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3" r:id="rId1"/>
  </p:sldMasterIdLst>
  <p:notesMasterIdLst>
    <p:notesMasterId r:id="rId62"/>
  </p:notesMasterIdLst>
  <p:sldIdLst>
    <p:sldId id="256" r:id="rId2"/>
    <p:sldId id="258" r:id="rId3"/>
    <p:sldId id="259" r:id="rId4"/>
    <p:sldId id="261" r:id="rId5"/>
    <p:sldId id="305" r:id="rId6"/>
    <p:sldId id="306" r:id="rId7"/>
    <p:sldId id="262" r:id="rId8"/>
    <p:sldId id="266" r:id="rId9"/>
    <p:sldId id="307" r:id="rId10"/>
    <p:sldId id="308" r:id="rId11"/>
    <p:sldId id="260" r:id="rId12"/>
    <p:sldId id="263" r:id="rId13"/>
    <p:sldId id="267" r:id="rId14"/>
    <p:sldId id="309" r:id="rId15"/>
    <p:sldId id="310" r:id="rId16"/>
    <p:sldId id="268" r:id="rId17"/>
    <p:sldId id="311" r:id="rId18"/>
    <p:sldId id="312" r:id="rId19"/>
    <p:sldId id="279" r:id="rId20"/>
    <p:sldId id="313" r:id="rId21"/>
    <p:sldId id="314" r:id="rId22"/>
    <p:sldId id="271" r:id="rId23"/>
    <p:sldId id="315" r:id="rId24"/>
    <p:sldId id="264" r:id="rId25"/>
    <p:sldId id="273" r:id="rId26"/>
    <p:sldId id="316" r:id="rId27"/>
    <p:sldId id="276" r:id="rId28"/>
    <p:sldId id="270" r:id="rId29"/>
    <p:sldId id="317" r:id="rId30"/>
    <p:sldId id="318" r:id="rId31"/>
    <p:sldId id="319" r:id="rId32"/>
    <p:sldId id="321" r:id="rId33"/>
    <p:sldId id="275" r:id="rId34"/>
    <p:sldId id="320" r:id="rId35"/>
    <p:sldId id="265" r:id="rId36"/>
    <p:sldId id="322" r:id="rId37"/>
    <p:sldId id="323" r:id="rId38"/>
    <p:sldId id="324" r:id="rId39"/>
    <p:sldId id="325" r:id="rId40"/>
    <p:sldId id="326" r:id="rId41"/>
    <p:sldId id="327" r:id="rId42"/>
    <p:sldId id="328" r:id="rId43"/>
    <p:sldId id="329" r:id="rId44"/>
    <p:sldId id="280" r:id="rId45"/>
    <p:sldId id="331" r:id="rId46"/>
    <p:sldId id="333" r:id="rId47"/>
    <p:sldId id="272" r:id="rId48"/>
    <p:sldId id="334" r:id="rId49"/>
    <p:sldId id="335" r:id="rId50"/>
    <p:sldId id="336" r:id="rId51"/>
    <p:sldId id="337" r:id="rId52"/>
    <p:sldId id="338" r:id="rId53"/>
    <p:sldId id="339" r:id="rId54"/>
    <p:sldId id="340" r:id="rId55"/>
    <p:sldId id="341" r:id="rId56"/>
    <p:sldId id="342" r:id="rId57"/>
    <p:sldId id="343" r:id="rId58"/>
    <p:sldId id="344" r:id="rId59"/>
    <p:sldId id="345" r:id="rId60"/>
    <p:sldId id="285" r:id="rId61"/>
  </p:sldIdLst>
  <p:sldSz cx="9144000" cy="5143500" type="screen16x9"/>
  <p:notesSz cx="6858000" cy="9144000"/>
  <p:embeddedFontLst>
    <p:embeddedFont>
      <p:font typeface="Archivo Black" panose="020B0A03020202020B04" pitchFamily="34" charset="77"/>
      <p:regular r:id="rId63"/>
    </p:embeddedFont>
    <p:embeddedFont>
      <p:font typeface="Bebas Neue" panose="020B0606020202050201" pitchFamily="34" charset="77"/>
      <p:regular r:id="rId64"/>
    </p:embeddedFont>
    <p:embeddedFont>
      <p:font typeface="Comfortaa" pitchFamily="2" charset="0"/>
      <p:regular r:id="rId65"/>
      <p:bold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3B10E35-6E64-4826-B18D-F8F9D140E518}">
  <a:tblStyle styleId="{A3B10E35-6E64-4826-B18D-F8F9D140E51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989"/>
    <p:restoredTop sz="94665"/>
  </p:normalViewPr>
  <p:slideViewPr>
    <p:cSldViewPr snapToGrid="0">
      <p:cViewPr>
        <p:scale>
          <a:sx n="113" d="100"/>
          <a:sy n="113" d="100"/>
        </p:scale>
        <p:origin x="1120" y="65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4.fntdata"/><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2.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13bb84463e1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1" name="Google Shape;671;g13bb84463e1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g13bb9e143f0_0_7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2" name="Google Shape;932;g13bb9e143f0_0_7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7572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g13bb9e143f0_0_1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5" name="Google Shape;885;g13bb9e143f0_0_1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g13d7cc757fc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9" name="Google Shape;1009;g13d7cc757fc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7"/>
        <p:cNvGrpSpPr/>
        <p:nvPr/>
      </p:nvGrpSpPr>
      <p:grpSpPr>
        <a:xfrm>
          <a:off x="0" y="0"/>
          <a:ext cx="0" cy="0"/>
          <a:chOff x="0" y="0"/>
          <a:chExt cx="0" cy="0"/>
        </a:xfrm>
      </p:grpSpPr>
      <p:sp>
        <p:nvSpPr>
          <p:cNvPr id="1178" name="Google Shape;1178;g13d6e5d4fe4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9" name="Google Shape;1179;g13d6e5d4fe4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g13bb9e143f0_0_7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2" name="Google Shape;932;g13bb9e143f0_0_7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2255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13bb9e143f0_0_7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13bb9e143f0_0_7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24659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9"/>
        <p:cNvGrpSpPr/>
        <p:nvPr/>
      </p:nvGrpSpPr>
      <p:grpSpPr>
        <a:xfrm>
          <a:off x="0" y="0"/>
          <a:ext cx="0" cy="0"/>
          <a:chOff x="0" y="0"/>
          <a:chExt cx="0" cy="0"/>
        </a:xfrm>
      </p:grpSpPr>
      <p:sp>
        <p:nvSpPr>
          <p:cNvPr id="1210" name="Google Shape;1210;g13bb84463e1_2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1" name="Google Shape;1211;g13bb84463e1_2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g13bb9e143f0_0_7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2" name="Google Shape;932;g13bb9e143f0_0_7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93324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g13bb9e143f0_0_7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2" name="Google Shape;932;g13bb9e143f0_0_7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50434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0"/>
        <p:cNvGrpSpPr/>
        <p:nvPr/>
      </p:nvGrpSpPr>
      <p:grpSpPr>
        <a:xfrm>
          <a:off x="0" y="0"/>
          <a:ext cx="0" cy="0"/>
          <a:chOff x="0" y="0"/>
          <a:chExt cx="0" cy="0"/>
        </a:xfrm>
      </p:grpSpPr>
      <p:sp>
        <p:nvSpPr>
          <p:cNvPr id="1831" name="Google Shape;1831;g13bb84463e1_2_3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2" name="Google Shape;1832;g13bb84463e1_2_3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13bb84463e1_0_2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0" name="Google Shape;770;g13bb84463e1_0_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g13d7cc757fc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9" name="Google Shape;1009;g13d7cc757fc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59703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g13d7cc757fc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9" name="Google Shape;1009;g13d7cc757fc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46694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5"/>
        <p:cNvGrpSpPr/>
        <p:nvPr/>
      </p:nvGrpSpPr>
      <p:grpSpPr>
        <a:xfrm>
          <a:off x="0" y="0"/>
          <a:ext cx="0" cy="0"/>
          <a:chOff x="0" y="0"/>
          <a:chExt cx="0" cy="0"/>
        </a:xfrm>
      </p:grpSpPr>
      <p:sp>
        <p:nvSpPr>
          <p:cNvPr id="1416" name="Google Shape;1416;g13bb84463e1_2_5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7" name="Google Shape;1417;g13bb84463e1_2_5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g13bb9e143f0_0_1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5" name="Google Shape;885;g13bb9e143f0_0_1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27880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Google Shape;1051;g13bb9e143f0_0_1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2" name="Google Shape;1052;g13bb9e143f0_0_1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5"/>
        <p:cNvGrpSpPr/>
        <p:nvPr/>
      </p:nvGrpSpPr>
      <p:grpSpPr>
        <a:xfrm>
          <a:off x="0" y="0"/>
          <a:ext cx="0" cy="0"/>
          <a:chOff x="0" y="0"/>
          <a:chExt cx="0" cy="0"/>
        </a:xfrm>
      </p:grpSpPr>
      <p:sp>
        <p:nvSpPr>
          <p:cNvPr id="1536" name="Google Shape;1536;g13bb84463e1_2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7" name="Google Shape;1537;g13bb84463e1_2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Google Shape;1051;g13bb9e143f0_0_1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2" name="Google Shape;1052;g13bb9e143f0_0_1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27216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6"/>
        <p:cNvGrpSpPr/>
        <p:nvPr/>
      </p:nvGrpSpPr>
      <p:grpSpPr>
        <a:xfrm>
          <a:off x="0" y="0"/>
          <a:ext cx="0" cy="0"/>
          <a:chOff x="0" y="0"/>
          <a:chExt cx="0" cy="0"/>
        </a:xfrm>
      </p:grpSpPr>
      <p:sp>
        <p:nvSpPr>
          <p:cNvPr id="1727" name="Google Shape;1727;g13bb84463e1_2_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8" name="Google Shape;1728;g13bb84463e1_2_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9"/>
        <p:cNvGrpSpPr/>
        <p:nvPr/>
      </p:nvGrpSpPr>
      <p:grpSpPr>
        <a:xfrm>
          <a:off x="0" y="0"/>
          <a:ext cx="0" cy="0"/>
          <a:chOff x="0" y="0"/>
          <a:chExt cx="0" cy="0"/>
        </a:xfrm>
      </p:grpSpPr>
      <p:sp>
        <p:nvSpPr>
          <p:cNvPr id="1310" name="Google Shape;1310;g136c1b3654c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1" name="Google Shape;1311;g136c1b3654c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6"/>
        <p:cNvGrpSpPr/>
        <p:nvPr/>
      </p:nvGrpSpPr>
      <p:grpSpPr>
        <a:xfrm>
          <a:off x="0" y="0"/>
          <a:ext cx="0" cy="0"/>
          <a:chOff x="0" y="0"/>
          <a:chExt cx="0" cy="0"/>
        </a:xfrm>
      </p:grpSpPr>
      <p:sp>
        <p:nvSpPr>
          <p:cNvPr id="1727" name="Google Shape;1727;g13bb84463e1_2_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8" name="Google Shape;1728;g13bb84463e1_2_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1950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g13bb9e143f0_0_7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2" name="Google Shape;822;g13bb9e143f0_0_7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9"/>
        <p:cNvGrpSpPr/>
        <p:nvPr/>
      </p:nvGrpSpPr>
      <p:grpSpPr>
        <a:xfrm>
          <a:off x="0" y="0"/>
          <a:ext cx="0" cy="0"/>
          <a:chOff x="0" y="0"/>
          <a:chExt cx="0" cy="0"/>
        </a:xfrm>
      </p:grpSpPr>
      <p:sp>
        <p:nvSpPr>
          <p:cNvPr id="1310" name="Google Shape;1310;g136c1b3654c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1" name="Google Shape;1311;g136c1b3654c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97629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g13bb9e143f0_0_1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5" name="Google Shape;885;g13bb9e143f0_0_1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03936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1"/>
        <p:cNvGrpSpPr/>
        <p:nvPr/>
      </p:nvGrpSpPr>
      <p:grpSpPr>
        <a:xfrm>
          <a:off x="0" y="0"/>
          <a:ext cx="0" cy="0"/>
          <a:chOff x="0" y="0"/>
          <a:chExt cx="0" cy="0"/>
        </a:xfrm>
      </p:grpSpPr>
      <p:sp>
        <p:nvSpPr>
          <p:cNvPr id="1982" name="Google Shape;1982;g13bc6bb404a_0_180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3" name="Google Shape;1983;g13bc6bb404a_0_180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57644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3"/>
        <p:cNvGrpSpPr/>
        <p:nvPr/>
      </p:nvGrpSpPr>
      <p:grpSpPr>
        <a:xfrm>
          <a:off x="0" y="0"/>
          <a:ext cx="0" cy="0"/>
          <a:chOff x="0" y="0"/>
          <a:chExt cx="0" cy="0"/>
        </a:xfrm>
      </p:grpSpPr>
      <p:sp>
        <p:nvSpPr>
          <p:cNvPr id="1694" name="Google Shape;1694;g13d6e5d4fe4_0_5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5" name="Google Shape;1695;g13d6e5d4fe4_0_5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13bb84463e1_2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4" name="Google Shape;1104;g13bb84463e1_2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15700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13bb84463e1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8" name="Google Shape;1078;g13bb84463e1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13bb84463e1_2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4" name="Google Shape;1104;g13bb84463e1_2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80039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9"/>
        <p:cNvGrpSpPr/>
        <p:nvPr/>
      </p:nvGrpSpPr>
      <p:grpSpPr>
        <a:xfrm>
          <a:off x="0" y="0"/>
          <a:ext cx="0" cy="0"/>
          <a:chOff x="0" y="0"/>
          <a:chExt cx="0" cy="0"/>
        </a:xfrm>
      </p:grpSpPr>
      <p:sp>
        <p:nvSpPr>
          <p:cNvPr id="1310" name="Google Shape;1310;g136c1b3654c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1" name="Google Shape;1311;g136c1b3654c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42815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g13bb9e143f0_0_7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2" name="Google Shape;822;g13bb9e143f0_0_7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31496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3"/>
        <p:cNvGrpSpPr/>
        <p:nvPr/>
      </p:nvGrpSpPr>
      <p:grpSpPr>
        <a:xfrm>
          <a:off x="0" y="0"/>
          <a:ext cx="0" cy="0"/>
          <a:chOff x="0" y="0"/>
          <a:chExt cx="0" cy="0"/>
        </a:xfrm>
      </p:grpSpPr>
      <p:sp>
        <p:nvSpPr>
          <p:cNvPr id="1694" name="Google Shape;1694;g13d6e5d4fe4_0_5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5" name="Google Shape;1695;g13d6e5d4fe4_0_5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9760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g13bb9e143f0_0_7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2" name="Google Shape;932;g13bb9e143f0_0_7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g13bb9e143f0_0_1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5" name="Google Shape;885;g13bb9e143f0_0_1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13bb84463e1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1" name="Google Shape;671;g13bb84463e1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121949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6"/>
        <p:cNvGrpSpPr/>
        <p:nvPr/>
      </p:nvGrpSpPr>
      <p:grpSpPr>
        <a:xfrm>
          <a:off x="0" y="0"/>
          <a:ext cx="0" cy="0"/>
          <a:chOff x="0" y="0"/>
          <a:chExt cx="0" cy="0"/>
        </a:xfrm>
      </p:grpSpPr>
      <p:sp>
        <p:nvSpPr>
          <p:cNvPr id="1727" name="Google Shape;1727;g13bb84463e1_2_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8" name="Google Shape;1728;g13bb84463e1_2_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54092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3"/>
        <p:cNvGrpSpPr/>
        <p:nvPr/>
      </p:nvGrpSpPr>
      <p:grpSpPr>
        <a:xfrm>
          <a:off x="0" y="0"/>
          <a:ext cx="0" cy="0"/>
          <a:chOff x="0" y="0"/>
          <a:chExt cx="0" cy="0"/>
        </a:xfrm>
      </p:grpSpPr>
      <p:sp>
        <p:nvSpPr>
          <p:cNvPr id="1694" name="Google Shape;1694;g13d6e5d4fe4_0_5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5" name="Google Shape;1695;g13d6e5d4fe4_0_5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63283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5"/>
        <p:cNvGrpSpPr/>
        <p:nvPr/>
      </p:nvGrpSpPr>
      <p:grpSpPr>
        <a:xfrm>
          <a:off x="0" y="0"/>
          <a:ext cx="0" cy="0"/>
          <a:chOff x="0" y="0"/>
          <a:chExt cx="0" cy="0"/>
        </a:xfrm>
      </p:grpSpPr>
      <p:sp>
        <p:nvSpPr>
          <p:cNvPr id="1866" name="Google Shape;1866;g13bb84463e1_2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7" name="Google Shape;1867;g13bb84463e1_2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5"/>
        <p:cNvGrpSpPr/>
        <p:nvPr/>
      </p:nvGrpSpPr>
      <p:grpSpPr>
        <a:xfrm>
          <a:off x="0" y="0"/>
          <a:ext cx="0" cy="0"/>
          <a:chOff x="0" y="0"/>
          <a:chExt cx="0" cy="0"/>
        </a:xfrm>
      </p:grpSpPr>
      <p:sp>
        <p:nvSpPr>
          <p:cNvPr id="1866" name="Google Shape;1866;g13bb84463e1_2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7" name="Google Shape;1867;g13bb84463e1_2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58935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13bb84463e1_2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4" name="Google Shape;1104;g13bb84463e1_2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60864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9"/>
        <p:cNvGrpSpPr/>
        <p:nvPr/>
      </p:nvGrpSpPr>
      <p:grpSpPr>
        <a:xfrm>
          <a:off x="0" y="0"/>
          <a:ext cx="0" cy="0"/>
          <a:chOff x="0" y="0"/>
          <a:chExt cx="0" cy="0"/>
        </a:xfrm>
      </p:grpSpPr>
      <p:sp>
        <p:nvSpPr>
          <p:cNvPr id="1460" name="Google Shape;1460;g13bb84463e1_2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1" name="Google Shape;1461;g13bb84463e1_2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9"/>
        <p:cNvGrpSpPr/>
        <p:nvPr/>
      </p:nvGrpSpPr>
      <p:grpSpPr>
        <a:xfrm>
          <a:off x="0" y="0"/>
          <a:ext cx="0" cy="0"/>
          <a:chOff x="0" y="0"/>
          <a:chExt cx="0" cy="0"/>
        </a:xfrm>
      </p:grpSpPr>
      <p:sp>
        <p:nvSpPr>
          <p:cNvPr id="1460" name="Google Shape;1460;g13bb84463e1_2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1" name="Google Shape;1461;g13bb84463e1_2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37299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g13bb9e143f0_0_7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2" name="Google Shape;822;g13bb9e143f0_0_7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8375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g13bb9e143f0_0_7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2" name="Google Shape;932;g13bb9e143f0_0_7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06172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g13bb9e143f0_0_1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5" name="Google Shape;885;g13bb9e143f0_0_1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72775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9"/>
        <p:cNvGrpSpPr/>
        <p:nvPr/>
      </p:nvGrpSpPr>
      <p:grpSpPr>
        <a:xfrm>
          <a:off x="0" y="0"/>
          <a:ext cx="0" cy="0"/>
          <a:chOff x="0" y="0"/>
          <a:chExt cx="0" cy="0"/>
        </a:xfrm>
      </p:grpSpPr>
      <p:sp>
        <p:nvSpPr>
          <p:cNvPr id="1460" name="Google Shape;1460;g13bb84463e1_2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1" name="Google Shape;1461;g13bb84463e1_2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4966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13bb84463e1_2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4" name="Google Shape;1104;g13bb84463e1_2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46015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1"/>
        <p:cNvGrpSpPr/>
        <p:nvPr/>
      </p:nvGrpSpPr>
      <p:grpSpPr>
        <a:xfrm>
          <a:off x="0" y="0"/>
          <a:ext cx="0" cy="0"/>
          <a:chOff x="0" y="0"/>
          <a:chExt cx="0" cy="0"/>
        </a:xfrm>
      </p:grpSpPr>
      <p:sp>
        <p:nvSpPr>
          <p:cNvPr id="1982" name="Google Shape;1982;g13bc6bb404a_0_180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3" name="Google Shape;1983;g13bc6bb404a_0_180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22339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13bb84463e1_2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4" name="Google Shape;1104;g13bb84463e1_2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55847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9"/>
        <p:cNvGrpSpPr/>
        <p:nvPr/>
      </p:nvGrpSpPr>
      <p:grpSpPr>
        <a:xfrm>
          <a:off x="0" y="0"/>
          <a:ext cx="0" cy="0"/>
          <a:chOff x="0" y="0"/>
          <a:chExt cx="0" cy="0"/>
        </a:xfrm>
      </p:grpSpPr>
      <p:sp>
        <p:nvSpPr>
          <p:cNvPr id="1460" name="Google Shape;1460;g13bb84463e1_2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1" name="Google Shape;1461;g13bb84463e1_2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856568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1"/>
        <p:cNvGrpSpPr/>
        <p:nvPr/>
      </p:nvGrpSpPr>
      <p:grpSpPr>
        <a:xfrm>
          <a:off x="0" y="0"/>
          <a:ext cx="0" cy="0"/>
          <a:chOff x="0" y="0"/>
          <a:chExt cx="0" cy="0"/>
        </a:xfrm>
      </p:grpSpPr>
      <p:sp>
        <p:nvSpPr>
          <p:cNvPr id="2122" name="Google Shape;2122;g13bc6bb404a_0_185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3" name="Google Shape;2123;g13bc6bb404a_0_185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3026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g13bb9e143f0_0_7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2" name="Google Shape;932;g13bb9e143f0_0_7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38646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13bb9e143f0_0_7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13bb9e143f0_0_7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13bb84463e1_2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4" name="Google Shape;1104;g13bb84463e1_2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13bb84463e1_2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4" name="Google Shape;1104;g13bb84463e1_2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32805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767200" y="1499738"/>
            <a:ext cx="4661100" cy="1533900"/>
          </a:xfrm>
          <a:prstGeom prst="rect">
            <a:avLst/>
          </a:prstGeom>
        </p:spPr>
        <p:txBody>
          <a:bodyPr spcFirstLastPara="1" wrap="square" lIns="91425" tIns="91425" rIns="91425" bIns="91425" anchor="t" anchorCtr="0">
            <a:noAutofit/>
          </a:bodyPr>
          <a:lstStyle>
            <a:lvl1pPr lvl="0" algn="ctr">
              <a:lnSpc>
                <a:spcPct val="80000"/>
              </a:lnSpc>
              <a:spcBef>
                <a:spcPts val="0"/>
              </a:spcBef>
              <a:spcAft>
                <a:spcPts val="0"/>
              </a:spcAft>
              <a:buSzPts val="5200"/>
              <a:buNone/>
              <a:defRPr sz="8500">
                <a:latin typeface="Archivo Black"/>
                <a:ea typeface="Archivo Black"/>
                <a:cs typeface="Archivo Black"/>
                <a:sym typeface="Archivo Black"/>
              </a:defRPr>
            </a:lvl1pPr>
            <a:lvl2pPr lvl="1" algn="ctr">
              <a:spcBef>
                <a:spcPts val="20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767200" y="3154424"/>
            <a:ext cx="4661100" cy="409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solidFill>
                  <a:schemeClr val="dk1"/>
                </a:solidFill>
                <a:latin typeface="Comfortaa"/>
                <a:ea typeface="Comfortaa"/>
                <a:cs typeface="Comfortaa"/>
                <a:sym typeface="Comfortaa"/>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2" name="Google Shape;12;p2"/>
          <p:cNvSpPr/>
          <p:nvPr/>
        </p:nvSpPr>
        <p:spPr>
          <a:xfrm>
            <a:off x="299801" y="999194"/>
            <a:ext cx="122989" cy="192024"/>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flipH="1">
            <a:off x="5914460" y="364705"/>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flipH="1">
            <a:off x="4246038" y="4746665"/>
            <a:ext cx="68123" cy="64985"/>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5735881">
            <a:off x="7022084" y="4811589"/>
            <a:ext cx="143061" cy="117729"/>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flipH="1">
            <a:off x="8644681" y="2578906"/>
            <a:ext cx="68096" cy="64973"/>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948512" y="289764"/>
            <a:ext cx="204519" cy="204519"/>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flipH="1">
            <a:off x="1615123" y="4262367"/>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flipH="1">
            <a:off x="5090631" y="837601"/>
            <a:ext cx="174640" cy="113416"/>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215"/>
        <p:cNvGrpSpPr/>
        <p:nvPr/>
      </p:nvGrpSpPr>
      <p:grpSpPr>
        <a:xfrm>
          <a:off x="0" y="0"/>
          <a:ext cx="0" cy="0"/>
          <a:chOff x="0" y="0"/>
          <a:chExt cx="0" cy="0"/>
        </a:xfrm>
      </p:grpSpPr>
      <p:sp>
        <p:nvSpPr>
          <p:cNvPr id="216" name="Google Shape;216;p14"/>
          <p:cNvSpPr txBox="1">
            <a:spLocks noGrp="1"/>
          </p:cNvSpPr>
          <p:nvPr>
            <p:ph type="title"/>
          </p:nvPr>
        </p:nvSpPr>
        <p:spPr>
          <a:xfrm>
            <a:off x="1188975" y="2946350"/>
            <a:ext cx="5111400" cy="5319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sz="2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217" name="Google Shape;217;p14"/>
          <p:cNvSpPr txBox="1">
            <a:spLocks noGrp="1"/>
          </p:cNvSpPr>
          <p:nvPr>
            <p:ph type="subTitle" idx="1"/>
          </p:nvPr>
        </p:nvSpPr>
        <p:spPr>
          <a:xfrm>
            <a:off x="1188994" y="1336850"/>
            <a:ext cx="5111400" cy="1609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500"/>
              <a:buNone/>
              <a:defRPr sz="25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grpSp>
        <p:nvGrpSpPr>
          <p:cNvPr id="218" name="Google Shape;218;p14"/>
          <p:cNvGrpSpPr/>
          <p:nvPr/>
        </p:nvGrpSpPr>
        <p:grpSpPr>
          <a:xfrm rot="-9402353" flipH="1">
            <a:off x="5954812" y="304530"/>
            <a:ext cx="199297" cy="251683"/>
            <a:chOff x="3311031" y="3025663"/>
            <a:chExt cx="308584" cy="389695"/>
          </a:xfrm>
        </p:grpSpPr>
        <p:sp>
          <p:nvSpPr>
            <p:cNvPr id="219" name="Google Shape;219;p14"/>
            <p:cNvSpPr/>
            <p:nvPr/>
          </p:nvSpPr>
          <p:spPr>
            <a:xfrm flipH="1">
              <a:off x="3311031" y="3025663"/>
              <a:ext cx="308584" cy="389695"/>
            </a:xfrm>
            <a:custGeom>
              <a:avLst/>
              <a:gdLst/>
              <a:ahLst/>
              <a:cxnLst/>
              <a:rect l="l" t="t" r="r" b="b"/>
              <a:pathLst>
                <a:path w="15408" h="19458" extrusionOk="0">
                  <a:moveTo>
                    <a:pt x="11748" y="0"/>
                  </a:moveTo>
                  <a:cubicBezTo>
                    <a:pt x="11325" y="0"/>
                    <a:pt x="10903" y="69"/>
                    <a:pt x="10501" y="209"/>
                  </a:cubicBezTo>
                  <a:cubicBezTo>
                    <a:pt x="8789" y="802"/>
                    <a:pt x="7716" y="2445"/>
                    <a:pt x="6757" y="3998"/>
                  </a:cubicBezTo>
                  <a:cubicBezTo>
                    <a:pt x="4771" y="7239"/>
                    <a:pt x="2786" y="10503"/>
                    <a:pt x="777" y="13744"/>
                  </a:cubicBezTo>
                  <a:cubicBezTo>
                    <a:pt x="1" y="15022"/>
                    <a:pt x="161" y="17008"/>
                    <a:pt x="1279" y="18263"/>
                  </a:cubicBezTo>
                  <a:cubicBezTo>
                    <a:pt x="1958" y="19027"/>
                    <a:pt x="2996" y="19458"/>
                    <a:pt x="4019" y="19458"/>
                  </a:cubicBezTo>
                  <a:cubicBezTo>
                    <a:pt x="4647" y="19458"/>
                    <a:pt x="5269" y="19295"/>
                    <a:pt x="5799" y="18948"/>
                  </a:cubicBezTo>
                  <a:cubicBezTo>
                    <a:pt x="6278" y="18629"/>
                    <a:pt x="6666" y="18218"/>
                    <a:pt x="7031" y="17761"/>
                  </a:cubicBezTo>
                  <a:cubicBezTo>
                    <a:pt x="7579" y="17099"/>
                    <a:pt x="8058" y="16392"/>
                    <a:pt x="8538" y="15661"/>
                  </a:cubicBezTo>
                  <a:cubicBezTo>
                    <a:pt x="10683" y="12443"/>
                    <a:pt x="12852" y="9225"/>
                    <a:pt x="14586" y="5755"/>
                  </a:cubicBezTo>
                  <a:cubicBezTo>
                    <a:pt x="14906" y="5116"/>
                    <a:pt x="15225" y="4431"/>
                    <a:pt x="15294" y="3701"/>
                  </a:cubicBezTo>
                  <a:cubicBezTo>
                    <a:pt x="15408" y="2537"/>
                    <a:pt x="14837" y="1327"/>
                    <a:pt x="13879" y="642"/>
                  </a:cubicBezTo>
                  <a:cubicBezTo>
                    <a:pt x="13250" y="218"/>
                    <a:pt x="12500" y="0"/>
                    <a:pt x="117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4"/>
            <p:cNvSpPr/>
            <p:nvPr/>
          </p:nvSpPr>
          <p:spPr>
            <a:xfrm flipH="1">
              <a:off x="3311033" y="3038519"/>
              <a:ext cx="285712" cy="376837"/>
            </a:xfrm>
            <a:custGeom>
              <a:avLst/>
              <a:gdLst/>
              <a:ahLst/>
              <a:cxnLst/>
              <a:rect l="l" t="t" r="r" b="b"/>
              <a:pathLst>
                <a:path w="14266" h="18816" extrusionOk="0">
                  <a:moveTo>
                    <a:pt x="12737" y="0"/>
                  </a:moveTo>
                  <a:cubicBezTo>
                    <a:pt x="12737" y="0"/>
                    <a:pt x="13262" y="2306"/>
                    <a:pt x="11641" y="4816"/>
                  </a:cubicBezTo>
                  <a:cubicBezTo>
                    <a:pt x="10020" y="7327"/>
                    <a:pt x="5181" y="15156"/>
                    <a:pt x="3903" y="16571"/>
                  </a:cubicBezTo>
                  <a:cubicBezTo>
                    <a:pt x="3155" y="17401"/>
                    <a:pt x="1970" y="17599"/>
                    <a:pt x="1100" y="17599"/>
                  </a:cubicBezTo>
                  <a:cubicBezTo>
                    <a:pt x="510" y="17599"/>
                    <a:pt x="65" y="17508"/>
                    <a:pt x="0" y="17462"/>
                  </a:cubicBezTo>
                  <a:lnTo>
                    <a:pt x="0" y="17462"/>
                  </a:lnTo>
                  <a:cubicBezTo>
                    <a:pt x="46" y="17507"/>
                    <a:pt x="91" y="17553"/>
                    <a:pt x="137" y="17621"/>
                  </a:cubicBezTo>
                  <a:cubicBezTo>
                    <a:pt x="816" y="18385"/>
                    <a:pt x="1854" y="18816"/>
                    <a:pt x="2877" y="18816"/>
                  </a:cubicBezTo>
                  <a:cubicBezTo>
                    <a:pt x="3505" y="18816"/>
                    <a:pt x="4127" y="18653"/>
                    <a:pt x="4657" y="18306"/>
                  </a:cubicBezTo>
                  <a:cubicBezTo>
                    <a:pt x="5136" y="17987"/>
                    <a:pt x="5524" y="17576"/>
                    <a:pt x="5889" y="17119"/>
                  </a:cubicBezTo>
                  <a:cubicBezTo>
                    <a:pt x="6414" y="16457"/>
                    <a:pt x="6916" y="15750"/>
                    <a:pt x="7396" y="15019"/>
                  </a:cubicBezTo>
                  <a:cubicBezTo>
                    <a:pt x="9541" y="11801"/>
                    <a:pt x="11710" y="8583"/>
                    <a:pt x="13444" y="5113"/>
                  </a:cubicBezTo>
                  <a:cubicBezTo>
                    <a:pt x="13764" y="4474"/>
                    <a:pt x="14083" y="3789"/>
                    <a:pt x="14152" y="3059"/>
                  </a:cubicBezTo>
                  <a:cubicBezTo>
                    <a:pt x="14266" y="1895"/>
                    <a:pt x="13695" y="685"/>
                    <a:pt x="12737" y="0"/>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4"/>
            <p:cNvSpPr/>
            <p:nvPr/>
          </p:nvSpPr>
          <p:spPr>
            <a:xfrm flipH="1">
              <a:off x="3397429" y="3183403"/>
              <a:ext cx="222185" cy="231938"/>
            </a:xfrm>
            <a:custGeom>
              <a:avLst/>
              <a:gdLst/>
              <a:ahLst/>
              <a:cxnLst/>
              <a:rect l="l" t="t" r="r" b="b"/>
              <a:pathLst>
                <a:path w="11094" h="11581" extrusionOk="0">
                  <a:moveTo>
                    <a:pt x="4383" y="1"/>
                  </a:moveTo>
                  <a:cubicBezTo>
                    <a:pt x="3174" y="1964"/>
                    <a:pt x="1987" y="3927"/>
                    <a:pt x="777" y="5867"/>
                  </a:cubicBezTo>
                  <a:cubicBezTo>
                    <a:pt x="1" y="7145"/>
                    <a:pt x="161" y="9131"/>
                    <a:pt x="1279" y="10386"/>
                  </a:cubicBezTo>
                  <a:cubicBezTo>
                    <a:pt x="1958" y="11150"/>
                    <a:pt x="2996" y="11581"/>
                    <a:pt x="4019" y="11581"/>
                  </a:cubicBezTo>
                  <a:cubicBezTo>
                    <a:pt x="4647" y="11581"/>
                    <a:pt x="5269" y="11418"/>
                    <a:pt x="5799" y="11071"/>
                  </a:cubicBezTo>
                  <a:cubicBezTo>
                    <a:pt x="6278" y="10752"/>
                    <a:pt x="6666" y="10341"/>
                    <a:pt x="7031" y="9884"/>
                  </a:cubicBezTo>
                  <a:cubicBezTo>
                    <a:pt x="7579" y="9222"/>
                    <a:pt x="8058" y="8515"/>
                    <a:pt x="8538" y="7784"/>
                  </a:cubicBezTo>
                  <a:cubicBezTo>
                    <a:pt x="9382" y="6506"/>
                    <a:pt x="10249" y="5228"/>
                    <a:pt x="11094" y="3927"/>
                  </a:cubicBezTo>
                  <a:lnTo>
                    <a:pt x="11094" y="3927"/>
                  </a:lnTo>
                  <a:cubicBezTo>
                    <a:pt x="10803" y="3978"/>
                    <a:pt x="10510" y="4002"/>
                    <a:pt x="10218" y="4002"/>
                  </a:cubicBezTo>
                  <a:cubicBezTo>
                    <a:pt x="9207" y="4002"/>
                    <a:pt x="8203" y="3718"/>
                    <a:pt x="7282" y="3311"/>
                  </a:cubicBezTo>
                  <a:cubicBezTo>
                    <a:pt x="6575" y="2991"/>
                    <a:pt x="5890" y="2603"/>
                    <a:pt x="5365" y="2055"/>
                  </a:cubicBezTo>
                  <a:cubicBezTo>
                    <a:pt x="4817" y="1507"/>
                    <a:pt x="4429" y="777"/>
                    <a:pt x="4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4"/>
            <p:cNvSpPr/>
            <p:nvPr/>
          </p:nvSpPr>
          <p:spPr>
            <a:xfrm flipH="1">
              <a:off x="3397432" y="3259740"/>
              <a:ext cx="199314" cy="155594"/>
            </a:xfrm>
            <a:custGeom>
              <a:avLst/>
              <a:gdLst/>
              <a:ahLst/>
              <a:cxnLst/>
              <a:rect l="l" t="t" r="r" b="b"/>
              <a:pathLst>
                <a:path w="9952" h="7769" extrusionOk="0">
                  <a:moveTo>
                    <a:pt x="7669" y="1"/>
                  </a:moveTo>
                  <a:cubicBezTo>
                    <a:pt x="6095" y="2489"/>
                    <a:pt x="4542" y="4817"/>
                    <a:pt x="3903" y="5524"/>
                  </a:cubicBezTo>
                  <a:cubicBezTo>
                    <a:pt x="3155" y="6354"/>
                    <a:pt x="1970" y="6552"/>
                    <a:pt x="1100" y="6552"/>
                  </a:cubicBezTo>
                  <a:cubicBezTo>
                    <a:pt x="510" y="6552"/>
                    <a:pt x="65" y="6461"/>
                    <a:pt x="0" y="6415"/>
                  </a:cubicBezTo>
                  <a:lnTo>
                    <a:pt x="0" y="6415"/>
                  </a:lnTo>
                  <a:cubicBezTo>
                    <a:pt x="46" y="6460"/>
                    <a:pt x="91" y="6506"/>
                    <a:pt x="137" y="6574"/>
                  </a:cubicBezTo>
                  <a:cubicBezTo>
                    <a:pt x="816" y="7338"/>
                    <a:pt x="1854" y="7769"/>
                    <a:pt x="2877" y="7769"/>
                  </a:cubicBezTo>
                  <a:cubicBezTo>
                    <a:pt x="3505" y="7769"/>
                    <a:pt x="4127" y="7606"/>
                    <a:pt x="4657" y="7259"/>
                  </a:cubicBezTo>
                  <a:cubicBezTo>
                    <a:pt x="5136" y="6940"/>
                    <a:pt x="5524" y="6529"/>
                    <a:pt x="5889" y="6072"/>
                  </a:cubicBezTo>
                  <a:cubicBezTo>
                    <a:pt x="6437" y="5410"/>
                    <a:pt x="6916" y="4703"/>
                    <a:pt x="7396" y="3972"/>
                  </a:cubicBezTo>
                  <a:cubicBezTo>
                    <a:pt x="8240" y="2694"/>
                    <a:pt x="9107" y="1416"/>
                    <a:pt x="9952" y="115"/>
                  </a:cubicBezTo>
                  <a:lnTo>
                    <a:pt x="9952" y="115"/>
                  </a:lnTo>
                  <a:cubicBezTo>
                    <a:pt x="9679" y="164"/>
                    <a:pt x="9403" y="187"/>
                    <a:pt x="9126" y="187"/>
                  </a:cubicBezTo>
                  <a:cubicBezTo>
                    <a:pt x="8639" y="187"/>
                    <a:pt x="8150" y="117"/>
                    <a:pt x="76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3" name="Google Shape;223;p14"/>
          <p:cNvSpPr/>
          <p:nvPr/>
        </p:nvSpPr>
        <p:spPr>
          <a:xfrm>
            <a:off x="6015591" y="3920680"/>
            <a:ext cx="904213" cy="1339697"/>
          </a:xfrm>
          <a:custGeom>
            <a:avLst/>
            <a:gdLst/>
            <a:ahLst/>
            <a:cxnLst/>
            <a:rect l="l" t="t" r="r" b="b"/>
            <a:pathLst>
              <a:path w="33508" h="49646" extrusionOk="0">
                <a:moveTo>
                  <a:pt x="12973" y="0"/>
                </a:moveTo>
                <a:cubicBezTo>
                  <a:pt x="11302" y="0"/>
                  <a:pt x="9993" y="1496"/>
                  <a:pt x="9427" y="3059"/>
                </a:cubicBezTo>
                <a:cubicBezTo>
                  <a:pt x="8103" y="6574"/>
                  <a:pt x="9359" y="10729"/>
                  <a:pt x="11915" y="13468"/>
                </a:cubicBezTo>
                <a:cubicBezTo>
                  <a:pt x="13033" y="14654"/>
                  <a:pt x="14449" y="15796"/>
                  <a:pt x="14631" y="17416"/>
                </a:cubicBezTo>
                <a:cubicBezTo>
                  <a:pt x="14700" y="18078"/>
                  <a:pt x="14540" y="18740"/>
                  <a:pt x="14517" y="19402"/>
                </a:cubicBezTo>
                <a:cubicBezTo>
                  <a:pt x="14471" y="20794"/>
                  <a:pt x="14974" y="22232"/>
                  <a:pt x="15955" y="23282"/>
                </a:cubicBezTo>
                <a:cubicBezTo>
                  <a:pt x="17233" y="24675"/>
                  <a:pt x="19242" y="25382"/>
                  <a:pt x="20201" y="27026"/>
                </a:cubicBezTo>
                <a:cubicBezTo>
                  <a:pt x="21410" y="29103"/>
                  <a:pt x="20497" y="31910"/>
                  <a:pt x="21684" y="34010"/>
                </a:cubicBezTo>
                <a:cubicBezTo>
                  <a:pt x="23031" y="36407"/>
                  <a:pt x="26432" y="36749"/>
                  <a:pt x="28281" y="38781"/>
                </a:cubicBezTo>
                <a:cubicBezTo>
                  <a:pt x="29285" y="39831"/>
                  <a:pt x="29742" y="41269"/>
                  <a:pt x="30404" y="42570"/>
                </a:cubicBezTo>
                <a:cubicBezTo>
                  <a:pt x="31043" y="43871"/>
                  <a:pt x="32070" y="45172"/>
                  <a:pt x="33508" y="45400"/>
                </a:cubicBezTo>
                <a:cubicBezTo>
                  <a:pt x="32024" y="44487"/>
                  <a:pt x="31454" y="42501"/>
                  <a:pt x="31202" y="40744"/>
                </a:cubicBezTo>
                <a:cubicBezTo>
                  <a:pt x="30951" y="38986"/>
                  <a:pt x="30746" y="37046"/>
                  <a:pt x="29468" y="35814"/>
                </a:cubicBezTo>
                <a:cubicBezTo>
                  <a:pt x="28737" y="35106"/>
                  <a:pt x="27733" y="34764"/>
                  <a:pt x="26934" y="34147"/>
                </a:cubicBezTo>
                <a:cubicBezTo>
                  <a:pt x="26112" y="33485"/>
                  <a:pt x="25496" y="32549"/>
                  <a:pt x="25245" y="31522"/>
                </a:cubicBezTo>
                <a:cubicBezTo>
                  <a:pt x="24789" y="29582"/>
                  <a:pt x="25565" y="27437"/>
                  <a:pt x="24720" y="25656"/>
                </a:cubicBezTo>
                <a:cubicBezTo>
                  <a:pt x="23921" y="23967"/>
                  <a:pt x="21844" y="23054"/>
                  <a:pt x="21296" y="21251"/>
                </a:cubicBezTo>
                <a:cubicBezTo>
                  <a:pt x="20817" y="19745"/>
                  <a:pt x="21570" y="18124"/>
                  <a:pt x="21273" y="16572"/>
                </a:cubicBezTo>
                <a:cubicBezTo>
                  <a:pt x="20863" y="14312"/>
                  <a:pt x="18443" y="13011"/>
                  <a:pt x="17416" y="10934"/>
                </a:cubicBezTo>
                <a:cubicBezTo>
                  <a:pt x="16777" y="9656"/>
                  <a:pt x="16708" y="8195"/>
                  <a:pt x="16686" y="6757"/>
                </a:cubicBezTo>
                <a:cubicBezTo>
                  <a:pt x="16663" y="5319"/>
                  <a:pt x="16686" y="3858"/>
                  <a:pt x="16161" y="2534"/>
                </a:cubicBezTo>
                <a:cubicBezTo>
                  <a:pt x="15636" y="1188"/>
                  <a:pt x="14449" y="23"/>
                  <a:pt x="13011" y="1"/>
                </a:cubicBezTo>
                <a:cubicBezTo>
                  <a:pt x="12998" y="0"/>
                  <a:pt x="12985" y="0"/>
                  <a:pt x="12973" y="0"/>
                </a:cubicBezTo>
                <a:close/>
                <a:moveTo>
                  <a:pt x="4392" y="14708"/>
                </a:moveTo>
                <a:cubicBezTo>
                  <a:pt x="3463" y="14708"/>
                  <a:pt x="2560" y="14973"/>
                  <a:pt x="1826" y="15567"/>
                </a:cubicBezTo>
                <a:cubicBezTo>
                  <a:pt x="434" y="16686"/>
                  <a:pt x="0" y="18763"/>
                  <a:pt x="571" y="20452"/>
                </a:cubicBezTo>
                <a:cubicBezTo>
                  <a:pt x="1142" y="22141"/>
                  <a:pt x="2602" y="23442"/>
                  <a:pt x="4269" y="24127"/>
                </a:cubicBezTo>
                <a:cubicBezTo>
                  <a:pt x="5455" y="24629"/>
                  <a:pt x="6916" y="24926"/>
                  <a:pt x="7555" y="26067"/>
                </a:cubicBezTo>
                <a:cubicBezTo>
                  <a:pt x="8080" y="27026"/>
                  <a:pt x="7829" y="28236"/>
                  <a:pt x="8263" y="29263"/>
                </a:cubicBezTo>
                <a:cubicBezTo>
                  <a:pt x="9222" y="31454"/>
                  <a:pt x="12554" y="31203"/>
                  <a:pt x="14243" y="32892"/>
                </a:cubicBezTo>
                <a:cubicBezTo>
                  <a:pt x="15430" y="34102"/>
                  <a:pt x="15544" y="35996"/>
                  <a:pt x="16434" y="37434"/>
                </a:cubicBezTo>
                <a:cubicBezTo>
                  <a:pt x="17279" y="38804"/>
                  <a:pt x="18763" y="39648"/>
                  <a:pt x="20269" y="40242"/>
                </a:cubicBezTo>
                <a:cubicBezTo>
                  <a:pt x="21296" y="40652"/>
                  <a:pt x="22369" y="40972"/>
                  <a:pt x="23282" y="41565"/>
                </a:cubicBezTo>
                <a:cubicBezTo>
                  <a:pt x="25907" y="43186"/>
                  <a:pt x="27094" y="46678"/>
                  <a:pt x="29947" y="47865"/>
                </a:cubicBezTo>
                <a:cubicBezTo>
                  <a:pt x="27025" y="46176"/>
                  <a:pt x="27048" y="42068"/>
                  <a:pt x="24811" y="40082"/>
                </a:cubicBezTo>
                <a:cubicBezTo>
                  <a:pt x="23487" y="38895"/>
                  <a:pt x="21479" y="38621"/>
                  <a:pt x="20292" y="37320"/>
                </a:cubicBezTo>
                <a:cubicBezTo>
                  <a:pt x="18375" y="35243"/>
                  <a:pt x="19310" y="31568"/>
                  <a:pt x="17393" y="29491"/>
                </a:cubicBezTo>
                <a:cubicBezTo>
                  <a:pt x="16161" y="28167"/>
                  <a:pt x="14083" y="27893"/>
                  <a:pt x="12828" y="26592"/>
                </a:cubicBezTo>
                <a:cubicBezTo>
                  <a:pt x="11755" y="25474"/>
                  <a:pt x="11504" y="23853"/>
                  <a:pt x="11162" y="22347"/>
                </a:cubicBezTo>
                <a:cubicBezTo>
                  <a:pt x="10682" y="20087"/>
                  <a:pt x="9884" y="17759"/>
                  <a:pt x="8172" y="16207"/>
                </a:cubicBezTo>
                <a:cubicBezTo>
                  <a:pt x="7156" y="15272"/>
                  <a:pt x="5747" y="14708"/>
                  <a:pt x="4392" y="14708"/>
                </a:cubicBezTo>
                <a:close/>
                <a:moveTo>
                  <a:pt x="5136" y="34284"/>
                </a:moveTo>
                <a:cubicBezTo>
                  <a:pt x="2876" y="34307"/>
                  <a:pt x="1210" y="36955"/>
                  <a:pt x="1826" y="39123"/>
                </a:cubicBezTo>
                <a:cubicBezTo>
                  <a:pt x="2433" y="41257"/>
                  <a:pt x="4719" y="42639"/>
                  <a:pt x="6945" y="42639"/>
                </a:cubicBezTo>
                <a:cubicBezTo>
                  <a:pt x="6981" y="42639"/>
                  <a:pt x="7017" y="42639"/>
                  <a:pt x="7053" y="42638"/>
                </a:cubicBezTo>
                <a:cubicBezTo>
                  <a:pt x="7470" y="42623"/>
                  <a:pt x="7888" y="42566"/>
                  <a:pt x="8305" y="42566"/>
                </a:cubicBezTo>
                <a:cubicBezTo>
                  <a:pt x="8504" y="42566"/>
                  <a:pt x="8703" y="42579"/>
                  <a:pt x="8902" y="42615"/>
                </a:cubicBezTo>
                <a:cubicBezTo>
                  <a:pt x="10591" y="42889"/>
                  <a:pt x="11755" y="44647"/>
                  <a:pt x="13444" y="44966"/>
                </a:cubicBezTo>
                <a:cubicBezTo>
                  <a:pt x="13658" y="45009"/>
                  <a:pt x="13873" y="45027"/>
                  <a:pt x="14088" y="45027"/>
                </a:cubicBezTo>
                <a:cubicBezTo>
                  <a:pt x="15090" y="45027"/>
                  <a:pt x="16104" y="44644"/>
                  <a:pt x="17118" y="44644"/>
                </a:cubicBezTo>
                <a:cubicBezTo>
                  <a:pt x="17164" y="44644"/>
                  <a:pt x="17210" y="44645"/>
                  <a:pt x="17256" y="44647"/>
                </a:cubicBezTo>
                <a:cubicBezTo>
                  <a:pt x="20877" y="44738"/>
                  <a:pt x="23021" y="49646"/>
                  <a:pt x="26658" y="49646"/>
                </a:cubicBezTo>
                <a:cubicBezTo>
                  <a:pt x="26666" y="49646"/>
                  <a:pt x="26675" y="49646"/>
                  <a:pt x="26683" y="49646"/>
                </a:cubicBezTo>
                <a:cubicBezTo>
                  <a:pt x="25450" y="48550"/>
                  <a:pt x="24400" y="47363"/>
                  <a:pt x="23716" y="45994"/>
                </a:cubicBezTo>
                <a:cubicBezTo>
                  <a:pt x="23236" y="45058"/>
                  <a:pt x="22894" y="43939"/>
                  <a:pt x="21981" y="43414"/>
                </a:cubicBezTo>
                <a:cubicBezTo>
                  <a:pt x="21342" y="43026"/>
                  <a:pt x="20543" y="43003"/>
                  <a:pt x="19881" y="42684"/>
                </a:cubicBezTo>
                <a:cubicBezTo>
                  <a:pt x="18397" y="41999"/>
                  <a:pt x="17895" y="40036"/>
                  <a:pt x="16503" y="39169"/>
                </a:cubicBezTo>
                <a:cubicBezTo>
                  <a:pt x="15225" y="38393"/>
                  <a:pt x="13558" y="38712"/>
                  <a:pt x="12120" y="38279"/>
                </a:cubicBezTo>
                <a:cubicBezTo>
                  <a:pt x="9496" y="37480"/>
                  <a:pt x="7852" y="34284"/>
                  <a:pt x="5136" y="3428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4"/>
          <p:cNvSpPr/>
          <p:nvPr/>
        </p:nvSpPr>
        <p:spPr>
          <a:xfrm rot="3524071" flipH="1">
            <a:off x="1303236" y="4648594"/>
            <a:ext cx="122996" cy="192036"/>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4"/>
          <p:cNvSpPr/>
          <p:nvPr/>
        </p:nvSpPr>
        <p:spPr>
          <a:xfrm>
            <a:off x="1523297" y="220730"/>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4"/>
          <p:cNvSpPr/>
          <p:nvPr/>
        </p:nvSpPr>
        <p:spPr>
          <a:xfrm rot="3523992">
            <a:off x="288466" y="4163846"/>
            <a:ext cx="68124" cy="64986"/>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7" name="Google Shape;227;p14"/>
          <p:cNvGrpSpPr/>
          <p:nvPr/>
        </p:nvGrpSpPr>
        <p:grpSpPr>
          <a:xfrm>
            <a:off x="-4" y="1545472"/>
            <a:ext cx="874530" cy="1481072"/>
            <a:chOff x="-117729" y="1733810"/>
            <a:chExt cx="874530" cy="1481072"/>
          </a:xfrm>
        </p:grpSpPr>
        <p:sp>
          <p:nvSpPr>
            <p:cNvPr id="228" name="Google Shape;228;p14"/>
            <p:cNvSpPr/>
            <p:nvPr/>
          </p:nvSpPr>
          <p:spPr>
            <a:xfrm>
              <a:off x="21973" y="1733810"/>
              <a:ext cx="518652" cy="505591"/>
            </a:xfrm>
            <a:custGeom>
              <a:avLst/>
              <a:gdLst/>
              <a:ahLst/>
              <a:cxnLst/>
              <a:rect l="l" t="t" r="r" b="b"/>
              <a:pathLst>
                <a:path w="19220" h="18736" extrusionOk="0">
                  <a:moveTo>
                    <a:pt x="9145" y="0"/>
                  </a:moveTo>
                  <a:cubicBezTo>
                    <a:pt x="9095" y="0"/>
                    <a:pt x="9044" y="1"/>
                    <a:pt x="8994" y="2"/>
                  </a:cubicBezTo>
                  <a:cubicBezTo>
                    <a:pt x="7190" y="48"/>
                    <a:pt x="5410" y="824"/>
                    <a:pt x="4132" y="2079"/>
                  </a:cubicBezTo>
                  <a:cubicBezTo>
                    <a:pt x="3675" y="2536"/>
                    <a:pt x="3264" y="3084"/>
                    <a:pt x="3127" y="3723"/>
                  </a:cubicBezTo>
                  <a:cubicBezTo>
                    <a:pt x="2945" y="4476"/>
                    <a:pt x="3173" y="5275"/>
                    <a:pt x="3493" y="6005"/>
                  </a:cubicBezTo>
                  <a:cubicBezTo>
                    <a:pt x="4155" y="7466"/>
                    <a:pt x="5182" y="8744"/>
                    <a:pt x="5866" y="10182"/>
                  </a:cubicBezTo>
                  <a:cubicBezTo>
                    <a:pt x="4908" y="9406"/>
                    <a:pt x="3926" y="8630"/>
                    <a:pt x="2945" y="7854"/>
                  </a:cubicBezTo>
                  <a:cubicBezTo>
                    <a:pt x="2717" y="7671"/>
                    <a:pt x="2466" y="7489"/>
                    <a:pt x="2192" y="7420"/>
                  </a:cubicBezTo>
                  <a:cubicBezTo>
                    <a:pt x="2152" y="7416"/>
                    <a:pt x="2112" y="7413"/>
                    <a:pt x="2072" y="7413"/>
                  </a:cubicBezTo>
                  <a:cubicBezTo>
                    <a:pt x="1725" y="7413"/>
                    <a:pt x="1390" y="7586"/>
                    <a:pt x="1164" y="7831"/>
                  </a:cubicBezTo>
                  <a:cubicBezTo>
                    <a:pt x="913" y="8105"/>
                    <a:pt x="776" y="8470"/>
                    <a:pt x="662" y="8835"/>
                  </a:cubicBezTo>
                  <a:cubicBezTo>
                    <a:pt x="0" y="11323"/>
                    <a:pt x="1210" y="14062"/>
                    <a:pt x="3150" y="15752"/>
                  </a:cubicBezTo>
                  <a:cubicBezTo>
                    <a:pt x="5090" y="17441"/>
                    <a:pt x="7647" y="18239"/>
                    <a:pt x="10180" y="18673"/>
                  </a:cubicBezTo>
                  <a:cubicBezTo>
                    <a:pt x="10426" y="18715"/>
                    <a:pt x="10675" y="18735"/>
                    <a:pt x="10925" y="18735"/>
                  </a:cubicBezTo>
                  <a:cubicBezTo>
                    <a:pt x="12446" y="18735"/>
                    <a:pt x="14020" y="17997"/>
                    <a:pt x="15156" y="16938"/>
                  </a:cubicBezTo>
                  <a:cubicBezTo>
                    <a:pt x="16320" y="15866"/>
                    <a:pt x="16868" y="14291"/>
                    <a:pt x="17507" y="12853"/>
                  </a:cubicBezTo>
                  <a:cubicBezTo>
                    <a:pt x="18101" y="11483"/>
                    <a:pt x="18831" y="10159"/>
                    <a:pt x="19014" y="8676"/>
                  </a:cubicBezTo>
                  <a:cubicBezTo>
                    <a:pt x="19219" y="6987"/>
                    <a:pt x="18671" y="5275"/>
                    <a:pt x="18078" y="3677"/>
                  </a:cubicBezTo>
                  <a:cubicBezTo>
                    <a:pt x="17850" y="3015"/>
                    <a:pt x="17599" y="2376"/>
                    <a:pt x="17142" y="1874"/>
                  </a:cubicBezTo>
                  <a:cubicBezTo>
                    <a:pt x="16771" y="1485"/>
                    <a:pt x="16249" y="1205"/>
                    <a:pt x="15735" y="1205"/>
                  </a:cubicBezTo>
                  <a:cubicBezTo>
                    <a:pt x="15586" y="1205"/>
                    <a:pt x="15437" y="1229"/>
                    <a:pt x="15293" y="1280"/>
                  </a:cubicBezTo>
                  <a:cubicBezTo>
                    <a:pt x="14700" y="1509"/>
                    <a:pt x="14335" y="2102"/>
                    <a:pt x="14084" y="2695"/>
                  </a:cubicBezTo>
                  <a:cubicBezTo>
                    <a:pt x="13513" y="3997"/>
                    <a:pt x="13285" y="5412"/>
                    <a:pt x="13079" y="6804"/>
                  </a:cubicBezTo>
                  <a:cubicBezTo>
                    <a:pt x="13148" y="5571"/>
                    <a:pt x="13034" y="4339"/>
                    <a:pt x="12760" y="3129"/>
                  </a:cubicBezTo>
                  <a:cubicBezTo>
                    <a:pt x="12577" y="2262"/>
                    <a:pt x="12280" y="1372"/>
                    <a:pt x="11618" y="778"/>
                  </a:cubicBezTo>
                  <a:cubicBezTo>
                    <a:pt x="10949" y="195"/>
                    <a:pt x="10034"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4"/>
            <p:cNvSpPr/>
            <p:nvPr/>
          </p:nvSpPr>
          <p:spPr>
            <a:xfrm>
              <a:off x="182722" y="1995375"/>
              <a:ext cx="268582" cy="236173"/>
            </a:xfrm>
            <a:custGeom>
              <a:avLst/>
              <a:gdLst/>
              <a:ahLst/>
              <a:cxnLst/>
              <a:rect l="l" t="t" r="r" b="b"/>
              <a:pathLst>
                <a:path w="9953" h="8752" extrusionOk="0">
                  <a:moveTo>
                    <a:pt x="6563" y="1"/>
                  </a:moveTo>
                  <a:cubicBezTo>
                    <a:pt x="6452" y="1"/>
                    <a:pt x="6342" y="4"/>
                    <a:pt x="6232" y="10"/>
                  </a:cubicBezTo>
                  <a:cubicBezTo>
                    <a:pt x="4406" y="78"/>
                    <a:pt x="2626" y="740"/>
                    <a:pt x="1211" y="1882"/>
                  </a:cubicBezTo>
                  <a:cubicBezTo>
                    <a:pt x="754" y="2270"/>
                    <a:pt x="298" y="2726"/>
                    <a:pt x="138" y="3297"/>
                  </a:cubicBezTo>
                  <a:cubicBezTo>
                    <a:pt x="1" y="3776"/>
                    <a:pt x="92" y="4278"/>
                    <a:pt x="229" y="4758"/>
                  </a:cubicBezTo>
                  <a:cubicBezTo>
                    <a:pt x="822" y="6835"/>
                    <a:pt x="2671" y="8569"/>
                    <a:pt x="4817" y="8752"/>
                  </a:cubicBezTo>
                  <a:cubicBezTo>
                    <a:pt x="5661" y="8250"/>
                    <a:pt x="6780" y="8318"/>
                    <a:pt x="7670" y="7930"/>
                  </a:cubicBezTo>
                  <a:cubicBezTo>
                    <a:pt x="8515" y="7588"/>
                    <a:pt x="9131" y="6880"/>
                    <a:pt x="9496" y="6059"/>
                  </a:cubicBezTo>
                  <a:cubicBezTo>
                    <a:pt x="9838" y="5237"/>
                    <a:pt x="9953" y="4324"/>
                    <a:pt x="9884" y="3434"/>
                  </a:cubicBezTo>
                  <a:cubicBezTo>
                    <a:pt x="9816" y="2361"/>
                    <a:pt x="9519" y="1242"/>
                    <a:pt x="8674" y="603"/>
                  </a:cubicBezTo>
                  <a:cubicBezTo>
                    <a:pt x="8078" y="146"/>
                    <a:pt x="7310" y="1"/>
                    <a:pt x="65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4"/>
            <p:cNvSpPr/>
            <p:nvPr/>
          </p:nvSpPr>
          <p:spPr>
            <a:xfrm>
              <a:off x="-117729" y="2086450"/>
              <a:ext cx="874530" cy="1128432"/>
            </a:xfrm>
            <a:custGeom>
              <a:avLst/>
              <a:gdLst/>
              <a:ahLst/>
              <a:cxnLst/>
              <a:rect l="l" t="t" r="r" b="b"/>
              <a:pathLst>
                <a:path w="32408" h="41817" extrusionOk="0">
                  <a:moveTo>
                    <a:pt x="30309" y="1"/>
                  </a:moveTo>
                  <a:cubicBezTo>
                    <a:pt x="29836" y="1"/>
                    <a:pt x="29342" y="124"/>
                    <a:pt x="28916" y="310"/>
                  </a:cubicBezTo>
                  <a:cubicBezTo>
                    <a:pt x="27090" y="1109"/>
                    <a:pt x="25720" y="2661"/>
                    <a:pt x="24556" y="4281"/>
                  </a:cubicBezTo>
                  <a:cubicBezTo>
                    <a:pt x="22662" y="6906"/>
                    <a:pt x="21132" y="9828"/>
                    <a:pt x="20037" y="12909"/>
                  </a:cubicBezTo>
                  <a:cubicBezTo>
                    <a:pt x="20196" y="11700"/>
                    <a:pt x="20219" y="10513"/>
                    <a:pt x="20082" y="9326"/>
                  </a:cubicBezTo>
                  <a:cubicBezTo>
                    <a:pt x="19991" y="8413"/>
                    <a:pt x="19786" y="7500"/>
                    <a:pt x="19786" y="6587"/>
                  </a:cubicBezTo>
                  <a:cubicBezTo>
                    <a:pt x="19808" y="5674"/>
                    <a:pt x="20082" y="4715"/>
                    <a:pt x="20744" y="4099"/>
                  </a:cubicBezTo>
                  <a:cubicBezTo>
                    <a:pt x="21109" y="3779"/>
                    <a:pt x="21543" y="3574"/>
                    <a:pt x="21931" y="3277"/>
                  </a:cubicBezTo>
                  <a:cubicBezTo>
                    <a:pt x="22296" y="2980"/>
                    <a:pt x="22616" y="2524"/>
                    <a:pt x="22547" y="2044"/>
                  </a:cubicBezTo>
                  <a:cubicBezTo>
                    <a:pt x="22468" y="1992"/>
                    <a:pt x="22387" y="1969"/>
                    <a:pt x="22306" y="1969"/>
                  </a:cubicBezTo>
                  <a:cubicBezTo>
                    <a:pt x="21776" y="1969"/>
                    <a:pt x="21200" y="2926"/>
                    <a:pt x="20693" y="2926"/>
                  </a:cubicBezTo>
                  <a:cubicBezTo>
                    <a:pt x="20601" y="2926"/>
                    <a:pt x="20511" y="2895"/>
                    <a:pt x="20425" y="2820"/>
                  </a:cubicBezTo>
                  <a:cubicBezTo>
                    <a:pt x="20356" y="2752"/>
                    <a:pt x="20288" y="2661"/>
                    <a:pt x="20219" y="2569"/>
                  </a:cubicBezTo>
                  <a:cubicBezTo>
                    <a:pt x="20134" y="2490"/>
                    <a:pt x="20035" y="2455"/>
                    <a:pt x="19933" y="2455"/>
                  </a:cubicBezTo>
                  <a:cubicBezTo>
                    <a:pt x="19624" y="2455"/>
                    <a:pt x="19278" y="2763"/>
                    <a:pt x="19124" y="3072"/>
                  </a:cubicBezTo>
                  <a:cubicBezTo>
                    <a:pt x="18918" y="3482"/>
                    <a:pt x="18758" y="4030"/>
                    <a:pt x="18325" y="4190"/>
                  </a:cubicBezTo>
                  <a:cubicBezTo>
                    <a:pt x="18233" y="4223"/>
                    <a:pt x="18137" y="4236"/>
                    <a:pt x="18038" y="4236"/>
                  </a:cubicBezTo>
                  <a:cubicBezTo>
                    <a:pt x="17577" y="4236"/>
                    <a:pt x="17054" y="3945"/>
                    <a:pt x="16652" y="3945"/>
                  </a:cubicBezTo>
                  <a:cubicBezTo>
                    <a:pt x="16473" y="3945"/>
                    <a:pt x="16318" y="4002"/>
                    <a:pt x="16202" y="4167"/>
                  </a:cubicBezTo>
                  <a:cubicBezTo>
                    <a:pt x="16065" y="4350"/>
                    <a:pt x="16065" y="4578"/>
                    <a:pt x="15997" y="4783"/>
                  </a:cubicBezTo>
                  <a:cubicBezTo>
                    <a:pt x="15791" y="5423"/>
                    <a:pt x="15015" y="5605"/>
                    <a:pt x="14353" y="5719"/>
                  </a:cubicBezTo>
                  <a:cubicBezTo>
                    <a:pt x="14473" y="6130"/>
                    <a:pt x="14901" y="6336"/>
                    <a:pt x="15339" y="6336"/>
                  </a:cubicBezTo>
                  <a:cubicBezTo>
                    <a:pt x="15484" y="6336"/>
                    <a:pt x="15631" y="6313"/>
                    <a:pt x="15768" y="6267"/>
                  </a:cubicBezTo>
                  <a:cubicBezTo>
                    <a:pt x="16293" y="6107"/>
                    <a:pt x="16727" y="5696"/>
                    <a:pt x="17229" y="5423"/>
                  </a:cubicBezTo>
                  <a:cubicBezTo>
                    <a:pt x="17506" y="5271"/>
                    <a:pt x="17832" y="5169"/>
                    <a:pt x="18138" y="5169"/>
                  </a:cubicBezTo>
                  <a:cubicBezTo>
                    <a:pt x="18386" y="5169"/>
                    <a:pt x="18620" y="5236"/>
                    <a:pt x="18804" y="5400"/>
                  </a:cubicBezTo>
                  <a:cubicBezTo>
                    <a:pt x="19101" y="5674"/>
                    <a:pt x="19192" y="6062"/>
                    <a:pt x="19238" y="6450"/>
                  </a:cubicBezTo>
                  <a:cubicBezTo>
                    <a:pt x="19991" y="11311"/>
                    <a:pt x="19146" y="16356"/>
                    <a:pt x="17298" y="20898"/>
                  </a:cubicBezTo>
                  <a:cubicBezTo>
                    <a:pt x="16750" y="22290"/>
                    <a:pt x="16088" y="23614"/>
                    <a:pt x="15380" y="24915"/>
                  </a:cubicBezTo>
                  <a:cubicBezTo>
                    <a:pt x="16430" y="21925"/>
                    <a:pt x="16955" y="18753"/>
                    <a:pt x="16932" y="15603"/>
                  </a:cubicBezTo>
                  <a:cubicBezTo>
                    <a:pt x="16932" y="13480"/>
                    <a:pt x="16613" y="11220"/>
                    <a:pt x="15152" y="9668"/>
                  </a:cubicBezTo>
                  <a:cubicBezTo>
                    <a:pt x="14855" y="9349"/>
                    <a:pt x="14490" y="9052"/>
                    <a:pt x="14056" y="8960"/>
                  </a:cubicBezTo>
                  <a:cubicBezTo>
                    <a:pt x="13940" y="8931"/>
                    <a:pt x="13823" y="8918"/>
                    <a:pt x="13707" y="8918"/>
                  </a:cubicBezTo>
                  <a:cubicBezTo>
                    <a:pt x="12825" y="8918"/>
                    <a:pt x="12001" y="9716"/>
                    <a:pt x="11820" y="10604"/>
                  </a:cubicBezTo>
                  <a:cubicBezTo>
                    <a:pt x="11614" y="11608"/>
                    <a:pt x="12025" y="12658"/>
                    <a:pt x="12596" y="13526"/>
                  </a:cubicBezTo>
                  <a:cubicBezTo>
                    <a:pt x="13166" y="14393"/>
                    <a:pt x="13897" y="15146"/>
                    <a:pt x="14422" y="16013"/>
                  </a:cubicBezTo>
                  <a:cubicBezTo>
                    <a:pt x="15449" y="17725"/>
                    <a:pt x="15677" y="19802"/>
                    <a:pt x="15449" y="21765"/>
                  </a:cubicBezTo>
                  <a:cubicBezTo>
                    <a:pt x="15221" y="23637"/>
                    <a:pt x="14627" y="25417"/>
                    <a:pt x="14034" y="27198"/>
                  </a:cubicBezTo>
                  <a:cubicBezTo>
                    <a:pt x="12664" y="29343"/>
                    <a:pt x="11089" y="31398"/>
                    <a:pt x="9446" y="33338"/>
                  </a:cubicBezTo>
                  <a:cubicBezTo>
                    <a:pt x="8829" y="34068"/>
                    <a:pt x="8190" y="34776"/>
                    <a:pt x="7551" y="35461"/>
                  </a:cubicBezTo>
                  <a:cubicBezTo>
                    <a:pt x="8213" y="34091"/>
                    <a:pt x="8601" y="32607"/>
                    <a:pt x="8966" y="31147"/>
                  </a:cubicBezTo>
                  <a:cubicBezTo>
                    <a:pt x="9811" y="27746"/>
                    <a:pt x="10678" y="24322"/>
                    <a:pt x="10838" y="20807"/>
                  </a:cubicBezTo>
                  <a:cubicBezTo>
                    <a:pt x="10907" y="19437"/>
                    <a:pt x="10838" y="17954"/>
                    <a:pt x="9994" y="16881"/>
                  </a:cubicBezTo>
                  <a:cubicBezTo>
                    <a:pt x="9879" y="16744"/>
                    <a:pt x="9742" y="16607"/>
                    <a:pt x="9583" y="16561"/>
                  </a:cubicBezTo>
                  <a:cubicBezTo>
                    <a:pt x="9538" y="16550"/>
                    <a:pt x="9494" y="16545"/>
                    <a:pt x="9450" y="16545"/>
                  </a:cubicBezTo>
                  <a:cubicBezTo>
                    <a:pt x="9228" y="16545"/>
                    <a:pt x="9024" y="16679"/>
                    <a:pt x="8852" y="16812"/>
                  </a:cubicBezTo>
                  <a:cubicBezTo>
                    <a:pt x="8031" y="17520"/>
                    <a:pt x="7483" y="18501"/>
                    <a:pt x="7118" y="19506"/>
                  </a:cubicBezTo>
                  <a:cubicBezTo>
                    <a:pt x="6113" y="22176"/>
                    <a:pt x="6159" y="25098"/>
                    <a:pt x="6433" y="27928"/>
                  </a:cubicBezTo>
                  <a:cubicBezTo>
                    <a:pt x="6684" y="30667"/>
                    <a:pt x="7095" y="33384"/>
                    <a:pt x="6912" y="36100"/>
                  </a:cubicBezTo>
                  <a:cubicBezTo>
                    <a:pt x="4972" y="38086"/>
                    <a:pt x="2804" y="39866"/>
                    <a:pt x="338" y="41144"/>
                  </a:cubicBezTo>
                  <a:cubicBezTo>
                    <a:pt x="315" y="41138"/>
                    <a:pt x="293" y="41135"/>
                    <a:pt x="273" y="41135"/>
                  </a:cubicBezTo>
                  <a:cubicBezTo>
                    <a:pt x="1" y="41135"/>
                    <a:pt x="41" y="41677"/>
                    <a:pt x="338" y="41783"/>
                  </a:cubicBezTo>
                  <a:cubicBezTo>
                    <a:pt x="402" y="41806"/>
                    <a:pt x="467" y="41816"/>
                    <a:pt x="532" y="41816"/>
                  </a:cubicBezTo>
                  <a:cubicBezTo>
                    <a:pt x="792" y="41816"/>
                    <a:pt x="1055" y="41655"/>
                    <a:pt x="1274" y="41509"/>
                  </a:cubicBezTo>
                  <a:cubicBezTo>
                    <a:pt x="3488" y="40026"/>
                    <a:pt x="5543" y="38337"/>
                    <a:pt x="7460" y="36465"/>
                  </a:cubicBezTo>
                  <a:cubicBezTo>
                    <a:pt x="7648" y="36470"/>
                    <a:pt x="7836" y="36472"/>
                    <a:pt x="8024" y="36472"/>
                  </a:cubicBezTo>
                  <a:cubicBezTo>
                    <a:pt x="12339" y="36472"/>
                    <a:pt x="16707" y="35223"/>
                    <a:pt x="20425" y="32927"/>
                  </a:cubicBezTo>
                  <a:cubicBezTo>
                    <a:pt x="21771" y="32082"/>
                    <a:pt x="23141" y="31010"/>
                    <a:pt x="23552" y="29480"/>
                  </a:cubicBezTo>
                  <a:cubicBezTo>
                    <a:pt x="23643" y="29184"/>
                    <a:pt x="23689" y="28841"/>
                    <a:pt x="23575" y="28545"/>
                  </a:cubicBezTo>
                  <a:cubicBezTo>
                    <a:pt x="23415" y="28111"/>
                    <a:pt x="22913" y="27837"/>
                    <a:pt x="22456" y="27814"/>
                  </a:cubicBezTo>
                  <a:cubicBezTo>
                    <a:pt x="22429" y="27813"/>
                    <a:pt x="22402" y="27812"/>
                    <a:pt x="22374" y="27812"/>
                  </a:cubicBezTo>
                  <a:cubicBezTo>
                    <a:pt x="21925" y="27812"/>
                    <a:pt x="21496" y="27986"/>
                    <a:pt x="21087" y="28179"/>
                  </a:cubicBezTo>
                  <a:cubicBezTo>
                    <a:pt x="19420" y="28955"/>
                    <a:pt x="18028" y="30211"/>
                    <a:pt x="16522" y="31261"/>
                  </a:cubicBezTo>
                  <a:cubicBezTo>
                    <a:pt x="14102" y="32950"/>
                    <a:pt x="11386" y="34160"/>
                    <a:pt x="8647" y="35278"/>
                  </a:cubicBezTo>
                  <a:cubicBezTo>
                    <a:pt x="10770" y="33041"/>
                    <a:pt x="12687" y="30599"/>
                    <a:pt x="14330" y="27997"/>
                  </a:cubicBezTo>
                  <a:cubicBezTo>
                    <a:pt x="14516" y="28096"/>
                    <a:pt x="14742" y="28134"/>
                    <a:pt x="14979" y="28134"/>
                  </a:cubicBezTo>
                  <a:cubicBezTo>
                    <a:pt x="15179" y="28134"/>
                    <a:pt x="15387" y="28107"/>
                    <a:pt x="15586" y="28065"/>
                  </a:cubicBezTo>
                  <a:cubicBezTo>
                    <a:pt x="18553" y="27563"/>
                    <a:pt x="21178" y="25874"/>
                    <a:pt x="23392" y="23843"/>
                  </a:cubicBezTo>
                  <a:cubicBezTo>
                    <a:pt x="25218" y="22176"/>
                    <a:pt x="26861" y="20168"/>
                    <a:pt x="27455" y="17771"/>
                  </a:cubicBezTo>
                  <a:cubicBezTo>
                    <a:pt x="27592" y="17109"/>
                    <a:pt x="27660" y="16333"/>
                    <a:pt x="27227" y="15808"/>
                  </a:cubicBezTo>
                  <a:cubicBezTo>
                    <a:pt x="26936" y="15457"/>
                    <a:pt x="26498" y="15299"/>
                    <a:pt x="26042" y="15299"/>
                  </a:cubicBezTo>
                  <a:cubicBezTo>
                    <a:pt x="25638" y="15299"/>
                    <a:pt x="25219" y="15423"/>
                    <a:pt x="24876" y="15648"/>
                  </a:cubicBezTo>
                  <a:cubicBezTo>
                    <a:pt x="24168" y="16128"/>
                    <a:pt x="23734" y="16927"/>
                    <a:pt x="23323" y="17680"/>
                  </a:cubicBezTo>
                  <a:cubicBezTo>
                    <a:pt x="22022" y="20099"/>
                    <a:pt x="20607" y="22519"/>
                    <a:pt x="18599" y="24390"/>
                  </a:cubicBezTo>
                  <a:cubicBezTo>
                    <a:pt x="17480" y="25417"/>
                    <a:pt x="16202" y="26285"/>
                    <a:pt x="14878" y="27084"/>
                  </a:cubicBezTo>
                  <a:cubicBezTo>
                    <a:pt x="16864" y="23706"/>
                    <a:pt x="18393" y="20099"/>
                    <a:pt x="19375" y="16310"/>
                  </a:cubicBezTo>
                  <a:cubicBezTo>
                    <a:pt x="19420" y="16105"/>
                    <a:pt x="19489" y="15922"/>
                    <a:pt x="19534" y="15717"/>
                  </a:cubicBezTo>
                  <a:cubicBezTo>
                    <a:pt x="21292" y="13731"/>
                    <a:pt x="23232" y="11791"/>
                    <a:pt x="25286" y="10033"/>
                  </a:cubicBezTo>
                  <a:cubicBezTo>
                    <a:pt x="27592" y="8070"/>
                    <a:pt x="30125" y="6199"/>
                    <a:pt x="31563" y="3551"/>
                  </a:cubicBezTo>
                  <a:cubicBezTo>
                    <a:pt x="32088" y="2592"/>
                    <a:pt x="32408" y="1291"/>
                    <a:pt x="31655" y="515"/>
                  </a:cubicBezTo>
                  <a:cubicBezTo>
                    <a:pt x="31310" y="146"/>
                    <a:pt x="30822" y="1"/>
                    <a:pt x="303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1" name="Google Shape;231;p14"/>
          <p:cNvSpPr/>
          <p:nvPr/>
        </p:nvSpPr>
        <p:spPr>
          <a:xfrm rot="795273" flipH="1">
            <a:off x="6030443" y="2370729"/>
            <a:ext cx="3638936" cy="2958763"/>
          </a:xfrm>
          <a:custGeom>
            <a:avLst/>
            <a:gdLst/>
            <a:ahLst/>
            <a:cxnLst/>
            <a:rect l="l" t="t" r="r" b="b"/>
            <a:pathLst>
              <a:path w="151903" h="123510" extrusionOk="0">
                <a:moveTo>
                  <a:pt x="85979" y="1"/>
                </a:moveTo>
                <a:cubicBezTo>
                  <a:pt x="83192" y="1"/>
                  <a:pt x="80401" y="216"/>
                  <a:pt x="77697" y="573"/>
                </a:cubicBezTo>
                <a:cubicBezTo>
                  <a:pt x="69572" y="1669"/>
                  <a:pt x="61423" y="3837"/>
                  <a:pt x="54553" y="8334"/>
                </a:cubicBezTo>
                <a:cubicBezTo>
                  <a:pt x="47705" y="12807"/>
                  <a:pt x="42204" y="19837"/>
                  <a:pt x="40903" y="27940"/>
                </a:cubicBezTo>
                <a:cubicBezTo>
                  <a:pt x="39899" y="34195"/>
                  <a:pt x="41360" y="40882"/>
                  <a:pt x="38894" y="46726"/>
                </a:cubicBezTo>
                <a:cubicBezTo>
                  <a:pt x="33348" y="60010"/>
                  <a:pt x="12851" y="59485"/>
                  <a:pt x="4383" y="71149"/>
                </a:cubicBezTo>
                <a:cubicBezTo>
                  <a:pt x="776" y="76125"/>
                  <a:pt x="0" y="83041"/>
                  <a:pt x="2442" y="88678"/>
                </a:cubicBezTo>
                <a:cubicBezTo>
                  <a:pt x="4862" y="94339"/>
                  <a:pt x="10408" y="98516"/>
                  <a:pt x="16503" y="99338"/>
                </a:cubicBezTo>
                <a:cubicBezTo>
                  <a:pt x="17558" y="99477"/>
                  <a:pt x="18632" y="99525"/>
                  <a:pt x="19713" y="99525"/>
                </a:cubicBezTo>
                <a:cubicBezTo>
                  <a:pt x="21984" y="99525"/>
                  <a:pt x="24291" y="99316"/>
                  <a:pt x="26535" y="99316"/>
                </a:cubicBezTo>
                <a:cubicBezTo>
                  <a:pt x="29164" y="99316"/>
                  <a:pt x="31707" y="99602"/>
                  <a:pt x="34010" y="100844"/>
                </a:cubicBezTo>
                <a:cubicBezTo>
                  <a:pt x="39168" y="103629"/>
                  <a:pt x="40949" y="110043"/>
                  <a:pt x="44669" y="114585"/>
                </a:cubicBezTo>
                <a:cubicBezTo>
                  <a:pt x="50413" y="121601"/>
                  <a:pt x="60120" y="123509"/>
                  <a:pt x="69351" y="123509"/>
                </a:cubicBezTo>
                <a:cubicBezTo>
                  <a:pt x="70391" y="123509"/>
                  <a:pt x="71426" y="123485"/>
                  <a:pt x="72448" y="123441"/>
                </a:cubicBezTo>
                <a:cubicBezTo>
                  <a:pt x="86143" y="122871"/>
                  <a:pt x="99747" y="119812"/>
                  <a:pt x="112392" y="114448"/>
                </a:cubicBezTo>
                <a:cubicBezTo>
                  <a:pt x="122230" y="110271"/>
                  <a:pt x="131679" y="100936"/>
                  <a:pt x="139417" y="91029"/>
                </a:cubicBezTo>
                <a:cubicBezTo>
                  <a:pt x="147132" y="81123"/>
                  <a:pt x="151903" y="68547"/>
                  <a:pt x="150784" y="56038"/>
                </a:cubicBezTo>
                <a:cubicBezTo>
                  <a:pt x="149688" y="43507"/>
                  <a:pt x="142065" y="31341"/>
                  <a:pt x="130515" y="26434"/>
                </a:cubicBezTo>
                <a:cubicBezTo>
                  <a:pt x="127457" y="25133"/>
                  <a:pt x="124147" y="24311"/>
                  <a:pt x="121339" y="22531"/>
                </a:cubicBezTo>
                <a:cubicBezTo>
                  <a:pt x="115702" y="18947"/>
                  <a:pt x="113031" y="12168"/>
                  <a:pt x="108238" y="7512"/>
                </a:cubicBezTo>
                <a:cubicBezTo>
                  <a:pt x="102437" y="1882"/>
                  <a:pt x="94226" y="1"/>
                  <a:pt x="85979" y="1"/>
                </a:cubicBezTo>
                <a:close/>
              </a:path>
            </a:pathLst>
          </a:custGeom>
          <a:solidFill>
            <a:srgbClr val="FFFCF2">
              <a:alpha val="4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232"/>
        <p:cNvGrpSpPr/>
        <p:nvPr/>
      </p:nvGrpSpPr>
      <p:grpSpPr>
        <a:xfrm>
          <a:off x="0" y="0"/>
          <a:ext cx="0" cy="0"/>
          <a:chOff x="0" y="0"/>
          <a:chExt cx="0" cy="0"/>
        </a:xfrm>
      </p:grpSpPr>
      <p:sp>
        <p:nvSpPr>
          <p:cNvPr id="233" name="Google Shape;233;p15"/>
          <p:cNvSpPr txBox="1">
            <a:spLocks noGrp="1"/>
          </p:cNvSpPr>
          <p:nvPr>
            <p:ph type="subTitle" idx="1"/>
          </p:nvPr>
        </p:nvSpPr>
        <p:spPr>
          <a:xfrm>
            <a:off x="715100" y="2207459"/>
            <a:ext cx="3875100" cy="1354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4" name="Google Shape;234;p15"/>
          <p:cNvSpPr txBox="1">
            <a:spLocks noGrp="1"/>
          </p:cNvSpPr>
          <p:nvPr>
            <p:ph type="title"/>
          </p:nvPr>
        </p:nvSpPr>
        <p:spPr>
          <a:xfrm>
            <a:off x="715100" y="1434654"/>
            <a:ext cx="3875100" cy="5727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5" name="Google Shape;235;p15"/>
          <p:cNvSpPr/>
          <p:nvPr/>
        </p:nvSpPr>
        <p:spPr>
          <a:xfrm flipH="1">
            <a:off x="8707980" y="999194"/>
            <a:ext cx="122989" cy="192024"/>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5"/>
          <p:cNvSpPr/>
          <p:nvPr/>
        </p:nvSpPr>
        <p:spPr>
          <a:xfrm>
            <a:off x="4816609" y="4746665"/>
            <a:ext cx="68123" cy="64985"/>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5"/>
          <p:cNvSpPr/>
          <p:nvPr/>
        </p:nvSpPr>
        <p:spPr>
          <a:xfrm rot="-5735881" flipH="1">
            <a:off x="1965625" y="4811589"/>
            <a:ext cx="143061" cy="117729"/>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5"/>
          <p:cNvSpPr/>
          <p:nvPr/>
        </p:nvSpPr>
        <p:spPr>
          <a:xfrm>
            <a:off x="417992" y="2578906"/>
            <a:ext cx="68096" cy="64973"/>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5"/>
          <p:cNvSpPr/>
          <p:nvPr/>
        </p:nvSpPr>
        <p:spPr>
          <a:xfrm flipH="1">
            <a:off x="7977739" y="289764"/>
            <a:ext cx="204519" cy="204519"/>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5"/>
          <p:cNvSpPr/>
          <p:nvPr/>
        </p:nvSpPr>
        <p:spPr>
          <a:xfrm rot="570776">
            <a:off x="7534570" y="4249414"/>
            <a:ext cx="904250" cy="1339752"/>
          </a:xfrm>
          <a:custGeom>
            <a:avLst/>
            <a:gdLst/>
            <a:ahLst/>
            <a:cxnLst/>
            <a:rect l="l" t="t" r="r" b="b"/>
            <a:pathLst>
              <a:path w="33508" h="49646" extrusionOk="0">
                <a:moveTo>
                  <a:pt x="12973" y="0"/>
                </a:moveTo>
                <a:cubicBezTo>
                  <a:pt x="11302" y="0"/>
                  <a:pt x="9993" y="1496"/>
                  <a:pt x="9427" y="3059"/>
                </a:cubicBezTo>
                <a:cubicBezTo>
                  <a:pt x="8103" y="6574"/>
                  <a:pt x="9359" y="10729"/>
                  <a:pt x="11915" y="13468"/>
                </a:cubicBezTo>
                <a:cubicBezTo>
                  <a:pt x="13033" y="14654"/>
                  <a:pt x="14449" y="15796"/>
                  <a:pt x="14631" y="17416"/>
                </a:cubicBezTo>
                <a:cubicBezTo>
                  <a:pt x="14700" y="18078"/>
                  <a:pt x="14540" y="18740"/>
                  <a:pt x="14517" y="19402"/>
                </a:cubicBezTo>
                <a:cubicBezTo>
                  <a:pt x="14471" y="20794"/>
                  <a:pt x="14974" y="22232"/>
                  <a:pt x="15955" y="23282"/>
                </a:cubicBezTo>
                <a:cubicBezTo>
                  <a:pt x="17233" y="24675"/>
                  <a:pt x="19242" y="25382"/>
                  <a:pt x="20201" y="27026"/>
                </a:cubicBezTo>
                <a:cubicBezTo>
                  <a:pt x="21410" y="29103"/>
                  <a:pt x="20497" y="31910"/>
                  <a:pt x="21684" y="34010"/>
                </a:cubicBezTo>
                <a:cubicBezTo>
                  <a:pt x="23031" y="36407"/>
                  <a:pt x="26432" y="36749"/>
                  <a:pt x="28281" y="38781"/>
                </a:cubicBezTo>
                <a:cubicBezTo>
                  <a:pt x="29285" y="39831"/>
                  <a:pt x="29742" y="41269"/>
                  <a:pt x="30404" y="42570"/>
                </a:cubicBezTo>
                <a:cubicBezTo>
                  <a:pt x="31043" y="43871"/>
                  <a:pt x="32070" y="45172"/>
                  <a:pt x="33508" y="45400"/>
                </a:cubicBezTo>
                <a:cubicBezTo>
                  <a:pt x="32024" y="44487"/>
                  <a:pt x="31454" y="42501"/>
                  <a:pt x="31202" y="40744"/>
                </a:cubicBezTo>
                <a:cubicBezTo>
                  <a:pt x="30951" y="38986"/>
                  <a:pt x="30746" y="37046"/>
                  <a:pt x="29468" y="35814"/>
                </a:cubicBezTo>
                <a:cubicBezTo>
                  <a:pt x="28737" y="35106"/>
                  <a:pt x="27733" y="34764"/>
                  <a:pt x="26934" y="34147"/>
                </a:cubicBezTo>
                <a:cubicBezTo>
                  <a:pt x="26112" y="33485"/>
                  <a:pt x="25496" y="32549"/>
                  <a:pt x="25245" y="31522"/>
                </a:cubicBezTo>
                <a:cubicBezTo>
                  <a:pt x="24789" y="29582"/>
                  <a:pt x="25565" y="27437"/>
                  <a:pt x="24720" y="25656"/>
                </a:cubicBezTo>
                <a:cubicBezTo>
                  <a:pt x="23921" y="23967"/>
                  <a:pt x="21844" y="23054"/>
                  <a:pt x="21296" y="21251"/>
                </a:cubicBezTo>
                <a:cubicBezTo>
                  <a:pt x="20817" y="19745"/>
                  <a:pt x="21570" y="18124"/>
                  <a:pt x="21273" y="16572"/>
                </a:cubicBezTo>
                <a:cubicBezTo>
                  <a:pt x="20863" y="14312"/>
                  <a:pt x="18443" y="13011"/>
                  <a:pt x="17416" y="10934"/>
                </a:cubicBezTo>
                <a:cubicBezTo>
                  <a:pt x="16777" y="9656"/>
                  <a:pt x="16708" y="8195"/>
                  <a:pt x="16686" y="6757"/>
                </a:cubicBezTo>
                <a:cubicBezTo>
                  <a:pt x="16663" y="5319"/>
                  <a:pt x="16686" y="3858"/>
                  <a:pt x="16161" y="2534"/>
                </a:cubicBezTo>
                <a:cubicBezTo>
                  <a:pt x="15636" y="1188"/>
                  <a:pt x="14449" y="23"/>
                  <a:pt x="13011" y="1"/>
                </a:cubicBezTo>
                <a:cubicBezTo>
                  <a:pt x="12998" y="0"/>
                  <a:pt x="12985" y="0"/>
                  <a:pt x="12973" y="0"/>
                </a:cubicBezTo>
                <a:close/>
                <a:moveTo>
                  <a:pt x="4392" y="14708"/>
                </a:moveTo>
                <a:cubicBezTo>
                  <a:pt x="3463" y="14708"/>
                  <a:pt x="2560" y="14973"/>
                  <a:pt x="1826" y="15567"/>
                </a:cubicBezTo>
                <a:cubicBezTo>
                  <a:pt x="434" y="16686"/>
                  <a:pt x="0" y="18763"/>
                  <a:pt x="571" y="20452"/>
                </a:cubicBezTo>
                <a:cubicBezTo>
                  <a:pt x="1142" y="22141"/>
                  <a:pt x="2602" y="23442"/>
                  <a:pt x="4269" y="24127"/>
                </a:cubicBezTo>
                <a:cubicBezTo>
                  <a:pt x="5455" y="24629"/>
                  <a:pt x="6916" y="24926"/>
                  <a:pt x="7555" y="26067"/>
                </a:cubicBezTo>
                <a:cubicBezTo>
                  <a:pt x="8080" y="27026"/>
                  <a:pt x="7829" y="28236"/>
                  <a:pt x="8263" y="29263"/>
                </a:cubicBezTo>
                <a:cubicBezTo>
                  <a:pt x="9222" y="31454"/>
                  <a:pt x="12554" y="31203"/>
                  <a:pt x="14243" y="32892"/>
                </a:cubicBezTo>
                <a:cubicBezTo>
                  <a:pt x="15430" y="34102"/>
                  <a:pt x="15544" y="35996"/>
                  <a:pt x="16434" y="37434"/>
                </a:cubicBezTo>
                <a:cubicBezTo>
                  <a:pt x="17279" y="38804"/>
                  <a:pt x="18763" y="39648"/>
                  <a:pt x="20269" y="40242"/>
                </a:cubicBezTo>
                <a:cubicBezTo>
                  <a:pt x="21296" y="40652"/>
                  <a:pt x="22369" y="40972"/>
                  <a:pt x="23282" y="41565"/>
                </a:cubicBezTo>
                <a:cubicBezTo>
                  <a:pt x="25907" y="43186"/>
                  <a:pt x="27094" y="46678"/>
                  <a:pt x="29947" y="47865"/>
                </a:cubicBezTo>
                <a:cubicBezTo>
                  <a:pt x="27025" y="46176"/>
                  <a:pt x="27048" y="42068"/>
                  <a:pt x="24811" y="40082"/>
                </a:cubicBezTo>
                <a:cubicBezTo>
                  <a:pt x="23487" y="38895"/>
                  <a:pt x="21479" y="38621"/>
                  <a:pt x="20292" y="37320"/>
                </a:cubicBezTo>
                <a:cubicBezTo>
                  <a:pt x="18375" y="35243"/>
                  <a:pt x="19310" y="31568"/>
                  <a:pt x="17393" y="29491"/>
                </a:cubicBezTo>
                <a:cubicBezTo>
                  <a:pt x="16161" y="28167"/>
                  <a:pt x="14083" y="27893"/>
                  <a:pt x="12828" y="26592"/>
                </a:cubicBezTo>
                <a:cubicBezTo>
                  <a:pt x="11755" y="25474"/>
                  <a:pt x="11504" y="23853"/>
                  <a:pt x="11162" y="22347"/>
                </a:cubicBezTo>
                <a:cubicBezTo>
                  <a:pt x="10682" y="20087"/>
                  <a:pt x="9884" y="17759"/>
                  <a:pt x="8172" y="16207"/>
                </a:cubicBezTo>
                <a:cubicBezTo>
                  <a:pt x="7156" y="15272"/>
                  <a:pt x="5747" y="14708"/>
                  <a:pt x="4392" y="14708"/>
                </a:cubicBezTo>
                <a:close/>
                <a:moveTo>
                  <a:pt x="5136" y="34284"/>
                </a:moveTo>
                <a:cubicBezTo>
                  <a:pt x="2876" y="34307"/>
                  <a:pt x="1210" y="36955"/>
                  <a:pt x="1826" y="39123"/>
                </a:cubicBezTo>
                <a:cubicBezTo>
                  <a:pt x="2433" y="41257"/>
                  <a:pt x="4719" y="42639"/>
                  <a:pt x="6945" y="42639"/>
                </a:cubicBezTo>
                <a:cubicBezTo>
                  <a:pt x="6981" y="42639"/>
                  <a:pt x="7017" y="42639"/>
                  <a:pt x="7053" y="42638"/>
                </a:cubicBezTo>
                <a:cubicBezTo>
                  <a:pt x="7470" y="42623"/>
                  <a:pt x="7888" y="42566"/>
                  <a:pt x="8305" y="42566"/>
                </a:cubicBezTo>
                <a:cubicBezTo>
                  <a:pt x="8504" y="42566"/>
                  <a:pt x="8703" y="42579"/>
                  <a:pt x="8902" y="42615"/>
                </a:cubicBezTo>
                <a:cubicBezTo>
                  <a:pt x="10591" y="42889"/>
                  <a:pt x="11755" y="44647"/>
                  <a:pt x="13444" y="44966"/>
                </a:cubicBezTo>
                <a:cubicBezTo>
                  <a:pt x="13658" y="45009"/>
                  <a:pt x="13873" y="45027"/>
                  <a:pt x="14088" y="45027"/>
                </a:cubicBezTo>
                <a:cubicBezTo>
                  <a:pt x="15090" y="45027"/>
                  <a:pt x="16104" y="44644"/>
                  <a:pt x="17118" y="44644"/>
                </a:cubicBezTo>
                <a:cubicBezTo>
                  <a:pt x="17164" y="44644"/>
                  <a:pt x="17210" y="44645"/>
                  <a:pt x="17256" y="44647"/>
                </a:cubicBezTo>
                <a:cubicBezTo>
                  <a:pt x="20877" y="44738"/>
                  <a:pt x="23021" y="49646"/>
                  <a:pt x="26658" y="49646"/>
                </a:cubicBezTo>
                <a:cubicBezTo>
                  <a:pt x="26666" y="49646"/>
                  <a:pt x="26675" y="49646"/>
                  <a:pt x="26683" y="49646"/>
                </a:cubicBezTo>
                <a:cubicBezTo>
                  <a:pt x="25450" y="48550"/>
                  <a:pt x="24400" y="47363"/>
                  <a:pt x="23716" y="45994"/>
                </a:cubicBezTo>
                <a:cubicBezTo>
                  <a:pt x="23236" y="45058"/>
                  <a:pt x="22894" y="43939"/>
                  <a:pt x="21981" y="43414"/>
                </a:cubicBezTo>
                <a:cubicBezTo>
                  <a:pt x="21342" y="43026"/>
                  <a:pt x="20543" y="43003"/>
                  <a:pt x="19881" y="42684"/>
                </a:cubicBezTo>
                <a:cubicBezTo>
                  <a:pt x="18397" y="41999"/>
                  <a:pt x="17895" y="40036"/>
                  <a:pt x="16503" y="39169"/>
                </a:cubicBezTo>
                <a:cubicBezTo>
                  <a:pt x="15225" y="38393"/>
                  <a:pt x="13558" y="38712"/>
                  <a:pt x="12120" y="38279"/>
                </a:cubicBezTo>
                <a:cubicBezTo>
                  <a:pt x="9496" y="37480"/>
                  <a:pt x="7852" y="34284"/>
                  <a:pt x="5136" y="3428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5"/>
          <p:cNvSpPr/>
          <p:nvPr/>
        </p:nvSpPr>
        <p:spPr>
          <a:xfrm>
            <a:off x="3051724" y="364705"/>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CUSTOM_1">
    <p:spTree>
      <p:nvGrpSpPr>
        <p:cNvPr id="1" name="Shape 242"/>
        <p:cNvGrpSpPr/>
        <p:nvPr/>
      </p:nvGrpSpPr>
      <p:grpSpPr>
        <a:xfrm>
          <a:off x="0" y="0"/>
          <a:ext cx="0" cy="0"/>
          <a:chOff x="0" y="0"/>
          <a:chExt cx="0" cy="0"/>
        </a:xfrm>
      </p:grpSpPr>
      <p:sp>
        <p:nvSpPr>
          <p:cNvPr id="243" name="Google Shape;243;p16"/>
          <p:cNvSpPr txBox="1">
            <a:spLocks noGrp="1"/>
          </p:cNvSpPr>
          <p:nvPr>
            <p:ph type="subTitle" idx="1"/>
          </p:nvPr>
        </p:nvSpPr>
        <p:spPr>
          <a:xfrm>
            <a:off x="2009200" y="3857000"/>
            <a:ext cx="5125800" cy="751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4" name="Google Shape;244;p16"/>
          <p:cNvSpPr txBox="1">
            <a:spLocks noGrp="1"/>
          </p:cNvSpPr>
          <p:nvPr>
            <p:ph type="title"/>
          </p:nvPr>
        </p:nvSpPr>
        <p:spPr>
          <a:xfrm>
            <a:off x="2666838" y="3083375"/>
            <a:ext cx="3810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5" name="Google Shape;245;p16"/>
          <p:cNvSpPr/>
          <p:nvPr/>
        </p:nvSpPr>
        <p:spPr>
          <a:xfrm>
            <a:off x="8074216" y="1733801"/>
            <a:ext cx="904213" cy="1339697"/>
          </a:xfrm>
          <a:custGeom>
            <a:avLst/>
            <a:gdLst/>
            <a:ahLst/>
            <a:cxnLst/>
            <a:rect l="l" t="t" r="r" b="b"/>
            <a:pathLst>
              <a:path w="33508" h="49646" extrusionOk="0">
                <a:moveTo>
                  <a:pt x="12973" y="0"/>
                </a:moveTo>
                <a:cubicBezTo>
                  <a:pt x="11302" y="0"/>
                  <a:pt x="9993" y="1496"/>
                  <a:pt x="9427" y="3059"/>
                </a:cubicBezTo>
                <a:cubicBezTo>
                  <a:pt x="8103" y="6574"/>
                  <a:pt x="9359" y="10729"/>
                  <a:pt x="11915" y="13468"/>
                </a:cubicBezTo>
                <a:cubicBezTo>
                  <a:pt x="13033" y="14654"/>
                  <a:pt x="14449" y="15796"/>
                  <a:pt x="14631" y="17416"/>
                </a:cubicBezTo>
                <a:cubicBezTo>
                  <a:pt x="14700" y="18078"/>
                  <a:pt x="14540" y="18740"/>
                  <a:pt x="14517" y="19402"/>
                </a:cubicBezTo>
                <a:cubicBezTo>
                  <a:pt x="14471" y="20794"/>
                  <a:pt x="14974" y="22232"/>
                  <a:pt x="15955" y="23282"/>
                </a:cubicBezTo>
                <a:cubicBezTo>
                  <a:pt x="17233" y="24675"/>
                  <a:pt x="19242" y="25382"/>
                  <a:pt x="20201" y="27026"/>
                </a:cubicBezTo>
                <a:cubicBezTo>
                  <a:pt x="21410" y="29103"/>
                  <a:pt x="20497" y="31910"/>
                  <a:pt x="21684" y="34010"/>
                </a:cubicBezTo>
                <a:cubicBezTo>
                  <a:pt x="23031" y="36407"/>
                  <a:pt x="26432" y="36749"/>
                  <a:pt x="28281" y="38781"/>
                </a:cubicBezTo>
                <a:cubicBezTo>
                  <a:pt x="29285" y="39831"/>
                  <a:pt x="29742" y="41269"/>
                  <a:pt x="30404" y="42570"/>
                </a:cubicBezTo>
                <a:cubicBezTo>
                  <a:pt x="31043" y="43871"/>
                  <a:pt x="32070" y="45172"/>
                  <a:pt x="33508" y="45400"/>
                </a:cubicBezTo>
                <a:cubicBezTo>
                  <a:pt x="32024" y="44487"/>
                  <a:pt x="31454" y="42501"/>
                  <a:pt x="31202" y="40744"/>
                </a:cubicBezTo>
                <a:cubicBezTo>
                  <a:pt x="30951" y="38986"/>
                  <a:pt x="30746" y="37046"/>
                  <a:pt x="29468" y="35814"/>
                </a:cubicBezTo>
                <a:cubicBezTo>
                  <a:pt x="28737" y="35106"/>
                  <a:pt x="27733" y="34764"/>
                  <a:pt x="26934" y="34147"/>
                </a:cubicBezTo>
                <a:cubicBezTo>
                  <a:pt x="26112" y="33485"/>
                  <a:pt x="25496" y="32549"/>
                  <a:pt x="25245" y="31522"/>
                </a:cubicBezTo>
                <a:cubicBezTo>
                  <a:pt x="24789" y="29582"/>
                  <a:pt x="25565" y="27437"/>
                  <a:pt x="24720" y="25656"/>
                </a:cubicBezTo>
                <a:cubicBezTo>
                  <a:pt x="23921" y="23967"/>
                  <a:pt x="21844" y="23054"/>
                  <a:pt x="21296" y="21251"/>
                </a:cubicBezTo>
                <a:cubicBezTo>
                  <a:pt x="20817" y="19745"/>
                  <a:pt x="21570" y="18124"/>
                  <a:pt x="21273" y="16572"/>
                </a:cubicBezTo>
                <a:cubicBezTo>
                  <a:pt x="20863" y="14312"/>
                  <a:pt x="18443" y="13011"/>
                  <a:pt x="17416" y="10934"/>
                </a:cubicBezTo>
                <a:cubicBezTo>
                  <a:pt x="16777" y="9656"/>
                  <a:pt x="16708" y="8195"/>
                  <a:pt x="16686" y="6757"/>
                </a:cubicBezTo>
                <a:cubicBezTo>
                  <a:pt x="16663" y="5319"/>
                  <a:pt x="16686" y="3858"/>
                  <a:pt x="16161" y="2534"/>
                </a:cubicBezTo>
                <a:cubicBezTo>
                  <a:pt x="15636" y="1188"/>
                  <a:pt x="14449" y="23"/>
                  <a:pt x="13011" y="1"/>
                </a:cubicBezTo>
                <a:cubicBezTo>
                  <a:pt x="12998" y="0"/>
                  <a:pt x="12985" y="0"/>
                  <a:pt x="12973" y="0"/>
                </a:cubicBezTo>
                <a:close/>
                <a:moveTo>
                  <a:pt x="4392" y="14708"/>
                </a:moveTo>
                <a:cubicBezTo>
                  <a:pt x="3463" y="14708"/>
                  <a:pt x="2560" y="14973"/>
                  <a:pt x="1826" y="15567"/>
                </a:cubicBezTo>
                <a:cubicBezTo>
                  <a:pt x="434" y="16686"/>
                  <a:pt x="0" y="18763"/>
                  <a:pt x="571" y="20452"/>
                </a:cubicBezTo>
                <a:cubicBezTo>
                  <a:pt x="1142" y="22141"/>
                  <a:pt x="2602" y="23442"/>
                  <a:pt x="4269" y="24127"/>
                </a:cubicBezTo>
                <a:cubicBezTo>
                  <a:pt x="5455" y="24629"/>
                  <a:pt x="6916" y="24926"/>
                  <a:pt x="7555" y="26067"/>
                </a:cubicBezTo>
                <a:cubicBezTo>
                  <a:pt x="8080" y="27026"/>
                  <a:pt x="7829" y="28236"/>
                  <a:pt x="8263" y="29263"/>
                </a:cubicBezTo>
                <a:cubicBezTo>
                  <a:pt x="9222" y="31454"/>
                  <a:pt x="12554" y="31203"/>
                  <a:pt x="14243" y="32892"/>
                </a:cubicBezTo>
                <a:cubicBezTo>
                  <a:pt x="15430" y="34102"/>
                  <a:pt x="15544" y="35996"/>
                  <a:pt x="16434" y="37434"/>
                </a:cubicBezTo>
                <a:cubicBezTo>
                  <a:pt x="17279" y="38804"/>
                  <a:pt x="18763" y="39648"/>
                  <a:pt x="20269" y="40242"/>
                </a:cubicBezTo>
                <a:cubicBezTo>
                  <a:pt x="21296" y="40652"/>
                  <a:pt x="22369" y="40972"/>
                  <a:pt x="23282" y="41565"/>
                </a:cubicBezTo>
                <a:cubicBezTo>
                  <a:pt x="25907" y="43186"/>
                  <a:pt x="27094" y="46678"/>
                  <a:pt x="29947" y="47865"/>
                </a:cubicBezTo>
                <a:cubicBezTo>
                  <a:pt x="27025" y="46176"/>
                  <a:pt x="27048" y="42068"/>
                  <a:pt x="24811" y="40082"/>
                </a:cubicBezTo>
                <a:cubicBezTo>
                  <a:pt x="23487" y="38895"/>
                  <a:pt x="21479" y="38621"/>
                  <a:pt x="20292" y="37320"/>
                </a:cubicBezTo>
                <a:cubicBezTo>
                  <a:pt x="18375" y="35243"/>
                  <a:pt x="19310" y="31568"/>
                  <a:pt x="17393" y="29491"/>
                </a:cubicBezTo>
                <a:cubicBezTo>
                  <a:pt x="16161" y="28167"/>
                  <a:pt x="14083" y="27893"/>
                  <a:pt x="12828" y="26592"/>
                </a:cubicBezTo>
                <a:cubicBezTo>
                  <a:pt x="11755" y="25474"/>
                  <a:pt x="11504" y="23853"/>
                  <a:pt x="11162" y="22347"/>
                </a:cubicBezTo>
                <a:cubicBezTo>
                  <a:pt x="10682" y="20087"/>
                  <a:pt x="9884" y="17759"/>
                  <a:pt x="8172" y="16207"/>
                </a:cubicBezTo>
                <a:cubicBezTo>
                  <a:pt x="7156" y="15272"/>
                  <a:pt x="5747" y="14708"/>
                  <a:pt x="4392" y="14708"/>
                </a:cubicBezTo>
                <a:close/>
                <a:moveTo>
                  <a:pt x="5136" y="34284"/>
                </a:moveTo>
                <a:cubicBezTo>
                  <a:pt x="2876" y="34307"/>
                  <a:pt x="1210" y="36955"/>
                  <a:pt x="1826" y="39123"/>
                </a:cubicBezTo>
                <a:cubicBezTo>
                  <a:pt x="2433" y="41257"/>
                  <a:pt x="4719" y="42639"/>
                  <a:pt x="6945" y="42639"/>
                </a:cubicBezTo>
                <a:cubicBezTo>
                  <a:pt x="6981" y="42639"/>
                  <a:pt x="7017" y="42639"/>
                  <a:pt x="7053" y="42638"/>
                </a:cubicBezTo>
                <a:cubicBezTo>
                  <a:pt x="7470" y="42623"/>
                  <a:pt x="7888" y="42566"/>
                  <a:pt x="8305" y="42566"/>
                </a:cubicBezTo>
                <a:cubicBezTo>
                  <a:pt x="8504" y="42566"/>
                  <a:pt x="8703" y="42579"/>
                  <a:pt x="8902" y="42615"/>
                </a:cubicBezTo>
                <a:cubicBezTo>
                  <a:pt x="10591" y="42889"/>
                  <a:pt x="11755" y="44647"/>
                  <a:pt x="13444" y="44966"/>
                </a:cubicBezTo>
                <a:cubicBezTo>
                  <a:pt x="13658" y="45009"/>
                  <a:pt x="13873" y="45027"/>
                  <a:pt x="14088" y="45027"/>
                </a:cubicBezTo>
                <a:cubicBezTo>
                  <a:pt x="15090" y="45027"/>
                  <a:pt x="16104" y="44644"/>
                  <a:pt x="17118" y="44644"/>
                </a:cubicBezTo>
                <a:cubicBezTo>
                  <a:pt x="17164" y="44644"/>
                  <a:pt x="17210" y="44645"/>
                  <a:pt x="17256" y="44647"/>
                </a:cubicBezTo>
                <a:cubicBezTo>
                  <a:pt x="20877" y="44738"/>
                  <a:pt x="23021" y="49646"/>
                  <a:pt x="26658" y="49646"/>
                </a:cubicBezTo>
                <a:cubicBezTo>
                  <a:pt x="26666" y="49646"/>
                  <a:pt x="26675" y="49646"/>
                  <a:pt x="26683" y="49646"/>
                </a:cubicBezTo>
                <a:cubicBezTo>
                  <a:pt x="25450" y="48550"/>
                  <a:pt x="24400" y="47363"/>
                  <a:pt x="23716" y="45994"/>
                </a:cubicBezTo>
                <a:cubicBezTo>
                  <a:pt x="23236" y="45058"/>
                  <a:pt x="22894" y="43939"/>
                  <a:pt x="21981" y="43414"/>
                </a:cubicBezTo>
                <a:cubicBezTo>
                  <a:pt x="21342" y="43026"/>
                  <a:pt x="20543" y="43003"/>
                  <a:pt x="19881" y="42684"/>
                </a:cubicBezTo>
                <a:cubicBezTo>
                  <a:pt x="18397" y="41999"/>
                  <a:pt x="17895" y="40036"/>
                  <a:pt x="16503" y="39169"/>
                </a:cubicBezTo>
                <a:cubicBezTo>
                  <a:pt x="15225" y="38393"/>
                  <a:pt x="13558" y="38712"/>
                  <a:pt x="12120" y="38279"/>
                </a:cubicBezTo>
                <a:cubicBezTo>
                  <a:pt x="9496" y="37480"/>
                  <a:pt x="7852" y="34284"/>
                  <a:pt x="5136" y="3428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6" name="Google Shape;246;p16"/>
          <p:cNvGrpSpPr/>
          <p:nvPr/>
        </p:nvGrpSpPr>
        <p:grpSpPr>
          <a:xfrm>
            <a:off x="-117729" y="1733810"/>
            <a:ext cx="874530" cy="1481072"/>
            <a:chOff x="-117729" y="1733810"/>
            <a:chExt cx="874530" cy="1481072"/>
          </a:xfrm>
        </p:grpSpPr>
        <p:sp>
          <p:nvSpPr>
            <p:cNvPr id="247" name="Google Shape;247;p16"/>
            <p:cNvSpPr/>
            <p:nvPr/>
          </p:nvSpPr>
          <p:spPr>
            <a:xfrm>
              <a:off x="21973" y="1733810"/>
              <a:ext cx="518652" cy="505591"/>
            </a:xfrm>
            <a:custGeom>
              <a:avLst/>
              <a:gdLst/>
              <a:ahLst/>
              <a:cxnLst/>
              <a:rect l="l" t="t" r="r" b="b"/>
              <a:pathLst>
                <a:path w="19220" h="18736" extrusionOk="0">
                  <a:moveTo>
                    <a:pt x="9145" y="0"/>
                  </a:moveTo>
                  <a:cubicBezTo>
                    <a:pt x="9095" y="0"/>
                    <a:pt x="9044" y="1"/>
                    <a:pt x="8994" y="2"/>
                  </a:cubicBezTo>
                  <a:cubicBezTo>
                    <a:pt x="7190" y="48"/>
                    <a:pt x="5410" y="824"/>
                    <a:pt x="4132" y="2079"/>
                  </a:cubicBezTo>
                  <a:cubicBezTo>
                    <a:pt x="3675" y="2536"/>
                    <a:pt x="3264" y="3084"/>
                    <a:pt x="3127" y="3723"/>
                  </a:cubicBezTo>
                  <a:cubicBezTo>
                    <a:pt x="2945" y="4476"/>
                    <a:pt x="3173" y="5275"/>
                    <a:pt x="3493" y="6005"/>
                  </a:cubicBezTo>
                  <a:cubicBezTo>
                    <a:pt x="4155" y="7466"/>
                    <a:pt x="5182" y="8744"/>
                    <a:pt x="5866" y="10182"/>
                  </a:cubicBezTo>
                  <a:cubicBezTo>
                    <a:pt x="4908" y="9406"/>
                    <a:pt x="3926" y="8630"/>
                    <a:pt x="2945" y="7854"/>
                  </a:cubicBezTo>
                  <a:cubicBezTo>
                    <a:pt x="2717" y="7671"/>
                    <a:pt x="2466" y="7489"/>
                    <a:pt x="2192" y="7420"/>
                  </a:cubicBezTo>
                  <a:cubicBezTo>
                    <a:pt x="2152" y="7416"/>
                    <a:pt x="2112" y="7413"/>
                    <a:pt x="2072" y="7413"/>
                  </a:cubicBezTo>
                  <a:cubicBezTo>
                    <a:pt x="1725" y="7413"/>
                    <a:pt x="1390" y="7586"/>
                    <a:pt x="1164" y="7831"/>
                  </a:cubicBezTo>
                  <a:cubicBezTo>
                    <a:pt x="913" y="8105"/>
                    <a:pt x="776" y="8470"/>
                    <a:pt x="662" y="8835"/>
                  </a:cubicBezTo>
                  <a:cubicBezTo>
                    <a:pt x="0" y="11323"/>
                    <a:pt x="1210" y="14062"/>
                    <a:pt x="3150" y="15752"/>
                  </a:cubicBezTo>
                  <a:cubicBezTo>
                    <a:pt x="5090" y="17441"/>
                    <a:pt x="7647" y="18239"/>
                    <a:pt x="10180" y="18673"/>
                  </a:cubicBezTo>
                  <a:cubicBezTo>
                    <a:pt x="10426" y="18715"/>
                    <a:pt x="10675" y="18735"/>
                    <a:pt x="10925" y="18735"/>
                  </a:cubicBezTo>
                  <a:cubicBezTo>
                    <a:pt x="12446" y="18735"/>
                    <a:pt x="14020" y="17997"/>
                    <a:pt x="15156" y="16938"/>
                  </a:cubicBezTo>
                  <a:cubicBezTo>
                    <a:pt x="16320" y="15866"/>
                    <a:pt x="16868" y="14291"/>
                    <a:pt x="17507" y="12853"/>
                  </a:cubicBezTo>
                  <a:cubicBezTo>
                    <a:pt x="18101" y="11483"/>
                    <a:pt x="18831" y="10159"/>
                    <a:pt x="19014" y="8676"/>
                  </a:cubicBezTo>
                  <a:cubicBezTo>
                    <a:pt x="19219" y="6987"/>
                    <a:pt x="18671" y="5275"/>
                    <a:pt x="18078" y="3677"/>
                  </a:cubicBezTo>
                  <a:cubicBezTo>
                    <a:pt x="17850" y="3015"/>
                    <a:pt x="17599" y="2376"/>
                    <a:pt x="17142" y="1874"/>
                  </a:cubicBezTo>
                  <a:cubicBezTo>
                    <a:pt x="16771" y="1485"/>
                    <a:pt x="16249" y="1205"/>
                    <a:pt x="15735" y="1205"/>
                  </a:cubicBezTo>
                  <a:cubicBezTo>
                    <a:pt x="15586" y="1205"/>
                    <a:pt x="15437" y="1229"/>
                    <a:pt x="15293" y="1280"/>
                  </a:cubicBezTo>
                  <a:cubicBezTo>
                    <a:pt x="14700" y="1509"/>
                    <a:pt x="14335" y="2102"/>
                    <a:pt x="14084" y="2695"/>
                  </a:cubicBezTo>
                  <a:cubicBezTo>
                    <a:pt x="13513" y="3997"/>
                    <a:pt x="13285" y="5412"/>
                    <a:pt x="13079" y="6804"/>
                  </a:cubicBezTo>
                  <a:cubicBezTo>
                    <a:pt x="13148" y="5571"/>
                    <a:pt x="13034" y="4339"/>
                    <a:pt x="12760" y="3129"/>
                  </a:cubicBezTo>
                  <a:cubicBezTo>
                    <a:pt x="12577" y="2262"/>
                    <a:pt x="12280" y="1372"/>
                    <a:pt x="11618" y="778"/>
                  </a:cubicBezTo>
                  <a:cubicBezTo>
                    <a:pt x="10949" y="195"/>
                    <a:pt x="10034"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6"/>
            <p:cNvSpPr/>
            <p:nvPr/>
          </p:nvSpPr>
          <p:spPr>
            <a:xfrm>
              <a:off x="182722" y="1995375"/>
              <a:ext cx="268582" cy="236173"/>
            </a:xfrm>
            <a:custGeom>
              <a:avLst/>
              <a:gdLst/>
              <a:ahLst/>
              <a:cxnLst/>
              <a:rect l="l" t="t" r="r" b="b"/>
              <a:pathLst>
                <a:path w="9953" h="8752" extrusionOk="0">
                  <a:moveTo>
                    <a:pt x="6563" y="1"/>
                  </a:moveTo>
                  <a:cubicBezTo>
                    <a:pt x="6452" y="1"/>
                    <a:pt x="6342" y="4"/>
                    <a:pt x="6232" y="10"/>
                  </a:cubicBezTo>
                  <a:cubicBezTo>
                    <a:pt x="4406" y="78"/>
                    <a:pt x="2626" y="740"/>
                    <a:pt x="1211" y="1882"/>
                  </a:cubicBezTo>
                  <a:cubicBezTo>
                    <a:pt x="754" y="2270"/>
                    <a:pt x="298" y="2726"/>
                    <a:pt x="138" y="3297"/>
                  </a:cubicBezTo>
                  <a:cubicBezTo>
                    <a:pt x="1" y="3776"/>
                    <a:pt x="92" y="4278"/>
                    <a:pt x="229" y="4758"/>
                  </a:cubicBezTo>
                  <a:cubicBezTo>
                    <a:pt x="822" y="6835"/>
                    <a:pt x="2671" y="8569"/>
                    <a:pt x="4817" y="8752"/>
                  </a:cubicBezTo>
                  <a:cubicBezTo>
                    <a:pt x="5661" y="8250"/>
                    <a:pt x="6780" y="8318"/>
                    <a:pt x="7670" y="7930"/>
                  </a:cubicBezTo>
                  <a:cubicBezTo>
                    <a:pt x="8515" y="7588"/>
                    <a:pt x="9131" y="6880"/>
                    <a:pt x="9496" y="6059"/>
                  </a:cubicBezTo>
                  <a:cubicBezTo>
                    <a:pt x="9838" y="5237"/>
                    <a:pt x="9953" y="4324"/>
                    <a:pt x="9884" y="3434"/>
                  </a:cubicBezTo>
                  <a:cubicBezTo>
                    <a:pt x="9816" y="2361"/>
                    <a:pt x="9519" y="1242"/>
                    <a:pt x="8674" y="603"/>
                  </a:cubicBezTo>
                  <a:cubicBezTo>
                    <a:pt x="8078" y="146"/>
                    <a:pt x="7310" y="1"/>
                    <a:pt x="65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6"/>
            <p:cNvSpPr/>
            <p:nvPr/>
          </p:nvSpPr>
          <p:spPr>
            <a:xfrm>
              <a:off x="-117729" y="2086450"/>
              <a:ext cx="874530" cy="1128432"/>
            </a:xfrm>
            <a:custGeom>
              <a:avLst/>
              <a:gdLst/>
              <a:ahLst/>
              <a:cxnLst/>
              <a:rect l="l" t="t" r="r" b="b"/>
              <a:pathLst>
                <a:path w="32408" h="41817" extrusionOk="0">
                  <a:moveTo>
                    <a:pt x="30309" y="1"/>
                  </a:moveTo>
                  <a:cubicBezTo>
                    <a:pt x="29836" y="1"/>
                    <a:pt x="29342" y="124"/>
                    <a:pt x="28916" y="310"/>
                  </a:cubicBezTo>
                  <a:cubicBezTo>
                    <a:pt x="27090" y="1109"/>
                    <a:pt x="25720" y="2661"/>
                    <a:pt x="24556" y="4281"/>
                  </a:cubicBezTo>
                  <a:cubicBezTo>
                    <a:pt x="22662" y="6906"/>
                    <a:pt x="21132" y="9828"/>
                    <a:pt x="20037" y="12909"/>
                  </a:cubicBezTo>
                  <a:cubicBezTo>
                    <a:pt x="20196" y="11700"/>
                    <a:pt x="20219" y="10513"/>
                    <a:pt x="20082" y="9326"/>
                  </a:cubicBezTo>
                  <a:cubicBezTo>
                    <a:pt x="19991" y="8413"/>
                    <a:pt x="19786" y="7500"/>
                    <a:pt x="19786" y="6587"/>
                  </a:cubicBezTo>
                  <a:cubicBezTo>
                    <a:pt x="19808" y="5674"/>
                    <a:pt x="20082" y="4715"/>
                    <a:pt x="20744" y="4099"/>
                  </a:cubicBezTo>
                  <a:cubicBezTo>
                    <a:pt x="21109" y="3779"/>
                    <a:pt x="21543" y="3574"/>
                    <a:pt x="21931" y="3277"/>
                  </a:cubicBezTo>
                  <a:cubicBezTo>
                    <a:pt x="22296" y="2980"/>
                    <a:pt x="22616" y="2524"/>
                    <a:pt x="22547" y="2044"/>
                  </a:cubicBezTo>
                  <a:cubicBezTo>
                    <a:pt x="22468" y="1992"/>
                    <a:pt x="22387" y="1969"/>
                    <a:pt x="22306" y="1969"/>
                  </a:cubicBezTo>
                  <a:cubicBezTo>
                    <a:pt x="21776" y="1969"/>
                    <a:pt x="21200" y="2926"/>
                    <a:pt x="20693" y="2926"/>
                  </a:cubicBezTo>
                  <a:cubicBezTo>
                    <a:pt x="20601" y="2926"/>
                    <a:pt x="20511" y="2895"/>
                    <a:pt x="20425" y="2820"/>
                  </a:cubicBezTo>
                  <a:cubicBezTo>
                    <a:pt x="20356" y="2752"/>
                    <a:pt x="20288" y="2661"/>
                    <a:pt x="20219" y="2569"/>
                  </a:cubicBezTo>
                  <a:cubicBezTo>
                    <a:pt x="20134" y="2490"/>
                    <a:pt x="20035" y="2455"/>
                    <a:pt x="19933" y="2455"/>
                  </a:cubicBezTo>
                  <a:cubicBezTo>
                    <a:pt x="19624" y="2455"/>
                    <a:pt x="19278" y="2763"/>
                    <a:pt x="19124" y="3072"/>
                  </a:cubicBezTo>
                  <a:cubicBezTo>
                    <a:pt x="18918" y="3482"/>
                    <a:pt x="18758" y="4030"/>
                    <a:pt x="18325" y="4190"/>
                  </a:cubicBezTo>
                  <a:cubicBezTo>
                    <a:pt x="18233" y="4223"/>
                    <a:pt x="18137" y="4236"/>
                    <a:pt x="18038" y="4236"/>
                  </a:cubicBezTo>
                  <a:cubicBezTo>
                    <a:pt x="17577" y="4236"/>
                    <a:pt x="17054" y="3945"/>
                    <a:pt x="16652" y="3945"/>
                  </a:cubicBezTo>
                  <a:cubicBezTo>
                    <a:pt x="16473" y="3945"/>
                    <a:pt x="16318" y="4002"/>
                    <a:pt x="16202" y="4167"/>
                  </a:cubicBezTo>
                  <a:cubicBezTo>
                    <a:pt x="16065" y="4350"/>
                    <a:pt x="16065" y="4578"/>
                    <a:pt x="15997" y="4783"/>
                  </a:cubicBezTo>
                  <a:cubicBezTo>
                    <a:pt x="15791" y="5423"/>
                    <a:pt x="15015" y="5605"/>
                    <a:pt x="14353" y="5719"/>
                  </a:cubicBezTo>
                  <a:cubicBezTo>
                    <a:pt x="14473" y="6130"/>
                    <a:pt x="14901" y="6336"/>
                    <a:pt x="15339" y="6336"/>
                  </a:cubicBezTo>
                  <a:cubicBezTo>
                    <a:pt x="15484" y="6336"/>
                    <a:pt x="15631" y="6313"/>
                    <a:pt x="15768" y="6267"/>
                  </a:cubicBezTo>
                  <a:cubicBezTo>
                    <a:pt x="16293" y="6107"/>
                    <a:pt x="16727" y="5696"/>
                    <a:pt x="17229" y="5423"/>
                  </a:cubicBezTo>
                  <a:cubicBezTo>
                    <a:pt x="17506" y="5271"/>
                    <a:pt x="17832" y="5169"/>
                    <a:pt x="18138" y="5169"/>
                  </a:cubicBezTo>
                  <a:cubicBezTo>
                    <a:pt x="18386" y="5169"/>
                    <a:pt x="18620" y="5236"/>
                    <a:pt x="18804" y="5400"/>
                  </a:cubicBezTo>
                  <a:cubicBezTo>
                    <a:pt x="19101" y="5674"/>
                    <a:pt x="19192" y="6062"/>
                    <a:pt x="19238" y="6450"/>
                  </a:cubicBezTo>
                  <a:cubicBezTo>
                    <a:pt x="19991" y="11311"/>
                    <a:pt x="19146" y="16356"/>
                    <a:pt x="17298" y="20898"/>
                  </a:cubicBezTo>
                  <a:cubicBezTo>
                    <a:pt x="16750" y="22290"/>
                    <a:pt x="16088" y="23614"/>
                    <a:pt x="15380" y="24915"/>
                  </a:cubicBezTo>
                  <a:cubicBezTo>
                    <a:pt x="16430" y="21925"/>
                    <a:pt x="16955" y="18753"/>
                    <a:pt x="16932" y="15603"/>
                  </a:cubicBezTo>
                  <a:cubicBezTo>
                    <a:pt x="16932" y="13480"/>
                    <a:pt x="16613" y="11220"/>
                    <a:pt x="15152" y="9668"/>
                  </a:cubicBezTo>
                  <a:cubicBezTo>
                    <a:pt x="14855" y="9349"/>
                    <a:pt x="14490" y="9052"/>
                    <a:pt x="14056" y="8960"/>
                  </a:cubicBezTo>
                  <a:cubicBezTo>
                    <a:pt x="13940" y="8931"/>
                    <a:pt x="13823" y="8918"/>
                    <a:pt x="13707" y="8918"/>
                  </a:cubicBezTo>
                  <a:cubicBezTo>
                    <a:pt x="12825" y="8918"/>
                    <a:pt x="12001" y="9716"/>
                    <a:pt x="11820" y="10604"/>
                  </a:cubicBezTo>
                  <a:cubicBezTo>
                    <a:pt x="11614" y="11608"/>
                    <a:pt x="12025" y="12658"/>
                    <a:pt x="12596" y="13526"/>
                  </a:cubicBezTo>
                  <a:cubicBezTo>
                    <a:pt x="13166" y="14393"/>
                    <a:pt x="13897" y="15146"/>
                    <a:pt x="14422" y="16013"/>
                  </a:cubicBezTo>
                  <a:cubicBezTo>
                    <a:pt x="15449" y="17725"/>
                    <a:pt x="15677" y="19802"/>
                    <a:pt x="15449" y="21765"/>
                  </a:cubicBezTo>
                  <a:cubicBezTo>
                    <a:pt x="15221" y="23637"/>
                    <a:pt x="14627" y="25417"/>
                    <a:pt x="14034" y="27198"/>
                  </a:cubicBezTo>
                  <a:cubicBezTo>
                    <a:pt x="12664" y="29343"/>
                    <a:pt x="11089" y="31398"/>
                    <a:pt x="9446" y="33338"/>
                  </a:cubicBezTo>
                  <a:cubicBezTo>
                    <a:pt x="8829" y="34068"/>
                    <a:pt x="8190" y="34776"/>
                    <a:pt x="7551" y="35461"/>
                  </a:cubicBezTo>
                  <a:cubicBezTo>
                    <a:pt x="8213" y="34091"/>
                    <a:pt x="8601" y="32607"/>
                    <a:pt x="8966" y="31147"/>
                  </a:cubicBezTo>
                  <a:cubicBezTo>
                    <a:pt x="9811" y="27746"/>
                    <a:pt x="10678" y="24322"/>
                    <a:pt x="10838" y="20807"/>
                  </a:cubicBezTo>
                  <a:cubicBezTo>
                    <a:pt x="10907" y="19437"/>
                    <a:pt x="10838" y="17954"/>
                    <a:pt x="9994" y="16881"/>
                  </a:cubicBezTo>
                  <a:cubicBezTo>
                    <a:pt x="9879" y="16744"/>
                    <a:pt x="9742" y="16607"/>
                    <a:pt x="9583" y="16561"/>
                  </a:cubicBezTo>
                  <a:cubicBezTo>
                    <a:pt x="9538" y="16550"/>
                    <a:pt x="9494" y="16545"/>
                    <a:pt x="9450" y="16545"/>
                  </a:cubicBezTo>
                  <a:cubicBezTo>
                    <a:pt x="9228" y="16545"/>
                    <a:pt x="9024" y="16679"/>
                    <a:pt x="8852" y="16812"/>
                  </a:cubicBezTo>
                  <a:cubicBezTo>
                    <a:pt x="8031" y="17520"/>
                    <a:pt x="7483" y="18501"/>
                    <a:pt x="7118" y="19506"/>
                  </a:cubicBezTo>
                  <a:cubicBezTo>
                    <a:pt x="6113" y="22176"/>
                    <a:pt x="6159" y="25098"/>
                    <a:pt x="6433" y="27928"/>
                  </a:cubicBezTo>
                  <a:cubicBezTo>
                    <a:pt x="6684" y="30667"/>
                    <a:pt x="7095" y="33384"/>
                    <a:pt x="6912" y="36100"/>
                  </a:cubicBezTo>
                  <a:cubicBezTo>
                    <a:pt x="4972" y="38086"/>
                    <a:pt x="2804" y="39866"/>
                    <a:pt x="338" y="41144"/>
                  </a:cubicBezTo>
                  <a:cubicBezTo>
                    <a:pt x="315" y="41138"/>
                    <a:pt x="293" y="41135"/>
                    <a:pt x="273" y="41135"/>
                  </a:cubicBezTo>
                  <a:cubicBezTo>
                    <a:pt x="1" y="41135"/>
                    <a:pt x="41" y="41677"/>
                    <a:pt x="338" y="41783"/>
                  </a:cubicBezTo>
                  <a:cubicBezTo>
                    <a:pt x="402" y="41806"/>
                    <a:pt x="467" y="41816"/>
                    <a:pt x="532" y="41816"/>
                  </a:cubicBezTo>
                  <a:cubicBezTo>
                    <a:pt x="792" y="41816"/>
                    <a:pt x="1055" y="41655"/>
                    <a:pt x="1274" y="41509"/>
                  </a:cubicBezTo>
                  <a:cubicBezTo>
                    <a:pt x="3488" y="40026"/>
                    <a:pt x="5543" y="38337"/>
                    <a:pt x="7460" y="36465"/>
                  </a:cubicBezTo>
                  <a:cubicBezTo>
                    <a:pt x="7648" y="36470"/>
                    <a:pt x="7836" y="36472"/>
                    <a:pt x="8024" y="36472"/>
                  </a:cubicBezTo>
                  <a:cubicBezTo>
                    <a:pt x="12339" y="36472"/>
                    <a:pt x="16707" y="35223"/>
                    <a:pt x="20425" y="32927"/>
                  </a:cubicBezTo>
                  <a:cubicBezTo>
                    <a:pt x="21771" y="32082"/>
                    <a:pt x="23141" y="31010"/>
                    <a:pt x="23552" y="29480"/>
                  </a:cubicBezTo>
                  <a:cubicBezTo>
                    <a:pt x="23643" y="29184"/>
                    <a:pt x="23689" y="28841"/>
                    <a:pt x="23575" y="28545"/>
                  </a:cubicBezTo>
                  <a:cubicBezTo>
                    <a:pt x="23415" y="28111"/>
                    <a:pt x="22913" y="27837"/>
                    <a:pt x="22456" y="27814"/>
                  </a:cubicBezTo>
                  <a:cubicBezTo>
                    <a:pt x="22429" y="27813"/>
                    <a:pt x="22402" y="27812"/>
                    <a:pt x="22374" y="27812"/>
                  </a:cubicBezTo>
                  <a:cubicBezTo>
                    <a:pt x="21925" y="27812"/>
                    <a:pt x="21496" y="27986"/>
                    <a:pt x="21087" y="28179"/>
                  </a:cubicBezTo>
                  <a:cubicBezTo>
                    <a:pt x="19420" y="28955"/>
                    <a:pt x="18028" y="30211"/>
                    <a:pt x="16522" y="31261"/>
                  </a:cubicBezTo>
                  <a:cubicBezTo>
                    <a:pt x="14102" y="32950"/>
                    <a:pt x="11386" y="34160"/>
                    <a:pt x="8647" y="35278"/>
                  </a:cubicBezTo>
                  <a:cubicBezTo>
                    <a:pt x="10770" y="33041"/>
                    <a:pt x="12687" y="30599"/>
                    <a:pt x="14330" y="27997"/>
                  </a:cubicBezTo>
                  <a:cubicBezTo>
                    <a:pt x="14516" y="28096"/>
                    <a:pt x="14742" y="28134"/>
                    <a:pt x="14979" y="28134"/>
                  </a:cubicBezTo>
                  <a:cubicBezTo>
                    <a:pt x="15179" y="28134"/>
                    <a:pt x="15387" y="28107"/>
                    <a:pt x="15586" y="28065"/>
                  </a:cubicBezTo>
                  <a:cubicBezTo>
                    <a:pt x="18553" y="27563"/>
                    <a:pt x="21178" y="25874"/>
                    <a:pt x="23392" y="23843"/>
                  </a:cubicBezTo>
                  <a:cubicBezTo>
                    <a:pt x="25218" y="22176"/>
                    <a:pt x="26861" y="20168"/>
                    <a:pt x="27455" y="17771"/>
                  </a:cubicBezTo>
                  <a:cubicBezTo>
                    <a:pt x="27592" y="17109"/>
                    <a:pt x="27660" y="16333"/>
                    <a:pt x="27227" y="15808"/>
                  </a:cubicBezTo>
                  <a:cubicBezTo>
                    <a:pt x="26936" y="15457"/>
                    <a:pt x="26498" y="15299"/>
                    <a:pt x="26042" y="15299"/>
                  </a:cubicBezTo>
                  <a:cubicBezTo>
                    <a:pt x="25638" y="15299"/>
                    <a:pt x="25219" y="15423"/>
                    <a:pt x="24876" y="15648"/>
                  </a:cubicBezTo>
                  <a:cubicBezTo>
                    <a:pt x="24168" y="16128"/>
                    <a:pt x="23734" y="16927"/>
                    <a:pt x="23323" y="17680"/>
                  </a:cubicBezTo>
                  <a:cubicBezTo>
                    <a:pt x="22022" y="20099"/>
                    <a:pt x="20607" y="22519"/>
                    <a:pt x="18599" y="24390"/>
                  </a:cubicBezTo>
                  <a:cubicBezTo>
                    <a:pt x="17480" y="25417"/>
                    <a:pt x="16202" y="26285"/>
                    <a:pt x="14878" y="27084"/>
                  </a:cubicBezTo>
                  <a:cubicBezTo>
                    <a:pt x="16864" y="23706"/>
                    <a:pt x="18393" y="20099"/>
                    <a:pt x="19375" y="16310"/>
                  </a:cubicBezTo>
                  <a:cubicBezTo>
                    <a:pt x="19420" y="16105"/>
                    <a:pt x="19489" y="15922"/>
                    <a:pt x="19534" y="15717"/>
                  </a:cubicBezTo>
                  <a:cubicBezTo>
                    <a:pt x="21292" y="13731"/>
                    <a:pt x="23232" y="11791"/>
                    <a:pt x="25286" y="10033"/>
                  </a:cubicBezTo>
                  <a:cubicBezTo>
                    <a:pt x="27592" y="8070"/>
                    <a:pt x="30125" y="6199"/>
                    <a:pt x="31563" y="3551"/>
                  </a:cubicBezTo>
                  <a:cubicBezTo>
                    <a:pt x="32088" y="2592"/>
                    <a:pt x="32408" y="1291"/>
                    <a:pt x="31655" y="515"/>
                  </a:cubicBezTo>
                  <a:cubicBezTo>
                    <a:pt x="31310" y="146"/>
                    <a:pt x="30822" y="1"/>
                    <a:pt x="303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0" name="Google Shape;250;p16"/>
          <p:cNvSpPr/>
          <p:nvPr/>
        </p:nvSpPr>
        <p:spPr>
          <a:xfrm rot="3524071" flipH="1">
            <a:off x="1303236" y="4648594"/>
            <a:ext cx="122996" cy="192036"/>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6"/>
          <p:cNvSpPr/>
          <p:nvPr/>
        </p:nvSpPr>
        <p:spPr>
          <a:xfrm flipH="1">
            <a:off x="7093550" y="4768189"/>
            <a:ext cx="204519" cy="204519"/>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6"/>
          <p:cNvSpPr/>
          <p:nvPr/>
        </p:nvSpPr>
        <p:spPr>
          <a:xfrm rot="-2700000">
            <a:off x="8464830" y="648414"/>
            <a:ext cx="122997" cy="192036"/>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3" name="Google Shape;253;p16"/>
          <p:cNvGrpSpPr/>
          <p:nvPr/>
        </p:nvGrpSpPr>
        <p:grpSpPr>
          <a:xfrm flipH="1">
            <a:off x="-241859" y="3096390"/>
            <a:ext cx="1299652" cy="2651951"/>
            <a:chOff x="8154826" y="3096390"/>
            <a:chExt cx="1299652" cy="2651951"/>
          </a:xfrm>
        </p:grpSpPr>
        <p:sp>
          <p:nvSpPr>
            <p:cNvPr id="254" name="Google Shape;254;p16"/>
            <p:cNvSpPr/>
            <p:nvPr/>
          </p:nvSpPr>
          <p:spPr>
            <a:xfrm>
              <a:off x="8761530" y="3096390"/>
              <a:ext cx="692948" cy="785102"/>
            </a:xfrm>
            <a:custGeom>
              <a:avLst/>
              <a:gdLst/>
              <a:ahLst/>
              <a:cxnLst/>
              <a:rect l="l" t="t" r="r" b="b"/>
              <a:pathLst>
                <a:path w="25679" h="29094" extrusionOk="0">
                  <a:moveTo>
                    <a:pt x="15362" y="0"/>
                  </a:moveTo>
                  <a:cubicBezTo>
                    <a:pt x="14997" y="0"/>
                    <a:pt x="14631" y="16"/>
                    <a:pt x="14266" y="43"/>
                  </a:cubicBezTo>
                  <a:cubicBezTo>
                    <a:pt x="13581" y="112"/>
                    <a:pt x="12897" y="203"/>
                    <a:pt x="12280" y="500"/>
                  </a:cubicBezTo>
                  <a:cubicBezTo>
                    <a:pt x="11504" y="888"/>
                    <a:pt x="10911" y="1550"/>
                    <a:pt x="10409" y="2234"/>
                  </a:cubicBezTo>
                  <a:cubicBezTo>
                    <a:pt x="8080" y="5498"/>
                    <a:pt x="7533" y="9653"/>
                    <a:pt x="6254" y="13464"/>
                  </a:cubicBezTo>
                  <a:cubicBezTo>
                    <a:pt x="6232" y="13533"/>
                    <a:pt x="6186" y="13624"/>
                    <a:pt x="6140" y="13693"/>
                  </a:cubicBezTo>
                  <a:cubicBezTo>
                    <a:pt x="6088" y="13737"/>
                    <a:pt x="6021" y="13758"/>
                    <a:pt x="5951" y="13758"/>
                  </a:cubicBezTo>
                  <a:cubicBezTo>
                    <a:pt x="5806" y="13758"/>
                    <a:pt x="5647" y="13671"/>
                    <a:pt x="5570" y="13533"/>
                  </a:cubicBezTo>
                  <a:cubicBezTo>
                    <a:pt x="5456" y="13350"/>
                    <a:pt x="5478" y="13099"/>
                    <a:pt x="5501" y="12871"/>
                  </a:cubicBezTo>
                  <a:cubicBezTo>
                    <a:pt x="5752" y="10383"/>
                    <a:pt x="6277" y="7941"/>
                    <a:pt x="7053" y="5544"/>
                  </a:cubicBezTo>
                  <a:cubicBezTo>
                    <a:pt x="7259" y="4928"/>
                    <a:pt x="7464" y="4289"/>
                    <a:pt x="7487" y="3627"/>
                  </a:cubicBezTo>
                  <a:cubicBezTo>
                    <a:pt x="7510" y="2965"/>
                    <a:pt x="7282" y="2257"/>
                    <a:pt x="6734" y="1869"/>
                  </a:cubicBezTo>
                  <a:cubicBezTo>
                    <a:pt x="6438" y="1663"/>
                    <a:pt x="6097" y="1577"/>
                    <a:pt x="5742" y="1577"/>
                  </a:cubicBezTo>
                  <a:cubicBezTo>
                    <a:pt x="5195" y="1577"/>
                    <a:pt x="4617" y="1784"/>
                    <a:pt x="4132" y="2075"/>
                  </a:cubicBezTo>
                  <a:cubicBezTo>
                    <a:pt x="3196" y="2622"/>
                    <a:pt x="2443" y="3467"/>
                    <a:pt x="1872" y="4403"/>
                  </a:cubicBezTo>
                  <a:cubicBezTo>
                    <a:pt x="0" y="7461"/>
                    <a:pt x="137" y="11296"/>
                    <a:pt x="662" y="14834"/>
                  </a:cubicBezTo>
                  <a:cubicBezTo>
                    <a:pt x="1233" y="18509"/>
                    <a:pt x="2169" y="22138"/>
                    <a:pt x="3470" y="25608"/>
                  </a:cubicBezTo>
                  <a:cubicBezTo>
                    <a:pt x="3903" y="26772"/>
                    <a:pt x="4588" y="28164"/>
                    <a:pt x="5958" y="28735"/>
                  </a:cubicBezTo>
                  <a:cubicBezTo>
                    <a:pt x="6548" y="28997"/>
                    <a:pt x="7176" y="29093"/>
                    <a:pt x="7811" y="29093"/>
                  </a:cubicBezTo>
                  <a:cubicBezTo>
                    <a:pt x="8281" y="29093"/>
                    <a:pt x="8756" y="29041"/>
                    <a:pt x="9222" y="28963"/>
                  </a:cubicBezTo>
                  <a:cubicBezTo>
                    <a:pt x="13673" y="28255"/>
                    <a:pt x="17485" y="25379"/>
                    <a:pt x="20657" y="22161"/>
                  </a:cubicBezTo>
                  <a:cubicBezTo>
                    <a:pt x="22050" y="20746"/>
                    <a:pt x="23351" y="19216"/>
                    <a:pt x="24264" y="17459"/>
                  </a:cubicBezTo>
                  <a:cubicBezTo>
                    <a:pt x="25177" y="15701"/>
                    <a:pt x="25679" y="13670"/>
                    <a:pt x="25382" y="11730"/>
                  </a:cubicBezTo>
                  <a:cubicBezTo>
                    <a:pt x="25291" y="11182"/>
                    <a:pt x="25108" y="10611"/>
                    <a:pt x="24652" y="10337"/>
                  </a:cubicBezTo>
                  <a:cubicBezTo>
                    <a:pt x="24472" y="10236"/>
                    <a:pt x="24273" y="10190"/>
                    <a:pt x="24071" y="10190"/>
                  </a:cubicBezTo>
                  <a:cubicBezTo>
                    <a:pt x="23686" y="10190"/>
                    <a:pt x="23293" y="10356"/>
                    <a:pt x="23008" y="10611"/>
                  </a:cubicBezTo>
                  <a:cubicBezTo>
                    <a:pt x="22552" y="10999"/>
                    <a:pt x="22278" y="11524"/>
                    <a:pt x="22004" y="12049"/>
                  </a:cubicBezTo>
                  <a:cubicBezTo>
                    <a:pt x="20885" y="14241"/>
                    <a:pt x="19516" y="16295"/>
                    <a:pt x="17918" y="18166"/>
                  </a:cubicBezTo>
                  <a:cubicBezTo>
                    <a:pt x="19288" y="15222"/>
                    <a:pt x="20657" y="12255"/>
                    <a:pt x="21639" y="9173"/>
                  </a:cubicBezTo>
                  <a:cubicBezTo>
                    <a:pt x="22232" y="7347"/>
                    <a:pt x="22643" y="5316"/>
                    <a:pt x="21913" y="3558"/>
                  </a:cubicBezTo>
                  <a:cubicBezTo>
                    <a:pt x="21342" y="2166"/>
                    <a:pt x="20087" y="1116"/>
                    <a:pt x="18694" y="568"/>
                  </a:cubicBezTo>
                  <a:cubicBezTo>
                    <a:pt x="17639" y="153"/>
                    <a:pt x="16505" y="0"/>
                    <a:pt x="153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6"/>
            <p:cNvSpPr/>
            <p:nvPr/>
          </p:nvSpPr>
          <p:spPr>
            <a:xfrm>
              <a:off x="8154826" y="3623515"/>
              <a:ext cx="1186935" cy="2124826"/>
            </a:xfrm>
            <a:custGeom>
              <a:avLst/>
              <a:gdLst/>
              <a:ahLst/>
              <a:cxnLst/>
              <a:rect l="l" t="t" r="r" b="b"/>
              <a:pathLst>
                <a:path w="43985" h="78741" extrusionOk="0">
                  <a:moveTo>
                    <a:pt x="15204" y="1"/>
                  </a:moveTo>
                  <a:cubicBezTo>
                    <a:pt x="14564" y="1"/>
                    <a:pt x="13931" y="314"/>
                    <a:pt x="13467" y="755"/>
                  </a:cubicBezTo>
                  <a:cubicBezTo>
                    <a:pt x="12303" y="1805"/>
                    <a:pt x="11938" y="3517"/>
                    <a:pt x="12098" y="5092"/>
                  </a:cubicBezTo>
                  <a:cubicBezTo>
                    <a:pt x="12280" y="6644"/>
                    <a:pt x="12874" y="8105"/>
                    <a:pt x="13376" y="9611"/>
                  </a:cubicBezTo>
                  <a:cubicBezTo>
                    <a:pt x="15727" y="16824"/>
                    <a:pt x="15248" y="24653"/>
                    <a:pt x="13833" y="32140"/>
                  </a:cubicBezTo>
                  <a:cubicBezTo>
                    <a:pt x="12098" y="36226"/>
                    <a:pt x="10957" y="40585"/>
                    <a:pt x="10432" y="44991"/>
                  </a:cubicBezTo>
                  <a:cubicBezTo>
                    <a:pt x="9929" y="41224"/>
                    <a:pt x="8811" y="37435"/>
                    <a:pt x="8583" y="33601"/>
                  </a:cubicBezTo>
                  <a:cubicBezTo>
                    <a:pt x="8332" y="29538"/>
                    <a:pt x="9062" y="25407"/>
                    <a:pt x="8103" y="21458"/>
                  </a:cubicBezTo>
                  <a:cubicBezTo>
                    <a:pt x="7838" y="20331"/>
                    <a:pt x="7124" y="19034"/>
                    <a:pt x="6003" y="19034"/>
                  </a:cubicBezTo>
                  <a:cubicBezTo>
                    <a:pt x="5966" y="19034"/>
                    <a:pt x="5928" y="19035"/>
                    <a:pt x="5889" y="19038"/>
                  </a:cubicBezTo>
                  <a:cubicBezTo>
                    <a:pt x="5364" y="19084"/>
                    <a:pt x="4908" y="19426"/>
                    <a:pt x="4565" y="19814"/>
                  </a:cubicBezTo>
                  <a:cubicBezTo>
                    <a:pt x="3516" y="21001"/>
                    <a:pt x="3264" y="22645"/>
                    <a:pt x="3173" y="24197"/>
                  </a:cubicBezTo>
                  <a:cubicBezTo>
                    <a:pt x="2945" y="28465"/>
                    <a:pt x="3607" y="32756"/>
                    <a:pt x="5136" y="36751"/>
                  </a:cubicBezTo>
                  <a:cubicBezTo>
                    <a:pt x="6711" y="40836"/>
                    <a:pt x="9199" y="44671"/>
                    <a:pt x="10135" y="48871"/>
                  </a:cubicBezTo>
                  <a:cubicBezTo>
                    <a:pt x="9929" y="55947"/>
                    <a:pt x="11482" y="63182"/>
                    <a:pt x="14905" y="69254"/>
                  </a:cubicBezTo>
                  <a:cubicBezTo>
                    <a:pt x="11938" y="66560"/>
                    <a:pt x="9678" y="63228"/>
                    <a:pt x="8240" y="59553"/>
                  </a:cubicBezTo>
                  <a:cubicBezTo>
                    <a:pt x="6985" y="56358"/>
                    <a:pt x="6346" y="52934"/>
                    <a:pt x="4976" y="49784"/>
                  </a:cubicBezTo>
                  <a:cubicBezTo>
                    <a:pt x="4680" y="49168"/>
                    <a:pt x="4337" y="48506"/>
                    <a:pt x="3698" y="48232"/>
                  </a:cubicBezTo>
                  <a:cubicBezTo>
                    <a:pt x="3521" y="48163"/>
                    <a:pt x="3337" y="48132"/>
                    <a:pt x="3153" y="48132"/>
                  </a:cubicBezTo>
                  <a:cubicBezTo>
                    <a:pt x="2600" y="48132"/>
                    <a:pt x="2043" y="48414"/>
                    <a:pt x="1667" y="48825"/>
                  </a:cubicBezTo>
                  <a:cubicBezTo>
                    <a:pt x="1164" y="49396"/>
                    <a:pt x="936" y="50149"/>
                    <a:pt x="799" y="50880"/>
                  </a:cubicBezTo>
                  <a:cubicBezTo>
                    <a:pt x="0" y="55148"/>
                    <a:pt x="1781" y="59599"/>
                    <a:pt x="4702" y="62794"/>
                  </a:cubicBezTo>
                  <a:cubicBezTo>
                    <a:pt x="7510" y="65899"/>
                    <a:pt x="11253" y="67998"/>
                    <a:pt x="15111" y="69619"/>
                  </a:cubicBezTo>
                  <a:cubicBezTo>
                    <a:pt x="17051" y="72952"/>
                    <a:pt x="19539" y="75919"/>
                    <a:pt x="22620" y="78293"/>
                  </a:cubicBezTo>
                  <a:cubicBezTo>
                    <a:pt x="22926" y="78526"/>
                    <a:pt x="23344" y="78740"/>
                    <a:pt x="23701" y="78740"/>
                  </a:cubicBezTo>
                  <a:cubicBezTo>
                    <a:pt x="23903" y="78740"/>
                    <a:pt x="24086" y="78671"/>
                    <a:pt x="24218" y="78498"/>
                  </a:cubicBezTo>
                  <a:cubicBezTo>
                    <a:pt x="19288" y="74960"/>
                    <a:pt x="15818" y="69665"/>
                    <a:pt x="13673" y="63981"/>
                  </a:cubicBezTo>
                  <a:cubicBezTo>
                    <a:pt x="13330" y="63045"/>
                    <a:pt x="13011" y="62087"/>
                    <a:pt x="12737" y="61128"/>
                  </a:cubicBezTo>
                  <a:cubicBezTo>
                    <a:pt x="12303" y="55148"/>
                    <a:pt x="13764" y="49122"/>
                    <a:pt x="17416" y="44534"/>
                  </a:cubicBezTo>
                  <a:cubicBezTo>
                    <a:pt x="19813" y="41476"/>
                    <a:pt x="23077" y="39170"/>
                    <a:pt x="25451" y="36089"/>
                  </a:cubicBezTo>
                  <a:cubicBezTo>
                    <a:pt x="26090" y="35244"/>
                    <a:pt x="26683" y="34103"/>
                    <a:pt x="26135" y="33190"/>
                  </a:cubicBezTo>
                  <a:cubicBezTo>
                    <a:pt x="25784" y="32575"/>
                    <a:pt x="25085" y="32364"/>
                    <a:pt x="24346" y="32364"/>
                  </a:cubicBezTo>
                  <a:cubicBezTo>
                    <a:pt x="23933" y="32364"/>
                    <a:pt x="23507" y="32430"/>
                    <a:pt x="23122" y="32528"/>
                  </a:cubicBezTo>
                  <a:cubicBezTo>
                    <a:pt x="19105" y="33624"/>
                    <a:pt x="15978" y="36910"/>
                    <a:pt x="13969" y="40563"/>
                  </a:cubicBezTo>
                  <a:cubicBezTo>
                    <a:pt x="12372" y="43507"/>
                    <a:pt x="11390" y="46771"/>
                    <a:pt x="11048" y="50081"/>
                  </a:cubicBezTo>
                  <a:cubicBezTo>
                    <a:pt x="10934" y="43986"/>
                    <a:pt x="12098" y="37846"/>
                    <a:pt x="14494" y="32231"/>
                  </a:cubicBezTo>
                  <a:cubicBezTo>
                    <a:pt x="17895" y="28077"/>
                    <a:pt x="22529" y="24904"/>
                    <a:pt x="27665" y="23147"/>
                  </a:cubicBezTo>
                  <a:cubicBezTo>
                    <a:pt x="32595" y="21481"/>
                    <a:pt x="38096" y="21047"/>
                    <a:pt x="42319" y="18011"/>
                  </a:cubicBezTo>
                  <a:cubicBezTo>
                    <a:pt x="42844" y="17623"/>
                    <a:pt x="43368" y="17189"/>
                    <a:pt x="43665" y="16596"/>
                  </a:cubicBezTo>
                  <a:cubicBezTo>
                    <a:pt x="43962" y="16003"/>
                    <a:pt x="43985" y="15226"/>
                    <a:pt x="43551" y="14724"/>
                  </a:cubicBezTo>
                  <a:cubicBezTo>
                    <a:pt x="43277" y="14428"/>
                    <a:pt x="42889" y="14245"/>
                    <a:pt x="42524" y="14108"/>
                  </a:cubicBezTo>
                  <a:cubicBezTo>
                    <a:pt x="41374" y="13717"/>
                    <a:pt x="40169" y="13560"/>
                    <a:pt x="38953" y="13560"/>
                  </a:cubicBezTo>
                  <a:cubicBezTo>
                    <a:pt x="37827" y="13560"/>
                    <a:pt x="36693" y="13694"/>
                    <a:pt x="35585" y="13903"/>
                  </a:cubicBezTo>
                  <a:cubicBezTo>
                    <a:pt x="30153" y="14884"/>
                    <a:pt x="25085" y="17623"/>
                    <a:pt x="21114" y="21458"/>
                  </a:cubicBezTo>
                  <a:cubicBezTo>
                    <a:pt x="21548" y="20864"/>
                    <a:pt x="22004" y="20294"/>
                    <a:pt x="22461" y="19723"/>
                  </a:cubicBezTo>
                  <a:cubicBezTo>
                    <a:pt x="24241" y="17463"/>
                    <a:pt x="25998" y="15204"/>
                    <a:pt x="27779" y="12967"/>
                  </a:cubicBezTo>
                  <a:cubicBezTo>
                    <a:pt x="28190" y="12419"/>
                    <a:pt x="28646" y="11848"/>
                    <a:pt x="29194" y="11437"/>
                  </a:cubicBezTo>
                  <a:cubicBezTo>
                    <a:pt x="30175" y="10730"/>
                    <a:pt x="31431" y="10502"/>
                    <a:pt x="32572" y="10114"/>
                  </a:cubicBezTo>
                  <a:cubicBezTo>
                    <a:pt x="33736" y="9748"/>
                    <a:pt x="34946" y="9086"/>
                    <a:pt x="35357" y="7945"/>
                  </a:cubicBezTo>
                  <a:cubicBezTo>
                    <a:pt x="34923" y="7788"/>
                    <a:pt x="34458" y="7710"/>
                    <a:pt x="33993" y="7710"/>
                  </a:cubicBezTo>
                  <a:cubicBezTo>
                    <a:pt x="33309" y="7710"/>
                    <a:pt x="32622" y="7879"/>
                    <a:pt x="32024" y="8219"/>
                  </a:cubicBezTo>
                  <a:cubicBezTo>
                    <a:pt x="32892" y="7215"/>
                    <a:pt x="33531" y="6051"/>
                    <a:pt x="33896" y="4772"/>
                  </a:cubicBezTo>
                  <a:cubicBezTo>
                    <a:pt x="33987" y="4499"/>
                    <a:pt x="34033" y="4179"/>
                    <a:pt x="33873" y="3951"/>
                  </a:cubicBezTo>
                  <a:cubicBezTo>
                    <a:pt x="33753" y="3779"/>
                    <a:pt x="33580" y="3710"/>
                    <a:pt x="33389" y="3710"/>
                  </a:cubicBezTo>
                  <a:cubicBezTo>
                    <a:pt x="33073" y="3710"/>
                    <a:pt x="32705" y="3897"/>
                    <a:pt x="32435" y="4111"/>
                  </a:cubicBezTo>
                  <a:cubicBezTo>
                    <a:pt x="31522" y="4864"/>
                    <a:pt x="30746" y="5777"/>
                    <a:pt x="30153" y="6827"/>
                  </a:cubicBezTo>
                  <a:cubicBezTo>
                    <a:pt x="30563" y="5343"/>
                    <a:pt x="30700" y="3768"/>
                    <a:pt x="30495" y="2239"/>
                  </a:cubicBezTo>
                  <a:cubicBezTo>
                    <a:pt x="30449" y="1897"/>
                    <a:pt x="30335" y="1508"/>
                    <a:pt x="30016" y="1417"/>
                  </a:cubicBezTo>
                  <a:cubicBezTo>
                    <a:pt x="29975" y="1406"/>
                    <a:pt x="29935" y="1401"/>
                    <a:pt x="29896" y="1401"/>
                  </a:cubicBezTo>
                  <a:cubicBezTo>
                    <a:pt x="29605" y="1401"/>
                    <a:pt x="29352" y="1683"/>
                    <a:pt x="29171" y="1965"/>
                  </a:cubicBezTo>
                  <a:cubicBezTo>
                    <a:pt x="28190" y="3517"/>
                    <a:pt x="27596" y="5343"/>
                    <a:pt x="27505" y="7215"/>
                  </a:cubicBezTo>
                  <a:cubicBezTo>
                    <a:pt x="27414" y="6165"/>
                    <a:pt x="27003" y="5161"/>
                    <a:pt x="26364" y="4339"/>
                  </a:cubicBezTo>
                  <a:cubicBezTo>
                    <a:pt x="26139" y="4045"/>
                    <a:pt x="25783" y="3764"/>
                    <a:pt x="25455" y="3764"/>
                  </a:cubicBezTo>
                  <a:cubicBezTo>
                    <a:pt x="25350" y="3764"/>
                    <a:pt x="25248" y="3793"/>
                    <a:pt x="25154" y="3859"/>
                  </a:cubicBezTo>
                  <a:cubicBezTo>
                    <a:pt x="24834" y="4065"/>
                    <a:pt x="24834" y="4499"/>
                    <a:pt x="24880" y="4864"/>
                  </a:cubicBezTo>
                  <a:cubicBezTo>
                    <a:pt x="25108" y="7192"/>
                    <a:pt x="25930" y="9474"/>
                    <a:pt x="27528" y="11346"/>
                  </a:cubicBezTo>
                  <a:cubicBezTo>
                    <a:pt x="24720" y="15820"/>
                    <a:pt x="21068" y="19700"/>
                    <a:pt x="18124" y="24105"/>
                  </a:cubicBezTo>
                  <a:cubicBezTo>
                    <a:pt x="17256" y="25429"/>
                    <a:pt x="16435" y="26776"/>
                    <a:pt x="15704" y="28191"/>
                  </a:cubicBezTo>
                  <a:cubicBezTo>
                    <a:pt x="16982" y="24562"/>
                    <a:pt x="17918" y="20819"/>
                    <a:pt x="18512" y="17030"/>
                  </a:cubicBezTo>
                  <a:cubicBezTo>
                    <a:pt x="19196" y="12602"/>
                    <a:pt x="19402" y="8059"/>
                    <a:pt x="18420" y="3723"/>
                  </a:cubicBezTo>
                  <a:cubicBezTo>
                    <a:pt x="18010" y="2011"/>
                    <a:pt x="17028" y="25"/>
                    <a:pt x="15271" y="2"/>
                  </a:cubicBezTo>
                  <a:cubicBezTo>
                    <a:pt x="15248" y="1"/>
                    <a:pt x="15226" y="1"/>
                    <a:pt x="152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 name="Google Shape;256;p16"/>
          <p:cNvGrpSpPr/>
          <p:nvPr/>
        </p:nvGrpSpPr>
        <p:grpSpPr>
          <a:xfrm flipH="1">
            <a:off x="8279504" y="3466543"/>
            <a:ext cx="1962493" cy="2077908"/>
            <a:chOff x="-1029378" y="3466543"/>
            <a:chExt cx="1962493" cy="2077908"/>
          </a:xfrm>
        </p:grpSpPr>
        <p:sp>
          <p:nvSpPr>
            <p:cNvPr id="257" name="Google Shape;257;p16"/>
            <p:cNvSpPr/>
            <p:nvPr/>
          </p:nvSpPr>
          <p:spPr>
            <a:xfrm rot="783234">
              <a:off x="-897830" y="4010840"/>
              <a:ext cx="1699397" cy="1359253"/>
            </a:xfrm>
            <a:custGeom>
              <a:avLst/>
              <a:gdLst/>
              <a:ahLst/>
              <a:cxnLst/>
              <a:rect l="l" t="t" r="r" b="b"/>
              <a:pathLst>
                <a:path w="62976" h="50371" extrusionOk="0">
                  <a:moveTo>
                    <a:pt x="58341" y="1"/>
                  </a:moveTo>
                  <a:cubicBezTo>
                    <a:pt x="58190" y="1"/>
                    <a:pt x="58038" y="12"/>
                    <a:pt x="57886" y="34"/>
                  </a:cubicBezTo>
                  <a:cubicBezTo>
                    <a:pt x="56174" y="285"/>
                    <a:pt x="54964" y="1860"/>
                    <a:pt x="54371" y="3481"/>
                  </a:cubicBezTo>
                  <a:cubicBezTo>
                    <a:pt x="53503" y="5832"/>
                    <a:pt x="53595" y="8388"/>
                    <a:pt x="53435" y="10899"/>
                  </a:cubicBezTo>
                  <a:cubicBezTo>
                    <a:pt x="53275" y="13387"/>
                    <a:pt x="52750" y="16034"/>
                    <a:pt x="50992" y="17815"/>
                  </a:cubicBezTo>
                  <a:cubicBezTo>
                    <a:pt x="48984" y="19892"/>
                    <a:pt x="45857" y="20303"/>
                    <a:pt x="43255" y="21558"/>
                  </a:cubicBezTo>
                  <a:cubicBezTo>
                    <a:pt x="41109" y="22585"/>
                    <a:pt x="39283" y="24252"/>
                    <a:pt x="38051" y="26283"/>
                  </a:cubicBezTo>
                  <a:cubicBezTo>
                    <a:pt x="36270" y="29205"/>
                    <a:pt x="35745" y="32857"/>
                    <a:pt x="33600" y="35550"/>
                  </a:cubicBezTo>
                  <a:cubicBezTo>
                    <a:pt x="31751" y="37878"/>
                    <a:pt x="28829" y="39248"/>
                    <a:pt x="25862" y="39544"/>
                  </a:cubicBezTo>
                  <a:cubicBezTo>
                    <a:pt x="23762" y="39773"/>
                    <a:pt x="21616" y="39499"/>
                    <a:pt x="19539" y="39887"/>
                  </a:cubicBezTo>
                  <a:cubicBezTo>
                    <a:pt x="16047" y="40549"/>
                    <a:pt x="13194" y="42968"/>
                    <a:pt x="10341" y="45091"/>
                  </a:cubicBezTo>
                  <a:cubicBezTo>
                    <a:pt x="7671" y="47061"/>
                    <a:pt x="4608" y="48914"/>
                    <a:pt x="878" y="48914"/>
                  </a:cubicBezTo>
                  <a:cubicBezTo>
                    <a:pt x="589" y="48914"/>
                    <a:pt x="297" y="48903"/>
                    <a:pt x="1" y="48880"/>
                  </a:cubicBezTo>
                  <a:lnTo>
                    <a:pt x="1" y="48880"/>
                  </a:lnTo>
                  <a:cubicBezTo>
                    <a:pt x="1602" y="49874"/>
                    <a:pt x="3492" y="50371"/>
                    <a:pt x="5384" y="50371"/>
                  </a:cubicBezTo>
                  <a:cubicBezTo>
                    <a:pt x="7402" y="50371"/>
                    <a:pt x="9421" y="49806"/>
                    <a:pt x="11094" y="48675"/>
                  </a:cubicBezTo>
                  <a:cubicBezTo>
                    <a:pt x="12281" y="47853"/>
                    <a:pt x="13308" y="46803"/>
                    <a:pt x="14563" y="46072"/>
                  </a:cubicBezTo>
                  <a:cubicBezTo>
                    <a:pt x="16350" y="45060"/>
                    <a:pt x="18397" y="44844"/>
                    <a:pt x="20484" y="44844"/>
                  </a:cubicBezTo>
                  <a:cubicBezTo>
                    <a:pt x="21784" y="44844"/>
                    <a:pt x="23100" y="44928"/>
                    <a:pt x="24378" y="44954"/>
                  </a:cubicBezTo>
                  <a:cubicBezTo>
                    <a:pt x="24588" y="44958"/>
                    <a:pt x="24798" y="44959"/>
                    <a:pt x="25009" y="44959"/>
                  </a:cubicBezTo>
                  <a:cubicBezTo>
                    <a:pt x="28796" y="44959"/>
                    <a:pt x="32604" y="44364"/>
                    <a:pt x="36042" y="42786"/>
                  </a:cubicBezTo>
                  <a:cubicBezTo>
                    <a:pt x="39694" y="41119"/>
                    <a:pt x="42867" y="38312"/>
                    <a:pt x="44556" y="34705"/>
                  </a:cubicBezTo>
                  <a:cubicBezTo>
                    <a:pt x="45514" y="32674"/>
                    <a:pt x="46062" y="30323"/>
                    <a:pt x="47683" y="28771"/>
                  </a:cubicBezTo>
                  <a:cubicBezTo>
                    <a:pt x="49486" y="27059"/>
                    <a:pt x="52179" y="26739"/>
                    <a:pt x="54462" y="25712"/>
                  </a:cubicBezTo>
                  <a:cubicBezTo>
                    <a:pt x="57680" y="24252"/>
                    <a:pt x="60054" y="21261"/>
                    <a:pt x="61355" y="17975"/>
                  </a:cubicBezTo>
                  <a:cubicBezTo>
                    <a:pt x="62656" y="14688"/>
                    <a:pt x="62976" y="11081"/>
                    <a:pt x="62953" y="7543"/>
                  </a:cubicBezTo>
                  <a:cubicBezTo>
                    <a:pt x="62953" y="5832"/>
                    <a:pt x="62839" y="4051"/>
                    <a:pt x="62040" y="2522"/>
                  </a:cubicBezTo>
                  <a:cubicBezTo>
                    <a:pt x="61312" y="1129"/>
                    <a:pt x="59884" y="1"/>
                    <a:pt x="583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6"/>
            <p:cNvSpPr/>
            <p:nvPr/>
          </p:nvSpPr>
          <p:spPr>
            <a:xfrm rot="1607863">
              <a:off x="-2808" y="3477367"/>
              <a:ext cx="449022" cy="1683379"/>
            </a:xfrm>
            <a:custGeom>
              <a:avLst/>
              <a:gdLst/>
              <a:ahLst/>
              <a:cxnLst/>
              <a:rect l="l" t="t" r="r" b="b"/>
              <a:pathLst>
                <a:path w="16641" h="62387" extrusionOk="0">
                  <a:moveTo>
                    <a:pt x="5438" y="1"/>
                  </a:moveTo>
                  <a:cubicBezTo>
                    <a:pt x="5170" y="1"/>
                    <a:pt x="4901" y="24"/>
                    <a:pt x="4634" y="73"/>
                  </a:cubicBezTo>
                  <a:cubicBezTo>
                    <a:pt x="2831" y="415"/>
                    <a:pt x="1393" y="1853"/>
                    <a:pt x="708" y="3543"/>
                  </a:cubicBezTo>
                  <a:cubicBezTo>
                    <a:pt x="0" y="5232"/>
                    <a:pt x="0" y="7103"/>
                    <a:pt x="274" y="8906"/>
                  </a:cubicBezTo>
                  <a:cubicBezTo>
                    <a:pt x="959" y="13152"/>
                    <a:pt x="3173" y="16964"/>
                    <a:pt x="4839" y="20913"/>
                  </a:cubicBezTo>
                  <a:cubicBezTo>
                    <a:pt x="6483" y="24884"/>
                    <a:pt x="7579" y="29472"/>
                    <a:pt x="5912" y="33421"/>
                  </a:cubicBezTo>
                  <a:cubicBezTo>
                    <a:pt x="5136" y="35224"/>
                    <a:pt x="3858" y="36776"/>
                    <a:pt x="3196" y="38602"/>
                  </a:cubicBezTo>
                  <a:cubicBezTo>
                    <a:pt x="2078" y="41752"/>
                    <a:pt x="2945" y="45267"/>
                    <a:pt x="3972" y="48440"/>
                  </a:cubicBezTo>
                  <a:cubicBezTo>
                    <a:pt x="4520" y="50083"/>
                    <a:pt x="5091" y="51727"/>
                    <a:pt x="5227" y="53461"/>
                  </a:cubicBezTo>
                  <a:cubicBezTo>
                    <a:pt x="5433" y="56566"/>
                    <a:pt x="4109" y="59556"/>
                    <a:pt x="2831" y="62386"/>
                  </a:cubicBezTo>
                  <a:cubicBezTo>
                    <a:pt x="7738" y="57889"/>
                    <a:pt x="9975" y="51110"/>
                    <a:pt x="9359" y="44560"/>
                  </a:cubicBezTo>
                  <a:cubicBezTo>
                    <a:pt x="9199" y="42802"/>
                    <a:pt x="8834" y="40999"/>
                    <a:pt x="9222" y="39264"/>
                  </a:cubicBezTo>
                  <a:cubicBezTo>
                    <a:pt x="9633" y="37392"/>
                    <a:pt x="10843" y="35817"/>
                    <a:pt x="11824" y="34174"/>
                  </a:cubicBezTo>
                  <a:cubicBezTo>
                    <a:pt x="16640" y="26117"/>
                    <a:pt x="15887" y="15777"/>
                    <a:pt x="12577" y="7012"/>
                  </a:cubicBezTo>
                  <a:cubicBezTo>
                    <a:pt x="11915" y="5209"/>
                    <a:pt x="11116" y="3406"/>
                    <a:pt x="9793" y="2036"/>
                  </a:cubicBezTo>
                  <a:cubicBezTo>
                    <a:pt x="8658" y="842"/>
                    <a:pt x="7053" y="1"/>
                    <a:pt x="54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9" name="Google Shape;259;p16"/>
          <p:cNvSpPr/>
          <p:nvPr/>
        </p:nvSpPr>
        <p:spPr>
          <a:xfrm>
            <a:off x="1523297" y="220730"/>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6"/>
          <p:cNvSpPr/>
          <p:nvPr/>
        </p:nvSpPr>
        <p:spPr>
          <a:xfrm>
            <a:off x="597062" y="364689"/>
            <a:ext cx="204519" cy="204519"/>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6"/>
          <p:cNvSpPr/>
          <p:nvPr/>
        </p:nvSpPr>
        <p:spPr>
          <a:xfrm flipH="1">
            <a:off x="3198968" y="305926"/>
            <a:ext cx="174640" cy="113416"/>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6"/>
          <p:cNvSpPr/>
          <p:nvPr/>
        </p:nvSpPr>
        <p:spPr>
          <a:xfrm flipH="1">
            <a:off x="5914460" y="364705"/>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2">
  <p:cSld name="CUSTOM_1_1">
    <p:spTree>
      <p:nvGrpSpPr>
        <p:cNvPr id="1" name="Shape 263"/>
        <p:cNvGrpSpPr/>
        <p:nvPr/>
      </p:nvGrpSpPr>
      <p:grpSpPr>
        <a:xfrm>
          <a:off x="0" y="0"/>
          <a:ext cx="0" cy="0"/>
          <a:chOff x="0" y="0"/>
          <a:chExt cx="0" cy="0"/>
        </a:xfrm>
      </p:grpSpPr>
      <p:sp>
        <p:nvSpPr>
          <p:cNvPr id="264" name="Google Shape;264;p17"/>
          <p:cNvSpPr txBox="1">
            <a:spLocks noGrp="1"/>
          </p:cNvSpPr>
          <p:nvPr>
            <p:ph type="subTitle" idx="1"/>
          </p:nvPr>
        </p:nvSpPr>
        <p:spPr>
          <a:xfrm>
            <a:off x="802950" y="2617479"/>
            <a:ext cx="3046800" cy="9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5" name="Google Shape;265;p17"/>
          <p:cNvSpPr txBox="1">
            <a:spLocks noGrp="1"/>
          </p:cNvSpPr>
          <p:nvPr>
            <p:ph type="title"/>
          </p:nvPr>
        </p:nvSpPr>
        <p:spPr>
          <a:xfrm>
            <a:off x="802850" y="1558816"/>
            <a:ext cx="3046800" cy="92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66" name="Google Shape;266;p17"/>
          <p:cNvSpPr/>
          <p:nvPr/>
        </p:nvSpPr>
        <p:spPr>
          <a:xfrm>
            <a:off x="309251" y="710769"/>
            <a:ext cx="122989" cy="192024"/>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7"/>
          <p:cNvSpPr/>
          <p:nvPr/>
        </p:nvSpPr>
        <p:spPr>
          <a:xfrm flipH="1">
            <a:off x="5914460" y="364705"/>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7"/>
          <p:cNvSpPr/>
          <p:nvPr/>
        </p:nvSpPr>
        <p:spPr>
          <a:xfrm flipH="1">
            <a:off x="4246038" y="4746665"/>
            <a:ext cx="68123" cy="64985"/>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7"/>
          <p:cNvSpPr/>
          <p:nvPr/>
        </p:nvSpPr>
        <p:spPr>
          <a:xfrm rot="5735881">
            <a:off x="7022084" y="4811589"/>
            <a:ext cx="143061" cy="117729"/>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7"/>
          <p:cNvSpPr/>
          <p:nvPr/>
        </p:nvSpPr>
        <p:spPr>
          <a:xfrm flipH="1">
            <a:off x="8644681" y="2578906"/>
            <a:ext cx="68096" cy="64973"/>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7"/>
          <p:cNvSpPr/>
          <p:nvPr/>
        </p:nvSpPr>
        <p:spPr>
          <a:xfrm>
            <a:off x="948512" y="289764"/>
            <a:ext cx="204519" cy="204519"/>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2" name="Google Shape;272;p17"/>
          <p:cNvGrpSpPr/>
          <p:nvPr/>
        </p:nvGrpSpPr>
        <p:grpSpPr>
          <a:xfrm rot="-1177958">
            <a:off x="-92329" y="3495692"/>
            <a:ext cx="1299698" cy="2652046"/>
            <a:chOff x="8154826" y="3096390"/>
            <a:chExt cx="1299652" cy="2651951"/>
          </a:xfrm>
        </p:grpSpPr>
        <p:sp>
          <p:nvSpPr>
            <p:cNvPr id="273" name="Google Shape;273;p17"/>
            <p:cNvSpPr/>
            <p:nvPr/>
          </p:nvSpPr>
          <p:spPr>
            <a:xfrm>
              <a:off x="8761530" y="3096390"/>
              <a:ext cx="692948" cy="785102"/>
            </a:xfrm>
            <a:custGeom>
              <a:avLst/>
              <a:gdLst/>
              <a:ahLst/>
              <a:cxnLst/>
              <a:rect l="l" t="t" r="r" b="b"/>
              <a:pathLst>
                <a:path w="25679" h="29094" extrusionOk="0">
                  <a:moveTo>
                    <a:pt x="15362" y="0"/>
                  </a:moveTo>
                  <a:cubicBezTo>
                    <a:pt x="14997" y="0"/>
                    <a:pt x="14631" y="16"/>
                    <a:pt x="14266" y="43"/>
                  </a:cubicBezTo>
                  <a:cubicBezTo>
                    <a:pt x="13581" y="112"/>
                    <a:pt x="12897" y="203"/>
                    <a:pt x="12280" y="500"/>
                  </a:cubicBezTo>
                  <a:cubicBezTo>
                    <a:pt x="11504" y="888"/>
                    <a:pt x="10911" y="1550"/>
                    <a:pt x="10409" y="2234"/>
                  </a:cubicBezTo>
                  <a:cubicBezTo>
                    <a:pt x="8080" y="5498"/>
                    <a:pt x="7533" y="9653"/>
                    <a:pt x="6254" y="13464"/>
                  </a:cubicBezTo>
                  <a:cubicBezTo>
                    <a:pt x="6232" y="13533"/>
                    <a:pt x="6186" y="13624"/>
                    <a:pt x="6140" y="13693"/>
                  </a:cubicBezTo>
                  <a:cubicBezTo>
                    <a:pt x="6088" y="13737"/>
                    <a:pt x="6021" y="13758"/>
                    <a:pt x="5951" y="13758"/>
                  </a:cubicBezTo>
                  <a:cubicBezTo>
                    <a:pt x="5806" y="13758"/>
                    <a:pt x="5647" y="13671"/>
                    <a:pt x="5570" y="13533"/>
                  </a:cubicBezTo>
                  <a:cubicBezTo>
                    <a:pt x="5456" y="13350"/>
                    <a:pt x="5478" y="13099"/>
                    <a:pt x="5501" y="12871"/>
                  </a:cubicBezTo>
                  <a:cubicBezTo>
                    <a:pt x="5752" y="10383"/>
                    <a:pt x="6277" y="7941"/>
                    <a:pt x="7053" y="5544"/>
                  </a:cubicBezTo>
                  <a:cubicBezTo>
                    <a:pt x="7259" y="4928"/>
                    <a:pt x="7464" y="4289"/>
                    <a:pt x="7487" y="3627"/>
                  </a:cubicBezTo>
                  <a:cubicBezTo>
                    <a:pt x="7510" y="2965"/>
                    <a:pt x="7282" y="2257"/>
                    <a:pt x="6734" y="1869"/>
                  </a:cubicBezTo>
                  <a:cubicBezTo>
                    <a:pt x="6438" y="1663"/>
                    <a:pt x="6097" y="1577"/>
                    <a:pt x="5742" y="1577"/>
                  </a:cubicBezTo>
                  <a:cubicBezTo>
                    <a:pt x="5195" y="1577"/>
                    <a:pt x="4617" y="1784"/>
                    <a:pt x="4132" y="2075"/>
                  </a:cubicBezTo>
                  <a:cubicBezTo>
                    <a:pt x="3196" y="2622"/>
                    <a:pt x="2443" y="3467"/>
                    <a:pt x="1872" y="4403"/>
                  </a:cubicBezTo>
                  <a:cubicBezTo>
                    <a:pt x="0" y="7461"/>
                    <a:pt x="137" y="11296"/>
                    <a:pt x="662" y="14834"/>
                  </a:cubicBezTo>
                  <a:cubicBezTo>
                    <a:pt x="1233" y="18509"/>
                    <a:pt x="2169" y="22138"/>
                    <a:pt x="3470" y="25608"/>
                  </a:cubicBezTo>
                  <a:cubicBezTo>
                    <a:pt x="3903" y="26772"/>
                    <a:pt x="4588" y="28164"/>
                    <a:pt x="5958" y="28735"/>
                  </a:cubicBezTo>
                  <a:cubicBezTo>
                    <a:pt x="6548" y="28997"/>
                    <a:pt x="7176" y="29093"/>
                    <a:pt x="7811" y="29093"/>
                  </a:cubicBezTo>
                  <a:cubicBezTo>
                    <a:pt x="8281" y="29093"/>
                    <a:pt x="8756" y="29041"/>
                    <a:pt x="9222" y="28963"/>
                  </a:cubicBezTo>
                  <a:cubicBezTo>
                    <a:pt x="13673" y="28255"/>
                    <a:pt x="17485" y="25379"/>
                    <a:pt x="20657" y="22161"/>
                  </a:cubicBezTo>
                  <a:cubicBezTo>
                    <a:pt x="22050" y="20746"/>
                    <a:pt x="23351" y="19216"/>
                    <a:pt x="24264" y="17459"/>
                  </a:cubicBezTo>
                  <a:cubicBezTo>
                    <a:pt x="25177" y="15701"/>
                    <a:pt x="25679" y="13670"/>
                    <a:pt x="25382" y="11730"/>
                  </a:cubicBezTo>
                  <a:cubicBezTo>
                    <a:pt x="25291" y="11182"/>
                    <a:pt x="25108" y="10611"/>
                    <a:pt x="24652" y="10337"/>
                  </a:cubicBezTo>
                  <a:cubicBezTo>
                    <a:pt x="24472" y="10236"/>
                    <a:pt x="24273" y="10190"/>
                    <a:pt x="24071" y="10190"/>
                  </a:cubicBezTo>
                  <a:cubicBezTo>
                    <a:pt x="23686" y="10190"/>
                    <a:pt x="23293" y="10356"/>
                    <a:pt x="23008" y="10611"/>
                  </a:cubicBezTo>
                  <a:cubicBezTo>
                    <a:pt x="22552" y="10999"/>
                    <a:pt x="22278" y="11524"/>
                    <a:pt x="22004" y="12049"/>
                  </a:cubicBezTo>
                  <a:cubicBezTo>
                    <a:pt x="20885" y="14241"/>
                    <a:pt x="19516" y="16295"/>
                    <a:pt x="17918" y="18166"/>
                  </a:cubicBezTo>
                  <a:cubicBezTo>
                    <a:pt x="19288" y="15222"/>
                    <a:pt x="20657" y="12255"/>
                    <a:pt x="21639" y="9173"/>
                  </a:cubicBezTo>
                  <a:cubicBezTo>
                    <a:pt x="22232" y="7347"/>
                    <a:pt x="22643" y="5316"/>
                    <a:pt x="21913" y="3558"/>
                  </a:cubicBezTo>
                  <a:cubicBezTo>
                    <a:pt x="21342" y="2166"/>
                    <a:pt x="20087" y="1116"/>
                    <a:pt x="18694" y="568"/>
                  </a:cubicBezTo>
                  <a:cubicBezTo>
                    <a:pt x="17639" y="153"/>
                    <a:pt x="16505" y="0"/>
                    <a:pt x="153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7"/>
            <p:cNvSpPr/>
            <p:nvPr/>
          </p:nvSpPr>
          <p:spPr>
            <a:xfrm>
              <a:off x="8154826" y="3623515"/>
              <a:ext cx="1186935" cy="2124826"/>
            </a:xfrm>
            <a:custGeom>
              <a:avLst/>
              <a:gdLst/>
              <a:ahLst/>
              <a:cxnLst/>
              <a:rect l="l" t="t" r="r" b="b"/>
              <a:pathLst>
                <a:path w="43985" h="78741" extrusionOk="0">
                  <a:moveTo>
                    <a:pt x="15204" y="1"/>
                  </a:moveTo>
                  <a:cubicBezTo>
                    <a:pt x="14564" y="1"/>
                    <a:pt x="13931" y="314"/>
                    <a:pt x="13467" y="755"/>
                  </a:cubicBezTo>
                  <a:cubicBezTo>
                    <a:pt x="12303" y="1805"/>
                    <a:pt x="11938" y="3517"/>
                    <a:pt x="12098" y="5092"/>
                  </a:cubicBezTo>
                  <a:cubicBezTo>
                    <a:pt x="12280" y="6644"/>
                    <a:pt x="12874" y="8105"/>
                    <a:pt x="13376" y="9611"/>
                  </a:cubicBezTo>
                  <a:cubicBezTo>
                    <a:pt x="15727" y="16824"/>
                    <a:pt x="15248" y="24653"/>
                    <a:pt x="13833" y="32140"/>
                  </a:cubicBezTo>
                  <a:cubicBezTo>
                    <a:pt x="12098" y="36226"/>
                    <a:pt x="10957" y="40585"/>
                    <a:pt x="10432" y="44991"/>
                  </a:cubicBezTo>
                  <a:cubicBezTo>
                    <a:pt x="9929" y="41224"/>
                    <a:pt x="8811" y="37435"/>
                    <a:pt x="8583" y="33601"/>
                  </a:cubicBezTo>
                  <a:cubicBezTo>
                    <a:pt x="8332" y="29538"/>
                    <a:pt x="9062" y="25407"/>
                    <a:pt x="8103" y="21458"/>
                  </a:cubicBezTo>
                  <a:cubicBezTo>
                    <a:pt x="7838" y="20331"/>
                    <a:pt x="7124" y="19034"/>
                    <a:pt x="6003" y="19034"/>
                  </a:cubicBezTo>
                  <a:cubicBezTo>
                    <a:pt x="5966" y="19034"/>
                    <a:pt x="5928" y="19035"/>
                    <a:pt x="5889" y="19038"/>
                  </a:cubicBezTo>
                  <a:cubicBezTo>
                    <a:pt x="5364" y="19084"/>
                    <a:pt x="4908" y="19426"/>
                    <a:pt x="4565" y="19814"/>
                  </a:cubicBezTo>
                  <a:cubicBezTo>
                    <a:pt x="3516" y="21001"/>
                    <a:pt x="3264" y="22645"/>
                    <a:pt x="3173" y="24197"/>
                  </a:cubicBezTo>
                  <a:cubicBezTo>
                    <a:pt x="2945" y="28465"/>
                    <a:pt x="3607" y="32756"/>
                    <a:pt x="5136" y="36751"/>
                  </a:cubicBezTo>
                  <a:cubicBezTo>
                    <a:pt x="6711" y="40836"/>
                    <a:pt x="9199" y="44671"/>
                    <a:pt x="10135" y="48871"/>
                  </a:cubicBezTo>
                  <a:cubicBezTo>
                    <a:pt x="9929" y="55947"/>
                    <a:pt x="11482" y="63182"/>
                    <a:pt x="14905" y="69254"/>
                  </a:cubicBezTo>
                  <a:cubicBezTo>
                    <a:pt x="11938" y="66560"/>
                    <a:pt x="9678" y="63228"/>
                    <a:pt x="8240" y="59553"/>
                  </a:cubicBezTo>
                  <a:cubicBezTo>
                    <a:pt x="6985" y="56358"/>
                    <a:pt x="6346" y="52934"/>
                    <a:pt x="4976" y="49784"/>
                  </a:cubicBezTo>
                  <a:cubicBezTo>
                    <a:pt x="4680" y="49168"/>
                    <a:pt x="4337" y="48506"/>
                    <a:pt x="3698" y="48232"/>
                  </a:cubicBezTo>
                  <a:cubicBezTo>
                    <a:pt x="3521" y="48163"/>
                    <a:pt x="3337" y="48132"/>
                    <a:pt x="3153" y="48132"/>
                  </a:cubicBezTo>
                  <a:cubicBezTo>
                    <a:pt x="2600" y="48132"/>
                    <a:pt x="2043" y="48414"/>
                    <a:pt x="1667" y="48825"/>
                  </a:cubicBezTo>
                  <a:cubicBezTo>
                    <a:pt x="1164" y="49396"/>
                    <a:pt x="936" y="50149"/>
                    <a:pt x="799" y="50880"/>
                  </a:cubicBezTo>
                  <a:cubicBezTo>
                    <a:pt x="0" y="55148"/>
                    <a:pt x="1781" y="59599"/>
                    <a:pt x="4702" y="62794"/>
                  </a:cubicBezTo>
                  <a:cubicBezTo>
                    <a:pt x="7510" y="65899"/>
                    <a:pt x="11253" y="67998"/>
                    <a:pt x="15111" y="69619"/>
                  </a:cubicBezTo>
                  <a:cubicBezTo>
                    <a:pt x="17051" y="72952"/>
                    <a:pt x="19539" y="75919"/>
                    <a:pt x="22620" y="78293"/>
                  </a:cubicBezTo>
                  <a:cubicBezTo>
                    <a:pt x="22926" y="78526"/>
                    <a:pt x="23344" y="78740"/>
                    <a:pt x="23701" y="78740"/>
                  </a:cubicBezTo>
                  <a:cubicBezTo>
                    <a:pt x="23903" y="78740"/>
                    <a:pt x="24086" y="78671"/>
                    <a:pt x="24218" y="78498"/>
                  </a:cubicBezTo>
                  <a:cubicBezTo>
                    <a:pt x="19288" y="74960"/>
                    <a:pt x="15818" y="69665"/>
                    <a:pt x="13673" y="63981"/>
                  </a:cubicBezTo>
                  <a:cubicBezTo>
                    <a:pt x="13330" y="63045"/>
                    <a:pt x="13011" y="62087"/>
                    <a:pt x="12737" y="61128"/>
                  </a:cubicBezTo>
                  <a:cubicBezTo>
                    <a:pt x="12303" y="55148"/>
                    <a:pt x="13764" y="49122"/>
                    <a:pt x="17416" y="44534"/>
                  </a:cubicBezTo>
                  <a:cubicBezTo>
                    <a:pt x="19813" y="41476"/>
                    <a:pt x="23077" y="39170"/>
                    <a:pt x="25451" y="36089"/>
                  </a:cubicBezTo>
                  <a:cubicBezTo>
                    <a:pt x="26090" y="35244"/>
                    <a:pt x="26683" y="34103"/>
                    <a:pt x="26135" y="33190"/>
                  </a:cubicBezTo>
                  <a:cubicBezTo>
                    <a:pt x="25784" y="32575"/>
                    <a:pt x="25085" y="32364"/>
                    <a:pt x="24346" y="32364"/>
                  </a:cubicBezTo>
                  <a:cubicBezTo>
                    <a:pt x="23933" y="32364"/>
                    <a:pt x="23507" y="32430"/>
                    <a:pt x="23122" y="32528"/>
                  </a:cubicBezTo>
                  <a:cubicBezTo>
                    <a:pt x="19105" y="33624"/>
                    <a:pt x="15978" y="36910"/>
                    <a:pt x="13969" y="40563"/>
                  </a:cubicBezTo>
                  <a:cubicBezTo>
                    <a:pt x="12372" y="43507"/>
                    <a:pt x="11390" y="46771"/>
                    <a:pt x="11048" y="50081"/>
                  </a:cubicBezTo>
                  <a:cubicBezTo>
                    <a:pt x="10934" y="43986"/>
                    <a:pt x="12098" y="37846"/>
                    <a:pt x="14494" y="32231"/>
                  </a:cubicBezTo>
                  <a:cubicBezTo>
                    <a:pt x="17895" y="28077"/>
                    <a:pt x="22529" y="24904"/>
                    <a:pt x="27665" y="23147"/>
                  </a:cubicBezTo>
                  <a:cubicBezTo>
                    <a:pt x="32595" y="21481"/>
                    <a:pt x="38096" y="21047"/>
                    <a:pt x="42319" y="18011"/>
                  </a:cubicBezTo>
                  <a:cubicBezTo>
                    <a:pt x="42844" y="17623"/>
                    <a:pt x="43368" y="17189"/>
                    <a:pt x="43665" y="16596"/>
                  </a:cubicBezTo>
                  <a:cubicBezTo>
                    <a:pt x="43962" y="16003"/>
                    <a:pt x="43985" y="15226"/>
                    <a:pt x="43551" y="14724"/>
                  </a:cubicBezTo>
                  <a:cubicBezTo>
                    <a:pt x="43277" y="14428"/>
                    <a:pt x="42889" y="14245"/>
                    <a:pt x="42524" y="14108"/>
                  </a:cubicBezTo>
                  <a:cubicBezTo>
                    <a:pt x="41374" y="13717"/>
                    <a:pt x="40169" y="13560"/>
                    <a:pt x="38953" y="13560"/>
                  </a:cubicBezTo>
                  <a:cubicBezTo>
                    <a:pt x="37827" y="13560"/>
                    <a:pt x="36693" y="13694"/>
                    <a:pt x="35585" y="13903"/>
                  </a:cubicBezTo>
                  <a:cubicBezTo>
                    <a:pt x="30153" y="14884"/>
                    <a:pt x="25085" y="17623"/>
                    <a:pt x="21114" y="21458"/>
                  </a:cubicBezTo>
                  <a:cubicBezTo>
                    <a:pt x="21548" y="20864"/>
                    <a:pt x="22004" y="20294"/>
                    <a:pt x="22461" y="19723"/>
                  </a:cubicBezTo>
                  <a:cubicBezTo>
                    <a:pt x="24241" y="17463"/>
                    <a:pt x="25998" y="15204"/>
                    <a:pt x="27779" y="12967"/>
                  </a:cubicBezTo>
                  <a:cubicBezTo>
                    <a:pt x="28190" y="12419"/>
                    <a:pt x="28646" y="11848"/>
                    <a:pt x="29194" y="11437"/>
                  </a:cubicBezTo>
                  <a:cubicBezTo>
                    <a:pt x="30175" y="10730"/>
                    <a:pt x="31431" y="10502"/>
                    <a:pt x="32572" y="10114"/>
                  </a:cubicBezTo>
                  <a:cubicBezTo>
                    <a:pt x="33736" y="9748"/>
                    <a:pt x="34946" y="9086"/>
                    <a:pt x="35357" y="7945"/>
                  </a:cubicBezTo>
                  <a:cubicBezTo>
                    <a:pt x="34923" y="7788"/>
                    <a:pt x="34458" y="7710"/>
                    <a:pt x="33993" y="7710"/>
                  </a:cubicBezTo>
                  <a:cubicBezTo>
                    <a:pt x="33309" y="7710"/>
                    <a:pt x="32622" y="7879"/>
                    <a:pt x="32024" y="8219"/>
                  </a:cubicBezTo>
                  <a:cubicBezTo>
                    <a:pt x="32892" y="7215"/>
                    <a:pt x="33531" y="6051"/>
                    <a:pt x="33896" y="4772"/>
                  </a:cubicBezTo>
                  <a:cubicBezTo>
                    <a:pt x="33987" y="4499"/>
                    <a:pt x="34033" y="4179"/>
                    <a:pt x="33873" y="3951"/>
                  </a:cubicBezTo>
                  <a:cubicBezTo>
                    <a:pt x="33753" y="3779"/>
                    <a:pt x="33580" y="3710"/>
                    <a:pt x="33389" y="3710"/>
                  </a:cubicBezTo>
                  <a:cubicBezTo>
                    <a:pt x="33073" y="3710"/>
                    <a:pt x="32705" y="3897"/>
                    <a:pt x="32435" y="4111"/>
                  </a:cubicBezTo>
                  <a:cubicBezTo>
                    <a:pt x="31522" y="4864"/>
                    <a:pt x="30746" y="5777"/>
                    <a:pt x="30153" y="6827"/>
                  </a:cubicBezTo>
                  <a:cubicBezTo>
                    <a:pt x="30563" y="5343"/>
                    <a:pt x="30700" y="3768"/>
                    <a:pt x="30495" y="2239"/>
                  </a:cubicBezTo>
                  <a:cubicBezTo>
                    <a:pt x="30449" y="1897"/>
                    <a:pt x="30335" y="1508"/>
                    <a:pt x="30016" y="1417"/>
                  </a:cubicBezTo>
                  <a:cubicBezTo>
                    <a:pt x="29975" y="1406"/>
                    <a:pt x="29935" y="1401"/>
                    <a:pt x="29896" y="1401"/>
                  </a:cubicBezTo>
                  <a:cubicBezTo>
                    <a:pt x="29605" y="1401"/>
                    <a:pt x="29352" y="1683"/>
                    <a:pt x="29171" y="1965"/>
                  </a:cubicBezTo>
                  <a:cubicBezTo>
                    <a:pt x="28190" y="3517"/>
                    <a:pt x="27596" y="5343"/>
                    <a:pt x="27505" y="7215"/>
                  </a:cubicBezTo>
                  <a:cubicBezTo>
                    <a:pt x="27414" y="6165"/>
                    <a:pt x="27003" y="5161"/>
                    <a:pt x="26364" y="4339"/>
                  </a:cubicBezTo>
                  <a:cubicBezTo>
                    <a:pt x="26139" y="4045"/>
                    <a:pt x="25783" y="3764"/>
                    <a:pt x="25455" y="3764"/>
                  </a:cubicBezTo>
                  <a:cubicBezTo>
                    <a:pt x="25350" y="3764"/>
                    <a:pt x="25248" y="3793"/>
                    <a:pt x="25154" y="3859"/>
                  </a:cubicBezTo>
                  <a:cubicBezTo>
                    <a:pt x="24834" y="4065"/>
                    <a:pt x="24834" y="4499"/>
                    <a:pt x="24880" y="4864"/>
                  </a:cubicBezTo>
                  <a:cubicBezTo>
                    <a:pt x="25108" y="7192"/>
                    <a:pt x="25930" y="9474"/>
                    <a:pt x="27528" y="11346"/>
                  </a:cubicBezTo>
                  <a:cubicBezTo>
                    <a:pt x="24720" y="15820"/>
                    <a:pt x="21068" y="19700"/>
                    <a:pt x="18124" y="24105"/>
                  </a:cubicBezTo>
                  <a:cubicBezTo>
                    <a:pt x="17256" y="25429"/>
                    <a:pt x="16435" y="26776"/>
                    <a:pt x="15704" y="28191"/>
                  </a:cubicBezTo>
                  <a:cubicBezTo>
                    <a:pt x="16982" y="24562"/>
                    <a:pt x="17918" y="20819"/>
                    <a:pt x="18512" y="17030"/>
                  </a:cubicBezTo>
                  <a:cubicBezTo>
                    <a:pt x="19196" y="12602"/>
                    <a:pt x="19402" y="8059"/>
                    <a:pt x="18420" y="3723"/>
                  </a:cubicBezTo>
                  <a:cubicBezTo>
                    <a:pt x="18010" y="2011"/>
                    <a:pt x="17028" y="25"/>
                    <a:pt x="15271" y="2"/>
                  </a:cubicBezTo>
                  <a:cubicBezTo>
                    <a:pt x="15248" y="1"/>
                    <a:pt x="15226" y="1"/>
                    <a:pt x="152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5" name="Google Shape;275;p17"/>
          <p:cNvSpPr/>
          <p:nvPr/>
        </p:nvSpPr>
        <p:spPr>
          <a:xfrm rot="-570776" flipH="1">
            <a:off x="691949" y="4249414"/>
            <a:ext cx="904250" cy="1339752"/>
          </a:xfrm>
          <a:custGeom>
            <a:avLst/>
            <a:gdLst/>
            <a:ahLst/>
            <a:cxnLst/>
            <a:rect l="l" t="t" r="r" b="b"/>
            <a:pathLst>
              <a:path w="33508" h="49646" extrusionOk="0">
                <a:moveTo>
                  <a:pt x="12973" y="0"/>
                </a:moveTo>
                <a:cubicBezTo>
                  <a:pt x="11302" y="0"/>
                  <a:pt x="9993" y="1496"/>
                  <a:pt x="9427" y="3059"/>
                </a:cubicBezTo>
                <a:cubicBezTo>
                  <a:pt x="8103" y="6574"/>
                  <a:pt x="9359" y="10729"/>
                  <a:pt x="11915" y="13468"/>
                </a:cubicBezTo>
                <a:cubicBezTo>
                  <a:pt x="13033" y="14654"/>
                  <a:pt x="14449" y="15796"/>
                  <a:pt x="14631" y="17416"/>
                </a:cubicBezTo>
                <a:cubicBezTo>
                  <a:pt x="14700" y="18078"/>
                  <a:pt x="14540" y="18740"/>
                  <a:pt x="14517" y="19402"/>
                </a:cubicBezTo>
                <a:cubicBezTo>
                  <a:pt x="14471" y="20794"/>
                  <a:pt x="14974" y="22232"/>
                  <a:pt x="15955" y="23282"/>
                </a:cubicBezTo>
                <a:cubicBezTo>
                  <a:pt x="17233" y="24675"/>
                  <a:pt x="19242" y="25382"/>
                  <a:pt x="20201" y="27026"/>
                </a:cubicBezTo>
                <a:cubicBezTo>
                  <a:pt x="21410" y="29103"/>
                  <a:pt x="20497" y="31910"/>
                  <a:pt x="21684" y="34010"/>
                </a:cubicBezTo>
                <a:cubicBezTo>
                  <a:pt x="23031" y="36407"/>
                  <a:pt x="26432" y="36749"/>
                  <a:pt x="28281" y="38781"/>
                </a:cubicBezTo>
                <a:cubicBezTo>
                  <a:pt x="29285" y="39831"/>
                  <a:pt x="29742" y="41269"/>
                  <a:pt x="30404" y="42570"/>
                </a:cubicBezTo>
                <a:cubicBezTo>
                  <a:pt x="31043" y="43871"/>
                  <a:pt x="32070" y="45172"/>
                  <a:pt x="33508" y="45400"/>
                </a:cubicBezTo>
                <a:cubicBezTo>
                  <a:pt x="32024" y="44487"/>
                  <a:pt x="31454" y="42501"/>
                  <a:pt x="31202" y="40744"/>
                </a:cubicBezTo>
                <a:cubicBezTo>
                  <a:pt x="30951" y="38986"/>
                  <a:pt x="30746" y="37046"/>
                  <a:pt x="29468" y="35814"/>
                </a:cubicBezTo>
                <a:cubicBezTo>
                  <a:pt x="28737" y="35106"/>
                  <a:pt x="27733" y="34764"/>
                  <a:pt x="26934" y="34147"/>
                </a:cubicBezTo>
                <a:cubicBezTo>
                  <a:pt x="26112" y="33485"/>
                  <a:pt x="25496" y="32549"/>
                  <a:pt x="25245" y="31522"/>
                </a:cubicBezTo>
                <a:cubicBezTo>
                  <a:pt x="24789" y="29582"/>
                  <a:pt x="25565" y="27437"/>
                  <a:pt x="24720" y="25656"/>
                </a:cubicBezTo>
                <a:cubicBezTo>
                  <a:pt x="23921" y="23967"/>
                  <a:pt x="21844" y="23054"/>
                  <a:pt x="21296" y="21251"/>
                </a:cubicBezTo>
                <a:cubicBezTo>
                  <a:pt x="20817" y="19745"/>
                  <a:pt x="21570" y="18124"/>
                  <a:pt x="21273" y="16572"/>
                </a:cubicBezTo>
                <a:cubicBezTo>
                  <a:pt x="20863" y="14312"/>
                  <a:pt x="18443" y="13011"/>
                  <a:pt x="17416" y="10934"/>
                </a:cubicBezTo>
                <a:cubicBezTo>
                  <a:pt x="16777" y="9656"/>
                  <a:pt x="16708" y="8195"/>
                  <a:pt x="16686" y="6757"/>
                </a:cubicBezTo>
                <a:cubicBezTo>
                  <a:pt x="16663" y="5319"/>
                  <a:pt x="16686" y="3858"/>
                  <a:pt x="16161" y="2534"/>
                </a:cubicBezTo>
                <a:cubicBezTo>
                  <a:pt x="15636" y="1188"/>
                  <a:pt x="14449" y="23"/>
                  <a:pt x="13011" y="1"/>
                </a:cubicBezTo>
                <a:cubicBezTo>
                  <a:pt x="12998" y="0"/>
                  <a:pt x="12985" y="0"/>
                  <a:pt x="12973" y="0"/>
                </a:cubicBezTo>
                <a:close/>
                <a:moveTo>
                  <a:pt x="4392" y="14708"/>
                </a:moveTo>
                <a:cubicBezTo>
                  <a:pt x="3463" y="14708"/>
                  <a:pt x="2560" y="14973"/>
                  <a:pt x="1826" y="15567"/>
                </a:cubicBezTo>
                <a:cubicBezTo>
                  <a:pt x="434" y="16686"/>
                  <a:pt x="0" y="18763"/>
                  <a:pt x="571" y="20452"/>
                </a:cubicBezTo>
                <a:cubicBezTo>
                  <a:pt x="1142" y="22141"/>
                  <a:pt x="2602" y="23442"/>
                  <a:pt x="4269" y="24127"/>
                </a:cubicBezTo>
                <a:cubicBezTo>
                  <a:pt x="5455" y="24629"/>
                  <a:pt x="6916" y="24926"/>
                  <a:pt x="7555" y="26067"/>
                </a:cubicBezTo>
                <a:cubicBezTo>
                  <a:pt x="8080" y="27026"/>
                  <a:pt x="7829" y="28236"/>
                  <a:pt x="8263" y="29263"/>
                </a:cubicBezTo>
                <a:cubicBezTo>
                  <a:pt x="9222" y="31454"/>
                  <a:pt x="12554" y="31203"/>
                  <a:pt x="14243" y="32892"/>
                </a:cubicBezTo>
                <a:cubicBezTo>
                  <a:pt x="15430" y="34102"/>
                  <a:pt x="15544" y="35996"/>
                  <a:pt x="16434" y="37434"/>
                </a:cubicBezTo>
                <a:cubicBezTo>
                  <a:pt x="17279" y="38804"/>
                  <a:pt x="18763" y="39648"/>
                  <a:pt x="20269" y="40242"/>
                </a:cubicBezTo>
                <a:cubicBezTo>
                  <a:pt x="21296" y="40652"/>
                  <a:pt x="22369" y="40972"/>
                  <a:pt x="23282" y="41565"/>
                </a:cubicBezTo>
                <a:cubicBezTo>
                  <a:pt x="25907" y="43186"/>
                  <a:pt x="27094" y="46678"/>
                  <a:pt x="29947" y="47865"/>
                </a:cubicBezTo>
                <a:cubicBezTo>
                  <a:pt x="27025" y="46176"/>
                  <a:pt x="27048" y="42068"/>
                  <a:pt x="24811" y="40082"/>
                </a:cubicBezTo>
                <a:cubicBezTo>
                  <a:pt x="23487" y="38895"/>
                  <a:pt x="21479" y="38621"/>
                  <a:pt x="20292" y="37320"/>
                </a:cubicBezTo>
                <a:cubicBezTo>
                  <a:pt x="18375" y="35243"/>
                  <a:pt x="19310" y="31568"/>
                  <a:pt x="17393" y="29491"/>
                </a:cubicBezTo>
                <a:cubicBezTo>
                  <a:pt x="16161" y="28167"/>
                  <a:pt x="14083" y="27893"/>
                  <a:pt x="12828" y="26592"/>
                </a:cubicBezTo>
                <a:cubicBezTo>
                  <a:pt x="11755" y="25474"/>
                  <a:pt x="11504" y="23853"/>
                  <a:pt x="11162" y="22347"/>
                </a:cubicBezTo>
                <a:cubicBezTo>
                  <a:pt x="10682" y="20087"/>
                  <a:pt x="9884" y="17759"/>
                  <a:pt x="8172" y="16207"/>
                </a:cubicBezTo>
                <a:cubicBezTo>
                  <a:pt x="7156" y="15272"/>
                  <a:pt x="5747" y="14708"/>
                  <a:pt x="4392" y="14708"/>
                </a:cubicBezTo>
                <a:close/>
                <a:moveTo>
                  <a:pt x="5136" y="34284"/>
                </a:moveTo>
                <a:cubicBezTo>
                  <a:pt x="2876" y="34307"/>
                  <a:pt x="1210" y="36955"/>
                  <a:pt x="1826" y="39123"/>
                </a:cubicBezTo>
                <a:cubicBezTo>
                  <a:pt x="2433" y="41257"/>
                  <a:pt x="4719" y="42639"/>
                  <a:pt x="6945" y="42639"/>
                </a:cubicBezTo>
                <a:cubicBezTo>
                  <a:pt x="6981" y="42639"/>
                  <a:pt x="7017" y="42639"/>
                  <a:pt x="7053" y="42638"/>
                </a:cubicBezTo>
                <a:cubicBezTo>
                  <a:pt x="7470" y="42623"/>
                  <a:pt x="7888" y="42566"/>
                  <a:pt x="8305" y="42566"/>
                </a:cubicBezTo>
                <a:cubicBezTo>
                  <a:pt x="8504" y="42566"/>
                  <a:pt x="8703" y="42579"/>
                  <a:pt x="8902" y="42615"/>
                </a:cubicBezTo>
                <a:cubicBezTo>
                  <a:pt x="10591" y="42889"/>
                  <a:pt x="11755" y="44647"/>
                  <a:pt x="13444" y="44966"/>
                </a:cubicBezTo>
                <a:cubicBezTo>
                  <a:pt x="13658" y="45009"/>
                  <a:pt x="13873" y="45027"/>
                  <a:pt x="14088" y="45027"/>
                </a:cubicBezTo>
                <a:cubicBezTo>
                  <a:pt x="15090" y="45027"/>
                  <a:pt x="16104" y="44644"/>
                  <a:pt x="17118" y="44644"/>
                </a:cubicBezTo>
                <a:cubicBezTo>
                  <a:pt x="17164" y="44644"/>
                  <a:pt x="17210" y="44645"/>
                  <a:pt x="17256" y="44647"/>
                </a:cubicBezTo>
                <a:cubicBezTo>
                  <a:pt x="20877" y="44738"/>
                  <a:pt x="23021" y="49646"/>
                  <a:pt x="26658" y="49646"/>
                </a:cubicBezTo>
                <a:cubicBezTo>
                  <a:pt x="26666" y="49646"/>
                  <a:pt x="26675" y="49646"/>
                  <a:pt x="26683" y="49646"/>
                </a:cubicBezTo>
                <a:cubicBezTo>
                  <a:pt x="25450" y="48550"/>
                  <a:pt x="24400" y="47363"/>
                  <a:pt x="23716" y="45994"/>
                </a:cubicBezTo>
                <a:cubicBezTo>
                  <a:pt x="23236" y="45058"/>
                  <a:pt x="22894" y="43939"/>
                  <a:pt x="21981" y="43414"/>
                </a:cubicBezTo>
                <a:cubicBezTo>
                  <a:pt x="21342" y="43026"/>
                  <a:pt x="20543" y="43003"/>
                  <a:pt x="19881" y="42684"/>
                </a:cubicBezTo>
                <a:cubicBezTo>
                  <a:pt x="18397" y="41999"/>
                  <a:pt x="17895" y="40036"/>
                  <a:pt x="16503" y="39169"/>
                </a:cubicBezTo>
                <a:cubicBezTo>
                  <a:pt x="15225" y="38393"/>
                  <a:pt x="13558" y="38712"/>
                  <a:pt x="12120" y="38279"/>
                </a:cubicBezTo>
                <a:cubicBezTo>
                  <a:pt x="9496" y="37480"/>
                  <a:pt x="7852" y="34284"/>
                  <a:pt x="5136" y="3428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3">
  <p:cSld name="CUSTOM_1_1_1">
    <p:spTree>
      <p:nvGrpSpPr>
        <p:cNvPr id="1" name="Shape 276"/>
        <p:cNvGrpSpPr/>
        <p:nvPr/>
      </p:nvGrpSpPr>
      <p:grpSpPr>
        <a:xfrm>
          <a:off x="0" y="0"/>
          <a:ext cx="0" cy="0"/>
          <a:chOff x="0" y="0"/>
          <a:chExt cx="0" cy="0"/>
        </a:xfrm>
      </p:grpSpPr>
      <p:sp>
        <p:nvSpPr>
          <p:cNvPr id="277" name="Google Shape;277;p18"/>
          <p:cNvSpPr txBox="1">
            <a:spLocks noGrp="1"/>
          </p:cNvSpPr>
          <p:nvPr>
            <p:ph type="subTitle" idx="1"/>
          </p:nvPr>
        </p:nvSpPr>
        <p:spPr>
          <a:xfrm>
            <a:off x="1331100" y="3201900"/>
            <a:ext cx="3240900" cy="101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8" name="Google Shape;278;p18"/>
          <p:cNvSpPr txBox="1">
            <a:spLocks noGrp="1"/>
          </p:cNvSpPr>
          <p:nvPr>
            <p:ph type="title"/>
          </p:nvPr>
        </p:nvSpPr>
        <p:spPr>
          <a:xfrm>
            <a:off x="1331100" y="1080900"/>
            <a:ext cx="3240900" cy="1968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9" name="Google Shape;279;p18"/>
          <p:cNvSpPr/>
          <p:nvPr/>
        </p:nvSpPr>
        <p:spPr>
          <a:xfrm>
            <a:off x="309251" y="710769"/>
            <a:ext cx="122989" cy="192024"/>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8"/>
          <p:cNvSpPr/>
          <p:nvPr/>
        </p:nvSpPr>
        <p:spPr>
          <a:xfrm flipH="1">
            <a:off x="5914460" y="364705"/>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8"/>
          <p:cNvSpPr/>
          <p:nvPr/>
        </p:nvSpPr>
        <p:spPr>
          <a:xfrm flipH="1">
            <a:off x="4246038" y="4746665"/>
            <a:ext cx="68123" cy="64985"/>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8"/>
          <p:cNvSpPr/>
          <p:nvPr/>
        </p:nvSpPr>
        <p:spPr>
          <a:xfrm rot="5735881">
            <a:off x="7022084" y="4811589"/>
            <a:ext cx="143061" cy="117729"/>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8"/>
          <p:cNvSpPr/>
          <p:nvPr/>
        </p:nvSpPr>
        <p:spPr>
          <a:xfrm flipH="1">
            <a:off x="8644681" y="2578906"/>
            <a:ext cx="68096" cy="64973"/>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8"/>
          <p:cNvSpPr/>
          <p:nvPr/>
        </p:nvSpPr>
        <p:spPr>
          <a:xfrm>
            <a:off x="948512" y="289764"/>
            <a:ext cx="204519" cy="204519"/>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285;p18"/>
          <p:cNvGrpSpPr/>
          <p:nvPr/>
        </p:nvGrpSpPr>
        <p:grpSpPr>
          <a:xfrm rot="-1177958">
            <a:off x="-79829" y="3495692"/>
            <a:ext cx="1299698" cy="2652046"/>
            <a:chOff x="8154826" y="3096390"/>
            <a:chExt cx="1299652" cy="2651951"/>
          </a:xfrm>
        </p:grpSpPr>
        <p:sp>
          <p:nvSpPr>
            <p:cNvPr id="286" name="Google Shape;286;p18"/>
            <p:cNvSpPr/>
            <p:nvPr/>
          </p:nvSpPr>
          <p:spPr>
            <a:xfrm>
              <a:off x="8761530" y="3096390"/>
              <a:ext cx="692948" cy="785102"/>
            </a:xfrm>
            <a:custGeom>
              <a:avLst/>
              <a:gdLst/>
              <a:ahLst/>
              <a:cxnLst/>
              <a:rect l="l" t="t" r="r" b="b"/>
              <a:pathLst>
                <a:path w="25679" h="29094" extrusionOk="0">
                  <a:moveTo>
                    <a:pt x="15362" y="0"/>
                  </a:moveTo>
                  <a:cubicBezTo>
                    <a:pt x="14997" y="0"/>
                    <a:pt x="14631" y="16"/>
                    <a:pt x="14266" y="43"/>
                  </a:cubicBezTo>
                  <a:cubicBezTo>
                    <a:pt x="13581" y="112"/>
                    <a:pt x="12897" y="203"/>
                    <a:pt x="12280" y="500"/>
                  </a:cubicBezTo>
                  <a:cubicBezTo>
                    <a:pt x="11504" y="888"/>
                    <a:pt x="10911" y="1550"/>
                    <a:pt x="10409" y="2234"/>
                  </a:cubicBezTo>
                  <a:cubicBezTo>
                    <a:pt x="8080" y="5498"/>
                    <a:pt x="7533" y="9653"/>
                    <a:pt x="6254" y="13464"/>
                  </a:cubicBezTo>
                  <a:cubicBezTo>
                    <a:pt x="6232" y="13533"/>
                    <a:pt x="6186" y="13624"/>
                    <a:pt x="6140" y="13693"/>
                  </a:cubicBezTo>
                  <a:cubicBezTo>
                    <a:pt x="6088" y="13737"/>
                    <a:pt x="6021" y="13758"/>
                    <a:pt x="5951" y="13758"/>
                  </a:cubicBezTo>
                  <a:cubicBezTo>
                    <a:pt x="5806" y="13758"/>
                    <a:pt x="5647" y="13671"/>
                    <a:pt x="5570" y="13533"/>
                  </a:cubicBezTo>
                  <a:cubicBezTo>
                    <a:pt x="5456" y="13350"/>
                    <a:pt x="5478" y="13099"/>
                    <a:pt x="5501" y="12871"/>
                  </a:cubicBezTo>
                  <a:cubicBezTo>
                    <a:pt x="5752" y="10383"/>
                    <a:pt x="6277" y="7941"/>
                    <a:pt x="7053" y="5544"/>
                  </a:cubicBezTo>
                  <a:cubicBezTo>
                    <a:pt x="7259" y="4928"/>
                    <a:pt x="7464" y="4289"/>
                    <a:pt x="7487" y="3627"/>
                  </a:cubicBezTo>
                  <a:cubicBezTo>
                    <a:pt x="7510" y="2965"/>
                    <a:pt x="7282" y="2257"/>
                    <a:pt x="6734" y="1869"/>
                  </a:cubicBezTo>
                  <a:cubicBezTo>
                    <a:pt x="6438" y="1663"/>
                    <a:pt x="6097" y="1577"/>
                    <a:pt x="5742" y="1577"/>
                  </a:cubicBezTo>
                  <a:cubicBezTo>
                    <a:pt x="5195" y="1577"/>
                    <a:pt x="4617" y="1784"/>
                    <a:pt x="4132" y="2075"/>
                  </a:cubicBezTo>
                  <a:cubicBezTo>
                    <a:pt x="3196" y="2622"/>
                    <a:pt x="2443" y="3467"/>
                    <a:pt x="1872" y="4403"/>
                  </a:cubicBezTo>
                  <a:cubicBezTo>
                    <a:pt x="0" y="7461"/>
                    <a:pt x="137" y="11296"/>
                    <a:pt x="662" y="14834"/>
                  </a:cubicBezTo>
                  <a:cubicBezTo>
                    <a:pt x="1233" y="18509"/>
                    <a:pt x="2169" y="22138"/>
                    <a:pt x="3470" y="25608"/>
                  </a:cubicBezTo>
                  <a:cubicBezTo>
                    <a:pt x="3903" y="26772"/>
                    <a:pt x="4588" y="28164"/>
                    <a:pt x="5958" y="28735"/>
                  </a:cubicBezTo>
                  <a:cubicBezTo>
                    <a:pt x="6548" y="28997"/>
                    <a:pt x="7176" y="29093"/>
                    <a:pt x="7811" y="29093"/>
                  </a:cubicBezTo>
                  <a:cubicBezTo>
                    <a:pt x="8281" y="29093"/>
                    <a:pt x="8756" y="29041"/>
                    <a:pt x="9222" y="28963"/>
                  </a:cubicBezTo>
                  <a:cubicBezTo>
                    <a:pt x="13673" y="28255"/>
                    <a:pt x="17485" y="25379"/>
                    <a:pt x="20657" y="22161"/>
                  </a:cubicBezTo>
                  <a:cubicBezTo>
                    <a:pt x="22050" y="20746"/>
                    <a:pt x="23351" y="19216"/>
                    <a:pt x="24264" y="17459"/>
                  </a:cubicBezTo>
                  <a:cubicBezTo>
                    <a:pt x="25177" y="15701"/>
                    <a:pt x="25679" y="13670"/>
                    <a:pt x="25382" y="11730"/>
                  </a:cubicBezTo>
                  <a:cubicBezTo>
                    <a:pt x="25291" y="11182"/>
                    <a:pt x="25108" y="10611"/>
                    <a:pt x="24652" y="10337"/>
                  </a:cubicBezTo>
                  <a:cubicBezTo>
                    <a:pt x="24472" y="10236"/>
                    <a:pt x="24273" y="10190"/>
                    <a:pt x="24071" y="10190"/>
                  </a:cubicBezTo>
                  <a:cubicBezTo>
                    <a:pt x="23686" y="10190"/>
                    <a:pt x="23293" y="10356"/>
                    <a:pt x="23008" y="10611"/>
                  </a:cubicBezTo>
                  <a:cubicBezTo>
                    <a:pt x="22552" y="10999"/>
                    <a:pt x="22278" y="11524"/>
                    <a:pt x="22004" y="12049"/>
                  </a:cubicBezTo>
                  <a:cubicBezTo>
                    <a:pt x="20885" y="14241"/>
                    <a:pt x="19516" y="16295"/>
                    <a:pt x="17918" y="18166"/>
                  </a:cubicBezTo>
                  <a:cubicBezTo>
                    <a:pt x="19288" y="15222"/>
                    <a:pt x="20657" y="12255"/>
                    <a:pt x="21639" y="9173"/>
                  </a:cubicBezTo>
                  <a:cubicBezTo>
                    <a:pt x="22232" y="7347"/>
                    <a:pt x="22643" y="5316"/>
                    <a:pt x="21913" y="3558"/>
                  </a:cubicBezTo>
                  <a:cubicBezTo>
                    <a:pt x="21342" y="2166"/>
                    <a:pt x="20087" y="1116"/>
                    <a:pt x="18694" y="568"/>
                  </a:cubicBezTo>
                  <a:cubicBezTo>
                    <a:pt x="17639" y="153"/>
                    <a:pt x="16505" y="0"/>
                    <a:pt x="153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8"/>
            <p:cNvSpPr/>
            <p:nvPr/>
          </p:nvSpPr>
          <p:spPr>
            <a:xfrm>
              <a:off x="8154826" y="3623515"/>
              <a:ext cx="1186935" cy="2124826"/>
            </a:xfrm>
            <a:custGeom>
              <a:avLst/>
              <a:gdLst/>
              <a:ahLst/>
              <a:cxnLst/>
              <a:rect l="l" t="t" r="r" b="b"/>
              <a:pathLst>
                <a:path w="43985" h="78741" extrusionOk="0">
                  <a:moveTo>
                    <a:pt x="15204" y="1"/>
                  </a:moveTo>
                  <a:cubicBezTo>
                    <a:pt x="14564" y="1"/>
                    <a:pt x="13931" y="314"/>
                    <a:pt x="13467" y="755"/>
                  </a:cubicBezTo>
                  <a:cubicBezTo>
                    <a:pt x="12303" y="1805"/>
                    <a:pt x="11938" y="3517"/>
                    <a:pt x="12098" y="5092"/>
                  </a:cubicBezTo>
                  <a:cubicBezTo>
                    <a:pt x="12280" y="6644"/>
                    <a:pt x="12874" y="8105"/>
                    <a:pt x="13376" y="9611"/>
                  </a:cubicBezTo>
                  <a:cubicBezTo>
                    <a:pt x="15727" y="16824"/>
                    <a:pt x="15248" y="24653"/>
                    <a:pt x="13833" y="32140"/>
                  </a:cubicBezTo>
                  <a:cubicBezTo>
                    <a:pt x="12098" y="36226"/>
                    <a:pt x="10957" y="40585"/>
                    <a:pt x="10432" y="44991"/>
                  </a:cubicBezTo>
                  <a:cubicBezTo>
                    <a:pt x="9929" y="41224"/>
                    <a:pt x="8811" y="37435"/>
                    <a:pt x="8583" y="33601"/>
                  </a:cubicBezTo>
                  <a:cubicBezTo>
                    <a:pt x="8332" y="29538"/>
                    <a:pt x="9062" y="25407"/>
                    <a:pt x="8103" y="21458"/>
                  </a:cubicBezTo>
                  <a:cubicBezTo>
                    <a:pt x="7838" y="20331"/>
                    <a:pt x="7124" y="19034"/>
                    <a:pt x="6003" y="19034"/>
                  </a:cubicBezTo>
                  <a:cubicBezTo>
                    <a:pt x="5966" y="19034"/>
                    <a:pt x="5928" y="19035"/>
                    <a:pt x="5889" y="19038"/>
                  </a:cubicBezTo>
                  <a:cubicBezTo>
                    <a:pt x="5364" y="19084"/>
                    <a:pt x="4908" y="19426"/>
                    <a:pt x="4565" y="19814"/>
                  </a:cubicBezTo>
                  <a:cubicBezTo>
                    <a:pt x="3516" y="21001"/>
                    <a:pt x="3264" y="22645"/>
                    <a:pt x="3173" y="24197"/>
                  </a:cubicBezTo>
                  <a:cubicBezTo>
                    <a:pt x="2945" y="28465"/>
                    <a:pt x="3607" y="32756"/>
                    <a:pt x="5136" y="36751"/>
                  </a:cubicBezTo>
                  <a:cubicBezTo>
                    <a:pt x="6711" y="40836"/>
                    <a:pt x="9199" y="44671"/>
                    <a:pt x="10135" y="48871"/>
                  </a:cubicBezTo>
                  <a:cubicBezTo>
                    <a:pt x="9929" y="55947"/>
                    <a:pt x="11482" y="63182"/>
                    <a:pt x="14905" y="69254"/>
                  </a:cubicBezTo>
                  <a:cubicBezTo>
                    <a:pt x="11938" y="66560"/>
                    <a:pt x="9678" y="63228"/>
                    <a:pt x="8240" y="59553"/>
                  </a:cubicBezTo>
                  <a:cubicBezTo>
                    <a:pt x="6985" y="56358"/>
                    <a:pt x="6346" y="52934"/>
                    <a:pt x="4976" y="49784"/>
                  </a:cubicBezTo>
                  <a:cubicBezTo>
                    <a:pt x="4680" y="49168"/>
                    <a:pt x="4337" y="48506"/>
                    <a:pt x="3698" y="48232"/>
                  </a:cubicBezTo>
                  <a:cubicBezTo>
                    <a:pt x="3521" y="48163"/>
                    <a:pt x="3337" y="48132"/>
                    <a:pt x="3153" y="48132"/>
                  </a:cubicBezTo>
                  <a:cubicBezTo>
                    <a:pt x="2600" y="48132"/>
                    <a:pt x="2043" y="48414"/>
                    <a:pt x="1667" y="48825"/>
                  </a:cubicBezTo>
                  <a:cubicBezTo>
                    <a:pt x="1164" y="49396"/>
                    <a:pt x="936" y="50149"/>
                    <a:pt x="799" y="50880"/>
                  </a:cubicBezTo>
                  <a:cubicBezTo>
                    <a:pt x="0" y="55148"/>
                    <a:pt x="1781" y="59599"/>
                    <a:pt x="4702" y="62794"/>
                  </a:cubicBezTo>
                  <a:cubicBezTo>
                    <a:pt x="7510" y="65899"/>
                    <a:pt x="11253" y="67998"/>
                    <a:pt x="15111" y="69619"/>
                  </a:cubicBezTo>
                  <a:cubicBezTo>
                    <a:pt x="17051" y="72952"/>
                    <a:pt x="19539" y="75919"/>
                    <a:pt x="22620" y="78293"/>
                  </a:cubicBezTo>
                  <a:cubicBezTo>
                    <a:pt x="22926" y="78526"/>
                    <a:pt x="23344" y="78740"/>
                    <a:pt x="23701" y="78740"/>
                  </a:cubicBezTo>
                  <a:cubicBezTo>
                    <a:pt x="23903" y="78740"/>
                    <a:pt x="24086" y="78671"/>
                    <a:pt x="24218" y="78498"/>
                  </a:cubicBezTo>
                  <a:cubicBezTo>
                    <a:pt x="19288" y="74960"/>
                    <a:pt x="15818" y="69665"/>
                    <a:pt x="13673" y="63981"/>
                  </a:cubicBezTo>
                  <a:cubicBezTo>
                    <a:pt x="13330" y="63045"/>
                    <a:pt x="13011" y="62087"/>
                    <a:pt x="12737" y="61128"/>
                  </a:cubicBezTo>
                  <a:cubicBezTo>
                    <a:pt x="12303" y="55148"/>
                    <a:pt x="13764" y="49122"/>
                    <a:pt x="17416" y="44534"/>
                  </a:cubicBezTo>
                  <a:cubicBezTo>
                    <a:pt x="19813" y="41476"/>
                    <a:pt x="23077" y="39170"/>
                    <a:pt x="25451" y="36089"/>
                  </a:cubicBezTo>
                  <a:cubicBezTo>
                    <a:pt x="26090" y="35244"/>
                    <a:pt x="26683" y="34103"/>
                    <a:pt x="26135" y="33190"/>
                  </a:cubicBezTo>
                  <a:cubicBezTo>
                    <a:pt x="25784" y="32575"/>
                    <a:pt x="25085" y="32364"/>
                    <a:pt x="24346" y="32364"/>
                  </a:cubicBezTo>
                  <a:cubicBezTo>
                    <a:pt x="23933" y="32364"/>
                    <a:pt x="23507" y="32430"/>
                    <a:pt x="23122" y="32528"/>
                  </a:cubicBezTo>
                  <a:cubicBezTo>
                    <a:pt x="19105" y="33624"/>
                    <a:pt x="15978" y="36910"/>
                    <a:pt x="13969" y="40563"/>
                  </a:cubicBezTo>
                  <a:cubicBezTo>
                    <a:pt x="12372" y="43507"/>
                    <a:pt x="11390" y="46771"/>
                    <a:pt x="11048" y="50081"/>
                  </a:cubicBezTo>
                  <a:cubicBezTo>
                    <a:pt x="10934" y="43986"/>
                    <a:pt x="12098" y="37846"/>
                    <a:pt x="14494" y="32231"/>
                  </a:cubicBezTo>
                  <a:cubicBezTo>
                    <a:pt x="17895" y="28077"/>
                    <a:pt x="22529" y="24904"/>
                    <a:pt x="27665" y="23147"/>
                  </a:cubicBezTo>
                  <a:cubicBezTo>
                    <a:pt x="32595" y="21481"/>
                    <a:pt x="38096" y="21047"/>
                    <a:pt x="42319" y="18011"/>
                  </a:cubicBezTo>
                  <a:cubicBezTo>
                    <a:pt x="42844" y="17623"/>
                    <a:pt x="43368" y="17189"/>
                    <a:pt x="43665" y="16596"/>
                  </a:cubicBezTo>
                  <a:cubicBezTo>
                    <a:pt x="43962" y="16003"/>
                    <a:pt x="43985" y="15226"/>
                    <a:pt x="43551" y="14724"/>
                  </a:cubicBezTo>
                  <a:cubicBezTo>
                    <a:pt x="43277" y="14428"/>
                    <a:pt x="42889" y="14245"/>
                    <a:pt x="42524" y="14108"/>
                  </a:cubicBezTo>
                  <a:cubicBezTo>
                    <a:pt x="41374" y="13717"/>
                    <a:pt x="40169" y="13560"/>
                    <a:pt x="38953" y="13560"/>
                  </a:cubicBezTo>
                  <a:cubicBezTo>
                    <a:pt x="37827" y="13560"/>
                    <a:pt x="36693" y="13694"/>
                    <a:pt x="35585" y="13903"/>
                  </a:cubicBezTo>
                  <a:cubicBezTo>
                    <a:pt x="30153" y="14884"/>
                    <a:pt x="25085" y="17623"/>
                    <a:pt x="21114" y="21458"/>
                  </a:cubicBezTo>
                  <a:cubicBezTo>
                    <a:pt x="21548" y="20864"/>
                    <a:pt x="22004" y="20294"/>
                    <a:pt x="22461" y="19723"/>
                  </a:cubicBezTo>
                  <a:cubicBezTo>
                    <a:pt x="24241" y="17463"/>
                    <a:pt x="25998" y="15204"/>
                    <a:pt x="27779" y="12967"/>
                  </a:cubicBezTo>
                  <a:cubicBezTo>
                    <a:pt x="28190" y="12419"/>
                    <a:pt x="28646" y="11848"/>
                    <a:pt x="29194" y="11437"/>
                  </a:cubicBezTo>
                  <a:cubicBezTo>
                    <a:pt x="30175" y="10730"/>
                    <a:pt x="31431" y="10502"/>
                    <a:pt x="32572" y="10114"/>
                  </a:cubicBezTo>
                  <a:cubicBezTo>
                    <a:pt x="33736" y="9748"/>
                    <a:pt x="34946" y="9086"/>
                    <a:pt x="35357" y="7945"/>
                  </a:cubicBezTo>
                  <a:cubicBezTo>
                    <a:pt x="34923" y="7788"/>
                    <a:pt x="34458" y="7710"/>
                    <a:pt x="33993" y="7710"/>
                  </a:cubicBezTo>
                  <a:cubicBezTo>
                    <a:pt x="33309" y="7710"/>
                    <a:pt x="32622" y="7879"/>
                    <a:pt x="32024" y="8219"/>
                  </a:cubicBezTo>
                  <a:cubicBezTo>
                    <a:pt x="32892" y="7215"/>
                    <a:pt x="33531" y="6051"/>
                    <a:pt x="33896" y="4772"/>
                  </a:cubicBezTo>
                  <a:cubicBezTo>
                    <a:pt x="33987" y="4499"/>
                    <a:pt x="34033" y="4179"/>
                    <a:pt x="33873" y="3951"/>
                  </a:cubicBezTo>
                  <a:cubicBezTo>
                    <a:pt x="33753" y="3779"/>
                    <a:pt x="33580" y="3710"/>
                    <a:pt x="33389" y="3710"/>
                  </a:cubicBezTo>
                  <a:cubicBezTo>
                    <a:pt x="33073" y="3710"/>
                    <a:pt x="32705" y="3897"/>
                    <a:pt x="32435" y="4111"/>
                  </a:cubicBezTo>
                  <a:cubicBezTo>
                    <a:pt x="31522" y="4864"/>
                    <a:pt x="30746" y="5777"/>
                    <a:pt x="30153" y="6827"/>
                  </a:cubicBezTo>
                  <a:cubicBezTo>
                    <a:pt x="30563" y="5343"/>
                    <a:pt x="30700" y="3768"/>
                    <a:pt x="30495" y="2239"/>
                  </a:cubicBezTo>
                  <a:cubicBezTo>
                    <a:pt x="30449" y="1897"/>
                    <a:pt x="30335" y="1508"/>
                    <a:pt x="30016" y="1417"/>
                  </a:cubicBezTo>
                  <a:cubicBezTo>
                    <a:pt x="29975" y="1406"/>
                    <a:pt x="29935" y="1401"/>
                    <a:pt x="29896" y="1401"/>
                  </a:cubicBezTo>
                  <a:cubicBezTo>
                    <a:pt x="29605" y="1401"/>
                    <a:pt x="29352" y="1683"/>
                    <a:pt x="29171" y="1965"/>
                  </a:cubicBezTo>
                  <a:cubicBezTo>
                    <a:pt x="28190" y="3517"/>
                    <a:pt x="27596" y="5343"/>
                    <a:pt x="27505" y="7215"/>
                  </a:cubicBezTo>
                  <a:cubicBezTo>
                    <a:pt x="27414" y="6165"/>
                    <a:pt x="27003" y="5161"/>
                    <a:pt x="26364" y="4339"/>
                  </a:cubicBezTo>
                  <a:cubicBezTo>
                    <a:pt x="26139" y="4045"/>
                    <a:pt x="25783" y="3764"/>
                    <a:pt x="25455" y="3764"/>
                  </a:cubicBezTo>
                  <a:cubicBezTo>
                    <a:pt x="25350" y="3764"/>
                    <a:pt x="25248" y="3793"/>
                    <a:pt x="25154" y="3859"/>
                  </a:cubicBezTo>
                  <a:cubicBezTo>
                    <a:pt x="24834" y="4065"/>
                    <a:pt x="24834" y="4499"/>
                    <a:pt x="24880" y="4864"/>
                  </a:cubicBezTo>
                  <a:cubicBezTo>
                    <a:pt x="25108" y="7192"/>
                    <a:pt x="25930" y="9474"/>
                    <a:pt x="27528" y="11346"/>
                  </a:cubicBezTo>
                  <a:cubicBezTo>
                    <a:pt x="24720" y="15820"/>
                    <a:pt x="21068" y="19700"/>
                    <a:pt x="18124" y="24105"/>
                  </a:cubicBezTo>
                  <a:cubicBezTo>
                    <a:pt x="17256" y="25429"/>
                    <a:pt x="16435" y="26776"/>
                    <a:pt x="15704" y="28191"/>
                  </a:cubicBezTo>
                  <a:cubicBezTo>
                    <a:pt x="16982" y="24562"/>
                    <a:pt x="17918" y="20819"/>
                    <a:pt x="18512" y="17030"/>
                  </a:cubicBezTo>
                  <a:cubicBezTo>
                    <a:pt x="19196" y="12602"/>
                    <a:pt x="19402" y="8059"/>
                    <a:pt x="18420" y="3723"/>
                  </a:cubicBezTo>
                  <a:cubicBezTo>
                    <a:pt x="18010" y="2011"/>
                    <a:pt x="17028" y="25"/>
                    <a:pt x="15271" y="2"/>
                  </a:cubicBezTo>
                  <a:cubicBezTo>
                    <a:pt x="15248" y="1"/>
                    <a:pt x="15226" y="1"/>
                    <a:pt x="152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8" name="Google Shape;288;p18"/>
          <p:cNvSpPr/>
          <p:nvPr/>
        </p:nvSpPr>
        <p:spPr>
          <a:xfrm rot="-570776" flipH="1">
            <a:off x="704449" y="4249414"/>
            <a:ext cx="904250" cy="1339752"/>
          </a:xfrm>
          <a:custGeom>
            <a:avLst/>
            <a:gdLst/>
            <a:ahLst/>
            <a:cxnLst/>
            <a:rect l="l" t="t" r="r" b="b"/>
            <a:pathLst>
              <a:path w="33508" h="49646" extrusionOk="0">
                <a:moveTo>
                  <a:pt x="12973" y="0"/>
                </a:moveTo>
                <a:cubicBezTo>
                  <a:pt x="11302" y="0"/>
                  <a:pt x="9993" y="1496"/>
                  <a:pt x="9427" y="3059"/>
                </a:cubicBezTo>
                <a:cubicBezTo>
                  <a:pt x="8103" y="6574"/>
                  <a:pt x="9359" y="10729"/>
                  <a:pt x="11915" y="13468"/>
                </a:cubicBezTo>
                <a:cubicBezTo>
                  <a:pt x="13033" y="14654"/>
                  <a:pt x="14449" y="15796"/>
                  <a:pt x="14631" y="17416"/>
                </a:cubicBezTo>
                <a:cubicBezTo>
                  <a:pt x="14700" y="18078"/>
                  <a:pt x="14540" y="18740"/>
                  <a:pt x="14517" y="19402"/>
                </a:cubicBezTo>
                <a:cubicBezTo>
                  <a:pt x="14471" y="20794"/>
                  <a:pt x="14974" y="22232"/>
                  <a:pt x="15955" y="23282"/>
                </a:cubicBezTo>
                <a:cubicBezTo>
                  <a:pt x="17233" y="24675"/>
                  <a:pt x="19242" y="25382"/>
                  <a:pt x="20201" y="27026"/>
                </a:cubicBezTo>
                <a:cubicBezTo>
                  <a:pt x="21410" y="29103"/>
                  <a:pt x="20497" y="31910"/>
                  <a:pt x="21684" y="34010"/>
                </a:cubicBezTo>
                <a:cubicBezTo>
                  <a:pt x="23031" y="36407"/>
                  <a:pt x="26432" y="36749"/>
                  <a:pt x="28281" y="38781"/>
                </a:cubicBezTo>
                <a:cubicBezTo>
                  <a:pt x="29285" y="39831"/>
                  <a:pt x="29742" y="41269"/>
                  <a:pt x="30404" y="42570"/>
                </a:cubicBezTo>
                <a:cubicBezTo>
                  <a:pt x="31043" y="43871"/>
                  <a:pt x="32070" y="45172"/>
                  <a:pt x="33508" y="45400"/>
                </a:cubicBezTo>
                <a:cubicBezTo>
                  <a:pt x="32024" y="44487"/>
                  <a:pt x="31454" y="42501"/>
                  <a:pt x="31202" y="40744"/>
                </a:cubicBezTo>
                <a:cubicBezTo>
                  <a:pt x="30951" y="38986"/>
                  <a:pt x="30746" y="37046"/>
                  <a:pt x="29468" y="35814"/>
                </a:cubicBezTo>
                <a:cubicBezTo>
                  <a:pt x="28737" y="35106"/>
                  <a:pt x="27733" y="34764"/>
                  <a:pt x="26934" y="34147"/>
                </a:cubicBezTo>
                <a:cubicBezTo>
                  <a:pt x="26112" y="33485"/>
                  <a:pt x="25496" y="32549"/>
                  <a:pt x="25245" y="31522"/>
                </a:cubicBezTo>
                <a:cubicBezTo>
                  <a:pt x="24789" y="29582"/>
                  <a:pt x="25565" y="27437"/>
                  <a:pt x="24720" y="25656"/>
                </a:cubicBezTo>
                <a:cubicBezTo>
                  <a:pt x="23921" y="23967"/>
                  <a:pt x="21844" y="23054"/>
                  <a:pt x="21296" y="21251"/>
                </a:cubicBezTo>
                <a:cubicBezTo>
                  <a:pt x="20817" y="19745"/>
                  <a:pt x="21570" y="18124"/>
                  <a:pt x="21273" y="16572"/>
                </a:cubicBezTo>
                <a:cubicBezTo>
                  <a:pt x="20863" y="14312"/>
                  <a:pt x="18443" y="13011"/>
                  <a:pt x="17416" y="10934"/>
                </a:cubicBezTo>
                <a:cubicBezTo>
                  <a:pt x="16777" y="9656"/>
                  <a:pt x="16708" y="8195"/>
                  <a:pt x="16686" y="6757"/>
                </a:cubicBezTo>
                <a:cubicBezTo>
                  <a:pt x="16663" y="5319"/>
                  <a:pt x="16686" y="3858"/>
                  <a:pt x="16161" y="2534"/>
                </a:cubicBezTo>
                <a:cubicBezTo>
                  <a:pt x="15636" y="1188"/>
                  <a:pt x="14449" y="23"/>
                  <a:pt x="13011" y="1"/>
                </a:cubicBezTo>
                <a:cubicBezTo>
                  <a:pt x="12998" y="0"/>
                  <a:pt x="12985" y="0"/>
                  <a:pt x="12973" y="0"/>
                </a:cubicBezTo>
                <a:close/>
                <a:moveTo>
                  <a:pt x="4392" y="14708"/>
                </a:moveTo>
                <a:cubicBezTo>
                  <a:pt x="3463" y="14708"/>
                  <a:pt x="2560" y="14973"/>
                  <a:pt x="1826" y="15567"/>
                </a:cubicBezTo>
                <a:cubicBezTo>
                  <a:pt x="434" y="16686"/>
                  <a:pt x="0" y="18763"/>
                  <a:pt x="571" y="20452"/>
                </a:cubicBezTo>
                <a:cubicBezTo>
                  <a:pt x="1142" y="22141"/>
                  <a:pt x="2602" y="23442"/>
                  <a:pt x="4269" y="24127"/>
                </a:cubicBezTo>
                <a:cubicBezTo>
                  <a:pt x="5455" y="24629"/>
                  <a:pt x="6916" y="24926"/>
                  <a:pt x="7555" y="26067"/>
                </a:cubicBezTo>
                <a:cubicBezTo>
                  <a:pt x="8080" y="27026"/>
                  <a:pt x="7829" y="28236"/>
                  <a:pt x="8263" y="29263"/>
                </a:cubicBezTo>
                <a:cubicBezTo>
                  <a:pt x="9222" y="31454"/>
                  <a:pt x="12554" y="31203"/>
                  <a:pt x="14243" y="32892"/>
                </a:cubicBezTo>
                <a:cubicBezTo>
                  <a:pt x="15430" y="34102"/>
                  <a:pt x="15544" y="35996"/>
                  <a:pt x="16434" y="37434"/>
                </a:cubicBezTo>
                <a:cubicBezTo>
                  <a:pt x="17279" y="38804"/>
                  <a:pt x="18763" y="39648"/>
                  <a:pt x="20269" y="40242"/>
                </a:cubicBezTo>
                <a:cubicBezTo>
                  <a:pt x="21296" y="40652"/>
                  <a:pt x="22369" y="40972"/>
                  <a:pt x="23282" y="41565"/>
                </a:cubicBezTo>
                <a:cubicBezTo>
                  <a:pt x="25907" y="43186"/>
                  <a:pt x="27094" y="46678"/>
                  <a:pt x="29947" y="47865"/>
                </a:cubicBezTo>
                <a:cubicBezTo>
                  <a:pt x="27025" y="46176"/>
                  <a:pt x="27048" y="42068"/>
                  <a:pt x="24811" y="40082"/>
                </a:cubicBezTo>
                <a:cubicBezTo>
                  <a:pt x="23487" y="38895"/>
                  <a:pt x="21479" y="38621"/>
                  <a:pt x="20292" y="37320"/>
                </a:cubicBezTo>
                <a:cubicBezTo>
                  <a:pt x="18375" y="35243"/>
                  <a:pt x="19310" y="31568"/>
                  <a:pt x="17393" y="29491"/>
                </a:cubicBezTo>
                <a:cubicBezTo>
                  <a:pt x="16161" y="28167"/>
                  <a:pt x="14083" y="27893"/>
                  <a:pt x="12828" y="26592"/>
                </a:cubicBezTo>
                <a:cubicBezTo>
                  <a:pt x="11755" y="25474"/>
                  <a:pt x="11504" y="23853"/>
                  <a:pt x="11162" y="22347"/>
                </a:cubicBezTo>
                <a:cubicBezTo>
                  <a:pt x="10682" y="20087"/>
                  <a:pt x="9884" y="17759"/>
                  <a:pt x="8172" y="16207"/>
                </a:cubicBezTo>
                <a:cubicBezTo>
                  <a:pt x="7156" y="15272"/>
                  <a:pt x="5747" y="14708"/>
                  <a:pt x="4392" y="14708"/>
                </a:cubicBezTo>
                <a:close/>
                <a:moveTo>
                  <a:pt x="5136" y="34284"/>
                </a:moveTo>
                <a:cubicBezTo>
                  <a:pt x="2876" y="34307"/>
                  <a:pt x="1210" y="36955"/>
                  <a:pt x="1826" y="39123"/>
                </a:cubicBezTo>
                <a:cubicBezTo>
                  <a:pt x="2433" y="41257"/>
                  <a:pt x="4719" y="42639"/>
                  <a:pt x="6945" y="42639"/>
                </a:cubicBezTo>
                <a:cubicBezTo>
                  <a:pt x="6981" y="42639"/>
                  <a:pt x="7017" y="42639"/>
                  <a:pt x="7053" y="42638"/>
                </a:cubicBezTo>
                <a:cubicBezTo>
                  <a:pt x="7470" y="42623"/>
                  <a:pt x="7888" y="42566"/>
                  <a:pt x="8305" y="42566"/>
                </a:cubicBezTo>
                <a:cubicBezTo>
                  <a:pt x="8504" y="42566"/>
                  <a:pt x="8703" y="42579"/>
                  <a:pt x="8902" y="42615"/>
                </a:cubicBezTo>
                <a:cubicBezTo>
                  <a:pt x="10591" y="42889"/>
                  <a:pt x="11755" y="44647"/>
                  <a:pt x="13444" y="44966"/>
                </a:cubicBezTo>
                <a:cubicBezTo>
                  <a:pt x="13658" y="45009"/>
                  <a:pt x="13873" y="45027"/>
                  <a:pt x="14088" y="45027"/>
                </a:cubicBezTo>
                <a:cubicBezTo>
                  <a:pt x="15090" y="45027"/>
                  <a:pt x="16104" y="44644"/>
                  <a:pt x="17118" y="44644"/>
                </a:cubicBezTo>
                <a:cubicBezTo>
                  <a:pt x="17164" y="44644"/>
                  <a:pt x="17210" y="44645"/>
                  <a:pt x="17256" y="44647"/>
                </a:cubicBezTo>
                <a:cubicBezTo>
                  <a:pt x="20877" y="44738"/>
                  <a:pt x="23021" y="49646"/>
                  <a:pt x="26658" y="49646"/>
                </a:cubicBezTo>
                <a:cubicBezTo>
                  <a:pt x="26666" y="49646"/>
                  <a:pt x="26675" y="49646"/>
                  <a:pt x="26683" y="49646"/>
                </a:cubicBezTo>
                <a:cubicBezTo>
                  <a:pt x="25450" y="48550"/>
                  <a:pt x="24400" y="47363"/>
                  <a:pt x="23716" y="45994"/>
                </a:cubicBezTo>
                <a:cubicBezTo>
                  <a:pt x="23236" y="45058"/>
                  <a:pt x="22894" y="43939"/>
                  <a:pt x="21981" y="43414"/>
                </a:cubicBezTo>
                <a:cubicBezTo>
                  <a:pt x="21342" y="43026"/>
                  <a:pt x="20543" y="43003"/>
                  <a:pt x="19881" y="42684"/>
                </a:cubicBezTo>
                <a:cubicBezTo>
                  <a:pt x="18397" y="41999"/>
                  <a:pt x="17895" y="40036"/>
                  <a:pt x="16503" y="39169"/>
                </a:cubicBezTo>
                <a:cubicBezTo>
                  <a:pt x="15225" y="38393"/>
                  <a:pt x="13558" y="38712"/>
                  <a:pt x="12120" y="38279"/>
                </a:cubicBezTo>
                <a:cubicBezTo>
                  <a:pt x="9496" y="37480"/>
                  <a:pt x="7852" y="34284"/>
                  <a:pt x="5136" y="3428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9" name="Google Shape;289;p18"/>
          <p:cNvGrpSpPr/>
          <p:nvPr/>
        </p:nvGrpSpPr>
        <p:grpSpPr>
          <a:xfrm rot="1177958" flipH="1">
            <a:off x="7924130" y="3495692"/>
            <a:ext cx="1299698" cy="2652046"/>
            <a:chOff x="8154826" y="3096390"/>
            <a:chExt cx="1299652" cy="2651951"/>
          </a:xfrm>
        </p:grpSpPr>
        <p:sp>
          <p:nvSpPr>
            <p:cNvPr id="290" name="Google Shape;290;p18"/>
            <p:cNvSpPr/>
            <p:nvPr/>
          </p:nvSpPr>
          <p:spPr>
            <a:xfrm>
              <a:off x="8761530" y="3096390"/>
              <a:ext cx="692948" cy="785102"/>
            </a:xfrm>
            <a:custGeom>
              <a:avLst/>
              <a:gdLst/>
              <a:ahLst/>
              <a:cxnLst/>
              <a:rect l="l" t="t" r="r" b="b"/>
              <a:pathLst>
                <a:path w="25679" h="29094" extrusionOk="0">
                  <a:moveTo>
                    <a:pt x="15362" y="0"/>
                  </a:moveTo>
                  <a:cubicBezTo>
                    <a:pt x="14997" y="0"/>
                    <a:pt x="14631" y="16"/>
                    <a:pt x="14266" y="43"/>
                  </a:cubicBezTo>
                  <a:cubicBezTo>
                    <a:pt x="13581" y="112"/>
                    <a:pt x="12897" y="203"/>
                    <a:pt x="12280" y="500"/>
                  </a:cubicBezTo>
                  <a:cubicBezTo>
                    <a:pt x="11504" y="888"/>
                    <a:pt x="10911" y="1550"/>
                    <a:pt x="10409" y="2234"/>
                  </a:cubicBezTo>
                  <a:cubicBezTo>
                    <a:pt x="8080" y="5498"/>
                    <a:pt x="7533" y="9653"/>
                    <a:pt x="6254" y="13464"/>
                  </a:cubicBezTo>
                  <a:cubicBezTo>
                    <a:pt x="6232" y="13533"/>
                    <a:pt x="6186" y="13624"/>
                    <a:pt x="6140" y="13693"/>
                  </a:cubicBezTo>
                  <a:cubicBezTo>
                    <a:pt x="6088" y="13737"/>
                    <a:pt x="6021" y="13758"/>
                    <a:pt x="5951" y="13758"/>
                  </a:cubicBezTo>
                  <a:cubicBezTo>
                    <a:pt x="5806" y="13758"/>
                    <a:pt x="5647" y="13671"/>
                    <a:pt x="5570" y="13533"/>
                  </a:cubicBezTo>
                  <a:cubicBezTo>
                    <a:pt x="5456" y="13350"/>
                    <a:pt x="5478" y="13099"/>
                    <a:pt x="5501" y="12871"/>
                  </a:cubicBezTo>
                  <a:cubicBezTo>
                    <a:pt x="5752" y="10383"/>
                    <a:pt x="6277" y="7941"/>
                    <a:pt x="7053" y="5544"/>
                  </a:cubicBezTo>
                  <a:cubicBezTo>
                    <a:pt x="7259" y="4928"/>
                    <a:pt x="7464" y="4289"/>
                    <a:pt x="7487" y="3627"/>
                  </a:cubicBezTo>
                  <a:cubicBezTo>
                    <a:pt x="7510" y="2965"/>
                    <a:pt x="7282" y="2257"/>
                    <a:pt x="6734" y="1869"/>
                  </a:cubicBezTo>
                  <a:cubicBezTo>
                    <a:pt x="6438" y="1663"/>
                    <a:pt x="6097" y="1577"/>
                    <a:pt x="5742" y="1577"/>
                  </a:cubicBezTo>
                  <a:cubicBezTo>
                    <a:pt x="5195" y="1577"/>
                    <a:pt x="4617" y="1784"/>
                    <a:pt x="4132" y="2075"/>
                  </a:cubicBezTo>
                  <a:cubicBezTo>
                    <a:pt x="3196" y="2622"/>
                    <a:pt x="2443" y="3467"/>
                    <a:pt x="1872" y="4403"/>
                  </a:cubicBezTo>
                  <a:cubicBezTo>
                    <a:pt x="0" y="7461"/>
                    <a:pt x="137" y="11296"/>
                    <a:pt x="662" y="14834"/>
                  </a:cubicBezTo>
                  <a:cubicBezTo>
                    <a:pt x="1233" y="18509"/>
                    <a:pt x="2169" y="22138"/>
                    <a:pt x="3470" y="25608"/>
                  </a:cubicBezTo>
                  <a:cubicBezTo>
                    <a:pt x="3903" y="26772"/>
                    <a:pt x="4588" y="28164"/>
                    <a:pt x="5958" y="28735"/>
                  </a:cubicBezTo>
                  <a:cubicBezTo>
                    <a:pt x="6548" y="28997"/>
                    <a:pt x="7176" y="29093"/>
                    <a:pt x="7811" y="29093"/>
                  </a:cubicBezTo>
                  <a:cubicBezTo>
                    <a:pt x="8281" y="29093"/>
                    <a:pt x="8756" y="29041"/>
                    <a:pt x="9222" y="28963"/>
                  </a:cubicBezTo>
                  <a:cubicBezTo>
                    <a:pt x="13673" y="28255"/>
                    <a:pt x="17485" y="25379"/>
                    <a:pt x="20657" y="22161"/>
                  </a:cubicBezTo>
                  <a:cubicBezTo>
                    <a:pt x="22050" y="20746"/>
                    <a:pt x="23351" y="19216"/>
                    <a:pt x="24264" y="17459"/>
                  </a:cubicBezTo>
                  <a:cubicBezTo>
                    <a:pt x="25177" y="15701"/>
                    <a:pt x="25679" y="13670"/>
                    <a:pt x="25382" y="11730"/>
                  </a:cubicBezTo>
                  <a:cubicBezTo>
                    <a:pt x="25291" y="11182"/>
                    <a:pt x="25108" y="10611"/>
                    <a:pt x="24652" y="10337"/>
                  </a:cubicBezTo>
                  <a:cubicBezTo>
                    <a:pt x="24472" y="10236"/>
                    <a:pt x="24273" y="10190"/>
                    <a:pt x="24071" y="10190"/>
                  </a:cubicBezTo>
                  <a:cubicBezTo>
                    <a:pt x="23686" y="10190"/>
                    <a:pt x="23293" y="10356"/>
                    <a:pt x="23008" y="10611"/>
                  </a:cubicBezTo>
                  <a:cubicBezTo>
                    <a:pt x="22552" y="10999"/>
                    <a:pt x="22278" y="11524"/>
                    <a:pt x="22004" y="12049"/>
                  </a:cubicBezTo>
                  <a:cubicBezTo>
                    <a:pt x="20885" y="14241"/>
                    <a:pt x="19516" y="16295"/>
                    <a:pt x="17918" y="18166"/>
                  </a:cubicBezTo>
                  <a:cubicBezTo>
                    <a:pt x="19288" y="15222"/>
                    <a:pt x="20657" y="12255"/>
                    <a:pt x="21639" y="9173"/>
                  </a:cubicBezTo>
                  <a:cubicBezTo>
                    <a:pt x="22232" y="7347"/>
                    <a:pt x="22643" y="5316"/>
                    <a:pt x="21913" y="3558"/>
                  </a:cubicBezTo>
                  <a:cubicBezTo>
                    <a:pt x="21342" y="2166"/>
                    <a:pt x="20087" y="1116"/>
                    <a:pt x="18694" y="568"/>
                  </a:cubicBezTo>
                  <a:cubicBezTo>
                    <a:pt x="17639" y="153"/>
                    <a:pt x="16505" y="0"/>
                    <a:pt x="153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8"/>
            <p:cNvSpPr/>
            <p:nvPr/>
          </p:nvSpPr>
          <p:spPr>
            <a:xfrm>
              <a:off x="8154826" y="3623515"/>
              <a:ext cx="1186935" cy="2124826"/>
            </a:xfrm>
            <a:custGeom>
              <a:avLst/>
              <a:gdLst/>
              <a:ahLst/>
              <a:cxnLst/>
              <a:rect l="l" t="t" r="r" b="b"/>
              <a:pathLst>
                <a:path w="43985" h="78741" extrusionOk="0">
                  <a:moveTo>
                    <a:pt x="15204" y="1"/>
                  </a:moveTo>
                  <a:cubicBezTo>
                    <a:pt x="14564" y="1"/>
                    <a:pt x="13931" y="314"/>
                    <a:pt x="13467" y="755"/>
                  </a:cubicBezTo>
                  <a:cubicBezTo>
                    <a:pt x="12303" y="1805"/>
                    <a:pt x="11938" y="3517"/>
                    <a:pt x="12098" y="5092"/>
                  </a:cubicBezTo>
                  <a:cubicBezTo>
                    <a:pt x="12280" y="6644"/>
                    <a:pt x="12874" y="8105"/>
                    <a:pt x="13376" y="9611"/>
                  </a:cubicBezTo>
                  <a:cubicBezTo>
                    <a:pt x="15727" y="16824"/>
                    <a:pt x="15248" y="24653"/>
                    <a:pt x="13833" y="32140"/>
                  </a:cubicBezTo>
                  <a:cubicBezTo>
                    <a:pt x="12098" y="36226"/>
                    <a:pt x="10957" y="40585"/>
                    <a:pt x="10432" y="44991"/>
                  </a:cubicBezTo>
                  <a:cubicBezTo>
                    <a:pt x="9929" y="41224"/>
                    <a:pt x="8811" y="37435"/>
                    <a:pt x="8583" y="33601"/>
                  </a:cubicBezTo>
                  <a:cubicBezTo>
                    <a:pt x="8332" y="29538"/>
                    <a:pt x="9062" y="25407"/>
                    <a:pt x="8103" y="21458"/>
                  </a:cubicBezTo>
                  <a:cubicBezTo>
                    <a:pt x="7838" y="20331"/>
                    <a:pt x="7124" y="19034"/>
                    <a:pt x="6003" y="19034"/>
                  </a:cubicBezTo>
                  <a:cubicBezTo>
                    <a:pt x="5966" y="19034"/>
                    <a:pt x="5928" y="19035"/>
                    <a:pt x="5889" y="19038"/>
                  </a:cubicBezTo>
                  <a:cubicBezTo>
                    <a:pt x="5364" y="19084"/>
                    <a:pt x="4908" y="19426"/>
                    <a:pt x="4565" y="19814"/>
                  </a:cubicBezTo>
                  <a:cubicBezTo>
                    <a:pt x="3516" y="21001"/>
                    <a:pt x="3264" y="22645"/>
                    <a:pt x="3173" y="24197"/>
                  </a:cubicBezTo>
                  <a:cubicBezTo>
                    <a:pt x="2945" y="28465"/>
                    <a:pt x="3607" y="32756"/>
                    <a:pt x="5136" y="36751"/>
                  </a:cubicBezTo>
                  <a:cubicBezTo>
                    <a:pt x="6711" y="40836"/>
                    <a:pt x="9199" y="44671"/>
                    <a:pt x="10135" y="48871"/>
                  </a:cubicBezTo>
                  <a:cubicBezTo>
                    <a:pt x="9929" y="55947"/>
                    <a:pt x="11482" y="63182"/>
                    <a:pt x="14905" y="69254"/>
                  </a:cubicBezTo>
                  <a:cubicBezTo>
                    <a:pt x="11938" y="66560"/>
                    <a:pt x="9678" y="63228"/>
                    <a:pt x="8240" y="59553"/>
                  </a:cubicBezTo>
                  <a:cubicBezTo>
                    <a:pt x="6985" y="56358"/>
                    <a:pt x="6346" y="52934"/>
                    <a:pt x="4976" y="49784"/>
                  </a:cubicBezTo>
                  <a:cubicBezTo>
                    <a:pt x="4680" y="49168"/>
                    <a:pt x="4337" y="48506"/>
                    <a:pt x="3698" y="48232"/>
                  </a:cubicBezTo>
                  <a:cubicBezTo>
                    <a:pt x="3521" y="48163"/>
                    <a:pt x="3337" y="48132"/>
                    <a:pt x="3153" y="48132"/>
                  </a:cubicBezTo>
                  <a:cubicBezTo>
                    <a:pt x="2600" y="48132"/>
                    <a:pt x="2043" y="48414"/>
                    <a:pt x="1667" y="48825"/>
                  </a:cubicBezTo>
                  <a:cubicBezTo>
                    <a:pt x="1164" y="49396"/>
                    <a:pt x="936" y="50149"/>
                    <a:pt x="799" y="50880"/>
                  </a:cubicBezTo>
                  <a:cubicBezTo>
                    <a:pt x="0" y="55148"/>
                    <a:pt x="1781" y="59599"/>
                    <a:pt x="4702" y="62794"/>
                  </a:cubicBezTo>
                  <a:cubicBezTo>
                    <a:pt x="7510" y="65899"/>
                    <a:pt x="11253" y="67998"/>
                    <a:pt x="15111" y="69619"/>
                  </a:cubicBezTo>
                  <a:cubicBezTo>
                    <a:pt x="17051" y="72952"/>
                    <a:pt x="19539" y="75919"/>
                    <a:pt x="22620" y="78293"/>
                  </a:cubicBezTo>
                  <a:cubicBezTo>
                    <a:pt x="22926" y="78526"/>
                    <a:pt x="23344" y="78740"/>
                    <a:pt x="23701" y="78740"/>
                  </a:cubicBezTo>
                  <a:cubicBezTo>
                    <a:pt x="23903" y="78740"/>
                    <a:pt x="24086" y="78671"/>
                    <a:pt x="24218" y="78498"/>
                  </a:cubicBezTo>
                  <a:cubicBezTo>
                    <a:pt x="19288" y="74960"/>
                    <a:pt x="15818" y="69665"/>
                    <a:pt x="13673" y="63981"/>
                  </a:cubicBezTo>
                  <a:cubicBezTo>
                    <a:pt x="13330" y="63045"/>
                    <a:pt x="13011" y="62087"/>
                    <a:pt x="12737" y="61128"/>
                  </a:cubicBezTo>
                  <a:cubicBezTo>
                    <a:pt x="12303" y="55148"/>
                    <a:pt x="13764" y="49122"/>
                    <a:pt x="17416" y="44534"/>
                  </a:cubicBezTo>
                  <a:cubicBezTo>
                    <a:pt x="19813" y="41476"/>
                    <a:pt x="23077" y="39170"/>
                    <a:pt x="25451" y="36089"/>
                  </a:cubicBezTo>
                  <a:cubicBezTo>
                    <a:pt x="26090" y="35244"/>
                    <a:pt x="26683" y="34103"/>
                    <a:pt x="26135" y="33190"/>
                  </a:cubicBezTo>
                  <a:cubicBezTo>
                    <a:pt x="25784" y="32575"/>
                    <a:pt x="25085" y="32364"/>
                    <a:pt x="24346" y="32364"/>
                  </a:cubicBezTo>
                  <a:cubicBezTo>
                    <a:pt x="23933" y="32364"/>
                    <a:pt x="23507" y="32430"/>
                    <a:pt x="23122" y="32528"/>
                  </a:cubicBezTo>
                  <a:cubicBezTo>
                    <a:pt x="19105" y="33624"/>
                    <a:pt x="15978" y="36910"/>
                    <a:pt x="13969" y="40563"/>
                  </a:cubicBezTo>
                  <a:cubicBezTo>
                    <a:pt x="12372" y="43507"/>
                    <a:pt x="11390" y="46771"/>
                    <a:pt x="11048" y="50081"/>
                  </a:cubicBezTo>
                  <a:cubicBezTo>
                    <a:pt x="10934" y="43986"/>
                    <a:pt x="12098" y="37846"/>
                    <a:pt x="14494" y="32231"/>
                  </a:cubicBezTo>
                  <a:cubicBezTo>
                    <a:pt x="17895" y="28077"/>
                    <a:pt x="22529" y="24904"/>
                    <a:pt x="27665" y="23147"/>
                  </a:cubicBezTo>
                  <a:cubicBezTo>
                    <a:pt x="32595" y="21481"/>
                    <a:pt x="38096" y="21047"/>
                    <a:pt x="42319" y="18011"/>
                  </a:cubicBezTo>
                  <a:cubicBezTo>
                    <a:pt x="42844" y="17623"/>
                    <a:pt x="43368" y="17189"/>
                    <a:pt x="43665" y="16596"/>
                  </a:cubicBezTo>
                  <a:cubicBezTo>
                    <a:pt x="43962" y="16003"/>
                    <a:pt x="43985" y="15226"/>
                    <a:pt x="43551" y="14724"/>
                  </a:cubicBezTo>
                  <a:cubicBezTo>
                    <a:pt x="43277" y="14428"/>
                    <a:pt x="42889" y="14245"/>
                    <a:pt x="42524" y="14108"/>
                  </a:cubicBezTo>
                  <a:cubicBezTo>
                    <a:pt x="41374" y="13717"/>
                    <a:pt x="40169" y="13560"/>
                    <a:pt x="38953" y="13560"/>
                  </a:cubicBezTo>
                  <a:cubicBezTo>
                    <a:pt x="37827" y="13560"/>
                    <a:pt x="36693" y="13694"/>
                    <a:pt x="35585" y="13903"/>
                  </a:cubicBezTo>
                  <a:cubicBezTo>
                    <a:pt x="30153" y="14884"/>
                    <a:pt x="25085" y="17623"/>
                    <a:pt x="21114" y="21458"/>
                  </a:cubicBezTo>
                  <a:cubicBezTo>
                    <a:pt x="21548" y="20864"/>
                    <a:pt x="22004" y="20294"/>
                    <a:pt x="22461" y="19723"/>
                  </a:cubicBezTo>
                  <a:cubicBezTo>
                    <a:pt x="24241" y="17463"/>
                    <a:pt x="25998" y="15204"/>
                    <a:pt x="27779" y="12967"/>
                  </a:cubicBezTo>
                  <a:cubicBezTo>
                    <a:pt x="28190" y="12419"/>
                    <a:pt x="28646" y="11848"/>
                    <a:pt x="29194" y="11437"/>
                  </a:cubicBezTo>
                  <a:cubicBezTo>
                    <a:pt x="30175" y="10730"/>
                    <a:pt x="31431" y="10502"/>
                    <a:pt x="32572" y="10114"/>
                  </a:cubicBezTo>
                  <a:cubicBezTo>
                    <a:pt x="33736" y="9748"/>
                    <a:pt x="34946" y="9086"/>
                    <a:pt x="35357" y="7945"/>
                  </a:cubicBezTo>
                  <a:cubicBezTo>
                    <a:pt x="34923" y="7788"/>
                    <a:pt x="34458" y="7710"/>
                    <a:pt x="33993" y="7710"/>
                  </a:cubicBezTo>
                  <a:cubicBezTo>
                    <a:pt x="33309" y="7710"/>
                    <a:pt x="32622" y="7879"/>
                    <a:pt x="32024" y="8219"/>
                  </a:cubicBezTo>
                  <a:cubicBezTo>
                    <a:pt x="32892" y="7215"/>
                    <a:pt x="33531" y="6051"/>
                    <a:pt x="33896" y="4772"/>
                  </a:cubicBezTo>
                  <a:cubicBezTo>
                    <a:pt x="33987" y="4499"/>
                    <a:pt x="34033" y="4179"/>
                    <a:pt x="33873" y="3951"/>
                  </a:cubicBezTo>
                  <a:cubicBezTo>
                    <a:pt x="33753" y="3779"/>
                    <a:pt x="33580" y="3710"/>
                    <a:pt x="33389" y="3710"/>
                  </a:cubicBezTo>
                  <a:cubicBezTo>
                    <a:pt x="33073" y="3710"/>
                    <a:pt x="32705" y="3897"/>
                    <a:pt x="32435" y="4111"/>
                  </a:cubicBezTo>
                  <a:cubicBezTo>
                    <a:pt x="31522" y="4864"/>
                    <a:pt x="30746" y="5777"/>
                    <a:pt x="30153" y="6827"/>
                  </a:cubicBezTo>
                  <a:cubicBezTo>
                    <a:pt x="30563" y="5343"/>
                    <a:pt x="30700" y="3768"/>
                    <a:pt x="30495" y="2239"/>
                  </a:cubicBezTo>
                  <a:cubicBezTo>
                    <a:pt x="30449" y="1897"/>
                    <a:pt x="30335" y="1508"/>
                    <a:pt x="30016" y="1417"/>
                  </a:cubicBezTo>
                  <a:cubicBezTo>
                    <a:pt x="29975" y="1406"/>
                    <a:pt x="29935" y="1401"/>
                    <a:pt x="29896" y="1401"/>
                  </a:cubicBezTo>
                  <a:cubicBezTo>
                    <a:pt x="29605" y="1401"/>
                    <a:pt x="29352" y="1683"/>
                    <a:pt x="29171" y="1965"/>
                  </a:cubicBezTo>
                  <a:cubicBezTo>
                    <a:pt x="28190" y="3517"/>
                    <a:pt x="27596" y="5343"/>
                    <a:pt x="27505" y="7215"/>
                  </a:cubicBezTo>
                  <a:cubicBezTo>
                    <a:pt x="27414" y="6165"/>
                    <a:pt x="27003" y="5161"/>
                    <a:pt x="26364" y="4339"/>
                  </a:cubicBezTo>
                  <a:cubicBezTo>
                    <a:pt x="26139" y="4045"/>
                    <a:pt x="25783" y="3764"/>
                    <a:pt x="25455" y="3764"/>
                  </a:cubicBezTo>
                  <a:cubicBezTo>
                    <a:pt x="25350" y="3764"/>
                    <a:pt x="25248" y="3793"/>
                    <a:pt x="25154" y="3859"/>
                  </a:cubicBezTo>
                  <a:cubicBezTo>
                    <a:pt x="24834" y="4065"/>
                    <a:pt x="24834" y="4499"/>
                    <a:pt x="24880" y="4864"/>
                  </a:cubicBezTo>
                  <a:cubicBezTo>
                    <a:pt x="25108" y="7192"/>
                    <a:pt x="25930" y="9474"/>
                    <a:pt x="27528" y="11346"/>
                  </a:cubicBezTo>
                  <a:cubicBezTo>
                    <a:pt x="24720" y="15820"/>
                    <a:pt x="21068" y="19700"/>
                    <a:pt x="18124" y="24105"/>
                  </a:cubicBezTo>
                  <a:cubicBezTo>
                    <a:pt x="17256" y="25429"/>
                    <a:pt x="16435" y="26776"/>
                    <a:pt x="15704" y="28191"/>
                  </a:cubicBezTo>
                  <a:cubicBezTo>
                    <a:pt x="16982" y="24562"/>
                    <a:pt x="17918" y="20819"/>
                    <a:pt x="18512" y="17030"/>
                  </a:cubicBezTo>
                  <a:cubicBezTo>
                    <a:pt x="19196" y="12602"/>
                    <a:pt x="19402" y="8059"/>
                    <a:pt x="18420" y="3723"/>
                  </a:cubicBezTo>
                  <a:cubicBezTo>
                    <a:pt x="18010" y="2011"/>
                    <a:pt x="17028" y="25"/>
                    <a:pt x="15271" y="2"/>
                  </a:cubicBezTo>
                  <a:cubicBezTo>
                    <a:pt x="15248" y="1"/>
                    <a:pt x="15226" y="1"/>
                    <a:pt x="152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2" name="Google Shape;292;p18"/>
          <p:cNvSpPr/>
          <p:nvPr/>
        </p:nvSpPr>
        <p:spPr>
          <a:xfrm rot="570776">
            <a:off x="7535299" y="4249414"/>
            <a:ext cx="904250" cy="1339752"/>
          </a:xfrm>
          <a:custGeom>
            <a:avLst/>
            <a:gdLst/>
            <a:ahLst/>
            <a:cxnLst/>
            <a:rect l="l" t="t" r="r" b="b"/>
            <a:pathLst>
              <a:path w="33508" h="49646" extrusionOk="0">
                <a:moveTo>
                  <a:pt x="12973" y="0"/>
                </a:moveTo>
                <a:cubicBezTo>
                  <a:pt x="11302" y="0"/>
                  <a:pt x="9993" y="1496"/>
                  <a:pt x="9427" y="3059"/>
                </a:cubicBezTo>
                <a:cubicBezTo>
                  <a:pt x="8103" y="6574"/>
                  <a:pt x="9359" y="10729"/>
                  <a:pt x="11915" y="13468"/>
                </a:cubicBezTo>
                <a:cubicBezTo>
                  <a:pt x="13033" y="14654"/>
                  <a:pt x="14449" y="15796"/>
                  <a:pt x="14631" y="17416"/>
                </a:cubicBezTo>
                <a:cubicBezTo>
                  <a:pt x="14700" y="18078"/>
                  <a:pt x="14540" y="18740"/>
                  <a:pt x="14517" y="19402"/>
                </a:cubicBezTo>
                <a:cubicBezTo>
                  <a:pt x="14471" y="20794"/>
                  <a:pt x="14974" y="22232"/>
                  <a:pt x="15955" y="23282"/>
                </a:cubicBezTo>
                <a:cubicBezTo>
                  <a:pt x="17233" y="24675"/>
                  <a:pt x="19242" y="25382"/>
                  <a:pt x="20201" y="27026"/>
                </a:cubicBezTo>
                <a:cubicBezTo>
                  <a:pt x="21410" y="29103"/>
                  <a:pt x="20497" y="31910"/>
                  <a:pt x="21684" y="34010"/>
                </a:cubicBezTo>
                <a:cubicBezTo>
                  <a:pt x="23031" y="36407"/>
                  <a:pt x="26432" y="36749"/>
                  <a:pt x="28281" y="38781"/>
                </a:cubicBezTo>
                <a:cubicBezTo>
                  <a:pt x="29285" y="39831"/>
                  <a:pt x="29742" y="41269"/>
                  <a:pt x="30404" y="42570"/>
                </a:cubicBezTo>
                <a:cubicBezTo>
                  <a:pt x="31043" y="43871"/>
                  <a:pt x="32070" y="45172"/>
                  <a:pt x="33508" y="45400"/>
                </a:cubicBezTo>
                <a:cubicBezTo>
                  <a:pt x="32024" y="44487"/>
                  <a:pt x="31454" y="42501"/>
                  <a:pt x="31202" y="40744"/>
                </a:cubicBezTo>
                <a:cubicBezTo>
                  <a:pt x="30951" y="38986"/>
                  <a:pt x="30746" y="37046"/>
                  <a:pt x="29468" y="35814"/>
                </a:cubicBezTo>
                <a:cubicBezTo>
                  <a:pt x="28737" y="35106"/>
                  <a:pt x="27733" y="34764"/>
                  <a:pt x="26934" y="34147"/>
                </a:cubicBezTo>
                <a:cubicBezTo>
                  <a:pt x="26112" y="33485"/>
                  <a:pt x="25496" y="32549"/>
                  <a:pt x="25245" y="31522"/>
                </a:cubicBezTo>
                <a:cubicBezTo>
                  <a:pt x="24789" y="29582"/>
                  <a:pt x="25565" y="27437"/>
                  <a:pt x="24720" y="25656"/>
                </a:cubicBezTo>
                <a:cubicBezTo>
                  <a:pt x="23921" y="23967"/>
                  <a:pt x="21844" y="23054"/>
                  <a:pt x="21296" y="21251"/>
                </a:cubicBezTo>
                <a:cubicBezTo>
                  <a:pt x="20817" y="19745"/>
                  <a:pt x="21570" y="18124"/>
                  <a:pt x="21273" y="16572"/>
                </a:cubicBezTo>
                <a:cubicBezTo>
                  <a:pt x="20863" y="14312"/>
                  <a:pt x="18443" y="13011"/>
                  <a:pt x="17416" y="10934"/>
                </a:cubicBezTo>
                <a:cubicBezTo>
                  <a:pt x="16777" y="9656"/>
                  <a:pt x="16708" y="8195"/>
                  <a:pt x="16686" y="6757"/>
                </a:cubicBezTo>
                <a:cubicBezTo>
                  <a:pt x="16663" y="5319"/>
                  <a:pt x="16686" y="3858"/>
                  <a:pt x="16161" y="2534"/>
                </a:cubicBezTo>
                <a:cubicBezTo>
                  <a:pt x="15636" y="1188"/>
                  <a:pt x="14449" y="23"/>
                  <a:pt x="13011" y="1"/>
                </a:cubicBezTo>
                <a:cubicBezTo>
                  <a:pt x="12998" y="0"/>
                  <a:pt x="12985" y="0"/>
                  <a:pt x="12973" y="0"/>
                </a:cubicBezTo>
                <a:close/>
                <a:moveTo>
                  <a:pt x="4392" y="14708"/>
                </a:moveTo>
                <a:cubicBezTo>
                  <a:pt x="3463" y="14708"/>
                  <a:pt x="2560" y="14973"/>
                  <a:pt x="1826" y="15567"/>
                </a:cubicBezTo>
                <a:cubicBezTo>
                  <a:pt x="434" y="16686"/>
                  <a:pt x="0" y="18763"/>
                  <a:pt x="571" y="20452"/>
                </a:cubicBezTo>
                <a:cubicBezTo>
                  <a:pt x="1142" y="22141"/>
                  <a:pt x="2602" y="23442"/>
                  <a:pt x="4269" y="24127"/>
                </a:cubicBezTo>
                <a:cubicBezTo>
                  <a:pt x="5455" y="24629"/>
                  <a:pt x="6916" y="24926"/>
                  <a:pt x="7555" y="26067"/>
                </a:cubicBezTo>
                <a:cubicBezTo>
                  <a:pt x="8080" y="27026"/>
                  <a:pt x="7829" y="28236"/>
                  <a:pt x="8263" y="29263"/>
                </a:cubicBezTo>
                <a:cubicBezTo>
                  <a:pt x="9222" y="31454"/>
                  <a:pt x="12554" y="31203"/>
                  <a:pt x="14243" y="32892"/>
                </a:cubicBezTo>
                <a:cubicBezTo>
                  <a:pt x="15430" y="34102"/>
                  <a:pt x="15544" y="35996"/>
                  <a:pt x="16434" y="37434"/>
                </a:cubicBezTo>
                <a:cubicBezTo>
                  <a:pt x="17279" y="38804"/>
                  <a:pt x="18763" y="39648"/>
                  <a:pt x="20269" y="40242"/>
                </a:cubicBezTo>
                <a:cubicBezTo>
                  <a:pt x="21296" y="40652"/>
                  <a:pt x="22369" y="40972"/>
                  <a:pt x="23282" y="41565"/>
                </a:cubicBezTo>
                <a:cubicBezTo>
                  <a:pt x="25907" y="43186"/>
                  <a:pt x="27094" y="46678"/>
                  <a:pt x="29947" y="47865"/>
                </a:cubicBezTo>
                <a:cubicBezTo>
                  <a:pt x="27025" y="46176"/>
                  <a:pt x="27048" y="42068"/>
                  <a:pt x="24811" y="40082"/>
                </a:cubicBezTo>
                <a:cubicBezTo>
                  <a:pt x="23487" y="38895"/>
                  <a:pt x="21479" y="38621"/>
                  <a:pt x="20292" y="37320"/>
                </a:cubicBezTo>
                <a:cubicBezTo>
                  <a:pt x="18375" y="35243"/>
                  <a:pt x="19310" y="31568"/>
                  <a:pt x="17393" y="29491"/>
                </a:cubicBezTo>
                <a:cubicBezTo>
                  <a:pt x="16161" y="28167"/>
                  <a:pt x="14083" y="27893"/>
                  <a:pt x="12828" y="26592"/>
                </a:cubicBezTo>
                <a:cubicBezTo>
                  <a:pt x="11755" y="25474"/>
                  <a:pt x="11504" y="23853"/>
                  <a:pt x="11162" y="22347"/>
                </a:cubicBezTo>
                <a:cubicBezTo>
                  <a:pt x="10682" y="20087"/>
                  <a:pt x="9884" y="17759"/>
                  <a:pt x="8172" y="16207"/>
                </a:cubicBezTo>
                <a:cubicBezTo>
                  <a:pt x="7156" y="15272"/>
                  <a:pt x="5747" y="14708"/>
                  <a:pt x="4392" y="14708"/>
                </a:cubicBezTo>
                <a:close/>
                <a:moveTo>
                  <a:pt x="5136" y="34284"/>
                </a:moveTo>
                <a:cubicBezTo>
                  <a:pt x="2876" y="34307"/>
                  <a:pt x="1210" y="36955"/>
                  <a:pt x="1826" y="39123"/>
                </a:cubicBezTo>
                <a:cubicBezTo>
                  <a:pt x="2433" y="41257"/>
                  <a:pt x="4719" y="42639"/>
                  <a:pt x="6945" y="42639"/>
                </a:cubicBezTo>
                <a:cubicBezTo>
                  <a:pt x="6981" y="42639"/>
                  <a:pt x="7017" y="42639"/>
                  <a:pt x="7053" y="42638"/>
                </a:cubicBezTo>
                <a:cubicBezTo>
                  <a:pt x="7470" y="42623"/>
                  <a:pt x="7888" y="42566"/>
                  <a:pt x="8305" y="42566"/>
                </a:cubicBezTo>
                <a:cubicBezTo>
                  <a:pt x="8504" y="42566"/>
                  <a:pt x="8703" y="42579"/>
                  <a:pt x="8902" y="42615"/>
                </a:cubicBezTo>
                <a:cubicBezTo>
                  <a:pt x="10591" y="42889"/>
                  <a:pt x="11755" y="44647"/>
                  <a:pt x="13444" y="44966"/>
                </a:cubicBezTo>
                <a:cubicBezTo>
                  <a:pt x="13658" y="45009"/>
                  <a:pt x="13873" y="45027"/>
                  <a:pt x="14088" y="45027"/>
                </a:cubicBezTo>
                <a:cubicBezTo>
                  <a:pt x="15090" y="45027"/>
                  <a:pt x="16104" y="44644"/>
                  <a:pt x="17118" y="44644"/>
                </a:cubicBezTo>
                <a:cubicBezTo>
                  <a:pt x="17164" y="44644"/>
                  <a:pt x="17210" y="44645"/>
                  <a:pt x="17256" y="44647"/>
                </a:cubicBezTo>
                <a:cubicBezTo>
                  <a:pt x="20877" y="44738"/>
                  <a:pt x="23021" y="49646"/>
                  <a:pt x="26658" y="49646"/>
                </a:cubicBezTo>
                <a:cubicBezTo>
                  <a:pt x="26666" y="49646"/>
                  <a:pt x="26675" y="49646"/>
                  <a:pt x="26683" y="49646"/>
                </a:cubicBezTo>
                <a:cubicBezTo>
                  <a:pt x="25450" y="48550"/>
                  <a:pt x="24400" y="47363"/>
                  <a:pt x="23716" y="45994"/>
                </a:cubicBezTo>
                <a:cubicBezTo>
                  <a:pt x="23236" y="45058"/>
                  <a:pt x="22894" y="43939"/>
                  <a:pt x="21981" y="43414"/>
                </a:cubicBezTo>
                <a:cubicBezTo>
                  <a:pt x="21342" y="43026"/>
                  <a:pt x="20543" y="43003"/>
                  <a:pt x="19881" y="42684"/>
                </a:cubicBezTo>
                <a:cubicBezTo>
                  <a:pt x="18397" y="41999"/>
                  <a:pt x="17895" y="40036"/>
                  <a:pt x="16503" y="39169"/>
                </a:cubicBezTo>
                <a:cubicBezTo>
                  <a:pt x="15225" y="38393"/>
                  <a:pt x="13558" y="38712"/>
                  <a:pt x="12120" y="38279"/>
                </a:cubicBezTo>
                <a:cubicBezTo>
                  <a:pt x="9496" y="37480"/>
                  <a:pt x="7852" y="34284"/>
                  <a:pt x="5136" y="3428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1">
  <p:cSld name="CUSTOM_3">
    <p:spTree>
      <p:nvGrpSpPr>
        <p:cNvPr id="1" name="Shape 293"/>
        <p:cNvGrpSpPr/>
        <p:nvPr/>
      </p:nvGrpSpPr>
      <p:grpSpPr>
        <a:xfrm>
          <a:off x="0" y="0"/>
          <a:ext cx="0" cy="0"/>
          <a:chOff x="0" y="0"/>
          <a:chExt cx="0" cy="0"/>
        </a:xfrm>
      </p:grpSpPr>
      <p:sp>
        <p:nvSpPr>
          <p:cNvPr id="294" name="Google Shape;294;p19"/>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95" name="Google Shape;295;p1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6" name="Google Shape;296;p19"/>
          <p:cNvSpPr/>
          <p:nvPr/>
        </p:nvSpPr>
        <p:spPr>
          <a:xfrm rot="-6816878" flipH="1">
            <a:off x="1150597" y="4587436"/>
            <a:ext cx="122986" cy="192019"/>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9"/>
          <p:cNvSpPr/>
          <p:nvPr/>
        </p:nvSpPr>
        <p:spPr>
          <a:xfrm>
            <a:off x="627781" y="335313"/>
            <a:ext cx="174640" cy="113416"/>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9"/>
          <p:cNvSpPr/>
          <p:nvPr/>
        </p:nvSpPr>
        <p:spPr>
          <a:xfrm>
            <a:off x="6560881" y="4965629"/>
            <a:ext cx="106526" cy="101620"/>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9"/>
          <p:cNvSpPr/>
          <p:nvPr/>
        </p:nvSpPr>
        <p:spPr>
          <a:xfrm>
            <a:off x="7395953" y="260865"/>
            <a:ext cx="68123" cy="64985"/>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9"/>
          <p:cNvSpPr/>
          <p:nvPr/>
        </p:nvSpPr>
        <p:spPr>
          <a:xfrm rot="-5735881" flipH="1">
            <a:off x="8422919" y="4767152"/>
            <a:ext cx="143061" cy="117729"/>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9"/>
          <p:cNvSpPr/>
          <p:nvPr/>
        </p:nvSpPr>
        <p:spPr>
          <a:xfrm>
            <a:off x="355986" y="2578906"/>
            <a:ext cx="68096" cy="64973"/>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9"/>
          <p:cNvSpPr/>
          <p:nvPr/>
        </p:nvSpPr>
        <p:spPr>
          <a:xfrm rot="-1531528">
            <a:off x="8645969" y="2554671"/>
            <a:ext cx="174638" cy="113415"/>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9"/>
          <p:cNvSpPr/>
          <p:nvPr/>
        </p:nvSpPr>
        <p:spPr>
          <a:xfrm>
            <a:off x="8821275" y="2017800"/>
            <a:ext cx="205140" cy="205140"/>
          </a:xfrm>
          <a:custGeom>
            <a:avLst/>
            <a:gdLst/>
            <a:ahLst/>
            <a:cxnLst/>
            <a:rect l="l" t="t" r="r" b="b"/>
            <a:pathLst>
              <a:path w="7602" h="7602" extrusionOk="0">
                <a:moveTo>
                  <a:pt x="2648" y="1"/>
                </a:moveTo>
                <a:cubicBezTo>
                  <a:pt x="2420" y="1"/>
                  <a:pt x="2237" y="183"/>
                  <a:pt x="2237" y="434"/>
                </a:cubicBezTo>
                <a:lnTo>
                  <a:pt x="2237" y="1804"/>
                </a:lnTo>
                <a:cubicBezTo>
                  <a:pt x="2237" y="2032"/>
                  <a:pt x="2032" y="2215"/>
                  <a:pt x="1804" y="2215"/>
                </a:cubicBezTo>
                <a:lnTo>
                  <a:pt x="434" y="2215"/>
                </a:lnTo>
                <a:cubicBezTo>
                  <a:pt x="206" y="2215"/>
                  <a:pt x="0" y="2420"/>
                  <a:pt x="0" y="2648"/>
                </a:cubicBezTo>
                <a:lnTo>
                  <a:pt x="0" y="4954"/>
                </a:lnTo>
                <a:cubicBezTo>
                  <a:pt x="0" y="5182"/>
                  <a:pt x="206" y="5387"/>
                  <a:pt x="434" y="5387"/>
                </a:cubicBezTo>
                <a:lnTo>
                  <a:pt x="1804" y="5387"/>
                </a:lnTo>
                <a:cubicBezTo>
                  <a:pt x="2032" y="5387"/>
                  <a:pt x="2237" y="5570"/>
                  <a:pt x="2237" y="5798"/>
                </a:cubicBezTo>
                <a:lnTo>
                  <a:pt x="2237" y="7168"/>
                </a:lnTo>
                <a:cubicBezTo>
                  <a:pt x="2237" y="7419"/>
                  <a:pt x="2420" y="7601"/>
                  <a:pt x="2648" y="7601"/>
                </a:cubicBezTo>
                <a:lnTo>
                  <a:pt x="4976" y="7601"/>
                </a:lnTo>
                <a:cubicBezTo>
                  <a:pt x="5205" y="7601"/>
                  <a:pt x="5387" y="7419"/>
                  <a:pt x="5387" y="7168"/>
                </a:cubicBezTo>
                <a:lnTo>
                  <a:pt x="5387" y="5798"/>
                </a:lnTo>
                <a:cubicBezTo>
                  <a:pt x="5387" y="5570"/>
                  <a:pt x="5570" y="5387"/>
                  <a:pt x="5798" y="5387"/>
                </a:cubicBezTo>
                <a:lnTo>
                  <a:pt x="7190" y="5387"/>
                </a:lnTo>
                <a:cubicBezTo>
                  <a:pt x="7419" y="5387"/>
                  <a:pt x="7601" y="5182"/>
                  <a:pt x="7601" y="4954"/>
                </a:cubicBezTo>
                <a:lnTo>
                  <a:pt x="7601" y="2648"/>
                </a:lnTo>
                <a:cubicBezTo>
                  <a:pt x="7601" y="2420"/>
                  <a:pt x="7419" y="2215"/>
                  <a:pt x="7190" y="2215"/>
                </a:cubicBezTo>
                <a:lnTo>
                  <a:pt x="5798" y="2215"/>
                </a:lnTo>
                <a:cubicBezTo>
                  <a:pt x="5570" y="2215"/>
                  <a:pt x="5387" y="2032"/>
                  <a:pt x="5387" y="1804"/>
                </a:cubicBezTo>
                <a:lnTo>
                  <a:pt x="5387" y="434"/>
                </a:lnTo>
                <a:cubicBezTo>
                  <a:pt x="5387" y="183"/>
                  <a:pt x="5205" y="1"/>
                  <a:pt x="49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9"/>
          <p:cNvSpPr/>
          <p:nvPr/>
        </p:nvSpPr>
        <p:spPr>
          <a:xfrm>
            <a:off x="1951612" y="4768189"/>
            <a:ext cx="204519" cy="204519"/>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9"/>
          <p:cNvSpPr/>
          <p:nvPr/>
        </p:nvSpPr>
        <p:spPr>
          <a:xfrm rot="-570776" flipH="1">
            <a:off x="8364275" y="4253589"/>
            <a:ext cx="904250" cy="1339752"/>
          </a:xfrm>
          <a:custGeom>
            <a:avLst/>
            <a:gdLst/>
            <a:ahLst/>
            <a:cxnLst/>
            <a:rect l="l" t="t" r="r" b="b"/>
            <a:pathLst>
              <a:path w="33508" h="49646" extrusionOk="0">
                <a:moveTo>
                  <a:pt x="12973" y="0"/>
                </a:moveTo>
                <a:cubicBezTo>
                  <a:pt x="11302" y="0"/>
                  <a:pt x="9993" y="1496"/>
                  <a:pt x="9427" y="3059"/>
                </a:cubicBezTo>
                <a:cubicBezTo>
                  <a:pt x="8103" y="6574"/>
                  <a:pt x="9359" y="10729"/>
                  <a:pt x="11915" y="13468"/>
                </a:cubicBezTo>
                <a:cubicBezTo>
                  <a:pt x="13033" y="14654"/>
                  <a:pt x="14449" y="15796"/>
                  <a:pt x="14631" y="17416"/>
                </a:cubicBezTo>
                <a:cubicBezTo>
                  <a:pt x="14700" y="18078"/>
                  <a:pt x="14540" y="18740"/>
                  <a:pt x="14517" y="19402"/>
                </a:cubicBezTo>
                <a:cubicBezTo>
                  <a:pt x="14471" y="20794"/>
                  <a:pt x="14974" y="22232"/>
                  <a:pt x="15955" y="23282"/>
                </a:cubicBezTo>
                <a:cubicBezTo>
                  <a:pt x="17233" y="24675"/>
                  <a:pt x="19242" y="25382"/>
                  <a:pt x="20201" y="27026"/>
                </a:cubicBezTo>
                <a:cubicBezTo>
                  <a:pt x="21410" y="29103"/>
                  <a:pt x="20497" y="31910"/>
                  <a:pt x="21684" y="34010"/>
                </a:cubicBezTo>
                <a:cubicBezTo>
                  <a:pt x="23031" y="36407"/>
                  <a:pt x="26432" y="36749"/>
                  <a:pt x="28281" y="38781"/>
                </a:cubicBezTo>
                <a:cubicBezTo>
                  <a:pt x="29285" y="39831"/>
                  <a:pt x="29742" y="41269"/>
                  <a:pt x="30404" y="42570"/>
                </a:cubicBezTo>
                <a:cubicBezTo>
                  <a:pt x="31043" y="43871"/>
                  <a:pt x="32070" y="45172"/>
                  <a:pt x="33508" y="45400"/>
                </a:cubicBezTo>
                <a:cubicBezTo>
                  <a:pt x="32024" y="44487"/>
                  <a:pt x="31454" y="42501"/>
                  <a:pt x="31202" y="40744"/>
                </a:cubicBezTo>
                <a:cubicBezTo>
                  <a:pt x="30951" y="38986"/>
                  <a:pt x="30746" y="37046"/>
                  <a:pt x="29468" y="35814"/>
                </a:cubicBezTo>
                <a:cubicBezTo>
                  <a:pt x="28737" y="35106"/>
                  <a:pt x="27733" y="34764"/>
                  <a:pt x="26934" y="34147"/>
                </a:cubicBezTo>
                <a:cubicBezTo>
                  <a:pt x="26112" y="33485"/>
                  <a:pt x="25496" y="32549"/>
                  <a:pt x="25245" y="31522"/>
                </a:cubicBezTo>
                <a:cubicBezTo>
                  <a:pt x="24789" y="29582"/>
                  <a:pt x="25565" y="27437"/>
                  <a:pt x="24720" y="25656"/>
                </a:cubicBezTo>
                <a:cubicBezTo>
                  <a:pt x="23921" y="23967"/>
                  <a:pt x="21844" y="23054"/>
                  <a:pt x="21296" y="21251"/>
                </a:cubicBezTo>
                <a:cubicBezTo>
                  <a:pt x="20817" y="19745"/>
                  <a:pt x="21570" y="18124"/>
                  <a:pt x="21273" y="16572"/>
                </a:cubicBezTo>
                <a:cubicBezTo>
                  <a:pt x="20863" y="14312"/>
                  <a:pt x="18443" y="13011"/>
                  <a:pt x="17416" y="10934"/>
                </a:cubicBezTo>
                <a:cubicBezTo>
                  <a:pt x="16777" y="9656"/>
                  <a:pt x="16708" y="8195"/>
                  <a:pt x="16686" y="6757"/>
                </a:cubicBezTo>
                <a:cubicBezTo>
                  <a:pt x="16663" y="5319"/>
                  <a:pt x="16686" y="3858"/>
                  <a:pt x="16161" y="2534"/>
                </a:cubicBezTo>
                <a:cubicBezTo>
                  <a:pt x="15636" y="1188"/>
                  <a:pt x="14449" y="23"/>
                  <a:pt x="13011" y="1"/>
                </a:cubicBezTo>
                <a:cubicBezTo>
                  <a:pt x="12998" y="0"/>
                  <a:pt x="12985" y="0"/>
                  <a:pt x="12973" y="0"/>
                </a:cubicBezTo>
                <a:close/>
                <a:moveTo>
                  <a:pt x="4392" y="14708"/>
                </a:moveTo>
                <a:cubicBezTo>
                  <a:pt x="3463" y="14708"/>
                  <a:pt x="2560" y="14973"/>
                  <a:pt x="1826" y="15567"/>
                </a:cubicBezTo>
                <a:cubicBezTo>
                  <a:pt x="434" y="16686"/>
                  <a:pt x="0" y="18763"/>
                  <a:pt x="571" y="20452"/>
                </a:cubicBezTo>
                <a:cubicBezTo>
                  <a:pt x="1142" y="22141"/>
                  <a:pt x="2602" y="23442"/>
                  <a:pt x="4269" y="24127"/>
                </a:cubicBezTo>
                <a:cubicBezTo>
                  <a:pt x="5455" y="24629"/>
                  <a:pt x="6916" y="24926"/>
                  <a:pt x="7555" y="26067"/>
                </a:cubicBezTo>
                <a:cubicBezTo>
                  <a:pt x="8080" y="27026"/>
                  <a:pt x="7829" y="28236"/>
                  <a:pt x="8263" y="29263"/>
                </a:cubicBezTo>
                <a:cubicBezTo>
                  <a:pt x="9222" y="31454"/>
                  <a:pt x="12554" y="31203"/>
                  <a:pt x="14243" y="32892"/>
                </a:cubicBezTo>
                <a:cubicBezTo>
                  <a:pt x="15430" y="34102"/>
                  <a:pt x="15544" y="35996"/>
                  <a:pt x="16434" y="37434"/>
                </a:cubicBezTo>
                <a:cubicBezTo>
                  <a:pt x="17279" y="38804"/>
                  <a:pt x="18763" y="39648"/>
                  <a:pt x="20269" y="40242"/>
                </a:cubicBezTo>
                <a:cubicBezTo>
                  <a:pt x="21296" y="40652"/>
                  <a:pt x="22369" y="40972"/>
                  <a:pt x="23282" y="41565"/>
                </a:cubicBezTo>
                <a:cubicBezTo>
                  <a:pt x="25907" y="43186"/>
                  <a:pt x="27094" y="46678"/>
                  <a:pt x="29947" y="47865"/>
                </a:cubicBezTo>
                <a:cubicBezTo>
                  <a:pt x="27025" y="46176"/>
                  <a:pt x="27048" y="42068"/>
                  <a:pt x="24811" y="40082"/>
                </a:cubicBezTo>
                <a:cubicBezTo>
                  <a:pt x="23487" y="38895"/>
                  <a:pt x="21479" y="38621"/>
                  <a:pt x="20292" y="37320"/>
                </a:cubicBezTo>
                <a:cubicBezTo>
                  <a:pt x="18375" y="35243"/>
                  <a:pt x="19310" y="31568"/>
                  <a:pt x="17393" y="29491"/>
                </a:cubicBezTo>
                <a:cubicBezTo>
                  <a:pt x="16161" y="28167"/>
                  <a:pt x="14083" y="27893"/>
                  <a:pt x="12828" y="26592"/>
                </a:cubicBezTo>
                <a:cubicBezTo>
                  <a:pt x="11755" y="25474"/>
                  <a:pt x="11504" y="23853"/>
                  <a:pt x="11162" y="22347"/>
                </a:cubicBezTo>
                <a:cubicBezTo>
                  <a:pt x="10682" y="20087"/>
                  <a:pt x="9884" y="17759"/>
                  <a:pt x="8172" y="16207"/>
                </a:cubicBezTo>
                <a:cubicBezTo>
                  <a:pt x="7156" y="15272"/>
                  <a:pt x="5747" y="14708"/>
                  <a:pt x="4392" y="14708"/>
                </a:cubicBezTo>
                <a:close/>
                <a:moveTo>
                  <a:pt x="5136" y="34284"/>
                </a:moveTo>
                <a:cubicBezTo>
                  <a:pt x="2876" y="34307"/>
                  <a:pt x="1210" y="36955"/>
                  <a:pt x="1826" y="39123"/>
                </a:cubicBezTo>
                <a:cubicBezTo>
                  <a:pt x="2433" y="41257"/>
                  <a:pt x="4719" y="42639"/>
                  <a:pt x="6945" y="42639"/>
                </a:cubicBezTo>
                <a:cubicBezTo>
                  <a:pt x="6981" y="42639"/>
                  <a:pt x="7017" y="42639"/>
                  <a:pt x="7053" y="42638"/>
                </a:cubicBezTo>
                <a:cubicBezTo>
                  <a:pt x="7470" y="42623"/>
                  <a:pt x="7888" y="42566"/>
                  <a:pt x="8305" y="42566"/>
                </a:cubicBezTo>
                <a:cubicBezTo>
                  <a:pt x="8504" y="42566"/>
                  <a:pt x="8703" y="42579"/>
                  <a:pt x="8902" y="42615"/>
                </a:cubicBezTo>
                <a:cubicBezTo>
                  <a:pt x="10591" y="42889"/>
                  <a:pt x="11755" y="44647"/>
                  <a:pt x="13444" y="44966"/>
                </a:cubicBezTo>
                <a:cubicBezTo>
                  <a:pt x="13658" y="45009"/>
                  <a:pt x="13873" y="45027"/>
                  <a:pt x="14088" y="45027"/>
                </a:cubicBezTo>
                <a:cubicBezTo>
                  <a:pt x="15090" y="45027"/>
                  <a:pt x="16104" y="44644"/>
                  <a:pt x="17118" y="44644"/>
                </a:cubicBezTo>
                <a:cubicBezTo>
                  <a:pt x="17164" y="44644"/>
                  <a:pt x="17210" y="44645"/>
                  <a:pt x="17256" y="44647"/>
                </a:cubicBezTo>
                <a:cubicBezTo>
                  <a:pt x="20877" y="44738"/>
                  <a:pt x="23021" y="49646"/>
                  <a:pt x="26658" y="49646"/>
                </a:cubicBezTo>
                <a:cubicBezTo>
                  <a:pt x="26666" y="49646"/>
                  <a:pt x="26675" y="49646"/>
                  <a:pt x="26683" y="49646"/>
                </a:cubicBezTo>
                <a:cubicBezTo>
                  <a:pt x="25450" y="48550"/>
                  <a:pt x="24400" y="47363"/>
                  <a:pt x="23716" y="45994"/>
                </a:cubicBezTo>
                <a:cubicBezTo>
                  <a:pt x="23236" y="45058"/>
                  <a:pt x="22894" y="43939"/>
                  <a:pt x="21981" y="43414"/>
                </a:cubicBezTo>
                <a:cubicBezTo>
                  <a:pt x="21342" y="43026"/>
                  <a:pt x="20543" y="43003"/>
                  <a:pt x="19881" y="42684"/>
                </a:cubicBezTo>
                <a:cubicBezTo>
                  <a:pt x="18397" y="41999"/>
                  <a:pt x="17895" y="40036"/>
                  <a:pt x="16503" y="39169"/>
                </a:cubicBezTo>
                <a:cubicBezTo>
                  <a:pt x="15225" y="38393"/>
                  <a:pt x="13558" y="38712"/>
                  <a:pt x="12120" y="38279"/>
                </a:cubicBezTo>
                <a:cubicBezTo>
                  <a:pt x="9496" y="37480"/>
                  <a:pt x="7852" y="34284"/>
                  <a:pt x="5136" y="3428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9"/>
          <p:cNvSpPr/>
          <p:nvPr/>
        </p:nvSpPr>
        <p:spPr>
          <a:xfrm rot="783234">
            <a:off x="-897830" y="4006315"/>
            <a:ext cx="1699397" cy="1359253"/>
          </a:xfrm>
          <a:custGeom>
            <a:avLst/>
            <a:gdLst/>
            <a:ahLst/>
            <a:cxnLst/>
            <a:rect l="l" t="t" r="r" b="b"/>
            <a:pathLst>
              <a:path w="62976" h="50371" extrusionOk="0">
                <a:moveTo>
                  <a:pt x="58341" y="1"/>
                </a:moveTo>
                <a:cubicBezTo>
                  <a:pt x="58190" y="1"/>
                  <a:pt x="58038" y="12"/>
                  <a:pt x="57886" y="34"/>
                </a:cubicBezTo>
                <a:cubicBezTo>
                  <a:pt x="56174" y="285"/>
                  <a:pt x="54964" y="1860"/>
                  <a:pt x="54371" y="3481"/>
                </a:cubicBezTo>
                <a:cubicBezTo>
                  <a:pt x="53503" y="5832"/>
                  <a:pt x="53595" y="8388"/>
                  <a:pt x="53435" y="10899"/>
                </a:cubicBezTo>
                <a:cubicBezTo>
                  <a:pt x="53275" y="13387"/>
                  <a:pt x="52750" y="16034"/>
                  <a:pt x="50992" y="17815"/>
                </a:cubicBezTo>
                <a:cubicBezTo>
                  <a:pt x="48984" y="19892"/>
                  <a:pt x="45857" y="20303"/>
                  <a:pt x="43255" y="21558"/>
                </a:cubicBezTo>
                <a:cubicBezTo>
                  <a:pt x="41109" y="22585"/>
                  <a:pt x="39283" y="24252"/>
                  <a:pt x="38051" y="26283"/>
                </a:cubicBezTo>
                <a:cubicBezTo>
                  <a:pt x="36270" y="29205"/>
                  <a:pt x="35745" y="32857"/>
                  <a:pt x="33600" y="35550"/>
                </a:cubicBezTo>
                <a:cubicBezTo>
                  <a:pt x="31751" y="37878"/>
                  <a:pt x="28829" y="39248"/>
                  <a:pt x="25862" y="39544"/>
                </a:cubicBezTo>
                <a:cubicBezTo>
                  <a:pt x="23762" y="39773"/>
                  <a:pt x="21616" y="39499"/>
                  <a:pt x="19539" y="39887"/>
                </a:cubicBezTo>
                <a:cubicBezTo>
                  <a:pt x="16047" y="40549"/>
                  <a:pt x="13194" y="42968"/>
                  <a:pt x="10341" y="45091"/>
                </a:cubicBezTo>
                <a:cubicBezTo>
                  <a:pt x="7671" y="47061"/>
                  <a:pt x="4608" y="48914"/>
                  <a:pt x="878" y="48914"/>
                </a:cubicBezTo>
                <a:cubicBezTo>
                  <a:pt x="589" y="48914"/>
                  <a:pt x="297" y="48903"/>
                  <a:pt x="1" y="48880"/>
                </a:cubicBezTo>
                <a:lnTo>
                  <a:pt x="1" y="48880"/>
                </a:lnTo>
                <a:cubicBezTo>
                  <a:pt x="1602" y="49874"/>
                  <a:pt x="3492" y="50371"/>
                  <a:pt x="5384" y="50371"/>
                </a:cubicBezTo>
                <a:cubicBezTo>
                  <a:pt x="7402" y="50371"/>
                  <a:pt x="9421" y="49806"/>
                  <a:pt x="11094" y="48675"/>
                </a:cubicBezTo>
                <a:cubicBezTo>
                  <a:pt x="12281" y="47853"/>
                  <a:pt x="13308" y="46803"/>
                  <a:pt x="14563" y="46072"/>
                </a:cubicBezTo>
                <a:cubicBezTo>
                  <a:pt x="16350" y="45060"/>
                  <a:pt x="18397" y="44844"/>
                  <a:pt x="20484" y="44844"/>
                </a:cubicBezTo>
                <a:cubicBezTo>
                  <a:pt x="21784" y="44844"/>
                  <a:pt x="23100" y="44928"/>
                  <a:pt x="24378" y="44954"/>
                </a:cubicBezTo>
                <a:cubicBezTo>
                  <a:pt x="24588" y="44958"/>
                  <a:pt x="24798" y="44959"/>
                  <a:pt x="25009" y="44959"/>
                </a:cubicBezTo>
                <a:cubicBezTo>
                  <a:pt x="28796" y="44959"/>
                  <a:pt x="32604" y="44364"/>
                  <a:pt x="36042" y="42786"/>
                </a:cubicBezTo>
                <a:cubicBezTo>
                  <a:pt x="39694" y="41119"/>
                  <a:pt x="42867" y="38312"/>
                  <a:pt x="44556" y="34705"/>
                </a:cubicBezTo>
                <a:cubicBezTo>
                  <a:pt x="45514" y="32674"/>
                  <a:pt x="46062" y="30323"/>
                  <a:pt x="47683" y="28771"/>
                </a:cubicBezTo>
                <a:cubicBezTo>
                  <a:pt x="49486" y="27059"/>
                  <a:pt x="52179" y="26739"/>
                  <a:pt x="54462" y="25712"/>
                </a:cubicBezTo>
                <a:cubicBezTo>
                  <a:pt x="57680" y="24252"/>
                  <a:pt x="60054" y="21261"/>
                  <a:pt x="61355" y="17975"/>
                </a:cubicBezTo>
                <a:cubicBezTo>
                  <a:pt x="62656" y="14688"/>
                  <a:pt x="62976" y="11081"/>
                  <a:pt x="62953" y="7543"/>
                </a:cubicBezTo>
                <a:cubicBezTo>
                  <a:pt x="62953" y="5832"/>
                  <a:pt x="62839" y="4051"/>
                  <a:pt x="62040" y="2522"/>
                </a:cubicBezTo>
                <a:cubicBezTo>
                  <a:pt x="61312" y="1129"/>
                  <a:pt x="59884" y="1"/>
                  <a:pt x="583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9"/>
          <p:cNvSpPr/>
          <p:nvPr/>
        </p:nvSpPr>
        <p:spPr>
          <a:xfrm rot="1607863">
            <a:off x="-2808" y="3477367"/>
            <a:ext cx="449022" cy="1683379"/>
          </a:xfrm>
          <a:custGeom>
            <a:avLst/>
            <a:gdLst/>
            <a:ahLst/>
            <a:cxnLst/>
            <a:rect l="l" t="t" r="r" b="b"/>
            <a:pathLst>
              <a:path w="16641" h="62387" extrusionOk="0">
                <a:moveTo>
                  <a:pt x="5438" y="1"/>
                </a:moveTo>
                <a:cubicBezTo>
                  <a:pt x="5170" y="1"/>
                  <a:pt x="4901" y="24"/>
                  <a:pt x="4634" y="73"/>
                </a:cubicBezTo>
                <a:cubicBezTo>
                  <a:pt x="2831" y="415"/>
                  <a:pt x="1393" y="1853"/>
                  <a:pt x="708" y="3543"/>
                </a:cubicBezTo>
                <a:cubicBezTo>
                  <a:pt x="0" y="5232"/>
                  <a:pt x="0" y="7103"/>
                  <a:pt x="274" y="8906"/>
                </a:cubicBezTo>
                <a:cubicBezTo>
                  <a:pt x="959" y="13152"/>
                  <a:pt x="3173" y="16964"/>
                  <a:pt x="4839" y="20913"/>
                </a:cubicBezTo>
                <a:cubicBezTo>
                  <a:pt x="6483" y="24884"/>
                  <a:pt x="7579" y="29472"/>
                  <a:pt x="5912" y="33421"/>
                </a:cubicBezTo>
                <a:cubicBezTo>
                  <a:pt x="5136" y="35224"/>
                  <a:pt x="3858" y="36776"/>
                  <a:pt x="3196" y="38602"/>
                </a:cubicBezTo>
                <a:cubicBezTo>
                  <a:pt x="2078" y="41752"/>
                  <a:pt x="2945" y="45267"/>
                  <a:pt x="3972" y="48440"/>
                </a:cubicBezTo>
                <a:cubicBezTo>
                  <a:pt x="4520" y="50083"/>
                  <a:pt x="5091" y="51727"/>
                  <a:pt x="5227" y="53461"/>
                </a:cubicBezTo>
                <a:cubicBezTo>
                  <a:pt x="5433" y="56566"/>
                  <a:pt x="4109" y="59556"/>
                  <a:pt x="2831" y="62386"/>
                </a:cubicBezTo>
                <a:cubicBezTo>
                  <a:pt x="7738" y="57889"/>
                  <a:pt x="9975" y="51110"/>
                  <a:pt x="9359" y="44560"/>
                </a:cubicBezTo>
                <a:cubicBezTo>
                  <a:pt x="9199" y="42802"/>
                  <a:pt x="8834" y="40999"/>
                  <a:pt x="9222" y="39264"/>
                </a:cubicBezTo>
                <a:cubicBezTo>
                  <a:pt x="9633" y="37392"/>
                  <a:pt x="10843" y="35817"/>
                  <a:pt x="11824" y="34174"/>
                </a:cubicBezTo>
                <a:cubicBezTo>
                  <a:pt x="16640" y="26117"/>
                  <a:pt x="15887" y="15777"/>
                  <a:pt x="12577" y="7012"/>
                </a:cubicBezTo>
                <a:cubicBezTo>
                  <a:pt x="11915" y="5209"/>
                  <a:pt x="11116" y="3406"/>
                  <a:pt x="9793" y="2036"/>
                </a:cubicBezTo>
                <a:cubicBezTo>
                  <a:pt x="8658" y="842"/>
                  <a:pt x="7053" y="1"/>
                  <a:pt x="54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8" name="Google Shape;308;p19"/>
          <p:cNvGrpSpPr/>
          <p:nvPr/>
        </p:nvGrpSpPr>
        <p:grpSpPr>
          <a:xfrm>
            <a:off x="8204794" y="382155"/>
            <a:ext cx="355216" cy="305683"/>
            <a:chOff x="2581492" y="1663973"/>
            <a:chExt cx="447094" cy="384748"/>
          </a:xfrm>
        </p:grpSpPr>
        <p:sp>
          <p:nvSpPr>
            <p:cNvPr id="309" name="Google Shape;309;p19"/>
            <p:cNvSpPr/>
            <p:nvPr/>
          </p:nvSpPr>
          <p:spPr>
            <a:xfrm flipH="1">
              <a:off x="2581492" y="1663973"/>
              <a:ext cx="447094" cy="384748"/>
            </a:xfrm>
            <a:custGeom>
              <a:avLst/>
              <a:gdLst/>
              <a:ahLst/>
              <a:cxnLst/>
              <a:rect l="l" t="t" r="r" b="b"/>
              <a:pathLst>
                <a:path w="22324" h="19211" extrusionOk="0">
                  <a:moveTo>
                    <a:pt x="17667" y="1"/>
                  </a:moveTo>
                  <a:cubicBezTo>
                    <a:pt x="17065" y="1"/>
                    <a:pt x="16463" y="115"/>
                    <a:pt x="15909" y="347"/>
                  </a:cubicBezTo>
                  <a:cubicBezTo>
                    <a:pt x="14973" y="735"/>
                    <a:pt x="14197" y="1443"/>
                    <a:pt x="13444" y="2105"/>
                  </a:cubicBezTo>
                  <a:cubicBezTo>
                    <a:pt x="10020" y="5140"/>
                    <a:pt x="6505" y="8085"/>
                    <a:pt x="2944" y="10938"/>
                  </a:cubicBezTo>
                  <a:cubicBezTo>
                    <a:pt x="2283" y="11440"/>
                    <a:pt x="1643" y="11965"/>
                    <a:pt x="1164" y="12627"/>
                  </a:cubicBezTo>
                  <a:cubicBezTo>
                    <a:pt x="0" y="14293"/>
                    <a:pt x="297" y="16827"/>
                    <a:pt x="1826" y="18174"/>
                  </a:cubicBezTo>
                  <a:cubicBezTo>
                    <a:pt x="2610" y="18875"/>
                    <a:pt x="3686" y="19211"/>
                    <a:pt x="4730" y="19211"/>
                  </a:cubicBezTo>
                  <a:cubicBezTo>
                    <a:pt x="5690" y="19211"/>
                    <a:pt x="6625" y="18926"/>
                    <a:pt x="7281" y="18379"/>
                  </a:cubicBezTo>
                  <a:cubicBezTo>
                    <a:pt x="11230" y="15115"/>
                    <a:pt x="15179" y="11874"/>
                    <a:pt x="19128" y="8610"/>
                  </a:cubicBezTo>
                  <a:cubicBezTo>
                    <a:pt x="20178" y="7742"/>
                    <a:pt x="21273" y="6829"/>
                    <a:pt x="21753" y="5551"/>
                  </a:cubicBezTo>
                  <a:cubicBezTo>
                    <a:pt x="22323" y="4022"/>
                    <a:pt x="21821" y="2127"/>
                    <a:pt x="20566" y="1055"/>
                  </a:cubicBezTo>
                  <a:cubicBezTo>
                    <a:pt x="19780" y="356"/>
                    <a:pt x="18725" y="1"/>
                    <a:pt x="17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9"/>
            <p:cNvSpPr/>
            <p:nvPr/>
          </p:nvSpPr>
          <p:spPr>
            <a:xfrm flipH="1">
              <a:off x="2584239" y="1703363"/>
              <a:ext cx="418294" cy="345354"/>
            </a:xfrm>
            <a:custGeom>
              <a:avLst/>
              <a:gdLst/>
              <a:ahLst/>
              <a:cxnLst/>
              <a:rect l="l" t="t" r="r" b="b"/>
              <a:pathLst>
                <a:path w="20886" h="17244" extrusionOk="0">
                  <a:moveTo>
                    <a:pt x="20041" y="1"/>
                  </a:moveTo>
                  <a:cubicBezTo>
                    <a:pt x="20041" y="23"/>
                    <a:pt x="20223" y="1827"/>
                    <a:pt x="17370" y="4360"/>
                  </a:cubicBezTo>
                  <a:cubicBezTo>
                    <a:pt x="14494" y="6917"/>
                    <a:pt x="5661" y="13924"/>
                    <a:pt x="4337" y="14677"/>
                  </a:cubicBezTo>
                  <a:cubicBezTo>
                    <a:pt x="3328" y="15251"/>
                    <a:pt x="2002" y="15785"/>
                    <a:pt x="923" y="15785"/>
                  </a:cubicBezTo>
                  <a:cubicBezTo>
                    <a:pt x="585" y="15785"/>
                    <a:pt x="272" y="15733"/>
                    <a:pt x="0" y="15613"/>
                  </a:cubicBezTo>
                  <a:lnTo>
                    <a:pt x="0" y="15613"/>
                  </a:lnTo>
                  <a:cubicBezTo>
                    <a:pt x="137" y="15819"/>
                    <a:pt x="320" y="16024"/>
                    <a:pt x="525" y="16207"/>
                  </a:cubicBezTo>
                  <a:cubicBezTo>
                    <a:pt x="1309" y="16908"/>
                    <a:pt x="2385" y="17244"/>
                    <a:pt x="3429" y="17244"/>
                  </a:cubicBezTo>
                  <a:cubicBezTo>
                    <a:pt x="4389" y="17244"/>
                    <a:pt x="5324" y="16959"/>
                    <a:pt x="5980" y="16412"/>
                  </a:cubicBezTo>
                  <a:cubicBezTo>
                    <a:pt x="9929" y="13148"/>
                    <a:pt x="13878" y="9907"/>
                    <a:pt x="17827" y="6643"/>
                  </a:cubicBezTo>
                  <a:cubicBezTo>
                    <a:pt x="18877" y="5775"/>
                    <a:pt x="19972" y="4862"/>
                    <a:pt x="20452" y="3584"/>
                  </a:cubicBezTo>
                  <a:cubicBezTo>
                    <a:pt x="20885" y="2420"/>
                    <a:pt x="20703" y="1051"/>
                    <a:pt x="200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9"/>
            <p:cNvSpPr/>
            <p:nvPr/>
          </p:nvSpPr>
          <p:spPr>
            <a:xfrm flipH="1">
              <a:off x="2754289" y="1801187"/>
              <a:ext cx="274297" cy="247520"/>
            </a:xfrm>
            <a:custGeom>
              <a:avLst/>
              <a:gdLst/>
              <a:ahLst/>
              <a:cxnLst/>
              <a:rect l="l" t="t" r="r" b="b"/>
              <a:pathLst>
                <a:path w="13696" h="12359" extrusionOk="0">
                  <a:moveTo>
                    <a:pt x="7920" y="0"/>
                  </a:moveTo>
                  <a:cubicBezTo>
                    <a:pt x="6277" y="1370"/>
                    <a:pt x="4611" y="2739"/>
                    <a:pt x="2944" y="4086"/>
                  </a:cubicBezTo>
                  <a:cubicBezTo>
                    <a:pt x="2283" y="4588"/>
                    <a:pt x="1643" y="5113"/>
                    <a:pt x="1164" y="5775"/>
                  </a:cubicBezTo>
                  <a:cubicBezTo>
                    <a:pt x="0" y="7441"/>
                    <a:pt x="297" y="9975"/>
                    <a:pt x="1826" y="11322"/>
                  </a:cubicBezTo>
                  <a:cubicBezTo>
                    <a:pt x="2610" y="12023"/>
                    <a:pt x="3686" y="12359"/>
                    <a:pt x="4730" y="12359"/>
                  </a:cubicBezTo>
                  <a:cubicBezTo>
                    <a:pt x="5690" y="12359"/>
                    <a:pt x="6625" y="12074"/>
                    <a:pt x="7281" y="11527"/>
                  </a:cubicBezTo>
                  <a:cubicBezTo>
                    <a:pt x="9381" y="9792"/>
                    <a:pt x="11481" y="8080"/>
                    <a:pt x="13581" y="6346"/>
                  </a:cubicBezTo>
                  <a:cubicBezTo>
                    <a:pt x="13695" y="4771"/>
                    <a:pt x="13170" y="3150"/>
                    <a:pt x="12120" y="1986"/>
                  </a:cubicBezTo>
                  <a:cubicBezTo>
                    <a:pt x="11070" y="799"/>
                    <a:pt x="9518" y="69"/>
                    <a:pt x="79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9"/>
            <p:cNvSpPr/>
            <p:nvPr/>
          </p:nvSpPr>
          <p:spPr>
            <a:xfrm flipH="1">
              <a:off x="2755214" y="1880708"/>
              <a:ext cx="247320" cy="167991"/>
            </a:xfrm>
            <a:custGeom>
              <a:avLst/>
              <a:gdLst/>
              <a:ahLst/>
              <a:cxnLst/>
              <a:rect l="l" t="t" r="r" b="b"/>
              <a:pathLst>
                <a:path w="12349" h="8388" extrusionOk="0">
                  <a:moveTo>
                    <a:pt x="11961" y="1"/>
                  </a:moveTo>
                  <a:cubicBezTo>
                    <a:pt x="8651" y="2649"/>
                    <a:pt x="5136" y="5365"/>
                    <a:pt x="4337" y="5821"/>
                  </a:cubicBezTo>
                  <a:cubicBezTo>
                    <a:pt x="3328" y="6395"/>
                    <a:pt x="2002" y="6929"/>
                    <a:pt x="923" y="6929"/>
                  </a:cubicBezTo>
                  <a:cubicBezTo>
                    <a:pt x="585" y="6929"/>
                    <a:pt x="272" y="6877"/>
                    <a:pt x="0" y="6757"/>
                  </a:cubicBezTo>
                  <a:lnTo>
                    <a:pt x="0" y="6757"/>
                  </a:lnTo>
                  <a:cubicBezTo>
                    <a:pt x="69" y="6871"/>
                    <a:pt x="160" y="6963"/>
                    <a:pt x="228" y="7054"/>
                  </a:cubicBezTo>
                  <a:lnTo>
                    <a:pt x="251" y="7077"/>
                  </a:lnTo>
                  <a:cubicBezTo>
                    <a:pt x="320" y="7168"/>
                    <a:pt x="411" y="7259"/>
                    <a:pt x="525" y="7351"/>
                  </a:cubicBezTo>
                  <a:cubicBezTo>
                    <a:pt x="1309" y="8052"/>
                    <a:pt x="2385" y="8388"/>
                    <a:pt x="3429" y="8388"/>
                  </a:cubicBezTo>
                  <a:cubicBezTo>
                    <a:pt x="4389" y="8388"/>
                    <a:pt x="5324" y="8103"/>
                    <a:pt x="5980" y="7556"/>
                  </a:cubicBezTo>
                  <a:cubicBezTo>
                    <a:pt x="8080" y="5821"/>
                    <a:pt x="10180" y="4109"/>
                    <a:pt x="12280" y="2375"/>
                  </a:cubicBezTo>
                  <a:cubicBezTo>
                    <a:pt x="12349" y="1576"/>
                    <a:pt x="12234" y="754"/>
                    <a:pt x="11961" y="1"/>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3" name="Google Shape;313;p19"/>
          <p:cNvSpPr/>
          <p:nvPr/>
        </p:nvSpPr>
        <p:spPr>
          <a:xfrm>
            <a:off x="3615878" y="4837952"/>
            <a:ext cx="68123" cy="64985"/>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2">
  <p:cSld name="CUSTOM_3_1">
    <p:spTree>
      <p:nvGrpSpPr>
        <p:cNvPr id="1" name="Shape 314"/>
        <p:cNvGrpSpPr/>
        <p:nvPr/>
      </p:nvGrpSpPr>
      <p:grpSpPr>
        <a:xfrm>
          <a:off x="0" y="0"/>
          <a:ext cx="0" cy="0"/>
          <a:chOff x="0" y="0"/>
          <a:chExt cx="0" cy="0"/>
        </a:xfrm>
      </p:grpSpPr>
      <p:sp>
        <p:nvSpPr>
          <p:cNvPr id="315" name="Google Shape;315;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16" name="Google Shape;316;p20"/>
          <p:cNvSpPr/>
          <p:nvPr/>
        </p:nvSpPr>
        <p:spPr>
          <a:xfrm>
            <a:off x="2911926" y="4947401"/>
            <a:ext cx="174640" cy="113416"/>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0"/>
          <p:cNvSpPr/>
          <p:nvPr/>
        </p:nvSpPr>
        <p:spPr>
          <a:xfrm>
            <a:off x="279440" y="999194"/>
            <a:ext cx="122989" cy="192024"/>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0"/>
          <p:cNvSpPr/>
          <p:nvPr/>
        </p:nvSpPr>
        <p:spPr>
          <a:xfrm flipH="1">
            <a:off x="5894099" y="364705"/>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0"/>
          <p:cNvSpPr/>
          <p:nvPr/>
        </p:nvSpPr>
        <p:spPr>
          <a:xfrm flipH="1">
            <a:off x="5467076" y="4971615"/>
            <a:ext cx="68123" cy="64985"/>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0"/>
          <p:cNvSpPr/>
          <p:nvPr/>
        </p:nvSpPr>
        <p:spPr>
          <a:xfrm rot="5735881">
            <a:off x="7001722" y="4811589"/>
            <a:ext cx="143061" cy="117729"/>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0"/>
          <p:cNvSpPr/>
          <p:nvPr/>
        </p:nvSpPr>
        <p:spPr>
          <a:xfrm flipH="1">
            <a:off x="8624320" y="2578906"/>
            <a:ext cx="68096" cy="64973"/>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0"/>
          <p:cNvSpPr/>
          <p:nvPr/>
        </p:nvSpPr>
        <p:spPr>
          <a:xfrm>
            <a:off x="3851551" y="4542164"/>
            <a:ext cx="204519" cy="204519"/>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3" name="Google Shape;323;p20"/>
          <p:cNvGrpSpPr/>
          <p:nvPr/>
        </p:nvGrpSpPr>
        <p:grpSpPr>
          <a:xfrm rot="-1821919">
            <a:off x="-307246" y="3106590"/>
            <a:ext cx="1299622" cy="2651890"/>
            <a:chOff x="8154826" y="3096390"/>
            <a:chExt cx="1299652" cy="2651951"/>
          </a:xfrm>
        </p:grpSpPr>
        <p:sp>
          <p:nvSpPr>
            <p:cNvPr id="324" name="Google Shape;324;p20"/>
            <p:cNvSpPr/>
            <p:nvPr/>
          </p:nvSpPr>
          <p:spPr>
            <a:xfrm>
              <a:off x="8761530" y="3096390"/>
              <a:ext cx="692948" cy="785102"/>
            </a:xfrm>
            <a:custGeom>
              <a:avLst/>
              <a:gdLst/>
              <a:ahLst/>
              <a:cxnLst/>
              <a:rect l="l" t="t" r="r" b="b"/>
              <a:pathLst>
                <a:path w="25679" h="29094" extrusionOk="0">
                  <a:moveTo>
                    <a:pt x="15362" y="0"/>
                  </a:moveTo>
                  <a:cubicBezTo>
                    <a:pt x="14997" y="0"/>
                    <a:pt x="14631" y="16"/>
                    <a:pt x="14266" y="43"/>
                  </a:cubicBezTo>
                  <a:cubicBezTo>
                    <a:pt x="13581" y="112"/>
                    <a:pt x="12897" y="203"/>
                    <a:pt x="12280" y="500"/>
                  </a:cubicBezTo>
                  <a:cubicBezTo>
                    <a:pt x="11504" y="888"/>
                    <a:pt x="10911" y="1550"/>
                    <a:pt x="10409" y="2234"/>
                  </a:cubicBezTo>
                  <a:cubicBezTo>
                    <a:pt x="8080" y="5498"/>
                    <a:pt x="7533" y="9653"/>
                    <a:pt x="6254" y="13464"/>
                  </a:cubicBezTo>
                  <a:cubicBezTo>
                    <a:pt x="6232" y="13533"/>
                    <a:pt x="6186" y="13624"/>
                    <a:pt x="6140" y="13693"/>
                  </a:cubicBezTo>
                  <a:cubicBezTo>
                    <a:pt x="6088" y="13737"/>
                    <a:pt x="6021" y="13758"/>
                    <a:pt x="5951" y="13758"/>
                  </a:cubicBezTo>
                  <a:cubicBezTo>
                    <a:pt x="5806" y="13758"/>
                    <a:pt x="5647" y="13671"/>
                    <a:pt x="5570" y="13533"/>
                  </a:cubicBezTo>
                  <a:cubicBezTo>
                    <a:pt x="5456" y="13350"/>
                    <a:pt x="5478" y="13099"/>
                    <a:pt x="5501" y="12871"/>
                  </a:cubicBezTo>
                  <a:cubicBezTo>
                    <a:pt x="5752" y="10383"/>
                    <a:pt x="6277" y="7941"/>
                    <a:pt x="7053" y="5544"/>
                  </a:cubicBezTo>
                  <a:cubicBezTo>
                    <a:pt x="7259" y="4928"/>
                    <a:pt x="7464" y="4289"/>
                    <a:pt x="7487" y="3627"/>
                  </a:cubicBezTo>
                  <a:cubicBezTo>
                    <a:pt x="7510" y="2965"/>
                    <a:pt x="7282" y="2257"/>
                    <a:pt x="6734" y="1869"/>
                  </a:cubicBezTo>
                  <a:cubicBezTo>
                    <a:pt x="6438" y="1663"/>
                    <a:pt x="6097" y="1577"/>
                    <a:pt x="5742" y="1577"/>
                  </a:cubicBezTo>
                  <a:cubicBezTo>
                    <a:pt x="5195" y="1577"/>
                    <a:pt x="4617" y="1784"/>
                    <a:pt x="4132" y="2075"/>
                  </a:cubicBezTo>
                  <a:cubicBezTo>
                    <a:pt x="3196" y="2622"/>
                    <a:pt x="2443" y="3467"/>
                    <a:pt x="1872" y="4403"/>
                  </a:cubicBezTo>
                  <a:cubicBezTo>
                    <a:pt x="0" y="7461"/>
                    <a:pt x="137" y="11296"/>
                    <a:pt x="662" y="14834"/>
                  </a:cubicBezTo>
                  <a:cubicBezTo>
                    <a:pt x="1233" y="18509"/>
                    <a:pt x="2169" y="22138"/>
                    <a:pt x="3470" y="25608"/>
                  </a:cubicBezTo>
                  <a:cubicBezTo>
                    <a:pt x="3903" y="26772"/>
                    <a:pt x="4588" y="28164"/>
                    <a:pt x="5958" y="28735"/>
                  </a:cubicBezTo>
                  <a:cubicBezTo>
                    <a:pt x="6548" y="28997"/>
                    <a:pt x="7176" y="29093"/>
                    <a:pt x="7811" y="29093"/>
                  </a:cubicBezTo>
                  <a:cubicBezTo>
                    <a:pt x="8281" y="29093"/>
                    <a:pt x="8756" y="29041"/>
                    <a:pt x="9222" y="28963"/>
                  </a:cubicBezTo>
                  <a:cubicBezTo>
                    <a:pt x="13673" y="28255"/>
                    <a:pt x="17485" y="25379"/>
                    <a:pt x="20657" y="22161"/>
                  </a:cubicBezTo>
                  <a:cubicBezTo>
                    <a:pt x="22050" y="20746"/>
                    <a:pt x="23351" y="19216"/>
                    <a:pt x="24264" y="17459"/>
                  </a:cubicBezTo>
                  <a:cubicBezTo>
                    <a:pt x="25177" y="15701"/>
                    <a:pt x="25679" y="13670"/>
                    <a:pt x="25382" y="11730"/>
                  </a:cubicBezTo>
                  <a:cubicBezTo>
                    <a:pt x="25291" y="11182"/>
                    <a:pt x="25108" y="10611"/>
                    <a:pt x="24652" y="10337"/>
                  </a:cubicBezTo>
                  <a:cubicBezTo>
                    <a:pt x="24472" y="10236"/>
                    <a:pt x="24273" y="10190"/>
                    <a:pt x="24071" y="10190"/>
                  </a:cubicBezTo>
                  <a:cubicBezTo>
                    <a:pt x="23686" y="10190"/>
                    <a:pt x="23293" y="10356"/>
                    <a:pt x="23008" y="10611"/>
                  </a:cubicBezTo>
                  <a:cubicBezTo>
                    <a:pt x="22552" y="10999"/>
                    <a:pt x="22278" y="11524"/>
                    <a:pt x="22004" y="12049"/>
                  </a:cubicBezTo>
                  <a:cubicBezTo>
                    <a:pt x="20885" y="14241"/>
                    <a:pt x="19516" y="16295"/>
                    <a:pt x="17918" y="18166"/>
                  </a:cubicBezTo>
                  <a:cubicBezTo>
                    <a:pt x="19288" y="15222"/>
                    <a:pt x="20657" y="12255"/>
                    <a:pt x="21639" y="9173"/>
                  </a:cubicBezTo>
                  <a:cubicBezTo>
                    <a:pt x="22232" y="7347"/>
                    <a:pt x="22643" y="5316"/>
                    <a:pt x="21913" y="3558"/>
                  </a:cubicBezTo>
                  <a:cubicBezTo>
                    <a:pt x="21342" y="2166"/>
                    <a:pt x="20087" y="1116"/>
                    <a:pt x="18694" y="568"/>
                  </a:cubicBezTo>
                  <a:cubicBezTo>
                    <a:pt x="17639" y="153"/>
                    <a:pt x="16505" y="0"/>
                    <a:pt x="153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0"/>
            <p:cNvSpPr/>
            <p:nvPr/>
          </p:nvSpPr>
          <p:spPr>
            <a:xfrm>
              <a:off x="8154826" y="3623515"/>
              <a:ext cx="1186935" cy="2124826"/>
            </a:xfrm>
            <a:custGeom>
              <a:avLst/>
              <a:gdLst/>
              <a:ahLst/>
              <a:cxnLst/>
              <a:rect l="l" t="t" r="r" b="b"/>
              <a:pathLst>
                <a:path w="43985" h="78741" extrusionOk="0">
                  <a:moveTo>
                    <a:pt x="15204" y="1"/>
                  </a:moveTo>
                  <a:cubicBezTo>
                    <a:pt x="14564" y="1"/>
                    <a:pt x="13931" y="314"/>
                    <a:pt x="13467" y="755"/>
                  </a:cubicBezTo>
                  <a:cubicBezTo>
                    <a:pt x="12303" y="1805"/>
                    <a:pt x="11938" y="3517"/>
                    <a:pt x="12098" y="5092"/>
                  </a:cubicBezTo>
                  <a:cubicBezTo>
                    <a:pt x="12280" y="6644"/>
                    <a:pt x="12874" y="8105"/>
                    <a:pt x="13376" y="9611"/>
                  </a:cubicBezTo>
                  <a:cubicBezTo>
                    <a:pt x="15727" y="16824"/>
                    <a:pt x="15248" y="24653"/>
                    <a:pt x="13833" y="32140"/>
                  </a:cubicBezTo>
                  <a:cubicBezTo>
                    <a:pt x="12098" y="36226"/>
                    <a:pt x="10957" y="40585"/>
                    <a:pt x="10432" y="44991"/>
                  </a:cubicBezTo>
                  <a:cubicBezTo>
                    <a:pt x="9929" y="41224"/>
                    <a:pt x="8811" y="37435"/>
                    <a:pt x="8583" y="33601"/>
                  </a:cubicBezTo>
                  <a:cubicBezTo>
                    <a:pt x="8332" y="29538"/>
                    <a:pt x="9062" y="25407"/>
                    <a:pt x="8103" y="21458"/>
                  </a:cubicBezTo>
                  <a:cubicBezTo>
                    <a:pt x="7838" y="20331"/>
                    <a:pt x="7124" y="19034"/>
                    <a:pt x="6003" y="19034"/>
                  </a:cubicBezTo>
                  <a:cubicBezTo>
                    <a:pt x="5966" y="19034"/>
                    <a:pt x="5928" y="19035"/>
                    <a:pt x="5889" y="19038"/>
                  </a:cubicBezTo>
                  <a:cubicBezTo>
                    <a:pt x="5364" y="19084"/>
                    <a:pt x="4908" y="19426"/>
                    <a:pt x="4565" y="19814"/>
                  </a:cubicBezTo>
                  <a:cubicBezTo>
                    <a:pt x="3516" y="21001"/>
                    <a:pt x="3264" y="22645"/>
                    <a:pt x="3173" y="24197"/>
                  </a:cubicBezTo>
                  <a:cubicBezTo>
                    <a:pt x="2945" y="28465"/>
                    <a:pt x="3607" y="32756"/>
                    <a:pt x="5136" y="36751"/>
                  </a:cubicBezTo>
                  <a:cubicBezTo>
                    <a:pt x="6711" y="40836"/>
                    <a:pt x="9199" y="44671"/>
                    <a:pt x="10135" y="48871"/>
                  </a:cubicBezTo>
                  <a:cubicBezTo>
                    <a:pt x="9929" y="55947"/>
                    <a:pt x="11482" y="63182"/>
                    <a:pt x="14905" y="69254"/>
                  </a:cubicBezTo>
                  <a:cubicBezTo>
                    <a:pt x="11938" y="66560"/>
                    <a:pt x="9678" y="63228"/>
                    <a:pt x="8240" y="59553"/>
                  </a:cubicBezTo>
                  <a:cubicBezTo>
                    <a:pt x="6985" y="56358"/>
                    <a:pt x="6346" y="52934"/>
                    <a:pt x="4976" y="49784"/>
                  </a:cubicBezTo>
                  <a:cubicBezTo>
                    <a:pt x="4680" y="49168"/>
                    <a:pt x="4337" y="48506"/>
                    <a:pt x="3698" y="48232"/>
                  </a:cubicBezTo>
                  <a:cubicBezTo>
                    <a:pt x="3521" y="48163"/>
                    <a:pt x="3337" y="48132"/>
                    <a:pt x="3153" y="48132"/>
                  </a:cubicBezTo>
                  <a:cubicBezTo>
                    <a:pt x="2600" y="48132"/>
                    <a:pt x="2043" y="48414"/>
                    <a:pt x="1667" y="48825"/>
                  </a:cubicBezTo>
                  <a:cubicBezTo>
                    <a:pt x="1164" y="49396"/>
                    <a:pt x="936" y="50149"/>
                    <a:pt x="799" y="50880"/>
                  </a:cubicBezTo>
                  <a:cubicBezTo>
                    <a:pt x="0" y="55148"/>
                    <a:pt x="1781" y="59599"/>
                    <a:pt x="4702" y="62794"/>
                  </a:cubicBezTo>
                  <a:cubicBezTo>
                    <a:pt x="7510" y="65899"/>
                    <a:pt x="11253" y="67998"/>
                    <a:pt x="15111" y="69619"/>
                  </a:cubicBezTo>
                  <a:cubicBezTo>
                    <a:pt x="17051" y="72952"/>
                    <a:pt x="19539" y="75919"/>
                    <a:pt x="22620" y="78293"/>
                  </a:cubicBezTo>
                  <a:cubicBezTo>
                    <a:pt x="22926" y="78526"/>
                    <a:pt x="23344" y="78740"/>
                    <a:pt x="23701" y="78740"/>
                  </a:cubicBezTo>
                  <a:cubicBezTo>
                    <a:pt x="23903" y="78740"/>
                    <a:pt x="24086" y="78671"/>
                    <a:pt x="24218" y="78498"/>
                  </a:cubicBezTo>
                  <a:cubicBezTo>
                    <a:pt x="19288" y="74960"/>
                    <a:pt x="15818" y="69665"/>
                    <a:pt x="13673" y="63981"/>
                  </a:cubicBezTo>
                  <a:cubicBezTo>
                    <a:pt x="13330" y="63045"/>
                    <a:pt x="13011" y="62087"/>
                    <a:pt x="12737" y="61128"/>
                  </a:cubicBezTo>
                  <a:cubicBezTo>
                    <a:pt x="12303" y="55148"/>
                    <a:pt x="13764" y="49122"/>
                    <a:pt x="17416" y="44534"/>
                  </a:cubicBezTo>
                  <a:cubicBezTo>
                    <a:pt x="19813" y="41476"/>
                    <a:pt x="23077" y="39170"/>
                    <a:pt x="25451" y="36089"/>
                  </a:cubicBezTo>
                  <a:cubicBezTo>
                    <a:pt x="26090" y="35244"/>
                    <a:pt x="26683" y="34103"/>
                    <a:pt x="26135" y="33190"/>
                  </a:cubicBezTo>
                  <a:cubicBezTo>
                    <a:pt x="25784" y="32575"/>
                    <a:pt x="25085" y="32364"/>
                    <a:pt x="24346" y="32364"/>
                  </a:cubicBezTo>
                  <a:cubicBezTo>
                    <a:pt x="23933" y="32364"/>
                    <a:pt x="23507" y="32430"/>
                    <a:pt x="23122" y="32528"/>
                  </a:cubicBezTo>
                  <a:cubicBezTo>
                    <a:pt x="19105" y="33624"/>
                    <a:pt x="15978" y="36910"/>
                    <a:pt x="13969" y="40563"/>
                  </a:cubicBezTo>
                  <a:cubicBezTo>
                    <a:pt x="12372" y="43507"/>
                    <a:pt x="11390" y="46771"/>
                    <a:pt x="11048" y="50081"/>
                  </a:cubicBezTo>
                  <a:cubicBezTo>
                    <a:pt x="10934" y="43986"/>
                    <a:pt x="12098" y="37846"/>
                    <a:pt x="14494" y="32231"/>
                  </a:cubicBezTo>
                  <a:cubicBezTo>
                    <a:pt x="17895" y="28077"/>
                    <a:pt x="22529" y="24904"/>
                    <a:pt x="27665" y="23147"/>
                  </a:cubicBezTo>
                  <a:cubicBezTo>
                    <a:pt x="32595" y="21481"/>
                    <a:pt x="38096" y="21047"/>
                    <a:pt x="42319" y="18011"/>
                  </a:cubicBezTo>
                  <a:cubicBezTo>
                    <a:pt x="42844" y="17623"/>
                    <a:pt x="43368" y="17189"/>
                    <a:pt x="43665" y="16596"/>
                  </a:cubicBezTo>
                  <a:cubicBezTo>
                    <a:pt x="43962" y="16003"/>
                    <a:pt x="43985" y="15226"/>
                    <a:pt x="43551" y="14724"/>
                  </a:cubicBezTo>
                  <a:cubicBezTo>
                    <a:pt x="43277" y="14428"/>
                    <a:pt x="42889" y="14245"/>
                    <a:pt x="42524" y="14108"/>
                  </a:cubicBezTo>
                  <a:cubicBezTo>
                    <a:pt x="41374" y="13717"/>
                    <a:pt x="40169" y="13560"/>
                    <a:pt x="38953" y="13560"/>
                  </a:cubicBezTo>
                  <a:cubicBezTo>
                    <a:pt x="37827" y="13560"/>
                    <a:pt x="36693" y="13694"/>
                    <a:pt x="35585" y="13903"/>
                  </a:cubicBezTo>
                  <a:cubicBezTo>
                    <a:pt x="30153" y="14884"/>
                    <a:pt x="25085" y="17623"/>
                    <a:pt x="21114" y="21458"/>
                  </a:cubicBezTo>
                  <a:cubicBezTo>
                    <a:pt x="21548" y="20864"/>
                    <a:pt x="22004" y="20294"/>
                    <a:pt x="22461" y="19723"/>
                  </a:cubicBezTo>
                  <a:cubicBezTo>
                    <a:pt x="24241" y="17463"/>
                    <a:pt x="25998" y="15204"/>
                    <a:pt x="27779" y="12967"/>
                  </a:cubicBezTo>
                  <a:cubicBezTo>
                    <a:pt x="28190" y="12419"/>
                    <a:pt x="28646" y="11848"/>
                    <a:pt x="29194" y="11437"/>
                  </a:cubicBezTo>
                  <a:cubicBezTo>
                    <a:pt x="30175" y="10730"/>
                    <a:pt x="31431" y="10502"/>
                    <a:pt x="32572" y="10114"/>
                  </a:cubicBezTo>
                  <a:cubicBezTo>
                    <a:pt x="33736" y="9748"/>
                    <a:pt x="34946" y="9086"/>
                    <a:pt x="35357" y="7945"/>
                  </a:cubicBezTo>
                  <a:cubicBezTo>
                    <a:pt x="34923" y="7788"/>
                    <a:pt x="34458" y="7710"/>
                    <a:pt x="33993" y="7710"/>
                  </a:cubicBezTo>
                  <a:cubicBezTo>
                    <a:pt x="33309" y="7710"/>
                    <a:pt x="32622" y="7879"/>
                    <a:pt x="32024" y="8219"/>
                  </a:cubicBezTo>
                  <a:cubicBezTo>
                    <a:pt x="32892" y="7215"/>
                    <a:pt x="33531" y="6051"/>
                    <a:pt x="33896" y="4772"/>
                  </a:cubicBezTo>
                  <a:cubicBezTo>
                    <a:pt x="33987" y="4499"/>
                    <a:pt x="34033" y="4179"/>
                    <a:pt x="33873" y="3951"/>
                  </a:cubicBezTo>
                  <a:cubicBezTo>
                    <a:pt x="33753" y="3779"/>
                    <a:pt x="33580" y="3710"/>
                    <a:pt x="33389" y="3710"/>
                  </a:cubicBezTo>
                  <a:cubicBezTo>
                    <a:pt x="33073" y="3710"/>
                    <a:pt x="32705" y="3897"/>
                    <a:pt x="32435" y="4111"/>
                  </a:cubicBezTo>
                  <a:cubicBezTo>
                    <a:pt x="31522" y="4864"/>
                    <a:pt x="30746" y="5777"/>
                    <a:pt x="30153" y="6827"/>
                  </a:cubicBezTo>
                  <a:cubicBezTo>
                    <a:pt x="30563" y="5343"/>
                    <a:pt x="30700" y="3768"/>
                    <a:pt x="30495" y="2239"/>
                  </a:cubicBezTo>
                  <a:cubicBezTo>
                    <a:pt x="30449" y="1897"/>
                    <a:pt x="30335" y="1508"/>
                    <a:pt x="30016" y="1417"/>
                  </a:cubicBezTo>
                  <a:cubicBezTo>
                    <a:pt x="29975" y="1406"/>
                    <a:pt x="29935" y="1401"/>
                    <a:pt x="29896" y="1401"/>
                  </a:cubicBezTo>
                  <a:cubicBezTo>
                    <a:pt x="29605" y="1401"/>
                    <a:pt x="29352" y="1683"/>
                    <a:pt x="29171" y="1965"/>
                  </a:cubicBezTo>
                  <a:cubicBezTo>
                    <a:pt x="28190" y="3517"/>
                    <a:pt x="27596" y="5343"/>
                    <a:pt x="27505" y="7215"/>
                  </a:cubicBezTo>
                  <a:cubicBezTo>
                    <a:pt x="27414" y="6165"/>
                    <a:pt x="27003" y="5161"/>
                    <a:pt x="26364" y="4339"/>
                  </a:cubicBezTo>
                  <a:cubicBezTo>
                    <a:pt x="26139" y="4045"/>
                    <a:pt x="25783" y="3764"/>
                    <a:pt x="25455" y="3764"/>
                  </a:cubicBezTo>
                  <a:cubicBezTo>
                    <a:pt x="25350" y="3764"/>
                    <a:pt x="25248" y="3793"/>
                    <a:pt x="25154" y="3859"/>
                  </a:cubicBezTo>
                  <a:cubicBezTo>
                    <a:pt x="24834" y="4065"/>
                    <a:pt x="24834" y="4499"/>
                    <a:pt x="24880" y="4864"/>
                  </a:cubicBezTo>
                  <a:cubicBezTo>
                    <a:pt x="25108" y="7192"/>
                    <a:pt x="25930" y="9474"/>
                    <a:pt x="27528" y="11346"/>
                  </a:cubicBezTo>
                  <a:cubicBezTo>
                    <a:pt x="24720" y="15820"/>
                    <a:pt x="21068" y="19700"/>
                    <a:pt x="18124" y="24105"/>
                  </a:cubicBezTo>
                  <a:cubicBezTo>
                    <a:pt x="17256" y="25429"/>
                    <a:pt x="16435" y="26776"/>
                    <a:pt x="15704" y="28191"/>
                  </a:cubicBezTo>
                  <a:cubicBezTo>
                    <a:pt x="16982" y="24562"/>
                    <a:pt x="17918" y="20819"/>
                    <a:pt x="18512" y="17030"/>
                  </a:cubicBezTo>
                  <a:cubicBezTo>
                    <a:pt x="19196" y="12602"/>
                    <a:pt x="19402" y="8059"/>
                    <a:pt x="18420" y="3723"/>
                  </a:cubicBezTo>
                  <a:cubicBezTo>
                    <a:pt x="18010" y="2011"/>
                    <a:pt x="17028" y="25"/>
                    <a:pt x="15271" y="2"/>
                  </a:cubicBezTo>
                  <a:cubicBezTo>
                    <a:pt x="15248" y="1"/>
                    <a:pt x="15226" y="1"/>
                    <a:pt x="152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6" name="Google Shape;326;p20"/>
          <p:cNvSpPr/>
          <p:nvPr/>
        </p:nvSpPr>
        <p:spPr>
          <a:xfrm rot="-570776" flipH="1">
            <a:off x="316063" y="4259764"/>
            <a:ext cx="904250" cy="1339752"/>
          </a:xfrm>
          <a:custGeom>
            <a:avLst/>
            <a:gdLst/>
            <a:ahLst/>
            <a:cxnLst/>
            <a:rect l="l" t="t" r="r" b="b"/>
            <a:pathLst>
              <a:path w="33508" h="49646" extrusionOk="0">
                <a:moveTo>
                  <a:pt x="12973" y="0"/>
                </a:moveTo>
                <a:cubicBezTo>
                  <a:pt x="11302" y="0"/>
                  <a:pt x="9993" y="1496"/>
                  <a:pt x="9427" y="3059"/>
                </a:cubicBezTo>
                <a:cubicBezTo>
                  <a:pt x="8103" y="6574"/>
                  <a:pt x="9359" y="10729"/>
                  <a:pt x="11915" y="13468"/>
                </a:cubicBezTo>
                <a:cubicBezTo>
                  <a:pt x="13033" y="14654"/>
                  <a:pt x="14449" y="15796"/>
                  <a:pt x="14631" y="17416"/>
                </a:cubicBezTo>
                <a:cubicBezTo>
                  <a:pt x="14700" y="18078"/>
                  <a:pt x="14540" y="18740"/>
                  <a:pt x="14517" y="19402"/>
                </a:cubicBezTo>
                <a:cubicBezTo>
                  <a:pt x="14471" y="20794"/>
                  <a:pt x="14974" y="22232"/>
                  <a:pt x="15955" y="23282"/>
                </a:cubicBezTo>
                <a:cubicBezTo>
                  <a:pt x="17233" y="24675"/>
                  <a:pt x="19242" y="25382"/>
                  <a:pt x="20201" y="27026"/>
                </a:cubicBezTo>
                <a:cubicBezTo>
                  <a:pt x="21410" y="29103"/>
                  <a:pt x="20497" y="31910"/>
                  <a:pt x="21684" y="34010"/>
                </a:cubicBezTo>
                <a:cubicBezTo>
                  <a:pt x="23031" y="36407"/>
                  <a:pt x="26432" y="36749"/>
                  <a:pt x="28281" y="38781"/>
                </a:cubicBezTo>
                <a:cubicBezTo>
                  <a:pt x="29285" y="39831"/>
                  <a:pt x="29742" y="41269"/>
                  <a:pt x="30404" y="42570"/>
                </a:cubicBezTo>
                <a:cubicBezTo>
                  <a:pt x="31043" y="43871"/>
                  <a:pt x="32070" y="45172"/>
                  <a:pt x="33508" y="45400"/>
                </a:cubicBezTo>
                <a:cubicBezTo>
                  <a:pt x="32024" y="44487"/>
                  <a:pt x="31454" y="42501"/>
                  <a:pt x="31202" y="40744"/>
                </a:cubicBezTo>
                <a:cubicBezTo>
                  <a:pt x="30951" y="38986"/>
                  <a:pt x="30746" y="37046"/>
                  <a:pt x="29468" y="35814"/>
                </a:cubicBezTo>
                <a:cubicBezTo>
                  <a:pt x="28737" y="35106"/>
                  <a:pt x="27733" y="34764"/>
                  <a:pt x="26934" y="34147"/>
                </a:cubicBezTo>
                <a:cubicBezTo>
                  <a:pt x="26112" y="33485"/>
                  <a:pt x="25496" y="32549"/>
                  <a:pt x="25245" y="31522"/>
                </a:cubicBezTo>
                <a:cubicBezTo>
                  <a:pt x="24789" y="29582"/>
                  <a:pt x="25565" y="27437"/>
                  <a:pt x="24720" y="25656"/>
                </a:cubicBezTo>
                <a:cubicBezTo>
                  <a:pt x="23921" y="23967"/>
                  <a:pt x="21844" y="23054"/>
                  <a:pt x="21296" y="21251"/>
                </a:cubicBezTo>
                <a:cubicBezTo>
                  <a:pt x="20817" y="19745"/>
                  <a:pt x="21570" y="18124"/>
                  <a:pt x="21273" y="16572"/>
                </a:cubicBezTo>
                <a:cubicBezTo>
                  <a:pt x="20863" y="14312"/>
                  <a:pt x="18443" y="13011"/>
                  <a:pt x="17416" y="10934"/>
                </a:cubicBezTo>
                <a:cubicBezTo>
                  <a:pt x="16777" y="9656"/>
                  <a:pt x="16708" y="8195"/>
                  <a:pt x="16686" y="6757"/>
                </a:cubicBezTo>
                <a:cubicBezTo>
                  <a:pt x="16663" y="5319"/>
                  <a:pt x="16686" y="3858"/>
                  <a:pt x="16161" y="2534"/>
                </a:cubicBezTo>
                <a:cubicBezTo>
                  <a:pt x="15636" y="1188"/>
                  <a:pt x="14449" y="23"/>
                  <a:pt x="13011" y="1"/>
                </a:cubicBezTo>
                <a:cubicBezTo>
                  <a:pt x="12998" y="0"/>
                  <a:pt x="12985" y="0"/>
                  <a:pt x="12973" y="0"/>
                </a:cubicBezTo>
                <a:close/>
                <a:moveTo>
                  <a:pt x="4392" y="14708"/>
                </a:moveTo>
                <a:cubicBezTo>
                  <a:pt x="3463" y="14708"/>
                  <a:pt x="2560" y="14973"/>
                  <a:pt x="1826" y="15567"/>
                </a:cubicBezTo>
                <a:cubicBezTo>
                  <a:pt x="434" y="16686"/>
                  <a:pt x="0" y="18763"/>
                  <a:pt x="571" y="20452"/>
                </a:cubicBezTo>
                <a:cubicBezTo>
                  <a:pt x="1142" y="22141"/>
                  <a:pt x="2602" y="23442"/>
                  <a:pt x="4269" y="24127"/>
                </a:cubicBezTo>
                <a:cubicBezTo>
                  <a:pt x="5455" y="24629"/>
                  <a:pt x="6916" y="24926"/>
                  <a:pt x="7555" y="26067"/>
                </a:cubicBezTo>
                <a:cubicBezTo>
                  <a:pt x="8080" y="27026"/>
                  <a:pt x="7829" y="28236"/>
                  <a:pt x="8263" y="29263"/>
                </a:cubicBezTo>
                <a:cubicBezTo>
                  <a:pt x="9222" y="31454"/>
                  <a:pt x="12554" y="31203"/>
                  <a:pt x="14243" y="32892"/>
                </a:cubicBezTo>
                <a:cubicBezTo>
                  <a:pt x="15430" y="34102"/>
                  <a:pt x="15544" y="35996"/>
                  <a:pt x="16434" y="37434"/>
                </a:cubicBezTo>
                <a:cubicBezTo>
                  <a:pt x="17279" y="38804"/>
                  <a:pt x="18763" y="39648"/>
                  <a:pt x="20269" y="40242"/>
                </a:cubicBezTo>
                <a:cubicBezTo>
                  <a:pt x="21296" y="40652"/>
                  <a:pt x="22369" y="40972"/>
                  <a:pt x="23282" y="41565"/>
                </a:cubicBezTo>
                <a:cubicBezTo>
                  <a:pt x="25907" y="43186"/>
                  <a:pt x="27094" y="46678"/>
                  <a:pt x="29947" y="47865"/>
                </a:cubicBezTo>
                <a:cubicBezTo>
                  <a:pt x="27025" y="46176"/>
                  <a:pt x="27048" y="42068"/>
                  <a:pt x="24811" y="40082"/>
                </a:cubicBezTo>
                <a:cubicBezTo>
                  <a:pt x="23487" y="38895"/>
                  <a:pt x="21479" y="38621"/>
                  <a:pt x="20292" y="37320"/>
                </a:cubicBezTo>
                <a:cubicBezTo>
                  <a:pt x="18375" y="35243"/>
                  <a:pt x="19310" y="31568"/>
                  <a:pt x="17393" y="29491"/>
                </a:cubicBezTo>
                <a:cubicBezTo>
                  <a:pt x="16161" y="28167"/>
                  <a:pt x="14083" y="27893"/>
                  <a:pt x="12828" y="26592"/>
                </a:cubicBezTo>
                <a:cubicBezTo>
                  <a:pt x="11755" y="25474"/>
                  <a:pt x="11504" y="23853"/>
                  <a:pt x="11162" y="22347"/>
                </a:cubicBezTo>
                <a:cubicBezTo>
                  <a:pt x="10682" y="20087"/>
                  <a:pt x="9884" y="17759"/>
                  <a:pt x="8172" y="16207"/>
                </a:cubicBezTo>
                <a:cubicBezTo>
                  <a:pt x="7156" y="15272"/>
                  <a:pt x="5747" y="14708"/>
                  <a:pt x="4392" y="14708"/>
                </a:cubicBezTo>
                <a:close/>
                <a:moveTo>
                  <a:pt x="5136" y="34284"/>
                </a:moveTo>
                <a:cubicBezTo>
                  <a:pt x="2876" y="34307"/>
                  <a:pt x="1210" y="36955"/>
                  <a:pt x="1826" y="39123"/>
                </a:cubicBezTo>
                <a:cubicBezTo>
                  <a:pt x="2433" y="41257"/>
                  <a:pt x="4719" y="42639"/>
                  <a:pt x="6945" y="42639"/>
                </a:cubicBezTo>
                <a:cubicBezTo>
                  <a:pt x="6981" y="42639"/>
                  <a:pt x="7017" y="42639"/>
                  <a:pt x="7053" y="42638"/>
                </a:cubicBezTo>
                <a:cubicBezTo>
                  <a:pt x="7470" y="42623"/>
                  <a:pt x="7888" y="42566"/>
                  <a:pt x="8305" y="42566"/>
                </a:cubicBezTo>
                <a:cubicBezTo>
                  <a:pt x="8504" y="42566"/>
                  <a:pt x="8703" y="42579"/>
                  <a:pt x="8902" y="42615"/>
                </a:cubicBezTo>
                <a:cubicBezTo>
                  <a:pt x="10591" y="42889"/>
                  <a:pt x="11755" y="44647"/>
                  <a:pt x="13444" y="44966"/>
                </a:cubicBezTo>
                <a:cubicBezTo>
                  <a:pt x="13658" y="45009"/>
                  <a:pt x="13873" y="45027"/>
                  <a:pt x="14088" y="45027"/>
                </a:cubicBezTo>
                <a:cubicBezTo>
                  <a:pt x="15090" y="45027"/>
                  <a:pt x="16104" y="44644"/>
                  <a:pt x="17118" y="44644"/>
                </a:cubicBezTo>
                <a:cubicBezTo>
                  <a:pt x="17164" y="44644"/>
                  <a:pt x="17210" y="44645"/>
                  <a:pt x="17256" y="44647"/>
                </a:cubicBezTo>
                <a:cubicBezTo>
                  <a:pt x="20877" y="44738"/>
                  <a:pt x="23021" y="49646"/>
                  <a:pt x="26658" y="49646"/>
                </a:cubicBezTo>
                <a:cubicBezTo>
                  <a:pt x="26666" y="49646"/>
                  <a:pt x="26675" y="49646"/>
                  <a:pt x="26683" y="49646"/>
                </a:cubicBezTo>
                <a:cubicBezTo>
                  <a:pt x="25450" y="48550"/>
                  <a:pt x="24400" y="47363"/>
                  <a:pt x="23716" y="45994"/>
                </a:cubicBezTo>
                <a:cubicBezTo>
                  <a:pt x="23236" y="45058"/>
                  <a:pt x="22894" y="43939"/>
                  <a:pt x="21981" y="43414"/>
                </a:cubicBezTo>
                <a:cubicBezTo>
                  <a:pt x="21342" y="43026"/>
                  <a:pt x="20543" y="43003"/>
                  <a:pt x="19881" y="42684"/>
                </a:cubicBezTo>
                <a:cubicBezTo>
                  <a:pt x="18397" y="41999"/>
                  <a:pt x="17895" y="40036"/>
                  <a:pt x="16503" y="39169"/>
                </a:cubicBezTo>
                <a:cubicBezTo>
                  <a:pt x="15225" y="38393"/>
                  <a:pt x="13558" y="38712"/>
                  <a:pt x="12120" y="38279"/>
                </a:cubicBezTo>
                <a:cubicBezTo>
                  <a:pt x="9496" y="37480"/>
                  <a:pt x="7852" y="34284"/>
                  <a:pt x="5136" y="3428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0"/>
          <p:cNvSpPr/>
          <p:nvPr/>
        </p:nvSpPr>
        <p:spPr>
          <a:xfrm>
            <a:off x="928151" y="289764"/>
            <a:ext cx="204519" cy="204519"/>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8" name="Google Shape;328;p20"/>
          <p:cNvGrpSpPr/>
          <p:nvPr/>
        </p:nvGrpSpPr>
        <p:grpSpPr>
          <a:xfrm rot="1821919" flipH="1">
            <a:off x="8151624" y="3106590"/>
            <a:ext cx="1299622" cy="2651890"/>
            <a:chOff x="8154826" y="3096390"/>
            <a:chExt cx="1299652" cy="2651951"/>
          </a:xfrm>
        </p:grpSpPr>
        <p:sp>
          <p:nvSpPr>
            <p:cNvPr id="329" name="Google Shape;329;p20"/>
            <p:cNvSpPr/>
            <p:nvPr/>
          </p:nvSpPr>
          <p:spPr>
            <a:xfrm>
              <a:off x="8761530" y="3096390"/>
              <a:ext cx="692948" cy="785102"/>
            </a:xfrm>
            <a:custGeom>
              <a:avLst/>
              <a:gdLst/>
              <a:ahLst/>
              <a:cxnLst/>
              <a:rect l="l" t="t" r="r" b="b"/>
              <a:pathLst>
                <a:path w="25679" h="29094" extrusionOk="0">
                  <a:moveTo>
                    <a:pt x="15362" y="0"/>
                  </a:moveTo>
                  <a:cubicBezTo>
                    <a:pt x="14997" y="0"/>
                    <a:pt x="14631" y="16"/>
                    <a:pt x="14266" y="43"/>
                  </a:cubicBezTo>
                  <a:cubicBezTo>
                    <a:pt x="13581" y="112"/>
                    <a:pt x="12897" y="203"/>
                    <a:pt x="12280" y="500"/>
                  </a:cubicBezTo>
                  <a:cubicBezTo>
                    <a:pt x="11504" y="888"/>
                    <a:pt x="10911" y="1550"/>
                    <a:pt x="10409" y="2234"/>
                  </a:cubicBezTo>
                  <a:cubicBezTo>
                    <a:pt x="8080" y="5498"/>
                    <a:pt x="7533" y="9653"/>
                    <a:pt x="6254" y="13464"/>
                  </a:cubicBezTo>
                  <a:cubicBezTo>
                    <a:pt x="6232" y="13533"/>
                    <a:pt x="6186" y="13624"/>
                    <a:pt x="6140" y="13693"/>
                  </a:cubicBezTo>
                  <a:cubicBezTo>
                    <a:pt x="6088" y="13737"/>
                    <a:pt x="6021" y="13758"/>
                    <a:pt x="5951" y="13758"/>
                  </a:cubicBezTo>
                  <a:cubicBezTo>
                    <a:pt x="5806" y="13758"/>
                    <a:pt x="5647" y="13671"/>
                    <a:pt x="5570" y="13533"/>
                  </a:cubicBezTo>
                  <a:cubicBezTo>
                    <a:pt x="5456" y="13350"/>
                    <a:pt x="5478" y="13099"/>
                    <a:pt x="5501" y="12871"/>
                  </a:cubicBezTo>
                  <a:cubicBezTo>
                    <a:pt x="5752" y="10383"/>
                    <a:pt x="6277" y="7941"/>
                    <a:pt x="7053" y="5544"/>
                  </a:cubicBezTo>
                  <a:cubicBezTo>
                    <a:pt x="7259" y="4928"/>
                    <a:pt x="7464" y="4289"/>
                    <a:pt x="7487" y="3627"/>
                  </a:cubicBezTo>
                  <a:cubicBezTo>
                    <a:pt x="7510" y="2965"/>
                    <a:pt x="7282" y="2257"/>
                    <a:pt x="6734" y="1869"/>
                  </a:cubicBezTo>
                  <a:cubicBezTo>
                    <a:pt x="6438" y="1663"/>
                    <a:pt x="6097" y="1577"/>
                    <a:pt x="5742" y="1577"/>
                  </a:cubicBezTo>
                  <a:cubicBezTo>
                    <a:pt x="5195" y="1577"/>
                    <a:pt x="4617" y="1784"/>
                    <a:pt x="4132" y="2075"/>
                  </a:cubicBezTo>
                  <a:cubicBezTo>
                    <a:pt x="3196" y="2622"/>
                    <a:pt x="2443" y="3467"/>
                    <a:pt x="1872" y="4403"/>
                  </a:cubicBezTo>
                  <a:cubicBezTo>
                    <a:pt x="0" y="7461"/>
                    <a:pt x="137" y="11296"/>
                    <a:pt x="662" y="14834"/>
                  </a:cubicBezTo>
                  <a:cubicBezTo>
                    <a:pt x="1233" y="18509"/>
                    <a:pt x="2169" y="22138"/>
                    <a:pt x="3470" y="25608"/>
                  </a:cubicBezTo>
                  <a:cubicBezTo>
                    <a:pt x="3903" y="26772"/>
                    <a:pt x="4588" y="28164"/>
                    <a:pt x="5958" y="28735"/>
                  </a:cubicBezTo>
                  <a:cubicBezTo>
                    <a:pt x="6548" y="28997"/>
                    <a:pt x="7176" y="29093"/>
                    <a:pt x="7811" y="29093"/>
                  </a:cubicBezTo>
                  <a:cubicBezTo>
                    <a:pt x="8281" y="29093"/>
                    <a:pt x="8756" y="29041"/>
                    <a:pt x="9222" y="28963"/>
                  </a:cubicBezTo>
                  <a:cubicBezTo>
                    <a:pt x="13673" y="28255"/>
                    <a:pt x="17485" y="25379"/>
                    <a:pt x="20657" y="22161"/>
                  </a:cubicBezTo>
                  <a:cubicBezTo>
                    <a:pt x="22050" y="20746"/>
                    <a:pt x="23351" y="19216"/>
                    <a:pt x="24264" y="17459"/>
                  </a:cubicBezTo>
                  <a:cubicBezTo>
                    <a:pt x="25177" y="15701"/>
                    <a:pt x="25679" y="13670"/>
                    <a:pt x="25382" y="11730"/>
                  </a:cubicBezTo>
                  <a:cubicBezTo>
                    <a:pt x="25291" y="11182"/>
                    <a:pt x="25108" y="10611"/>
                    <a:pt x="24652" y="10337"/>
                  </a:cubicBezTo>
                  <a:cubicBezTo>
                    <a:pt x="24472" y="10236"/>
                    <a:pt x="24273" y="10190"/>
                    <a:pt x="24071" y="10190"/>
                  </a:cubicBezTo>
                  <a:cubicBezTo>
                    <a:pt x="23686" y="10190"/>
                    <a:pt x="23293" y="10356"/>
                    <a:pt x="23008" y="10611"/>
                  </a:cubicBezTo>
                  <a:cubicBezTo>
                    <a:pt x="22552" y="10999"/>
                    <a:pt x="22278" y="11524"/>
                    <a:pt x="22004" y="12049"/>
                  </a:cubicBezTo>
                  <a:cubicBezTo>
                    <a:pt x="20885" y="14241"/>
                    <a:pt x="19516" y="16295"/>
                    <a:pt x="17918" y="18166"/>
                  </a:cubicBezTo>
                  <a:cubicBezTo>
                    <a:pt x="19288" y="15222"/>
                    <a:pt x="20657" y="12255"/>
                    <a:pt x="21639" y="9173"/>
                  </a:cubicBezTo>
                  <a:cubicBezTo>
                    <a:pt x="22232" y="7347"/>
                    <a:pt x="22643" y="5316"/>
                    <a:pt x="21913" y="3558"/>
                  </a:cubicBezTo>
                  <a:cubicBezTo>
                    <a:pt x="21342" y="2166"/>
                    <a:pt x="20087" y="1116"/>
                    <a:pt x="18694" y="568"/>
                  </a:cubicBezTo>
                  <a:cubicBezTo>
                    <a:pt x="17639" y="153"/>
                    <a:pt x="16505" y="0"/>
                    <a:pt x="153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0"/>
            <p:cNvSpPr/>
            <p:nvPr/>
          </p:nvSpPr>
          <p:spPr>
            <a:xfrm>
              <a:off x="8154826" y="3623515"/>
              <a:ext cx="1186935" cy="2124826"/>
            </a:xfrm>
            <a:custGeom>
              <a:avLst/>
              <a:gdLst/>
              <a:ahLst/>
              <a:cxnLst/>
              <a:rect l="l" t="t" r="r" b="b"/>
              <a:pathLst>
                <a:path w="43985" h="78741" extrusionOk="0">
                  <a:moveTo>
                    <a:pt x="15204" y="1"/>
                  </a:moveTo>
                  <a:cubicBezTo>
                    <a:pt x="14564" y="1"/>
                    <a:pt x="13931" y="314"/>
                    <a:pt x="13467" y="755"/>
                  </a:cubicBezTo>
                  <a:cubicBezTo>
                    <a:pt x="12303" y="1805"/>
                    <a:pt x="11938" y="3517"/>
                    <a:pt x="12098" y="5092"/>
                  </a:cubicBezTo>
                  <a:cubicBezTo>
                    <a:pt x="12280" y="6644"/>
                    <a:pt x="12874" y="8105"/>
                    <a:pt x="13376" y="9611"/>
                  </a:cubicBezTo>
                  <a:cubicBezTo>
                    <a:pt x="15727" y="16824"/>
                    <a:pt x="15248" y="24653"/>
                    <a:pt x="13833" y="32140"/>
                  </a:cubicBezTo>
                  <a:cubicBezTo>
                    <a:pt x="12098" y="36226"/>
                    <a:pt x="10957" y="40585"/>
                    <a:pt x="10432" y="44991"/>
                  </a:cubicBezTo>
                  <a:cubicBezTo>
                    <a:pt x="9929" y="41224"/>
                    <a:pt x="8811" y="37435"/>
                    <a:pt x="8583" y="33601"/>
                  </a:cubicBezTo>
                  <a:cubicBezTo>
                    <a:pt x="8332" y="29538"/>
                    <a:pt x="9062" y="25407"/>
                    <a:pt x="8103" y="21458"/>
                  </a:cubicBezTo>
                  <a:cubicBezTo>
                    <a:pt x="7838" y="20331"/>
                    <a:pt x="7124" y="19034"/>
                    <a:pt x="6003" y="19034"/>
                  </a:cubicBezTo>
                  <a:cubicBezTo>
                    <a:pt x="5966" y="19034"/>
                    <a:pt x="5928" y="19035"/>
                    <a:pt x="5889" y="19038"/>
                  </a:cubicBezTo>
                  <a:cubicBezTo>
                    <a:pt x="5364" y="19084"/>
                    <a:pt x="4908" y="19426"/>
                    <a:pt x="4565" y="19814"/>
                  </a:cubicBezTo>
                  <a:cubicBezTo>
                    <a:pt x="3516" y="21001"/>
                    <a:pt x="3264" y="22645"/>
                    <a:pt x="3173" y="24197"/>
                  </a:cubicBezTo>
                  <a:cubicBezTo>
                    <a:pt x="2945" y="28465"/>
                    <a:pt x="3607" y="32756"/>
                    <a:pt x="5136" y="36751"/>
                  </a:cubicBezTo>
                  <a:cubicBezTo>
                    <a:pt x="6711" y="40836"/>
                    <a:pt x="9199" y="44671"/>
                    <a:pt x="10135" y="48871"/>
                  </a:cubicBezTo>
                  <a:cubicBezTo>
                    <a:pt x="9929" y="55947"/>
                    <a:pt x="11482" y="63182"/>
                    <a:pt x="14905" y="69254"/>
                  </a:cubicBezTo>
                  <a:cubicBezTo>
                    <a:pt x="11938" y="66560"/>
                    <a:pt x="9678" y="63228"/>
                    <a:pt x="8240" y="59553"/>
                  </a:cubicBezTo>
                  <a:cubicBezTo>
                    <a:pt x="6985" y="56358"/>
                    <a:pt x="6346" y="52934"/>
                    <a:pt x="4976" y="49784"/>
                  </a:cubicBezTo>
                  <a:cubicBezTo>
                    <a:pt x="4680" y="49168"/>
                    <a:pt x="4337" y="48506"/>
                    <a:pt x="3698" y="48232"/>
                  </a:cubicBezTo>
                  <a:cubicBezTo>
                    <a:pt x="3521" y="48163"/>
                    <a:pt x="3337" y="48132"/>
                    <a:pt x="3153" y="48132"/>
                  </a:cubicBezTo>
                  <a:cubicBezTo>
                    <a:pt x="2600" y="48132"/>
                    <a:pt x="2043" y="48414"/>
                    <a:pt x="1667" y="48825"/>
                  </a:cubicBezTo>
                  <a:cubicBezTo>
                    <a:pt x="1164" y="49396"/>
                    <a:pt x="936" y="50149"/>
                    <a:pt x="799" y="50880"/>
                  </a:cubicBezTo>
                  <a:cubicBezTo>
                    <a:pt x="0" y="55148"/>
                    <a:pt x="1781" y="59599"/>
                    <a:pt x="4702" y="62794"/>
                  </a:cubicBezTo>
                  <a:cubicBezTo>
                    <a:pt x="7510" y="65899"/>
                    <a:pt x="11253" y="67998"/>
                    <a:pt x="15111" y="69619"/>
                  </a:cubicBezTo>
                  <a:cubicBezTo>
                    <a:pt x="17051" y="72952"/>
                    <a:pt x="19539" y="75919"/>
                    <a:pt x="22620" y="78293"/>
                  </a:cubicBezTo>
                  <a:cubicBezTo>
                    <a:pt x="22926" y="78526"/>
                    <a:pt x="23344" y="78740"/>
                    <a:pt x="23701" y="78740"/>
                  </a:cubicBezTo>
                  <a:cubicBezTo>
                    <a:pt x="23903" y="78740"/>
                    <a:pt x="24086" y="78671"/>
                    <a:pt x="24218" y="78498"/>
                  </a:cubicBezTo>
                  <a:cubicBezTo>
                    <a:pt x="19288" y="74960"/>
                    <a:pt x="15818" y="69665"/>
                    <a:pt x="13673" y="63981"/>
                  </a:cubicBezTo>
                  <a:cubicBezTo>
                    <a:pt x="13330" y="63045"/>
                    <a:pt x="13011" y="62087"/>
                    <a:pt x="12737" y="61128"/>
                  </a:cubicBezTo>
                  <a:cubicBezTo>
                    <a:pt x="12303" y="55148"/>
                    <a:pt x="13764" y="49122"/>
                    <a:pt x="17416" y="44534"/>
                  </a:cubicBezTo>
                  <a:cubicBezTo>
                    <a:pt x="19813" y="41476"/>
                    <a:pt x="23077" y="39170"/>
                    <a:pt x="25451" y="36089"/>
                  </a:cubicBezTo>
                  <a:cubicBezTo>
                    <a:pt x="26090" y="35244"/>
                    <a:pt x="26683" y="34103"/>
                    <a:pt x="26135" y="33190"/>
                  </a:cubicBezTo>
                  <a:cubicBezTo>
                    <a:pt x="25784" y="32575"/>
                    <a:pt x="25085" y="32364"/>
                    <a:pt x="24346" y="32364"/>
                  </a:cubicBezTo>
                  <a:cubicBezTo>
                    <a:pt x="23933" y="32364"/>
                    <a:pt x="23507" y="32430"/>
                    <a:pt x="23122" y="32528"/>
                  </a:cubicBezTo>
                  <a:cubicBezTo>
                    <a:pt x="19105" y="33624"/>
                    <a:pt x="15978" y="36910"/>
                    <a:pt x="13969" y="40563"/>
                  </a:cubicBezTo>
                  <a:cubicBezTo>
                    <a:pt x="12372" y="43507"/>
                    <a:pt x="11390" y="46771"/>
                    <a:pt x="11048" y="50081"/>
                  </a:cubicBezTo>
                  <a:cubicBezTo>
                    <a:pt x="10934" y="43986"/>
                    <a:pt x="12098" y="37846"/>
                    <a:pt x="14494" y="32231"/>
                  </a:cubicBezTo>
                  <a:cubicBezTo>
                    <a:pt x="17895" y="28077"/>
                    <a:pt x="22529" y="24904"/>
                    <a:pt x="27665" y="23147"/>
                  </a:cubicBezTo>
                  <a:cubicBezTo>
                    <a:pt x="32595" y="21481"/>
                    <a:pt x="38096" y="21047"/>
                    <a:pt x="42319" y="18011"/>
                  </a:cubicBezTo>
                  <a:cubicBezTo>
                    <a:pt x="42844" y="17623"/>
                    <a:pt x="43368" y="17189"/>
                    <a:pt x="43665" y="16596"/>
                  </a:cubicBezTo>
                  <a:cubicBezTo>
                    <a:pt x="43962" y="16003"/>
                    <a:pt x="43985" y="15226"/>
                    <a:pt x="43551" y="14724"/>
                  </a:cubicBezTo>
                  <a:cubicBezTo>
                    <a:pt x="43277" y="14428"/>
                    <a:pt x="42889" y="14245"/>
                    <a:pt x="42524" y="14108"/>
                  </a:cubicBezTo>
                  <a:cubicBezTo>
                    <a:pt x="41374" y="13717"/>
                    <a:pt x="40169" y="13560"/>
                    <a:pt x="38953" y="13560"/>
                  </a:cubicBezTo>
                  <a:cubicBezTo>
                    <a:pt x="37827" y="13560"/>
                    <a:pt x="36693" y="13694"/>
                    <a:pt x="35585" y="13903"/>
                  </a:cubicBezTo>
                  <a:cubicBezTo>
                    <a:pt x="30153" y="14884"/>
                    <a:pt x="25085" y="17623"/>
                    <a:pt x="21114" y="21458"/>
                  </a:cubicBezTo>
                  <a:cubicBezTo>
                    <a:pt x="21548" y="20864"/>
                    <a:pt x="22004" y="20294"/>
                    <a:pt x="22461" y="19723"/>
                  </a:cubicBezTo>
                  <a:cubicBezTo>
                    <a:pt x="24241" y="17463"/>
                    <a:pt x="25998" y="15204"/>
                    <a:pt x="27779" y="12967"/>
                  </a:cubicBezTo>
                  <a:cubicBezTo>
                    <a:pt x="28190" y="12419"/>
                    <a:pt x="28646" y="11848"/>
                    <a:pt x="29194" y="11437"/>
                  </a:cubicBezTo>
                  <a:cubicBezTo>
                    <a:pt x="30175" y="10730"/>
                    <a:pt x="31431" y="10502"/>
                    <a:pt x="32572" y="10114"/>
                  </a:cubicBezTo>
                  <a:cubicBezTo>
                    <a:pt x="33736" y="9748"/>
                    <a:pt x="34946" y="9086"/>
                    <a:pt x="35357" y="7945"/>
                  </a:cubicBezTo>
                  <a:cubicBezTo>
                    <a:pt x="34923" y="7788"/>
                    <a:pt x="34458" y="7710"/>
                    <a:pt x="33993" y="7710"/>
                  </a:cubicBezTo>
                  <a:cubicBezTo>
                    <a:pt x="33309" y="7710"/>
                    <a:pt x="32622" y="7879"/>
                    <a:pt x="32024" y="8219"/>
                  </a:cubicBezTo>
                  <a:cubicBezTo>
                    <a:pt x="32892" y="7215"/>
                    <a:pt x="33531" y="6051"/>
                    <a:pt x="33896" y="4772"/>
                  </a:cubicBezTo>
                  <a:cubicBezTo>
                    <a:pt x="33987" y="4499"/>
                    <a:pt x="34033" y="4179"/>
                    <a:pt x="33873" y="3951"/>
                  </a:cubicBezTo>
                  <a:cubicBezTo>
                    <a:pt x="33753" y="3779"/>
                    <a:pt x="33580" y="3710"/>
                    <a:pt x="33389" y="3710"/>
                  </a:cubicBezTo>
                  <a:cubicBezTo>
                    <a:pt x="33073" y="3710"/>
                    <a:pt x="32705" y="3897"/>
                    <a:pt x="32435" y="4111"/>
                  </a:cubicBezTo>
                  <a:cubicBezTo>
                    <a:pt x="31522" y="4864"/>
                    <a:pt x="30746" y="5777"/>
                    <a:pt x="30153" y="6827"/>
                  </a:cubicBezTo>
                  <a:cubicBezTo>
                    <a:pt x="30563" y="5343"/>
                    <a:pt x="30700" y="3768"/>
                    <a:pt x="30495" y="2239"/>
                  </a:cubicBezTo>
                  <a:cubicBezTo>
                    <a:pt x="30449" y="1897"/>
                    <a:pt x="30335" y="1508"/>
                    <a:pt x="30016" y="1417"/>
                  </a:cubicBezTo>
                  <a:cubicBezTo>
                    <a:pt x="29975" y="1406"/>
                    <a:pt x="29935" y="1401"/>
                    <a:pt x="29896" y="1401"/>
                  </a:cubicBezTo>
                  <a:cubicBezTo>
                    <a:pt x="29605" y="1401"/>
                    <a:pt x="29352" y="1683"/>
                    <a:pt x="29171" y="1965"/>
                  </a:cubicBezTo>
                  <a:cubicBezTo>
                    <a:pt x="28190" y="3517"/>
                    <a:pt x="27596" y="5343"/>
                    <a:pt x="27505" y="7215"/>
                  </a:cubicBezTo>
                  <a:cubicBezTo>
                    <a:pt x="27414" y="6165"/>
                    <a:pt x="27003" y="5161"/>
                    <a:pt x="26364" y="4339"/>
                  </a:cubicBezTo>
                  <a:cubicBezTo>
                    <a:pt x="26139" y="4045"/>
                    <a:pt x="25783" y="3764"/>
                    <a:pt x="25455" y="3764"/>
                  </a:cubicBezTo>
                  <a:cubicBezTo>
                    <a:pt x="25350" y="3764"/>
                    <a:pt x="25248" y="3793"/>
                    <a:pt x="25154" y="3859"/>
                  </a:cubicBezTo>
                  <a:cubicBezTo>
                    <a:pt x="24834" y="4065"/>
                    <a:pt x="24834" y="4499"/>
                    <a:pt x="24880" y="4864"/>
                  </a:cubicBezTo>
                  <a:cubicBezTo>
                    <a:pt x="25108" y="7192"/>
                    <a:pt x="25930" y="9474"/>
                    <a:pt x="27528" y="11346"/>
                  </a:cubicBezTo>
                  <a:cubicBezTo>
                    <a:pt x="24720" y="15820"/>
                    <a:pt x="21068" y="19700"/>
                    <a:pt x="18124" y="24105"/>
                  </a:cubicBezTo>
                  <a:cubicBezTo>
                    <a:pt x="17256" y="25429"/>
                    <a:pt x="16435" y="26776"/>
                    <a:pt x="15704" y="28191"/>
                  </a:cubicBezTo>
                  <a:cubicBezTo>
                    <a:pt x="16982" y="24562"/>
                    <a:pt x="17918" y="20819"/>
                    <a:pt x="18512" y="17030"/>
                  </a:cubicBezTo>
                  <a:cubicBezTo>
                    <a:pt x="19196" y="12602"/>
                    <a:pt x="19402" y="8059"/>
                    <a:pt x="18420" y="3723"/>
                  </a:cubicBezTo>
                  <a:cubicBezTo>
                    <a:pt x="18010" y="2011"/>
                    <a:pt x="17028" y="25"/>
                    <a:pt x="15271" y="2"/>
                  </a:cubicBezTo>
                  <a:cubicBezTo>
                    <a:pt x="15248" y="1"/>
                    <a:pt x="15226" y="1"/>
                    <a:pt x="152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1" name="Google Shape;331;p20"/>
          <p:cNvSpPr/>
          <p:nvPr/>
        </p:nvSpPr>
        <p:spPr>
          <a:xfrm rot="570776">
            <a:off x="7923686" y="4259764"/>
            <a:ext cx="904250" cy="1339752"/>
          </a:xfrm>
          <a:custGeom>
            <a:avLst/>
            <a:gdLst/>
            <a:ahLst/>
            <a:cxnLst/>
            <a:rect l="l" t="t" r="r" b="b"/>
            <a:pathLst>
              <a:path w="33508" h="49646" extrusionOk="0">
                <a:moveTo>
                  <a:pt x="12973" y="0"/>
                </a:moveTo>
                <a:cubicBezTo>
                  <a:pt x="11302" y="0"/>
                  <a:pt x="9993" y="1496"/>
                  <a:pt x="9427" y="3059"/>
                </a:cubicBezTo>
                <a:cubicBezTo>
                  <a:pt x="8103" y="6574"/>
                  <a:pt x="9359" y="10729"/>
                  <a:pt x="11915" y="13468"/>
                </a:cubicBezTo>
                <a:cubicBezTo>
                  <a:pt x="13033" y="14654"/>
                  <a:pt x="14449" y="15796"/>
                  <a:pt x="14631" y="17416"/>
                </a:cubicBezTo>
                <a:cubicBezTo>
                  <a:pt x="14700" y="18078"/>
                  <a:pt x="14540" y="18740"/>
                  <a:pt x="14517" y="19402"/>
                </a:cubicBezTo>
                <a:cubicBezTo>
                  <a:pt x="14471" y="20794"/>
                  <a:pt x="14974" y="22232"/>
                  <a:pt x="15955" y="23282"/>
                </a:cubicBezTo>
                <a:cubicBezTo>
                  <a:pt x="17233" y="24675"/>
                  <a:pt x="19242" y="25382"/>
                  <a:pt x="20201" y="27026"/>
                </a:cubicBezTo>
                <a:cubicBezTo>
                  <a:pt x="21410" y="29103"/>
                  <a:pt x="20497" y="31910"/>
                  <a:pt x="21684" y="34010"/>
                </a:cubicBezTo>
                <a:cubicBezTo>
                  <a:pt x="23031" y="36407"/>
                  <a:pt x="26432" y="36749"/>
                  <a:pt x="28281" y="38781"/>
                </a:cubicBezTo>
                <a:cubicBezTo>
                  <a:pt x="29285" y="39831"/>
                  <a:pt x="29742" y="41269"/>
                  <a:pt x="30404" y="42570"/>
                </a:cubicBezTo>
                <a:cubicBezTo>
                  <a:pt x="31043" y="43871"/>
                  <a:pt x="32070" y="45172"/>
                  <a:pt x="33508" y="45400"/>
                </a:cubicBezTo>
                <a:cubicBezTo>
                  <a:pt x="32024" y="44487"/>
                  <a:pt x="31454" y="42501"/>
                  <a:pt x="31202" y="40744"/>
                </a:cubicBezTo>
                <a:cubicBezTo>
                  <a:pt x="30951" y="38986"/>
                  <a:pt x="30746" y="37046"/>
                  <a:pt x="29468" y="35814"/>
                </a:cubicBezTo>
                <a:cubicBezTo>
                  <a:pt x="28737" y="35106"/>
                  <a:pt x="27733" y="34764"/>
                  <a:pt x="26934" y="34147"/>
                </a:cubicBezTo>
                <a:cubicBezTo>
                  <a:pt x="26112" y="33485"/>
                  <a:pt x="25496" y="32549"/>
                  <a:pt x="25245" y="31522"/>
                </a:cubicBezTo>
                <a:cubicBezTo>
                  <a:pt x="24789" y="29582"/>
                  <a:pt x="25565" y="27437"/>
                  <a:pt x="24720" y="25656"/>
                </a:cubicBezTo>
                <a:cubicBezTo>
                  <a:pt x="23921" y="23967"/>
                  <a:pt x="21844" y="23054"/>
                  <a:pt x="21296" y="21251"/>
                </a:cubicBezTo>
                <a:cubicBezTo>
                  <a:pt x="20817" y="19745"/>
                  <a:pt x="21570" y="18124"/>
                  <a:pt x="21273" y="16572"/>
                </a:cubicBezTo>
                <a:cubicBezTo>
                  <a:pt x="20863" y="14312"/>
                  <a:pt x="18443" y="13011"/>
                  <a:pt x="17416" y="10934"/>
                </a:cubicBezTo>
                <a:cubicBezTo>
                  <a:pt x="16777" y="9656"/>
                  <a:pt x="16708" y="8195"/>
                  <a:pt x="16686" y="6757"/>
                </a:cubicBezTo>
                <a:cubicBezTo>
                  <a:pt x="16663" y="5319"/>
                  <a:pt x="16686" y="3858"/>
                  <a:pt x="16161" y="2534"/>
                </a:cubicBezTo>
                <a:cubicBezTo>
                  <a:pt x="15636" y="1188"/>
                  <a:pt x="14449" y="23"/>
                  <a:pt x="13011" y="1"/>
                </a:cubicBezTo>
                <a:cubicBezTo>
                  <a:pt x="12998" y="0"/>
                  <a:pt x="12985" y="0"/>
                  <a:pt x="12973" y="0"/>
                </a:cubicBezTo>
                <a:close/>
                <a:moveTo>
                  <a:pt x="4392" y="14708"/>
                </a:moveTo>
                <a:cubicBezTo>
                  <a:pt x="3463" y="14708"/>
                  <a:pt x="2560" y="14973"/>
                  <a:pt x="1826" y="15567"/>
                </a:cubicBezTo>
                <a:cubicBezTo>
                  <a:pt x="434" y="16686"/>
                  <a:pt x="0" y="18763"/>
                  <a:pt x="571" y="20452"/>
                </a:cubicBezTo>
                <a:cubicBezTo>
                  <a:pt x="1142" y="22141"/>
                  <a:pt x="2602" y="23442"/>
                  <a:pt x="4269" y="24127"/>
                </a:cubicBezTo>
                <a:cubicBezTo>
                  <a:pt x="5455" y="24629"/>
                  <a:pt x="6916" y="24926"/>
                  <a:pt x="7555" y="26067"/>
                </a:cubicBezTo>
                <a:cubicBezTo>
                  <a:pt x="8080" y="27026"/>
                  <a:pt x="7829" y="28236"/>
                  <a:pt x="8263" y="29263"/>
                </a:cubicBezTo>
                <a:cubicBezTo>
                  <a:pt x="9222" y="31454"/>
                  <a:pt x="12554" y="31203"/>
                  <a:pt x="14243" y="32892"/>
                </a:cubicBezTo>
                <a:cubicBezTo>
                  <a:pt x="15430" y="34102"/>
                  <a:pt x="15544" y="35996"/>
                  <a:pt x="16434" y="37434"/>
                </a:cubicBezTo>
                <a:cubicBezTo>
                  <a:pt x="17279" y="38804"/>
                  <a:pt x="18763" y="39648"/>
                  <a:pt x="20269" y="40242"/>
                </a:cubicBezTo>
                <a:cubicBezTo>
                  <a:pt x="21296" y="40652"/>
                  <a:pt x="22369" y="40972"/>
                  <a:pt x="23282" y="41565"/>
                </a:cubicBezTo>
                <a:cubicBezTo>
                  <a:pt x="25907" y="43186"/>
                  <a:pt x="27094" y="46678"/>
                  <a:pt x="29947" y="47865"/>
                </a:cubicBezTo>
                <a:cubicBezTo>
                  <a:pt x="27025" y="46176"/>
                  <a:pt x="27048" y="42068"/>
                  <a:pt x="24811" y="40082"/>
                </a:cubicBezTo>
                <a:cubicBezTo>
                  <a:pt x="23487" y="38895"/>
                  <a:pt x="21479" y="38621"/>
                  <a:pt x="20292" y="37320"/>
                </a:cubicBezTo>
                <a:cubicBezTo>
                  <a:pt x="18375" y="35243"/>
                  <a:pt x="19310" y="31568"/>
                  <a:pt x="17393" y="29491"/>
                </a:cubicBezTo>
                <a:cubicBezTo>
                  <a:pt x="16161" y="28167"/>
                  <a:pt x="14083" y="27893"/>
                  <a:pt x="12828" y="26592"/>
                </a:cubicBezTo>
                <a:cubicBezTo>
                  <a:pt x="11755" y="25474"/>
                  <a:pt x="11504" y="23853"/>
                  <a:pt x="11162" y="22347"/>
                </a:cubicBezTo>
                <a:cubicBezTo>
                  <a:pt x="10682" y="20087"/>
                  <a:pt x="9884" y="17759"/>
                  <a:pt x="8172" y="16207"/>
                </a:cubicBezTo>
                <a:cubicBezTo>
                  <a:pt x="7156" y="15272"/>
                  <a:pt x="5747" y="14708"/>
                  <a:pt x="4392" y="14708"/>
                </a:cubicBezTo>
                <a:close/>
                <a:moveTo>
                  <a:pt x="5136" y="34284"/>
                </a:moveTo>
                <a:cubicBezTo>
                  <a:pt x="2876" y="34307"/>
                  <a:pt x="1210" y="36955"/>
                  <a:pt x="1826" y="39123"/>
                </a:cubicBezTo>
                <a:cubicBezTo>
                  <a:pt x="2433" y="41257"/>
                  <a:pt x="4719" y="42639"/>
                  <a:pt x="6945" y="42639"/>
                </a:cubicBezTo>
                <a:cubicBezTo>
                  <a:pt x="6981" y="42639"/>
                  <a:pt x="7017" y="42639"/>
                  <a:pt x="7053" y="42638"/>
                </a:cubicBezTo>
                <a:cubicBezTo>
                  <a:pt x="7470" y="42623"/>
                  <a:pt x="7888" y="42566"/>
                  <a:pt x="8305" y="42566"/>
                </a:cubicBezTo>
                <a:cubicBezTo>
                  <a:pt x="8504" y="42566"/>
                  <a:pt x="8703" y="42579"/>
                  <a:pt x="8902" y="42615"/>
                </a:cubicBezTo>
                <a:cubicBezTo>
                  <a:pt x="10591" y="42889"/>
                  <a:pt x="11755" y="44647"/>
                  <a:pt x="13444" y="44966"/>
                </a:cubicBezTo>
                <a:cubicBezTo>
                  <a:pt x="13658" y="45009"/>
                  <a:pt x="13873" y="45027"/>
                  <a:pt x="14088" y="45027"/>
                </a:cubicBezTo>
                <a:cubicBezTo>
                  <a:pt x="15090" y="45027"/>
                  <a:pt x="16104" y="44644"/>
                  <a:pt x="17118" y="44644"/>
                </a:cubicBezTo>
                <a:cubicBezTo>
                  <a:pt x="17164" y="44644"/>
                  <a:pt x="17210" y="44645"/>
                  <a:pt x="17256" y="44647"/>
                </a:cubicBezTo>
                <a:cubicBezTo>
                  <a:pt x="20877" y="44738"/>
                  <a:pt x="23021" y="49646"/>
                  <a:pt x="26658" y="49646"/>
                </a:cubicBezTo>
                <a:cubicBezTo>
                  <a:pt x="26666" y="49646"/>
                  <a:pt x="26675" y="49646"/>
                  <a:pt x="26683" y="49646"/>
                </a:cubicBezTo>
                <a:cubicBezTo>
                  <a:pt x="25450" y="48550"/>
                  <a:pt x="24400" y="47363"/>
                  <a:pt x="23716" y="45994"/>
                </a:cubicBezTo>
                <a:cubicBezTo>
                  <a:pt x="23236" y="45058"/>
                  <a:pt x="22894" y="43939"/>
                  <a:pt x="21981" y="43414"/>
                </a:cubicBezTo>
                <a:cubicBezTo>
                  <a:pt x="21342" y="43026"/>
                  <a:pt x="20543" y="43003"/>
                  <a:pt x="19881" y="42684"/>
                </a:cubicBezTo>
                <a:cubicBezTo>
                  <a:pt x="18397" y="41999"/>
                  <a:pt x="17895" y="40036"/>
                  <a:pt x="16503" y="39169"/>
                </a:cubicBezTo>
                <a:cubicBezTo>
                  <a:pt x="15225" y="38393"/>
                  <a:pt x="13558" y="38712"/>
                  <a:pt x="12120" y="38279"/>
                </a:cubicBezTo>
                <a:cubicBezTo>
                  <a:pt x="9496" y="37480"/>
                  <a:pt x="7852" y="34284"/>
                  <a:pt x="5136" y="3428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3">
  <p:cSld name="CUSTOM_3_1_1">
    <p:spTree>
      <p:nvGrpSpPr>
        <p:cNvPr id="1" name="Shape 332"/>
        <p:cNvGrpSpPr/>
        <p:nvPr/>
      </p:nvGrpSpPr>
      <p:grpSpPr>
        <a:xfrm>
          <a:off x="0" y="0"/>
          <a:ext cx="0" cy="0"/>
          <a:chOff x="0" y="0"/>
          <a:chExt cx="0" cy="0"/>
        </a:xfrm>
      </p:grpSpPr>
      <p:sp>
        <p:nvSpPr>
          <p:cNvPr id="333" name="Google Shape;333;p21"/>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34" name="Google Shape;334;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35" name="Google Shape;335;p21"/>
          <p:cNvSpPr/>
          <p:nvPr/>
        </p:nvSpPr>
        <p:spPr>
          <a:xfrm>
            <a:off x="8755466" y="2157738"/>
            <a:ext cx="174640" cy="113416"/>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1"/>
          <p:cNvSpPr/>
          <p:nvPr/>
        </p:nvSpPr>
        <p:spPr>
          <a:xfrm rot="6816878">
            <a:off x="8475106" y="274161"/>
            <a:ext cx="122986" cy="192019"/>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1"/>
          <p:cNvSpPr/>
          <p:nvPr/>
        </p:nvSpPr>
        <p:spPr>
          <a:xfrm rot="-3524071">
            <a:off x="8627848" y="4718507"/>
            <a:ext cx="122996" cy="192036"/>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1"/>
          <p:cNvSpPr/>
          <p:nvPr/>
        </p:nvSpPr>
        <p:spPr>
          <a:xfrm flipH="1">
            <a:off x="7422948" y="220730"/>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1"/>
          <p:cNvSpPr/>
          <p:nvPr/>
        </p:nvSpPr>
        <p:spPr>
          <a:xfrm flipH="1">
            <a:off x="272981" y="2582721"/>
            <a:ext cx="106526" cy="101620"/>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1"/>
          <p:cNvSpPr/>
          <p:nvPr/>
        </p:nvSpPr>
        <p:spPr>
          <a:xfrm rot="1531528" flipH="1">
            <a:off x="529457" y="567083"/>
            <a:ext cx="174638" cy="113415"/>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1"/>
          <p:cNvSpPr/>
          <p:nvPr/>
        </p:nvSpPr>
        <p:spPr>
          <a:xfrm>
            <a:off x="8511300" y="1084123"/>
            <a:ext cx="205140" cy="205140"/>
          </a:xfrm>
          <a:custGeom>
            <a:avLst/>
            <a:gdLst/>
            <a:ahLst/>
            <a:cxnLst/>
            <a:rect l="l" t="t" r="r" b="b"/>
            <a:pathLst>
              <a:path w="7602" h="7602" extrusionOk="0">
                <a:moveTo>
                  <a:pt x="2648" y="1"/>
                </a:moveTo>
                <a:cubicBezTo>
                  <a:pt x="2420" y="1"/>
                  <a:pt x="2237" y="183"/>
                  <a:pt x="2237" y="434"/>
                </a:cubicBezTo>
                <a:lnTo>
                  <a:pt x="2237" y="1804"/>
                </a:lnTo>
                <a:cubicBezTo>
                  <a:pt x="2237" y="2032"/>
                  <a:pt x="2032" y="2215"/>
                  <a:pt x="1804" y="2215"/>
                </a:cubicBezTo>
                <a:lnTo>
                  <a:pt x="434" y="2215"/>
                </a:lnTo>
                <a:cubicBezTo>
                  <a:pt x="206" y="2215"/>
                  <a:pt x="0" y="2420"/>
                  <a:pt x="0" y="2648"/>
                </a:cubicBezTo>
                <a:lnTo>
                  <a:pt x="0" y="4954"/>
                </a:lnTo>
                <a:cubicBezTo>
                  <a:pt x="0" y="5182"/>
                  <a:pt x="206" y="5387"/>
                  <a:pt x="434" y="5387"/>
                </a:cubicBezTo>
                <a:lnTo>
                  <a:pt x="1804" y="5387"/>
                </a:lnTo>
                <a:cubicBezTo>
                  <a:pt x="2032" y="5387"/>
                  <a:pt x="2237" y="5570"/>
                  <a:pt x="2237" y="5798"/>
                </a:cubicBezTo>
                <a:lnTo>
                  <a:pt x="2237" y="7168"/>
                </a:lnTo>
                <a:cubicBezTo>
                  <a:pt x="2237" y="7419"/>
                  <a:pt x="2420" y="7601"/>
                  <a:pt x="2648" y="7601"/>
                </a:cubicBezTo>
                <a:lnTo>
                  <a:pt x="4976" y="7601"/>
                </a:lnTo>
                <a:cubicBezTo>
                  <a:pt x="5205" y="7601"/>
                  <a:pt x="5387" y="7419"/>
                  <a:pt x="5387" y="7168"/>
                </a:cubicBezTo>
                <a:lnTo>
                  <a:pt x="5387" y="5798"/>
                </a:lnTo>
                <a:cubicBezTo>
                  <a:pt x="5387" y="5570"/>
                  <a:pt x="5570" y="5387"/>
                  <a:pt x="5798" y="5387"/>
                </a:cubicBezTo>
                <a:lnTo>
                  <a:pt x="7190" y="5387"/>
                </a:lnTo>
                <a:cubicBezTo>
                  <a:pt x="7419" y="5387"/>
                  <a:pt x="7601" y="5182"/>
                  <a:pt x="7601" y="4954"/>
                </a:cubicBezTo>
                <a:lnTo>
                  <a:pt x="7601" y="2648"/>
                </a:lnTo>
                <a:cubicBezTo>
                  <a:pt x="7601" y="2420"/>
                  <a:pt x="7419" y="2215"/>
                  <a:pt x="7190" y="2215"/>
                </a:cubicBezTo>
                <a:lnTo>
                  <a:pt x="5798" y="2215"/>
                </a:lnTo>
                <a:cubicBezTo>
                  <a:pt x="5570" y="2215"/>
                  <a:pt x="5387" y="2032"/>
                  <a:pt x="5387" y="1804"/>
                </a:cubicBezTo>
                <a:lnTo>
                  <a:pt x="5387" y="434"/>
                </a:lnTo>
                <a:cubicBezTo>
                  <a:pt x="5387" y="183"/>
                  <a:pt x="5205" y="1"/>
                  <a:pt x="49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1"/>
          <p:cNvSpPr/>
          <p:nvPr/>
        </p:nvSpPr>
        <p:spPr>
          <a:xfrm rot="5651252" flipH="1">
            <a:off x="453091" y="4787187"/>
            <a:ext cx="164594" cy="54658"/>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3" name="Google Shape;343;p21"/>
          <p:cNvGrpSpPr/>
          <p:nvPr/>
        </p:nvGrpSpPr>
        <p:grpSpPr>
          <a:xfrm flipH="1">
            <a:off x="196328" y="2797748"/>
            <a:ext cx="1109326" cy="2740462"/>
            <a:chOff x="1985590" y="3490398"/>
            <a:chExt cx="1109326" cy="2740462"/>
          </a:xfrm>
        </p:grpSpPr>
        <p:sp>
          <p:nvSpPr>
            <p:cNvPr id="344" name="Google Shape;344;p21"/>
            <p:cNvSpPr/>
            <p:nvPr/>
          </p:nvSpPr>
          <p:spPr>
            <a:xfrm>
              <a:off x="2299102" y="3490398"/>
              <a:ext cx="614745" cy="567414"/>
            </a:xfrm>
            <a:custGeom>
              <a:avLst/>
              <a:gdLst/>
              <a:ahLst/>
              <a:cxnLst/>
              <a:rect l="l" t="t" r="r" b="b"/>
              <a:pathLst>
                <a:path w="22781" h="21027" extrusionOk="0">
                  <a:moveTo>
                    <a:pt x="12014" y="1"/>
                  </a:moveTo>
                  <a:cubicBezTo>
                    <a:pt x="11821" y="1"/>
                    <a:pt x="11628" y="10"/>
                    <a:pt x="11436" y="28"/>
                  </a:cubicBezTo>
                  <a:cubicBezTo>
                    <a:pt x="9496" y="210"/>
                    <a:pt x="7715" y="1214"/>
                    <a:pt x="6186" y="2447"/>
                  </a:cubicBezTo>
                  <a:cubicBezTo>
                    <a:pt x="5410" y="3086"/>
                    <a:pt x="4657" y="3839"/>
                    <a:pt x="4337" y="4798"/>
                  </a:cubicBezTo>
                  <a:cubicBezTo>
                    <a:pt x="3858" y="6259"/>
                    <a:pt x="4520" y="7834"/>
                    <a:pt x="5159" y="9249"/>
                  </a:cubicBezTo>
                  <a:cubicBezTo>
                    <a:pt x="6026" y="11189"/>
                    <a:pt x="6917" y="13129"/>
                    <a:pt x="7807" y="15069"/>
                  </a:cubicBezTo>
                  <a:cubicBezTo>
                    <a:pt x="6483" y="13746"/>
                    <a:pt x="5182" y="12422"/>
                    <a:pt x="3881" y="11098"/>
                  </a:cubicBezTo>
                  <a:cubicBezTo>
                    <a:pt x="3289" y="10506"/>
                    <a:pt x="2600" y="9876"/>
                    <a:pt x="1795" y="9876"/>
                  </a:cubicBezTo>
                  <a:cubicBezTo>
                    <a:pt x="1730" y="9876"/>
                    <a:pt x="1664" y="9880"/>
                    <a:pt x="1598" y="9888"/>
                  </a:cubicBezTo>
                  <a:cubicBezTo>
                    <a:pt x="754" y="9979"/>
                    <a:pt x="137" y="10847"/>
                    <a:pt x="69" y="11691"/>
                  </a:cubicBezTo>
                  <a:cubicBezTo>
                    <a:pt x="1" y="12536"/>
                    <a:pt x="343" y="13380"/>
                    <a:pt x="754" y="14111"/>
                  </a:cubicBezTo>
                  <a:cubicBezTo>
                    <a:pt x="2899" y="18060"/>
                    <a:pt x="7168" y="20776"/>
                    <a:pt x="11664" y="21027"/>
                  </a:cubicBezTo>
                  <a:cubicBezTo>
                    <a:pt x="17485" y="20639"/>
                    <a:pt x="22506" y="15069"/>
                    <a:pt x="22735" y="8952"/>
                  </a:cubicBezTo>
                  <a:cubicBezTo>
                    <a:pt x="22780" y="7834"/>
                    <a:pt x="22643" y="6601"/>
                    <a:pt x="21890" y="5780"/>
                  </a:cubicBezTo>
                  <a:cubicBezTo>
                    <a:pt x="21485" y="5325"/>
                    <a:pt x="20848" y="5062"/>
                    <a:pt x="20247" y="5062"/>
                  </a:cubicBezTo>
                  <a:cubicBezTo>
                    <a:pt x="19731" y="5062"/>
                    <a:pt x="19241" y="5256"/>
                    <a:pt x="18946" y="5688"/>
                  </a:cubicBezTo>
                  <a:cubicBezTo>
                    <a:pt x="18558" y="6213"/>
                    <a:pt x="18580" y="6944"/>
                    <a:pt x="18580" y="7606"/>
                  </a:cubicBezTo>
                  <a:cubicBezTo>
                    <a:pt x="18535" y="9569"/>
                    <a:pt x="17964" y="11554"/>
                    <a:pt x="16960" y="13266"/>
                  </a:cubicBezTo>
                  <a:cubicBezTo>
                    <a:pt x="17097" y="11372"/>
                    <a:pt x="17211" y="9477"/>
                    <a:pt x="17348" y="7583"/>
                  </a:cubicBezTo>
                  <a:cubicBezTo>
                    <a:pt x="17462" y="5757"/>
                    <a:pt x="17553" y="3794"/>
                    <a:pt x="16572" y="2264"/>
                  </a:cubicBezTo>
                  <a:cubicBezTo>
                    <a:pt x="15604" y="761"/>
                    <a:pt x="13799" y="1"/>
                    <a:pt x="120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1"/>
            <p:cNvSpPr/>
            <p:nvPr/>
          </p:nvSpPr>
          <p:spPr>
            <a:xfrm>
              <a:off x="1985590" y="3902567"/>
              <a:ext cx="1109326" cy="2328293"/>
            </a:xfrm>
            <a:custGeom>
              <a:avLst/>
              <a:gdLst/>
              <a:ahLst/>
              <a:cxnLst/>
              <a:rect l="l" t="t" r="r" b="b"/>
              <a:pathLst>
                <a:path w="41109" h="86281" extrusionOk="0">
                  <a:moveTo>
                    <a:pt x="3600" y="39967"/>
                  </a:moveTo>
                  <a:cubicBezTo>
                    <a:pt x="2921" y="39967"/>
                    <a:pt x="2330" y="40561"/>
                    <a:pt x="1941" y="41155"/>
                  </a:cubicBezTo>
                  <a:cubicBezTo>
                    <a:pt x="320" y="43620"/>
                    <a:pt x="0" y="46747"/>
                    <a:pt x="183" y="49691"/>
                  </a:cubicBezTo>
                  <a:cubicBezTo>
                    <a:pt x="434" y="53983"/>
                    <a:pt x="1667" y="58228"/>
                    <a:pt x="3744" y="61994"/>
                  </a:cubicBezTo>
                  <a:cubicBezTo>
                    <a:pt x="5342" y="64916"/>
                    <a:pt x="7442" y="67541"/>
                    <a:pt x="9633" y="70074"/>
                  </a:cubicBezTo>
                  <a:cubicBezTo>
                    <a:pt x="8355" y="68294"/>
                    <a:pt x="7693" y="66514"/>
                    <a:pt x="7213" y="64802"/>
                  </a:cubicBezTo>
                  <a:cubicBezTo>
                    <a:pt x="5387" y="58479"/>
                    <a:pt x="4794" y="51791"/>
                    <a:pt x="5479" y="45241"/>
                  </a:cubicBezTo>
                  <a:cubicBezTo>
                    <a:pt x="5661" y="43551"/>
                    <a:pt x="5821" y="41611"/>
                    <a:pt x="4611" y="40424"/>
                  </a:cubicBezTo>
                  <a:cubicBezTo>
                    <a:pt x="4383" y="40219"/>
                    <a:pt x="4132" y="40036"/>
                    <a:pt x="3835" y="39991"/>
                  </a:cubicBezTo>
                  <a:cubicBezTo>
                    <a:pt x="3756" y="39974"/>
                    <a:pt x="3677" y="39967"/>
                    <a:pt x="3600" y="39967"/>
                  </a:cubicBezTo>
                  <a:close/>
                  <a:moveTo>
                    <a:pt x="27756" y="1"/>
                  </a:moveTo>
                  <a:cubicBezTo>
                    <a:pt x="26889" y="708"/>
                    <a:pt x="26250" y="1713"/>
                    <a:pt x="25976" y="2808"/>
                  </a:cubicBezTo>
                  <a:cubicBezTo>
                    <a:pt x="25907" y="1941"/>
                    <a:pt x="25770" y="982"/>
                    <a:pt x="25108" y="412"/>
                  </a:cubicBezTo>
                  <a:cubicBezTo>
                    <a:pt x="24881" y="216"/>
                    <a:pt x="24573" y="125"/>
                    <a:pt x="24268" y="125"/>
                  </a:cubicBezTo>
                  <a:cubicBezTo>
                    <a:pt x="23683" y="125"/>
                    <a:pt x="23107" y="458"/>
                    <a:pt x="23122" y="1028"/>
                  </a:cubicBezTo>
                  <a:cubicBezTo>
                    <a:pt x="23145" y="1827"/>
                    <a:pt x="24218" y="2375"/>
                    <a:pt x="24035" y="3151"/>
                  </a:cubicBezTo>
                  <a:cubicBezTo>
                    <a:pt x="24022" y="2561"/>
                    <a:pt x="23437" y="2227"/>
                    <a:pt x="22850" y="2227"/>
                  </a:cubicBezTo>
                  <a:cubicBezTo>
                    <a:pt x="22415" y="2227"/>
                    <a:pt x="21980" y="2410"/>
                    <a:pt x="21776" y="2808"/>
                  </a:cubicBezTo>
                  <a:cubicBezTo>
                    <a:pt x="21388" y="3630"/>
                    <a:pt x="22050" y="4657"/>
                    <a:pt x="22917" y="4885"/>
                  </a:cubicBezTo>
                  <a:cubicBezTo>
                    <a:pt x="22780" y="4870"/>
                    <a:pt x="22641" y="4860"/>
                    <a:pt x="22501" y="4860"/>
                  </a:cubicBezTo>
                  <a:cubicBezTo>
                    <a:pt x="22222" y="4860"/>
                    <a:pt x="21943" y="4901"/>
                    <a:pt x="21684" y="5022"/>
                  </a:cubicBezTo>
                  <a:cubicBezTo>
                    <a:pt x="21205" y="5251"/>
                    <a:pt x="20908" y="5958"/>
                    <a:pt x="21274" y="6369"/>
                  </a:cubicBezTo>
                  <a:cubicBezTo>
                    <a:pt x="21433" y="6529"/>
                    <a:pt x="21662" y="6597"/>
                    <a:pt x="21890" y="6666"/>
                  </a:cubicBezTo>
                  <a:cubicBezTo>
                    <a:pt x="22532" y="6835"/>
                    <a:pt x="23194" y="6941"/>
                    <a:pt x="23888" y="6941"/>
                  </a:cubicBezTo>
                  <a:cubicBezTo>
                    <a:pt x="24502" y="6941"/>
                    <a:pt x="25141" y="6859"/>
                    <a:pt x="25816" y="6666"/>
                  </a:cubicBezTo>
                  <a:lnTo>
                    <a:pt x="25816" y="6666"/>
                  </a:lnTo>
                  <a:cubicBezTo>
                    <a:pt x="26227" y="12783"/>
                    <a:pt x="25108" y="18832"/>
                    <a:pt x="23305" y="24721"/>
                  </a:cubicBezTo>
                  <a:cubicBezTo>
                    <a:pt x="23511" y="22164"/>
                    <a:pt x="23282" y="19471"/>
                    <a:pt x="22963" y="16846"/>
                  </a:cubicBezTo>
                  <a:cubicBezTo>
                    <a:pt x="22689" y="14586"/>
                    <a:pt x="22278" y="12190"/>
                    <a:pt x="20794" y="10455"/>
                  </a:cubicBezTo>
                  <a:cubicBezTo>
                    <a:pt x="20156" y="9694"/>
                    <a:pt x="19222" y="9062"/>
                    <a:pt x="18241" y="9062"/>
                  </a:cubicBezTo>
                  <a:cubicBezTo>
                    <a:pt x="18134" y="9062"/>
                    <a:pt x="18026" y="9070"/>
                    <a:pt x="17918" y="9085"/>
                  </a:cubicBezTo>
                  <a:cubicBezTo>
                    <a:pt x="16709" y="9268"/>
                    <a:pt x="15841" y="10478"/>
                    <a:pt x="15750" y="11710"/>
                  </a:cubicBezTo>
                  <a:cubicBezTo>
                    <a:pt x="15659" y="12920"/>
                    <a:pt x="16184" y="14130"/>
                    <a:pt x="16891" y="15111"/>
                  </a:cubicBezTo>
                  <a:cubicBezTo>
                    <a:pt x="17599" y="16115"/>
                    <a:pt x="18489" y="16983"/>
                    <a:pt x="19265" y="17919"/>
                  </a:cubicBezTo>
                  <a:cubicBezTo>
                    <a:pt x="21548" y="20795"/>
                    <a:pt x="22575" y="24584"/>
                    <a:pt x="22164" y="28213"/>
                  </a:cubicBezTo>
                  <a:cubicBezTo>
                    <a:pt x="21548" y="30039"/>
                    <a:pt x="20863" y="31842"/>
                    <a:pt x="20155" y="33622"/>
                  </a:cubicBezTo>
                  <a:cubicBezTo>
                    <a:pt x="17416" y="40607"/>
                    <a:pt x="14335" y="47523"/>
                    <a:pt x="12440" y="54759"/>
                  </a:cubicBezTo>
                  <a:cubicBezTo>
                    <a:pt x="11276" y="44350"/>
                    <a:pt x="18968" y="34079"/>
                    <a:pt x="16640" y="23899"/>
                  </a:cubicBezTo>
                  <a:cubicBezTo>
                    <a:pt x="16435" y="22963"/>
                    <a:pt x="16092" y="21982"/>
                    <a:pt x="15248" y="21525"/>
                  </a:cubicBezTo>
                  <a:cubicBezTo>
                    <a:pt x="14967" y="21367"/>
                    <a:pt x="14673" y="21296"/>
                    <a:pt x="14381" y="21296"/>
                  </a:cubicBezTo>
                  <a:cubicBezTo>
                    <a:pt x="13106" y="21296"/>
                    <a:pt x="11841" y="22644"/>
                    <a:pt x="11619" y="24036"/>
                  </a:cubicBezTo>
                  <a:cubicBezTo>
                    <a:pt x="11345" y="25748"/>
                    <a:pt x="11984" y="27437"/>
                    <a:pt x="12121" y="29172"/>
                  </a:cubicBezTo>
                  <a:cubicBezTo>
                    <a:pt x="12326" y="31796"/>
                    <a:pt x="11322" y="34353"/>
                    <a:pt x="10683" y="36909"/>
                  </a:cubicBezTo>
                  <a:cubicBezTo>
                    <a:pt x="9176" y="42935"/>
                    <a:pt x="9770" y="49486"/>
                    <a:pt x="12326" y="55147"/>
                  </a:cubicBezTo>
                  <a:cubicBezTo>
                    <a:pt x="11938" y="56699"/>
                    <a:pt x="11596" y="58274"/>
                    <a:pt x="11322" y="59872"/>
                  </a:cubicBezTo>
                  <a:cubicBezTo>
                    <a:pt x="10660" y="63706"/>
                    <a:pt x="10477" y="67678"/>
                    <a:pt x="10911" y="71558"/>
                  </a:cubicBezTo>
                  <a:cubicBezTo>
                    <a:pt x="10477" y="71056"/>
                    <a:pt x="10044" y="70577"/>
                    <a:pt x="9633" y="70074"/>
                  </a:cubicBezTo>
                  <a:lnTo>
                    <a:pt x="9633" y="70074"/>
                  </a:lnTo>
                  <a:cubicBezTo>
                    <a:pt x="9998" y="70599"/>
                    <a:pt x="10432" y="71124"/>
                    <a:pt x="10934" y="71649"/>
                  </a:cubicBezTo>
                  <a:cubicBezTo>
                    <a:pt x="11527" y="76990"/>
                    <a:pt x="13330" y="82103"/>
                    <a:pt x="16686" y="86280"/>
                  </a:cubicBezTo>
                  <a:cubicBezTo>
                    <a:pt x="17234" y="85664"/>
                    <a:pt x="16709" y="84705"/>
                    <a:pt x="16229" y="84021"/>
                  </a:cubicBezTo>
                  <a:cubicBezTo>
                    <a:pt x="11025" y="76694"/>
                    <a:pt x="10546" y="66879"/>
                    <a:pt x="12486" y="58091"/>
                  </a:cubicBezTo>
                  <a:cubicBezTo>
                    <a:pt x="13604" y="52955"/>
                    <a:pt x="15476" y="48025"/>
                    <a:pt x="17507" y="43163"/>
                  </a:cubicBezTo>
                  <a:cubicBezTo>
                    <a:pt x="24857" y="39626"/>
                    <a:pt x="30815" y="33645"/>
                    <a:pt x="34421" y="26455"/>
                  </a:cubicBezTo>
                  <a:cubicBezTo>
                    <a:pt x="34923" y="25428"/>
                    <a:pt x="35403" y="24355"/>
                    <a:pt x="35357" y="23214"/>
                  </a:cubicBezTo>
                  <a:cubicBezTo>
                    <a:pt x="35311" y="22073"/>
                    <a:pt x="34604" y="20886"/>
                    <a:pt x="33485" y="20658"/>
                  </a:cubicBezTo>
                  <a:cubicBezTo>
                    <a:pt x="33343" y="20628"/>
                    <a:pt x="33201" y="20614"/>
                    <a:pt x="33061" y="20614"/>
                  </a:cubicBezTo>
                  <a:cubicBezTo>
                    <a:pt x="32236" y="20614"/>
                    <a:pt x="31458" y="21096"/>
                    <a:pt x="30815" y="21662"/>
                  </a:cubicBezTo>
                  <a:cubicBezTo>
                    <a:pt x="28943" y="23328"/>
                    <a:pt x="27893" y="25725"/>
                    <a:pt x="26797" y="28007"/>
                  </a:cubicBezTo>
                  <a:cubicBezTo>
                    <a:pt x="24446" y="32801"/>
                    <a:pt x="21548" y="37366"/>
                    <a:pt x="18192" y="41520"/>
                  </a:cubicBezTo>
                  <a:cubicBezTo>
                    <a:pt x="19425" y="38621"/>
                    <a:pt x="20680" y="35745"/>
                    <a:pt x="21867" y="32824"/>
                  </a:cubicBezTo>
                  <a:cubicBezTo>
                    <a:pt x="23602" y="28464"/>
                    <a:pt x="25177" y="23945"/>
                    <a:pt x="26135" y="19357"/>
                  </a:cubicBezTo>
                  <a:cubicBezTo>
                    <a:pt x="29468" y="14084"/>
                    <a:pt x="35197" y="10432"/>
                    <a:pt x="39739" y="5867"/>
                  </a:cubicBezTo>
                  <a:cubicBezTo>
                    <a:pt x="40219" y="5388"/>
                    <a:pt x="40698" y="4863"/>
                    <a:pt x="40835" y="4201"/>
                  </a:cubicBezTo>
                  <a:cubicBezTo>
                    <a:pt x="41109" y="2877"/>
                    <a:pt x="39716" y="1667"/>
                    <a:pt x="38347" y="1621"/>
                  </a:cubicBezTo>
                  <a:cubicBezTo>
                    <a:pt x="38309" y="1620"/>
                    <a:pt x="38271" y="1620"/>
                    <a:pt x="38233" y="1620"/>
                  </a:cubicBezTo>
                  <a:cubicBezTo>
                    <a:pt x="36930" y="1620"/>
                    <a:pt x="35715" y="2376"/>
                    <a:pt x="34672" y="3196"/>
                  </a:cubicBezTo>
                  <a:cubicBezTo>
                    <a:pt x="31317" y="5821"/>
                    <a:pt x="28669" y="9314"/>
                    <a:pt x="27003" y="13240"/>
                  </a:cubicBezTo>
                  <a:cubicBezTo>
                    <a:pt x="27163" y="11025"/>
                    <a:pt x="27140" y="8811"/>
                    <a:pt x="26866" y="6597"/>
                  </a:cubicBezTo>
                  <a:cubicBezTo>
                    <a:pt x="28715" y="5730"/>
                    <a:pt x="30153" y="4018"/>
                    <a:pt x="30678" y="2055"/>
                  </a:cubicBezTo>
                  <a:cubicBezTo>
                    <a:pt x="30532" y="2031"/>
                    <a:pt x="30386" y="2019"/>
                    <a:pt x="30239" y="2019"/>
                  </a:cubicBezTo>
                  <a:cubicBezTo>
                    <a:pt x="29283" y="2019"/>
                    <a:pt x="28339" y="2522"/>
                    <a:pt x="27824" y="3333"/>
                  </a:cubicBezTo>
                  <a:cubicBezTo>
                    <a:pt x="28395" y="2329"/>
                    <a:pt x="28372" y="1005"/>
                    <a:pt x="277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6" name="Google Shape;346;p21"/>
          <p:cNvSpPr/>
          <p:nvPr/>
        </p:nvSpPr>
        <p:spPr>
          <a:xfrm rot="-570776" flipH="1">
            <a:off x="4356200" y="4437914"/>
            <a:ext cx="904250" cy="1339752"/>
          </a:xfrm>
          <a:custGeom>
            <a:avLst/>
            <a:gdLst/>
            <a:ahLst/>
            <a:cxnLst/>
            <a:rect l="l" t="t" r="r" b="b"/>
            <a:pathLst>
              <a:path w="33508" h="49646" extrusionOk="0">
                <a:moveTo>
                  <a:pt x="12973" y="0"/>
                </a:moveTo>
                <a:cubicBezTo>
                  <a:pt x="11302" y="0"/>
                  <a:pt x="9993" y="1496"/>
                  <a:pt x="9427" y="3059"/>
                </a:cubicBezTo>
                <a:cubicBezTo>
                  <a:pt x="8103" y="6574"/>
                  <a:pt x="9359" y="10729"/>
                  <a:pt x="11915" y="13468"/>
                </a:cubicBezTo>
                <a:cubicBezTo>
                  <a:pt x="13033" y="14654"/>
                  <a:pt x="14449" y="15796"/>
                  <a:pt x="14631" y="17416"/>
                </a:cubicBezTo>
                <a:cubicBezTo>
                  <a:pt x="14700" y="18078"/>
                  <a:pt x="14540" y="18740"/>
                  <a:pt x="14517" y="19402"/>
                </a:cubicBezTo>
                <a:cubicBezTo>
                  <a:pt x="14471" y="20794"/>
                  <a:pt x="14974" y="22232"/>
                  <a:pt x="15955" y="23282"/>
                </a:cubicBezTo>
                <a:cubicBezTo>
                  <a:pt x="17233" y="24675"/>
                  <a:pt x="19242" y="25382"/>
                  <a:pt x="20201" y="27026"/>
                </a:cubicBezTo>
                <a:cubicBezTo>
                  <a:pt x="21410" y="29103"/>
                  <a:pt x="20497" y="31910"/>
                  <a:pt x="21684" y="34010"/>
                </a:cubicBezTo>
                <a:cubicBezTo>
                  <a:pt x="23031" y="36407"/>
                  <a:pt x="26432" y="36749"/>
                  <a:pt x="28281" y="38781"/>
                </a:cubicBezTo>
                <a:cubicBezTo>
                  <a:pt x="29285" y="39831"/>
                  <a:pt x="29742" y="41269"/>
                  <a:pt x="30404" y="42570"/>
                </a:cubicBezTo>
                <a:cubicBezTo>
                  <a:pt x="31043" y="43871"/>
                  <a:pt x="32070" y="45172"/>
                  <a:pt x="33508" y="45400"/>
                </a:cubicBezTo>
                <a:cubicBezTo>
                  <a:pt x="32024" y="44487"/>
                  <a:pt x="31454" y="42501"/>
                  <a:pt x="31202" y="40744"/>
                </a:cubicBezTo>
                <a:cubicBezTo>
                  <a:pt x="30951" y="38986"/>
                  <a:pt x="30746" y="37046"/>
                  <a:pt x="29468" y="35814"/>
                </a:cubicBezTo>
                <a:cubicBezTo>
                  <a:pt x="28737" y="35106"/>
                  <a:pt x="27733" y="34764"/>
                  <a:pt x="26934" y="34147"/>
                </a:cubicBezTo>
                <a:cubicBezTo>
                  <a:pt x="26112" y="33485"/>
                  <a:pt x="25496" y="32549"/>
                  <a:pt x="25245" y="31522"/>
                </a:cubicBezTo>
                <a:cubicBezTo>
                  <a:pt x="24789" y="29582"/>
                  <a:pt x="25565" y="27437"/>
                  <a:pt x="24720" y="25656"/>
                </a:cubicBezTo>
                <a:cubicBezTo>
                  <a:pt x="23921" y="23967"/>
                  <a:pt x="21844" y="23054"/>
                  <a:pt x="21296" y="21251"/>
                </a:cubicBezTo>
                <a:cubicBezTo>
                  <a:pt x="20817" y="19745"/>
                  <a:pt x="21570" y="18124"/>
                  <a:pt x="21273" y="16572"/>
                </a:cubicBezTo>
                <a:cubicBezTo>
                  <a:pt x="20863" y="14312"/>
                  <a:pt x="18443" y="13011"/>
                  <a:pt x="17416" y="10934"/>
                </a:cubicBezTo>
                <a:cubicBezTo>
                  <a:pt x="16777" y="9656"/>
                  <a:pt x="16708" y="8195"/>
                  <a:pt x="16686" y="6757"/>
                </a:cubicBezTo>
                <a:cubicBezTo>
                  <a:pt x="16663" y="5319"/>
                  <a:pt x="16686" y="3858"/>
                  <a:pt x="16161" y="2534"/>
                </a:cubicBezTo>
                <a:cubicBezTo>
                  <a:pt x="15636" y="1188"/>
                  <a:pt x="14449" y="23"/>
                  <a:pt x="13011" y="1"/>
                </a:cubicBezTo>
                <a:cubicBezTo>
                  <a:pt x="12998" y="0"/>
                  <a:pt x="12985" y="0"/>
                  <a:pt x="12973" y="0"/>
                </a:cubicBezTo>
                <a:close/>
                <a:moveTo>
                  <a:pt x="4392" y="14708"/>
                </a:moveTo>
                <a:cubicBezTo>
                  <a:pt x="3463" y="14708"/>
                  <a:pt x="2560" y="14973"/>
                  <a:pt x="1826" y="15567"/>
                </a:cubicBezTo>
                <a:cubicBezTo>
                  <a:pt x="434" y="16686"/>
                  <a:pt x="0" y="18763"/>
                  <a:pt x="571" y="20452"/>
                </a:cubicBezTo>
                <a:cubicBezTo>
                  <a:pt x="1142" y="22141"/>
                  <a:pt x="2602" y="23442"/>
                  <a:pt x="4269" y="24127"/>
                </a:cubicBezTo>
                <a:cubicBezTo>
                  <a:pt x="5455" y="24629"/>
                  <a:pt x="6916" y="24926"/>
                  <a:pt x="7555" y="26067"/>
                </a:cubicBezTo>
                <a:cubicBezTo>
                  <a:pt x="8080" y="27026"/>
                  <a:pt x="7829" y="28236"/>
                  <a:pt x="8263" y="29263"/>
                </a:cubicBezTo>
                <a:cubicBezTo>
                  <a:pt x="9222" y="31454"/>
                  <a:pt x="12554" y="31203"/>
                  <a:pt x="14243" y="32892"/>
                </a:cubicBezTo>
                <a:cubicBezTo>
                  <a:pt x="15430" y="34102"/>
                  <a:pt x="15544" y="35996"/>
                  <a:pt x="16434" y="37434"/>
                </a:cubicBezTo>
                <a:cubicBezTo>
                  <a:pt x="17279" y="38804"/>
                  <a:pt x="18763" y="39648"/>
                  <a:pt x="20269" y="40242"/>
                </a:cubicBezTo>
                <a:cubicBezTo>
                  <a:pt x="21296" y="40652"/>
                  <a:pt x="22369" y="40972"/>
                  <a:pt x="23282" y="41565"/>
                </a:cubicBezTo>
                <a:cubicBezTo>
                  <a:pt x="25907" y="43186"/>
                  <a:pt x="27094" y="46678"/>
                  <a:pt x="29947" y="47865"/>
                </a:cubicBezTo>
                <a:cubicBezTo>
                  <a:pt x="27025" y="46176"/>
                  <a:pt x="27048" y="42068"/>
                  <a:pt x="24811" y="40082"/>
                </a:cubicBezTo>
                <a:cubicBezTo>
                  <a:pt x="23487" y="38895"/>
                  <a:pt x="21479" y="38621"/>
                  <a:pt x="20292" y="37320"/>
                </a:cubicBezTo>
                <a:cubicBezTo>
                  <a:pt x="18375" y="35243"/>
                  <a:pt x="19310" y="31568"/>
                  <a:pt x="17393" y="29491"/>
                </a:cubicBezTo>
                <a:cubicBezTo>
                  <a:pt x="16161" y="28167"/>
                  <a:pt x="14083" y="27893"/>
                  <a:pt x="12828" y="26592"/>
                </a:cubicBezTo>
                <a:cubicBezTo>
                  <a:pt x="11755" y="25474"/>
                  <a:pt x="11504" y="23853"/>
                  <a:pt x="11162" y="22347"/>
                </a:cubicBezTo>
                <a:cubicBezTo>
                  <a:pt x="10682" y="20087"/>
                  <a:pt x="9884" y="17759"/>
                  <a:pt x="8172" y="16207"/>
                </a:cubicBezTo>
                <a:cubicBezTo>
                  <a:pt x="7156" y="15272"/>
                  <a:pt x="5747" y="14708"/>
                  <a:pt x="4392" y="14708"/>
                </a:cubicBezTo>
                <a:close/>
                <a:moveTo>
                  <a:pt x="5136" y="34284"/>
                </a:moveTo>
                <a:cubicBezTo>
                  <a:pt x="2876" y="34307"/>
                  <a:pt x="1210" y="36955"/>
                  <a:pt x="1826" y="39123"/>
                </a:cubicBezTo>
                <a:cubicBezTo>
                  <a:pt x="2433" y="41257"/>
                  <a:pt x="4719" y="42639"/>
                  <a:pt x="6945" y="42639"/>
                </a:cubicBezTo>
                <a:cubicBezTo>
                  <a:pt x="6981" y="42639"/>
                  <a:pt x="7017" y="42639"/>
                  <a:pt x="7053" y="42638"/>
                </a:cubicBezTo>
                <a:cubicBezTo>
                  <a:pt x="7470" y="42623"/>
                  <a:pt x="7888" y="42566"/>
                  <a:pt x="8305" y="42566"/>
                </a:cubicBezTo>
                <a:cubicBezTo>
                  <a:pt x="8504" y="42566"/>
                  <a:pt x="8703" y="42579"/>
                  <a:pt x="8902" y="42615"/>
                </a:cubicBezTo>
                <a:cubicBezTo>
                  <a:pt x="10591" y="42889"/>
                  <a:pt x="11755" y="44647"/>
                  <a:pt x="13444" y="44966"/>
                </a:cubicBezTo>
                <a:cubicBezTo>
                  <a:pt x="13658" y="45009"/>
                  <a:pt x="13873" y="45027"/>
                  <a:pt x="14088" y="45027"/>
                </a:cubicBezTo>
                <a:cubicBezTo>
                  <a:pt x="15090" y="45027"/>
                  <a:pt x="16104" y="44644"/>
                  <a:pt x="17118" y="44644"/>
                </a:cubicBezTo>
                <a:cubicBezTo>
                  <a:pt x="17164" y="44644"/>
                  <a:pt x="17210" y="44645"/>
                  <a:pt x="17256" y="44647"/>
                </a:cubicBezTo>
                <a:cubicBezTo>
                  <a:pt x="20877" y="44738"/>
                  <a:pt x="23021" y="49646"/>
                  <a:pt x="26658" y="49646"/>
                </a:cubicBezTo>
                <a:cubicBezTo>
                  <a:pt x="26666" y="49646"/>
                  <a:pt x="26675" y="49646"/>
                  <a:pt x="26683" y="49646"/>
                </a:cubicBezTo>
                <a:cubicBezTo>
                  <a:pt x="25450" y="48550"/>
                  <a:pt x="24400" y="47363"/>
                  <a:pt x="23716" y="45994"/>
                </a:cubicBezTo>
                <a:cubicBezTo>
                  <a:pt x="23236" y="45058"/>
                  <a:pt x="22894" y="43939"/>
                  <a:pt x="21981" y="43414"/>
                </a:cubicBezTo>
                <a:cubicBezTo>
                  <a:pt x="21342" y="43026"/>
                  <a:pt x="20543" y="43003"/>
                  <a:pt x="19881" y="42684"/>
                </a:cubicBezTo>
                <a:cubicBezTo>
                  <a:pt x="18397" y="41999"/>
                  <a:pt x="17895" y="40036"/>
                  <a:pt x="16503" y="39169"/>
                </a:cubicBezTo>
                <a:cubicBezTo>
                  <a:pt x="15225" y="38393"/>
                  <a:pt x="13558" y="38712"/>
                  <a:pt x="12120" y="38279"/>
                </a:cubicBezTo>
                <a:cubicBezTo>
                  <a:pt x="9496" y="37480"/>
                  <a:pt x="7852" y="34284"/>
                  <a:pt x="5136" y="3428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1"/>
          <p:cNvSpPr/>
          <p:nvPr/>
        </p:nvSpPr>
        <p:spPr>
          <a:xfrm rot="570776">
            <a:off x="3883550" y="4437914"/>
            <a:ext cx="904250" cy="1339752"/>
          </a:xfrm>
          <a:custGeom>
            <a:avLst/>
            <a:gdLst/>
            <a:ahLst/>
            <a:cxnLst/>
            <a:rect l="l" t="t" r="r" b="b"/>
            <a:pathLst>
              <a:path w="33508" h="49646" extrusionOk="0">
                <a:moveTo>
                  <a:pt x="12973" y="0"/>
                </a:moveTo>
                <a:cubicBezTo>
                  <a:pt x="11302" y="0"/>
                  <a:pt x="9993" y="1496"/>
                  <a:pt x="9427" y="3059"/>
                </a:cubicBezTo>
                <a:cubicBezTo>
                  <a:pt x="8103" y="6574"/>
                  <a:pt x="9359" y="10729"/>
                  <a:pt x="11915" y="13468"/>
                </a:cubicBezTo>
                <a:cubicBezTo>
                  <a:pt x="13033" y="14654"/>
                  <a:pt x="14449" y="15796"/>
                  <a:pt x="14631" y="17416"/>
                </a:cubicBezTo>
                <a:cubicBezTo>
                  <a:pt x="14700" y="18078"/>
                  <a:pt x="14540" y="18740"/>
                  <a:pt x="14517" y="19402"/>
                </a:cubicBezTo>
                <a:cubicBezTo>
                  <a:pt x="14471" y="20794"/>
                  <a:pt x="14974" y="22232"/>
                  <a:pt x="15955" y="23282"/>
                </a:cubicBezTo>
                <a:cubicBezTo>
                  <a:pt x="17233" y="24675"/>
                  <a:pt x="19242" y="25382"/>
                  <a:pt x="20201" y="27026"/>
                </a:cubicBezTo>
                <a:cubicBezTo>
                  <a:pt x="21410" y="29103"/>
                  <a:pt x="20497" y="31910"/>
                  <a:pt x="21684" y="34010"/>
                </a:cubicBezTo>
                <a:cubicBezTo>
                  <a:pt x="23031" y="36407"/>
                  <a:pt x="26432" y="36749"/>
                  <a:pt x="28281" y="38781"/>
                </a:cubicBezTo>
                <a:cubicBezTo>
                  <a:pt x="29285" y="39831"/>
                  <a:pt x="29742" y="41269"/>
                  <a:pt x="30404" y="42570"/>
                </a:cubicBezTo>
                <a:cubicBezTo>
                  <a:pt x="31043" y="43871"/>
                  <a:pt x="32070" y="45172"/>
                  <a:pt x="33508" y="45400"/>
                </a:cubicBezTo>
                <a:cubicBezTo>
                  <a:pt x="32024" y="44487"/>
                  <a:pt x="31454" y="42501"/>
                  <a:pt x="31202" y="40744"/>
                </a:cubicBezTo>
                <a:cubicBezTo>
                  <a:pt x="30951" y="38986"/>
                  <a:pt x="30746" y="37046"/>
                  <a:pt x="29468" y="35814"/>
                </a:cubicBezTo>
                <a:cubicBezTo>
                  <a:pt x="28737" y="35106"/>
                  <a:pt x="27733" y="34764"/>
                  <a:pt x="26934" y="34147"/>
                </a:cubicBezTo>
                <a:cubicBezTo>
                  <a:pt x="26112" y="33485"/>
                  <a:pt x="25496" y="32549"/>
                  <a:pt x="25245" y="31522"/>
                </a:cubicBezTo>
                <a:cubicBezTo>
                  <a:pt x="24789" y="29582"/>
                  <a:pt x="25565" y="27437"/>
                  <a:pt x="24720" y="25656"/>
                </a:cubicBezTo>
                <a:cubicBezTo>
                  <a:pt x="23921" y="23967"/>
                  <a:pt x="21844" y="23054"/>
                  <a:pt x="21296" y="21251"/>
                </a:cubicBezTo>
                <a:cubicBezTo>
                  <a:pt x="20817" y="19745"/>
                  <a:pt x="21570" y="18124"/>
                  <a:pt x="21273" y="16572"/>
                </a:cubicBezTo>
                <a:cubicBezTo>
                  <a:pt x="20863" y="14312"/>
                  <a:pt x="18443" y="13011"/>
                  <a:pt x="17416" y="10934"/>
                </a:cubicBezTo>
                <a:cubicBezTo>
                  <a:pt x="16777" y="9656"/>
                  <a:pt x="16708" y="8195"/>
                  <a:pt x="16686" y="6757"/>
                </a:cubicBezTo>
                <a:cubicBezTo>
                  <a:pt x="16663" y="5319"/>
                  <a:pt x="16686" y="3858"/>
                  <a:pt x="16161" y="2534"/>
                </a:cubicBezTo>
                <a:cubicBezTo>
                  <a:pt x="15636" y="1188"/>
                  <a:pt x="14449" y="23"/>
                  <a:pt x="13011" y="1"/>
                </a:cubicBezTo>
                <a:cubicBezTo>
                  <a:pt x="12998" y="0"/>
                  <a:pt x="12985" y="0"/>
                  <a:pt x="12973" y="0"/>
                </a:cubicBezTo>
                <a:close/>
                <a:moveTo>
                  <a:pt x="4392" y="14708"/>
                </a:moveTo>
                <a:cubicBezTo>
                  <a:pt x="3463" y="14708"/>
                  <a:pt x="2560" y="14973"/>
                  <a:pt x="1826" y="15567"/>
                </a:cubicBezTo>
                <a:cubicBezTo>
                  <a:pt x="434" y="16686"/>
                  <a:pt x="0" y="18763"/>
                  <a:pt x="571" y="20452"/>
                </a:cubicBezTo>
                <a:cubicBezTo>
                  <a:pt x="1142" y="22141"/>
                  <a:pt x="2602" y="23442"/>
                  <a:pt x="4269" y="24127"/>
                </a:cubicBezTo>
                <a:cubicBezTo>
                  <a:pt x="5455" y="24629"/>
                  <a:pt x="6916" y="24926"/>
                  <a:pt x="7555" y="26067"/>
                </a:cubicBezTo>
                <a:cubicBezTo>
                  <a:pt x="8080" y="27026"/>
                  <a:pt x="7829" y="28236"/>
                  <a:pt x="8263" y="29263"/>
                </a:cubicBezTo>
                <a:cubicBezTo>
                  <a:pt x="9222" y="31454"/>
                  <a:pt x="12554" y="31203"/>
                  <a:pt x="14243" y="32892"/>
                </a:cubicBezTo>
                <a:cubicBezTo>
                  <a:pt x="15430" y="34102"/>
                  <a:pt x="15544" y="35996"/>
                  <a:pt x="16434" y="37434"/>
                </a:cubicBezTo>
                <a:cubicBezTo>
                  <a:pt x="17279" y="38804"/>
                  <a:pt x="18763" y="39648"/>
                  <a:pt x="20269" y="40242"/>
                </a:cubicBezTo>
                <a:cubicBezTo>
                  <a:pt x="21296" y="40652"/>
                  <a:pt x="22369" y="40972"/>
                  <a:pt x="23282" y="41565"/>
                </a:cubicBezTo>
                <a:cubicBezTo>
                  <a:pt x="25907" y="43186"/>
                  <a:pt x="27094" y="46678"/>
                  <a:pt x="29947" y="47865"/>
                </a:cubicBezTo>
                <a:cubicBezTo>
                  <a:pt x="27025" y="46176"/>
                  <a:pt x="27048" y="42068"/>
                  <a:pt x="24811" y="40082"/>
                </a:cubicBezTo>
                <a:cubicBezTo>
                  <a:pt x="23487" y="38895"/>
                  <a:pt x="21479" y="38621"/>
                  <a:pt x="20292" y="37320"/>
                </a:cubicBezTo>
                <a:cubicBezTo>
                  <a:pt x="18375" y="35243"/>
                  <a:pt x="19310" y="31568"/>
                  <a:pt x="17393" y="29491"/>
                </a:cubicBezTo>
                <a:cubicBezTo>
                  <a:pt x="16161" y="28167"/>
                  <a:pt x="14083" y="27893"/>
                  <a:pt x="12828" y="26592"/>
                </a:cubicBezTo>
                <a:cubicBezTo>
                  <a:pt x="11755" y="25474"/>
                  <a:pt x="11504" y="23853"/>
                  <a:pt x="11162" y="22347"/>
                </a:cubicBezTo>
                <a:cubicBezTo>
                  <a:pt x="10682" y="20087"/>
                  <a:pt x="9884" y="17759"/>
                  <a:pt x="8172" y="16207"/>
                </a:cubicBezTo>
                <a:cubicBezTo>
                  <a:pt x="7156" y="15272"/>
                  <a:pt x="5747" y="14708"/>
                  <a:pt x="4392" y="14708"/>
                </a:cubicBezTo>
                <a:close/>
                <a:moveTo>
                  <a:pt x="5136" y="34284"/>
                </a:moveTo>
                <a:cubicBezTo>
                  <a:pt x="2876" y="34307"/>
                  <a:pt x="1210" y="36955"/>
                  <a:pt x="1826" y="39123"/>
                </a:cubicBezTo>
                <a:cubicBezTo>
                  <a:pt x="2433" y="41257"/>
                  <a:pt x="4719" y="42639"/>
                  <a:pt x="6945" y="42639"/>
                </a:cubicBezTo>
                <a:cubicBezTo>
                  <a:pt x="6981" y="42639"/>
                  <a:pt x="7017" y="42639"/>
                  <a:pt x="7053" y="42638"/>
                </a:cubicBezTo>
                <a:cubicBezTo>
                  <a:pt x="7470" y="42623"/>
                  <a:pt x="7888" y="42566"/>
                  <a:pt x="8305" y="42566"/>
                </a:cubicBezTo>
                <a:cubicBezTo>
                  <a:pt x="8504" y="42566"/>
                  <a:pt x="8703" y="42579"/>
                  <a:pt x="8902" y="42615"/>
                </a:cubicBezTo>
                <a:cubicBezTo>
                  <a:pt x="10591" y="42889"/>
                  <a:pt x="11755" y="44647"/>
                  <a:pt x="13444" y="44966"/>
                </a:cubicBezTo>
                <a:cubicBezTo>
                  <a:pt x="13658" y="45009"/>
                  <a:pt x="13873" y="45027"/>
                  <a:pt x="14088" y="45027"/>
                </a:cubicBezTo>
                <a:cubicBezTo>
                  <a:pt x="15090" y="45027"/>
                  <a:pt x="16104" y="44644"/>
                  <a:pt x="17118" y="44644"/>
                </a:cubicBezTo>
                <a:cubicBezTo>
                  <a:pt x="17164" y="44644"/>
                  <a:pt x="17210" y="44645"/>
                  <a:pt x="17256" y="44647"/>
                </a:cubicBezTo>
                <a:cubicBezTo>
                  <a:pt x="20877" y="44738"/>
                  <a:pt x="23021" y="49646"/>
                  <a:pt x="26658" y="49646"/>
                </a:cubicBezTo>
                <a:cubicBezTo>
                  <a:pt x="26666" y="49646"/>
                  <a:pt x="26675" y="49646"/>
                  <a:pt x="26683" y="49646"/>
                </a:cubicBezTo>
                <a:cubicBezTo>
                  <a:pt x="25450" y="48550"/>
                  <a:pt x="24400" y="47363"/>
                  <a:pt x="23716" y="45994"/>
                </a:cubicBezTo>
                <a:cubicBezTo>
                  <a:pt x="23236" y="45058"/>
                  <a:pt x="22894" y="43939"/>
                  <a:pt x="21981" y="43414"/>
                </a:cubicBezTo>
                <a:cubicBezTo>
                  <a:pt x="21342" y="43026"/>
                  <a:pt x="20543" y="43003"/>
                  <a:pt x="19881" y="42684"/>
                </a:cubicBezTo>
                <a:cubicBezTo>
                  <a:pt x="18397" y="41999"/>
                  <a:pt x="17895" y="40036"/>
                  <a:pt x="16503" y="39169"/>
                </a:cubicBezTo>
                <a:cubicBezTo>
                  <a:pt x="15225" y="38393"/>
                  <a:pt x="13558" y="38712"/>
                  <a:pt x="12120" y="38279"/>
                </a:cubicBezTo>
                <a:cubicBezTo>
                  <a:pt x="9496" y="37480"/>
                  <a:pt x="7852" y="34284"/>
                  <a:pt x="5136" y="3428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8" name="Google Shape;348;p21"/>
          <p:cNvGrpSpPr/>
          <p:nvPr/>
        </p:nvGrpSpPr>
        <p:grpSpPr>
          <a:xfrm>
            <a:off x="7914115" y="2797748"/>
            <a:ext cx="1109326" cy="2740462"/>
            <a:chOff x="1985590" y="3490398"/>
            <a:chExt cx="1109326" cy="2740462"/>
          </a:xfrm>
        </p:grpSpPr>
        <p:sp>
          <p:nvSpPr>
            <p:cNvPr id="349" name="Google Shape;349;p21"/>
            <p:cNvSpPr/>
            <p:nvPr/>
          </p:nvSpPr>
          <p:spPr>
            <a:xfrm>
              <a:off x="2299102" y="3490398"/>
              <a:ext cx="614745" cy="567414"/>
            </a:xfrm>
            <a:custGeom>
              <a:avLst/>
              <a:gdLst/>
              <a:ahLst/>
              <a:cxnLst/>
              <a:rect l="l" t="t" r="r" b="b"/>
              <a:pathLst>
                <a:path w="22781" h="21027" extrusionOk="0">
                  <a:moveTo>
                    <a:pt x="12014" y="1"/>
                  </a:moveTo>
                  <a:cubicBezTo>
                    <a:pt x="11821" y="1"/>
                    <a:pt x="11628" y="10"/>
                    <a:pt x="11436" y="28"/>
                  </a:cubicBezTo>
                  <a:cubicBezTo>
                    <a:pt x="9496" y="210"/>
                    <a:pt x="7715" y="1214"/>
                    <a:pt x="6186" y="2447"/>
                  </a:cubicBezTo>
                  <a:cubicBezTo>
                    <a:pt x="5410" y="3086"/>
                    <a:pt x="4657" y="3839"/>
                    <a:pt x="4337" y="4798"/>
                  </a:cubicBezTo>
                  <a:cubicBezTo>
                    <a:pt x="3858" y="6259"/>
                    <a:pt x="4520" y="7834"/>
                    <a:pt x="5159" y="9249"/>
                  </a:cubicBezTo>
                  <a:cubicBezTo>
                    <a:pt x="6026" y="11189"/>
                    <a:pt x="6917" y="13129"/>
                    <a:pt x="7807" y="15069"/>
                  </a:cubicBezTo>
                  <a:cubicBezTo>
                    <a:pt x="6483" y="13746"/>
                    <a:pt x="5182" y="12422"/>
                    <a:pt x="3881" y="11098"/>
                  </a:cubicBezTo>
                  <a:cubicBezTo>
                    <a:pt x="3289" y="10506"/>
                    <a:pt x="2600" y="9876"/>
                    <a:pt x="1795" y="9876"/>
                  </a:cubicBezTo>
                  <a:cubicBezTo>
                    <a:pt x="1730" y="9876"/>
                    <a:pt x="1664" y="9880"/>
                    <a:pt x="1598" y="9888"/>
                  </a:cubicBezTo>
                  <a:cubicBezTo>
                    <a:pt x="754" y="9979"/>
                    <a:pt x="137" y="10847"/>
                    <a:pt x="69" y="11691"/>
                  </a:cubicBezTo>
                  <a:cubicBezTo>
                    <a:pt x="1" y="12536"/>
                    <a:pt x="343" y="13380"/>
                    <a:pt x="754" y="14111"/>
                  </a:cubicBezTo>
                  <a:cubicBezTo>
                    <a:pt x="2899" y="18060"/>
                    <a:pt x="7168" y="20776"/>
                    <a:pt x="11664" y="21027"/>
                  </a:cubicBezTo>
                  <a:cubicBezTo>
                    <a:pt x="17485" y="20639"/>
                    <a:pt x="22506" y="15069"/>
                    <a:pt x="22735" y="8952"/>
                  </a:cubicBezTo>
                  <a:cubicBezTo>
                    <a:pt x="22780" y="7834"/>
                    <a:pt x="22643" y="6601"/>
                    <a:pt x="21890" y="5780"/>
                  </a:cubicBezTo>
                  <a:cubicBezTo>
                    <a:pt x="21485" y="5325"/>
                    <a:pt x="20848" y="5062"/>
                    <a:pt x="20247" y="5062"/>
                  </a:cubicBezTo>
                  <a:cubicBezTo>
                    <a:pt x="19731" y="5062"/>
                    <a:pt x="19241" y="5256"/>
                    <a:pt x="18946" y="5688"/>
                  </a:cubicBezTo>
                  <a:cubicBezTo>
                    <a:pt x="18558" y="6213"/>
                    <a:pt x="18580" y="6944"/>
                    <a:pt x="18580" y="7606"/>
                  </a:cubicBezTo>
                  <a:cubicBezTo>
                    <a:pt x="18535" y="9569"/>
                    <a:pt x="17964" y="11554"/>
                    <a:pt x="16960" y="13266"/>
                  </a:cubicBezTo>
                  <a:cubicBezTo>
                    <a:pt x="17097" y="11372"/>
                    <a:pt x="17211" y="9477"/>
                    <a:pt x="17348" y="7583"/>
                  </a:cubicBezTo>
                  <a:cubicBezTo>
                    <a:pt x="17462" y="5757"/>
                    <a:pt x="17553" y="3794"/>
                    <a:pt x="16572" y="2264"/>
                  </a:cubicBezTo>
                  <a:cubicBezTo>
                    <a:pt x="15604" y="761"/>
                    <a:pt x="13799" y="1"/>
                    <a:pt x="120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1"/>
            <p:cNvSpPr/>
            <p:nvPr/>
          </p:nvSpPr>
          <p:spPr>
            <a:xfrm>
              <a:off x="1985590" y="3902567"/>
              <a:ext cx="1109326" cy="2328293"/>
            </a:xfrm>
            <a:custGeom>
              <a:avLst/>
              <a:gdLst/>
              <a:ahLst/>
              <a:cxnLst/>
              <a:rect l="l" t="t" r="r" b="b"/>
              <a:pathLst>
                <a:path w="41109" h="86281" extrusionOk="0">
                  <a:moveTo>
                    <a:pt x="3600" y="39967"/>
                  </a:moveTo>
                  <a:cubicBezTo>
                    <a:pt x="2921" y="39967"/>
                    <a:pt x="2330" y="40561"/>
                    <a:pt x="1941" y="41155"/>
                  </a:cubicBezTo>
                  <a:cubicBezTo>
                    <a:pt x="320" y="43620"/>
                    <a:pt x="0" y="46747"/>
                    <a:pt x="183" y="49691"/>
                  </a:cubicBezTo>
                  <a:cubicBezTo>
                    <a:pt x="434" y="53983"/>
                    <a:pt x="1667" y="58228"/>
                    <a:pt x="3744" y="61994"/>
                  </a:cubicBezTo>
                  <a:cubicBezTo>
                    <a:pt x="5342" y="64916"/>
                    <a:pt x="7442" y="67541"/>
                    <a:pt x="9633" y="70074"/>
                  </a:cubicBezTo>
                  <a:cubicBezTo>
                    <a:pt x="8355" y="68294"/>
                    <a:pt x="7693" y="66514"/>
                    <a:pt x="7213" y="64802"/>
                  </a:cubicBezTo>
                  <a:cubicBezTo>
                    <a:pt x="5387" y="58479"/>
                    <a:pt x="4794" y="51791"/>
                    <a:pt x="5479" y="45241"/>
                  </a:cubicBezTo>
                  <a:cubicBezTo>
                    <a:pt x="5661" y="43551"/>
                    <a:pt x="5821" y="41611"/>
                    <a:pt x="4611" y="40424"/>
                  </a:cubicBezTo>
                  <a:cubicBezTo>
                    <a:pt x="4383" y="40219"/>
                    <a:pt x="4132" y="40036"/>
                    <a:pt x="3835" y="39991"/>
                  </a:cubicBezTo>
                  <a:cubicBezTo>
                    <a:pt x="3756" y="39974"/>
                    <a:pt x="3677" y="39967"/>
                    <a:pt x="3600" y="39967"/>
                  </a:cubicBezTo>
                  <a:close/>
                  <a:moveTo>
                    <a:pt x="27756" y="1"/>
                  </a:moveTo>
                  <a:cubicBezTo>
                    <a:pt x="26889" y="708"/>
                    <a:pt x="26250" y="1713"/>
                    <a:pt x="25976" y="2808"/>
                  </a:cubicBezTo>
                  <a:cubicBezTo>
                    <a:pt x="25907" y="1941"/>
                    <a:pt x="25770" y="982"/>
                    <a:pt x="25108" y="412"/>
                  </a:cubicBezTo>
                  <a:cubicBezTo>
                    <a:pt x="24881" y="216"/>
                    <a:pt x="24573" y="125"/>
                    <a:pt x="24268" y="125"/>
                  </a:cubicBezTo>
                  <a:cubicBezTo>
                    <a:pt x="23683" y="125"/>
                    <a:pt x="23107" y="458"/>
                    <a:pt x="23122" y="1028"/>
                  </a:cubicBezTo>
                  <a:cubicBezTo>
                    <a:pt x="23145" y="1827"/>
                    <a:pt x="24218" y="2375"/>
                    <a:pt x="24035" y="3151"/>
                  </a:cubicBezTo>
                  <a:cubicBezTo>
                    <a:pt x="24022" y="2561"/>
                    <a:pt x="23437" y="2227"/>
                    <a:pt x="22850" y="2227"/>
                  </a:cubicBezTo>
                  <a:cubicBezTo>
                    <a:pt x="22415" y="2227"/>
                    <a:pt x="21980" y="2410"/>
                    <a:pt x="21776" y="2808"/>
                  </a:cubicBezTo>
                  <a:cubicBezTo>
                    <a:pt x="21388" y="3630"/>
                    <a:pt x="22050" y="4657"/>
                    <a:pt x="22917" y="4885"/>
                  </a:cubicBezTo>
                  <a:cubicBezTo>
                    <a:pt x="22780" y="4870"/>
                    <a:pt x="22641" y="4860"/>
                    <a:pt x="22501" y="4860"/>
                  </a:cubicBezTo>
                  <a:cubicBezTo>
                    <a:pt x="22222" y="4860"/>
                    <a:pt x="21943" y="4901"/>
                    <a:pt x="21684" y="5022"/>
                  </a:cubicBezTo>
                  <a:cubicBezTo>
                    <a:pt x="21205" y="5251"/>
                    <a:pt x="20908" y="5958"/>
                    <a:pt x="21274" y="6369"/>
                  </a:cubicBezTo>
                  <a:cubicBezTo>
                    <a:pt x="21433" y="6529"/>
                    <a:pt x="21662" y="6597"/>
                    <a:pt x="21890" y="6666"/>
                  </a:cubicBezTo>
                  <a:cubicBezTo>
                    <a:pt x="22532" y="6835"/>
                    <a:pt x="23194" y="6941"/>
                    <a:pt x="23888" y="6941"/>
                  </a:cubicBezTo>
                  <a:cubicBezTo>
                    <a:pt x="24502" y="6941"/>
                    <a:pt x="25141" y="6859"/>
                    <a:pt x="25816" y="6666"/>
                  </a:cubicBezTo>
                  <a:lnTo>
                    <a:pt x="25816" y="6666"/>
                  </a:lnTo>
                  <a:cubicBezTo>
                    <a:pt x="26227" y="12783"/>
                    <a:pt x="25108" y="18832"/>
                    <a:pt x="23305" y="24721"/>
                  </a:cubicBezTo>
                  <a:cubicBezTo>
                    <a:pt x="23511" y="22164"/>
                    <a:pt x="23282" y="19471"/>
                    <a:pt x="22963" y="16846"/>
                  </a:cubicBezTo>
                  <a:cubicBezTo>
                    <a:pt x="22689" y="14586"/>
                    <a:pt x="22278" y="12190"/>
                    <a:pt x="20794" y="10455"/>
                  </a:cubicBezTo>
                  <a:cubicBezTo>
                    <a:pt x="20156" y="9694"/>
                    <a:pt x="19222" y="9062"/>
                    <a:pt x="18241" y="9062"/>
                  </a:cubicBezTo>
                  <a:cubicBezTo>
                    <a:pt x="18134" y="9062"/>
                    <a:pt x="18026" y="9070"/>
                    <a:pt x="17918" y="9085"/>
                  </a:cubicBezTo>
                  <a:cubicBezTo>
                    <a:pt x="16709" y="9268"/>
                    <a:pt x="15841" y="10478"/>
                    <a:pt x="15750" y="11710"/>
                  </a:cubicBezTo>
                  <a:cubicBezTo>
                    <a:pt x="15659" y="12920"/>
                    <a:pt x="16184" y="14130"/>
                    <a:pt x="16891" y="15111"/>
                  </a:cubicBezTo>
                  <a:cubicBezTo>
                    <a:pt x="17599" y="16115"/>
                    <a:pt x="18489" y="16983"/>
                    <a:pt x="19265" y="17919"/>
                  </a:cubicBezTo>
                  <a:cubicBezTo>
                    <a:pt x="21548" y="20795"/>
                    <a:pt x="22575" y="24584"/>
                    <a:pt x="22164" y="28213"/>
                  </a:cubicBezTo>
                  <a:cubicBezTo>
                    <a:pt x="21548" y="30039"/>
                    <a:pt x="20863" y="31842"/>
                    <a:pt x="20155" y="33622"/>
                  </a:cubicBezTo>
                  <a:cubicBezTo>
                    <a:pt x="17416" y="40607"/>
                    <a:pt x="14335" y="47523"/>
                    <a:pt x="12440" y="54759"/>
                  </a:cubicBezTo>
                  <a:cubicBezTo>
                    <a:pt x="11276" y="44350"/>
                    <a:pt x="18968" y="34079"/>
                    <a:pt x="16640" y="23899"/>
                  </a:cubicBezTo>
                  <a:cubicBezTo>
                    <a:pt x="16435" y="22963"/>
                    <a:pt x="16092" y="21982"/>
                    <a:pt x="15248" y="21525"/>
                  </a:cubicBezTo>
                  <a:cubicBezTo>
                    <a:pt x="14967" y="21367"/>
                    <a:pt x="14673" y="21296"/>
                    <a:pt x="14381" y="21296"/>
                  </a:cubicBezTo>
                  <a:cubicBezTo>
                    <a:pt x="13106" y="21296"/>
                    <a:pt x="11841" y="22644"/>
                    <a:pt x="11619" y="24036"/>
                  </a:cubicBezTo>
                  <a:cubicBezTo>
                    <a:pt x="11345" y="25748"/>
                    <a:pt x="11984" y="27437"/>
                    <a:pt x="12121" y="29172"/>
                  </a:cubicBezTo>
                  <a:cubicBezTo>
                    <a:pt x="12326" y="31796"/>
                    <a:pt x="11322" y="34353"/>
                    <a:pt x="10683" y="36909"/>
                  </a:cubicBezTo>
                  <a:cubicBezTo>
                    <a:pt x="9176" y="42935"/>
                    <a:pt x="9770" y="49486"/>
                    <a:pt x="12326" y="55147"/>
                  </a:cubicBezTo>
                  <a:cubicBezTo>
                    <a:pt x="11938" y="56699"/>
                    <a:pt x="11596" y="58274"/>
                    <a:pt x="11322" y="59872"/>
                  </a:cubicBezTo>
                  <a:cubicBezTo>
                    <a:pt x="10660" y="63706"/>
                    <a:pt x="10477" y="67678"/>
                    <a:pt x="10911" y="71558"/>
                  </a:cubicBezTo>
                  <a:cubicBezTo>
                    <a:pt x="10477" y="71056"/>
                    <a:pt x="10044" y="70577"/>
                    <a:pt x="9633" y="70074"/>
                  </a:cubicBezTo>
                  <a:lnTo>
                    <a:pt x="9633" y="70074"/>
                  </a:lnTo>
                  <a:cubicBezTo>
                    <a:pt x="9998" y="70599"/>
                    <a:pt x="10432" y="71124"/>
                    <a:pt x="10934" y="71649"/>
                  </a:cubicBezTo>
                  <a:cubicBezTo>
                    <a:pt x="11527" y="76990"/>
                    <a:pt x="13330" y="82103"/>
                    <a:pt x="16686" y="86280"/>
                  </a:cubicBezTo>
                  <a:cubicBezTo>
                    <a:pt x="17234" y="85664"/>
                    <a:pt x="16709" y="84705"/>
                    <a:pt x="16229" y="84021"/>
                  </a:cubicBezTo>
                  <a:cubicBezTo>
                    <a:pt x="11025" y="76694"/>
                    <a:pt x="10546" y="66879"/>
                    <a:pt x="12486" y="58091"/>
                  </a:cubicBezTo>
                  <a:cubicBezTo>
                    <a:pt x="13604" y="52955"/>
                    <a:pt x="15476" y="48025"/>
                    <a:pt x="17507" y="43163"/>
                  </a:cubicBezTo>
                  <a:cubicBezTo>
                    <a:pt x="24857" y="39626"/>
                    <a:pt x="30815" y="33645"/>
                    <a:pt x="34421" y="26455"/>
                  </a:cubicBezTo>
                  <a:cubicBezTo>
                    <a:pt x="34923" y="25428"/>
                    <a:pt x="35403" y="24355"/>
                    <a:pt x="35357" y="23214"/>
                  </a:cubicBezTo>
                  <a:cubicBezTo>
                    <a:pt x="35311" y="22073"/>
                    <a:pt x="34604" y="20886"/>
                    <a:pt x="33485" y="20658"/>
                  </a:cubicBezTo>
                  <a:cubicBezTo>
                    <a:pt x="33343" y="20628"/>
                    <a:pt x="33201" y="20614"/>
                    <a:pt x="33061" y="20614"/>
                  </a:cubicBezTo>
                  <a:cubicBezTo>
                    <a:pt x="32236" y="20614"/>
                    <a:pt x="31458" y="21096"/>
                    <a:pt x="30815" y="21662"/>
                  </a:cubicBezTo>
                  <a:cubicBezTo>
                    <a:pt x="28943" y="23328"/>
                    <a:pt x="27893" y="25725"/>
                    <a:pt x="26797" y="28007"/>
                  </a:cubicBezTo>
                  <a:cubicBezTo>
                    <a:pt x="24446" y="32801"/>
                    <a:pt x="21548" y="37366"/>
                    <a:pt x="18192" y="41520"/>
                  </a:cubicBezTo>
                  <a:cubicBezTo>
                    <a:pt x="19425" y="38621"/>
                    <a:pt x="20680" y="35745"/>
                    <a:pt x="21867" y="32824"/>
                  </a:cubicBezTo>
                  <a:cubicBezTo>
                    <a:pt x="23602" y="28464"/>
                    <a:pt x="25177" y="23945"/>
                    <a:pt x="26135" y="19357"/>
                  </a:cubicBezTo>
                  <a:cubicBezTo>
                    <a:pt x="29468" y="14084"/>
                    <a:pt x="35197" y="10432"/>
                    <a:pt x="39739" y="5867"/>
                  </a:cubicBezTo>
                  <a:cubicBezTo>
                    <a:pt x="40219" y="5388"/>
                    <a:pt x="40698" y="4863"/>
                    <a:pt x="40835" y="4201"/>
                  </a:cubicBezTo>
                  <a:cubicBezTo>
                    <a:pt x="41109" y="2877"/>
                    <a:pt x="39716" y="1667"/>
                    <a:pt x="38347" y="1621"/>
                  </a:cubicBezTo>
                  <a:cubicBezTo>
                    <a:pt x="38309" y="1620"/>
                    <a:pt x="38271" y="1620"/>
                    <a:pt x="38233" y="1620"/>
                  </a:cubicBezTo>
                  <a:cubicBezTo>
                    <a:pt x="36930" y="1620"/>
                    <a:pt x="35715" y="2376"/>
                    <a:pt x="34672" y="3196"/>
                  </a:cubicBezTo>
                  <a:cubicBezTo>
                    <a:pt x="31317" y="5821"/>
                    <a:pt x="28669" y="9314"/>
                    <a:pt x="27003" y="13240"/>
                  </a:cubicBezTo>
                  <a:cubicBezTo>
                    <a:pt x="27163" y="11025"/>
                    <a:pt x="27140" y="8811"/>
                    <a:pt x="26866" y="6597"/>
                  </a:cubicBezTo>
                  <a:cubicBezTo>
                    <a:pt x="28715" y="5730"/>
                    <a:pt x="30153" y="4018"/>
                    <a:pt x="30678" y="2055"/>
                  </a:cubicBezTo>
                  <a:cubicBezTo>
                    <a:pt x="30532" y="2031"/>
                    <a:pt x="30386" y="2019"/>
                    <a:pt x="30239" y="2019"/>
                  </a:cubicBezTo>
                  <a:cubicBezTo>
                    <a:pt x="29283" y="2019"/>
                    <a:pt x="28339" y="2522"/>
                    <a:pt x="27824" y="3333"/>
                  </a:cubicBezTo>
                  <a:cubicBezTo>
                    <a:pt x="28395" y="2329"/>
                    <a:pt x="28372" y="1005"/>
                    <a:pt x="277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1">
  <p:cSld name="CUSTOM_4">
    <p:spTree>
      <p:nvGrpSpPr>
        <p:cNvPr id="1" name="Shape 380"/>
        <p:cNvGrpSpPr/>
        <p:nvPr/>
      </p:nvGrpSpPr>
      <p:grpSpPr>
        <a:xfrm>
          <a:off x="0" y="0"/>
          <a:ext cx="0" cy="0"/>
          <a:chOff x="0" y="0"/>
          <a:chExt cx="0" cy="0"/>
        </a:xfrm>
      </p:grpSpPr>
      <p:sp>
        <p:nvSpPr>
          <p:cNvPr id="381" name="Google Shape;381;p24"/>
          <p:cNvSpPr txBox="1">
            <a:spLocks noGrp="1"/>
          </p:cNvSpPr>
          <p:nvPr>
            <p:ph type="body" idx="1"/>
          </p:nvPr>
        </p:nvSpPr>
        <p:spPr>
          <a:xfrm>
            <a:off x="2355013" y="1679100"/>
            <a:ext cx="4434000" cy="1006200"/>
          </a:xfrm>
          <a:prstGeom prst="rect">
            <a:avLst/>
          </a:prstGeom>
          <a:noFill/>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lnSpc>
                <a:spcPct val="115000"/>
              </a:lnSpc>
              <a:spcBef>
                <a:spcPts val="1600"/>
              </a:spcBef>
              <a:spcAft>
                <a:spcPts val="0"/>
              </a:spcAft>
              <a:buSzPts val="1400"/>
              <a:buChar char="○"/>
              <a:defRPr>
                <a:solidFill>
                  <a:srgbClr val="434343"/>
                </a:solidFill>
              </a:defRPr>
            </a:lvl2pPr>
            <a:lvl3pPr marL="1371600" lvl="2" indent="-317500" rtl="0">
              <a:lnSpc>
                <a:spcPct val="115000"/>
              </a:lnSpc>
              <a:spcBef>
                <a:spcPts val="0"/>
              </a:spcBef>
              <a:spcAft>
                <a:spcPts val="0"/>
              </a:spcAft>
              <a:buSzPts val="1400"/>
              <a:buChar char="■"/>
              <a:defRPr>
                <a:solidFill>
                  <a:srgbClr val="434343"/>
                </a:solidFill>
              </a:defRPr>
            </a:lvl3pPr>
            <a:lvl4pPr marL="1828800" lvl="3" indent="-317500" rtl="0">
              <a:lnSpc>
                <a:spcPct val="115000"/>
              </a:lnSpc>
              <a:spcBef>
                <a:spcPts val="0"/>
              </a:spcBef>
              <a:spcAft>
                <a:spcPts val="0"/>
              </a:spcAft>
              <a:buSzPts val="1400"/>
              <a:buChar char="●"/>
              <a:defRPr>
                <a:solidFill>
                  <a:srgbClr val="434343"/>
                </a:solidFill>
              </a:defRPr>
            </a:lvl4pPr>
            <a:lvl5pPr marL="2286000" lvl="4" indent="-317500" rtl="0">
              <a:lnSpc>
                <a:spcPct val="115000"/>
              </a:lnSpc>
              <a:spcBef>
                <a:spcPts val="0"/>
              </a:spcBef>
              <a:spcAft>
                <a:spcPts val="0"/>
              </a:spcAft>
              <a:buSzPts val="1400"/>
              <a:buChar char="○"/>
              <a:defRPr>
                <a:solidFill>
                  <a:srgbClr val="434343"/>
                </a:solidFill>
              </a:defRPr>
            </a:lvl5pPr>
            <a:lvl6pPr marL="2743200" lvl="5" indent="-317500" rtl="0">
              <a:lnSpc>
                <a:spcPct val="115000"/>
              </a:lnSpc>
              <a:spcBef>
                <a:spcPts val="0"/>
              </a:spcBef>
              <a:spcAft>
                <a:spcPts val="0"/>
              </a:spcAft>
              <a:buSzPts val="1400"/>
              <a:buChar char="■"/>
              <a:defRPr>
                <a:solidFill>
                  <a:srgbClr val="434343"/>
                </a:solidFill>
              </a:defRPr>
            </a:lvl6pPr>
            <a:lvl7pPr marL="3200400" lvl="6" indent="-317500" rtl="0">
              <a:lnSpc>
                <a:spcPct val="115000"/>
              </a:lnSpc>
              <a:spcBef>
                <a:spcPts val="0"/>
              </a:spcBef>
              <a:spcAft>
                <a:spcPts val="0"/>
              </a:spcAft>
              <a:buSzPts val="1400"/>
              <a:buChar char="●"/>
              <a:defRPr>
                <a:solidFill>
                  <a:srgbClr val="434343"/>
                </a:solidFill>
              </a:defRPr>
            </a:lvl7pPr>
            <a:lvl8pPr marL="3657600" lvl="7" indent="-317500" rtl="0">
              <a:lnSpc>
                <a:spcPct val="115000"/>
              </a:lnSpc>
              <a:spcBef>
                <a:spcPts val="0"/>
              </a:spcBef>
              <a:spcAft>
                <a:spcPts val="0"/>
              </a:spcAft>
              <a:buSzPts val="1400"/>
              <a:buChar char="○"/>
              <a:defRPr>
                <a:solidFill>
                  <a:srgbClr val="434343"/>
                </a:solidFill>
              </a:defRPr>
            </a:lvl8pPr>
            <a:lvl9pPr marL="4114800" lvl="8" indent="-317500" rtl="0">
              <a:lnSpc>
                <a:spcPct val="115000"/>
              </a:lnSpc>
              <a:spcBef>
                <a:spcPts val="0"/>
              </a:spcBef>
              <a:spcAft>
                <a:spcPts val="0"/>
              </a:spcAft>
              <a:buSzPts val="1400"/>
              <a:buChar char="■"/>
              <a:defRPr>
                <a:solidFill>
                  <a:srgbClr val="434343"/>
                </a:solidFill>
              </a:defRPr>
            </a:lvl9pPr>
          </a:lstStyle>
          <a:p>
            <a:endParaRPr/>
          </a:p>
        </p:txBody>
      </p:sp>
      <p:grpSp>
        <p:nvGrpSpPr>
          <p:cNvPr id="382" name="Google Shape;382;p24"/>
          <p:cNvGrpSpPr/>
          <p:nvPr/>
        </p:nvGrpSpPr>
        <p:grpSpPr>
          <a:xfrm>
            <a:off x="8154826" y="3096390"/>
            <a:ext cx="1299652" cy="2651951"/>
            <a:chOff x="8154826" y="3096390"/>
            <a:chExt cx="1299652" cy="2651951"/>
          </a:xfrm>
        </p:grpSpPr>
        <p:sp>
          <p:nvSpPr>
            <p:cNvPr id="383" name="Google Shape;383;p24"/>
            <p:cNvSpPr/>
            <p:nvPr/>
          </p:nvSpPr>
          <p:spPr>
            <a:xfrm>
              <a:off x="8761530" y="3096390"/>
              <a:ext cx="692948" cy="785102"/>
            </a:xfrm>
            <a:custGeom>
              <a:avLst/>
              <a:gdLst/>
              <a:ahLst/>
              <a:cxnLst/>
              <a:rect l="l" t="t" r="r" b="b"/>
              <a:pathLst>
                <a:path w="25679" h="29094" extrusionOk="0">
                  <a:moveTo>
                    <a:pt x="15362" y="0"/>
                  </a:moveTo>
                  <a:cubicBezTo>
                    <a:pt x="14997" y="0"/>
                    <a:pt x="14631" y="16"/>
                    <a:pt x="14266" y="43"/>
                  </a:cubicBezTo>
                  <a:cubicBezTo>
                    <a:pt x="13581" y="112"/>
                    <a:pt x="12897" y="203"/>
                    <a:pt x="12280" y="500"/>
                  </a:cubicBezTo>
                  <a:cubicBezTo>
                    <a:pt x="11504" y="888"/>
                    <a:pt x="10911" y="1550"/>
                    <a:pt x="10409" y="2234"/>
                  </a:cubicBezTo>
                  <a:cubicBezTo>
                    <a:pt x="8080" y="5498"/>
                    <a:pt x="7533" y="9653"/>
                    <a:pt x="6254" y="13464"/>
                  </a:cubicBezTo>
                  <a:cubicBezTo>
                    <a:pt x="6232" y="13533"/>
                    <a:pt x="6186" y="13624"/>
                    <a:pt x="6140" y="13693"/>
                  </a:cubicBezTo>
                  <a:cubicBezTo>
                    <a:pt x="6088" y="13737"/>
                    <a:pt x="6021" y="13758"/>
                    <a:pt x="5951" y="13758"/>
                  </a:cubicBezTo>
                  <a:cubicBezTo>
                    <a:pt x="5806" y="13758"/>
                    <a:pt x="5647" y="13671"/>
                    <a:pt x="5570" y="13533"/>
                  </a:cubicBezTo>
                  <a:cubicBezTo>
                    <a:pt x="5456" y="13350"/>
                    <a:pt x="5478" y="13099"/>
                    <a:pt x="5501" y="12871"/>
                  </a:cubicBezTo>
                  <a:cubicBezTo>
                    <a:pt x="5752" y="10383"/>
                    <a:pt x="6277" y="7941"/>
                    <a:pt x="7053" y="5544"/>
                  </a:cubicBezTo>
                  <a:cubicBezTo>
                    <a:pt x="7259" y="4928"/>
                    <a:pt x="7464" y="4289"/>
                    <a:pt x="7487" y="3627"/>
                  </a:cubicBezTo>
                  <a:cubicBezTo>
                    <a:pt x="7510" y="2965"/>
                    <a:pt x="7282" y="2257"/>
                    <a:pt x="6734" y="1869"/>
                  </a:cubicBezTo>
                  <a:cubicBezTo>
                    <a:pt x="6438" y="1663"/>
                    <a:pt x="6097" y="1577"/>
                    <a:pt x="5742" y="1577"/>
                  </a:cubicBezTo>
                  <a:cubicBezTo>
                    <a:pt x="5195" y="1577"/>
                    <a:pt x="4617" y="1784"/>
                    <a:pt x="4132" y="2075"/>
                  </a:cubicBezTo>
                  <a:cubicBezTo>
                    <a:pt x="3196" y="2622"/>
                    <a:pt x="2443" y="3467"/>
                    <a:pt x="1872" y="4403"/>
                  </a:cubicBezTo>
                  <a:cubicBezTo>
                    <a:pt x="0" y="7461"/>
                    <a:pt x="137" y="11296"/>
                    <a:pt x="662" y="14834"/>
                  </a:cubicBezTo>
                  <a:cubicBezTo>
                    <a:pt x="1233" y="18509"/>
                    <a:pt x="2169" y="22138"/>
                    <a:pt x="3470" y="25608"/>
                  </a:cubicBezTo>
                  <a:cubicBezTo>
                    <a:pt x="3903" y="26772"/>
                    <a:pt x="4588" y="28164"/>
                    <a:pt x="5958" y="28735"/>
                  </a:cubicBezTo>
                  <a:cubicBezTo>
                    <a:pt x="6548" y="28997"/>
                    <a:pt x="7176" y="29093"/>
                    <a:pt x="7811" y="29093"/>
                  </a:cubicBezTo>
                  <a:cubicBezTo>
                    <a:pt x="8281" y="29093"/>
                    <a:pt x="8756" y="29041"/>
                    <a:pt x="9222" y="28963"/>
                  </a:cubicBezTo>
                  <a:cubicBezTo>
                    <a:pt x="13673" y="28255"/>
                    <a:pt x="17485" y="25379"/>
                    <a:pt x="20657" y="22161"/>
                  </a:cubicBezTo>
                  <a:cubicBezTo>
                    <a:pt x="22050" y="20746"/>
                    <a:pt x="23351" y="19216"/>
                    <a:pt x="24264" y="17459"/>
                  </a:cubicBezTo>
                  <a:cubicBezTo>
                    <a:pt x="25177" y="15701"/>
                    <a:pt x="25679" y="13670"/>
                    <a:pt x="25382" y="11730"/>
                  </a:cubicBezTo>
                  <a:cubicBezTo>
                    <a:pt x="25291" y="11182"/>
                    <a:pt x="25108" y="10611"/>
                    <a:pt x="24652" y="10337"/>
                  </a:cubicBezTo>
                  <a:cubicBezTo>
                    <a:pt x="24472" y="10236"/>
                    <a:pt x="24273" y="10190"/>
                    <a:pt x="24071" y="10190"/>
                  </a:cubicBezTo>
                  <a:cubicBezTo>
                    <a:pt x="23686" y="10190"/>
                    <a:pt x="23293" y="10356"/>
                    <a:pt x="23008" y="10611"/>
                  </a:cubicBezTo>
                  <a:cubicBezTo>
                    <a:pt x="22552" y="10999"/>
                    <a:pt x="22278" y="11524"/>
                    <a:pt x="22004" y="12049"/>
                  </a:cubicBezTo>
                  <a:cubicBezTo>
                    <a:pt x="20885" y="14241"/>
                    <a:pt x="19516" y="16295"/>
                    <a:pt x="17918" y="18166"/>
                  </a:cubicBezTo>
                  <a:cubicBezTo>
                    <a:pt x="19288" y="15222"/>
                    <a:pt x="20657" y="12255"/>
                    <a:pt x="21639" y="9173"/>
                  </a:cubicBezTo>
                  <a:cubicBezTo>
                    <a:pt x="22232" y="7347"/>
                    <a:pt x="22643" y="5316"/>
                    <a:pt x="21913" y="3558"/>
                  </a:cubicBezTo>
                  <a:cubicBezTo>
                    <a:pt x="21342" y="2166"/>
                    <a:pt x="20087" y="1116"/>
                    <a:pt x="18694" y="568"/>
                  </a:cubicBezTo>
                  <a:cubicBezTo>
                    <a:pt x="17639" y="153"/>
                    <a:pt x="16505" y="0"/>
                    <a:pt x="153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4"/>
            <p:cNvSpPr/>
            <p:nvPr/>
          </p:nvSpPr>
          <p:spPr>
            <a:xfrm>
              <a:off x="8154826" y="3623515"/>
              <a:ext cx="1186935" cy="2124826"/>
            </a:xfrm>
            <a:custGeom>
              <a:avLst/>
              <a:gdLst/>
              <a:ahLst/>
              <a:cxnLst/>
              <a:rect l="l" t="t" r="r" b="b"/>
              <a:pathLst>
                <a:path w="43985" h="78741" extrusionOk="0">
                  <a:moveTo>
                    <a:pt x="15204" y="1"/>
                  </a:moveTo>
                  <a:cubicBezTo>
                    <a:pt x="14564" y="1"/>
                    <a:pt x="13931" y="314"/>
                    <a:pt x="13467" y="755"/>
                  </a:cubicBezTo>
                  <a:cubicBezTo>
                    <a:pt x="12303" y="1805"/>
                    <a:pt x="11938" y="3517"/>
                    <a:pt x="12098" y="5092"/>
                  </a:cubicBezTo>
                  <a:cubicBezTo>
                    <a:pt x="12280" y="6644"/>
                    <a:pt x="12874" y="8105"/>
                    <a:pt x="13376" y="9611"/>
                  </a:cubicBezTo>
                  <a:cubicBezTo>
                    <a:pt x="15727" y="16824"/>
                    <a:pt x="15248" y="24653"/>
                    <a:pt x="13833" y="32140"/>
                  </a:cubicBezTo>
                  <a:cubicBezTo>
                    <a:pt x="12098" y="36226"/>
                    <a:pt x="10957" y="40585"/>
                    <a:pt x="10432" y="44991"/>
                  </a:cubicBezTo>
                  <a:cubicBezTo>
                    <a:pt x="9929" y="41224"/>
                    <a:pt x="8811" y="37435"/>
                    <a:pt x="8583" y="33601"/>
                  </a:cubicBezTo>
                  <a:cubicBezTo>
                    <a:pt x="8332" y="29538"/>
                    <a:pt x="9062" y="25407"/>
                    <a:pt x="8103" y="21458"/>
                  </a:cubicBezTo>
                  <a:cubicBezTo>
                    <a:pt x="7838" y="20331"/>
                    <a:pt x="7124" y="19034"/>
                    <a:pt x="6003" y="19034"/>
                  </a:cubicBezTo>
                  <a:cubicBezTo>
                    <a:pt x="5966" y="19034"/>
                    <a:pt x="5928" y="19035"/>
                    <a:pt x="5889" y="19038"/>
                  </a:cubicBezTo>
                  <a:cubicBezTo>
                    <a:pt x="5364" y="19084"/>
                    <a:pt x="4908" y="19426"/>
                    <a:pt x="4565" y="19814"/>
                  </a:cubicBezTo>
                  <a:cubicBezTo>
                    <a:pt x="3516" y="21001"/>
                    <a:pt x="3264" y="22645"/>
                    <a:pt x="3173" y="24197"/>
                  </a:cubicBezTo>
                  <a:cubicBezTo>
                    <a:pt x="2945" y="28465"/>
                    <a:pt x="3607" y="32756"/>
                    <a:pt x="5136" y="36751"/>
                  </a:cubicBezTo>
                  <a:cubicBezTo>
                    <a:pt x="6711" y="40836"/>
                    <a:pt x="9199" y="44671"/>
                    <a:pt x="10135" y="48871"/>
                  </a:cubicBezTo>
                  <a:cubicBezTo>
                    <a:pt x="9929" y="55947"/>
                    <a:pt x="11482" y="63182"/>
                    <a:pt x="14905" y="69254"/>
                  </a:cubicBezTo>
                  <a:cubicBezTo>
                    <a:pt x="11938" y="66560"/>
                    <a:pt x="9678" y="63228"/>
                    <a:pt x="8240" y="59553"/>
                  </a:cubicBezTo>
                  <a:cubicBezTo>
                    <a:pt x="6985" y="56358"/>
                    <a:pt x="6346" y="52934"/>
                    <a:pt x="4976" y="49784"/>
                  </a:cubicBezTo>
                  <a:cubicBezTo>
                    <a:pt x="4680" y="49168"/>
                    <a:pt x="4337" y="48506"/>
                    <a:pt x="3698" y="48232"/>
                  </a:cubicBezTo>
                  <a:cubicBezTo>
                    <a:pt x="3521" y="48163"/>
                    <a:pt x="3337" y="48132"/>
                    <a:pt x="3153" y="48132"/>
                  </a:cubicBezTo>
                  <a:cubicBezTo>
                    <a:pt x="2600" y="48132"/>
                    <a:pt x="2043" y="48414"/>
                    <a:pt x="1667" y="48825"/>
                  </a:cubicBezTo>
                  <a:cubicBezTo>
                    <a:pt x="1164" y="49396"/>
                    <a:pt x="936" y="50149"/>
                    <a:pt x="799" y="50880"/>
                  </a:cubicBezTo>
                  <a:cubicBezTo>
                    <a:pt x="0" y="55148"/>
                    <a:pt x="1781" y="59599"/>
                    <a:pt x="4702" y="62794"/>
                  </a:cubicBezTo>
                  <a:cubicBezTo>
                    <a:pt x="7510" y="65899"/>
                    <a:pt x="11253" y="67998"/>
                    <a:pt x="15111" y="69619"/>
                  </a:cubicBezTo>
                  <a:cubicBezTo>
                    <a:pt x="17051" y="72952"/>
                    <a:pt x="19539" y="75919"/>
                    <a:pt x="22620" y="78293"/>
                  </a:cubicBezTo>
                  <a:cubicBezTo>
                    <a:pt x="22926" y="78526"/>
                    <a:pt x="23344" y="78740"/>
                    <a:pt x="23701" y="78740"/>
                  </a:cubicBezTo>
                  <a:cubicBezTo>
                    <a:pt x="23903" y="78740"/>
                    <a:pt x="24086" y="78671"/>
                    <a:pt x="24218" y="78498"/>
                  </a:cubicBezTo>
                  <a:cubicBezTo>
                    <a:pt x="19288" y="74960"/>
                    <a:pt x="15818" y="69665"/>
                    <a:pt x="13673" y="63981"/>
                  </a:cubicBezTo>
                  <a:cubicBezTo>
                    <a:pt x="13330" y="63045"/>
                    <a:pt x="13011" y="62087"/>
                    <a:pt x="12737" y="61128"/>
                  </a:cubicBezTo>
                  <a:cubicBezTo>
                    <a:pt x="12303" y="55148"/>
                    <a:pt x="13764" y="49122"/>
                    <a:pt x="17416" y="44534"/>
                  </a:cubicBezTo>
                  <a:cubicBezTo>
                    <a:pt x="19813" y="41476"/>
                    <a:pt x="23077" y="39170"/>
                    <a:pt x="25451" y="36089"/>
                  </a:cubicBezTo>
                  <a:cubicBezTo>
                    <a:pt x="26090" y="35244"/>
                    <a:pt x="26683" y="34103"/>
                    <a:pt x="26135" y="33190"/>
                  </a:cubicBezTo>
                  <a:cubicBezTo>
                    <a:pt x="25784" y="32575"/>
                    <a:pt x="25085" y="32364"/>
                    <a:pt x="24346" y="32364"/>
                  </a:cubicBezTo>
                  <a:cubicBezTo>
                    <a:pt x="23933" y="32364"/>
                    <a:pt x="23507" y="32430"/>
                    <a:pt x="23122" y="32528"/>
                  </a:cubicBezTo>
                  <a:cubicBezTo>
                    <a:pt x="19105" y="33624"/>
                    <a:pt x="15978" y="36910"/>
                    <a:pt x="13969" y="40563"/>
                  </a:cubicBezTo>
                  <a:cubicBezTo>
                    <a:pt x="12372" y="43507"/>
                    <a:pt x="11390" y="46771"/>
                    <a:pt x="11048" y="50081"/>
                  </a:cubicBezTo>
                  <a:cubicBezTo>
                    <a:pt x="10934" y="43986"/>
                    <a:pt x="12098" y="37846"/>
                    <a:pt x="14494" y="32231"/>
                  </a:cubicBezTo>
                  <a:cubicBezTo>
                    <a:pt x="17895" y="28077"/>
                    <a:pt x="22529" y="24904"/>
                    <a:pt x="27665" y="23147"/>
                  </a:cubicBezTo>
                  <a:cubicBezTo>
                    <a:pt x="32595" y="21481"/>
                    <a:pt x="38096" y="21047"/>
                    <a:pt x="42319" y="18011"/>
                  </a:cubicBezTo>
                  <a:cubicBezTo>
                    <a:pt x="42844" y="17623"/>
                    <a:pt x="43368" y="17189"/>
                    <a:pt x="43665" y="16596"/>
                  </a:cubicBezTo>
                  <a:cubicBezTo>
                    <a:pt x="43962" y="16003"/>
                    <a:pt x="43985" y="15226"/>
                    <a:pt x="43551" y="14724"/>
                  </a:cubicBezTo>
                  <a:cubicBezTo>
                    <a:pt x="43277" y="14428"/>
                    <a:pt x="42889" y="14245"/>
                    <a:pt x="42524" y="14108"/>
                  </a:cubicBezTo>
                  <a:cubicBezTo>
                    <a:pt x="41374" y="13717"/>
                    <a:pt x="40169" y="13560"/>
                    <a:pt x="38953" y="13560"/>
                  </a:cubicBezTo>
                  <a:cubicBezTo>
                    <a:pt x="37827" y="13560"/>
                    <a:pt x="36693" y="13694"/>
                    <a:pt x="35585" y="13903"/>
                  </a:cubicBezTo>
                  <a:cubicBezTo>
                    <a:pt x="30153" y="14884"/>
                    <a:pt x="25085" y="17623"/>
                    <a:pt x="21114" y="21458"/>
                  </a:cubicBezTo>
                  <a:cubicBezTo>
                    <a:pt x="21548" y="20864"/>
                    <a:pt x="22004" y="20294"/>
                    <a:pt x="22461" y="19723"/>
                  </a:cubicBezTo>
                  <a:cubicBezTo>
                    <a:pt x="24241" y="17463"/>
                    <a:pt x="25998" y="15204"/>
                    <a:pt x="27779" y="12967"/>
                  </a:cubicBezTo>
                  <a:cubicBezTo>
                    <a:pt x="28190" y="12419"/>
                    <a:pt x="28646" y="11848"/>
                    <a:pt x="29194" y="11437"/>
                  </a:cubicBezTo>
                  <a:cubicBezTo>
                    <a:pt x="30175" y="10730"/>
                    <a:pt x="31431" y="10502"/>
                    <a:pt x="32572" y="10114"/>
                  </a:cubicBezTo>
                  <a:cubicBezTo>
                    <a:pt x="33736" y="9748"/>
                    <a:pt x="34946" y="9086"/>
                    <a:pt x="35357" y="7945"/>
                  </a:cubicBezTo>
                  <a:cubicBezTo>
                    <a:pt x="34923" y="7788"/>
                    <a:pt x="34458" y="7710"/>
                    <a:pt x="33993" y="7710"/>
                  </a:cubicBezTo>
                  <a:cubicBezTo>
                    <a:pt x="33309" y="7710"/>
                    <a:pt x="32622" y="7879"/>
                    <a:pt x="32024" y="8219"/>
                  </a:cubicBezTo>
                  <a:cubicBezTo>
                    <a:pt x="32892" y="7215"/>
                    <a:pt x="33531" y="6051"/>
                    <a:pt x="33896" y="4772"/>
                  </a:cubicBezTo>
                  <a:cubicBezTo>
                    <a:pt x="33987" y="4499"/>
                    <a:pt x="34033" y="4179"/>
                    <a:pt x="33873" y="3951"/>
                  </a:cubicBezTo>
                  <a:cubicBezTo>
                    <a:pt x="33753" y="3779"/>
                    <a:pt x="33580" y="3710"/>
                    <a:pt x="33389" y="3710"/>
                  </a:cubicBezTo>
                  <a:cubicBezTo>
                    <a:pt x="33073" y="3710"/>
                    <a:pt x="32705" y="3897"/>
                    <a:pt x="32435" y="4111"/>
                  </a:cubicBezTo>
                  <a:cubicBezTo>
                    <a:pt x="31522" y="4864"/>
                    <a:pt x="30746" y="5777"/>
                    <a:pt x="30153" y="6827"/>
                  </a:cubicBezTo>
                  <a:cubicBezTo>
                    <a:pt x="30563" y="5343"/>
                    <a:pt x="30700" y="3768"/>
                    <a:pt x="30495" y="2239"/>
                  </a:cubicBezTo>
                  <a:cubicBezTo>
                    <a:pt x="30449" y="1897"/>
                    <a:pt x="30335" y="1508"/>
                    <a:pt x="30016" y="1417"/>
                  </a:cubicBezTo>
                  <a:cubicBezTo>
                    <a:pt x="29975" y="1406"/>
                    <a:pt x="29935" y="1401"/>
                    <a:pt x="29896" y="1401"/>
                  </a:cubicBezTo>
                  <a:cubicBezTo>
                    <a:pt x="29605" y="1401"/>
                    <a:pt x="29352" y="1683"/>
                    <a:pt x="29171" y="1965"/>
                  </a:cubicBezTo>
                  <a:cubicBezTo>
                    <a:pt x="28190" y="3517"/>
                    <a:pt x="27596" y="5343"/>
                    <a:pt x="27505" y="7215"/>
                  </a:cubicBezTo>
                  <a:cubicBezTo>
                    <a:pt x="27414" y="6165"/>
                    <a:pt x="27003" y="5161"/>
                    <a:pt x="26364" y="4339"/>
                  </a:cubicBezTo>
                  <a:cubicBezTo>
                    <a:pt x="26139" y="4045"/>
                    <a:pt x="25783" y="3764"/>
                    <a:pt x="25455" y="3764"/>
                  </a:cubicBezTo>
                  <a:cubicBezTo>
                    <a:pt x="25350" y="3764"/>
                    <a:pt x="25248" y="3793"/>
                    <a:pt x="25154" y="3859"/>
                  </a:cubicBezTo>
                  <a:cubicBezTo>
                    <a:pt x="24834" y="4065"/>
                    <a:pt x="24834" y="4499"/>
                    <a:pt x="24880" y="4864"/>
                  </a:cubicBezTo>
                  <a:cubicBezTo>
                    <a:pt x="25108" y="7192"/>
                    <a:pt x="25930" y="9474"/>
                    <a:pt x="27528" y="11346"/>
                  </a:cubicBezTo>
                  <a:cubicBezTo>
                    <a:pt x="24720" y="15820"/>
                    <a:pt x="21068" y="19700"/>
                    <a:pt x="18124" y="24105"/>
                  </a:cubicBezTo>
                  <a:cubicBezTo>
                    <a:pt x="17256" y="25429"/>
                    <a:pt x="16435" y="26776"/>
                    <a:pt x="15704" y="28191"/>
                  </a:cubicBezTo>
                  <a:cubicBezTo>
                    <a:pt x="16982" y="24562"/>
                    <a:pt x="17918" y="20819"/>
                    <a:pt x="18512" y="17030"/>
                  </a:cubicBezTo>
                  <a:cubicBezTo>
                    <a:pt x="19196" y="12602"/>
                    <a:pt x="19402" y="8059"/>
                    <a:pt x="18420" y="3723"/>
                  </a:cubicBezTo>
                  <a:cubicBezTo>
                    <a:pt x="18010" y="2011"/>
                    <a:pt x="17028" y="25"/>
                    <a:pt x="15271" y="2"/>
                  </a:cubicBezTo>
                  <a:cubicBezTo>
                    <a:pt x="15248" y="1"/>
                    <a:pt x="15226" y="1"/>
                    <a:pt x="152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5" name="Google Shape;385;p24"/>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86" name="Google Shape;386;p24"/>
          <p:cNvSpPr txBox="1">
            <a:spLocks noGrp="1"/>
          </p:cNvSpPr>
          <p:nvPr>
            <p:ph type="subTitle" idx="2"/>
          </p:nvPr>
        </p:nvSpPr>
        <p:spPr>
          <a:xfrm>
            <a:off x="2354988" y="1257300"/>
            <a:ext cx="4434000" cy="421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000">
                <a:solidFill>
                  <a:schemeClr val="accent4"/>
                </a:solidFill>
                <a:latin typeface="Archivo Black"/>
                <a:ea typeface="Archivo Black"/>
                <a:cs typeface="Archivo Black"/>
                <a:sym typeface="Archivo Black"/>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387" name="Google Shape;387;p24"/>
          <p:cNvSpPr txBox="1">
            <a:spLocks noGrp="1"/>
          </p:cNvSpPr>
          <p:nvPr>
            <p:ph type="subTitle" idx="3"/>
          </p:nvPr>
        </p:nvSpPr>
        <p:spPr>
          <a:xfrm>
            <a:off x="2354988" y="2829950"/>
            <a:ext cx="4434000" cy="421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000">
                <a:solidFill>
                  <a:schemeClr val="accent4"/>
                </a:solidFill>
                <a:latin typeface="Archivo Black"/>
                <a:ea typeface="Archivo Black"/>
                <a:cs typeface="Archivo Black"/>
                <a:sym typeface="Archivo Black"/>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388" name="Google Shape;388;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9" name="Google Shape;389;p24"/>
          <p:cNvSpPr/>
          <p:nvPr/>
        </p:nvSpPr>
        <p:spPr>
          <a:xfrm>
            <a:off x="6560881" y="4965629"/>
            <a:ext cx="106526" cy="101620"/>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4"/>
          <p:cNvSpPr/>
          <p:nvPr/>
        </p:nvSpPr>
        <p:spPr>
          <a:xfrm>
            <a:off x="3615878" y="4837952"/>
            <a:ext cx="68123" cy="64985"/>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4"/>
          <p:cNvSpPr/>
          <p:nvPr/>
        </p:nvSpPr>
        <p:spPr>
          <a:xfrm rot="-5735881" flipH="1">
            <a:off x="7875519" y="4488277"/>
            <a:ext cx="143061" cy="117729"/>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4"/>
          <p:cNvSpPr/>
          <p:nvPr/>
        </p:nvSpPr>
        <p:spPr>
          <a:xfrm>
            <a:off x="1951612" y="4768189"/>
            <a:ext cx="204519" cy="204519"/>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4"/>
          <p:cNvSpPr/>
          <p:nvPr/>
        </p:nvSpPr>
        <p:spPr>
          <a:xfrm>
            <a:off x="299801" y="999194"/>
            <a:ext cx="122989" cy="192024"/>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4"/>
          <p:cNvSpPr/>
          <p:nvPr/>
        </p:nvSpPr>
        <p:spPr>
          <a:xfrm>
            <a:off x="8821275" y="2017800"/>
            <a:ext cx="205140" cy="205140"/>
          </a:xfrm>
          <a:custGeom>
            <a:avLst/>
            <a:gdLst/>
            <a:ahLst/>
            <a:cxnLst/>
            <a:rect l="l" t="t" r="r" b="b"/>
            <a:pathLst>
              <a:path w="7602" h="7602" extrusionOk="0">
                <a:moveTo>
                  <a:pt x="2648" y="1"/>
                </a:moveTo>
                <a:cubicBezTo>
                  <a:pt x="2420" y="1"/>
                  <a:pt x="2237" y="183"/>
                  <a:pt x="2237" y="434"/>
                </a:cubicBezTo>
                <a:lnTo>
                  <a:pt x="2237" y="1804"/>
                </a:lnTo>
                <a:cubicBezTo>
                  <a:pt x="2237" y="2032"/>
                  <a:pt x="2032" y="2215"/>
                  <a:pt x="1804" y="2215"/>
                </a:cubicBezTo>
                <a:lnTo>
                  <a:pt x="434" y="2215"/>
                </a:lnTo>
                <a:cubicBezTo>
                  <a:pt x="206" y="2215"/>
                  <a:pt x="0" y="2420"/>
                  <a:pt x="0" y="2648"/>
                </a:cubicBezTo>
                <a:lnTo>
                  <a:pt x="0" y="4954"/>
                </a:lnTo>
                <a:cubicBezTo>
                  <a:pt x="0" y="5182"/>
                  <a:pt x="206" y="5387"/>
                  <a:pt x="434" y="5387"/>
                </a:cubicBezTo>
                <a:lnTo>
                  <a:pt x="1804" y="5387"/>
                </a:lnTo>
                <a:cubicBezTo>
                  <a:pt x="2032" y="5387"/>
                  <a:pt x="2237" y="5570"/>
                  <a:pt x="2237" y="5798"/>
                </a:cubicBezTo>
                <a:lnTo>
                  <a:pt x="2237" y="7168"/>
                </a:lnTo>
                <a:cubicBezTo>
                  <a:pt x="2237" y="7419"/>
                  <a:pt x="2420" y="7601"/>
                  <a:pt x="2648" y="7601"/>
                </a:cubicBezTo>
                <a:lnTo>
                  <a:pt x="4976" y="7601"/>
                </a:lnTo>
                <a:cubicBezTo>
                  <a:pt x="5205" y="7601"/>
                  <a:pt x="5387" y="7419"/>
                  <a:pt x="5387" y="7168"/>
                </a:cubicBezTo>
                <a:lnTo>
                  <a:pt x="5387" y="5798"/>
                </a:lnTo>
                <a:cubicBezTo>
                  <a:pt x="5387" y="5570"/>
                  <a:pt x="5570" y="5387"/>
                  <a:pt x="5798" y="5387"/>
                </a:cubicBezTo>
                <a:lnTo>
                  <a:pt x="7190" y="5387"/>
                </a:lnTo>
                <a:cubicBezTo>
                  <a:pt x="7419" y="5387"/>
                  <a:pt x="7601" y="5182"/>
                  <a:pt x="7601" y="4954"/>
                </a:cubicBezTo>
                <a:lnTo>
                  <a:pt x="7601" y="2648"/>
                </a:lnTo>
                <a:cubicBezTo>
                  <a:pt x="7601" y="2420"/>
                  <a:pt x="7419" y="2215"/>
                  <a:pt x="7190" y="2215"/>
                </a:cubicBezTo>
                <a:lnTo>
                  <a:pt x="5798" y="2215"/>
                </a:lnTo>
                <a:cubicBezTo>
                  <a:pt x="5570" y="2215"/>
                  <a:pt x="5387" y="2032"/>
                  <a:pt x="5387" y="1804"/>
                </a:cubicBezTo>
                <a:lnTo>
                  <a:pt x="5387" y="434"/>
                </a:lnTo>
                <a:cubicBezTo>
                  <a:pt x="5387" y="183"/>
                  <a:pt x="5205" y="1"/>
                  <a:pt x="49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4"/>
          <p:cNvSpPr/>
          <p:nvPr/>
        </p:nvSpPr>
        <p:spPr>
          <a:xfrm rot="5735881">
            <a:off x="8607196" y="2512889"/>
            <a:ext cx="143061" cy="117729"/>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4"/>
          <p:cNvSpPr/>
          <p:nvPr/>
        </p:nvSpPr>
        <p:spPr>
          <a:xfrm>
            <a:off x="4945655" y="4624067"/>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4"/>
          <p:cNvSpPr/>
          <p:nvPr/>
        </p:nvSpPr>
        <p:spPr>
          <a:xfrm flipH="1">
            <a:off x="940006" y="2222958"/>
            <a:ext cx="106526" cy="101620"/>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8" name="Google Shape;398;p24"/>
          <p:cNvGrpSpPr/>
          <p:nvPr/>
        </p:nvGrpSpPr>
        <p:grpSpPr>
          <a:xfrm>
            <a:off x="-1029378" y="3466543"/>
            <a:ext cx="1962493" cy="2073383"/>
            <a:chOff x="-1029378" y="3466543"/>
            <a:chExt cx="1962493" cy="2073383"/>
          </a:xfrm>
        </p:grpSpPr>
        <p:sp>
          <p:nvSpPr>
            <p:cNvPr id="399" name="Google Shape;399;p24"/>
            <p:cNvSpPr/>
            <p:nvPr/>
          </p:nvSpPr>
          <p:spPr>
            <a:xfrm rot="783234">
              <a:off x="-897830" y="4006315"/>
              <a:ext cx="1699397" cy="1359253"/>
            </a:xfrm>
            <a:custGeom>
              <a:avLst/>
              <a:gdLst/>
              <a:ahLst/>
              <a:cxnLst/>
              <a:rect l="l" t="t" r="r" b="b"/>
              <a:pathLst>
                <a:path w="62976" h="50371" extrusionOk="0">
                  <a:moveTo>
                    <a:pt x="58341" y="1"/>
                  </a:moveTo>
                  <a:cubicBezTo>
                    <a:pt x="58190" y="1"/>
                    <a:pt x="58038" y="12"/>
                    <a:pt x="57886" y="34"/>
                  </a:cubicBezTo>
                  <a:cubicBezTo>
                    <a:pt x="56174" y="285"/>
                    <a:pt x="54964" y="1860"/>
                    <a:pt x="54371" y="3481"/>
                  </a:cubicBezTo>
                  <a:cubicBezTo>
                    <a:pt x="53503" y="5832"/>
                    <a:pt x="53595" y="8388"/>
                    <a:pt x="53435" y="10899"/>
                  </a:cubicBezTo>
                  <a:cubicBezTo>
                    <a:pt x="53275" y="13387"/>
                    <a:pt x="52750" y="16034"/>
                    <a:pt x="50992" y="17815"/>
                  </a:cubicBezTo>
                  <a:cubicBezTo>
                    <a:pt x="48984" y="19892"/>
                    <a:pt x="45857" y="20303"/>
                    <a:pt x="43255" y="21558"/>
                  </a:cubicBezTo>
                  <a:cubicBezTo>
                    <a:pt x="41109" y="22585"/>
                    <a:pt x="39283" y="24252"/>
                    <a:pt x="38051" y="26283"/>
                  </a:cubicBezTo>
                  <a:cubicBezTo>
                    <a:pt x="36270" y="29205"/>
                    <a:pt x="35745" y="32857"/>
                    <a:pt x="33600" y="35550"/>
                  </a:cubicBezTo>
                  <a:cubicBezTo>
                    <a:pt x="31751" y="37878"/>
                    <a:pt x="28829" y="39248"/>
                    <a:pt x="25862" y="39544"/>
                  </a:cubicBezTo>
                  <a:cubicBezTo>
                    <a:pt x="23762" y="39773"/>
                    <a:pt x="21616" y="39499"/>
                    <a:pt x="19539" y="39887"/>
                  </a:cubicBezTo>
                  <a:cubicBezTo>
                    <a:pt x="16047" y="40549"/>
                    <a:pt x="13194" y="42968"/>
                    <a:pt x="10341" y="45091"/>
                  </a:cubicBezTo>
                  <a:cubicBezTo>
                    <a:pt x="7671" y="47061"/>
                    <a:pt x="4608" y="48914"/>
                    <a:pt x="878" y="48914"/>
                  </a:cubicBezTo>
                  <a:cubicBezTo>
                    <a:pt x="589" y="48914"/>
                    <a:pt x="297" y="48903"/>
                    <a:pt x="1" y="48880"/>
                  </a:cubicBezTo>
                  <a:lnTo>
                    <a:pt x="1" y="48880"/>
                  </a:lnTo>
                  <a:cubicBezTo>
                    <a:pt x="1602" y="49874"/>
                    <a:pt x="3492" y="50371"/>
                    <a:pt x="5384" y="50371"/>
                  </a:cubicBezTo>
                  <a:cubicBezTo>
                    <a:pt x="7402" y="50371"/>
                    <a:pt x="9421" y="49806"/>
                    <a:pt x="11094" y="48675"/>
                  </a:cubicBezTo>
                  <a:cubicBezTo>
                    <a:pt x="12281" y="47853"/>
                    <a:pt x="13308" y="46803"/>
                    <a:pt x="14563" y="46072"/>
                  </a:cubicBezTo>
                  <a:cubicBezTo>
                    <a:pt x="16350" y="45060"/>
                    <a:pt x="18397" y="44844"/>
                    <a:pt x="20484" y="44844"/>
                  </a:cubicBezTo>
                  <a:cubicBezTo>
                    <a:pt x="21784" y="44844"/>
                    <a:pt x="23100" y="44928"/>
                    <a:pt x="24378" y="44954"/>
                  </a:cubicBezTo>
                  <a:cubicBezTo>
                    <a:pt x="24588" y="44958"/>
                    <a:pt x="24798" y="44959"/>
                    <a:pt x="25009" y="44959"/>
                  </a:cubicBezTo>
                  <a:cubicBezTo>
                    <a:pt x="28796" y="44959"/>
                    <a:pt x="32604" y="44364"/>
                    <a:pt x="36042" y="42786"/>
                  </a:cubicBezTo>
                  <a:cubicBezTo>
                    <a:pt x="39694" y="41119"/>
                    <a:pt x="42867" y="38312"/>
                    <a:pt x="44556" y="34705"/>
                  </a:cubicBezTo>
                  <a:cubicBezTo>
                    <a:pt x="45514" y="32674"/>
                    <a:pt x="46062" y="30323"/>
                    <a:pt x="47683" y="28771"/>
                  </a:cubicBezTo>
                  <a:cubicBezTo>
                    <a:pt x="49486" y="27059"/>
                    <a:pt x="52179" y="26739"/>
                    <a:pt x="54462" y="25712"/>
                  </a:cubicBezTo>
                  <a:cubicBezTo>
                    <a:pt x="57680" y="24252"/>
                    <a:pt x="60054" y="21261"/>
                    <a:pt x="61355" y="17975"/>
                  </a:cubicBezTo>
                  <a:cubicBezTo>
                    <a:pt x="62656" y="14688"/>
                    <a:pt x="62976" y="11081"/>
                    <a:pt x="62953" y="7543"/>
                  </a:cubicBezTo>
                  <a:cubicBezTo>
                    <a:pt x="62953" y="5832"/>
                    <a:pt x="62839" y="4051"/>
                    <a:pt x="62040" y="2522"/>
                  </a:cubicBezTo>
                  <a:cubicBezTo>
                    <a:pt x="61312" y="1129"/>
                    <a:pt x="59884" y="1"/>
                    <a:pt x="583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4"/>
            <p:cNvSpPr/>
            <p:nvPr/>
          </p:nvSpPr>
          <p:spPr>
            <a:xfrm rot="1607863">
              <a:off x="-2808" y="3477367"/>
              <a:ext cx="449022" cy="1683379"/>
            </a:xfrm>
            <a:custGeom>
              <a:avLst/>
              <a:gdLst/>
              <a:ahLst/>
              <a:cxnLst/>
              <a:rect l="l" t="t" r="r" b="b"/>
              <a:pathLst>
                <a:path w="16641" h="62387" extrusionOk="0">
                  <a:moveTo>
                    <a:pt x="5438" y="1"/>
                  </a:moveTo>
                  <a:cubicBezTo>
                    <a:pt x="5170" y="1"/>
                    <a:pt x="4901" y="24"/>
                    <a:pt x="4634" y="73"/>
                  </a:cubicBezTo>
                  <a:cubicBezTo>
                    <a:pt x="2831" y="415"/>
                    <a:pt x="1393" y="1853"/>
                    <a:pt x="708" y="3543"/>
                  </a:cubicBezTo>
                  <a:cubicBezTo>
                    <a:pt x="0" y="5232"/>
                    <a:pt x="0" y="7103"/>
                    <a:pt x="274" y="8906"/>
                  </a:cubicBezTo>
                  <a:cubicBezTo>
                    <a:pt x="959" y="13152"/>
                    <a:pt x="3173" y="16964"/>
                    <a:pt x="4839" y="20913"/>
                  </a:cubicBezTo>
                  <a:cubicBezTo>
                    <a:pt x="6483" y="24884"/>
                    <a:pt x="7579" y="29472"/>
                    <a:pt x="5912" y="33421"/>
                  </a:cubicBezTo>
                  <a:cubicBezTo>
                    <a:pt x="5136" y="35224"/>
                    <a:pt x="3858" y="36776"/>
                    <a:pt x="3196" y="38602"/>
                  </a:cubicBezTo>
                  <a:cubicBezTo>
                    <a:pt x="2078" y="41752"/>
                    <a:pt x="2945" y="45267"/>
                    <a:pt x="3972" y="48440"/>
                  </a:cubicBezTo>
                  <a:cubicBezTo>
                    <a:pt x="4520" y="50083"/>
                    <a:pt x="5091" y="51727"/>
                    <a:pt x="5227" y="53461"/>
                  </a:cubicBezTo>
                  <a:cubicBezTo>
                    <a:pt x="5433" y="56566"/>
                    <a:pt x="4109" y="59556"/>
                    <a:pt x="2831" y="62386"/>
                  </a:cubicBezTo>
                  <a:cubicBezTo>
                    <a:pt x="7738" y="57889"/>
                    <a:pt x="9975" y="51110"/>
                    <a:pt x="9359" y="44560"/>
                  </a:cubicBezTo>
                  <a:cubicBezTo>
                    <a:pt x="9199" y="42802"/>
                    <a:pt x="8834" y="40999"/>
                    <a:pt x="9222" y="39264"/>
                  </a:cubicBezTo>
                  <a:cubicBezTo>
                    <a:pt x="9633" y="37392"/>
                    <a:pt x="10843" y="35817"/>
                    <a:pt x="11824" y="34174"/>
                  </a:cubicBezTo>
                  <a:cubicBezTo>
                    <a:pt x="16640" y="26117"/>
                    <a:pt x="15887" y="15777"/>
                    <a:pt x="12577" y="7012"/>
                  </a:cubicBezTo>
                  <a:cubicBezTo>
                    <a:pt x="11915" y="5209"/>
                    <a:pt x="11116" y="3406"/>
                    <a:pt x="9793" y="2036"/>
                  </a:cubicBezTo>
                  <a:cubicBezTo>
                    <a:pt x="8658" y="842"/>
                    <a:pt x="7053" y="1"/>
                    <a:pt x="54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1" name="Google Shape;401;p24"/>
          <p:cNvSpPr/>
          <p:nvPr/>
        </p:nvSpPr>
        <p:spPr>
          <a:xfrm>
            <a:off x="933128" y="4082777"/>
            <a:ext cx="68123" cy="64985"/>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4"/>
          <p:cNvSpPr txBox="1">
            <a:spLocks noGrp="1"/>
          </p:cNvSpPr>
          <p:nvPr>
            <p:ph type="body" idx="4"/>
          </p:nvPr>
        </p:nvSpPr>
        <p:spPr>
          <a:xfrm>
            <a:off x="2355013" y="3251750"/>
            <a:ext cx="4434000" cy="1006200"/>
          </a:xfrm>
          <a:prstGeom prst="rect">
            <a:avLst/>
          </a:prstGeom>
          <a:noFill/>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lnSpc>
                <a:spcPct val="115000"/>
              </a:lnSpc>
              <a:spcBef>
                <a:spcPts val="1600"/>
              </a:spcBef>
              <a:spcAft>
                <a:spcPts val="0"/>
              </a:spcAft>
              <a:buSzPts val="1400"/>
              <a:buChar char="○"/>
              <a:defRPr>
                <a:solidFill>
                  <a:srgbClr val="434343"/>
                </a:solidFill>
              </a:defRPr>
            </a:lvl2pPr>
            <a:lvl3pPr marL="1371600" lvl="2" indent="-317500" rtl="0">
              <a:lnSpc>
                <a:spcPct val="115000"/>
              </a:lnSpc>
              <a:spcBef>
                <a:spcPts val="0"/>
              </a:spcBef>
              <a:spcAft>
                <a:spcPts val="0"/>
              </a:spcAft>
              <a:buSzPts val="1400"/>
              <a:buChar char="■"/>
              <a:defRPr>
                <a:solidFill>
                  <a:srgbClr val="434343"/>
                </a:solidFill>
              </a:defRPr>
            </a:lvl3pPr>
            <a:lvl4pPr marL="1828800" lvl="3" indent="-317500" rtl="0">
              <a:lnSpc>
                <a:spcPct val="115000"/>
              </a:lnSpc>
              <a:spcBef>
                <a:spcPts val="0"/>
              </a:spcBef>
              <a:spcAft>
                <a:spcPts val="0"/>
              </a:spcAft>
              <a:buSzPts val="1400"/>
              <a:buChar char="●"/>
              <a:defRPr>
                <a:solidFill>
                  <a:srgbClr val="434343"/>
                </a:solidFill>
              </a:defRPr>
            </a:lvl4pPr>
            <a:lvl5pPr marL="2286000" lvl="4" indent="-317500" rtl="0">
              <a:lnSpc>
                <a:spcPct val="115000"/>
              </a:lnSpc>
              <a:spcBef>
                <a:spcPts val="0"/>
              </a:spcBef>
              <a:spcAft>
                <a:spcPts val="0"/>
              </a:spcAft>
              <a:buSzPts val="1400"/>
              <a:buChar char="○"/>
              <a:defRPr>
                <a:solidFill>
                  <a:srgbClr val="434343"/>
                </a:solidFill>
              </a:defRPr>
            </a:lvl5pPr>
            <a:lvl6pPr marL="2743200" lvl="5" indent="-317500" rtl="0">
              <a:lnSpc>
                <a:spcPct val="115000"/>
              </a:lnSpc>
              <a:spcBef>
                <a:spcPts val="0"/>
              </a:spcBef>
              <a:spcAft>
                <a:spcPts val="0"/>
              </a:spcAft>
              <a:buSzPts val="1400"/>
              <a:buChar char="■"/>
              <a:defRPr>
                <a:solidFill>
                  <a:srgbClr val="434343"/>
                </a:solidFill>
              </a:defRPr>
            </a:lvl6pPr>
            <a:lvl7pPr marL="3200400" lvl="6" indent="-317500" rtl="0">
              <a:lnSpc>
                <a:spcPct val="115000"/>
              </a:lnSpc>
              <a:spcBef>
                <a:spcPts val="0"/>
              </a:spcBef>
              <a:spcAft>
                <a:spcPts val="0"/>
              </a:spcAft>
              <a:buSzPts val="1400"/>
              <a:buChar char="●"/>
              <a:defRPr>
                <a:solidFill>
                  <a:srgbClr val="434343"/>
                </a:solidFill>
              </a:defRPr>
            </a:lvl7pPr>
            <a:lvl8pPr marL="3657600" lvl="7" indent="-317500" rtl="0">
              <a:lnSpc>
                <a:spcPct val="115000"/>
              </a:lnSpc>
              <a:spcBef>
                <a:spcPts val="0"/>
              </a:spcBef>
              <a:spcAft>
                <a:spcPts val="0"/>
              </a:spcAft>
              <a:buSzPts val="1400"/>
              <a:buChar char="○"/>
              <a:defRPr>
                <a:solidFill>
                  <a:srgbClr val="434343"/>
                </a:solidFill>
              </a:defRPr>
            </a:lvl8pPr>
            <a:lvl9pPr marL="4114800" lvl="8" indent="-317500" rtl="0">
              <a:lnSpc>
                <a:spcPct val="115000"/>
              </a:lnSpc>
              <a:spcBef>
                <a:spcPts val="0"/>
              </a:spcBef>
              <a:spcAft>
                <a:spcPts val="0"/>
              </a:spcAft>
              <a:buSzPts val="1400"/>
              <a:buChar char="■"/>
              <a:defRPr>
                <a:solidFill>
                  <a:srgbClr val="434343"/>
                </a:solidFil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424"/>
        <p:cNvGrpSpPr/>
        <p:nvPr/>
      </p:nvGrpSpPr>
      <p:grpSpPr>
        <a:xfrm>
          <a:off x="0" y="0"/>
          <a:ext cx="0" cy="0"/>
          <a:chOff x="0" y="0"/>
          <a:chExt cx="0" cy="0"/>
        </a:xfrm>
      </p:grpSpPr>
      <p:sp>
        <p:nvSpPr>
          <p:cNvPr id="425" name="Google Shape;425;p26"/>
          <p:cNvSpPr txBox="1">
            <a:spLocks noGrp="1"/>
          </p:cNvSpPr>
          <p:nvPr>
            <p:ph type="subTitle" idx="1"/>
          </p:nvPr>
        </p:nvSpPr>
        <p:spPr>
          <a:xfrm>
            <a:off x="720000" y="2428302"/>
            <a:ext cx="2336400" cy="4848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000">
                <a:solidFill>
                  <a:schemeClr val="accent2"/>
                </a:solidFill>
                <a:latin typeface="Archivo Black"/>
                <a:ea typeface="Archivo Black"/>
                <a:cs typeface="Archivo Black"/>
                <a:sym typeface="Archivo Black"/>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426" name="Google Shape;426;p26"/>
          <p:cNvSpPr txBox="1">
            <a:spLocks noGrp="1"/>
          </p:cNvSpPr>
          <p:nvPr>
            <p:ph type="subTitle" idx="2"/>
          </p:nvPr>
        </p:nvSpPr>
        <p:spPr>
          <a:xfrm>
            <a:off x="720000" y="2851399"/>
            <a:ext cx="2336400" cy="98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7" name="Google Shape;427;p26"/>
          <p:cNvSpPr txBox="1">
            <a:spLocks noGrp="1"/>
          </p:cNvSpPr>
          <p:nvPr>
            <p:ph type="subTitle" idx="3"/>
          </p:nvPr>
        </p:nvSpPr>
        <p:spPr>
          <a:xfrm>
            <a:off x="3403800" y="2851399"/>
            <a:ext cx="2336400" cy="98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8" name="Google Shape;428;p26"/>
          <p:cNvSpPr txBox="1">
            <a:spLocks noGrp="1"/>
          </p:cNvSpPr>
          <p:nvPr>
            <p:ph type="subTitle" idx="4"/>
          </p:nvPr>
        </p:nvSpPr>
        <p:spPr>
          <a:xfrm>
            <a:off x="6087600" y="2851399"/>
            <a:ext cx="2336400" cy="98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9" name="Google Shape;429;p2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30" name="Google Shape;430;p26"/>
          <p:cNvSpPr txBox="1">
            <a:spLocks noGrp="1"/>
          </p:cNvSpPr>
          <p:nvPr>
            <p:ph type="subTitle" idx="5"/>
          </p:nvPr>
        </p:nvSpPr>
        <p:spPr>
          <a:xfrm>
            <a:off x="3403800" y="2428302"/>
            <a:ext cx="2336400" cy="4848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000">
                <a:solidFill>
                  <a:schemeClr val="accent2"/>
                </a:solidFill>
                <a:latin typeface="Archivo Black"/>
                <a:ea typeface="Archivo Black"/>
                <a:cs typeface="Archivo Black"/>
                <a:sym typeface="Archivo Black"/>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431" name="Google Shape;431;p26"/>
          <p:cNvSpPr txBox="1">
            <a:spLocks noGrp="1"/>
          </p:cNvSpPr>
          <p:nvPr>
            <p:ph type="subTitle" idx="6"/>
          </p:nvPr>
        </p:nvSpPr>
        <p:spPr>
          <a:xfrm>
            <a:off x="6087600" y="2428302"/>
            <a:ext cx="2336400" cy="4848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000">
                <a:solidFill>
                  <a:schemeClr val="accent2"/>
                </a:solidFill>
                <a:latin typeface="Archivo Black"/>
                <a:ea typeface="Archivo Black"/>
                <a:cs typeface="Archivo Black"/>
                <a:sym typeface="Archivo Black"/>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432" name="Google Shape;432;p26"/>
          <p:cNvSpPr/>
          <p:nvPr/>
        </p:nvSpPr>
        <p:spPr>
          <a:xfrm flipH="1">
            <a:off x="8771406" y="2643876"/>
            <a:ext cx="174640" cy="113416"/>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6"/>
          <p:cNvSpPr/>
          <p:nvPr/>
        </p:nvSpPr>
        <p:spPr>
          <a:xfrm flipH="1">
            <a:off x="8707980" y="999194"/>
            <a:ext cx="122989" cy="192024"/>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6"/>
          <p:cNvSpPr/>
          <p:nvPr/>
        </p:nvSpPr>
        <p:spPr>
          <a:xfrm>
            <a:off x="3051724" y="364705"/>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6"/>
          <p:cNvSpPr/>
          <p:nvPr/>
        </p:nvSpPr>
        <p:spPr>
          <a:xfrm rot="-5735881" flipH="1">
            <a:off x="1965625" y="4811589"/>
            <a:ext cx="143061" cy="117729"/>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6"/>
          <p:cNvSpPr/>
          <p:nvPr/>
        </p:nvSpPr>
        <p:spPr>
          <a:xfrm>
            <a:off x="417992" y="2578906"/>
            <a:ext cx="68096" cy="64973"/>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6"/>
          <p:cNvSpPr/>
          <p:nvPr/>
        </p:nvSpPr>
        <p:spPr>
          <a:xfrm flipH="1">
            <a:off x="7977739" y="289764"/>
            <a:ext cx="204519" cy="204519"/>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6"/>
          <p:cNvSpPr/>
          <p:nvPr/>
        </p:nvSpPr>
        <p:spPr>
          <a:xfrm rot="570776">
            <a:off x="104495" y="3863539"/>
            <a:ext cx="904250" cy="1339752"/>
          </a:xfrm>
          <a:custGeom>
            <a:avLst/>
            <a:gdLst/>
            <a:ahLst/>
            <a:cxnLst/>
            <a:rect l="l" t="t" r="r" b="b"/>
            <a:pathLst>
              <a:path w="33508" h="49646" extrusionOk="0">
                <a:moveTo>
                  <a:pt x="12973" y="0"/>
                </a:moveTo>
                <a:cubicBezTo>
                  <a:pt x="11302" y="0"/>
                  <a:pt x="9993" y="1496"/>
                  <a:pt x="9427" y="3059"/>
                </a:cubicBezTo>
                <a:cubicBezTo>
                  <a:pt x="8103" y="6574"/>
                  <a:pt x="9359" y="10729"/>
                  <a:pt x="11915" y="13468"/>
                </a:cubicBezTo>
                <a:cubicBezTo>
                  <a:pt x="13033" y="14654"/>
                  <a:pt x="14449" y="15796"/>
                  <a:pt x="14631" y="17416"/>
                </a:cubicBezTo>
                <a:cubicBezTo>
                  <a:pt x="14700" y="18078"/>
                  <a:pt x="14540" y="18740"/>
                  <a:pt x="14517" y="19402"/>
                </a:cubicBezTo>
                <a:cubicBezTo>
                  <a:pt x="14471" y="20794"/>
                  <a:pt x="14974" y="22232"/>
                  <a:pt x="15955" y="23282"/>
                </a:cubicBezTo>
                <a:cubicBezTo>
                  <a:pt x="17233" y="24675"/>
                  <a:pt x="19242" y="25382"/>
                  <a:pt x="20201" y="27026"/>
                </a:cubicBezTo>
                <a:cubicBezTo>
                  <a:pt x="21410" y="29103"/>
                  <a:pt x="20497" y="31910"/>
                  <a:pt x="21684" y="34010"/>
                </a:cubicBezTo>
                <a:cubicBezTo>
                  <a:pt x="23031" y="36407"/>
                  <a:pt x="26432" y="36749"/>
                  <a:pt x="28281" y="38781"/>
                </a:cubicBezTo>
                <a:cubicBezTo>
                  <a:pt x="29285" y="39831"/>
                  <a:pt x="29742" y="41269"/>
                  <a:pt x="30404" y="42570"/>
                </a:cubicBezTo>
                <a:cubicBezTo>
                  <a:pt x="31043" y="43871"/>
                  <a:pt x="32070" y="45172"/>
                  <a:pt x="33508" y="45400"/>
                </a:cubicBezTo>
                <a:cubicBezTo>
                  <a:pt x="32024" y="44487"/>
                  <a:pt x="31454" y="42501"/>
                  <a:pt x="31202" y="40744"/>
                </a:cubicBezTo>
                <a:cubicBezTo>
                  <a:pt x="30951" y="38986"/>
                  <a:pt x="30746" y="37046"/>
                  <a:pt x="29468" y="35814"/>
                </a:cubicBezTo>
                <a:cubicBezTo>
                  <a:pt x="28737" y="35106"/>
                  <a:pt x="27733" y="34764"/>
                  <a:pt x="26934" y="34147"/>
                </a:cubicBezTo>
                <a:cubicBezTo>
                  <a:pt x="26112" y="33485"/>
                  <a:pt x="25496" y="32549"/>
                  <a:pt x="25245" y="31522"/>
                </a:cubicBezTo>
                <a:cubicBezTo>
                  <a:pt x="24789" y="29582"/>
                  <a:pt x="25565" y="27437"/>
                  <a:pt x="24720" y="25656"/>
                </a:cubicBezTo>
                <a:cubicBezTo>
                  <a:pt x="23921" y="23967"/>
                  <a:pt x="21844" y="23054"/>
                  <a:pt x="21296" y="21251"/>
                </a:cubicBezTo>
                <a:cubicBezTo>
                  <a:pt x="20817" y="19745"/>
                  <a:pt x="21570" y="18124"/>
                  <a:pt x="21273" y="16572"/>
                </a:cubicBezTo>
                <a:cubicBezTo>
                  <a:pt x="20863" y="14312"/>
                  <a:pt x="18443" y="13011"/>
                  <a:pt x="17416" y="10934"/>
                </a:cubicBezTo>
                <a:cubicBezTo>
                  <a:pt x="16777" y="9656"/>
                  <a:pt x="16708" y="8195"/>
                  <a:pt x="16686" y="6757"/>
                </a:cubicBezTo>
                <a:cubicBezTo>
                  <a:pt x="16663" y="5319"/>
                  <a:pt x="16686" y="3858"/>
                  <a:pt x="16161" y="2534"/>
                </a:cubicBezTo>
                <a:cubicBezTo>
                  <a:pt x="15636" y="1188"/>
                  <a:pt x="14449" y="23"/>
                  <a:pt x="13011" y="1"/>
                </a:cubicBezTo>
                <a:cubicBezTo>
                  <a:pt x="12998" y="0"/>
                  <a:pt x="12985" y="0"/>
                  <a:pt x="12973" y="0"/>
                </a:cubicBezTo>
                <a:close/>
                <a:moveTo>
                  <a:pt x="4392" y="14708"/>
                </a:moveTo>
                <a:cubicBezTo>
                  <a:pt x="3463" y="14708"/>
                  <a:pt x="2560" y="14973"/>
                  <a:pt x="1826" y="15567"/>
                </a:cubicBezTo>
                <a:cubicBezTo>
                  <a:pt x="434" y="16686"/>
                  <a:pt x="0" y="18763"/>
                  <a:pt x="571" y="20452"/>
                </a:cubicBezTo>
                <a:cubicBezTo>
                  <a:pt x="1142" y="22141"/>
                  <a:pt x="2602" y="23442"/>
                  <a:pt x="4269" y="24127"/>
                </a:cubicBezTo>
                <a:cubicBezTo>
                  <a:pt x="5455" y="24629"/>
                  <a:pt x="6916" y="24926"/>
                  <a:pt x="7555" y="26067"/>
                </a:cubicBezTo>
                <a:cubicBezTo>
                  <a:pt x="8080" y="27026"/>
                  <a:pt x="7829" y="28236"/>
                  <a:pt x="8263" y="29263"/>
                </a:cubicBezTo>
                <a:cubicBezTo>
                  <a:pt x="9222" y="31454"/>
                  <a:pt x="12554" y="31203"/>
                  <a:pt x="14243" y="32892"/>
                </a:cubicBezTo>
                <a:cubicBezTo>
                  <a:pt x="15430" y="34102"/>
                  <a:pt x="15544" y="35996"/>
                  <a:pt x="16434" y="37434"/>
                </a:cubicBezTo>
                <a:cubicBezTo>
                  <a:pt x="17279" y="38804"/>
                  <a:pt x="18763" y="39648"/>
                  <a:pt x="20269" y="40242"/>
                </a:cubicBezTo>
                <a:cubicBezTo>
                  <a:pt x="21296" y="40652"/>
                  <a:pt x="22369" y="40972"/>
                  <a:pt x="23282" y="41565"/>
                </a:cubicBezTo>
                <a:cubicBezTo>
                  <a:pt x="25907" y="43186"/>
                  <a:pt x="27094" y="46678"/>
                  <a:pt x="29947" y="47865"/>
                </a:cubicBezTo>
                <a:cubicBezTo>
                  <a:pt x="27025" y="46176"/>
                  <a:pt x="27048" y="42068"/>
                  <a:pt x="24811" y="40082"/>
                </a:cubicBezTo>
                <a:cubicBezTo>
                  <a:pt x="23487" y="38895"/>
                  <a:pt x="21479" y="38621"/>
                  <a:pt x="20292" y="37320"/>
                </a:cubicBezTo>
                <a:cubicBezTo>
                  <a:pt x="18375" y="35243"/>
                  <a:pt x="19310" y="31568"/>
                  <a:pt x="17393" y="29491"/>
                </a:cubicBezTo>
                <a:cubicBezTo>
                  <a:pt x="16161" y="28167"/>
                  <a:pt x="14083" y="27893"/>
                  <a:pt x="12828" y="26592"/>
                </a:cubicBezTo>
                <a:cubicBezTo>
                  <a:pt x="11755" y="25474"/>
                  <a:pt x="11504" y="23853"/>
                  <a:pt x="11162" y="22347"/>
                </a:cubicBezTo>
                <a:cubicBezTo>
                  <a:pt x="10682" y="20087"/>
                  <a:pt x="9884" y="17759"/>
                  <a:pt x="8172" y="16207"/>
                </a:cubicBezTo>
                <a:cubicBezTo>
                  <a:pt x="7156" y="15272"/>
                  <a:pt x="5747" y="14708"/>
                  <a:pt x="4392" y="14708"/>
                </a:cubicBezTo>
                <a:close/>
                <a:moveTo>
                  <a:pt x="5136" y="34284"/>
                </a:moveTo>
                <a:cubicBezTo>
                  <a:pt x="2876" y="34307"/>
                  <a:pt x="1210" y="36955"/>
                  <a:pt x="1826" y="39123"/>
                </a:cubicBezTo>
                <a:cubicBezTo>
                  <a:pt x="2433" y="41257"/>
                  <a:pt x="4719" y="42639"/>
                  <a:pt x="6945" y="42639"/>
                </a:cubicBezTo>
                <a:cubicBezTo>
                  <a:pt x="6981" y="42639"/>
                  <a:pt x="7017" y="42639"/>
                  <a:pt x="7053" y="42638"/>
                </a:cubicBezTo>
                <a:cubicBezTo>
                  <a:pt x="7470" y="42623"/>
                  <a:pt x="7888" y="42566"/>
                  <a:pt x="8305" y="42566"/>
                </a:cubicBezTo>
                <a:cubicBezTo>
                  <a:pt x="8504" y="42566"/>
                  <a:pt x="8703" y="42579"/>
                  <a:pt x="8902" y="42615"/>
                </a:cubicBezTo>
                <a:cubicBezTo>
                  <a:pt x="10591" y="42889"/>
                  <a:pt x="11755" y="44647"/>
                  <a:pt x="13444" y="44966"/>
                </a:cubicBezTo>
                <a:cubicBezTo>
                  <a:pt x="13658" y="45009"/>
                  <a:pt x="13873" y="45027"/>
                  <a:pt x="14088" y="45027"/>
                </a:cubicBezTo>
                <a:cubicBezTo>
                  <a:pt x="15090" y="45027"/>
                  <a:pt x="16104" y="44644"/>
                  <a:pt x="17118" y="44644"/>
                </a:cubicBezTo>
                <a:cubicBezTo>
                  <a:pt x="17164" y="44644"/>
                  <a:pt x="17210" y="44645"/>
                  <a:pt x="17256" y="44647"/>
                </a:cubicBezTo>
                <a:cubicBezTo>
                  <a:pt x="20877" y="44738"/>
                  <a:pt x="23021" y="49646"/>
                  <a:pt x="26658" y="49646"/>
                </a:cubicBezTo>
                <a:cubicBezTo>
                  <a:pt x="26666" y="49646"/>
                  <a:pt x="26675" y="49646"/>
                  <a:pt x="26683" y="49646"/>
                </a:cubicBezTo>
                <a:cubicBezTo>
                  <a:pt x="25450" y="48550"/>
                  <a:pt x="24400" y="47363"/>
                  <a:pt x="23716" y="45994"/>
                </a:cubicBezTo>
                <a:cubicBezTo>
                  <a:pt x="23236" y="45058"/>
                  <a:pt x="22894" y="43939"/>
                  <a:pt x="21981" y="43414"/>
                </a:cubicBezTo>
                <a:cubicBezTo>
                  <a:pt x="21342" y="43026"/>
                  <a:pt x="20543" y="43003"/>
                  <a:pt x="19881" y="42684"/>
                </a:cubicBezTo>
                <a:cubicBezTo>
                  <a:pt x="18397" y="41999"/>
                  <a:pt x="17895" y="40036"/>
                  <a:pt x="16503" y="39169"/>
                </a:cubicBezTo>
                <a:cubicBezTo>
                  <a:pt x="15225" y="38393"/>
                  <a:pt x="13558" y="38712"/>
                  <a:pt x="12120" y="38279"/>
                </a:cubicBezTo>
                <a:cubicBezTo>
                  <a:pt x="9496" y="37480"/>
                  <a:pt x="7852" y="34284"/>
                  <a:pt x="5136" y="3428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
        <p:cNvGrpSpPr/>
        <p:nvPr/>
      </p:nvGrpSpPr>
      <p:grpSpPr>
        <a:xfrm>
          <a:off x="0" y="0"/>
          <a:ext cx="0" cy="0"/>
          <a:chOff x="0" y="0"/>
          <a:chExt cx="0" cy="0"/>
        </a:xfrm>
      </p:grpSpPr>
      <p:sp>
        <p:nvSpPr>
          <p:cNvPr id="21" name="Google Shape;21;p3"/>
          <p:cNvSpPr txBox="1">
            <a:spLocks noGrp="1"/>
          </p:cNvSpPr>
          <p:nvPr>
            <p:ph type="title"/>
          </p:nvPr>
        </p:nvSpPr>
        <p:spPr>
          <a:xfrm>
            <a:off x="3056400" y="927775"/>
            <a:ext cx="5049000" cy="531000"/>
          </a:xfrm>
          <a:prstGeom prst="rect">
            <a:avLst/>
          </a:prstGeom>
        </p:spPr>
        <p:txBody>
          <a:bodyPr spcFirstLastPara="1" wrap="square" lIns="91425" tIns="91425" rIns="91425" bIns="91425" anchor="b" anchorCtr="0">
            <a:noAutofit/>
          </a:bodyPr>
          <a:lstStyle>
            <a:lvl1pPr lvl="0" algn="l">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2" name="Google Shape;22;p3"/>
          <p:cNvSpPr txBox="1">
            <a:spLocks noGrp="1"/>
          </p:cNvSpPr>
          <p:nvPr>
            <p:ph type="title" idx="2" hasCustomPrompt="1"/>
          </p:nvPr>
        </p:nvSpPr>
        <p:spPr>
          <a:xfrm>
            <a:off x="1407525" y="976275"/>
            <a:ext cx="1331700" cy="82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accent4"/>
                </a:solidFill>
              </a:defRPr>
            </a:lvl1pPr>
            <a:lvl2pPr lvl="1" algn="ctr" rtl="0">
              <a:spcBef>
                <a:spcPts val="0"/>
              </a:spcBef>
              <a:spcAft>
                <a:spcPts val="0"/>
              </a:spcAft>
              <a:buSzPts val="6000"/>
              <a:buFont typeface="Archivo Black"/>
              <a:buNone/>
              <a:defRPr sz="6000">
                <a:latin typeface="Archivo Black"/>
                <a:ea typeface="Archivo Black"/>
                <a:cs typeface="Archivo Black"/>
                <a:sym typeface="Archivo Black"/>
              </a:defRPr>
            </a:lvl2pPr>
            <a:lvl3pPr lvl="2" algn="ctr" rtl="0">
              <a:spcBef>
                <a:spcPts val="0"/>
              </a:spcBef>
              <a:spcAft>
                <a:spcPts val="0"/>
              </a:spcAft>
              <a:buSzPts val="6000"/>
              <a:buFont typeface="Archivo Black"/>
              <a:buNone/>
              <a:defRPr sz="6000">
                <a:latin typeface="Archivo Black"/>
                <a:ea typeface="Archivo Black"/>
                <a:cs typeface="Archivo Black"/>
                <a:sym typeface="Archivo Black"/>
              </a:defRPr>
            </a:lvl3pPr>
            <a:lvl4pPr lvl="3" algn="ctr" rtl="0">
              <a:spcBef>
                <a:spcPts val="0"/>
              </a:spcBef>
              <a:spcAft>
                <a:spcPts val="0"/>
              </a:spcAft>
              <a:buSzPts val="6000"/>
              <a:buFont typeface="Archivo Black"/>
              <a:buNone/>
              <a:defRPr sz="6000">
                <a:latin typeface="Archivo Black"/>
                <a:ea typeface="Archivo Black"/>
                <a:cs typeface="Archivo Black"/>
                <a:sym typeface="Archivo Black"/>
              </a:defRPr>
            </a:lvl4pPr>
            <a:lvl5pPr lvl="4" algn="ctr" rtl="0">
              <a:spcBef>
                <a:spcPts val="0"/>
              </a:spcBef>
              <a:spcAft>
                <a:spcPts val="0"/>
              </a:spcAft>
              <a:buSzPts val="6000"/>
              <a:buFont typeface="Archivo Black"/>
              <a:buNone/>
              <a:defRPr sz="6000">
                <a:latin typeface="Archivo Black"/>
                <a:ea typeface="Archivo Black"/>
                <a:cs typeface="Archivo Black"/>
                <a:sym typeface="Archivo Black"/>
              </a:defRPr>
            </a:lvl5pPr>
            <a:lvl6pPr lvl="5" algn="ctr" rtl="0">
              <a:spcBef>
                <a:spcPts val="0"/>
              </a:spcBef>
              <a:spcAft>
                <a:spcPts val="0"/>
              </a:spcAft>
              <a:buSzPts val="6000"/>
              <a:buFont typeface="Archivo Black"/>
              <a:buNone/>
              <a:defRPr sz="6000">
                <a:latin typeface="Archivo Black"/>
                <a:ea typeface="Archivo Black"/>
                <a:cs typeface="Archivo Black"/>
                <a:sym typeface="Archivo Black"/>
              </a:defRPr>
            </a:lvl6pPr>
            <a:lvl7pPr lvl="6" algn="ctr" rtl="0">
              <a:spcBef>
                <a:spcPts val="0"/>
              </a:spcBef>
              <a:spcAft>
                <a:spcPts val="0"/>
              </a:spcAft>
              <a:buSzPts val="6000"/>
              <a:buFont typeface="Archivo Black"/>
              <a:buNone/>
              <a:defRPr sz="6000">
                <a:latin typeface="Archivo Black"/>
                <a:ea typeface="Archivo Black"/>
                <a:cs typeface="Archivo Black"/>
                <a:sym typeface="Archivo Black"/>
              </a:defRPr>
            </a:lvl7pPr>
            <a:lvl8pPr lvl="7" algn="ctr" rtl="0">
              <a:spcBef>
                <a:spcPts val="0"/>
              </a:spcBef>
              <a:spcAft>
                <a:spcPts val="0"/>
              </a:spcAft>
              <a:buSzPts val="6000"/>
              <a:buFont typeface="Archivo Black"/>
              <a:buNone/>
              <a:defRPr sz="6000">
                <a:latin typeface="Archivo Black"/>
                <a:ea typeface="Archivo Black"/>
                <a:cs typeface="Archivo Black"/>
                <a:sym typeface="Archivo Black"/>
              </a:defRPr>
            </a:lvl8pPr>
            <a:lvl9pPr lvl="8" algn="ctr" rtl="0">
              <a:spcBef>
                <a:spcPts val="0"/>
              </a:spcBef>
              <a:spcAft>
                <a:spcPts val="0"/>
              </a:spcAft>
              <a:buSzPts val="6000"/>
              <a:buFont typeface="Archivo Black"/>
              <a:buNone/>
              <a:defRPr sz="6000">
                <a:latin typeface="Archivo Black"/>
                <a:ea typeface="Archivo Black"/>
                <a:cs typeface="Archivo Black"/>
                <a:sym typeface="Archivo Black"/>
              </a:defRPr>
            </a:lvl9pPr>
          </a:lstStyle>
          <a:p>
            <a:r>
              <a:t>xx%</a:t>
            </a:r>
          </a:p>
        </p:txBody>
      </p:sp>
      <p:sp>
        <p:nvSpPr>
          <p:cNvPr id="23" name="Google Shape;23;p3"/>
          <p:cNvSpPr txBox="1">
            <a:spLocks noGrp="1"/>
          </p:cNvSpPr>
          <p:nvPr>
            <p:ph type="subTitle" idx="1"/>
          </p:nvPr>
        </p:nvSpPr>
        <p:spPr>
          <a:xfrm>
            <a:off x="3056400" y="1556377"/>
            <a:ext cx="4680000" cy="6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 name="Google Shape;24;p3"/>
          <p:cNvSpPr/>
          <p:nvPr/>
        </p:nvSpPr>
        <p:spPr>
          <a:xfrm>
            <a:off x="-13048" y="2051750"/>
            <a:ext cx="9170088" cy="3115067"/>
          </a:xfrm>
          <a:custGeom>
            <a:avLst/>
            <a:gdLst/>
            <a:ahLst/>
            <a:cxnLst/>
            <a:rect l="l" t="t" r="r" b="b"/>
            <a:pathLst>
              <a:path w="285317" h="115437" extrusionOk="0">
                <a:moveTo>
                  <a:pt x="1114" y="1"/>
                </a:moveTo>
                <a:cubicBezTo>
                  <a:pt x="743" y="1"/>
                  <a:pt x="371" y="4"/>
                  <a:pt x="0" y="10"/>
                </a:cubicBezTo>
                <a:lnTo>
                  <a:pt x="0" y="115437"/>
                </a:lnTo>
                <a:lnTo>
                  <a:pt x="285316" y="115437"/>
                </a:lnTo>
                <a:lnTo>
                  <a:pt x="285316" y="16649"/>
                </a:lnTo>
                <a:cubicBezTo>
                  <a:pt x="275981" y="17517"/>
                  <a:pt x="266737" y="22219"/>
                  <a:pt x="260505" y="29363"/>
                </a:cubicBezTo>
                <a:cubicBezTo>
                  <a:pt x="255233" y="35366"/>
                  <a:pt x="250873" y="43355"/>
                  <a:pt x="243067" y="45021"/>
                </a:cubicBezTo>
                <a:cubicBezTo>
                  <a:pt x="241949" y="45253"/>
                  <a:pt x="240817" y="45339"/>
                  <a:pt x="239680" y="45339"/>
                </a:cubicBezTo>
                <a:cubicBezTo>
                  <a:pt x="237914" y="45339"/>
                  <a:pt x="236134" y="45133"/>
                  <a:pt x="234370" y="44952"/>
                </a:cubicBezTo>
                <a:cubicBezTo>
                  <a:pt x="231734" y="44685"/>
                  <a:pt x="229019" y="44498"/>
                  <a:pt x="226316" y="44498"/>
                </a:cubicBezTo>
                <a:cubicBezTo>
                  <a:pt x="219329" y="44498"/>
                  <a:pt x="212416" y="45750"/>
                  <a:pt x="207117" y="50111"/>
                </a:cubicBezTo>
                <a:cubicBezTo>
                  <a:pt x="200087" y="55886"/>
                  <a:pt x="197850" y="65495"/>
                  <a:pt x="194997" y="74169"/>
                </a:cubicBezTo>
                <a:cubicBezTo>
                  <a:pt x="192166" y="82842"/>
                  <a:pt x="187168" y="92178"/>
                  <a:pt x="178288" y="94255"/>
                </a:cubicBezTo>
                <a:cubicBezTo>
                  <a:pt x="177041" y="94543"/>
                  <a:pt x="175796" y="94669"/>
                  <a:pt x="174551" y="94669"/>
                </a:cubicBezTo>
                <a:cubicBezTo>
                  <a:pt x="165708" y="94669"/>
                  <a:pt x="156917" y="88301"/>
                  <a:pt x="148045" y="88301"/>
                </a:cubicBezTo>
                <a:cubicBezTo>
                  <a:pt x="146875" y="88301"/>
                  <a:pt x="145703" y="88412"/>
                  <a:pt x="144530" y="88663"/>
                </a:cubicBezTo>
                <a:cubicBezTo>
                  <a:pt x="141060" y="89393"/>
                  <a:pt x="137956" y="91333"/>
                  <a:pt x="134646" y="92612"/>
                </a:cubicBezTo>
                <a:cubicBezTo>
                  <a:pt x="131720" y="93737"/>
                  <a:pt x="128631" y="94264"/>
                  <a:pt x="125532" y="94264"/>
                </a:cubicBezTo>
                <a:cubicBezTo>
                  <a:pt x="113985" y="94264"/>
                  <a:pt x="102305" y="86940"/>
                  <a:pt x="98400" y="75926"/>
                </a:cubicBezTo>
                <a:cubicBezTo>
                  <a:pt x="97190" y="72525"/>
                  <a:pt x="96642" y="68873"/>
                  <a:pt x="94930" y="65678"/>
                </a:cubicBezTo>
                <a:cubicBezTo>
                  <a:pt x="90993" y="58324"/>
                  <a:pt x="81998" y="55419"/>
                  <a:pt x="73534" y="55419"/>
                </a:cubicBezTo>
                <a:cubicBezTo>
                  <a:pt x="72724" y="55419"/>
                  <a:pt x="71919" y="55446"/>
                  <a:pt x="71124" y="55498"/>
                </a:cubicBezTo>
                <a:cubicBezTo>
                  <a:pt x="62016" y="56114"/>
                  <a:pt x="53160" y="59195"/>
                  <a:pt x="44030" y="59264"/>
                </a:cubicBezTo>
                <a:cubicBezTo>
                  <a:pt x="43906" y="59265"/>
                  <a:pt x="43782" y="59266"/>
                  <a:pt x="43658" y="59266"/>
                </a:cubicBezTo>
                <a:cubicBezTo>
                  <a:pt x="41834" y="59266"/>
                  <a:pt x="39970" y="59093"/>
                  <a:pt x="38347" y="58260"/>
                </a:cubicBezTo>
                <a:cubicBezTo>
                  <a:pt x="34261" y="56205"/>
                  <a:pt x="33120" y="50727"/>
                  <a:pt x="33964" y="46208"/>
                </a:cubicBezTo>
                <a:cubicBezTo>
                  <a:pt x="34809" y="41688"/>
                  <a:pt x="37091" y="37557"/>
                  <a:pt x="37958" y="33038"/>
                </a:cubicBezTo>
                <a:cubicBezTo>
                  <a:pt x="40241" y="21169"/>
                  <a:pt x="31864" y="9117"/>
                  <a:pt x="20908" y="3981"/>
                </a:cubicBezTo>
                <a:cubicBezTo>
                  <a:pt x="14632" y="1016"/>
                  <a:pt x="7904" y="1"/>
                  <a:pt x="1114" y="1"/>
                </a:cubicBezTo>
                <a:close/>
              </a:path>
            </a:pathLst>
          </a:custGeom>
          <a:solidFill>
            <a:srgbClr val="FFFCF2">
              <a:alpha val="4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a:off x="8821275" y="2017800"/>
            <a:ext cx="205140" cy="205140"/>
          </a:xfrm>
          <a:custGeom>
            <a:avLst/>
            <a:gdLst/>
            <a:ahLst/>
            <a:cxnLst/>
            <a:rect l="l" t="t" r="r" b="b"/>
            <a:pathLst>
              <a:path w="7602" h="7602" extrusionOk="0">
                <a:moveTo>
                  <a:pt x="2648" y="1"/>
                </a:moveTo>
                <a:cubicBezTo>
                  <a:pt x="2420" y="1"/>
                  <a:pt x="2237" y="183"/>
                  <a:pt x="2237" y="434"/>
                </a:cubicBezTo>
                <a:lnTo>
                  <a:pt x="2237" y="1804"/>
                </a:lnTo>
                <a:cubicBezTo>
                  <a:pt x="2237" y="2032"/>
                  <a:pt x="2032" y="2215"/>
                  <a:pt x="1804" y="2215"/>
                </a:cubicBezTo>
                <a:lnTo>
                  <a:pt x="434" y="2215"/>
                </a:lnTo>
                <a:cubicBezTo>
                  <a:pt x="206" y="2215"/>
                  <a:pt x="0" y="2420"/>
                  <a:pt x="0" y="2648"/>
                </a:cubicBezTo>
                <a:lnTo>
                  <a:pt x="0" y="4954"/>
                </a:lnTo>
                <a:cubicBezTo>
                  <a:pt x="0" y="5182"/>
                  <a:pt x="206" y="5387"/>
                  <a:pt x="434" y="5387"/>
                </a:cubicBezTo>
                <a:lnTo>
                  <a:pt x="1804" y="5387"/>
                </a:lnTo>
                <a:cubicBezTo>
                  <a:pt x="2032" y="5387"/>
                  <a:pt x="2237" y="5570"/>
                  <a:pt x="2237" y="5798"/>
                </a:cubicBezTo>
                <a:lnTo>
                  <a:pt x="2237" y="7168"/>
                </a:lnTo>
                <a:cubicBezTo>
                  <a:pt x="2237" y="7419"/>
                  <a:pt x="2420" y="7601"/>
                  <a:pt x="2648" y="7601"/>
                </a:cubicBezTo>
                <a:lnTo>
                  <a:pt x="4976" y="7601"/>
                </a:lnTo>
                <a:cubicBezTo>
                  <a:pt x="5205" y="7601"/>
                  <a:pt x="5387" y="7419"/>
                  <a:pt x="5387" y="7168"/>
                </a:cubicBezTo>
                <a:lnTo>
                  <a:pt x="5387" y="5798"/>
                </a:lnTo>
                <a:cubicBezTo>
                  <a:pt x="5387" y="5570"/>
                  <a:pt x="5570" y="5387"/>
                  <a:pt x="5798" y="5387"/>
                </a:cubicBezTo>
                <a:lnTo>
                  <a:pt x="7190" y="5387"/>
                </a:lnTo>
                <a:cubicBezTo>
                  <a:pt x="7419" y="5387"/>
                  <a:pt x="7601" y="5182"/>
                  <a:pt x="7601" y="4954"/>
                </a:cubicBezTo>
                <a:lnTo>
                  <a:pt x="7601" y="2648"/>
                </a:lnTo>
                <a:cubicBezTo>
                  <a:pt x="7601" y="2420"/>
                  <a:pt x="7419" y="2215"/>
                  <a:pt x="7190" y="2215"/>
                </a:cubicBezTo>
                <a:lnTo>
                  <a:pt x="5798" y="2215"/>
                </a:lnTo>
                <a:cubicBezTo>
                  <a:pt x="5570" y="2215"/>
                  <a:pt x="5387" y="2032"/>
                  <a:pt x="5387" y="1804"/>
                </a:cubicBezTo>
                <a:lnTo>
                  <a:pt x="5387" y="434"/>
                </a:lnTo>
                <a:cubicBezTo>
                  <a:pt x="5387" y="183"/>
                  <a:pt x="5205" y="1"/>
                  <a:pt x="49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8154826" y="3623515"/>
            <a:ext cx="1186935" cy="2124826"/>
          </a:xfrm>
          <a:custGeom>
            <a:avLst/>
            <a:gdLst/>
            <a:ahLst/>
            <a:cxnLst/>
            <a:rect l="l" t="t" r="r" b="b"/>
            <a:pathLst>
              <a:path w="43985" h="78741" extrusionOk="0">
                <a:moveTo>
                  <a:pt x="15204" y="1"/>
                </a:moveTo>
                <a:cubicBezTo>
                  <a:pt x="14564" y="1"/>
                  <a:pt x="13931" y="314"/>
                  <a:pt x="13467" y="755"/>
                </a:cubicBezTo>
                <a:cubicBezTo>
                  <a:pt x="12303" y="1805"/>
                  <a:pt x="11938" y="3517"/>
                  <a:pt x="12098" y="5092"/>
                </a:cubicBezTo>
                <a:cubicBezTo>
                  <a:pt x="12280" y="6644"/>
                  <a:pt x="12874" y="8105"/>
                  <a:pt x="13376" y="9611"/>
                </a:cubicBezTo>
                <a:cubicBezTo>
                  <a:pt x="15727" y="16824"/>
                  <a:pt x="15248" y="24653"/>
                  <a:pt x="13833" y="32140"/>
                </a:cubicBezTo>
                <a:cubicBezTo>
                  <a:pt x="12098" y="36226"/>
                  <a:pt x="10957" y="40585"/>
                  <a:pt x="10432" y="44991"/>
                </a:cubicBezTo>
                <a:cubicBezTo>
                  <a:pt x="9929" y="41224"/>
                  <a:pt x="8811" y="37435"/>
                  <a:pt x="8583" y="33601"/>
                </a:cubicBezTo>
                <a:cubicBezTo>
                  <a:pt x="8332" y="29538"/>
                  <a:pt x="9062" y="25407"/>
                  <a:pt x="8103" y="21458"/>
                </a:cubicBezTo>
                <a:cubicBezTo>
                  <a:pt x="7838" y="20331"/>
                  <a:pt x="7124" y="19034"/>
                  <a:pt x="6003" y="19034"/>
                </a:cubicBezTo>
                <a:cubicBezTo>
                  <a:pt x="5966" y="19034"/>
                  <a:pt x="5928" y="19035"/>
                  <a:pt x="5889" y="19038"/>
                </a:cubicBezTo>
                <a:cubicBezTo>
                  <a:pt x="5364" y="19084"/>
                  <a:pt x="4908" y="19426"/>
                  <a:pt x="4565" y="19814"/>
                </a:cubicBezTo>
                <a:cubicBezTo>
                  <a:pt x="3516" y="21001"/>
                  <a:pt x="3264" y="22645"/>
                  <a:pt x="3173" y="24197"/>
                </a:cubicBezTo>
                <a:cubicBezTo>
                  <a:pt x="2945" y="28465"/>
                  <a:pt x="3607" y="32756"/>
                  <a:pt x="5136" y="36751"/>
                </a:cubicBezTo>
                <a:cubicBezTo>
                  <a:pt x="6711" y="40836"/>
                  <a:pt x="9199" y="44671"/>
                  <a:pt x="10135" y="48871"/>
                </a:cubicBezTo>
                <a:cubicBezTo>
                  <a:pt x="9929" y="55947"/>
                  <a:pt x="11482" y="63182"/>
                  <a:pt x="14905" y="69254"/>
                </a:cubicBezTo>
                <a:cubicBezTo>
                  <a:pt x="11938" y="66560"/>
                  <a:pt x="9678" y="63228"/>
                  <a:pt x="8240" y="59553"/>
                </a:cubicBezTo>
                <a:cubicBezTo>
                  <a:pt x="6985" y="56358"/>
                  <a:pt x="6346" y="52934"/>
                  <a:pt x="4976" y="49784"/>
                </a:cubicBezTo>
                <a:cubicBezTo>
                  <a:pt x="4680" y="49168"/>
                  <a:pt x="4337" y="48506"/>
                  <a:pt x="3698" y="48232"/>
                </a:cubicBezTo>
                <a:cubicBezTo>
                  <a:pt x="3521" y="48163"/>
                  <a:pt x="3337" y="48132"/>
                  <a:pt x="3153" y="48132"/>
                </a:cubicBezTo>
                <a:cubicBezTo>
                  <a:pt x="2600" y="48132"/>
                  <a:pt x="2043" y="48414"/>
                  <a:pt x="1667" y="48825"/>
                </a:cubicBezTo>
                <a:cubicBezTo>
                  <a:pt x="1164" y="49396"/>
                  <a:pt x="936" y="50149"/>
                  <a:pt x="799" y="50880"/>
                </a:cubicBezTo>
                <a:cubicBezTo>
                  <a:pt x="0" y="55148"/>
                  <a:pt x="1781" y="59599"/>
                  <a:pt x="4702" y="62794"/>
                </a:cubicBezTo>
                <a:cubicBezTo>
                  <a:pt x="7510" y="65899"/>
                  <a:pt x="11253" y="67998"/>
                  <a:pt x="15111" y="69619"/>
                </a:cubicBezTo>
                <a:cubicBezTo>
                  <a:pt x="17051" y="72952"/>
                  <a:pt x="19539" y="75919"/>
                  <a:pt x="22620" y="78293"/>
                </a:cubicBezTo>
                <a:cubicBezTo>
                  <a:pt x="22926" y="78526"/>
                  <a:pt x="23344" y="78740"/>
                  <a:pt x="23701" y="78740"/>
                </a:cubicBezTo>
                <a:cubicBezTo>
                  <a:pt x="23903" y="78740"/>
                  <a:pt x="24086" y="78671"/>
                  <a:pt x="24218" y="78498"/>
                </a:cubicBezTo>
                <a:cubicBezTo>
                  <a:pt x="19288" y="74960"/>
                  <a:pt x="15818" y="69665"/>
                  <a:pt x="13673" y="63981"/>
                </a:cubicBezTo>
                <a:cubicBezTo>
                  <a:pt x="13330" y="63045"/>
                  <a:pt x="13011" y="62087"/>
                  <a:pt x="12737" y="61128"/>
                </a:cubicBezTo>
                <a:cubicBezTo>
                  <a:pt x="12303" y="55148"/>
                  <a:pt x="13764" y="49122"/>
                  <a:pt x="17416" y="44534"/>
                </a:cubicBezTo>
                <a:cubicBezTo>
                  <a:pt x="19813" y="41476"/>
                  <a:pt x="23077" y="39170"/>
                  <a:pt x="25451" y="36089"/>
                </a:cubicBezTo>
                <a:cubicBezTo>
                  <a:pt x="26090" y="35244"/>
                  <a:pt x="26683" y="34103"/>
                  <a:pt x="26135" y="33190"/>
                </a:cubicBezTo>
                <a:cubicBezTo>
                  <a:pt x="25784" y="32575"/>
                  <a:pt x="25085" y="32364"/>
                  <a:pt x="24346" y="32364"/>
                </a:cubicBezTo>
                <a:cubicBezTo>
                  <a:pt x="23933" y="32364"/>
                  <a:pt x="23507" y="32430"/>
                  <a:pt x="23122" y="32528"/>
                </a:cubicBezTo>
                <a:cubicBezTo>
                  <a:pt x="19105" y="33624"/>
                  <a:pt x="15978" y="36910"/>
                  <a:pt x="13969" y="40563"/>
                </a:cubicBezTo>
                <a:cubicBezTo>
                  <a:pt x="12372" y="43507"/>
                  <a:pt x="11390" y="46771"/>
                  <a:pt x="11048" y="50081"/>
                </a:cubicBezTo>
                <a:cubicBezTo>
                  <a:pt x="10934" y="43986"/>
                  <a:pt x="12098" y="37846"/>
                  <a:pt x="14494" y="32231"/>
                </a:cubicBezTo>
                <a:cubicBezTo>
                  <a:pt x="17895" y="28077"/>
                  <a:pt x="22529" y="24904"/>
                  <a:pt x="27665" y="23147"/>
                </a:cubicBezTo>
                <a:cubicBezTo>
                  <a:pt x="32595" y="21481"/>
                  <a:pt x="38096" y="21047"/>
                  <a:pt x="42319" y="18011"/>
                </a:cubicBezTo>
                <a:cubicBezTo>
                  <a:pt x="42844" y="17623"/>
                  <a:pt x="43368" y="17189"/>
                  <a:pt x="43665" y="16596"/>
                </a:cubicBezTo>
                <a:cubicBezTo>
                  <a:pt x="43962" y="16003"/>
                  <a:pt x="43985" y="15226"/>
                  <a:pt x="43551" y="14724"/>
                </a:cubicBezTo>
                <a:cubicBezTo>
                  <a:pt x="43277" y="14428"/>
                  <a:pt x="42889" y="14245"/>
                  <a:pt x="42524" y="14108"/>
                </a:cubicBezTo>
                <a:cubicBezTo>
                  <a:pt x="41374" y="13717"/>
                  <a:pt x="40169" y="13560"/>
                  <a:pt x="38953" y="13560"/>
                </a:cubicBezTo>
                <a:cubicBezTo>
                  <a:pt x="37827" y="13560"/>
                  <a:pt x="36693" y="13694"/>
                  <a:pt x="35585" y="13903"/>
                </a:cubicBezTo>
                <a:cubicBezTo>
                  <a:pt x="30153" y="14884"/>
                  <a:pt x="25085" y="17623"/>
                  <a:pt x="21114" y="21458"/>
                </a:cubicBezTo>
                <a:cubicBezTo>
                  <a:pt x="21548" y="20864"/>
                  <a:pt x="22004" y="20294"/>
                  <a:pt x="22461" y="19723"/>
                </a:cubicBezTo>
                <a:cubicBezTo>
                  <a:pt x="24241" y="17463"/>
                  <a:pt x="25998" y="15204"/>
                  <a:pt x="27779" y="12967"/>
                </a:cubicBezTo>
                <a:cubicBezTo>
                  <a:pt x="28190" y="12419"/>
                  <a:pt x="28646" y="11848"/>
                  <a:pt x="29194" y="11437"/>
                </a:cubicBezTo>
                <a:cubicBezTo>
                  <a:pt x="30175" y="10730"/>
                  <a:pt x="31431" y="10502"/>
                  <a:pt x="32572" y="10114"/>
                </a:cubicBezTo>
                <a:cubicBezTo>
                  <a:pt x="33736" y="9748"/>
                  <a:pt x="34946" y="9086"/>
                  <a:pt x="35357" y="7945"/>
                </a:cubicBezTo>
                <a:cubicBezTo>
                  <a:pt x="34923" y="7788"/>
                  <a:pt x="34458" y="7710"/>
                  <a:pt x="33993" y="7710"/>
                </a:cubicBezTo>
                <a:cubicBezTo>
                  <a:pt x="33309" y="7710"/>
                  <a:pt x="32622" y="7879"/>
                  <a:pt x="32024" y="8219"/>
                </a:cubicBezTo>
                <a:cubicBezTo>
                  <a:pt x="32892" y="7215"/>
                  <a:pt x="33531" y="6051"/>
                  <a:pt x="33896" y="4772"/>
                </a:cubicBezTo>
                <a:cubicBezTo>
                  <a:pt x="33987" y="4499"/>
                  <a:pt x="34033" y="4179"/>
                  <a:pt x="33873" y="3951"/>
                </a:cubicBezTo>
                <a:cubicBezTo>
                  <a:pt x="33753" y="3779"/>
                  <a:pt x="33580" y="3710"/>
                  <a:pt x="33389" y="3710"/>
                </a:cubicBezTo>
                <a:cubicBezTo>
                  <a:pt x="33073" y="3710"/>
                  <a:pt x="32705" y="3897"/>
                  <a:pt x="32435" y="4111"/>
                </a:cubicBezTo>
                <a:cubicBezTo>
                  <a:pt x="31522" y="4864"/>
                  <a:pt x="30746" y="5777"/>
                  <a:pt x="30153" y="6827"/>
                </a:cubicBezTo>
                <a:cubicBezTo>
                  <a:pt x="30563" y="5343"/>
                  <a:pt x="30700" y="3768"/>
                  <a:pt x="30495" y="2239"/>
                </a:cubicBezTo>
                <a:cubicBezTo>
                  <a:pt x="30449" y="1897"/>
                  <a:pt x="30335" y="1508"/>
                  <a:pt x="30016" y="1417"/>
                </a:cubicBezTo>
                <a:cubicBezTo>
                  <a:pt x="29975" y="1406"/>
                  <a:pt x="29935" y="1401"/>
                  <a:pt x="29896" y="1401"/>
                </a:cubicBezTo>
                <a:cubicBezTo>
                  <a:pt x="29605" y="1401"/>
                  <a:pt x="29352" y="1683"/>
                  <a:pt x="29171" y="1965"/>
                </a:cubicBezTo>
                <a:cubicBezTo>
                  <a:pt x="28190" y="3517"/>
                  <a:pt x="27596" y="5343"/>
                  <a:pt x="27505" y="7215"/>
                </a:cubicBezTo>
                <a:cubicBezTo>
                  <a:pt x="27414" y="6165"/>
                  <a:pt x="27003" y="5161"/>
                  <a:pt x="26364" y="4339"/>
                </a:cubicBezTo>
                <a:cubicBezTo>
                  <a:pt x="26139" y="4045"/>
                  <a:pt x="25783" y="3764"/>
                  <a:pt x="25455" y="3764"/>
                </a:cubicBezTo>
                <a:cubicBezTo>
                  <a:pt x="25350" y="3764"/>
                  <a:pt x="25248" y="3793"/>
                  <a:pt x="25154" y="3859"/>
                </a:cubicBezTo>
                <a:cubicBezTo>
                  <a:pt x="24834" y="4065"/>
                  <a:pt x="24834" y="4499"/>
                  <a:pt x="24880" y="4864"/>
                </a:cubicBezTo>
                <a:cubicBezTo>
                  <a:pt x="25108" y="7192"/>
                  <a:pt x="25930" y="9474"/>
                  <a:pt x="27528" y="11346"/>
                </a:cubicBezTo>
                <a:cubicBezTo>
                  <a:pt x="24720" y="15820"/>
                  <a:pt x="21068" y="19700"/>
                  <a:pt x="18124" y="24105"/>
                </a:cubicBezTo>
                <a:cubicBezTo>
                  <a:pt x="17256" y="25429"/>
                  <a:pt x="16435" y="26776"/>
                  <a:pt x="15704" y="28191"/>
                </a:cubicBezTo>
                <a:cubicBezTo>
                  <a:pt x="16982" y="24562"/>
                  <a:pt x="17918" y="20819"/>
                  <a:pt x="18512" y="17030"/>
                </a:cubicBezTo>
                <a:cubicBezTo>
                  <a:pt x="19196" y="12602"/>
                  <a:pt x="19402" y="8059"/>
                  <a:pt x="18420" y="3723"/>
                </a:cubicBezTo>
                <a:cubicBezTo>
                  <a:pt x="18010" y="2011"/>
                  <a:pt x="17028" y="25"/>
                  <a:pt x="15271" y="2"/>
                </a:cubicBezTo>
                <a:cubicBezTo>
                  <a:pt x="15248" y="1"/>
                  <a:pt x="15226" y="1"/>
                  <a:pt x="152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a:off x="6505341" y="3878551"/>
            <a:ext cx="904213" cy="1339697"/>
          </a:xfrm>
          <a:custGeom>
            <a:avLst/>
            <a:gdLst/>
            <a:ahLst/>
            <a:cxnLst/>
            <a:rect l="l" t="t" r="r" b="b"/>
            <a:pathLst>
              <a:path w="33508" h="49646" extrusionOk="0">
                <a:moveTo>
                  <a:pt x="12973" y="0"/>
                </a:moveTo>
                <a:cubicBezTo>
                  <a:pt x="11302" y="0"/>
                  <a:pt x="9993" y="1496"/>
                  <a:pt x="9427" y="3059"/>
                </a:cubicBezTo>
                <a:cubicBezTo>
                  <a:pt x="8103" y="6574"/>
                  <a:pt x="9359" y="10729"/>
                  <a:pt x="11915" y="13468"/>
                </a:cubicBezTo>
                <a:cubicBezTo>
                  <a:pt x="13033" y="14654"/>
                  <a:pt x="14449" y="15796"/>
                  <a:pt x="14631" y="17416"/>
                </a:cubicBezTo>
                <a:cubicBezTo>
                  <a:pt x="14700" y="18078"/>
                  <a:pt x="14540" y="18740"/>
                  <a:pt x="14517" y="19402"/>
                </a:cubicBezTo>
                <a:cubicBezTo>
                  <a:pt x="14471" y="20794"/>
                  <a:pt x="14974" y="22232"/>
                  <a:pt x="15955" y="23282"/>
                </a:cubicBezTo>
                <a:cubicBezTo>
                  <a:pt x="17233" y="24675"/>
                  <a:pt x="19242" y="25382"/>
                  <a:pt x="20201" y="27026"/>
                </a:cubicBezTo>
                <a:cubicBezTo>
                  <a:pt x="21410" y="29103"/>
                  <a:pt x="20497" y="31910"/>
                  <a:pt x="21684" y="34010"/>
                </a:cubicBezTo>
                <a:cubicBezTo>
                  <a:pt x="23031" y="36407"/>
                  <a:pt x="26432" y="36749"/>
                  <a:pt x="28281" y="38781"/>
                </a:cubicBezTo>
                <a:cubicBezTo>
                  <a:pt x="29285" y="39831"/>
                  <a:pt x="29742" y="41269"/>
                  <a:pt x="30404" y="42570"/>
                </a:cubicBezTo>
                <a:cubicBezTo>
                  <a:pt x="31043" y="43871"/>
                  <a:pt x="32070" y="45172"/>
                  <a:pt x="33508" y="45400"/>
                </a:cubicBezTo>
                <a:cubicBezTo>
                  <a:pt x="32024" y="44487"/>
                  <a:pt x="31454" y="42501"/>
                  <a:pt x="31202" y="40744"/>
                </a:cubicBezTo>
                <a:cubicBezTo>
                  <a:pt x="30951" y="38986"/>
                  <a:pt x="30746" y="37046"/>
                  <a:pt x="29468" y="35814"/>
                </a:cubicBezTo>
                <a:cubicBezTo>
                  <a:pt x="28737" y="35106"/>
                  <a:pt x="27733" y="34764"/>
                  <a:pt x="26934" y="34147"/>
                </a:cubicBezTo>
                <a:cubicBezTo>
                  <a:pt x="26112" y="33485"/>
                  <a:pt x="25496" y="32549"/>
                  <a:pt x="25245" y="31522"/>
                </a:cubicBezTo>
                <a:cubicBezTo>
                  <a:pt x="24789" y="29582"/>
                  <a:pt x="25565" y="27437"/>
                  <a:pt x="24720" y="25656"/>
                </a:cubicBezTo>
                <a:cubicBezTo>
                  <a:pt x="23921" y="23967"/>
                  <a:pt x="21844" y="23054"/>
                  <a:pt x="21296" y="21251"/>
                </a:cubicBezTo>
                <a:cubicBezTo>
                  <a:pt x="20817" y="19745"/>
                  <a:pt x="21570" y="18124"/>
                  <a:pt x="21273" y="16572"/>
                </a:cubicBezTo>
                <a:cubicBezTo>
                  <a:pt x="20863" y="14312"/>
                  <a:pt x="18443" y="13011"/>
                  <a:pt x="17416" y="10934"/>
                </a:cubicBezTo>
                <a:cubicBezTo>
                  <a:pt x="16777" y="9656"/>
                  <a:pt x="16708" y="8195"/>
                  <a:pt x="16686" y="6757"/>
                </a:cubicBezTo>
                <a:cubicBezTo>
                  <a:pt x="16663" y="5319"/>
                  <a:pt x="16686" y="3858"/>
                  <a:pt x="16161" y="2534"/>
                </a:cubicBezTo>
                <a:cubicBezTo>
                  <a:pt x="15636" y="1188"/>
                  <a:pt x="14449" y="23"/>
                  <a:pt x="13011" y="1"/>
                </a:cubicBezTo>
                <a:cubicBezTo>
                  <a:pt x="12998" y="0"/>
                  <a:pt x="12985" y="0"/>
                  <a:pt x="12973" y="0"/>
                </a:cubicBezTo>
                <a:close/>
                <a:moveTo>
                  <a:pt x="4392" y="14708"/>
                </a:moveTo>
                <a:cubicBezTo>
                  <a:pt x="3463" y="14708"/>
                  <a:pt x="2560" y="14973"/>
                  <a:pt x="1826" y="15567"/>
                </a:cubicBezTo>
                <a:cubicBezTo>
                  <a:pt x="434" y="16686"/>
                  <a:pt x="0" y="18763"/>
                  <a:pt x="571" y="20452"/>
                </a:cubicBezTo>
                <a:cubicBezTo>
                  <a:pt x="1142" y="22141"/>
                  <a:pt x="2602" y="23442"/>
                  <a:pt x="4269" y="24127"/>
                </a:cubicBezTo>
                <a:cubicBezTo>
                  <a:pt x="5455" y="24629"/>
                  <a:pt x="6916" y="24926"/>
                  <a:pt x="7555" y="26067"/>
                </a:cubicBezTo>
                <a:cubicBezTo>
                  <a:pt x="8080" y="27026"/>
                  <a:pt x="7829" y="28236"/>
                  <a:pt x="8263" y="29263"/>
                </a:cubicBezTo>
                <a:cubicBezTo>
                  <a:pt x="9222" y="31454"/>
                  <a:pt x="12554" y="31203"/>
                  <a:pt x="14243" y="32892"/>
                </a:cubicBezTo>
                <a:cubicBezTo>
                  <a:pt x="15430" y="34102"/>
                  <a:pt x="15544" y="35996"/>
                  <a:pt x="16434" y="37434"/>
                </a:cubicBezTo>
                <a:cubicBezTo>
                  <a:pt x="17279" y="38804"/>
                  <a:pt x="18763" y="39648"/>
                  <a:pt x="20269" y="40242"/>
                </a:cubicBezTo>
                <a:cubicBezTo>
                  <a:pt x="21296" y="40652"/>
                  <a:pt x="22369" y="40972"/>
                  <a:pt x="23282" y="41565"/>
                </a:cubicBezTo>
                <a:cubicBezTo>
                  <a:pt x="25907" y="43186"/>
                  <a:pt x="27094" y="46678"/>
                  <a:pt x="29947" y="47865"/>
                </a:cubicBezTo>
                <a:cubicBezTo>
                  <a:pt x="27025" y="46176"/>
                  <a:pt x="27048" y="42068"/>
                  <a:pt x="24811" y="40082"/>
                </a:cubicBezTo>
                <a:cubicBezTo>
                  <a:pt x="23487" y="38895"/>
                  <a:pt x="21479" y="38621"/>
                  <a:pt x="20292" y="37320"/>
                </a:cubicBezTo>
                <a:cubicBezTo>
                  <a:pt x="18375" y="35243"/>
                  <a:pt x="19310" y="31568"/>
                  <a:pt x="17393" y="29491"/>
                </a:cubicBezTo>
                <a:cubicBezTo>
                  <a:pt x="16161" y="28167"/>
                  <a:pt x="14083" y="27893"/>
                  <a:pt x="12828" y="26592"/>
                </a:cubicBezTo>
                <a:cubicBezTo>
                  <a:pt x="11755" y="25474"/>
                  <a:pt x="11504" y="23853"/>
                  <a:pt x="11162" y="22347"/>
                </a:cubicBezTo>
                <a:cubicBezTo>
                  <a:pt x="10682" y="20087"/>
                  <a:pt x="9884" y="17759"/>
                  <a:pt x="8172" y="16207"/>
                </a:cubicBezTo>
                <a:cubicBezTo>
                  <a:pt x="7156" y="15272"/>
                  <a:pt x="5747" y="14708"/>
                  <a:pt x="4392" y="14708"/>
                </a:cubicBezTo>
                <a:close/>
                <a:moveTo>
                  <a:pt x="5136" y="34284"/>
                </a:moveTo>
                <a:cubicBezTo>
                  <a:pt x="2876" y="34307"/>
                  <a:pt x="1210" y="36955"/>
                  <a:pt x="1826" y="39123"/>
                </a:cubicBezTo>
                <a:cubicBezTo>
                  <a:pt x="2433" y="41257"/>
                  <a:pt x="4719" y="42639"/>
                  <a:pt x="6945" y="42639"/>
                </a:cubicBezTo>
                <a:cubicBezTo>
                  <a:pt x="6981" y="42639"/>
                  <a:pt x="7017" y="42639"/>
                  <a:pt x="7053" y="42638"/>
                </a:cubicBezTo>
                <a:cubicBezTo>
                  <a:pt x="7470" y="42623"/>
                  <a:pt x="7888" y="42566"/>
                  <a:pt x="8305" y="42566"/>
                </a:cubicBezTo>
                <a:cubicBezTo>
                  <a:pt x="8504" y="42566"/>
                  <a:pt x="8703" y="42579"/>
                  <a:pt x="8902" y="42615"/>
                </a:cubicBezTo>
                <a:cubicBezTo>
                  <a:pt x="10591" y="42889"/>
                  <a:pt x="11755" y="44647"/>
                  <a:pt x="13444" y="44966"/>
                </a:cubicBezTo>
                <a:cubicBezTo>
                  <a:pt x="13658" y="45009"/>
                  <a:pt x="13873" y="45027"/>
                  <a:pt x="14088" y="45027"/>
                </a:cubicBezTo>
                <a:cubicBezTo>
                  <a:pt x="15090" y="45027"/>
                  <a:pt x="16104" y="44644"/>
                  <a:pt x="17118" y="44644"/>
                </a:cubicBezTo>
                <a:cubicBezTo>
                  <a:pt x="17164" y="44644"/>
                  <a:pt x="17210" y="44645"/>
                  <a:pt x="17256" y="44647"/>
                </a:cubicBezTo>
                <a:cubicBezTo>
                  <a:pt x="20877" y="44738"/>
                  <a:pt x="23021" y="49646"/>
                  <a:pt x="26658" y="49646"/>
                </a:cubicBezTo>
                <a:cubicBezTo>
                  <a:pt x="26666" y="49646"/>
                  <a:pt x="26675" y="49646"/>
                  <a:pt x="26683" y="49646"/>
                </a:cubicBezTo>
                <a:cubicBezTo>
                  <a:pt x="25450" y="48550"/>
                  <a:pt x="24400" y="47363"/>
                  <a:pt x="23716" y="45994"/>
                </a:cubicBezTo>
                <a:cubicBezTo>
                  <a:pt x="23236" y="45058"/>
                  <a:pt x="22894" y="43939"/>
                  <a:pt x="21981" y="43414"/>
                </a:cubicBezTo>
                <a:cubicBezTo>
                  <a:pt x="21342" y="43026"/>
                  <a:pt x="20543" y="43003"/>
                  <a:pt x="19881" y="42684"/>
                </a:cubicBezTo>
                <a:cubicBezTo>
                  <a:pt x="18397" y="41999"/>
                  <a:pt x="17895" y="40036"/>
                  <a:pt x="16503" y="39169"/>
                </a:cubicBezTo>
                <a:cubicBezTo>
                  <a:pt x="15225" y="38393"/>
                  <a:pt x="13558" y="38712"/>
                  <a:pt x="12120" y="38279"/>
                </a:cubicBezTo>
                <a:cubicBezTo>
                  <a:pt x="9496" y="37480"/>
                  <a:pt x="7852" y="34284"/>
                  <a:pt x="5136" y="3428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 name="Google Shape;28;p3"/>
          <p:cNvGrpSpPr/>
          <p:nvPr/>
        </p:nvGrpSpPr>
        <p:grpSpPr>
          <a:xfrm>
            <a:off x="-1029378" y="3466543"/>
            <a:ext cx="1962493" cy="2073383"/>
            <a:chOff x="-1029378" y="3466543"/>
            <a:chExt cx="1962493" cy="2073383"/>
          </a:xfrm>
        </p:grpSpPr>
        <p:sp>
          <p:nvSpPr>
            <p:cNvPr id="29" name="Google Shape;29;p3"/>
            <p:cNvSpPr/>
            <p:nvPr/>
          </p:nvSpPr>
          <p:spPr>
            <a:xfrm rot="783234">
              <a:off x="-897830" y="4006315"/>
              <a:ext cx="1699397" cy="1359253"/>
            </a:xfrm>
            <a:custGeom>
              <a:avLst/>
              <a:gdLst/>
              <a:ahLst/>
              <a:cxnLst/>
              <a:rect l="l" t="t" r="r" b="b"/>
              <a:pathLst>
                <a:path w="62976" h="50371" extrusionOk="0">
                  <a:moveTo>
                    <a:pt x="58341" y="1"/>
                  </a:moveTo>
                  <a:cubicBezTo>
                    <a:pt x="58190" y="1"/>
                    <a:pt x="58038" y="12"/>
                    <a:pt x="57886" y="34"/>
                  </a:cubicBezTo>
                  <a:cubicBezTo>
                    <a:pt x="56174" y="285"/>
                    <a:pt x="54964" y="1860"/>
                    <a:pt x="54371" y="3481"/>
                  </a:cubicBezTo>
                  <a:cubicBezTo>
                    <a:pt x="53503" y="5832"/>
                    <a:pt x="53595" y="8388"/>
                    <a:pt x="53435" y="10899"/>
                  </a:cubicBezTo>
                  <a:cubicBezTo>
                    <a:pt x="53275" y="13387"/>
                    <a:pt x="52750" y="16034"/>
                    <a:pt x="50992" y="17815"/>
                  </a:cubicBezTo>
                  <a:cubicBezTo>
                    <a:pt x="48984" y="19892"/>
                    <a:pt x="45857" y="20303"/>
                    <a:pt x="43255" y="21558"/>
                  </a:cubicBezTo>
                  <a:cubicBezTo>
                    <a:pt x="41109" y="22585"/>
                    <a:pt x="39283" y="24252"/>
                    <a:pt x="38051" y="26283"/>
                  </a:cubicBezTo>
                  <a:cubicBezTo>
                    <a:pt x="36270" y="29205"/>
                    <a:pt x="35745" y="32857"/>
                    <a:pt x="33600" y="35550"/>
                  </a:cubicBezTo>
                  <a:cubicBezTo>
                    <a:pt x="31751" y="37878"/>
                    <a:pt x="28829" y="39248"/>
                    <a:pt x="25862" y="39544"/>
                  </a:cubicBezTo>
                  <a:cubicBezTo>
                    <a:pt x="23762" y="39773"/>
                    <a:pt x="21616" y="39499"/>
                    <a:pt x="19539" y="39887"/>
                  </a:cubicBezTo>
                  <a:cubicBezTo>
                    <a:pt x="16047" y="40549"/>
                    <a:pt x="13194" y="42968"/>
                    <a:pt x="10341" y="45091"/>
                  </a:cubicBezTo>
                  <a:cubicBezTo>
                    <a:pt x="7671" y="47061"/>
                    <a:pt x="4608" y="48914"/>
                    <a:pt x="878" y="48914"/>
                  </a:cubicBezTo>
                  <a:cubicBezTo>
                    <a:pt x="589" y="48914"/>
                    <a:pt x="297" y="48903"/>
                    <a:pt x="1" y="48880"/>
                  </a:cubicBezTo>
                  <a:lnTo>
                    <a:pt x="1" y="48880"/>
                  </a:lnTo>
                  <a:cubicBezTo>
                    <a:pt x="1602" y="49874"/>
                    <a:pt x="3492" y="50371"/>
                    <a:pt x="5384" y="50371"/>
                  </a:cubicBezTo>
                  <a:cubicBezTo>
                    <a:pt x="7402" y="50371"/>
                    <a:pt x="9421" y="49806"/>
                    <a:pt x="11094" y="48675"/>
                  </a:cubicBezTo>
                  <a:cubicBezTo>
                    <a:pt x="12281" y="47853"/>
                    <a:pt x="13308" y="46803"/>
                    <a:pt x="14563" y="46072"/>
                  </a:cubicBezTo>
                  <a:cubicBezTo>
                    <a:pt x="16350" y="45060"/>
                    <a:pt x="18397" y="44844"/>
                    <a:pt x="20484" y="44844"/>
                  </a:cubicBezTo>
                  <a:cubicBezTo>
                    <a:pt x="21784" y="44844"/>
                    <a:pt x="23100" y="44928"/>
                    <a:pt x="24378" y="44954"/>
                  </a:cubicBezTo>
                  <a:cubicBezTo>
                    <a:pt x="24588" y="44958"/>
                    <a:pt x="24798" y="44959"/>
                    <a:pt x="25009" y="44959"/>
                  </a:cubicBezTo>
                  <a:cubicBezTo>
                    <a:pt x="28796" y="44959"/>
                    <a:pt x="32604" y="44364"/>
                    <a:pt x="36042" y="42786"/>
                  </a:cubicBezTo>
                  <a:cubicBezTo>
                    <a:pt x="39694" y="41119"/>
                    <a:pt x="42867" y="38312"/>
                    <a:pt x="44556" y="34705"/>
                  </a:cubicBezTo>
                  <a:cubicBezTo>
                    <a:pt x="45514" y="32674"/>
                    <a:pt x="46062" y="30323"/>
                    <a:pt x="47683" y="28771"/>
                  </a:cubicBezTo>
                  <a:cubicBezTo>
                    <a:pt x="49486" y="27059"/>
                    <a:pt x="52179" y="26739"/>
                    <a:pt x="54462" y="25712"/>
                  </a:cubicBezTo>
                  <a:cubicBezTo>
                    <a:pt x="57680" y="24252"/>
                    <a:pt x="60054" y="21261"/>
                    <a:pt x="61355" y="17975"/>
                  </a:cubicBezTo>
                  <a:cubicBezTo>
                    <a:pt x="62656" y="14688"/>
                    <a:pt x="62976" y="11081"/>
                    <a:pt x="62953" y="7543"/>
                  </a:cubicBezTo>
                  <a:cubicBezTo>
                    <a:pt x="62953" y="5832"/>
                    <a:pt x="62839" y="4051"/>
                    <a:pt x="62040" y="2522"/>
                  </a:cubicBezTo>
                  <a:cubicBezTo>
                    <a:pt x="61312" y="1129"/>
                    <a:pt x="59884" y="1"/>
                    <a:pt x="583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rot="1607863">
              <a:off x="-2808" y="3477367"/>
              <a:ext cx="449022" cy="1683379"/>
            </a:xfrm>
            <a:custGeom>
              <a:avLst/>
              <a:gdLst/>
              <a:ahLst/>
              <a:cxnLst/>
              <a:rect l="l" t="t" r="r" b="b"/>
              <a:pathLst>
                <a:path w="16641" h="62387" extrusionOk="0">
                  <a:moveTo>
                    <a:pt x="5438" y="1"/>
                  </a:moveTo>
                  <a:cubicBezTo>
                    <a:pt x="5170" y="1"/>
                    <a:pt x="4901" y="24"/>
                    <a:pt x="4634" y="73"/>
                  </a:cubicBezTo>
                  <a:cubicBezTo>
                    <a:pt x="2831" y="415"/>
                    <a:pt x="1393" y="1853"/>
                    <a:pt x="708" y="3543"/>
                  </a:cubicBezTo>
                  <a:cubicBezTo>
                    <a:pt x="0" y="5232"/>
                    <a:pt x="0" y="7103"/>
                    <a:pt x="274" y="8906"/>
                  </a:cubicBezTo>
                  <a:cubicBezTo>
                    <a:pt x="959" y="13152"/>
                    <a:pt x="3173" y="16964"/>
                    <a:pt x="4839" y="20913"/>
                  </a:cubicBezTo>
                  <a:cubicBezTo>
                    <a:pt x="6483" y="24884"/>
                    <a:pt x="7579" y="29472"/>
                    <a:pt x="5912" y="33421"/>
                  </a:cubicBezTo>
                  <a:cubicBezTo>
                    <a:pt x="5136" y="35224"/>
                    <a:pt x="3858" y="36776"/>
                    <a:pt x="3196" y="38602"/>
                  </a:cubicBezTo>
                  <a:cubicBezTo>
                    <a:pt x="2078" y="41752"/>
                    <a:pt x="2945" y="45267"/>
                    <a:pt x="3972" y="48440"/>
                  </a:cubicBezTo>
                  <a:cubicBezTo>
                    <a:pt x="4520" y="50083"/>
                    <a:pt x="5091" y="51727"/>
                    <a:pt x="5227" y="53461"/>
                  </a:cubicBezTo>
                  <a:cubicBezTo>
                    <a:pt x="5433" y="56566"/>
                    <a:pt x="4109" y="59556"/>
                    <a:pt x="2831" y="62386"/>
                  </a:cubicBezTo>
                  <a:cubicBezTo>
                    <a:pt x="7738" y="57889"/>
                    <a:pt x="9975" y="51110"/>
                    <a:pt x="9359" y="44560"/>
                  </a:cubicBezTo>
                  <a:cubicBezTo>
                    <a:pt x="9199" y="42802"/>
                    <a:pt x="8834" y="40999"/>
                    <a:pt x="9222" y="39264"/>
                  </a:cubicBezTo>
                  <a:cubicBezTo>
                    <a:pt x="9633" y="37392"/>
                    <a:pt x="10843" y="35817"/>
                    <a:pt x="11824" y="34174"/>
                  </a:cubicBezTo>
                  <a:cubicBezTo>
                    <a:pt x="16640" y="26117"/>
                    <a:pt x="15887" y="15777"/>
                    <a:pt x="12577" y="7012"/>
                  </a:cubicBezTo>
                  <a:cubicBezTo>
                    <a:pt x="11915" y="5209"/>
                    <a:pt x="11116" y="3406"/>
                    <a:pt x="9793" y="2036"/>
                  </a:cubicBezTo>
                  <a:cubicBezTo>
                    <a:pt x="8658" y="842"/>
                    <a:pt x="7053" y="1"/>
                    <a:pt x="54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oogle Shape;31;p3"/>
          <p:cNvGrpSpPr/>
          <p:nvPr/>
        </p:nvGrpSpPr>
        <p:grpSpPr>
          <a:xfrm>
            <a:off x="-117729" y="1733810"/>
            <a:ext cx="874530" cy="1481072"/>
            <a:chOff x="-117729" y="1733810"/>
            <a:chExt cx="874530" cy="1481072"/>
          </a:xfrm>
        </p:grpSpPr>
        <p:sp>
          <p:nvSpPr>
            <p:cNvPr id="32" name="Google Shape;32;p3"/>
            <p:cNvSpPr/>
            <p:nvPr/>
          </p:nvSpPr>
          <p:spPr>
            <a:xfrm>
              <a:off x="21973" y="1733810"/>
              <a:ext cx="518652" cy="505591"/>
            </a:xfrm>
            <a:custGeom>
              <a:avLst/>
              <a:gdLst/>
              <a:ahLst/>
              <a:cxnLst/>
              <a:rect l="l" t="t" r="r" b="b"/>
              <a:pathLst>
                <a:path w="19220" h="18736" extrusionOk="0">
                  <a:moveTo>
                    <a:pt x="9145" y="0"/>
                  </a:moveTo>
                  <a:cubicBezTo>
                    <a:pt x="9095" y="0"/>
                    <a:pt x="9044" y="1"/>
                    <a:pt x="8994" y="2"/>
                  </a:cubicBezTo>
                  <a:cubicBezTo>
                    <a:pt x="7190" y="48"/>
                    <a:pt x="5410" y="824"/>
                    <a:pt x="4132" y="2079"/>
                  </a:cubicBezTo>
                  <a:cubicBezTo>
                    <a:pt x="3675" y="2536"/>
                    <a:pt x="3264" y="3084"/>
                    <a:pt x="3127" y="3723"/>
                  </a:cubicBezTo>
                  <a:cubicBezTo>
                    <a:pt x="2945" y="4476"/>
                    <a:pt x="3173" y="5275"/>
                    <a:pt x="3493" y="6005"/>
                  </a:cubicBezTo>
                  <a:cubicBezTo>
                    <a:pt x="4155" y="7466"/>
                    <a:pt x="5182" y="8744"/>
                    <a:pt x="5866" y="10182"/>
                  </a:cubicBezTo>
                  <a:cubicBezTo>
                    <a:pt x="4908" y="9406"/>
                    <a:pt x="3926" y="8630"/>
                    <a:pt x="2945" y="7854"/>
                  </a:cubicBezTo>
                  <a:cubicBezTo>
                    <a:pt x="2717" y="7671"/>
                    <a:pt x="2466" y="7489"/>
                    <a:pt x="2192" y="7420"/>
                  </a:cubicBezTo>
                  <a:cubicBezTo>
                    <a:pt x="2152" y="7416"/>
                    <a:pt x="2112" y="7413"/>
                    <a:pt x="2072" y="7413"/>
                  </a:cubicBezTo>
                  <a:cubicBezTo>
                    <a:pt x="1725" y="7413"/>
                    <a:pt x="1390" y="7586"/>
                    <a:pt x="1164" y="7831"/>
                  </a:cubicBezTo>
                  <a:cubicBezTo>
                    <a:pt x="913" y="8105"/>
                    <a:pt x="776" y="8470"/>
                    <a:pt x="662" y="8835"/>
                  </a:cubicBezTo>
                  <a:cubicBezTo>
                    <a:pt x="0" y="11323"/>
                    <a:pt x="1210" y="14062"/>
                    <a:pt x="3150" y="15752"/>
                  </a:cubicBezTo>
                  <a:cubicBezTo>
                    <a:pt x="5090" y="17441"/>
                    <a:pt x="7647" y="18239"/>
                    <a:pt x="10180" y="18673"/>
                  </a:cubicBezTo>
                  <a:cubicBezTo>
                    <a:pt x="10426" y="18715"/>
                    <a:pt x="10675" y="18735"/>
                    <a:pt x="10925" y="18735"/>
                  </a:cubicBezTo>
                  <a:cubicBezTo>
                    <a:pt x="12446" y="18735"/>
                    <a:pt x="14020" y="17997"/>
                    <a:pt x="15156" y="16938"/>
                  </a:cubicBezTo>
                  <a:cubicBezTo>
                    <a:pt x="16320" y="15866"/>
                    <a:pt x="16868" y="14291"/>
                    <a:pt x="17507" y="12853"/>
                  </a:cubicBezTo>
                  <a:cubicBezTo>
                    <a:pt x="18101" y="11483"/>
                    <a:pt x="18831" y="10159"/>
                    <a:pt x="19014" y="8676"/>
                  </a:cubicBezTo>
                  <a:cubicBezTo>
                    <a:pt x="19219" y="6987"/>
                    <a:pt x="18671" y="5275"/>
                    <a:pt x="18078" y="3677"/>
                  </a:cubicBezTo>
                  <a:cubicBezTo>
                    <a:pt x="17850" y="3015"/>
                    <a:pt x="17599" y="2376"/>
                    <a:pt x="17142" y="1874"/>
                  </a:cubicBezTo>
                  <a:cubicBezTo>
                    <a:pt x="16771" y="1485"/>
                    <a:pt x="16249" y="1205"/>
                    <a:pt x="15735" y="1205"/>
                  </a:cubicBezTo>
                  <a:cubicBezTo>
                    <a:pt x="15586" y="1205"/>
                    <a:pt x="15437" y="1229"/>
                    <a:pt x="15293" y="1280"/>
                  </a:cubicBezTo>
                  <a:cubicBezTo>
                    <a:pt x="14700" y="1509"/>
                    <a:pt x="14335" y="2102"/>
                    <a:pt x="14084" y="2695"/>
                  </a:cubicBezTo>
                  <a:cubicBezTo>
                    <a:pt x="13513" y="3997"/>
                    <a:pt x="13285" y="5412"/>
                    <a:pt x="13079" y="6804"/>
                  </a:cubicBezTo>
                  <a:cubicBezTo>
                    <a:pt x="13148" y="5571"/>
                    <a:pt x="13034" y="4339"/>
                    <a:pt x="12760" y="3129"/>
                  </a:cubicBezTo>
                  <a:cubicBezTo>
                    <a:pt x="12577" y="2262"/>
                    <a:pt x="12280" y="1372"/>
                    <a:pt x="11618" y="778"/>
                  </a:cubicBezTo>
                  <a:cubicBezTo>
                    <a:pt x="10949" y="195"/>
                    <a:pt x="10034"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a:off x="182722" y="1995375"/>
              <a:ext cx="268582" cy="236173"/>
            </a:xfrm>
            <a:custGeom>
              <a:avLst/>
              <a:gdLst/>
              <a:ahLst/>
              <a:cxnLst/>
              <a:rect l="l" t="t" r="r" b="b"/>
              <a:pathLst>
                <a:path w="9953" h="8752" extrusionOk="0">
                  <a:moveTo>
                    <a:pt x="6563" y="1"/>
                  </a:moveTo>
                  <a:cubicBezTo>
                    <a:pt x="6452" y="1"/>
                    <a:pt x="6342" y="4"/>
                    <a:pt x="6232" y="10"/>
                  </a:cubicBezTo>
                  <a:cubicBezTo>
                    <a:pt x="4406" y="78"/>
                    <a:pt x="2626" y="740"/>
                    <a:pt x="1211" y="1882"/>
                  </a:cubicBezTo>
                  <a:cubicBezTo>
                    <a:pt x="754" y="2270"/>
                    <a:pt x="298" y="2726"/>
                    <a:pt x="138" y="3297"/>
                  </a:cubicBezTo>
                  <a:cubicBezTo>
                    <a:pt x="1" y="3776"/>
                    <a:pt x="92" y="4278"/>
                    <a:pt x="229" y="4758"/>
                  </a:cubicBezTo>
                  <a:cubicBezTo>
                    <a:pt x="822" y="6835"/>
                    <a:pt x="2671" y="8569"/>
                    <a:pt x="4817" y="8752"/>
                  </a:cubicBezTo>
                  <a:cubicBezTo>
                    <a:pt x="5661" y="8250"/>
                    <a:pt x="6780" y="8318"/>
                    <a:pt x="7670" y="7930"/>
                  </a:cubicBezTo>
                  <a:cubicBezTo>
                    <a:pt x="8515" y="7588"/>
                    <a:pt x="9131" y="6880"/>
                    <a:pt x="9496" y="6059"/>
                  </a:cubicBezTo>
                  <a:cubicBezTo>
                    <a:pt x="9838" y="5237"/>
                    <a:pt x="9953" y="4324"/>
                    <a:pt x="9884" y="3434"/>
                  </a:cubicBezTo>
                  <a:cubicBezTo>
                    <a:pt x="9816" y="2361"/>
                    <a:pt x="9519" y="1242"/>
                    <a:pt x="8674" y="603"/>
                  </a:cubicBezTo>
                  <a:cubicBezTo>
                    <a:pt x="8078" y="146"/>
                    <a:pt x="7310" y="1"/>
                    <a:pt x="65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117729" y="2086450"/>
              <a:ext cx="874530" cy="1128432"/>
            </a:xfrm>
            <a:custGeom>
              <a:avLst/>
              <a:gdLst/>
              <a:ahLst/>
              <a:cxnLst/>
              <a:rect l="l" t="t" r="r" b="b"/>
              <a:pathLst>
                <a:path w="32408" h="41817" extrusionOk="0">
                  <a:moveTo>
                    <a:pt x="30309" y="1"/>
                  </a:moveTo>
                  <a:cubicBezTo>
                    <a:pt x="29836" y="1"/>
                    <a:pt x="29342" y="124"/>
                    <a:pt x="28916" y="310"/>
                  </a:cubicBezTo>
                  <a:cubicBezTo>
                    <a:pt x="27090" y="1109"/>
                    <a:pt x="25720" y="2661"/>
                    <a:pt x="24556" y="4281"/>
                  </a:cubicBezTo>
                  <a:cubicBezTo>
                    <a:pt x="22662" y="6906"/>
                    <a:pt x="21132" y="9828"/>
                    <a:pt x="20037" y="12909"/>
                  </a:cubicBezTo>
                  <a:cubicBezTo>
                    <a:pt x="20196" y="11700"/>
                    <a:pt x="20219" y="10513"/>
                    <a:pt x="20082" y="9326"/>
                  </a:cubicBezTo>
                  <a:cubicBezTo>
                    <a:pt x="19991" y="8413"/>
                    <a:pt x="19786" y="7500"/>
                    <a:pt x="19786" y="6587"/>
                  </a:cubicBezTo>
                  <a:cubicBezTo>
                    <a:pt x="19808" y="5674"/>
                    <a:pt x="20082" y="4715"/>
                    <a:pt x="20744" y="4099"/>
                  </a:cubicBezTo>
                  <a:cubicBezTo>
                    <a:pt x="21109" y="3779"/>
                    <a:pt x="21543" y="3574"/>
                    <a:pt x="21931" y="3277"/>
                  </a:cubicBezTo>
                  <a:cubicBezTo>
                    <a:pt x="22296" y="2980"/>
                    <a:pt x="22616" y="2524"/>
                    <a:pt x="22547" y="2044"/>
                  </a:cubicBezTo>
                  <a:cubicBezTo>
                    <a:pt x="22468" y="1992"/>
                    <a:pt x="22387" y="1969"/>
                    <a:pt x="22306" y="1969"/>
                  </a:cubicBezTo>
                  <a:cubicBezTo>
                    <a:pt x="21776" y="1969"/>
                    <a:pt x="21200" y="2926"/>
                    <a:pt x="20693" y="2926"/>
                  </a:cubicBezTo>
                  <a:cubicBezTo>
                    <a:pt x="20601" y="2926"/>
                    <a:pt x="20511" y="2895"/>
                    <a:pt x="20425" y="2820"/>
                  </a:cubicBezTo>
                  <a:cubicBezTo>
                    <a:pt x="20356" y="2752"/>
                    <a:pt x="20288" y="2661"/>
                    <a:pt x="20219" y="2569"/>
                  </a:cubicBezTo>
                  <a:cubicBezTo>
                    <a:pt x="20134" y="2490"/>
                    <a:pt x="20035" y="2455"/>
                    <a:pt x="19933" y="2455"/>
                  </a:cubicBezTo>
                  <a:cubicBezTo>
                    <a:pt x="19624" y="2455"/>
                    <a:pt x="19278" y="2763"/>
                    <a:pt x="19124" y="3072"/>
                  </a:cubicBezTo>
                  <a:cubicBezTo>
                    <a:pt x="18918" y="3482"/>
                    <a:pt x="18758" y="4030"/>
                    <a:pt x="18325" y="4190"/>
                  </a:cubicBezTo>
                  <a:cubicBezTo>
                    <a:pt x="18233" y="4223"/>
                    <a:pt x="18137" y="4236"/>
                    <a:pt x="18038" y="4236"/>
                  </a:cubicBezTo>
                  <a:cubicBezTo>
                    <a:pt x="17577" y="4236"/>
                    <a:pt x="17054" y="3945"/>
                    <a:pt x="16652" y="3945"/>
                  </a:cubicBezTo>
                  <a:cubicBezTo>
                    <a:pt x="16473" y="3945"/>
                    <a:pt x="16318" y="4002"/>
                    <a:pt x="16202" y="4167"/>
                  </a:cubicBezTo>
                  <a:cubicBezTo>
                    <a:pt x="16065" y="4350"/>
                    <a:pt x="16065" y="4578"/>
                    <a:pt x="15997" y="4783"/>
                  </a:cubicBezTo>
                  <a:cubicBezTo>
                    <a:pt x="15791" y="5423"/>
                    <a:pt x="15015" y="5605"/>
                    <a:pt x="14353" y="5719"/>
                  </a:cubicBezTo>
                  <a:cubicBezTo>
                    <a:pt x="14473" y="6130"/>
                    <a:pt x="14901" y="6336"/>
                    <a:pt x="15339" y="6336"/>
                  </a:cubicBezTo>
                  <a:cubicBezTo>
                    <a:pt x="15484" y="6336"/>
                    <a:pt x="15631" y="6313"/>
                    <a:pt x="15768" y="6267"/>
                  </a:cubicBezTo>
                  <a:cubicBezTo>
                    <a:pt x="16293" y="6107"/>
                    <a:pt x="16727" y="5696"/>
                    <a:pt x="17229" y="5423"/>
                  </a:cubicBezTo>
                  <a:cubicBezTo>
                    <a:pt x="17506" y="5271"/>
                    <a:pt x="17832" y="5169"/>
                    <a:pt x="18138" y="5169"/>
                  </a:cubicBezTo>
                  <a:cubicBezTo>
                    <a:pt x="18386" y="5169"/>
                    <a:pt x="18620" y="5236"/>
                    <a:pt x="18804" y="5400"/>
                  </a:cubicBezTo>
                  <a:cubicBezTo>
                    <a:pt x="19101" y="5674"/>
                    <a:pt x="19192" y="6062"/>
                    <a:pt x="19238" y="6450"/>
                  </a:cubicBezTo>
                  <a:cubicBezTo>
                    <a:pt x="19991" y="11311"/>
                    <a:pt x="19146" y="16356"/>
                    <a:pt x="17298" y="20898"/>
                  </a:cubicBezTo>
                  <a:cubicBezTo>
                    <a:pt x="16750" y="22290"/>
                    <a:pt x="16088" y="23614"/>
                    <a:pt x="15380" y="24915"/>
                  </a:cubicBezTo>
                  <a:cubicBezTo>
                    <a:pt x="16430" y="21925"/>
                    <a:pt x="16955" y="18753"/>
                    <a:pt x="16932" y="15603"/>
                  </a:cubicBezTo>
                  <a:cubicBezTo>
                    <a:pt x="16932" y="13480"/>
                    <a:pt x="16613" y="11220"/>
                    <a:pt x="15152" y="9668"/>
                  </a:cubicBezTo>
                  <a:cubicBezTo>
                    <a:pt x="14855" y="9349"/>
                    <a:pt x="14490" y="9052"/>
                    <a:pt x="14056" y="8960"/>
                  </a:cubicBezTo>
                  <a:cubicBezTo>
                    <a:pt x="13940" y="8931"/>
                    <a:pt x="13823" y="8918"/>
                    <a:pt x="13707" y="8918"/>
                  </a:cubicBezTo>
                  <a:cubicBezTo>
                    <a:pt x="12825" y="8918"/>
                    <a:pt x="12001" y="9716"/>
                    <a:pt x="11820" y="10604"/>
                  </a:cubicBezTo>
                  <a:cubicBezTo>
                    <a:pt x="11614" y="11608"/>
                    <a:pt x="12025" y="12658"/>
                    <a:pt x="12596" y="13526"/>
                  </a:cubicBezTo>
                  <a:cubicBezTo>
                    <a:pt x="13166" y="14393"/>
                    <a:pt x="13897" y="15146"/>
                    <a:pt x="14422" y="16013"/>
                  </a:cubicBezTo>
                  <a:cubicBezTo>
                    <a:pt x="15449" y="17725"/>
                    <a:pt x="15677" y="19802"/>
                    <a:pt x="15449" y="21765"/>
                  </a:cubicBezTo>
                  <a:cubicBezTo>
                    <a:pt x="15221" y="23637"/>
                    <a:pt x="14627" y="25417"/>
                    <a:pt x="14034" y="27198"/>
                  </a:cubicBezTo>
                  <a:cubicBezTo>
                    <a:pt x="12664" y="29343"/>
                    <a:pt x="11089" y="31398"/>
                    <a:pt x="9446" y="33338"/>
                  </a:cubicBezTo>
                  <a:cubicBezTo>
                    <a:pt x="8829" y="34068"/>
                    <a:pt x="8190" y="34776"/>
                    <a:pt x="7551" y="35461"/>
                  </a:cubicBezTo>
                  <a:cubicBezTo>
                    <a:pt x="8213" y="34091"/>
                    <a:pt x="8601" y="32607"/>
                    <a:pt x="8966" y="31147"/>
                  </a:cubicBezTo>
                  <a:cubicBezTo>
                    <a:pt x="9811" y="27746"/>
                    <a:pt x="10678" y="24322"/>
                    <a:pt x="10838" y="20807"/>
                  </a:cubicBezTo>
                  <a:cubicBezTo>
                    <a:pt x="10907" y="19437"/>
                    <a:pt x="10838" y="17954"/>
                    <a:pt x="9994" y="16881"/>
                  </a:cubicBezTo>
                  <a:cubicBezTo>
                    <a:pt x="9879" y="16744"/>
                    <a:pt x="9742" y="16607"/>
                    <a:pt x="9583" y="16561"/>
                  </a:cubicBezTo>
                  <a:cubicBezTo>
                    <a:pt x="9538" y="16550"/>
                    <a:pt x="9494" y="16545"/>
                    <a:pt x="9450" y="16545"/>
                  </a:cubicBezTo>
                  <a:cubicBezTo>
                    <a:pt x="9228" y="16545"/>
                    <a:pt x="9024" y="16679"/>
                    <a:pt x="8852" y="16812"/>
                  </a:cubicBezTo>
                  <a:cubicBezTo>
                    <a:pt x="8031" y="17520"/>
                    <a:pt x="7483" y="18501"/>
                    <a:pt x="7118" y="19506"/>
                  </a:cubicBezTo>
                  <a:cubicBezTo>
                    <a:pt x="6113" y="22176"/>
                    <a:pt x="6159" y="25098"/>
                    <a:pt x="6433" y="27928"/>
                  </a:cubicBezTo>
                  <a:cubicBezTo>
                    <a:pt x="6684" y="30667"/>
                    <a:pt x="7095" y="33384"/>
                    <a:pt x="6912" y="36100"/>
                  </a:cubicBezTo>
                  <a:cubicBezTo>
                    <a:pt x="4972" y="38086"/>
                    <a:pt x="2804" y="39866"/>
                    <a:pt x="338" y="41144"/>
                  </a:cubicBezTo>
                  <a:cubicBezTo>
                    <a:pt x="315" y="41138"/>
                    <a:pt x="293" y="41135"/>
                    <a:pt x="273" y="41135"/>
                  </a:cubicBezTo>
                  <a:cubicBezTo>
                    <a:pt x="1" y="41135"/>
                    <a:pt x="41" y="41677"/>
                    <a:pt x="338" y="41783"/>
                  </a:cubicBezTo>
                  <a:cubicBezTo>
                    <a:pt x="402" y="41806"/>
                    <a:pt x="467" y="41816"/>
                    <a:pt x="532" y="41816"/>
                  </a:cubicBezTo>
                  <a:cubicBezTo>
                    <a:pt x="792" y="41816"/>
                    <a:pt x="1055" y="41655"/>
                    <a:pt x="1274" y="41509"/>
                  </a:cubicBezTo>
                  <a:cubicBezTo>
                    <a:pt x="3488" y="40026"/>
                    <a:pt x="5543" y="38337"/>
                    <a:pt x="7460" y="36465"/>
                  </a:cubicBezTo>
                  <a:cubicBezTo>
                    <a:pt x="7648" y="36470"/>
                    <a:pt x="7836" y="36472"/>
                    <a:pt x="8024" y="36472"/>
                  </a:cubicBezTo>
                  <a:cubicBezTo>
                    <a:pt x="12339" y="36472"/>
                    <a:pt x="16707" y="35223"/>
                    <a:pt x="20425" y="32927"/>
                  </a:cubicBezTo>
                  <a:cubicBezTo>
                    <a:pt x="21771" y="32082"/>
                    <a:pt x="23141" y="31010"/>
                    <a:pt x="23552" y="29480"/>
                  </a:cubicBezTo>
                  <a:cubicBezTo>
                    <a:pt x="23643" y="29184"/>
                    <a:pt x="23689" y="28841"/>
                    <a:pt x="23575" y="28545"/>
                  </a:cubicBezTo>
                  <a:cubicBezTo>
                    <a:pt x="23415" y="28111"/>
                    <a:pt x="22913" y="27837"/>
                    <a:pt x="22456" y="27814"/>
                  </a:cubicBezTo>
                  <a:cubicBezTo>
                    <a:pt x="22429" y="27813"/>
                    <a:pt x="22402" y="27812"/>
                    <a:pt x="22374" y="27812"/>
                  </a:cubicBezTo>
                  <a:cubicBezTo>
                    <a:pt x="21925" y="27812"/>
                    <a:pt x="21496" y="27986"/>
                    <a:pt x="21087" y="28179"/>
                  </a:cubicBezTo>
                  <a:cubicBezTo>
                    <a:pt x="19420" y="28955"/>
                    <a:pt x="18028" y="30211"/>
                    <a:pt x="16522" y="31261"/>
                  </a:cubicBezTo>
                  <a:cubicBezTo>
                    <a:pt x="14102" y="32950"/>
                    <a:pt x="11386" y="34160"/>
                    <a:pt x="8647" y="35278"/>
                  </a:cubicBezTo>
                  <a:cubicBezTo>
                    <a:pt x="10770" y="33041"/>
                    <a:pt x="12687" y="30599"/>
                    <a:pt x="14330" y="27997"/>
                  </a:cubicBezTo>
                  <a:cubicBezTo>
                    <a:pt x="14516" y="28096"/>
                    <a:pt x="14742" y="28134"/>
                    <a:pt x="14979" y="28134"/>
                  </a:cubicBezTo>
                  <a:cubicBezTo>
                    <a:pt x="15179" y="28134"/>
                    <a:pt x="15387" y="28107"/>
                    <a:pt x="15586" y="28065"/>
                  </a:cubicBezTo>
                  <a:cubicBezTo>
                    <a:pt x="18553" y="27563"/>
                    <a:pt x="21178" y="25874"/>
                    <a:pt x="23392" y="23843"/>
                  </a:cubicBezTo>
                  <a:cubicBezTo>
                    <a:pt x="25218" y="22176"/>
                    <a:pt x="26861" y="20168"/>
                    <a:pt x="27455" y="17771"/>
                  </a:cubicBezTo>
                  <a:cubicBezTo>
                    <a:pt x="27592" y="17109"/>
                    <a:pt x="27660" y="16333"/>
                    <a:pt x="27227" y="15808"/>
                  </a:cubicBezTo>
                  <a:cubicBezTo>
                    <a:pt x="26936" y="15457"/>
                    <a:pt x="26498" y="15299"/>
                    <a:pt x="26042" y="15299"/>
                  </a:cubicBezTo>
                  <a:cubicBezTo>
                    <a:pt x="25638" y="15299"/>
                    <a:pt x="25219" y="15423"/>
                    <a:pt x="24876" y="15648"/>
                  </a:cubicBezTo>
                  <a:cubicBezTo>
                    <a:pt x="24168" y="16128"/>
                    <a:pt x="23734" y="16927"/>
                    <a:pt x="23323" y="17680"/>
                  </a:cubicBezTo>
                  <a:cubicBezTo>
                    <a:pt x="22022" y="20099"/>
                    <a:pt x="20607" y="22519"/>
                    <a:pt x="18599" y="24390"/>
                  </a:cubicBezTo>
                  <a:cubicBezTo>
                    <a:pt x="17480" y="25417"/>
                    <a:pt x="16202" y="26285"/>
                    <a:pt x="14878" y="27084"/>
                  </a:cubicBezTo>
                  <a:cubicBezTo>
                    <a:pt x="16864" y="23706"/>
                    <a:pt x="18393" y="20099"/>
                    <a:pt x="19375" y="16310"/>
                  </a:cubicBezTo>
                  <a:cubicBezTo>
                    <a:pt x="19420" y="16105"/>
                    <a:pt x="19489" y="15922"/>
                    <a:pt x="19534" y="15717"/>
                  </a:cubicBezTo>
                  <a:cubicBezTo>
                    <a:pt x="21292" y="13731"/>
                    <a:pt x="23232" y="11791"/>
                    <a:pt x="25286" y="10033"/>
                  </a:cubicBezTo>
                  <a:cubicBezTo>
                    <a:pt x="27592" y="8070"/>
                    <a:pt x="30125" y="6199"/>
                    <a:pt x="31563" y="3551"/>
                  </a:cubicBezTo>
                  <a:cubicBezTo>
                    <a:pt x="32088" y="2592"/>
                    <a:pt x="32408" y="1291"/>
                    <a:pt x="31655" y="515"/>
                  </a:cubicBezTo>
                  <a:cubicBezTo>
                    <a:pt x="31310" y="146"/>
                    <a:pt x="30822" y="1"/>
                    <a:pt x="303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35;p3"/>
          <p:cNvSpPr/>
          <p:nvPr/>
        </p:nvSpPr>
        <p:spPr>
          <a:xfrm flipH="1">
            <a:off x="3198968" y="305926"/>
            <a:ext cx="174640" cy="113416"/>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flipH="1">
            <a:off x="5914460" y="364705"/>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rot="-2700000">
            <a:off x="8464830" y="648414"/>
            <a:ext cx="122997" cy="192036"/>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flipH="1">
            <a:off x="3549635" y="4833305"/>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a:off x="5932975" y="4843202"/>
            <a:ext cx="93021" cy="113426"/>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597062" y="364689"/>
            <a:ext cx="204519" cy="204519"/>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four columns 1">
  <p:cSld name="BLANK_1_1_1_1_2">
    <p:spTree>
      <p:nvGrpSpPr>
        <p:cNvPr id="1" name="Shape 493"/>
        <p:cNvGrpSpPr/>
        <p:nvPr/>
      </p:nvGrpSpPr>
      <p:grpSpPr>
        <a:xfrm>
          <a:off x="0" y="0"/>
          <a:ext cx="0" cy="0"/>
          <a:chOff x="0" y="0"/>
          <a:chExt cx="0" cy="0"/>
        </a:xfrm>
      </p:grpSpPr>
      <p:sp>
        <p:nvSpPr>
          <p:cNvPr id="494" name="Google Shape;494;p29"/>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95" name="Google Shape;495;p29"/>
          <p:cNvSpPr txBox="1">
            <a:spLocks noGrp="1"/>
          </p:cNvSpPr>
          <p:nvPr>
            <p:ph type="title" idx="2"/>
          </p:nvPr>
        </p:nvSpPr>
        <p:spPr>
          <a:xfrm>
            <a:off x="1075175" y="2145950"/>
            <a:ext cx="3340500" cy="5319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20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496" name="Google Shape;496;p29"/>
          <p:cNvSpPr txBox="1">
            <a:spLocks noGrp="1"/>
          </p:cNvSpPr>
          <p:nvPr>
            <p:ph type="subTitle" idx="1"/>
          </p:nvPr>
        </p:nvSpPr>
        <p:spPr>
          <a:xfrm>
            <a:off x="1075175" y="1419511"/>
            <a:ext cx="3340500" cy="79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
        <p:nvSpPr>
          <p:cNvPr id="497" name="Google Shape;497;p29"/>
          <p:cNvSpPr txBox="1">
            <a:spLocks noGrp="1"/>
          </p:cNvSpPr>
          <p:nvPr>
            <p:ph type="title" idx="3"/>
          </p:nvPr>
        </p:nvSpPr>
        <p:spPr>
          <a:xfrm>
            <a:off x="1075175" y="3692175"/>
            <a:ext cx="3340500" cy="5319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20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498" name="Google Shape;498;p29"/>
          <p:cNvSpPr txBox="1">
            <a:spLocks noGrp="1"/>
          </p:cNvSpPr>
          <p:nvPr>
            <p:ph type="subTitle" idx="4"/>
          </p:nvPr>
        </p:nvSpPr>
        <p:spPr>
          <a:xfrm>
            <a:off x="1075175" y="2965836"/>
            <a:ext cx="3340500" cy="79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
        <p:nvSpPr>
          <p:cNvPr id="499" name="Google Shape;499;p29"/>
          <p:cNvSpPr txBox="1">
            <a:spLocks noGrp="1"/>
          </p:cNvSpPr>
          <p:nvPr>
            <p:ph type="title" idx="5"/>
          </p:nvPr>
        </p:nvSpPr>
        <p:spPr>
          <a:xfrm>
            <a:off x="4728325" y="2145950"/>
            <a:ext cx="3340500" cy="5319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20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500" name="Google Shape;500;p29"/>
          <p:cNvSpPr txBox="1">
            <a:spLocks noGrp="1"/>
          </p:cNvSpPr>
          <p:nvPr>
            <p:ph type="subTitle" idx="6"/>
          </p:nvPr>
        </p:nvSpPr>
        <p:spPr>
          <a:xfrm>
            <a:off x="4728325" y="1419511"/>
            <a:ext cx="3340500" cy="79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
        <p:nvSpPr>
          <p:cNvPr id="501" name="Google Shape;501;p29"/>
          <p:cNvSpPr txBox="1">
            <a:spLocks noGrp="1"/>
          </p:cNvSpPr>
          <p:nvPr>
            <p:ph type="title" idx="7"/>
          </p:nvPr>
        </p:nvSpPr>
        <p:spPr>
          <a:xfrm>
            <a:off x="4728325" y="3692175"/>
            <a:ext cx="3340500" cy="5319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20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502" name="Google Shape;502;p29"/>
          <p:cNvSpPr txBox="1">
            <a:spLocks noGrp="1"/>
          </p:cNvSpPr>
          <p:nvPr>
            <p:ph type="subTitle" idx="8"/>
          </p:nvPr>
        </p:nvSpPr>
        <p:spPr>
          <a:xfrm>
            <a:off x="4728325" y="2965836"/>
            <a:ext cx="3340500" cy="79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
        <p:nvSpPr>
          <p:cNvPr id="503" name="Google Shape;503;p29"/>
          <p:cNvSpPr/>
          <p:nvPr/>
        </p:nvSpPr>
        <p:spPr>
          <a:xfrm>
            <a:off x="8755466" y="2157738"/>
            <a:ext cx="174640" cy="113416"/>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9"/>
          <p:cNvSpPr/>
          <p:nvPr/>
        </p:nvSpPr>
        <p:spPr>
          <a:xfrm rot="6816878">
            <a:off x="8475106" y="274161"/>
            <a:ext cx="122986" cy="192019"/>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9"/>
          <p:cNvSpPr/>
          <p:nvPr/>
        </p:nvSpPr>
        <p:spPr>
          <a:xfrm rot="-3524071">
            <a:off x="8627848" y="4718507"/>
            <a:ext cx="122996" cy="192036"/>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9"/>
          <p:cNvSpPr/>
          <p:nvPr/>
        </p:nvSpPr>
        <p:spPr>
          <a:xfrm flipH="1">
            <a:off x="272981" y="2582721"/>
            <a:ext cx="106526" cy="101620"/>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9"/>
          <p:cNvSpPr/>
          <p:nvPr/>
        </p:nvSpPr>
        <p:spPr>
          <a:xfrm rot="1531528" flipH="1">
            <a:off x="529457" y="567083"/>
            <a:ext cx="174638" cy="113415"/>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9"/>
          <p:cNvSpPr/>
          <p:nvPr/>
        </p:nvSpPr>
        <p:spPr>
          <a:xfrm>
            <a:off x="8511300" y="1084123"/>
            <a:ext cx="205140" cy="205140"/>
          </a:xfrm>
          <a:custGeom>
            <a:avLst/>
            <a:gdLst/>
            <a:ahLst/>
            <a:cxnLst/>
            <a:rect l="l" t="t" r="r" b="b"/>
            <a:pathLst>
              <a:path w="7602" h="7602" extrusionOk="0">
                <a:moveTo>
                  <a:pt x="2648" y="1"/>
                </a:moveTo>
                <a:cubicBezTo>
                  <a:pt x="2420" y="1"/>
                  <a:pt x="2237" y="183"/>
                  <a:pt x="2237" y="434"/>
                </a:cubicBezTo>
                <a:lnTo>
                  <a:pt x="2237" y="1804"/>
                </a:lnTo>
                <a:cubicBezTo>
                  <a:pt x="2237" y="2032"/>
                  <a:pt x="2032" y="2215"/>
                  <a:pt x="1804" y="2215"/>
                </a:cubicBezTo>
                <a:lnTo>
                  <a:pt x="434" y="2215"/>
                </a:lnTo>
                <a:cubicBezTo>
                  <a:pt x="206" y="2215"/>
                  <a:pt x="0" y="2420"/>
                  <a:pt x="0" y="2648"/>
                </a:cubicBezTo>
                <a:lnTo>
                  <a:pt x="0" y="4954"/>
                </a:lnTo>
                <a:cubicBezTo>
                  <a:pt x="0" y="5182"/>
                  <a:pt x="206" y="5387"/>
                  <a:pt x="434" y="5387"/>
                </a:cubicBezTo>
                <a:lnTo>
                  <a:pt x="1804" y="5387"/>
                </a:lnTo>
                <a:cubicBezTo>
                  <a:pt x="2032" y="5387"/>
                  <a:pt x="2237" y="5570"/>
                  <a:pt x="2237" y="5798"/>
                </a:cubicBezTo>
                <a:lnTo>
                  <a:pt x="2237" y="7168"/>
                </a:lnTo>
                <a:cubicBezTo>
                  <a:pt x="2237" y="7419"/>
                  <a:pt x="2420" y="7601"/>
                  <a:pt x="2648" y="7601"/>
                </a:cubicBezTo>
                <a:lnTo>
                  <a:pt x="4976" y="7601"/>
                </a:lnTo>
                <a:cubicBezTo>
                  <a:pt x="5205" y="7601"/>
                  <a:pt x="5387" y="7419"/>
                  <a:pt x="5387" y="7168"/>
                </a:cubicBezTo>
                <a:lnTo>
                  <a:pt x="5387" y="5798"/>
                </a:lnTo>
                <a:cubicBezTo>
                  <a:pt x="5387" y="5570"/>
                  <a:pt x="5570" y="5387"/>
                  <a:pt x="5798" y="5387"/>
                </a:cubicBezTo>
                <a:lnTo>
                  <a:pt x="7190" y="5387"/>
                </a:lnTo>
                <a:cubicBezTo>
                  <a:pt x="7419" y="5387"/>
                  <a:pt x="7601" y="5182"/>
                  <a:pt x="7601" y="4954"/>
                </a:cubicBezTo>
                <a:lnTo>
                  <a:pt x="7601" y="2648"/>
                </a:lnTo>
                <a:cubicBezTo>
                  <a:pt x="7601" y="2420"/>
                  <a:pt x="7419" y="2215"/>
                  <a:pt x="7190" y="2215"/>
                </a:cubicBezTo>
                <a:lnTo>
                  <a:pt x="5798" y="2215"/>
                </a:lnTo>
                <a:cubicBezTo>
                  <a:pt x="5570" y="2215"/>
                  <a:pt x="5387" y="2032"/>
                  <a:pt x="5387" y="1804"/>
                </a:cubicBezTo>
                <a:lnTo>
                  <a:pt x="5387" y="434"/>
                </a:lnTo>
                <a:cubicBezTo>
                  <a:pt x="5387" y="183"/>
                  <a:pt x="5205" y="1"/>
                  <a:pt x="49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9"/>
          <p:cNvSpPr/>
          <p:nvPr/>
        </p:nvSpPr>
        <p:spPr>
          <a:xfrm rot="5651252" flipH="1">
            <a:off x="453091" y="4787187"/>
            <a:ext cx="164594" cy="54658"/>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0" name="Google Shape;510;p29"/>
          <p:cNvGrpSpPr/>
          <p:nvPr/>
        </p:nvGrpSpPr>
        <p:grpSpPr>
          <a:xfrm flipH="1">
            <a:off x="86640" y="2812548"/>
            <a:ext cx="1109326" cy="2740462"/>
            <a:chOff x="1985590" y="3490398"/>
            <a:chExt cx="1109326" cy="2740462"/>
          </a:xfrm>
        </p:grpSpPr>
        <p:sp>
          <p:nvSpPr>
            <p:cNvPr id="511" name="Google Shape;511;p29"/>
            <p:cNvSpPr/>
            <p:nvPr/>
          </p:nvSpPr>
          <p:spPr>
            <a:xfrm>
              <a:off x="2299102" y="3490398"/>
              <a:ext cx="614745" cy="567414"/>
            </a:xfrm>
            <a:custGeom>
              <a:avLst/>
              <a:gdLst/>
              <a:ahLst/>
              <a:cxnLst/>
              <a:rect l="l" t="t" r="r" b="b"/>
              <a:pathLst>
                <a:path w="22781" h="21027" extrusionOk="0">
                  <a:moveTo>
                    <a:pt x="12014" y="1"/>
                  </a:moveTo>
                  <a:cubicBezTo>
                    <a:pt x="11821" y="1"/>
                    <a:pt x="11628" y="10"/>
                    <a:pt x="11436" y="28"/>
                  </a:cubicBezTo>
                  <a:cubicBezTo>
                    <a:pt x="9496" y="210"/>
                    <a:pt x="7715" y="1214"/>
                    <a:pt x="6186" y="2447"/>
                  </a:cubicBezTo>
                  <a:cubicBezTo>
                    <a:pt x="5410" y="3086"/>
                    <a:pt x="4657" y="3839"/>
                    <a:pt x="4337" y="4798"/>
                  </a:cubicBezTo>
                  <a:cubicBezTo>
                    <a:pt x="3858" y="6259"/>
                    <a:pt x="4520" y="7834"/>
                    <a:pt x="5159" y="9249"/>
                  </a:cubicBezTo>
                  <a:cubicBezTo>
                    <a:pt x="6026" y="11189"/>
                    <a:pt x="6917" y="13129"/>
                    <a:pt x="7807" y="15069"/>
                  </a:cubicBezTo>
                  <a:cubicBezTo>
                    <a:pt x="6483" y="13746"/>
                    <a:pt x="5182" y="12422"/>
                    <a:pt x="3881" y="11098"/>
                  </a:cubicBezTo>
                  <a:cubicBezTo>
                    <a:pt x="3289" y="10506"/>
                    <a:pt x="2600" y="9876"/>
                    <a:pt x="1795" y="9876"/>
                  </a:cubicBezTo>
                  <a:cubicBezTo>
                    <a:pt x="1730" y="9876"/>
                    <a:pt x="1664" y="9880"/>
                    <a:pt x="1598" y="9888"/>
                  </a:cubicBezTo>
                  <a:cubicBezTo>
                    <a:pt x="754" y="9979"/>
                    <a:pt x="137" y="10847"/>
                    <a:pt x="69" y="11691"/>
                  </a:cubicBezTo>
                  <a:cubicBezTo>
                    <a:pt x="1" y="12536"/>
                    <a:pt x="343" y="13380"/>
                    <a:pt x="754" y="14111"/>
                  </a:cubicBezTo>
                  <a:cubicBezTo>
                    <a:pt x="2899" y="18060"/>
                    <a:pt x="7168" y="20776"/>
                    <a:pt x="11664" y="21027"/>
                  </a:cubicBezTo>
                  <a:cubicBezTo>
                    <a:pt x="17485" y="20639"/>
                    <a:pt x="22506" y="15069"/>
                    <a:pt x="22735" y="8952"/>
                  </a:cubicBezTo>
                  <a:cubicBezTo>
                    <a:pt x="22780" y="7834"/>
                    <a:pt x="22643" y="6601"/>
                    <a:pt x="21890" y="5780"/>
                  </a:cubicBezTo>
                  <a:cubicBezTo>
                    <a:pt x="21485" y="5325"/>
                    <a:pt x="20848" y="5062"/>
                    <a:pt x="20247" y="5062"/>
                  </a:cubicBezTo>
                  <a:cubicBezTo>
                    <a:pt x="19731" y="5062"/>
                    <a:pt x="19241" y="5256"/>
                    <a:pt x="18946" y="5688"/>
                  </a:cubicBezTo>
                  <a:cubicBezTo>
                    <a:pt x="18558" y="6213"/>
                    <a:pt x="18580" y="6944"/>
                    <a:pt x="18580" y="7606"/>
                  </a:cubicBezTo>
                  <a:cubicBezTo>
                    <a:pt x="18535" y="9569"/>
                    <a:pt x="17964" y="11554"/>
                    <a:pt x="16960" y="13266"/>
                  </a:cubicBezTo>
                  <a:cubicBezTo>
                    <a:pt x="17097" y="11372"/>
                    <a:pt x="17211" y="9477"/>
                    <a:pt x="17348" y="7583"/>
                  </a:cubicBezTo>
                  <a:cubicBezTo>
                    <a:pt x="17462" y="5757"/>
                    <a:pt x="17553" y="3794"/>
                    <a:pt x="16572" y="2264"/>
                  </a:cubicBezTo>
                  <a:cubicBezTo>
                    <a:pt x="15604" y="761"/>
                    <a:pt x="13799" y="1"/>
                    <a:pt x="120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9"/>
            <p:cNvSpPr/>
            <p:nvPr/>
          </p:nvSpPr>
          <p:spPr>
            <a:xfrm>
              <a:off x="1985590" y="3902567"/>
              <a:ext cx="1109326" cy="2328293"/>
            </a:xfrm>
            <a:custGeom>
              <a:avLst/>
              <a:gdLst/>
              <a:ahLst/>
              <a:cxnLst/>
              <a:rect l="l" t="t" r="r" b="b"/>
              <a:pathLst>
                <a:path w="41109" h="86281" extrusionOk="0">
                  <a:moveTo>
                    <a:pt x="3600" y="39967"/>
                  </a:moveTo>
                  <a:cubicBezTo>
                    <a:pt x="2921" y="39967"/>
                    <a:pt x="2330" y="40561"/>
                    <a:pt x="1941" y="41155"/>
                  </a:cubicBezTo>
                  <a:cubicBezTo>
                    <a:pt x="320" y="43620"/>
                    <a:pt x="0" y="46747"/>
                    <a:pt x="183" y="49691"/>
                  </a:cubicBezTo>
                  <a:cubicBezTo>
                    <a:pt x="434" y="53983"/>
                    <a:pt x="1667" y="58228"/>
                    <a:pt x="3744" y="61994"/>
                  </a:cubicBezTo>
                  <a:cubicBezTo>
                    <a:pt x="5342" y="64916"/>
                    <a:pt x="7442" y="67541"/>
                    <a:pt x="9633" y="70074"/>
                  </a:cubicBezTo>
                  <a:cubicBezTo>
                    <a:pt x="8355" y="68294"/>
                    <a:pt x="7693" y="66514"/>
                    <a:pt x="7213" y="64802"/>
                  </a:cubicBezTo>
                  <a:cubicBezTo>
                    <a:pt x="5387" y="58479"/>
                    <a:pt x="4794" y="51791"/>
                    <a:pt x="5479" y="45241"/>
                  </a:cubicBezTo>
                  <a:cubicBezTo>
                    <a:pt x="5661" y="43551"/>
                    <a:pt x="5821" y="41611"/>
                    <a:pt x="4611" y="40424"/>
                  </a:cubicBezTo>
                  <a:cubicBezTo>
                    <a:pt x="4383" y="40219"/>
                    <a:pt x="4132" y="40036"/>
                    <a:pt x="3835" y="39991"/>
                  </a:cubicBezTo>
                  <a:cubicBezTo>
                    <a:pt x="3756" y="39974"/>
                    <a:pt x="3677" y="39967"/>
                    <a:pt x="3600" y="39967"/>
                  </a:cubicBezTo>
                  <a:close/>
                  <a:moveTo>
                    <a:pt x="27756" y="1"/>
                  </a:moveTo>
                  <a:cubicBezTo>
                    <a:pt x="26889" y="708"/>
                    <a:pt x="26250" y="1713"/>
                    <a:pt x="25976" y="2808"/>
                  </a:cubicBezTo>
                  <a:cubicBezTo>
                    <a:pt x="25907" y="1941"/>
                    <a:pt x="25770" y="982"/>
                    <a:pt x="25108" y="412"/>
                  </a:cubicBezTo>
                  <a:cubicBezTo>
                    <a:pt x="24881" y="216"/>
                    <a:pt x="24573" y="125"/>
                    <a:pt x="24268" y="125"/>
                  </a:cubicBezTo>
                  <a:cubicBezTo>
                    <a:pt x="23683" y="125"/>
                    <a:pt x="23107" y="458"/>
                    <a:pt x="23122" y="1028"/>
                  </a:cubicBezTo>
                  <a:cubicBezTo>
                    <a:pt x="23145" y="1827"/>
                    <a:pt x="24218" y="2375"/>
                    <a:pt x="24035" y="3151"/>
                  </a:cubicBezTo>
                  <a:cubicBezTo>
                    <a:pt x="24022" y="2561"/>
                    <a:pt x="23437" y="2227"/>
                    <a:pt x="22850" y="2227"/>
                  </a:cubicBezTo>
                  <a:cubicBezTo>
                    <a:pt x="22415" y="2227"/>
                    <a:pt x="21980" y="2410"/>
                    <a:pt x="21776" y="2808"/>
                  </a:cubicBezTo>
                  <a:cubicBezTo>
                    <a:pt x="21388" y="3630"/>
                    <a:pt x="22050" y="4657"/>
                    <a:pt x="22917" y="4885"/>
                  </a:cubicBezTo>
                  <a:cubicBezTo>
                    <a:pt x="22780" y="4870"/>
                    <a:pt x="22641" y="4860"/>
                    <a:pt x="22501" y="4860"/>
                  </a:cubicBezTo>
                  <a:cubicBezTo>
                    <a:pt x="22222" y="4860"/>
                    <a:pt x="21943" y="4901"/>
                    <a:pt x="21684" y="5022"/>
                  </a:cubicBezTo>
                  <a:cubicBezTo>
                    <a:pt x="21205" y="5251"/>
                    <a:pt x="20908" y="5958"/>
                    <a:pt x="21274" y="6369"/>
                  </a:cubicBezTo>
                  <a:cubicBezTo>
                    <a:pt x="21433" y="6529"/>
                    <a:pt x="21662" y="6597"/>
                    <a:pt x="21890" y="6666"/>
                  </a:cubicBezTo>
                  <a:cubicBezTo>
                    <a:pt x="22532" y="6835"/>
                    <a:pt x="23194" y="6941"/>
                    <a:pt x="23888" y="6941"/>
                  </a:cubicBezTo>
                  <a:cubicBezTo>
                    <a:pt x="24502" y="6941"/>
                    <a:pt x="25141" y="6859"/>
                    <a:pt x="25816" y="6666"/>
                  </a:cubicBezTo>
                  <a:lnTo>
                    <a:pt x="25816" y="6666"/>
                  </a:lnTo>
                  <a:cubicBezTo>
                    <a:pt x="26227" y="12783"/>
                    <a:pt x="25108" y="18832"/>
                    <a:pt x="23305" y="24721"/>
                  </a:cubicBezTo>
                  <a:cubicBezTo>
                    <a:pt x="23511" y="22164"/>
                    <a:pt x="23282" y="19471"/>
                    <a:pt x="22963" y="16846"/>
                  </a:cubicBezTo>
                  <a:cubicBezTo>
                    <a:pt x="22689" y="14586"/>
                    <a:pt x="22278" y="12190"/>
                    <a:pt x="20794" y="10455"/>
                  </a:cubicBezTo>
                  <a:cubicBezTo>
                    <a:pt x="20156" y="9694"/>
                    <a:pt x="19222" y="9062"/>
                    <a:pt x="18241" y="9062"/>
                  </a:cubicBezTo>
                  <a:cubicBezTo>
                    <a:pt x="18134" y="9062"/>
                    <a:pt x="18026" y="9070"/>
                    <a:pt x="17918" y="9085"/>
                  </a:cubicBezTo>
                  <a:cubicBezTo>
                    <a:pt x="16709" y="9268"/>
                    <a:pt x="15841" y="10478"/>
                    <a:pt x="15750" y="11710"/>
                  </a:cubicBezTo>
                  <a:cubicBezTo>
                    <a:pt x="15659" y="12920"/>
                    <a:pt x="16184" y="14130"/>
                    <a:pt x="16891" y="15111"/>
                  </a:cubicBezTo>
                  <a:cubicBezTo>
                    <a:pt x="17599" y="16115"/>
                    <a:pt x="18489" y="16983"/>
                    <a:pt x="19265" y="17919"/>
                  </a:cubicBezTo>
                  <a:cubicBezTo>
                    <a:pt x="21548" y="20795"/>
                    <a:pt x="22575" y="24584"/>
                    <a:pt x="22164" y="28213"/>
                  </a:cubicBezTo>
                  <a:cubicBezTo>
                    <a:pt x="21548" y="30039"/>
                    <a:pt x="20863" y="31842"/>
                    <a:pt x="20155" y="33622"/>
                  </a:cubicBezTo>
                  <a:cubicBezTo>
                    <a:pt x="17416" y="40607"/>
                    <a:pt x="14335" y="47523"/>
                    <a:pt x="12440" y="54759"/>
                  </a:cubicBezTo>
                  <a:cubicBezTo>
                    <a:pt x="11276" y="44350"/>
                    <a:pt x="18968" y="34079"/>
                    <a:pt x="16640" y="23899"/>
                  </a:cubicBezTo>
                  <a:cubicBezTo>
                    <a:pt x="16435" y="22963"/>
                    <a:pt x="16092" y="21982"/>
                    <a:pt x="15248" y="21525"/>
                  </a:cubicBezTo>
                  <a:cubicBezTo>
                    <a:pt x="14967" y="21367"/>
                    <a:pt x="14673" y="21296"/>
                    <a:pt x="14381" y="21296"/>
                  </a:cubicBezTo>
                  <a:cubicBezTo>
                    <a:pt x="13106" y="21296"/>
                    <a:pt x="11841" y="22644"/>
                    <a:pt x="11619" y="24036"/>
                  </a:cubicBezTo>
                  <a:cubicBezTo>
                    <a:pt x="11345" y="25748"/>
                    <a:pt x="11984" y="27437"/>
                    <a:pt x="12121" y="29172"/>
                  </a:cubicBezTo>
                  <a:cubicBezTo>
                    <a:pt x="12326" y="31796"/>
                    <a:pt x="11322" y="34353"/>
                    <a:pt x="10683" y="36909"/>
                  </a:cubicBezTo>
                  <a:cubicBezTo>
                    <a:pt x="9176" y="42935"/>
                    <a:pt x="9770" y="49486"/>
                    <a:pt x="12326" y="55147"/>
                  </a:cubicBezTo>
                  <a:cubicBezTo>
                    <a:pt x="11938" y="56699"/>
                    <a:pt x="11596" y="58274"/>
                    <a:pt x="11322" y="59872"/>
                  </a:cubicBezTo>
                  <a:cubicBezTo>
                    <a:pt x="10660" y="63706"/>
                    <a:pt x="10477" y="67678"/>
                    <a:pt x="10911" y="71558"/>
                  </a:cubicBezTo>
                  <a:cubicBezTo>
                    <a:pt x="10477" y="71056"/>
                    <a:pt x="10044" y="70577"/>
                    <a:pt x="9633" y="70074"/>
                  </a:cubicBezTo>
                  <a:lnTo>
                    <a:pt x="9633" y="70074"/>
                  </a:lnTo>
                  <a:cubicBezTo>
                    <a:pt x="9998" y="70599"/>
                    <a:pt x="10432" y="71124"/>
                    <a:pt x="10934" y="71649"/>
                  </a:cubicBezTo>
                  <a:cubicBezTo>
                    <a:pt x="11527" y="76990"/>
                    <a:pt x="13330" y="82103"/>
                    <a:pt x="16686" y="86280"/>
                  </a:cubicBezTo>
                  <a:cubicBezTo>
                    <a:pt x="17234" y="85664"/>
                    <a:pt x="16709" y="84705"/>
                    <a:pt x="16229" y="84021"/>
                  </a:cubicBezTo>
                  <a:cubicBezTo>
                    <a:pt x="11025" y="76694"/>
                    <a:pt x="10546" y="66879"/>
                    <a:pt x="12486" y="58091"/>
                  </a:cubicBezTo>
                  <a:cubicBezTo>
                    <a:pt x="13604" y="52955"/>
                    <a:pt x="15476" y="48025"/>
                    <a:pt x="17507" y="43163"/>
                  </a:cubicBezTo>
                  <a:cubicBezTo>
                    <a:pt x="24857" y="39626"/>
                    <a:pt x="30815" y="33645"/>
                    <a:pt x="34421" y="26455"/>
                  </a:cubicBezTo>
                  <a:cubicBezTo>
                    <a:pt x="34923" y="25428"/>
                    <a:pt x="35403" y="24355"/>
                    <a:pt x="35357" y="23214"/>
                  </a:cubicBezTo>
                  <a:cubicBezTo>
                    <a:pt x="35311" y="22073"/>
                    <a:pt x="34604" y="20886"/>
                    <a:pt x="33485" y="20658"/>
                  </a:cubicBezTo>
                  <a:cubicBezTo>
                    <a:pt x="33343" y="20628"/>
                    <a:pt x="33201" y="20614"/>
                    <a:pt x="33061" y="20614"/>
                  </a:cubicBezTo>
                  <a:cubicBezTo>
                    <a:pt x="32236" y="20614"/>
                    <a:pt x="31458" y="21096"/>
                    <a:pt x="30815" y="21662"/>
                  </a:cubicBezTo>
                  <a:cubicBezTo>
                    <a:pt x="28943" y="23328"/>
                    <a:pt x="27893" y="25725"/>
                    <a:pt x="26797" y="28007"/>
                  </a:cubicBezTo>
                  <a:cubicBezTo>
                    <a:pt x="24446" y="32801"/>
                    <a:pt x="21548" y="37366"/>
                    <a:pt x="18192" y="41520"/>
                  </a:cubicBezTo>
                  <a:cubicBezTo>
                    <a:pt x="19425" y="38621"/>
                    <a:pt x="20680" y="35745"/>
                    <a:pt x="21867" y="32824"/>
                  </a:cubicBezTo>
                  <a:cubicBezTo>
                    <a:pt x="23602" y="28464"/>
                    <a:pt x="25177" y="23945"/>
                    <a:pt x="26135" y="19357"/>
                  </a:cubicBezTo>
                  <a:cubicBezTo>
                    <a:pt x="29468" y="14084"/>
                    <a:pt x="35197" y="10432"/>
                    <a:pt x="39739" y="5867"/>
                  </a:cubicBezTo>
                  <a:cubicBezTo>
                    <a:pt x="40219" y="5388"/>
                    <a:pt x="40698" y="4863"/>
                    <a:pt x="40835" y="4201"/>
                  </a:cubicBezTo>
                  <a:cubicBezTo>
                    <a:pt x="41109" y="2877"/>
                    <a:pt x="39716" y="1667"/>
                    <a:pt x="38347" y="1621"/>
                  </a:cubicBezTo>
                  <a:cubicBezTo>
                    <a:pt x="38309" y="1620"/>
                    <a:pt x="38271" y="1620"/>
                    <a:pt x="38233" y="1620"/>
                  </a:cubicBezTo>
                  <a:cubicBezTo>
                    <a:pt x="36930" y="1620"/>
                    <a:pt x="35715" y="2376"/>
                    <a:pt x="34672" y="3196"/>
                  </a:cubicBezTo>
                  <a:cubicBezTo>
                    <a:pt x="31317" y="5821"/>
                    <a:pt x="28669" y="9314"/>
                    <a:pt x="27003" y="13240"/>
                  </a:cubicBezTo>
                  <a:cubicBezTo>
                    <a:pt x="27163" y="11025"/>
                    <a:pt x="27140" y="8811"/>
                    <a:pt x="26866" y="6597"/>
                  </a:cubicBezTo>
                  <a:cubicBezTo>
                    <a:pt x="28715" y="5730"/>
                    <a:pt x="30153" y="4018"/>
                    <a:pt x="30678" y="2055"/>
                  </a:cubicBezTo>
                  <a:cubicBezTo>
                    <a:pt x="30532" y="2031"/>
                    <a:pt x="30386" y="2019"/>
                    <a:pt x="30239" y="2019"/>
                  </a:cubicBezTo>
                  <a:cubicBezTo>
                    <a:pt x="29283" y="2019"/>
                    <a:pt x="28339" y="2522"/>
                    <a:pt x="27824" y="3333"/>
                  </a:cubicBezTo>
                  <a:cubicBezTo>
                    <a:pt x="28395" y="2329"/>
                    <a:pt x="28372" y="1005"/>
                    <a:pt x="277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3" name="Google Shape;513;p29"/>
          <p:cNvGrpSpPr/>
          <p:nvPr/>
        </p:nvGrpSpPr>
        <p:grpSpPr>
          <a:xfrm>
            <a:off x="7948028" y="2812548"/>
            <a:ext cx="1109326" cy="2740462"/>
            <a:chOff x="1985590" y="3490398"/>
            <a:chExt cx="1109326" cy="2740462"/>
          </a:xfrm>
        </p:grpSpPr>
        <p:sp>
          <p:nvSpPr>
            <p:cNvPr id="514" name="Google Shape;514;p29"/>
            <p:cNvSpPr/>
            <p:nvPr/>
          </p:nvSpPr>
          <p:spPr>
            <a:xfrm>
              <a:off x="2299102" y="3490398"/>
              <a:ext cx="614745" cy="567414"/>
            </a:xfrm>
            <a:custGeom>
              <a:avLst/>
              <a:gdLst/>
              <a:ahLst/>
              <a:cxnLst/>
              <a:rect l="l" t="t" r="r" b="b"/>
              <a:pathLst>
                <a:path w="22781" h="21027" extrusionOk="0">
                  <a:moveTo>
                    <a:pt x="12014" y="1"/>
                  </a:moveTo>
                  <a:cubicBezTo>
                    <a:pt x="11821" y="1"/>
                    <a:pt x="11628" y="10"/>
                    <a:pt x="11436" y="28"/>
                  </a:cubicBezTo>
                  <a:cubicBezTo>
                    <a:pt x="9496" y="210"/>
                    <a:pt x="7715" y="1214"/>
                    <a:pt x="6186" y="2447"/>
                  </a:cubicBezTo>
                  <a:cubicBezTo>
                    <a:pt x="5410" y="3086"/>
                    <a:pt x="4657" y="3839"/>
                    <a:pt x="4337" y="4798"/>
                  </a:cubicBezTo>
                  <a:cubicBezTo>
                    <a:pt x="3858" y="6259"/>
                    <a:pt x="4520" y="7834"/>
                    <a:pt x="5159" y="9249"/>
                  </a:cubicBezTo>
                  <a:cubicBezTo>
                    <a:pt x="6026" y="11189"/>
                    <a:pt x="6917" y="13129"/>
                    <a:pt x="7807" y="15069"/>
                  </a:cubicBezTo>
                  <a:cubicBezTo>
                    <a:pt x="6483" y="13746"/>
                    <a:pt x="5182" y="12422"/>
                    <a:pt x="3881" y="11098"/>
                  </a:cubicBezTo>
                  <a:cubicBezTo>
                    <a:pt x="3289" y="10506"/>
                    <a:pt x="2600" y="9876"/>
                    <a:pt x="1795" y="9876"/>
                  </a:cubicBezTo>
                  <a:cubicBezTo>
                    <a:pt x="1730" y="9876"/>
                    <a:pt x="1664" y="9880"/>
                    <a:pt x="1598" y="9888"/>
                  </a:cubicBezTo>
                  <a:cubicBezTo>
                    <a:pt x="754" y="9979"/>
                    <a:pt x="137" y="10847"/>
                    <a:pt x="69" y="11691"/>
                  </a:cubicBezTo>
                  <a:cubicBezTo>
                    <a:pt x="1" y="12536"/>
                    <a:pt x="343" y="13380"/>
                    <a:pt x="754" y="14111"/>
                  </a:cubicBezTo>
                  <a:cubicBezTo>
                    <a:pt x="2899" y="18060"/>
                    <a:pt x="7168" y="20776"/>
                    <a:pt x="11664" y="21027"/>
                  </a:cubicBezTo>
                  <a:cubicBezTo>
                    <a:pt x="17485" y="20639"/>
                    <a:pt x="22506" y="15069"/>
                    <a:pt x="22735" y="8952"/>
                  </a:cubicBezTo>
                  <a:cubicBezTo>
                    <a:pt x="22780" y="7834"/>
                    <a:pt x="22643" y="6601"/>
                    <a:pt x="21890" y="5780"/>
                  </a:cubicBezTo>
                  <a:cubicBezTo>
                    <a:pt x="21485" y="5325"/>
                    <a:pt x="20848" y="5062"/>
                    <a:pt x="20247" y="5062"/>
                  </a:cubicBezTo>
                  <a:cubicBezTo>
                    <a:pt x="19731" y="5062"/>
                    <a:pt x="19241" y="5256"/>
                    <a:pt x="18946" y="5688"/>
                  </a:cubicBezTo>
                  <a:cubicBezTo>
                    <a:pt x="18558" y="6213"/>
                    <a:pt x="18580" y="6944"/>
                    <a:pt x="18580" y="7606"/>
                  </a:cubicBezTo>
                  <a:cubicBezTo>
                    <a:pt x="18535" y="9569"/>
                    <a:pt x="17964" y="11554"/>
                    <a:pt x="16960" y="13266"/>
                  </a:cubicBezTo>
                  <a:cubicBezTo>
                    <a:pt x="17097" y="11372"/>
                    <a:pt x="17211" y="9477"/>
                    <a:pt x="17348" y="7583"/>
                  </a:cubicBezTo>
                  <a:cubicBezTo>
                    <a:pt x="17462" y="5757"/>
                    <a:pt x="17553" y="3794"/>
                    <a:pt x="16572" y="2264"/>
                  </a:cubicBezTo>
                  <a:cubicBezTo>
                    <a:pt x="15604" y="761"/>
                    <a:pt x="13799" y="1"/>
                    <a:pt x="120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9"/>
            <p:cNvSpPr/>
            <p:nvPr/>
          </p:nvSpPr>
          <p:spPr>
            <a:xfrm>
              <a:off x="1985590" y="3902567"/>
              <a:ext cx="1109326" cy="2328293"/>
            </a:xfrm>
            <a:custGeom>
              <a:avLst/>
              <a:gdLst/>
              <a:ahLst/>
              <a:cxnLst/>
              <a:rect l="l" t="t" r="r" b="b"/>
              <a:pathLst>
                <a:path w="41109" h="86281" extrusionOk="0">
                  <a:moveTo>
                    <a:pt x="3600" y="39967"/>
                  </a:moveTo>
                  <a:cubicBezTo>
                    <a:pt x="2921" y="39967"/>
                    <a:pt x="2330" y="40561"/>
                    <a:pt x="1941" y="41155"/>
                  </a:cubicBezTo>
                  <a:cubicBezTo>
                    <a:pt x="320" y="43620"/>
                    <a:pt x="0" y="46747"/>
                    <a:pt x="183" y="49691"/>
                  </a:cubicBezTo>
                  <a:cubicBezTo>
                    <a:pt x="434" y="53983"/>
                    <a:pt x="1667" y="58228"/>
                    <a:pt x="3744" y="61994"/>
                  </a:cubicBezTo>
                  <a:cubicBezTo>
                    <a:pt x="5342" y="64916"/>
                    <a:pt x="7442" y="67541"/>
                    <a:pt x="9633" y="70074"/>
                  </a:cubicBezTo>
                  <a:cubicBezTo>
                    <a:pt x="8355" y="68294"/>
                    <a:pt x="7693" y="66514"/>
                    <a:pt x="7213" y="64802"/>
                  </a:cubicBezTo>
                  <a:cubicBezTo>
                    <a:pt x="5387" y="58479"/>
                    <a:pt x="4794" y="51791"/>
                    <a:pt x="5479" y="45241"/>
                  </a:cubicBezTo>
                  <a:cubicBezTo>
                    <a:pt x="5661" y="43551"/>
                    <a:pt x="5821" y="41611"/>
                    <a:pt x="4611" y="40424"/>
                  </a:cubicBezTo>
                  <a:cubicBezTo>
                    <a:pt x="4383" y="40219"/>
                    <a:pt x="4132" y="40036"/>
                    <a:pt x="3835" y="39991"/>
                  </a:cubicBezTo>
                  <a:cubicBezTo>
                    <a:pt x="3756" y="39974"/>
                    <a:pt x="3677" y="39967"/>
                    <a:pt x="3600" y="39967"/>
                  </a:cubicBezTo>
                  <a:close/>
                  <a:moveTo>
                    <a:pt x="27756" y="1"/>
                  </a:moveTo>
                  <a:cubicBezTo>
                    <a:pt x="26889" y="708"/>
                    <a:pt x="26250" y="1713"/>
                    <a:pt x="25976" y="2808"/>
                  </a:cubicBezTo>
                  <a:cubicBezTo>
                    <a:pt x="25907" y="1941"/>
                    <a:pt x="25770" y="982"/>
                    <a:pt x="25108" y="412"/>
                  </a:cubicBezTo>
                  <a:cubicBezTo>
                    <a:pt x="24881" y="216"/>
                    <a:pt x="24573" y="125"/>
                    <a:pt x="24268" y="125"/>
                  </a:cubicBezTo>
                  <a:cubicBezTo>
                    <a:pt x="23683" y="125"/>
                    <a:pt x="23107" y="458"/>
                    <a:pt x="23122" y="1028"/>
                  </a:cubicBezTo>
                  <a:cubicBezTo>
                    <a:pt x="23145" y="1827"/>
                    <a:pt x="24218" y="2375"/>
                    <a:pt x="24035" y="3151"/>
                  </a:cubicBezTo>
                  <a:cubicBezTo>
                    <a:pt x="24022" y="2561"/>
                    <a:pt x="23437" y="2227"/>
                    <a:pt x="22850" y="2227"/>
                  </a:cubicBezTo>
                  <a:cubicBezTo>
                    <a:pt x="22415" y="2227"/>
                    <a:pt x="21980" y="2410"/>
                    <a:pt x="21776" y="2808"/>
                  </a:cubicBezTo>
                  <a:cubicBezTo>
                    <a:pt x="21388" y="3630"/>
                    <a:pt x="22050" y="4657"/>
                    <a:pt x="22917" y="4885"/>
                  </a:cubicBezTo>
                  <a:cubicBezTo>
                    <a:pt x="22780" y="4870"/>
                    <a:pt x="22641" y="4860"/>
                    <a:pt x="22501" y="4860"/>
                  </a:cubicBezTo>
                  <a:cubicBezTo>
                    <a:pt x="22222" y="4860"/>
                    <a:pt x="21943" y="4901"/>
                    <a:pt x="21684" y="5022"/>
                  </a:cubicBezTo>
                  <a:cubicBezTo>
                    <a:pt x="21205" y="5251"/>
                    <a:pt x="20908" y="5958"/>
                    <a:pt x="21274" y="6369"/>
                  </a:cubicBezTo>
                  <a:cubicBezTo>
                    <a:pt x="21433" y="6529"/>
                    <a:pt x="21662" y="6597"/>
                    <a:pt x="21890" y="6666"/>
                  </a:cubicBezTo>
                  <a:cubicBezTo>
                    <a:pt x="22532" y="6835"/>
                    <a:pt x="23194" y="6941"/>
                    <a:pt x="23888" y="6941"/>
                  </a:cubicBezTo>
                  <a:cubicBezTo>
                    <a:pt x="24502" y="6941"/>
                    <a:pt x="25141" y="6859"/>
                    <a:pt x="25816" y="6666"/>
                  </a:cubicBezTo>
                  <a:lnTo>
                    <a:pt x="25816" y="6666"/>
                  </a:lnTo>
                  <a:cubicBezTo>
                    <a:pt x="26227" y="12783"/>
                    <a:pt x="25108" y="18832"/>
                    <a:pt x="23305" y="24721"/>
                  </a:cubicBezTo>
                  <a:cubicBezTo>
                    <a:pt x="23511" y="22164"/>
                    <a:pt x="23282" y="19471"/>
                    <a:pt x="22963" y="16846"/>
                  </a:cubicBezTo>
                  <a:cubicBezTo>
                    <a:pt x="22689" y="14586"/>
                    <a:pt x="22278" y="12190"/>
                    <a:pt x="20794" y="10455"/>
                  </a:cubicBezTo>
                  <a:cubicBezTo>
                    <a:pt x="20156" y="9694"/>
                    <a:pt x="19222" y="9062"/>
                    <a:pt x="18241" y="9062"/>
                  </a:cubicBezTo>
                  <a:cubicBezTo>
                    <a:pt x="18134" y="9062"/>
                    <a:pt x="18026" y="9070"/>
                    <a:pt x="17918" y="9085"/>
                  </a:cubicBezTo>
                  <a:cubicBezTo>
                    <a:pt x="16709" y="9268"/>
                    <a:pt x="15841" y="10478"/>
                    <a:pt x="15750" y="11710"/>
                  </a:cubicBezTo>
                  <a:cubicBezTo>
                    <a:pt x="15659" y="12920"/>
                    <a:pt x="16184" y="14130"/>
                    <a:pt x="16891" y="15111"/>
                  </a:cubicBezTo>
                  <a:cubicBezTo>
                    <a:pt x="17599" y="16115"/>
                    <a:pt x="18489" y="16983"/>
                    <a:pt x="19265" y="17919"/>
                  </a:cubicBezTo>
                  <a:cubicBezTo>
                    <a:pt x="21548" y="20795"/>
                    <a:pt x="22575" y="24584"/>
                    <a:pt x="22164" y="28213"/>
                  </a:cubicBezTo>
                  <a:cubicBezTo>
                    <a:pt x="21548" y="30039"/>
                    <a:pt x="20863" y="31842"/>
                    <a:pt x="20155" y="33622"/>
                  </a:cubicBezTo>
                  <a:cubicBezTo>
                    <a:pt x="17416" y="40607"/>
                    <a:pt x="14335" y="47523"/>
                    <a:pt x="12440" y="54759"/>
                  </a:cubicBezTo>
                  <a:cubicBezTo>
                    <a:pt x="11276" y="44350"/>
                    <a:pt x="18968" y="34079"/>
                    <a:pt x="16640" y="23899"/>
                  </a:cubicBezTo>
                  <a:cubicBezTo>
                    <a:pt x="16435" y="22963"/>
                    <a:pt x="16092" y="21982"/>
                    <a:pt x="15248" y="21525"/>
                  </a:cubicBezTo>
                  <a:cubicBezTo>
                    <a:pt x="14967" y="21367"/>
                    <a:pt x="14673" y="21296"/>
                    <a:pt x="14381" y="21296"/>
                  </a:cubicBezTo>
                  <a:cubicBezTo>
                    <a:pt x="13106" y="21296"/>
                    <a:pt x="11841" y="22644"/>
                    <a:pt x="11619" y="24036"/>
                  </a:cubicBezTo>
                  <a:cubicBezTo>
                    <a:pt x="11345" y="25748"/>
                    <a:pt x="11984" y="27437"/>
                    <a:pt x="12121" y="29172"/>
                  </a:cubicBezTo>
                  <a:cubicBezTo>
                    <a:pt x="12326" y="31796"/>
                    <a:pt x="11322" y="34353"/>
                    <a:pt x="10683" y="36909"/>
                  </a:cubicBezTo>
                  <a:cubicBezTo>
                    <a:pt x="9176" y="42935"/>
                    <a:pt x="9770" y="49486"/>
                    <a:pt x="12326" y="55147"/>
                  </a:cubicBezTo>
                  <a:cubicBezTo>
                    <a:pt x="11938" y="56699"/>
                    <a:pt x="11596" y="58274"/>
                    <a:pt x="11322" y="59872"/>
                  </a:cubicBezTo>
                  <a:cubicBezTo>
                    <a:pt x="10660" y="63706"/>
                    <a:pt x="10477" y="67678"/>
                    <a:pt x="10911" y="71558"/>
                  </a:cubicBezTo>
                  <a:cubicBezTo>
                    <a:pt x="10477" y="71056"/>
                    <a:pt x="10044" y="70577"/>
                    <a:pt x="9633" y="70074"/>
                  </a:cubicBezTo>
                  <a:lnTo>
                    <a:pt x="9633" y="70074"/>
                  </a:lnTo>
                  <a:cubicBezTo>
                    <a:pt x="9998" y="70599"/>
                    <a:pt x="10432" y="71124"/>
                    <a:pt x="10934" y="71649"/>
                  </a:cubicBezTo>
                  <a:cubicBezTo>
                    <a:pt x="11527" y="76990"/>
                    <a:pt x="13330" y="82103"/>
                    <a:pt x="16686" y="86280"/>
                  </a:cubicBezTo>
                  <a:cubicBezTo>
                    <a:pt x="17234" y="85664"/>
                    <a:pt x="16709" y="84705"/>
                    <a:pt x="16229" y="84021"/>
                  </a:cubicBezTo>
                  <a:cubicBezTo>
                    <a:pt x="11025" y="76694"/>
                    <a:pt x="10546" y="66879"/>
                    <a:pt x="12486" y="58091"/>
                  </a:cubicBezTo>
                  <a:cubicBezTo>
                    <a:pt x="13604" y="52955"/>
                    <a:pt x="15476" y="48025"/>
                    <a:pt x="17507" y="43163"/>
                  </a:cubicBezTo>
                  <a:cubicBezTo>
                    <a:pt x="24857" y="39626"/>
                    <a:pt x="30815" y="33645"/>
                    <a:pt x="34421" y="26455"/>
                  </a:cubicBezTo>
                  <a:cubicBezTo>
                    <a:pt x="34923" y="25428"/>
                    <a:pt x="35403" y="24355"/>
                    <a:pt x="35357" y="23214"/>
                  </a:cubicBezTo>
                  <a:cubicBezTo>
                    <a:pt x="35311" y="22073"/>
                    <a:pt x="34604" y="20886"/>
                    <a:pt x="33485" y="20658"/>
                  </a:cubicBezTo>
                  <a:cubicBezTo>
                    <a:pt x="33343" y="20628"/>
                    <a:pt x="33201" y="20614"/>
                    <a:pt x="33061" y="20614"/>
                  </a:cubicBezTo>
                  <a:cubicBezTo>
                    <a:pt x="32236" y="20614"/>
                    <a:pt x="31458" y="21096"/>
                    <a:pt x="30815" y="21662"/>
                  </a:cubicBezTo>
                  <a:cubicBezTo>
                    <a:pt x="28943" y="23328"/>
                    <a:pt x="27893" y="25725"/>
                    <a:pt x="26797" y="28007"/>
                  </a:cubicBezTo>
                  <a:cubicBezTo>
                    <a:pt x="24446" y="32801"/>
                    <a:pt x="21548" y="37366"/>
                    <a:pt x="18192" y="41520"/>
                  </a:cubicBezTo>
                  <a:cubicBezTo>
                    <a:pt x="19425" y="38621"/>
                    <a:pt x="20680" y="35745"/>
                    <a:pt x="21867" y="32824"/>
                  </a:cubicBezTo>
                  <a:cubicBezTo>
                    <a:pt x="23602" y="28464"/>
                    <a:pt x="25177" y="23945"/>
                    <a:pt x="26135" y="19357"/>
                  </a:cubicBezTo>
                  <a:cubicBezTo>
                    <a:pt x="29468" y="14084"/>
                    <a:pt x="35197" y="10432"/>
                    <a:pt x="39739" y="5867"/>
                  </a:cubicBezTo>
                  <a:cubicBezTo>
                    <a:pt x="40219" y="5388"/>
                    <a:pt x="40698" y="4863"/>
                    <a:pt x="40835" y="4201"/>
                  </a:cubicBezTo>
                  <a:cubicBezTo>
                    <a:pt x="41109" y="2877"/>
                    <a:pt x="39716" y="1667"/>
                    <a:pt x="38347" y="1621"/>
                  </a:cubicBezTo>
                  <a:cubicBezTo>
                    <a:pt x="38309" y="1620"/>
                    <a:pt x="38271" y="1620"/>
                    <a:pt x="38233" y="1620"/>
                  </a:cubicBezTo>
                  <a:cubicBezTo>
                    <a:pt x="36930" y="1620"/>
                    <a:pt x="35715" y="2376"/>
                    <a:pt x="34672" y="3196"/>
                  </a:cubicBezTo>
                  <a:cubicBezTo>
                    <a:pt x="31317" y="5821"/>
                    <a:pt x="28669" y="9314"/>
                    <a:pt x="27003" y="13240"/>
                  </a:cubicBezTo>
                  <a:cubicBezTo>
                    <a:pt x="27163" y="11025"/>
                    <a:pt x="27140" y="8811"/>
                    <a:pt x="26866" y="6597"/>
                  </a:cubicBezTo>
                  <a:cubicBezTo>
                    <a:pt x="28715" y="5730"/>
                    <a:pt x="30153" y="4018"/>
                    <a:pt x="30678" y="2055"/>
                  </a:cubicBezTo>
                  <a:cubicBezTo>
                    <a:pt x="30532" y="2031"/>
                    <a:pt x="30386" y="2019"/>
                    <a:pt x="30239" y="2019"/>
                  </a:cubicBezTo>
                  <a:cubicBezTo>
                    <a:pt x="29283" y="2019"/>
                    <a:pt x="28339" y="2522"/>
                    <a:pt x="27824" y="3333"/>
                  </a:cubicBezTo>
                  <a:cubicBezTo>
                    <a:pt x="28395" y="2329"/>
                    <a:pt x="28372" y="1005"/>
                    <a:pt x="277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6" name="Google Shape;516;p29"/>
          <p:cNvSpPr/>
          <p:nvPr/>
        </p:nvSpPr>
        <p:spPr>
          <a:xfrm rot="-570776" flipH="1">
            <a:off x="4356200" y="4253614"/>
            <a:ext cx="904250" cy="1339752"/>
          </a:xfrm>
          <a:custGeom>
            <a:avLst/>
            <a:gdLst/>
            <a:ahLst/>
            <a:cxnLst/>
            <a:rect l="l" t="t" r="r" b="b"/>
            <a:pathLst>
              <a:path w="33508" h="49646" extrusionOk="0">
                <a:moveTo>
                  <a:pt x="12973" y="0"/>
                </a:moveTo>
                <a:cubicBezTo>
                  <a:pt x="11302" y="0"/>
                  <a:pt x="9993" y="1496"/>
                  <a:pt x="9427" y="3059"/>
                </a:cubicBezTo>
                <a:cubicBezTo>
                  <a:pt x="8103" y="6574"/>
                  <a:pt x="9359" y="10729"/>
                  <a:pt x="11915" y="13468"/>
                </a:cubicBezTo>
                <a:cubicBezTo>
                  <a:pt x="13033" y="14654"/>
                  <a:pt x="14449" y="15796"/>
                  <a:pt x="14631" y="17416"/>
                </a:cubicBezTo>
                <a:cubicBezTo>
                  <a:pt x="14700" y="18078"/>
                  <a:pt x="14540" y="18740"/>
                  <a:pt x="14517" y="19402"/>
                </a:cubicBezTo>
                <a:cubicBezTo>
                  <a:pt x="14471" y="20794"/>
                  <a:pt x="14974" y="22232"/>
                  <a:pt x="15955" y="23282"/>
                </a:cubicBezTo>
                <a:cubicBezTo>
                  <a:pt x="17233" y="24675"/>
                  <a:pt x="19242" y="25382"/>
                  <a:pt x="20201" y="27026"/>
                </a:cubicBezTo>
                <a:cubicBezTo>
                  <a:pt x="21410" y="29103"/>
                  <a:pt x="20497" y="31910"/>
                  <a:pt x="21684" y="34010"/>
                </a:cubicBezTo>
                <a:cubicBezTo>
                  <a:pt x="23031" y="36407"/>
                  <a:pt x="26432" y="36749"/>
                  <a:pt x="28281" y="38781"/>
                </a:cubicBezTo>
                <a:cubicBezTo>
                  <a:pt x="29285" y="39831"/>
                  <a:pt x="29742" y="41269"/>
                  <a:pt x="30404" y="42570"/>
                </a:cubicBezTo>
                <a:cubicBezTo>
                  <a:pt x="31043" y="43871"/>
                  <a:pt x="32070" y="45172"/>
                  <a:pt x="33508" y="45400"/>
                </a:cubicBezTo>
                <a:cubicBezTo>
                  <a:pt x="32024" y="44487"/>
                  <a:pt x="31454" y="42501"/>
                  <a:pt x="31202" y="40744"/>
                </a:cubicBezTo>
                <a:cubicBezTo>
                  <a:pt x="30951" y="38986"/>
                  <a:pt x="30746" y="37046"/>
                  <a:pt x="29468" y="35814"/>
                </a:cubicBezTo>
                <a:cubicBezTo>
                  <a:pt x="28737" y="35106"/>
                  <a:pt x="27733" y="34764"/>
                  <a:pt x="26934" y="34147"/>
                </a:cubicBezTo>
                <a:cubicBezTo>
                  <a:pt x="26112" y="33485"/>
                  <a:pt x="25496" y="32549"/>
                  <a:pt x="25245" y="31522"/>
                </a:cubicBezTo>
                <a:cubicBezTo>
                  <a:pt x="24789" y="29582"/>
                  <a:pt x="25565" y="27437"/>
                  <a:pt x="24720" y="25656"/>
                </a:cubicBezTo>
                <a:cubicBezTo>
                  <a:pt x="23921" y="23967"/>
                  <a:pt x="21844" y="23054"/>
                  <a:pt x="21296" y="21251"/>
                </a:cubicBezTo>
                <a:cubicBezTo>
                  <a:pt x="20817" y="19745"/>
                  <a:pt x="21570" y="18124"/>
                  <a:pt x="21273" y="16572"/>
                </a:cubicBezTo>
                <a:cubicBezTo>
                  <a:pt x="20863" y="14312"/>
                  <a:pt x="18443" y="13011"/>
                  <a:pt x="17416" y="10934"/>
                </a:cubicBezTo>
                <a:cubicBezTo>
                  <a:pt x="16777" y="9656"/>
                  <a:pt x="16708" y="8195"/>
                  <a:pt x="16686" y="6757"/>
                </a:cubicBezTo>
                <a:cubicBezTo>
                  <a:pt x="16663" y="5319"/>
                  <a:pt x="16686" y="3858"/>
                  <a:pt x="16161" y="2534"/>
                </a:cubicBezTo>
                <a:cubicBezTo>
                  <a:pt x="15636" y="1188"/>
                  <a:pt x="14449" y="23"/>
                  <a:pt x="13011" y="1"/>
                </a:cubicBezTo>
                <a:cubicBezTo>
                  <a:pt x="12998" y="0"/>
                  <a:pt x="12985" y="0"/>
                  <a:pt x="12973" y="0"/>
                </a:cubicBezTo>
                <a:close/>
                <a:moveTo>
                  <a:pt x="4392" y="14708"/>
                </a:moveTo>
                <a:cubicBezTo>
                  <a:pt x="3463" y="14708"/>
                  <a:pt x="2560" y="14973"/>
                  <a:pt x="1826" y="15567"/>
                </a:cubicBezTo>
                <a:cubicBezTo>
                  <a:pt x="434" y="16686"/>
                  <a:pt x="0" y="18763"/>
                  <a:pt x="571" y="20452"/>
                </a:cubicBezTo>
                <a:cubicBezTo>
                  <a:pt x="1142" y="22141"/>
                  <a:pt x="2602" y="23442"/>
                  <a:pt x="4269" y="24127"/>
                </a:cubicBezTo>
                <a:cubicBezTo>
                  <a:pt x="5455" y="24629"/>
                  <a:pt x="6916" y="24926"/>
                  <a:pt x="7555" y="26067"/>
                </a:cubicBezTo>
                <a:cubicBezTo>
                  <a:pt x="8080" y="27026"/>
                  <a:pt x="7829" y="28236"/>
                  <a:pt x="8263" y="29263"/>
                </a:cubicBezTo>
                <a:cubicBezTo>
                  <a:pt x="9222" y="31454"/>
                  <a:pt x="12554" y="31203"/>
                  <a:pt x="14243" y="32892"/>
                </a:cubicBezTo>
                <a:cubicBezTo>
                  <a:pt x="15430" y="34102"/>
                  <a:pt x="15544" y="35996"/>
                  <a:pt x="16434" y="37434"/>
                </a:cubicBezTo>
                <a:cubicBezTo>
                  <a:pt x="17279" y="38804"/>
                  <a:pt x="18763" y="39648"/>
                  <a:pt x="20269" y="40242"/>
                </a:cubicBezTo>
                <a:cubicBezTo>
                  <a:pt x="21296" y="40652"/>
                  <a:pt x="22369" y="40972"/>
                  <a:pt x="23282" y="41565"/>
                </a:cubicBezTo>
                <a:cubicBezTo>
                  <a:pt x="25907" y="43186"/>
                  <a:pt x="27094" y="46678"/>
                  <a:pt x="29947" y="47865"/>
                </a:cubicBezTo>
                <a:cubicBezTo>
                  <a:pt x="27025" y="46176"/>
                  <a:pt x="27048" y="42068"/>
                  <a:pt x="24811" y="40082"/>
                </a:cubicBezTo>
                <a:cubicBezTo>
                  <a:pt x="23487" y="38895"/>
                  <a:pt x="21479" y="38621"/>
                  <a:pt x="20292" y="37320"/>
                </a:cubicBezTo>
                <a:cubicBezTo>
                  <a:pt x="18375" y="35243"/>
                  <a:pt x="19310" y="31568"/>
                  <a:pt x="17393" y="29491"/>
                </a:cubicBezTo>
                <a:cubicBezTo>
                  <a:pt x="16161" y="28167"/>
                  <a:pt x="14083" y="27893"/>
                  <a:pt x="12828" y="26592"/>
                </a:cubicBezTo>
                <a:cubicBezTo>
                  <a:pt x="11755" y="25474"/>
                  <a:pt x="11504" y="23853"/>
                  <a:pt x="11162" y="22347"/>
                </a:cubicBezTo>
                <a:cubicBezTo>
                  <a:pt x="10682" y="20087"/>
                  <a:pt x="9884" y="17759"/>
                  <a:pt x="8172" y="16207"/>
                </a:cubicBezTo>
                <a:cubicBezTo>
                  <a:pt x="7156" y="15272"/>
                  <a:pt x="5747" y="14708"/>
                  <a:pt x="4392" y="14708"/>
                </a:cubicBezTo>
                <a:close/>
                <a:moveTo>
                  <a:pt x="5136" y="34284"/>
                </a:moveTo>
                <a:cubicBezTo>
                  <a:pt x="2876" y="34307"/>
                  <a:pt x="1210" y="36955"/>
                  <a:pt x="1826" y="39123"/>
                </a:cubicBezTo>
                <a:cubicBezTo>
                  <a:pt x="2433" y="41257"/>
                  <a:pt x="4719" y="42639"/>
                  <a:pt x="6945" y="42639"/>
                </a:cubicBezTo>
                <a:cubicBezTo>
                  <a:pt x="6981" y="42639"/>
                  <a:pt x="7017" y="42639"/>
                  <a:pt x="7053" y="42638"/>
                </a:cubicBezTo>
                <a:cubicBezTo>
                  <a:pt x="7470" y="42623"/>
                  <a:pt x="7888" y="42566"/>
                  <a:pt x="8305" y="42566"/>
                </a:cubicBezTo>
                <a:cubicBezTo>
                  <a:pt x="8504" y="42566"/>
                  <a:pt x="8703" y="42579"/>
                  <a:pt x="8902" y="42615"/>
                </a:cubicBezTo>
                <a:cubicBezTo>
                  <a:pt x="10591" y="42889"/>
                  <a:pt x="11755" y="44647"/>
                  <a:pt x="13444" y="44966"/>
                </a:cubicBezTo>
                <a:cubicBezTo>
                  <a:pt x="13658" y="45009"/>
                  <a:pt x="13873" y="45027"/>
                  <a:pt x="14088" y="45027"/>
                </a:cubicBezTo>
                <a:cubicBezTo>
                  <a:pt x="15090" y="45027"/>
                  <a:pt x="16104" y="44644"/>
                  <a:pt x="17118" y="44644"/>
                </a:cubicBezTo>
                <a:cubicBezTo>
                  <a:pt x="17164" y="44644"/>
                  <a:pt x="17210" y="44645"/>
                  <a:pt x="17256" y="44647"/>
                </a:cubicBezTo>
                <a:cubicBezTo>
                  <a:pt x="20877" y="44738"/>
                  <a:pt x="23021" y="49646"/>
                  <a:pt x="26658" y="49646"/>
                </a:cubicBezTo>
                <a:cubicBezTo>
                  <a:pt x="26666" y="49646"/>
                  <a:pt x="26675" y="49646"/>
                  <a:pt x="26683" y="49646"/>
                </a:cubicBezTo>
                <a:cubicBezTo>
                  <a:pt x="25450" y="48550"/>
                  <a:pt x="24400" y="47363"/>
                  <a:pt x="23716" y="45994"/>
                </a:cubicBezTo>
                <a:cubicBezTo>
                  <a:pt x="23236" y="45058"/>
                  <a:pt x="22894" y="43939"/>
                  <a:pt x="21981" y="43414"/>
                </a:cubicBezTo>
                <a:cubicBezTo>
                  <a:pt x="21342" y="43026"/>
                  <a:pt x="20543" y="43003"/>
                  <a:pt x="19881" y="42684"/>
                </a:cubicBezTo>
                <a:cubicBezTo>
                  <a:pt x="18397" y="41999"/>
                  <a:pt x="17895" y="40036"/>
                  <a:pt x="16503" y="39169"/>
                </a:cubicBezTo>
                <a:cubicBezTo>
                  <a:pt x="15225" y="38393"/>
                  <a:pt x="13558" y="38712"/>
                  <a:pt x="12120" y="38279"/>
                </a:cubicBezTo>
                <a:cubicBezTo>
                  <a:pt x="9496" y="37480"/>
                  <a:pt x="7852" y="34284"/>
                  <a:pt x="5136" y="3428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9"/>
          <p:cNvSpPr/>
          <p:nvPr/>
        </p:nvSpPr>
        <p:spPr>
          <a:xfrm rot="570776">
            <a:off x="3883550" y="4253614"/>
            <a:ext cx="904250" cy="1339752"/>
          </a:xfrm>
          <a:custGeom>
            <a:avLst/>
            <a:gdLst/>
            <a:ahLst/>
            <a:cxnLst/>
            <a:rect l="l" t="t" r="r" b="b"/>
            <a:pathLst>
              <a:path w="33508" h="49646" extrusionOk="0">
                <a:moveTo>
                  <a:pt x="12973" y="0"/>
                </a:moveTo>
                <a:cubicBezTo>
                  <a:pt x="11302" y="0"/>
                  <a:pt x="9993" y="1496"/>
                  <a:pt x="9427" y="3059"/>
                </a:cubicBezTo>
                <a:cubicBezTo>
                  <a:pt x="8103" y="6574"/>
                  <a:pt x="9359" y="10729"/>
                  <a:pt x="11915" y="13468"/>
                </a:cubicBezTo>
                <a:cubicBezTo>
                  <a:pt x="13033" y="14654"/>
                  <a:pt x="14449" y="15796"/>
                  <a:pt x="14631" y="17416"/>
                </a:cubicBezTo>
                <a:cubicBezTo>
                  <a:pt x="14700" y="18078"/>
                  <a:pt x="14540" y="18740"/>
                  <a:pt x="14517" y="19402"/>
                </a:cubicBezTo>
                <a:cubicBezTo>
                  <a:pt x="14471" y="20794"/>
                  <a:pt x="14974" y="22232"/>
                  <a:pt x="15955" y="23282"/>
                </a:cubicBezTo>
                <a:cubicBezTo>
                  <a:pt x="17233" y="24675"/>
                  <a:pt x="19242" y="25382"/>
                  <a:pt x="20201" y="27026"/>
                </a:cubicBezTo>
                <a:cubicBezTo>
                  <a:pt x="21410" y="29103"/>
                  <a:pt x="20497" y="31910"/>
                  <a:pt x="21684" y="34010"/>
                </a:cubicBezTo>
                <a:cubicBezTo>
                  <a:pt x="23031" y="36407"/>
                  <a:pt x="26432" y="36749"/>
                  <a:pt x="28281" y="38781"/>
                </a:cubicBezTo>
                <a:cubicBezTo>
                  <a:pt x="29285" y="39831"/>
                  <a:pt x="29742" y="41269"/>
                  <a:pt x="30404" y="42570"/>
                </a:cubicBezTo>
                <a:cubicBezTo>
                  <a:pt x="31043" y="43871"/>
                  <a:pt x="32070" y="45172"/>
                  <a:pt x="33508" y="45400"/>
                </a:cubicBezTo>
                <a:cubicBezTo>
                  <a:pt x="32024" y="44487"/>
                  <a:pt x="31454" y="42501"/>
                  <a:pt x="31202" y="40744"/>
                </a:cubicBezTo>
                <a:cubicBezTo>
                  <a:pt x="30951" y="38986"/>
                  <a:pt x="30746" y="37046"/>
                  <a:pt x="29468" y="35814"/>
                </a:cubicBezTo>
                <a:cubicBezTo>
                  <a:pt x="28737" y="35106"/>
                  <a:pt x="27733" y="34764"/>
                  <a:pt x="26934" y="34147"/>
                </a:cubicBezTo>
                <a:cubicBezTo>
                  <a:pt x="26112" y="33485"/>
                  <a:pt x="25496" y="32549"/>
                  <a:pt x="25245" y="31522"/>
                </a:cubicBezTo>
                <a:cubicBezTo>
                  <a:pt x="24789" y="29582"/>
                  <a:pt x="25565" y="27437"/>
                  <a:pt x="24720" y="25656"/>
                </a:cubicBezTo>
                <a:cubicBezTo>
                  <a:pt x="23921" y="23967"/>
                  <a:pt x="21844" y="23054"/>
                  <a:pt x="21296" y="21251"/>
                </a:cubicBezTo>
                <a:cubicBezTo>
                  <a:pt x="20817" y="19745"/>
                  <a:pt x="21570" y="18124"/>
                  <a:pt x="21273" y="16572"/>
                </a:cubicBezTo>
                <a:cubicBezTo>
                  <a:pt x="20863" y="14312"/>
                  <a:pt x="18443" y="13011"/>
                  <a:pt x="17416" y="10934"/>
                </a:cubicBezTo>
                <a:cubicBezTo>
                  <a:pt x="16777" y="9656"/>
                  <a:pt x="16708" y="8195"/>
                  <a:pt x="16686" y="6757"/>
                </a:cubicBezTo>
                <a:cubicBezTo>
                  <a:pt x="16663" y="5319"/>
                  <a:pt x="16686" y="3858"/>
                  <a:pt x="16161" y="2534"/>
                </a:cubicBezTo>
                <a:cubicBezTo>
                  <a:pt x="15636" y="1188"/>
                  <a:pt x="14449" y="23"/>
                  <a:pt x="13011" y="1"/>
                </a:cubicBezTo>
                <a:cubicBezTo>
                  <a:pt x="12998" y="0"/>
                  <a:pt x="12985" y="0"/>
                  <a:pt x="12973" y="0"/>
                </a:cubicBezTo>
                <a:close/>
                <a:moveTo>
                  <a:pt x="4392" y="14708"/>
                </a:moveTo>
                <a:cubicBezTo>
                  <a:pt x="3463" y="14708"/>
                  <a:pt x="2560" y="14973"/>
                  <a:pt x="1826" y="15567"/>
                </a:cubicBezTo>
                <a:cubicBezTo>
                  <a:pt x="434" y="16686"/>
                  <a:pt x="0" y="18763"/>
                  <a:pt x="571" y="20452"/>
                </a:cubicBezTo>
                <a:cubicBezTo>
                  <a:pt x="1142" y="22141"/>
                  <a:pt x="2602" y="23442"/>
                  <a:pt x="4269" y="24127"/>
                </a:cubicBezTo>
                <a:cubicBezTo>
                  <a:pt x="5455" y="24629"/>
                  <a:pt x="6916" y="24926"/>
                  <a:pt x="7555" y="26067"/>
                </a:cubicBezTo>
                <a:cubicBezTo>
                  <a:pt x="8080" y="27026"/>
                  <a:pt x="7829" y="28236"/>
                  <a:pt x="8263" y="29263"/>
                </a:cubicBezTo>
                <a:cubicBezTo>
                  <a:pt x="9222" y="31454"/>
                  <a:pt x="12554" y="31203"/>
                  <a:pt x="14243" y="32892"/>
                </a:cubicBezTo>
                <a:cubicBezTo>
                  <a:pt x="15430" y="34102"/>
                  <a:pt x="15544" y="35996"/>
                  <a:pt x="16434" y="37434"/>
                </a:cubicBezTo>
                <a:cubicBezTo>
                  <a:pt x="17279" y="38804"/>
                  <a:pt x="18763" y="39648"/>
                  <a:pt x="20269" y="40242"/>
                </a:cubicBezTo>
                <a:cubicBezTo>
                  <a:pt x="21296" y="40652"/>
                  <a:pt x="22369" y="40972"/>
                  <a:pt x="23282" y="41565"/>
                </a:cubicBezTo>
                <a:cubicBezTo>
                  <a:pt x="25907" y="43186"/>
                  <a:pt x="27094" y="46678"/>
                  <a:pt x="29947" y="47865"/>
                </a:cubicBezTo>
                <a:cubicBezTo>
                  <a:pt x="27025" y="46176"/>
                  <a:pt x="27048" y="42068"/>
                  <a:pt x="24811" y="40082"/>
                </a:cubicBezTo>
                <a:cubicBezTo>
                  <a:pt x="23487" y="38895"/>
                  <a:pt x="21479" y="38621"/>
                  <a:pt x="20292" y="37320"/>
                </a:cubicBezTo>
                <a:cubicBezTo>
                  <a:pt x="18375" y="35243"/>
                  <a:pt x="19310" y="31568"/>
                  <a:pt x="17393" y="29491"/>
                </a:cubicBezTo>
                <a:cubicBezTo>
                  <a:pt x="16161" y="28167"/>
                  <a:pt x="14083" y="27893"/>
                  <a:pt x="12828" y="26592"/>
                </a:cubicBezTo>
                <a:cubicBezTo>
                  <a:pt x="11755" y="25474"/>
                  <a:pt x="11504" y="23853"/>
                  <a:pt x="11162" y="22347"/>
                </a:cubicBezTo>
                <a:cubicBezTo>
                  <a:pt x="10682" y="20087"/>
                  <a:pt x="9884" y="17759"/>
                  <a:pt x="8172" y="16207"/>
                </a:cubicBezTo>
                <a:cubicBezTo>
                  <a:pt x="7156" y="15272"/>
                  <a:pt x="5747" y="14708"/>
                  <a:pt x="4392" y="14708"/>
                </a:cubicBezTo>
                <a:close/>
                <a:moveTo>
                  <a:pt x="5136" y="34284"/>
                </a:moveTo>
                <a:cubicBezTo>
                  <a:pt x="2876" y="34307"/>
                  <a:pt x="1210" y="36955"/>
                  <a:pt x="1826" y="39123"/>
                </a:cubicBezTo>
                <a:cubicBezTo>
                  <a:pt x="2433" y="41257"/>
                  <a:pt x="4719" y="42639"/>
                  <a:pt x="6945" y="42639"/>
                </a:cubicBezTo>
                <a:cubicBezTo>
                  <a:pt x="6981" y="42639"/>
                  <a:pt x="7017" y="42639"/>
                  <a:pt x="7053" y="42638"/>
                </a:cubicBezTo>
                <a:cubicBezTo>
                  <a:pt x="7470" y="42623"/>
                  <a:pt x="7888" y="42566"/>
                  <a:pt x="8305" y="42566"/>
                </a:cubicBezTo>
                <a:cubicBezTo>
                  <a:pt x="8504" y="42566"/>
                  <a:pt x="8703" y="42579"/>
                  <a:pt x="8902" y="42615"/>
                </a:cubicBezTo>
                <a:cubicBezTo>
                  <a:pt x="10591" y="42889"/>
                  <a:pt x="11755" y="44647"/>
                  <a:pt x="13444" y="44966"/>
                </a:cubicBezTo>
                <a:cubicBezTo>
                  <a:pt x="13658" y="45009"/>
                  <a:pt x="13873" y="45027"/>
                  <a:pt x="14088" y="45027"/>
                </a:cubicBezTo>
                <a:cubicBezTo>
                  <a:pt x="15090" y="45027"/>
                  <a:pt x="16104" y="44644"/>
                  <a:pt x="17118" y="44644"/>
                </a:cubicBezTo>
                <a:cubicBezTo>
                  <a:pt x="17164" y="44644"/>
                  <a:pt x="17210" y="44645"/>
                  <a:pt x="17256" y="44647"/>
                </a:cubicBezTo>
                <a:cubicBezTo>
                  <a:pt x="20877" y="44738"/>
                  <a:pt x="23021" y="49646"/>
                  <a:pt x="26658" y="49646"/>
                </a:cubicBezTo>
                <a:cubicBezTo>
                  <a:pt x="26666" y="49646"/>
                  <a:pt x="26675" y="49646"/>
                  <a:pt x="26683" y="49646"/>
                </a:cubicBezTo>
                <a:cubicBezTo>
                  <a:pt x="25450" y="48550"/>
                  <a:pt x="24400" y="47363"/>
                  <a:pt x="23716" y="45994"/>
                </a:cubicBezTo>
                <a:cubicBezTo>
                  <a:pt x="23236" y="45058"/>
                  <a:pt x="22894" y="43939"/>
                  <a:pt x="21981" y="43414"/>
                </a:cubicBezTo>
                <a:cubicBezTo>
                  <a:pt x="21342" y="43026"/>
                  <a:pt x="20543" y="43003"/>
                  <a:pt x="19881" y="42684"/>
                </a:cubicBezTo>
                <a:cubicBezTo>
                  <a:pt x="18397" y="41999"/>
                  <a:pt x="17895" y="40036"/>
                  <a:pt x="16503" y="39169"/>
                </a:cubicBezTo>
                <a:cubicBezTo>
                  <a:pt x="15225" y="38393"/>
                  <a:pt x="13558" y="38712"/>
                  <a:pt x="12120" y="38279"/>
                </a:cubicBezTo>
                <a:cubicBezTo>
                  <a:pt x="9496" y="37480"/>
                  <a:pt x="7852" y="34284"/>
                  <a:pt x="5136" y="3428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8" name="Google Shape;518;p29"/>
          <p:cNvGrpSpPr/>
          <p:nvPr/>
        </p:nvGrpSpPr>
        <p:grpSpPr>
          <a:xfrm>
            <a:off x="6551702" y="4683249"/>
            <a:ext cx="150927" cy="143533"/>
            <a:chOff x="3716290" y="4256524"/>
            <a:chExt cx="150927" cy="143533"/>
          </a:xfrm>
        </p:grpSpPr>
        <p:sp>
          <p:nvSpPr>
            <p:cNvPr id="519" name="Google Shape;519;p29"/>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9"/>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9"/>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2" name="Google Shape;522;p29"/>
          <p:cNvSpPr/>
          <p:nvPr/>
        </p:nvSpPr>
        <p:spPr>
          <a:xfrm flipH="1">
            <a:off x="7422948" y="220730"/>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523"/>
        <p:cNvGrpSpPr/>
        <p:nvPr/>
      </p:nvGrpSpPr>
      <p:grpSpPr>
        <a:xfrm>
          <a:off x="0" y="0"/>
          <a:ext cx="0" cy="0"/>
          <a:chOff x="0" y="0"/>
          <a:chExt cx="0" cy="0"/>
        </a:xfrm>
      </p:grpSpPr>
      <p:sp>
        <p:nvSpPr>
          <p:cNvPr id="524" name="Google Shape;524;p3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25" name="Google Shape;525;p30"/>
          <p:cNvSpPr txBox="1">
            <a:spLocks noGrp="1"/>
          </p:cNvSpPr>
          <p:nvPr>
            <p:ph type="subTitle" idx="1"/>
          </p:nvPr>
        </p:nvSpPr>
        <p:spPr>
          <a:xfrm>
            <a:off x="948600" y="2044068"/>
            <a:ext cx="2336400" cy="739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6" name="Google Shape;526;p30"/>
          <p:cNvSpPr txBox="1">
            <a:spLocks noGrp="1"/>
          </p:cNvSpPr>
          <p:nvPr>
            <p:ph type="subTitle" idx="2"/>
          </p:nvPr>
        </p:nvSpPr>
        <p:spPr>
          <a:xfrm>
            <a:off x="3403800" y="2044068"/>
            <a:ext cx="2336400" cy="739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7" name="Google Shape;527;p30"/>
          <p:cNvSpPr txBox="1">
            <a:spLocks noGrp="1"/>
          </p:cNvSpPr>
          <p:nvPr>
            <p:ph type="subTitle" idx="3"/>
          </p:nvPr>
        </p:nvSpPr>
        <p:spPr>
          <a:xfrm>
            <a:off x="5859000" y="2044068"/>
            <a:ext cx="2336400" cy="739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8" name="Google Shape;528;p30"/>
          <p:cNvSpPr txBox="1">
            <a:spLocks noGrp="1"/>
          </p:cNvSpPr>
          <p:nvPr>
            <p:ph type="subTitle" idx="4"/>
          </p:nvPr>
        </p:nvSpPr>
        <p:spPr>
          <a:xfrm>
            <a:off x="948600" y="3540223"/>
            <a:ext cx="2336400" cy="739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9" name="Google Shape;529;p30"/>
          <p:cNvSpPr txBox="1">
            <a:spLocks noGrp="1"/>
          </p:cNvSpPr>
          <p:nvPr>
            <p:ph type="subTitle" idx="5"/>
          </p:nvPr>
        </p:nvSpPr>
        <p:spPr>
          <a:xfrm>
            <a:off x="3403800" y="3540223"/>
            <a:ext cx="2336400" cy="739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0" name="Google Shape;530;p30"/>
          <p:cNvSpPr txBox="1">
            <a:spLocks noGrp="1"/>
          </p:cNvSpPr>
          <p:nvPr>
            <p:ph type="subTitle" idx="6"/>
          </p:nvPr>
        </p:nvSpPr>
        <p:spPr>
          <a:xfrm>
            <a:off x="5859000" y="3540223"/>
            <a:ext cx="2336400" cy="739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1" name="Google Shape;531;p30"/>
          <p:cNvSpPr txBox="1">
            <a:spLocks noGrp="1"/>
          </p:cNvSpPr>
          <p:nvPr>
            <p:ph type="subTitle" idx="7"/>
          </p:nvPr>
        </p:nvSpPr>
        <p:spPr>
          <a:xfrm>
            <a:off x="943700" y="1738850"/>
            <a:ext cx="2336400" cy="3840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000">
                <a:solidFill>
                  <a:schemeClr val="accent2"/>
                </a:solidFill>
                <a:latin typeface="Archivo Black"/>
                <a:ea typeface="Archivo Black"/>
                <a:cs typeface="Archivo Black"/>
                <a:sym typeface="Archivo Black"/>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532" name="Google Shape;532;p30"/>
          <p:cNvSpPr txBox="1">
            <a:spLocks noGrp="1"/>
          </p:cNvSpPr>
          <p:nvPr>
            <p:ph type="subTitle" idx="8"/>
          </p:nvPr>
        </p:nvSpPr>
        <p:spPr>
          <a:xfrm>
            <a:off x="3403800" y="1738850"/>
            <a:ext cx="2336400" cy="3840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000">
                <a:solidFill>
                  <a:schemeClr val="accent2"/>
                </a:solidFill>
                <a:latin typeface="Archivo Black"/>
                <a:ea typeface="Archivo Black"/>
                <a:cs typeface="Archivo Black"/>
                <a:sym typeface="Archivo Black"/>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533" name="Google Shape;533;p30"/>
          <p:cNvSpPr txBox="1">
            <a:spLocks noGrp="1"/>
          </p:cNvSpPr>
          <p:nvPr>
            <p:ph type="subTitle" idx="9"/>
          </p:nvPr>
        </p:nvSpPr>
        <p:spPr>
          <a:xfrm>
            <a:off x="5863900" y="1738850"/>
            <a:ext cx="2336400" cy="3840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000">
                <a:solidFill>
                  <a:schemeClr val="accent2"/>
                </a:solidFill>
                <a:latin typeface="Archivo Black"/>
                <a:ea typeface="Archivo Black"/>
                <a:cs typeface="Archivo Black"/>
                <a:sym typeface="Archivo Black"/>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534" name="Google Shape;534;p30"/>
          <p:cNvSpPr txBox="1">
            <a:spLocks noGrp="1"/>
          </p:cNvSpPr>
          <p:nvPr>
            <p:ph type="subTitle" idx="13"/>
          </p:nvPr>
        </p:nvSpPr>
        <p:spPr>
          <a:xfrm>
            <a:off x="943700" y="3230325"/>
            <a:ext cx="2336400" cy="3840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000">
                <a:solidFill>
                  <a:schemeClr val="accent2"/>
                </a:solidFill>
                <a:latin typeface="Archivo Black"/>
                <a:ea typeface="Archivo Black"/>
                <a:cs typeface="Archivo Black"/>
                <a:sym typeface="Archivo Black"/>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535" name="Google Shape;535;p30"/>
          <p:cNvSpPr txBox="1">
            <a:spLocks noGrp="1"/>
          </p:cNvSpPr>
          <p:nvPr>
            <p:ph type="subTitle" idx="14"/>
          </p:nvPr>
        </p:nvSpPr>
        <p:spPr>
          <a:xfrm>
            <a:off x="3403800" y="3230325"/>
            <a:ext cx="2336400" cy="3840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000">
                <a:solidFill>
                  <a:schemeClr val="accent2"/>
                </a:solidFill>
                <a:latin typeface="Archivo Black"/>
                <a:ea typeface="Archivo Black"/>
                <a:cs typeface="Archivo Black"/>
                <a:sym typeface="Archivo Black"/>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536" name="Google Shape;536;p30"/>
          <p:cNvSpPr txBox="1">
            <a:spLocks noGrp="1"/>
          </p:cNvSpPr>
          <p:nvPr>
            <p:ph type="subTitle" idx="15"/>
          </p:nvPr>
        </p:nvSpPr>
        <p:spPr>
          <a:xfrm>
            <a:off x="5863900" y="3230325"/>
            <a:ext cx="2336400" cy="3840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000">
                <a:solidFill>
                  <a:schemeClr val="accent2"/>
                </a:solidFill>
                <a:latin typeface="Archivo Black"/>
                <a:ea typeface="Archivo Black"/>
                <a:cs typeface="Archivo Black"/>
                <a:sym typeface="Archivo Black"/>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537" name="Google Shape;537;p30"/>
          <p:cNvSpPr/>
          <p:nvPr/>
        </p:nvSpPr>
        <p:spPr>
          <a:xfrm>
            <a:off x="8560000" y="1146175"/>
            <a:ext cx="205140" cy="205140"/>
          </a:xfrm>
          <a:custGeom>
            <a:avLst/>
            <a:gdLst/>
            <a:ahLst/>
            <a:cxnLst/>
            <a:rect l="l" t="t" r="r" b="b"/>
            <a:pathLst>
              <a:path w="7602" h="7602" extrusionOk="0">
                <a:moveTo>
                  <a:pt x="2648" y="1"/>
                </a:moveTo>
                <a:cubicBezTo>
                  <a:pt x="2420" y="1"/>
                  <a:pt x="2237" y="183"/>
                  <a:pt x="2237" y="434"/>
                </a:cubicBezTo>
                <a:lnTo>
                  <a:pt x="2237" y="1804"/>
                </a:lnTo>
                <a:cubicBezTo>
                  <a:pt x="2237" y="2032"/>
                  <a:pt x="2032" y="2215"/>
                  <a:pt x="1804" y="2215"/>
                </a:cubicBezTo>
                <a:lnTo>
                  <a:pt x="434" y="2215"/>
                </a:lnTo>
                <a:cubicBezTo>
                  <a:pt x="206" y="2215"/>
                  <a:pt x="0" y="2420"/>
                  <a:pt x="0" y="2648"/>
                </a:cubicBezTo>
                <a:lnTo>
                  <a:pt x="0" y="4954"/>
                </a:lnTo>
                <a:cubicBezTo>
                  <a:pt x="0" y="5182"/>
                  <a:pt x="206" y="5387"/>
                  <a:pt x="434" y="5387"/>
                </a:cubicBezTo>
                <a:lnTo>
                  <a:pt x="1804" y="5387"/>
                </a:lnTo>
                <a:cubicBezTo>
                  <a:pt x="2032" y="5387"/>
                  <a:pt x="2237" y="5570"/>
                  <a:pt x="2237" y="5798"/>
                </a:cubicBezTo>
                <a:lnTo>
                  <a:pt x="2237" y="7168"/>
                </a:lnTo>
                <a:cubicBezTo>
                  <a:pt x="2237" y="7419"/>
                  <a:pt x="2420" y="7601"/>
                  <a:pt x="2648" y="7601"/>
                </a:cubicBezTo>
                <a:lnTo>
                  <a:pt x="4976" y="7601"/>
                </a:lnTo>
                <a:cubicBezTo>
                  <a:pt x="5205" y="7601"/>
                  <a:pt x="5387" y="7419"/>
                  <a:pt x="5387" y="7168"/>
                </a:cubicBezTo>
                <a:lnTo>
                  <a:pt x="5387" y="5798"/>
                </a:lnTo>
                <a:cubicBezTo>
                  <a:pt x="5387" y="5570"/>
                  <a:pt x="5570" y="5387"/>
                  <a:pt x="5798" y="5387"/>
                </a:cubicBezTo>
                <a:lnTo>
                  <a:pt x="7190" y="5387"/>
                </a:lnTo>
                <a:cubicBezTo>
                  <a:pt x="7419" y="5387"/>
                  <a:pt x="7601" y="5182"/>
                  <a:pt x="7601" y="4954"/>
                </a:cubicBezTo>
                <a:lnTo>
                  <a:pt x="7601" y="2648"/>
                </a:lnTo>
                <a:cubicBezTo>
                  <a:pt x="7601" y="2420"/>
                  <a:pt x="7419" y="2215"/>
                  <a:pt x="7190" y="2215"/>
                </a:cubicBezTo>
                <a:lnTo>
                  <a:pt x="5798" y="2215"/>
                </a:lnTo>
                <a:cubicBezTo>
                  <a:pt x="5570" y="2215"/>
                  <a:pt x="5387" y="2032"/>
                  <a:pt x="5387" y="1804"/>
                </a:cubicBezTo>
                <a:lnTo>
                  <a:pt x="5387" y="434"/>
                </a:lnTo>
                <a:cubicBezTo>
                  <a:pt x="5387" y="183"/>
                  <a:pt x="5205" y="1"/>
                  <a:pt x="49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0"/>
          <p:cNvSpPr/>
          <p:nvPr/>
        </p:nvSpPr>
        <p:spPr>
          <a:xfrm rot="-6816878" flipH="1">
            <a:off x="473922" y="4193036"/>
            <a:ext cx="122986" cy="192019"/>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0"/>
          <p:cNvSpPr/>
          <p:nvPr/>
        </p:nvSpPr>
        <p:spPr>
          <a:xfrm>
            <a:off x="299801" y="999194"/>
            <a:ext cx="122989" cy="192024"/>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0"/>
          <p:cNvSpPr/>
          <p:nvPr/>
        </p:nvSpPr>
        <p:spPr>
          <a:xfrm flipH="1">
            <a:off x="308044" y="2250208"/>
            <a:ext cx="106526" cy="101620"/>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0"/>
          <p:cNvSpPr/>
          <p:nvPr/>
        </p:nvSpPr>
        <p:spPr>
          <a:xfrm rot="5735881">
            <a:off x="8607196" y="2512889"/>
            <a:ext cx="143061" cy="117729"/>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0"/>
          <p:cNvSpPr/>
          <p:nvPr/>
        </p:nvSpPr>
        <p:spPr>
          <a:xfrm flipH="1">
            <a:off x="5914460" y="364705"/>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0"/>
          <p:cNvSpPr/>
          <p:nvPr/>
        </p:nvSpPr>
        <p:spPr>
          <a:xfrm>
            <a:off x="6560881" y="4965629"/>
            <a:ext cx="106526" cy="101620"/>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0"/>
          <p:cNvSpPr/>
          <p:nvPr/>
        </p:nvSpPr>
        <p:spPr>
          <a:xfrm>
            <a:off x="3615878" y="4837952"/>
            <a:ext cx="68123" cy="64985"/>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0"/>
          <p:cNvSpPr/>
          <p:nvPr/>
        </p:nvSpPr>
        <p:spPr>
          <a:xfrm rot="-5735881" flipH="1">
            <a:off x="8575319" y="4233752"/>
            <a:ext cx="143061" cy="117729"/>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0"/>
          <p:cNvSpPr/>
          <p:nvPr/>
        </p:nvSpPr>
        <p:spPr>
          <a:xfrm>
            <a:off x="1951612" y="4768189"/>
            <a:ext cx="204519" cy="204519"/>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7" name="Google Shape;547;p30"/>
          <p:cNvGrpSpPr/>
          <p:nvPr/>
        </p:nvGrpSpPr>
        <p:grpSpPr>
          <a:xfrm rot="-1821919">
            <a:off x="-307246" y="3106590"/>
            <a:ext cx="1299622" cy="2651890"/>
            <a:chOff x="8154826" y="3096390"/>
            <a:chExt cx="1299652" cy="2651951"/>
          </a:xfrm>
        </p:grpSpPr>
        <p:sp>
          <p:nvSpPr>
            <p:cNvPr id="548" name="Google Shape;548;p30"/>
            <p:cNvSpPr/>
            <p:nvPr/>
          </p:nvSpPr>
          <p:spPr>
            <a:xfrm>
              <a:off x="8761530" y="3096390"/>
              <a:ext cx="692948" cy="785102"/>
            </a:xfrm>
            <a:custGeom>
              <a:avLst/>
              <a:gdLst/>
              <a:ahLst/>
              <a:cxnLst/>
              <a:rect l="l" t="t" r="r" b="b"/>
              <a:pathLst>
                <a:path w="25679" h="29094" extrusionOk="0">
                  <a:moveTo>
                    <a:pt x="15362" y="0"/>
                  </a:moveTo>
                  <a:cubicBezTo>
                    <a:pt x="14997" y="0"/>
                    <a:pt x="14631" y="16"/>
                    <a:pt x="14266" y="43"/>
                  </a:cubicBezTo>
                  <a:cubicBezTo>
                    <a:pt x="13581" y="112"/>
                    <a:pt x="12897" y="203"/>
                    <a:pt x="12280" y="500"/>
                  </a:cubicBezTo>
                  <a:cubicBezTo>
                    <a:pt x="11504" y="888"/>
                    <a:pt x="10911" y="1550"/>
                    <a:pt x="10409" y="2234"/>
                  </a:cubicBezTo>
                  <a:cubicBezTo>
                    <a:pt x="8080" y="5498"/>
                    <a:pt x="7533" y="9653"/>
                    <a:pt x="6254" y="13464"/>
                  </a:cubicBezTo>
                  <a:cubicBezTo>
                    <a:pt x="6232" y="13533"/>
                    <a:pt x="6186" y="13624"/>
                    <a:pt x="6140" y="13693"/>
                  </a:cubicBezTo>
                  <a:cubicBezTo>
                    <a:pt x="6088" y="13737"/>
                    <a:pt x="6021" y="13758"/>
                    <a:pt x="5951" y="13758"/>
                  </a:cubicBezTo>
                  <a:cubicBezTo>
                    <a:pt x="5806" y="13758"/>
                    <a:pt x="5647" y="13671"/>
                    <a:pt x="5570" y="13533"/>
                  </a:cubicBezTo>
                  <a:cubicBezTo>
                    <a:pt x="5456" y="13350"/>
                    <a:pt x="5478" y="13099"/>
                    <a:pt x="5501" y="12871"/>
                  </a:cubicBezTo>
                  <a:cubicBezTo>
                    <a:pt x="5752" y="10383"/>
                    <a:pt x="6277" y="7941"/>
                    <a:pt x="7053" y="5544"/>
                  </a:cubicBezTo>
                  <a:cubicBezTo>
                    <a:pt x="7259" y="4928"/>
                    <a:pt x="7464" y="4289"/>
                    <a:pt x="7487" y="3627"/>
                  </a:cubicBezTo>
                  <a:cubicBezTo>
                    <a:pt x="7510" y="2965"/>
                    <a:pt x="7282" y="2257"/>
                    <a:pt x="6734" y="1869"/>
                  </a:cubicBezTo>
                  <a:cubicBezTo>
                    <a:pt x="6438" y="1663"/>
                    <a:pt x="6097" y="1577"/>
                    <a:pt x="5742" y="1577"/>
                  </a:cubicBezTo>
                  <a:cubicBezTo>
                    <a:pt x="5195" y="1577"/>
                    <a:pt x="4617" y="1784"/>
                    <a:pt x="4132" y="2075"/>
                  </a:cubicBezTo>
                  <a:cubicBezTo>
                    <a:pt x="3196" y="2622"/>
                    <a:pt x="2443" y="3467"/>
                    <a:pt x="1872" y="4403"/>
                  </a:cubicBezTo>
                  <a:cubicBezTo>
                    <a:pt x="0" y="7461"/>
                    <a:pt x="137" y="11296"/>
                    <a:pt x="662" y="14834"/>
                  </a:cubicBezTo>
                  <a:cubicBezTo>
                    <a:pt x="1233" y="18509"/>
                    <a:pt x="2169" y="22138"/>
                    <a:pt x="3470" y="25608"/>
                  </a:cubicBezTo>
                  <a:cubicBezTo>
                    <a:pt x="3903" y="26772"/>
                    <a:pt x="4588" y="28164"/>
                    <a:pt x="5958" y="28735"/>
                  </a:cubicBezTo>
                  <a:cubicBezTo>
                    <a:pt x="6548" y="28997"/>
                    <a:pt x="7176" y="29093"/>
                    <a:pt x="7811" y="29093"/>
                  </a:cubicBezTo>
                  <a:cubicBezTo>
                    <a:pt x="8281" y="29093"/>
                    <a:pt x="8756" y="29041"/>
                    <a:pt x="9222" y="28963"/>
                  </a:cubicBezTo>
                  <a:cubicBezTo>
                    <a:pt x="13673" y="28255"/>
                    <a:pt x="17485" y="25379"/>
                    <a:pt x="20657" y="22161"/>
                  </a:cubicBezTo>
                  <a:cubicBezTo>
                    <a:pt x="22050" y="20746"/>
                    <a:pt x="23351" y="19216"/>
                    <a:pt x="24264" y="17459"/>
                  </a:cubicBezTo>
                  <a:cubicBezTo>
                    <a:pt x="25177" y="15701"/>
                    <a:pt x="25679" y="13670"/>
                    <a:pt x="25382" y="11730"/>
                  </a:cubicBezTo>
                  <a:cubicBezTo>
                    <a:pt x="25291" y="11182"/>
                    <a:pt x="25108" y="10611"/>
                    <a:pt x="24652" y="10337"/>
                  </a:cubicBezTo>
                  <a:cubicBezTo>
                    <a:pt x="24472" y="10236"/>
                    <a:pt x="24273" y="10190"/>
                    <a:pt x="24071" y="10190"/>
                  </a:cubicBezTo>
                  <a:cubicBezTo>
                    <a:pt x="23686" y="10190"/>
                    <a:pt x="23293" y="10356"/>
                    <a:pt x="23008" y="10611"/>
                  </a:cubicBezTo>
                  <a:cubicBezTo>
                    <a:pt x="22552" y="10999"/>
                    <a:pt x="22278" y="11524"/>
                    <a:pt x="22004" y="12049"/>
                  </a:cubicBezTo>
                  <a:cubicBezTo>
                    <a:pt x="20885" y="14241"/>
                    <a:pt x="19516" y="16295"/>
                    <a:pt x="17918" y="18166"/>
                  </a:cubicBezTo>
                  <a:cubicBezTo>
                    <a:pt x="19288" y="15222"/>
                    <a:pt x="20657" y="12255"/>
                    <a:pt x="21639" y="9173"/>
                  </a:cubicBezTo>
                  <a:cubicBezTo>
                    <a:pt x="22232" y="7347"/>
                    <a:pt x="22643" y="5316"/>
                    <a:pt x="21913" y="3558"/>
                  </a:cubicBezTo>
                  <a:cubicBezTo>
                    <a:pt x="21342" y="2166"/>
                    <a:pt x="20087" y="1116"/>
                    <a:pt x="18694" y="568"/>
                  </a:cubicBezTo>
                  <a:cubicBezTo>
                    <a:pt x="17639" y="153"/>
                    <a:pt x="16505" y="0"/>
                    <a:pt x="153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0"/>
            <p:cNvSpPr/>
            <p:nvPr/>
          </p:nvSpPr>
          <p:spPr>
            <a:xfrm>
              <a:off x="8154826" y="3623515"/>
              <a:ext cx="1186935" cy="2124826"/>
            </a:xfrm>
            <a:custGeom>
              <a:avLst/>
              <a:gdLst/>
              <a:ahLst/>
              <a:cxnLst/>
              <a:rect l="l" t="t" r="r" b="b"/>
              <a:pathLst>
                <a:path w="43985" h="78741" extrusionOk="0">
                  <a:moveTo>
                    <a:pt x="15204" y="1"/>
                  </a:moveTo>
                  <a:cubicBezTo>
                    <a:pt x="14564" y="1"/>
                    <a:pt x="13931" y="314"/>
                    <a:pt x="13467" y="755"/>
                  </a:cubicBezTo>
                  <a:cubicBezTo>
                    <a:pt x="12303" y="1805"/>
                    <a:pt x="11938" y="3517"/>
                    <a:pt x="12098" y="5092"/>
                  </a:cubicBezTo>
                  <a:cubicBezTo>
                    <a:pt x="12280" y="6644"/>
                    <a:pt x="12874" y="8105"/>
                    <a:pt x="13376" y="9611"/>
                  </a:cubicBezTo>
                  <a:cubicBezTo>
                    <a:pt x="15727" y="16824"/>
                    <a:pt x="15248" y="24653"/>
                    <a:pt x="13833" y="32140"/>
                  </a:cubicBezTo>
                  <a:cubicBezTo>
                    <a:pt x="12098" y="36226"/>
                    <a:pt x="10957" y="40585"/>
                    <a:pt x="10432" y="44991"/>
                  </a:cubicBezTo>
                  <a:cubicBezTo>
                    <a:pt x="9929" y="41224"/>
                    <a:pt x="8811" y="37435"/>
                    <a:pt x="8583" y="33601"/>
                  </a:cubicBezTo>
                  <a:cubicBezTo>
                    <a:pt x="8332" y="29538"/>
                    <a:pt x="9062" y="25407"/>
                    <a:pt x="8103" y="21458"/>
                  </a:cubicBezTo>
                  <a:cubicBezTo>
                    <a:pt x="7838" y="20331"/>
                    <a:pt x="7124" y="19034"/>
                    <a:pt x="6003" y="19034"/>
                  </a:cubicBezTo>
                  <a:cubicBezTo>
                    <a:pt x="5966" y="19034"/>
                    <a:pt x="5928" y="19035"/>
                    <a:pt x="5889" y="19038"/>
                  </a:cubicBezTo>
                  <a:cubicBezTo>
                    <a:pt x="5364" y="19084"/>
                    <a:pt x="4908" y="19426"/>
                    <a:pt x="4565" y="19814"/>
                  </a:cubicBezTo>
                  <a:cubicBezTo>
                    <a:pt x="3516" y="21001"/>
                    <a:pt x="3264" y="22645"/>
                    <a:pt x="3173" y="24197"/>
                  </a:cubicBezTo>
                  <a:cubicBezTo>
                    <a:pt x="2945" y="28465"/>
                    <a:pt x="3607" y="32756"/>
                    <a:pt x="5136" y="36751"/>
                  </a:cubicBezTo>
                  <a:cubicBezTo>
                    <a:pt x="6711" y="40836"/>
                    <a:pt x="9199" y="44671"/>
                    <a:pt x="10135" y="48871"/>
                  </a:cubicBezTo>
                  <a:cubicBezTo>
                    <a:pt x="9929" y="55947"/>
                    <a:pt x="11482" y="63182"/>
                    <a:pt x="14905" y="69254"/>
                  </a:cubicBezTo>
                  <a:cubicBezTo>
                    <a:pt x="11938" y="66560"/>
                    <a:pt x="9678" y="63228"/>
                    <a:pt x="8240" y="59553"/>
                  </a:cubicBezTo>
                  <a:cubicBezTo>
                    <a:pt x="6985" y="56358"/>
                    <a:pt x="6346" y="52934"/>
                    <a:pt x="4976" y="49784"/>
                  </a:cubicBezTo>
                  <a:cubicBezTo>
                    <a:pt x="4680" y="49168"/>
                    <a:pt x="4337" y="48506"/>
                    <a:pt x="3698" y="48232"/>
                  </a:cubicBezTo>
                  <a:cubicBezTo>
                    <a:pt x="3521" y="48163"/>
                    <a:pt x="3337" y="48132"/>
                    <a:pt x="3153" y="48132"/>
                  </a:cubicBezTo>
                  <a:cubicBezTo>
                    <a:pt x="2600" y="48132"/>
                    <a:pt x="2043" y="48414"/>
                    <a:pt x="1667" y="48825"/>
                  </a:cubicBezTo>
                  <a:cubicBezTo>
                    <a:pt x="1164" y="49396"/>
                    <a:pt x="936" y="50149"/>
                    <a:pt x="799" y="50880"/>
                  </a:cubicBezTo>
                  <a:cubicBezTo>
                    <a:pt x="0" y="55148"/>
                    <a:pt x="1781" y="59599"/>
                    <a:pt x="4702" y="62794"/>
                  </a:cubicBezTo>
                  <a:cubicBezTo>
                    <a:pt x="7510" y="65899"/>
                    <a:pt x="11253" y="67998"/>
                    <a:pt x="15111" y="69619"/>
                  </a:cubicBezTo>
                  <a:cubicBezTo>
                    <a:pt x="17051" y="72952"/>
                    <a:pt x="19539" y="75919"/>
                    <a:pt x="22620" y="78293"/>
                  </a:cubicBezTo>
                  <a:cubicBezTo>
                    <a:pt x="22926" y="78526"/>
                    <a:pt x="23344" y="78740"/>
                    <a:pt x="23701" y="78740"/>
                  </a:cubicBezTo>
                  <a:cubicBezTo>
                    <a:pt x="23903" y="78740"/>
                    <a:pt x="24086" y="78671"/>
                    <a:pt x="24218" y="78498"/>
                  </a:cubicBezTo>
                  <a:cubicBezTo>
                    <a:pt x="19288" y="74960"/>
                    <a:pt x="15818" y="69665"/>
                    <a:pt x="13673" y="63981"/>
                  </a:cubicBezTo>
                  <a:cubicBezTo>
                    <a:pt x="13330" y="63045"/>
                    <a:pt x="13011" y="62087"/>
                    <a:pt x="12737" y="61128"/>
                  </a:cubicBezTo>
                  <a:cubicBezTo>
                    <a:pt x="12303" y="55148"/>
                    <a:pt x="13764" y="49122"/>
                    <a:pt x="17416" y="44534"/>
                  </a:cubicBezTo>
                  <a:cubicBezTo>
                    <a:pt x="19813" y="41476"/>
                    <a:pt x="23077" y="39170"/>
                    <a:pt x="25451" y="36089"/>
                  </a:cubicBezTo>
                  <a:cubicBezTo>
                    <a:pt x="26090" y="35244"/>
                    <a:pt x="26683" y="34103"/>
                    <a:pt x="26135" y="33190"/>
                  </a:cubicBezTo>
                  <a:cubicBezTo>
                    <a:pt x="25784" y="32575"/>
                    <a:pt x="25085" y="32364"/>
                    <a:pt x="24346" y="32364"/>
                  </a:cubicBezTo>
                  <a:cubicBezTo>
                    <a:pt x="23933" y="32364"/>
                    <a:pt x="23507" y="32430"/>
                    <a:pt x="23122" y="32528"/>
                  </a:cubicBezTo>
                  <a:cubicBezTo>
                    <a:pt x="19105" y="33624"/>
                    <a:pt x="15978" y="36910"/>
                    <a:pt x="13969" y="40563"/>
                  </a:cubicBezTo>
                  <a:cubicBezTo>
                    <a:pt x="12372" y="43507"/>
                    <a:pt x="11390" y="46771"/>
                    <a:pt x="11048" y="50081"/>
                  </a:cubicBezTo>
                  <a:cubicBezTo>
                    <a:pt x="10934" y="43986"/>
                    <a:pt x="12098" y="37846"/>
                    <a:pt x="14494" y="32231"/>
                  </a:cubicBezTo>
                  <a:cubicBezTo>
                    <a:pt x="17895" y="28077"/>
                    <a:pt x="22529" y="24904"/>
                    <a:pt x="27665" y="23147"/>
                  </a:cubicBezTo>
                  <a:cubicBezTo>
                    <a:pt x="32595" y="21481"/>
                    <a:pt x="38096" y="21047"/>
                    <a:pt x="42319" y="18011"/>
                  </a:cubicBezTo>
                  <a:cubicBezTo>
                    <a:pt x="42844" y="17623"/>
                    <a:pt x="43368" y="17189"/>
                    <a:pt x="43665" y="16596"/>
                  </a:cubicBezTo>
                  <a:cubicBezTo>
                    <a:pt x="43962" y="16003"/>
                    <a:pt x="43985" y="15226"/>
                    <a:pt x="43551" y="14724"/>
                  </a:cubicBezTo>
                  <a:cubicBezTo>
                    <a:pt x="43277" y="14428"/>
                    <a:pt x="42889" y="14245"/>
                    <a:pt x="42524" y="14108"/>
                  </a:cubicBezTo>
                  <a:cubicBezTo>
                    <a:pt x="41374" y="13717"/>
                    <a:pt x="40169" y="13560"/>
                    <a:pt x="38953" y="13560"/>
                  </a:cubicBezTo>
                  <a:cubicBezTo>
                    <a:pt x="37827" y="13560"/>
                    <a:pt x="36693" y="13694"/>
                    <a:pt x="35585" y="13903"/>
                  </a:cubicBezTo>
                  <a:cubicBezTo>
                    <a:pt x="30153" y="14884"/>
                    <a:pt x="25085" y="17623"/>
                    <a:pt x="21114" y="21458"/>
                  </a:cubicBezTo>
                  <a:cubicBezTo>
                    <a:pt x="21548" y="20864"/>
                    <a:pt x="22004" y="20294"/>
                    <a:pt x="22461" y="19723"/>
                  </a:cubicBezTo>
                  <a:cubicBezTo>
                    <a:pt x="24241" y="17463"/>
                    <a:pt x="25998" y="15204"/>
                    <a:pt x="27779" y="12967"/>
                  </a:cubicBezTo>
                  <a:cubicBezTo>
                    <a:pt x="28190" y="12419"/>
                    <a:pt x="28646" y="11848"/>
                    <a:pt x="29194" y="11437"/>
                  </a:cubicBezTo>
                  <a:cubicBezTo>
                    <a:pt x="30175" y="10730"/>
                    <a:pt x="31431" y="10502"/>
                    <a:pt x="32572" y="10114"/>
                  </a:cubicBezTo>
                  <a:cubicBezTo>
                    <a:pt x="33736" y="9748"/>
                    <a:pt x="34946" y="9086"/>
                    <a:pt x="35357" y="7945"/>
                  </a:cubicBezTo>
                  <a:cubicBezTo>
                    <a:pt x="34923" y="7788"/>
                    <a:pt x="34458" y="7710"/>
                    <a:pt x="33993" y="7710"/>
                  </a:cubicBezTo>
                  <a:cubicBezTo>
                    <a:pt x="33309" y="7710"/>
                    <a:pt x="32622" y="7879"/>
                    <a:pt x="32024" y="8219"/>
                  </a:cubicBezTo>
                  <a:cubicBezTo>
                    <a:pt x="32892" y="7215"/>
                    <a:pt x="33531" y="6051"/>
                    <a:pt x="33896" y="4772"/>
                  </a:cubicBezTo>
                  <a:cubicBezTo>
                    <a:pt x="33987" y="4499"/>
                    <a:pt x="34033" y="4179"/>
                    <a:pt x="33873" y="3951"/>
                  </a:cubicBezTo>
                  <a:cubicBezTo>
                    <a:pt x="33753" y="3779"/>
                    <a:pt x="33580" y="3710"/>
                    <a:pt x="33389" y="3710"/>
                  </a:cubicBezTo>
                  <a:cubicBezTo>
                    <a:pt x="33073" y="3710"/>
                    <a:pt x="32705" y="3897"/>
                    <a:pt x="32435" y="4111"/>
                  </a:cubicBezTo>
                  <a:cubicBezTo>
                    <a:pt x="31522" y="4864"/>
                    <a:pt x="30746" y="5777"/>
                    <a:pt x="30153" y="6827"/>
                  </a:cubicBezTo>
                  <a:cubicBezTo>
                    <a:pt x="30563" y="5343"/>
                    <a:pt x="30700" y="3768"/>
                    <a:pt x="30495" y="2239"/>
                  </a:cubicBezTo>
                  <a:cubicBezTo>
                    <a:pt x="30449" y="1897"/>
                    <a:pt x="30335" y="1508"/>
                    <a:pt x="30016" y="1417"/>
                  </a:cubicBezTo>
                  <a:cubicBezTo>
                    <a:pt x="29975" y="1406"/>
                    <a:pt x="29935" y="1401"/>
                    <a:pt x="29896" y="1401"/>
                  </a:cubicBezTo>
                  <a:cubicBezTo>
                    <a:pt x="29605" y="1401"/>
                    <a:pt x="29352" y="1683"/>
                    <a:pt x="29171" y="1965"/>
                  </a:cubicBezTo>
                  <a:cubicBezTo>
                    <a:pt x="28190" y="3517"/>
                    <a:pt x="27596" y="5343"/>
                    <a:pt x="27505" y="7215"/>
                  </a:cubicBezTo>
                  <a:cubicBezTo>
                    <a:pt x="27414" y="6165"/>
                    <a:pt x="27003" y="5161"/>
                    <a:pt x="26364" y="4339"/>
                  </a:cubicBezTo>
                  <a:cubicBezTo>
                    <a:pt x="26139" y="4045"/>
                    <a:pt x="25783" y="3764"/>
                    <a:pt x="25455" y="3764"/>
                  </a:cubicBezTo>
                  <a:cubicBezTo>
                    <a:pt x="25350" y="3764"/>
                    <a:pt x="25248" y="3793"/>
                    <a:pt x="25154" y="3859"/>
                  </a:cubicBezTo>
                  <a:cubicBezTo>
                    <a:pt x="24834" y="4065"/>
                    <a:pt x="24834" y="4499"/>
                    <a:pt x="24880" y="4864"/>
                  </a:cubicBezTo>
                  <a:cubicBezTo>
                    <a:pt x="25108" y="7192"/>
                    <a:pt x="25930" y="9474"/>
                    <a:pt x="27528" y="11346"/>
                  </a:cubicBezTo>
                  <a:cubicBezTo>
                    <a:pt x="24720" y="15820"/>
                    <a:pt x="21068" y="19700"/>
                    <a:pt x="18124" y="24105"/>
                  </a:cubicBezTo>
                  <a:cubicBezTo>
                    <a:pt x="17256" y="25429"/>
                    <a:pt x="16435" y="26776"/>
                    <a:pt x="15704" y="28191"/>
                  </a:cubicBezTo>
                  <a:cubicBezTo>
                    <a:pt x="16982" y="24562"/>
                    <a:pt x="17918" y="20819"/>
                    <a:pt x="18512" y="17030"/>
                  </a:cubicBezTo>
                  <a:cubicBezTo>
                    <a:pt x="19196" y="12602"/>
                    <a:pt x="19402" y="8059"/>
                    <a:pt x="18420" y="3723"/>
                  </a:cubicBezTo>
                  <a:cubicBezTo>
                    <a:pt x="18010" y="2011"/>
                    <a:pt x="17028" y="25"/>
                    <a:pt x="15271" y="2"/>
                  </a:cubicBezTo>
                  <a:cubicBezTo>
                    <a:pt x="15248" y="1"/>
                    <a:pt x="15226" y="1"/>
                    <a:pt x="152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0" name="Google Shape;550;p30"/>
          <p:cNvSpPr/>
          <p:nvPr/>
        </p:nvSpPr>
        <p:spPr>
          <a:xfrm rot="-570776" flipH="1">
            <a:off x="316063" y="4259764"/>
            <a:ext cx="904250" cy="1339752"/>
          </a:xfrm>
          <a:custGeom>
            <a:avLst/>
            <a:gdLst/>
            <a:ahLst/>
            <a:cxnLst/>
            <a:rect l="l" t="t" r="r" b="b"/>
            <a:pathLst>
              <a:path w="33508" h="49646" extrusionOk="0">
                <a:moveTo>
                  <a:pt x="12973" y="0"/>
                </a:moveTo>
                <a:cubicBezTo>
                  <a:pt x="11302" y="0"/>
                  <a:pt x="9993" y="1496"/>
                  <a:pt x="9427" y="3059"/>
                </a:cubicBezTo>
                <a:cubicBezTo>
                  <a:pt x="8103" y="6574"/>
                  <a:pt x="9359" y="10729"/>
                  <a:pt x="11915" y="13468"/>
                </a:cubicBezTo>
                <a:cubicBezTo>
                  <a:pt x="13033" y="14654"/>
                  <a:pt x="14449" y="15796"/>
                  <a:pt x="14631" y="17416"/>
                </a:cubicBezTo>
                <a:cubicBezTo>
                  <a:pt x="14700" y="18078"/>
                  <a:pt x="14540" y="18740"/>
                  <a:pt x="14517" y="19402"/>
                </a:cubicBezTo>
                <a:cubicBezTo>
                  <a:pt x="14471" y="20794"/>
                  <a:pt x="14974" y="22232"/>
                  <a:pt x="15955" y="23282"/>
                </a:cubicBezTo>
                <a:cubicBezTo>
                  <a:pt x="17233" y="24675"/>
                  <a:pt x="19242" y="25382"/>
                  <a:pt x="20201" y="27026"/>
                </a:cubicBezTo>
                <a:cubicBezTo>
                  <a:pt x="21410" y="29103"/>
                  <a:pt x="20497" y="31910"/>
                  <a:pt x="21684" y="34010"/>
                </a:cubicBezTo>
                <a:cubicBezTo>
                  <a:pt x="23031" y="36407"/>
                  <a:pt x="26432" y="36749"/>
                  <a:pt x="28281" y="38781"/>
                </a:cubicBezTo>
                <a:cubicBezTo>
                  <a:pt x="29285" y="39831"/>
                  <a:pt x="29742" y="41269"/>
                  <a:pt x="30404" y="42570"/>
                </a:cubicBezTo>
                <a:cubicBezTo>
                  <a:pt x="31043" y="43871"/>
                  <a:pt x="32070" y="45172"/>
                  <a:pt x="33508" y="45400"/>
                </a:cubicBezTo>
                <a:cubicBezTo>
                  <a:pt x="32024" y="44487"/>
                  <a:pt x="31454" y="42501"/>
                  <a:pt x="31202" y="40744"/>
                </a:cubicBezTo>
                <a:cubicBezTo>
                  <a:pt x="30951" y="38986"/>
                  <a:pt x="30746" y="37046"/>
                  <a:pt x="29468" y="35814"/>
                </a:cubicBezTo>
                <a:cubicBezTo>
                  <a:pt x="28737" y="35106"/>
                  <a:pt x="27733" y="34764"/>
                  <a:pt x="26934" y="34147"/>
                </a:cubicBezTo>
                <a:cubicBezTo>
                  <a:pt x="26112" y="33485"/>
                  <a:pt x="25496" y="32549"/>
                  <a:pt x="25245" y="31522"/>
                </a:cubicBezTo>
                <a:cubicBezTo>
                  <a:pt x="24789" y="29582"/>
                  <a:pt x="25565" y="27437"/>
                  <a:pt x="24720" y="25656"/>
                </a:cubicBezTo>
                <a:cubicBezTo>
                  <a:pt x="23921" y="23967"/>
                  <a:pt x="21844" y="23054"/>
                  <a:pt x="21296" y="21251"/>
                </a:cubicBezTo>
                <a:cubicBezTo>
                  <a:pt x="20817" y="19745"/>
                  <a:pt x="21570" y="18124"/>
                  <a:pt x="21273" y="16572"/>
                </a:cubicBezTo>
                <a:cubicBezTo>
                  <a:pt x="20863" y="14312"/>
                  <a:pt x="18443" y="13011"/>
                  <a:pt x="17416" y="10934"/>
                </a:cubicBezTo>
                <a:cubicBezTo>
                  <a:pt x="16777" y="9656"/>
                  <a:pt x="16708" y="8195"/>
                  <a:pt x="16686" y="6757"/>
                </a:cubicBezTo>
                <a:cubicBezTo>
                  <a:pt x="16663" y="5319"/>
                  <a:pt x="16686" y="3858"/>
                  <a:pt x="16161" y="2534"/>
                </a:cubicBezTo>
                <a:cubicBezTo>
                  <a:pt x="15636" y="1188"/>
                  <a:pt x="14449" y="23"/>
                  <a:pt x="13011" y="1"/>
                </a:cubicBezTo>
                <a:cubicBezTo>
                  <a:pt x="12998" y="0"/>
                  <a:pt x="12985" y="0"/>
                  <a:pt x="12973" y="0"/>
                </a:cubicBezTo>
                <a:close/>
                <a:moveTo>
                  <a:pt x="4392" y="14708"/>
                </a:moveTo>
                <a:cubicBezTo>
                  <a:pt x="3463" y="14708"/>
                  <a:pt x="2560" y="14973"/>
                  <a:pt x="1826" y="15567"/>
                </a:cubicBezTo>
                <a:cubicBezTo>
                  <a:pt x="434" y="16686"/>
                  <a:pt x="0" y="18763"/>
                  <a:pt x="571" y="20452"/>
                </a:cubicBezTo>
                <a:cubicBezTo>
                  <a:pt x="1142" y="22141"/>
                  <a:pt x="2602" y="23442"/>
                  <a:pt x="4269" y="24127"/>
                </a:cubicBezTo>
                <a:cubicBezTo>
                  <a:pt x="5455" y="24629"/>
                  <a:pt x="6916" y="24926"/>
                  <a:pt x="7555" y="26067"/>
                </a:cubicBezTo>
                <a:cubicBezTo>
                  <a:pt x="8080" y="27026"/>
                  <a:pt x="7829" y="28236"/>
                  <a:pt x="8263" y="29263"/>
                </a:cubicBezTo>
                <a:cubicBezTo>
                  <a:pt x="9222" y="31454"/>
                  <a:pt x="12554" y="31203"/>
                  <a:pt x="14243" y="32892"/>
                </a:cubicBezTo>
                <a:cubicBezTo>
                  <a:pt x="15430" y="34102"/>
                  <a:pt x="15544" y="35996"/>
                  <a:pt x="16434" y="37434"/>
                </a:cubicBezTo>
                <a:cubicBezTo>
                  <a:pt x="17279" y="38804"/>
                  <a:pt x="18763" y="39648"/>
                  <a:pt x="20269" y="40242"/>
                </a:cubicBezTo>
                <a:cubicBezTo>
                  <a:pt x="21296" y="40652"/>
                  <a:pt x="22369" y="40972"/>
                  <a:pt x="23282" y="41565"/>
                </a:cubicBezTo>
                <a:cubicBezTo>
                  <a:pt x="25907" y="43186"/>
                  <a:pt x="27094" y="46678"/>
                  <a:pt x="29947" y="47865"/>
                </a:cubicBezTo>
                <a:cubicBezTo>
                  <a:pt x="27025" y="46176"/>
                  <a:pt x="27048" y="42068"/>
                  <a:pt x="24811" y="40082"/>
                </a:cubicBezTo>
                <a:cubicBezTo>
                  <a:pt x="23487" y="38895"/>
                  <a:pt x="21479" y="38621"/>
                  <a:pt x="20292" y="37320"/>
                </a:cubicBezTo>
                <a:cubicBezTo>
                  <a:pt x="18375" y="35243"/>
                  <a:pt x="19310" y="31568"/>
                  <a:pt x="17393" y="29491"/>
                </a:cubicBezTo>
                <a:cubicBezTo>
                  <a:pt x="16161" y="28167"/>
                  <a:pt x="14083" y="27893"/>
                  <a:pt x="12828" y="26592"/>
                </a:cubicBezTo>
                <a:cubicBezTo>
                  <a:pt x="11755" y="25474"/>
                  <a:pt x="11504" y="23853"/>
                  <a:pt x="11162" y="22347"/>
                </a:cubicBezTo>
                <a:cubicBezTo>
                  <a:pt x="10682" y="20087"/>
                  <a:pt x="9884" y="17759"/>
                  <a:pt x="8172" y="16207"/>
                </a:cubicBezTo>
                <a:cubicBezTo>
                  <a:pt x="7156" y="15272"/>
                  <a:pt x="5747" y="14708"/>
                  <a:pt x="4392" y="14708"/>
                </a:cubicBezTo>
                <a:close/>
                <a:moveTo>
                  <a:pt x="5136" y="34284"/>
                </a:moveTo>
                <a:cubicBezTo>
                  <a:pt x="2876" y="34307"/>
                  <a:pt x="1210" y="36955"/>
                  <a:pt x="1826" y="39123"/>
                </a:cubicBezTo>
                <a:cubicBezTo>
                  <a:pt x="2433" y="41257"/>
                  <a:pt x="4719" y="42639"/>
                  <a:pt x="6945" y="42639"/>
                </a:cubicBezTo>
                <a:cubicBezTo>
                  <a:pt x="6981" y="42639"/>
                  <a:pt x="7017" y="42639"/>
                  <a:pt x="7053" y="42638"/>
                </a:cubicBezTo>
                <a:cubicBezTo>
                  <a:pt x="7470" y="42623"/>
                  <a:pt x="7888" y="42566"/>
                  <a:pt x="8305" y="42566"/>
                </a:cubicBezTo>
                <a:cubicBezTo>
                  <a:pt x="8504" y="42566"/>
                  <a:pt x="8703" y="42579"/>
                  <a:pt x="8902" y="42615"/>
                </a:cubicBezTo>
                <a:cubicBezTo>
                  <a:pt x="10591" y="42889"/>
                  <a:pt x="11755" y="44647"/>
                  <a:pt x="13444" y="44966"/>
                </a:cubicBezTo>
                <a:cubicBezTo>
                  <a:pt x="13658" y="45009"/>
                  <a:pt x="13873" y="45027"/>
                  <a:pt x="14088" y="45027"/>
                </a:cubicBezTo>
                <a:cubicBezTo>
                  <a:pt x="15090" y="45027"/>
                  <a:pt x="16104" y="44644"/>
                  <a:pt x="17118" y="44644"/>
                </a:cubicBezTo>
                <a:cubicBezTo>
                  <a:pt x="17164" y="44644"/>
                  <a:pt x="17210" y="44645"/>
                  <a:pt x="17256" y="44647"/>
                </a:cubicBezTo>
                <a:cubicBezTo>
                  <a:pt x="20877" y="44738"/>
                  <a:pt x="23021" y="49646"/>
                  <a:pt x="26658" y="49646"/>
                </a:cubicBezTo>
                <a:cubicBezTo>
                  <a:pt x="26666" y="49646"/>
                  <a:pt x="26675" y="49646"/>
                  <a:pt x="26683" y="49646"/>
                </a:cubicBezTo>
                <a:cubicBezTo>
                  <a:pt x="25450" y="48550"/>
                  <a:pt x="24400" y="47363"/>
                  <a:pt x="23716" y="45994"/>
                </a:cubicBezTo>
                <a:cubicBezTo>
                  <a:pt x="23236" y="45058"/>
                  <a:pt x="22894" y="43939"/>
                  <a:pt x="21981" y="43414"/>
                </a:cubicBezTo>
                <a:cubicBezTo>
                  <a:pt x="21342" y="43026"/>
                  <a:pt x="20543" y="43003"/>
                  <a:pt x="19881" y="42684"/>
                </a:cubicBezTo>
                <a:cubicBezTo>
                  <a:pt x="18397" y="41999"/>
                  <a:pt x="17895" y="40036"/>
                  <a:pt x="16503" y="39169"/>
                </a:cubicBezTo>
                <a:cubicBezTo>
                  <a:pt x="15225" y="38393"/>
                  <a:pt x="13558" y="38712"/>
                  <a:pt x="12120" y="38279"/>
                </a:cubicBezTo>
                <a:cubicBezTo>
                  <a:pt x="9496" y="37480"/>
                  <a:pt x="7852" y="34284"/>
                  <a:pt x="5136" y="3428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1" name="Google Shape;551;p30"/>
          <p:cNvGrpSpPr/>
          <p:nvPr/>
        </p:nvGrpSpPr>
        <p:grpSpPr>
          <a:xfrm rot="1821919" flipH="1">
            <a:off x="8151624" y="3106590"/>
            <a:ext cx="1299622" cy="2651890"/>
            <a:chOff x="8154826" y="3096390"/>
            <a:chExt cx="1299652" cy="2651951"/>
          </a:xfrm>
        </p:grpSpPr>
        <p:sp>
          <p:nvSpPr>
            <p:cNvPr id="552" name="Google Shape;552;p30"/>
            <p:cNvSpPr/>
            <p:nvPr/>
          </p:nvSpPr>
          <p:spPr>
            <a:xfrm>
              <a:off x="8761530" y="3096390"/>
              <a:ext cx="692948" cy="785102"/>
            </a:xfrm>
            <a:custGeom>
              <a:avLst/>
              <a:gdLst/>
              <a:ahLst/>
              <a:cxnLst/>
              <a:rect l="l" t="t" r="r" b="b"/>
              <a:pathLst>
                <a:path w="25679" h="29094" extrusionOk="0">
                  <a:moveTo>
                    <a:pt x="15362" y="0"/>
                  </a:moveTo>
                  <a:cubicBezTo>
                    <a:pt x="14997" y="0"/>
                    <a:pt x="14631" y="16"/>
                    <a:pt x="14266" y="43"/>
                  </a:cubicBezTo>
                  <a:cubicBezTo>
                    <a:pt x="13581" y="112"/>
                    <a:pt x="12897" y="203"/>
                    <a:pt x="12280" y="500"/>
                  </a:cubicBezTo>
                  <a:cubicBezTo>
                    <a:pt x="11504" y="888"/>
                    <a:pt x="10911" y="1550"/>
                    <a:pt x="10409" y="2234"/>
                  </a:cubicBezTo>
                  <a:cubicBezTo>
                    <a:pt x="8080" y="5498"/>
                    <a:pt x="7533" y="9653"/>
                    <a:pt x="6254" y="13464"/>
                  </a:cubicBezTo>
                  <a:cubicBezTo>
                    <a:pt x="6232" y="13533"/>
                    <a:pt x="6186" y="13624"/>
                    <a:pt x="6140" y="13693"/>
                  </a:cubicBezTo>
                  <a:cubicBezTo>
                    <a:pt x="6088" y="13737"/>
                    <a:pt x="6021" y="13758"/>
                    <a:pt x="5951" y="13758"/>
                  </a:cubicBezTo>
                  <a:cubicBezTo>
                    <a:pt x="5806" y="13758"/>
                    <a:pt x="5647" y="13671"/>
                    <a:pt x="5570" y="13533"/>
                  </a:cubicBezTo>
                  <a:cubicBezTo>
                    <a:pt x="5456" y="13350"/>
                    <a:pt x="5478" y="13099"/>
                    <a:pt x="5501" y="12871"/>
                  </a:cubicBezTo>
                  <a:cubicBezTo>
                    <a:pt x="5752" y="10383"/>
                    <a:pt x="6277" y="7941"/>
                    <a:pt x="7053" y="5544"/>
                  </a:cubicBezTo>
                  <a:cubicBezTo>
                    <a:pt x="7259" y="4928"/>
                    <a:pt x="7464" y="4289"/>
                    <a:pt x="7487" y="3627"/>
                  </a:cubicBezTo>
                  <a:cubicBezTo>
                    <a:pt x="7510" y="2965"/>
                    <a:pt x="7282" y="2257"/>
                    <a:pt x="6734" y="1869"/>
                  </a:cubicBezTo>
                  <a:cubicBezTo>
                    <a:pt x="6438" y="1663"/>
                    <a:pt x="6097" y="1577"/>
                    <a:pt x="5742" y="1577"/>
                  </a:cubicBezTo>
                  <a:cubicBezTo>
                    <a:pt x="5195" y="1577"/>
                    <a:pt x="4617" y="1784"/>
                    <a:pt x="4132" y="2075"/>
                  </a:cubicBezTo>
                  <a:cubicBezTo>
                    <a:pt x="3196" y="2622"/>
                    <a:pt x="2443" y="3467"/>
                    <a:pt x="1872" y="4403"/>
                  </a:cubicBezTo>
                  <a:cubicBezTo>
                    <a:pt x="0" y="7461"/>
                    <a:pt x="137" y="11296"/>
                    <a:pt x="662" y="14834"/>
                  </a:cubicBezTo>
                  <a:cubicBezTo>
                    <a:pt x="1233" y="18509"/>
                    <a:pt x="2169" y="22138"/>
                    <a:pt x="3470" y="25608"/>
                  </a:cubicBezTo>
                  <a:cubicBezTo>
                    <a:pt x="3903" y="26772"/>
                    <a:pt x="4588" y="28164"/>
                    <a:pt x="5958" y="28735"/>
                  </a:cubicBezTo>
                  <a:cubicBezTo>
                    <a:pt x="6548" y="28997"/>
                    <a:pt x="7176" y="29093"/>
                    <a:pt x="7811" y="29093"/>
                  </a:cubicBezTo>
                  <a:cubicBezTo>
                    <a:pt x="8281" y="29093"/>
                    <a:pt x="8756" y="29041"/>
                    <a:pt x="9222" y="28963"/>
                  </a:cubicBezTo>
                  <a:cubicBezTo>
                    <a:pt x="13673" y="28255"/>
                    <a:pt x="17485" y="25379"/>
                    <a:pt x="20657" y="22161"/>
                  </a:cubicBezTo>
                  <a:cubicBezTo>
                    <a:pt x="22050" y="20746"/>
                    <a:pt x="23351" y="19216"/>
                    <a:pt x="24264" y="17459"/>
                  </a:cubicBezTo>
                  <a:cubicBezTo>
                    <a:pt x="25177" y="15701"/>
                    <a:pt x="25679" y="13670"/>
                    <a:pt x="25382" y="11730"/>
                  </a:cubicBezTo>
                  <a:cubicBezTo>
                    <a:pt x="25291" y="11182"/>
                    <a:pt x="25108" y="10611"/>
                    <a:pt x="24652" y="10337"/>
                  </a:cubicBezTo>
                  <a:cubicBezTo>
                    <a:pt x="24472" y="10236"/>
                    <a:pt x="24273" y="10190"/>
                    <a:pt x="24071" y="10190"/>
                  </a:cubicBezTo>
                  <a:cubicBezTo>
                    <a:pt x="23686" y="10190"/>
                    <a:pt x="23293" y="10356"/>
                    <a:pt x="23008" y="10611"/>
                  </a:cubicBezTo>
                  <a:cubicBezTo>
                    <a:pt x="22552" y="10999"/>
                    <a:pt x="22278" y="11524"/>
                    <a:pt x="22004" y="12049"/>
                  </a:cubicBezTo>
                  <a:cubicBezTo>
                    <a:pt x="20885" y="14241"/>
                    <a:pt x="19516" y="16295"/>
                    <a:pt x="17918" y="18166"/>
                  </a:cubicBezTo>
                  <a:cubicBezTo>
                    <a:pt x="19288" y="15222"/>
                    <a:pt x="20657" y="12255"/>
                    <a:pt x="21639" y="9173"/>
                  </a:cubicBezTo>
                  <a:cubicBezTo>
                    <a:pt x="22232" y="7347"/>
                    <a:pt x="22643" y="5316"/>
                    <a:pt x="21913" y="3558"/>
                  </a:cubicBezTo>
                  <a:cubicBezTo>
                    <a:pt x="21342" y="2166"/>
                    <a:pt x="20087" y="1116"/>
                    <a:pt x="18694" y="568"/>
                  </a:cubicBezTo>
                  <a:cubicBezTo>
                    <a:pt x="17639" y="153"/>
                    <a:pt x="16505" y="0"/>
                    <a:pt x="153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0"/>
            <p:cNvSpPr/>
            <p:nvPr/>
          </p:nvSpPr>
          <p:spPr>
            <a:xfrm>
              <a:off x="8154826" y="3623515"/>
              <a:ext cx="1186935" cy="2124826"/>
            </a:xfrm>
            <a:custGeom>
              <a:avLst/>
              <a:gdLst/>
              <a:ahLst/>
              <a:cxnLst/>
              <a:rect l="l" t="t" r="r" b="b"/>
              <a:pathLst>
                <a:path w="43985" h="78741" extrusionOk="0">
                  <a:moveTo>
                    <a:pt x="15204" y="1"/>
                  </a:moveTo>
                  <a:cubicBezTo>
                    <a:pt x="14564" y="1"/>
                    <a:pt x="13931" y="314"/>
                    <a:pt x="13467" y="755"/>
                  </a:cubicBezTo>
                  <a:cubicBezTo>
                    <a:pt x="12303" y="1805"/>
                    <a:pt x="11938" y="3517"/>
                    <a:pt x="12098" y="5092"/>
                  </a:cubicBezTo>
                  <a:cubicBezTo>
                    <a:pt x="12280" y="6644"/>
                    <a:pt x="12874" y="8105"/>
                    <a:pt x="13376" y="9611"/>
                  </a:cubicBezTo>
                  <a:cubicBezTo>
                    <a:pt x="15727" y="16824"/>
                    <a:pt x="15248" y="24653"/>
                    <a:pt x="13833" y="32140"/>
                  </a:cubicBezTo>
                  <a:cubicBezTo>
                    <a:pt x="12098" y="36226"/>
                    <a:pt x="10957" y="40585"/>
                    <a:pt x="10432" y="44991"/>
                  </a:cubicBezTo>
                  <a:cubicBezTo>
                    <a:pt x="9929" y="41224"/>
                    <a:pt x="8811" y="37435"/>
                    <a:pt x="8583" y="33601"/>
                  </a:cubicBezTo>
                  <a:cubicBezTo>
                    <a:pt x="8332" y="29538"/>
                    <a:pt x="9062" y="25407"/>
                    <a:pt x="8103" y="21458"/>
                  </a:cubicBezTo>
                  <a:cubicBezTo>
                    <a:pt x="7838" y="20331"/>
                    <a:pt x="7124" y="19034"/>
                    <a:pt x="6003" y="19034"/>
                  </a:cubicBezTo>
                  <a:cubicBezTo>
                    <a:pt x="5966" y="19034"/>
                    <a:pt x="5928" y="19035"/>
                    <a:pt x="5889" y="19038"/>
                  </a:cubicBezTo>
                  <a:cubicBezTo>
                    <a:pt x="5364" y="19084"/>
                    <a:pt x="4908" y="19426"/>
                    <a:pt x="4565" y="19814"/>
                  </a:cubicBezTo>
                  <a:cubicBezTo>
                    <a:pt x="3516" y="21001"/>
                    <a:pt x="3264" y="22645"/>
                    <a:pt x="3173" y="24197"/>
                  </a:cubicBezTo>
                  <a:cubicBezTo>
                    <a:pt x="2945" y="28465"/>
                    <a:pt x="3607" y="32756"/>
                    <a:pt x="5136" y="36751"/>
                  </a:cubicBezTo>
                  <a:cubicBezTo>
                    <a:pt x="6711" y="40836"/>
                    <a:pt x="9199" y="44671"/>
                    <a:pt x="10135" y="48871"/>
                  </a:cubicBezTo>
                  <a:cubicBezTo>
                    <a:pt x="9929" y="55947"/>
                    <a:pt x="11482" y="63182"/>
                    <a:pt x="14905" y="69254"/>
                  </a:cubicBezTo>
                  <a:cubicBezTo>
                    <a:pt x="11938" y="66560"/>
                    <a:pt x="9678" y="63228"/>
                    <a:pt x="8240" y="59553"/>
                  </a:cubicBezTo>
                  <a:cubicBezTo>
                    <a:pt x="6985" y="56358"/>
                    <a:pt x="6346" y="52934"/>
                    <a:pt x="4976" y="49784"/>
                  </a:cubicBezTo>
                  <a:cubicBezTo>
                    <a:pt x="4680" y="49168"/>
                    <a:pt x="4337" y="48506"/>
                    <a:pt x="3698" y="48232"/>
                  </a:cubicBezTo>
                  <a:cubicBezTo>
                    <a:pt x="3521" y="48163"/>
                    <a:pt x="3337" y="48132"/>
                    <a:pt x="3153" y="48132"/>
                  </a:cubicBezTo>
                  <a:cubicBezTo>
                    <a:pt x="2600" y="48132"/>
                    <a:pt x="2043" y="48414"/>
                    <a:pt x="1667" y="48825"/>
                  </a:cubicBezTo>
                  <a:cubicBezTo>
                    <a:pt x="1164" y="49396"/>
                    <a:pt x="936" y="50149"/>
                    <a:pt x="799" y="50880"/>
                  </a:cubicBezTo>
                  <a:cubicBezTo>
                    <a:pt x="0" y="55148"/>
                    <a:pt x="1781" y="59599"/>
                    <a:pt x="4702" y="62794"/>
                  </a:cubicBezTo>
                  <a:cubicBezTo>
                    <a:pt x="7510" y="65899"/>
                    <a:pt x="11253" y="67998"/>
                    <a:pt x="15111" y="69619"/>
                  </a:cubicBezTo>
                  <a:cubicBezTo>
                    <a:pt x="17051" y="72952"/>
                    <a:pt x="19539" y="75919"/>
                    <a:pt x="22620" y="78293"/>
                  </a:cubicBezTo>
                  <a:cubicBezTo>
                    <a:pt x="22926" y="78526"/>
                    <a:pt x="23344" y="78740"/>
                    <a:pt x="23701" y="78740"/>
                  </a:cubicBezTo>
                  <a:cubicBezTo>
                    <a:pt x="23903" y="78740"/>
                    <a:pt x="24086" y="78671"/>
                    <a:pt x="24218" y="78498"/>
                  </a:cubicBezTo>
                  <a:cubicBezTo>
                    <a:pt x="19288" y="74960"/>
                    <a:pt x="15818" y="69665"/>
                    <a:pt x="13673" y="63981"/>
                  </a:cubicBezTo>
                  <a:cubicBezTo>
                    <a:pt x="13330" y="63045"/>
                    <a:pt x="13011" y="62087"/>
                    <a:pt x="12737" y="61128"/>
                  </a:cubicBezTo>
                  <a:cubicBezTo>
                    <a:pt x="12303" y="55148"/>
                    <a:pt x="13764" y="49122"/>
                    <a:pt x="17416" y="44534"/>
                  </a:cubicBezTo>
                  <a:cubicBezTo>
                    <a:pt x="19813" y="41476"/>
                    <a:pt x="23077" y="39170"/>
                    <a:pt x="25451" y="36089"/>
                  </a:cubicBezTo>
                  <a:cubicBezTo>
                    <a:pt x="26090" y="35244"/>
                    <a:pt x="26683" y="34103"/>
                    <a:pt x="26135" y="33190"/>
                  </a:cubicBezTo>
                  <a:cubicBezTo>
                    <a:pt x="25784" y="32575"/>
                    <a:pt x="25085" y="32364"/>
                    <a:pt x="24346" y="32364"/>
                  </a:cubicBezTo>
                  <a:cubicBezTo>
                    <a:pt x="23933" y="32364"/>
                    <a:pt x="23507" y="32430"/>
                    <a:pt x="23122" y="32528"/>
                  </a:cubicBezTo>
                  <a:cubicBezTo>
                    <a:pt x="19105" y="33624"/>
                    <a:pt x="15978" y="36910"/>
                    <a:pt x="13969" y="40563"/>
                  </a:cubicBezTo>
                  <a:cubicBezTo>
                    <a:pt x="12372" y="43507"/>
                    <a:pt x="11390" y="46771"/>
                    <a:pt x="11048" y="50081"/>
                  </a:cubicBezTo>
                  <a:cubicBezTo>
                    <a:pt x="10934" y="43986"/>
                    <a:pt x="12098" y="37846"/>
                    <a:pt x="14494" y="32231"/>
                  </a:cubicBezTo>
                  <a:cubicBezTo>
                    <a:pt x="17895" y="28077"/>
                    <a:pt x="22529" y="24904"/>
                    <a:pt x="27665" y="23147"/>
                  </a:cubicBezTo>
                  <a:cubicBezTo>
                    <a:pt x="32595" y="21481"/>
                    <a:pt x="38096" y="21047"/>
                    <a:pt x="42319" y="18011"/>
                  </a:cubicBezTo>
                  <a:cubicBezTo>
                    <a:pt x="42844" y="17623"/>
                    <a:pt x="43368" y="17189"/>
                    <a:pt x="43665" y="16596"/>
                  </a:cubicBezTo>
                  <a:cubicBezTo>
                    <a:pt x="43962" y="16003"/>
                    <a:pt x="43985" y="15226"/>
                    <a:pt x="43551" y="14724"/>
                  </a:cubicBezTo>
                  <a:cubicBezTo>
                    <a:pt x="43277" y="14428"/>
                    <a:pt x="42889" y="14245"/>
                    <a:pt x="42524" y="14108"/>
                  </a:cubicBezTo>
                  <a:cubicBezTo>
                    <a:pt x="41374" y="13717"/>
                    <a:pt x="40169" y="13560"/>
                    <a:pt x="38953" y="13560"/>
                  </a:cubicBezTo>
                  <a:cubicBezTo>
                    <a:pt x="37827" y="13560"/>
                    <a:pt x="36693" y="13694"/>
                    <a:pt x="35585" y="13903"/>
                  </a:cubicBezTo>
                  <a:cubicBezTo>
                    <a:pt x="30153" y="14884"/>
                    <a:pt x="25085" y="17623"/>
                    <a:pt x="21114" y="21458"/>
                  </a:cubicBezTo>
                  <a:cubicBezTo>
                    <a:pt x="21548" y="20864"/>
                    <a:pt x="22004" y="20294"/>
                    <a:pt x="22461" y="19723"/>
                  </a:cubicBezTo>
                  <a:cubicBezTo>
                    <a:pt x="24241" y="17463"/>
                    <a:pt x="25998" y="15204"/>
                    <a:pt x="27779" y="12967"/>
                  </a:cubicBezTo>
                  <a:cubicBezTo>
                    <a:pt x="28190" y="12419"/>
                    <a:pt x="28646" y="11848"/>
                    <a:pt x="29194" y="11437"/>
                  </a:cubicBezTo>
                  <a:cubicBezTo>
                    <a:pt x="30175" y="10730"/>
                    <a:pt x="31431" y="10502"/>
                    <a:pt x="32572" y="10114"/>
                  </a:cubicBezTo>
                  <a:cubicBezTo>
                    <a:pt x="33736" y="9748"/>
                    <a:pt x="34946" y="9086"/>
                    <a:pt x="35357" y="7945"/>
                  </a:cubicBezTo>
                  <a:cubicBezTo>
                    <a:pt x="34923" y="7788"/>
                    <a:pt x="34458" y="7710"/>
                    <a:pt x="33993" y="7710"/>
                  </a:cubicBezTo>
                  <a:cubicBezTo>
                    <a:pt x="33309" y="7710"/>
                    <a:pt x="32622" y="7879"/>
                    <a:pt x="32024" y="8219"/>
                  </a:cubicBezTo>
                  <a:cubicBezTo>
                    <a:pt x="32892" y="7215"/>
                    <a:pt x="33531" y="6051"/>
                    <a:pt x="33896" y="4772"/>
                  </a:cubicBezTo>
                  <a:cubicBezTo>
                    <a:pt x="33987" y="4499"/>
                    <a:pt x="34033" y="4179"/>
                    <a:pt x="33873" y="3951"/>
                  </a:cubicBezTo>
                  <a:cubicBezTo>
                    <a:pt x="33753" y="3779"/>
                    <a:pt x="33580" y="3710"/>
                    <a:pt x="33389" y="3710"/>
                  </a:cubicBezTo>
                  <a:cubicBezTo>
                    <a:pt x="33073" y="3710"/>
                    <a:pt x="32705" y="3897"/>
                    <a:pt x="32435" y="4111"/>
                  </a:cubicBezTo>
                  <a:cubicBezTo>
                    <a:pt x="31522" y="4864"/>
                    <a:pt x="30746" y="5777"/>
                    <a:pt x="30153" y="6827"/>
                  </a:cubicBezTo>
                  <a:cubicBezTo>
                    <a:pt x="30563" y="5343"/>
                    <a:pt x="30700" y="3768"/>
                    <a:pt x="30495" y="2239"/>
                  </a:cubicBezTo>
                  <a:cubicBezTo>
                    <a:pt x="30449" y="1897"/>
                    <a:pt x="30335" y="1508"/>
                    <a:pt x="30016" y="1417"/>
                  </a:cubicBezTo>
                  <a:cubicBezTo>
                    <a:pt x="29975" y="1406"/>
                    <a:pt x="29935" y="1401"/>
                    <a:pt x="29896" y="1401"/>
                  </a:cubicBezTo>
                  <a:cubicBezTo>
                    <a:pt x="29605" y="1401"/>
                    <a:pt x="29352" y="1683"/>
                    <a:pt x="29171" y="1965"/>
                  </a:cubicBezTo>
                  <a:cubicBezTo>
                    <a:pt x="28190" y="3517"/>
                    <a:pt x="27596" y="5343"/>
                    <a:pt x="27505" y="7215"/>
                  </a:cubicBezTo>
                  <a:cubicBezTo>
                    <a:pt x="27414" y="6165"/>
                    <a:pt x="27003" y="5161"/>
                    <a:pt x="26364" y="4339"/>
                  </a:cubicBezTo>
                  <a:cubicBezTo>
                    <a:pt x="26139" y="4045"/>
                    <a:pt x="25783" y="3764"/>
                    <a:pt x="25455" y="3764"/>
                  </a:cubicBezTo>
                  <a:cubicBezTo>
                    <a:pt x="25350" y="3764"/>
                    <a:pt x="25248" y="3793"/>
                    <a:pt x="25154" y="3859"/>
                  </a:cubicBezTo>
                  <a:cubicBezTo>
                    <a:pt x="24834" y="4065"/>
                    <a:pt x="24834" y="4499"/>
                    <a:pt x="24880" y="4864"/>
                  </a:cubicBezTo>
                  <a:cubicBezTo>
                    <a:pt x="25108" y="7192"/>
                    <a:pt x="25930" y="9474"/>
                    <a:pt x="27528" y="11346"/>
                  </a:cubicBezTo>
                  <a:cubicBezTo>
                    <a:pt x="24720" y="15820"/>
                    <a:pt x="21068" y="19700"/>
                    <a:pt x="18124" y="24105"/>
                  </a:cubicBezTo>
                  <a:cubicBezTo>
                    <a:pt x="17256" y="25429"/>
                    <a:pt x="16435" y="26776"/>
                    <a:pt x="15704" y="28191"/>
                  </a:cubicBezTo>
                  <a:cubicBezTo>
                    <a:pt x="16982" y="24562"/>
                    <a:pt x="17918" y="20819"/>
                    <a:pt x="18512" y="17030"/>
                  </a:cubicBezTo>
                  <a:cubicBezTo>
                    <a:pt x="19196" y="12602"/>
                    <a:pt x="19402" y="8059"/>
                    <a:pt x="18420" y="3723"/>
                  </a:cubicBezTo>
                  <a:cubicBezTo>
                    <a:pt x="18010" y="2011"/>
                    <a:pt x="17028" y="25"/>
                    <a:pt x="15271" y="2"/>
                  </a:cubicBezTo>
                  <a:cubicBezTo>
                    <a:pt x="15248" y="1"/>
                    <a:pt x="15226" y="1"/>
                    <a:pt x="152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4" name="Google Shape;554;p30"/>
          <p:cNvSpPr/>
          <p:nvPr/>
        </p:nvSpPr>
        <p:spPr>
          <a:xfrm rot="570776">
            <a:off x="7923686" y="4259764"/>
            <a:ext cx="904250" cy="1339752"/>
          </a:xfrm>
          <a:custGeom>
            <a:avLst/>
            <a:gdLst/>
            <a:ahLst/>
            <a:cxnLst/>
            <a:rect l="l" t="t" r="r" b="b"/>
            <a:pathLst>
              <a:path w="33508" h="49646" extrusionOk="0">
                <a:moveTo>
                  <a:pt x="12973" y="0"/>
                </a:moveTo>
                <a:cubicBezTo>
                  <a:pt x="11302" y="0"/>
                  <a:pt x="9993" y="1496"/>
                  <a:pt x="9427" y="3059"/>
                </a:cubicBezTo>
                <a:cubicBezTo>
                  <a:pt x="8103" y="6574"/>
                  <a:pt x="9359" y="10729"/>
                  <a:pt x="11915" y="13468"/>
                </a:cubicBezTo>
                <a:cubicBezTo>
                  <a:pt x="13033" y="14654"/>
                  <a:pt x="14449" y="15796"/>
                  <a:pt x="14631" y="17416"/>
                </a:cubicBezTo>
                <a:cubicBezTo>
                  <a:pt x="14700" y="18078"/>
                  <a:pt x="14540" y="18740"/>
                  <a:pt x="14517" y="19402"/>
                </a:cubicBezTo>
                <a:cubicBezTo>
                  <a:pt x="14471" y="20794"/>
                  <a:pt x="14974" y="22232"/>
                  <a:pt x="15955" y="23282"/>
                </a:cubicBezTo>
                <a:cubicBezTo>
                  <a:pt x="17233" y="24675"/>
                  <a:pt x="19242" y="25382"/>
                  <a:pt x="20201" y="27026"/>
                </a:cubicBezTo>
                <a:cubicBezTo>
                  <a:pt x="21410" y="29103"/>
                  <a:pt x="20497" y="31910"/>
                  <a:pt x="21684" y="34010"/>
                </a:cubicBezTo>
                <a:cubicBezTo>
                  <a:pt x="23031" y="36407"/>
                  <a:pt x="26432" y="36749"/>
                  <a:pt x="28281" y="38781"/>
                </a:cubicBezTo>
                <a:cubicBezTo>
                  <a:pt x="29285" y="39831"/>
                  <a:pt x="29742" y="41269"/>
                  <a:pt x="30404" y="42570"/>
                </a:cubicBezTo>
                <a:cubicBezTo>
                  <a:pt x="31043" y="43871"/>
                  <a:pt x="32070" y="45172"/>
                  <a:pt x="33508" y="45400"/>
                </a:cubicBezTo>
                <a:cubicBezTo>
                  <a:pt x="32024" y="44487"/>
                  <a:pt x="31454" y="42501"/>
                  <a:pt x="31202" y="40744"/>
                </a:cubicBezTo>
                <a:cubicBezTo>
                  <a:pt x="30951" y="38986"/>
                  <a:pt x="30746" y="37046"/>
                  <a:pt x="29468" y="35814"/>
                </a:cubicBezTo>
                <a:cubicBezTo>
                  <a:pt x="28737" y="35106"/>
                  <a:pt x="27733" y="34764"/>
                  <a:pt x="26934" y="34147"/>
                </a:cubicBezTo>
                <a:cubicBezTo>
                  <a:pt x="26112" y="33485"/>
                  <a:pt x="25496" y="32549"/>
                  <a:pt x="25245" y="31522"/>
                </a:cubicBezTo>
                <a:cubicBezTo>
                  <a:pt x="24789" y="29582"/>
                  <a:pt x="25565" y="27437"/>
                  <a:pt x="24720" y="25656"/>
                </a:cubicBezTo>
                <a:cubicBezTo>
                  <a:pt x="23921" y="23967"/>
                  <a:pt x="21844" y="23054"/>
                  <a:pt x="21296" y="21251"/>
                </a:cubicBezTo>
                <a:cubicBezTo>
                  <a:pt x="20817" y="19745"/>
                  <a:pt x="21570" y="18124"/>
                  <a:pt x="21273" y="16572"/>
                </a:cubicBezTo>
                <a:cubicBezTo>
                  <a:pt x="20863" y="14312"/>
                  <a:pt x="18443" y="13011"/>
                  <a:pt x="17416" y="10934"/>
                </a:cubicBezTo>
                <a:cubicBezTo>
                  <a:pt x="16777" y="9656"/>
                  <a:pt x="16708" y="8195"/>
                  <a:pt x="16686" y="6757"/>
                </a:cubicBezTo>
                <a:cubicBezTo>
                  <a:pt x="16663" y="5319"/>
                  <a:pt x="16686" y="3858"/>
                  <a:pt x="16161" y="2534"/>
                </a:cubicBezTo>
                <a:cubicBezTo>
                  <a:pt x="15636" y="1188"/>
                  <a:pt x="14449" y="23"/>
                  <a:pt x="13011" y="1"/>
                </a:cubicBezTo>
                <a:cubicBezTo>
                  <a:pt x="12998" y="0"/>
                  <a:pt x="12985" y="0"/>
                  <a:pt x="12973" y="0"/>
                </a:cubicBezTo>
                <a:close/>
                <a:moveTo>
                  <a:pt x="4392" y="14708"/>
                </a:moveTo>
                <a:cubicBezTo>
                  <a:pt x="3463" y="14708"/>
                  <a:pt x="2560" y="14973"/>
                  <a:pt x="1826" y="15567"/>
                </a:cubicBezTo>
                <a:cubicBezTo>
                  <a:pt x="434" y="16686"/>
                  <a:pt x="0" y="18763"/>
                  <a:pt x="571" y="20452"/>
                </a:cubicBezTo>
                <a:cubicBezTo>
                  <a:pt x="1142" y="22141"/>
                  <a:pt x="2602" y="23442"/>
                  <a:pt x="4269" y="24127"/>
                </a:cubicBezTo>
                <a:cubicBezTo>
                  <a:pt x="5455" y="24629"/>
                  <a:pt x="6916" y="24926"/>
                  <a:pt x="7555" y="26067"/>
                </a:cubicBezTo>
                <a:cubicBezTo>
                  <a:pt x="8080" y="27026"/>
                  <a:pt x="7829" y="28236"/>
                  <a:pt x="8263" y="29263"/>
                </a:cubicBezTo>
                <a:cubicBezTo>
                  <a:pt x="9222" y="31454"/>
                  <a:pt x="12554" y="31203"/>
                  <a:pt x="14243" y="32892"/>
                </a:cubicBezTo>
                <a:cubicBezTo>
                  <a:pt x="15430" y="34102"/>
                  <a:pt x="15544" y="35996"/>
                  <a:pt x="16434" y="37434"/>
                </a:cubicBezTo>
                <a:cubicBezTo>
                  <a:pt x="17279" y="38804"/>
                  <a:pt x="18763" y="39648"/>
                  <a:pt x="20269" y="40242"/>
                </a:cubicBezTo>
                <a:cubicBezTo>
                  <a:pt x="21296" y="40652"/>
                  <a:pt x="22369" y="40972"/>
                  <a:pt x="23282" y="41565"/>
                </a:cubicBezTo>
                <a:cubicBezTo>
                  <a:pt x="25907" y="43186"/>
                  <a:pt x="27094" y="46678"/>
                  <a:pt x="29947" y="47865"/>
                </a:cubicBezTo>
                <a:cubicBezTo>
                  <a:pt x="27025" y="46176"/>
                  <a:pt x="27048" y="42068"/>
                  <a:pt x="24811" y="40082"/>
                </a:cubicBezTo>
                <a:cubicBezTo>
                  <a:pt x="23487" y="38895"/>
                  <a:pt x="21479" y="38621"/>
                  <a:pt x="20292" y="37320"/>
                </a:cubicBezTo>
                <a:cubicBezTo>
                  <a:pt x="18375" y="35243"/>
                  <a:pt x="19310" y="31568"/>
                  <a:pt x="17393" y="29491"/>
                </a:cubicBezTo>
                <a:cubicBezTo>
                  <a:pt x="16161" y="28167"/>
                  <a:pt x="14083" y="27893"/>
                  <a:pt x="12828" y="26592"/>
                </a:cubicBezTo>
                <a:cubicBezTo>
                  <a:pt x="11755" y="25474"/>
                  <a:pt x="11504" y="23853"/>
                  <a:pt x="11162" y="22347"/>
                </a:cubicBezTo>
                <a:cubicBezTo>
                  <a:pt x="10682" y="20087"/>
                  <a:pt x="9884" y="17759"/>
                  <a:pt x="8172" y="16207"/>
                </a:cubicBezTo>
                <a:cubicBezTo>
                  <a:pt x="7156" y="15272"/>
                  <a:pt x="5747" y="14708"/>
                  <a:pt x="4392" y="14708"/>
                </a:cubicBezTo>
                <a:close/>
                <a:moveTo>
                  <a:pt x="5136" y="34284"/>
                </a:moveTo>
                <a:cubicBezTo>
                  <a:pt x="2876" y="34307"/>
                  <a:pt x="1210" y="36955"/>
                  <a:pt x="1826" y="39123"/>
                </a:cubicBezTo>
                <a:cubicBezTo>
                  <a:pt x="2433" y="41257"/>
                  <a:pt x="4719" y="42639"/>
                  <a:pt x="6945" y="42639"/>
                </a:cubicBezTo>
                <a:cubicBezTo>
                  <a:pt x="6981" y="42639"/>
                  <a:pt x="7017" y="42639"/>
                  <a:pt x="7053" y="42638"/>
                </a:cubicBezTo>
                <a:cubicBezTo>
                  <a:pt x="7470" y="42623"/>
                  <a:pt x="7888" y="42566"/>
                  <a:pt x="8305" y="42566"/>
                </a:cubicBezTo>
                <a:cubicBezTo>
                  <a:pt x="8504" y="42566"/>
                  <a:pt x="8703" y="42579"/>
                  <a:pt x="8902" y="42615"/>
                </a:cubicBezTo>
                <a:cubicBezTo>
                  <a:pt x="10591" y="42889"/>
                  <a:pt x="11755" y="44647"/>
                  <a:pt x="13444" y="44966"/>
                </a:cubicBezTo>
                <a:cubicBezTo>
                  <a:pt x="13658" y="45009"/>
                  <a:pt x="13873" y="45027"/>
                  <a:pt x="14088" y="45027"/>
                </a:cubicBezTo>
                <a:cubicBezTo>
                  <a:pt x="15090" y="45027"/>
                  <a:pt x="16104" y="44644"/>
                  <a:pt x="17118" y="44644"/>
                </a:cubicBezTo>
                <a:cubicBezTo>
                  <a:pt x="17164" y="44644"/>
                  <a:pt x="17210" y="44645"/>
                  <a:pt x="17256" y="44647"/>
                </a:cubicBezTo>
                <a:cubicBezTo>
                  <a:pt x="20877" y="44738"/>
                  <a:pt x="23021" y="49646"/>
                  <a:pt x="26658" y="49646"/>
                </a:cubicBezTo>
                <a:cubicBezTo>
                  <a:pt x="26666" y="49646"/>
                  <a:pt x="26675" y="49646"/>
                  <a:pt x="26683" y="49646"/>
                </a:cubicBezTo>
                <a:cubicBezTo>
                  <a:pt x="25450" y="48550"/>
                  <a:pt x="24400" y="47363"/>
                  <a:pt x="23716" y="45994"/>
                </a:cubicBezTo>
                <a:cubicBezTo>
                  <a:pt x="23236" y="45058"/>
                  <a:pt x="22894" y="43939"/>
                  <a:pt x="21981" y="43414"/>
                </a:cubicBezTo>
                <a:cubicBezTo>
                  <a:pt x="21342" y="43026"/>
                  <a:pt x="20543" y="43003"/>
                  <a:pt x="19881" y="42684"/>
                </a:cubicBezTo>
                <a:cubicBezTo>
                  <a:pt x="18397" y="41999"/>
                  <a:pt x="17895" y="40036"/>
                  <a:pt x="16503" y="39169"/>
                </a:cubicBezTo>
                <a:cubicBezTo>
                  <a:pt x="15225" y="38393"/>
                  <a:pt x="13558" y="38712"/>
                  <a:pt x="12120" y="38279"/>
                </a:cubicBezTo>
                <a:cubicBezTo>
                  <a:pt x="9496" y="37480"/>
                  <a:pt x="7852" y="34284"/>
                  <a:pt x="5136" y="3428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Numbers and text">
  <p:cSld name="BLANK_1_1_1_1_1_1">
    <p:spTree>
      <p:nvGrpSpPr>
        <p:cNvPr id="1" name="Shape 555"/>
        <p:cNvGrpSpPr/>
        <p:nvPr/>
      </p:nvGrpSpPr>
      <p:grpSpPr>
        <a:xfrm>
          <a:off x="0" y="0"/>
          <a:ext cx="0" cy="0"/>
          <a:chOff x="0" y="0"/>
          <a:chExt cx="0" cy="0"/>
        </a:xfrm>
      </p:grpSpPr>
      <p:sp>
        <p:nvSpPr>
          <p:cNvPr id="556" name="Google Shape;556;p31"/>
          <p:cNvSpPr txBox="1">
            <a:spLocks noGrp="1"/>
          </p:cNvSpPr>
          <p:nvPr>
            <p:ph type="title" hasCustomPrompt="1"/>
          </p:nvPr>
        </p:nvSpPr>
        <p:spPr>
          <a:xfrm>
            <a:off x="2960450" y="1378250"/>
            <a:ext cx="32232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solidFill>
                  <a:schemeClr val="accent4"/>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557" name="Google Shape;557;p31"/>
          <p:cNvSpPr txBox="1">
            <a:spLocks noGrp="1"/>
          </p:cNvSpPr>
          <p:nvPr>
            <p:ph type="subTitle" idx="1"/>
          </p:nvPr>
        </p:nvSpPr>
        <p:spPr>
          <a:xfrm>
            <a:off x="2960450" y="2206550"/>
            <a:ext cx="3223200" cy="50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8" name="Google Shape;558;p31"/>
          <p:cNvSpPr txBox="1">
            <a:spLocks noGrp="1"/>
          </p:cNvSpPr>
          <p:nvPr>
            <p:ph type="title" idx="2" hasCustomPrompt="1"/>
          </p:nvPr>
        </p:nvSpPr>
        <p:spPr>
          <a:xfrm>
            <a:off x="1284000" y="3032875"/>
            <a:ext cx="31911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solidFill>
                  <a:schemeClr val="accent4"/>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559" name="Google Shape;559;p31"/>
          <p:cNvSpPr txBox="1">
            <a:spLocks noGrp="1"/>
          </p:cNvSpPr>
          <p:nvPr>
            <p:ph type="subTitle" idx="3"/>
          </p:nvPr>
        </p:nvSpPr>
        <p:spPr>
          <a:xfrm>
            <a:off x="1284000" y="3861175"/>
            <a:ext cx="3191100" cy="50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0" name="Google Shape;560;p31"/>
          <p:cNvSpPr txBox="1">
            <a:spLocks noGrp="1"/>
          </p:cNvSpPr>
          <p:nvPr>
            <p:ph type="title" idx="4" hasCustomPrompt="1"/>
          </p:nvPr>
        </p:nvSpPr>
        <p:spPr>
          <a:xfrm>
            <a:off x="4668900" y="3032875"/>
            <a:ext cx="31911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200">
                <a:solidFill>
                  <a:schemeClr val="accent4"/>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561" name="Google Shape;561;p31"/>
          <p:cNvSpPr txBox="1">
            <a:spLocks noGrp="1"/>
          </p:cNvSpPr>
          <p:nvPr>
            <p:ph type="subTitle" idx="5"/>
          </p:nvPr>
        </p:nvSpPr>
        <p:spPr>
          <a:xfrm>
            <a:off x="4668900" y="3861175"/>
            <a:ext cx="3191100" cy="509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2" name="Google Shape;562;p31"/>
          <p:cNvSpPr txBox="1">
            <a:spLocks noGrp="1"/>
          </p:cNvSpPr>
          <p:nvPr>
            <p:ph type="title" idx="6"/>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63" name="Google Shape;563;p31"/>
          <p:cNvSpPr/>
          <p:nvPr/>
        </p:nvSpPr>
        <p:spPr>
          <a:xfrm>
            <a:off x="8135475" y="1484400"/>
            <a:ext cx="205140" cy="205140"/>
          </a:xfrm>
          <a:custGeom>
            <a:avLst/>
            <a:gdLst/>
            <a:ahLst/>
            <a:cxnLst/>
            <a:rect l="l" t="t" r="r" b="b"/>
            <a:pathLst>
              <a:path w="7602" h="7602" extrusionOk="0">
                <a:moveTo>
                  <a:pt x="2648" y="1"/>
                </a:moveTo>
                <a:cubicBezTo>
                  <a:pt x="2420" y="1"/>
                  <a:pt x="2237" y="183"/>
                  <a:pt x="2237" y="434"/>
                </a:cubicBezTo>
                <a:lnTo>
                  <a:pt x="2237" y="1804"/>
                </a:lnTo>
                <a:cubicBezTo>
                  <a:pt x="2237" y="2032"/>
                  <a:pt x="2032" y="2215"/>
                  <a:pt x="1804" y="2215"/>
                </a:cubicBezTo>
                <a:lnTo>
                  <a:pt x="434" y="2215"/>
                </a:lnTo>
                <a:cubicBezTo>
                  <a:pt x="206" y="2215"/>
                  <a:pt x="0" y="2420"/>
                  <a:pt x="0" y="2648"/>
                </a:cubicBezTo>
                <a:lnTo>
                  <a:pt x="0" y="4954"/>
                </a:lnTo>
                <a:cubicBezTo>
                  <a:pt x="0" y="5182"/>
                  <a:pt x="206" y="5387"/>
                  <a:pt x="434" y="5387"/>
                </a:cubicBezTo>
                <a:lnTo>
                  <a:pt x="1804" y="5387"/>
                </a:lnTo>
                <a:cubicBezTo>
                  <a:pt x="2032" y="5387"/>
                  <a:pt x="2237" y="5570"/>
                  <a:pt x="2237" y="5798"/>
                </a:cubicBezTo>
                <a:lnTo>
                  <a:pt x="2237" y="7168"/>
                </a:lnTo>
                <a:cubicBezTo>
                  <a:pt x="2237" y="7419"/>
                  <a:pt x="2420" y="7601"/>
                  <a:pt x="2648" y="7601"/>
                </a:cubicBezTo>
                <a:lnTo>
                  <a:pt x="4976" y="7601"/>
                </a:lnTo>
                <a:cubicBezTo>
                  <a:pt x="5205" y="7601"/>
                  <a:pt x="5387" y="7419"/>
                  <a:pt x="5387" y="7168"/>
                </a:cubicBezTo>
                <a:lnTo>
                  <a:pt x="5387" y="5798"/>
                </a:lnTo>
                <a:cubicBezTo>
                  <a:pt x="5387" y="5570"/>
                  <a:pt x="5570" y="5387"/>
                  <a:pt x="5798" y="5387"/>
                </a:cubicBezTo>
                <a:lnTo>
                  <a:pt x="7190" y="5387"/>
                </a:lnTo>
                <a:cubicBezTo>
                  <a:pt x="7419" y="5387"/>
                  <a:pt x="7601" y="5182"/>
                  <a:pt x="7601" y="4954"/>
                </a:cubicBezTo>
                <a:lnTo>
                  <a:pt x="7601" y="2648"/>
                </a:lnTo>
                <a:cubicBezTo>
                  <a:pt x="7601" y="2420"/>
                  <a:pt x="7419" y="2215"/>
                  <a:pt x="7190" y="2215"/>
                </a:cubicBezTo>
                <a:lnTo>
                  <a:pt x="5798" y="2215"/>
                </a:lnTo>
                <a:cubicBezTo>
                  <a:pt x="5570" y="2215"/>
                  <a:pt x="5387" y="2032"/>
                  <a:pt x="5387" y="1804"/>
                </a:cubicBezTo>
                <a:lnTo>
                  <a:pt x="5387" y="434"/>
                </a:lnTo>
                <a:cubicBezTo>
                  <a:pt x="5387" y="183"/>
                  <a:pt x="5205" y="1"/>
                  <a:pt x="49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4" name="Google Shape;564;p31"/>
          <p:cNvGrpSpPr/>
          <p:nvPr/>
        </p:nvGrpSpPr>
        <p:grpSpPr>
          <a:xfrm>
            <a:off x="8154826" y="3096390"/>
            <a:ext cx="1299652" cy="2651951"/>
            <a:chOff x="8154826" y="3096390"/>
            <a:chExt cx="1299652" cy="2651951"/>
          </a:xfrm>
        </p:grpSpPr>
        <p:sp>
          <p:nvSpPr>
            <p:cNvPr id="565" name="Google Shape;565;p31"/>
            <p:cNvSpPr/>
            <p:nvPr/>
          </p:nvSpPr>
          <p:spPr>
            <a:xfrm>
              <a:off x="8761530" y="3096390"/>
              <a:ext cx="692948" cy="785102"/>
            </a:xfrm>
            <a:custGeom>
              <a:avLst/>
              <a:gdLst/>
              <a:ahLst/>
              <a:cxnLst/>
              <a:rect l="l" t="t" r="r" b="b"/>
              <a:pathLst>
                <a:path w="25679" h="29094" extrusionOk="0">
                  <a:moveTo>
                    <a:pt x="15362" y="0"/>
                  </a:moveTo>
                  <a:cubicBezTo>
                    <a:pt x="14997" y="0"/>
                    <a:pt x="14631" y="16"/>
                    <a:pt x="14266" y="43"/>
                  </a:cubicBezTo>
                  <a:cubicBezTo>
                    <a:pt x="13581" y="112"/>
                    <a:pt x="12897" y="203"/>
                    <a:pt x="12280" y="500"/>
                  </a:cubicBezTo>
                  <a:cubicBezTo>
                    <a:pt x="11504" y="888"/>
                    <a:pt x="10911" y="1550"/>
                    <a:pt x="10409" y="2234"/>
                  </a:cubicBezTo>
                  <a:cubicBezTo>
                    <a:pt x="8080" y="5498"/>
                    <a:pt x="7533" y="9653"/>
                    <a:pt x="6254" y="13464"/>
                  </a:cubicBezTo>
                  <a:cubicBezTo>
                    <a:pt x="6232" y="13533"/>
                    <a:pt x="6186" y="13624"/>
                    <a:pt x="6140" y="13693"/>
                  </a:cubicBezTo>
                  <a:cubicBezTo>
                    <a:pt x="6088" y="13737"/>
                    <a:pt x="6021" y="13758"/>
                    <a:pt x="5951" y="13758"/>
                  </a:cubicBezTo>
                  <a:cubicBezTo>
                    <a:pt x="5806" y="13758"/>
                    <a:pt x="5647" y="13671"/>
                    <a:pt x="5570" y="13533"/>
                  </a:cubicBezTo>
                  <a:cubicBezTo>
                    <a:pt x="5456" y="13350"/>
                    <a:pt x="5478" y="13099"/>
                    <a:pt x="5501" y="12871"/>
                  </a:cubicBezTo>
                  <a:cubicBezTo>
                    <a:pt x="5752" y="10383"/>
                    <a:pt x="6277" y="7941"/>
                    <a:pt x="7053" y="5544"/>
                  </a:cubicBezTo>
                  <a:cubicBezTo>
                    <a:pt x="7259" y="4928"/>
                    <a:pt x="7464" y="4289"/>
                    <a:pt x="7487" y="3627"/>
                  </a:cubicBezTo>
                  <a:cubicBezTo>
                    <a:pt x="7510" y="2965"/>
                    <a:pt x="7282" y="2257"/>
                    <a:pt x="6734" y="1869"/>
                  </a:cubicBezTo>
                  <a:cubicBezTo>
                    <a:pt x="6438" y="1663"/>
                    <a:pt x="6097" y="1577"/>
                    <a:pt x="5742" y="1577"/>
                  </a:cubicBezTo>
                  <a:cubicBezTo>
                    <a:pt x="5195" y="1577"/>
                    <a:pt x="4617" y="1784"/>
                    <a:pt x="4132" y="2075"/>
                  </a:cubicBezTo>
                  <a:cubicBezTo>
                    <a:pt x="3196" y="2622"/>
                    <a:pt x="2443" y="3467"/>
                    <a:pt x="1872" y="4403"/>
                  </a:cubicBezTo>
                  <a:cubicBezTo>
                    <a:pt x="0" y="7461"/>
                    <a:pt x="137" y="11296"/>
                    <a:pt x="662" y="14834"/>
                  </a:cubicBezTo>
                  <a:cubicBezTo>
                    <a:pt x="1233" y="18509"/>
                    <a:pt x="2169" y="22138"/>
                    <a:pt x="3470" y="25608"/>
                  </a:cubicBezTo>
                  <a:cubicBezTo>
                    <a:pt x="3903" y="26772"/>
                    <a:pt x="4588" y="28164"/>
                    <a:pt x="5958" y="28735"/>
                  </a:cubicBezTo>
                  <a:cubicBezTo>
                    <a:pt x="6548" y="28997"/>
                    <a:pt x="7176" y="29093"/>
                    <a:pt x="7811" y="29093"/>
                  </a:cubicBezTo>
                  <a:cubicBezTo>
                    <a:pt x="8281" y="29093"/>
                    <a:pt x="8756" y="29041"/>
                    <a:pt x="9222" y="28963"/>
                  </a:cubicBezTo>
                  <a:cubicBezTo>
                    <a:pt x="13673" y="28255"/>
                    <a:pt x="17485" y="25379"/>
                    <a:pt x="20657" y="22161"/>
                  </a:cubicBezTo>
                  <a:cubicBezTo>
                    <a:pt x="22050" y="20746"/>
                    <a:pt x="23351" y="19216"/>
                    <a:pt x="24264" y="17459"/>
                  </a:cubicBezTo>
                  <a:cubicBezTo>
                    <a:pt x="25177" y="15701"/>
                    <a:pt x="25679" y="13670"/>
                    <a:pt x="25382" y="11730"/>
                  </a:cubicBezTo>
                  <a:cubicBezTo>
                    <a:pt x="25291" y="11182"/>
                    <a:pt x="25108" y="10611"/>
                    <a:pt x="24652" y="10337"/>
                  </a:cubicBezTo>
                  <a:cubicBezTo>
                    <a:pt x="24472" y="10236"/>
                    <a:pt x="24273" y="10190"/>
                    <a:pt x="24071" y="10190"/>
                  </a:cubicBezTo>
                  <a:cubicBezTo>
                    <a:pt x="23686" y="10190"/>
                    <a:pt x="23293" y="10356"/>
                    <a:pt x="23008" y="10611"/>
                  </a:cubicBezTo>
                  <a:cubicBezTo>
                    <a:pt x="22552" y="10999"/>
                    <a:pt x="22278" y="11524"/>
                    <a:pt x="22004" y="12049"/>
                  </a:cubicBezTo>
                  <a:cubicBezTo>
                    <a:pt x="20885" y="14241"/>
                    <a:pt x="19516" y="16295"/>
                    <a:pt x="17918" y="18166"/>
                  </a:cubicBezTo>
                  <a:cubicBezTo>
                    <a:pt x="19288" y="15222"/>
                    <a:pt x="20657" y="12255"/>
                    <a:pt x="21639" y="9173"/>
                  </a:cubicBezTo>
                  <a:cubicBezTo>
                    <a:pt x="22232" y="7347"/>
                    <a:pt x="22643" y="5316"/>
                    <a:pt x="21913" y="3558"/>
                  </a:cubicBezTo>
                  <a:cubicBezTo>
                    <a:pt x="21342" y="2166"/>
                    <a:pt x="20087" y="1116"/>
                    <a:pt x="18694" y="568"/>
                  </a:cubicBezTo>
                  <a:cubicBezTo>
                    <a:pt x="17639" y="153"/>
                    <a:pt x="16505" y="0"/>
                    <a:pt x="153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1"/>
            <p:cNvSpPr/>
            <p:nvPr/>
          </p:nvSpPr>
          <p:spPr>
            <a:xfrm>
              <a:off x="8154826" y="3623515"/>
              <a:ext cx="1186935" cy="2124826"/>
            </a:xfrm>
            <a:custGeom>
              <a:avLst/>
              <a:gdLst/>
              <a:ahLst/>
              <a:cxnLst/>
              <a:rect l="l" t="t" r="r" b="b"/>
              <a:pathLst>
                <a:path w="43985" h="78741" extrusionOk="0">
                  <a:moveTo>
                    <a:pt x="15204" y="1"/>
                  </a:moveTo>
                  <a:cubicBezTo>
                    <a:pt x="14564" y="1"/>
                    <a:pt x="13931" y="314"/>
                    <a:pt x="13467" y="755"/>
                  </a:cubicBezTo>
                  <a:cubicBezTo>
                    <a:pt x="12303" y="1805"/>
                    <a:pt x="11938" y="3517"/>
                    <a:pt x="12098" y="5092"/>
                  </a:cubicBezTo>
                  <a:cubicBezTo>
                    <a:pt x="12280" y="6644"/>
                    <a:pt x="12874" y="8105"/>
                    <a:pt x="13376" y="9611"/>
                  </a:cubicBezTo>
                  <a:cubicBezTo>
                    <a:pt x="15727" y="16824"/>
                    <a:pt x="15248" y="24653"/>
                    <a:pt x="13833" y="32140"/>
                  </a:cubicBezTo>
                  <a:cubicBezTo>
                    <a:pt x="12098" y="36226"/>
                    <a:pt x="10957" y="40585"/>
                    <a:pt x="10432" y="44991"/>
                  </a:cubicBezTo>
                  <a:cubicBezTo>
                    <a:pt x="9929" y="41224"/>
                    <a:pt x="8811" y="37435"/>
                    <a:pt x="8583" y="33601"/>
                  </a:cubicBezTo>
                  <a:cubicBezTo>
                    <a:pt x="8332" y="29538"/>
                    <a:pt x="9062" y="25407"/>
                    <a:pt x="8103" y="21458"/>
                  </a:cubicBezTo>
                  <a:cubicBezTo>
                    <a:pt x="7838" y="20331"/>
                    <a:pt x="7124" y="19034"/>
                    <a:pt x="6003" y="19034"/>
                  </a:cubicBezTo>
                  <a:cubicBezTo>
                    <a:pt x="5966" y="19034"/>
                    <a:pt x="5928" y="19035"/>
                    <a:pt x="5889" y="19038"/>
                  </a:cubicBezTo>
                  <a:cubicBezTo>
                    <a:pt x="5364" y="19084"/>
                    <a:pt x="4908" y="19426"/>
                    <a:pt x="4565" y="19814"/>
                  </a:cubicBezTo>
                  <a:cubicBezTo>
                    <a:pt x="3516" y="21001"/>
                    <a:pt x="3264" y="22645"/>
                    <a:pt x="3173" y="24197"/>
                  </a:cubicBezTo>
                  <a:cubicBezTo>
                    <a:pt x="2945" y="28465"/>
                    <a:pt x="3607" y="32756"/>
                    <a:pt x="5136" y="36751"/>
                  </a:cubicBezTo>
                  <a:cubicBezTo>
                    <a:pt x="6711" y="40836"/>
                    <a:pt x="9199" y="44671"/>
                    <a:pt x="10135" y="48871"/>
                  </a:cubicBezTo>
                  <a:cubicBezTo>
                    <a:pt x="9929" y="55947"/>
                    <a:pt x="11482" y="63182"/>
                    <a:pt x="14905" y="69254"/>
                  </a:cubicBezTo>
                  <a:cubicBezTo>
                    <a:pt x="11938" y="66560"/>
                    <a:pt x="9678" y="63228"/>
                    <a:pt x="8240" y="59553"/>
                  </a:cubicBezTo>
                  <a:cubicBezTo>
                    <a:pt x="6985" y="56358"/>
                    <a:pt x="6346" y="52934"/>
                    <a:pt x="4976" y="49784"/>
                  </a:cubicBezTo>
                  <a:cubicBezTo>
                    <a:pt x="4680" y="49168"/>
                    <a:pt x="4337" y="48506"/>
                    <a:pt x="3698" y="48232"/>
                  </a:cubicBezTo>
                  <a:cubicBezTo>
                    <a:pt x="3521" y="48163"/>
                    <a:pt x="3337" y="48132"/>
                    <a:pt x="3153" y="48132"/>
                  </a:cubicBezTo>
                  <a:cubicBezTo>
                    <a:pt x="2600" y="48132"/>
                    <a:pt x="2043" y="48414"/>
                    <a:pt x="1667" y="48825"/>
                  </a:cubicBezTo>
                  <a:cubicBezTo>
                    <a:pt x="1164" y="49396"/>
                    <a:pt x="936" y="50149"/>
                    <a:pt x="799" y="50880"/>
                  </a:cubicBezTo>
                  <a:cubicBezTo>
                    <a:pt x="0" y="55148"/>
                    <a:pt x="1781" y="59599"/>
                    <a:pt x="4702" y="62794"/>
                  </a:cubicBezTo>
                  <a:cubicBezTo>
                    <a:pt x="7510" y="65899"/>
                    <a:pt x="11253" y="67998"/>
                    <a:pt x="15111" y="69619"/>
                  </a:cubicBezTo>
                  <a:cubicBezTo>
                    <a:pt x="17051" y="72952"/>
                    <a:pt x="19539" y="75919"/>
                    <a:pt x="22620" y="78293"/>
                  </a:cubicBezTo>
                  <a:cubicBezTo>
                    <a:pt x="22926" y="78526"/>
                    <a:pt x="23344" y="78740"/>
                    <a:pt x="23701" y="78740"/>
                  </a:cubicBezTo>
                  <a:cubicBezTo>
                    <a:pt x="23903" y="78740"/>
                    <a:pt x="24086" y="78671"/>
                    <a:pt x="24218" y="78498"/>
                  </a:cubicBezTo>
                  <a:cubicBezTo>
                    <a:pt x="19288" y="74960"/>
                    <a:pt x="15818" y="69665"/>
                    <a:pt x="13673" y="63981"/>
                  </a:cubicBezTo>
                  <a:cubicBezTo>
                    <a:pt x="13330" y="63045"/>
                    <a:pt x="13011" y="62087"/>
                    <a:pt x="12737" y="61128"/>
                  </a:cubicBezTo>
                  <a:cubicBezTo>
                    <a:pt x="12303" y="55148"/>
                    <a:pt x="13764" y="49122"/>
                    <a:pt x="17416" y="44534"/>
                  </a:cubicBezTo>
                  <a:cubicBezTo>
                    <a:pt x="19813" y="41476"/>
                    <a:pt x="23077" y="39170"/>
                    <a:pt x="25451" y="36089"/>
                  </a:cubicBezTo>
                  <a:cubicBezTo>
                    <a:pt x="26090" y="35244"/>
                    <a:pt x="26683" y="34103"/>
                    <a:pt x="26135" y="33190"/>
                  </a:cubicBezTo>
                  <a:cubicBezTo>
                    <a:pt x="25784" y="32575"/>
                    <a:pt x="25085" y="32364"/>
                    <a:pt x="24346" y="32364"/>
                  </a:cubicBezTo>
                  <a:cubicBezTo>
                    <a:pt x="23933" y="32364"/>
                    <a:pt x="23507" y="32430"/>
                    <a:pt x="23122" y="32528"/>
                  </a:cubicBezTo>
                  <a:cubicBezTo>
                    <a:pt x="19105" y="33624"/>
                    <a:pt x="15978" y="36910"/>
                    <a:pt x="13969" y="40563"/>
                  </a:cubicBezTo>
                  <a:cubicBezTo>
                    <a:pt x="12372" y="43507"/>
                    <a:pt x="11390" y="46771"/>
                    <a:pt x="11048" y="50081"/>
                  </a:cubicBezTo>
                  <a:cubicBezTo>
                    <a:pt x="10934" y="43986"/>
                    <a:pt x="12098" y="37846"/>
                    <a:pt x="14494" y="32231"/>
                  </a:cubicBezTo>
                  <a:cubicBezTo>
                    <a:pt x="17895" y="28077"/>
                    <a:pt x="22529" y="24904"/>
                    <a:pt x="27665" y="23147"/>
                  </a:cubicBezTo>
                  <a:cubicBezTo>
                    <a:pt x="32595" y="21481"/>
                    <a:pt x="38096" y="21047"/>
                    <a:pt x="42319" y="18011"/>
                  </a:cubicBezTo>
                  <a:cubicBezTo>
                    <a:pt x="42844" y="17623"/>
                    <a:pt x="43368" y="17189"/>
                    <a:pt x="43665" y="16596"/>
                  </a:cubicBezTo>
                  <a:cubicBezTo>
                    <a:pt x="43962" y="16003"/>
                    <a:pt x="43985" y="15226"/>
                    <a:pt x="43551" y="14724"/>
                  </a:cubicBezTo>
                  <a:cubicBezTo>
                    <a:pt x="43277" y="14428"/>
                    <a:pt x="42889" y="14245"/>
                    <a:pt x="42524" y="14108"/>
                  </a:cubicBezTo>
                  <a:cubicBezTo>
                    <a:pt x="41374" y="13717"/>
                    <a:pt x="40169" y="13560"/>
                    <a:pt x="38953" y="13560"/>
                  </a:cubicBezTo>
                  <a:cubicBezTo>
                    <a:pt x="37827" y="13560"/>
                    <a:pt x="36693" y="13694"/>
                    <a:pt x="35585" y="13903"/>
                  </a:cubicBezTo>
                  <a:cubicBezTo>
                    <a:pt x="30153" y="14884"/>
                    <a:pt x="25085" y="17623"/>
                    <a:pt x="21114" y="21458"/>
                  </a:cubicBezTo>
                  <a:cubicBezTo>
                    <a:pt x="21548" y="20864"/>
                    <a:pt x="22004" y="20294"/>
                    <a:pt x="22461" y="19723"/>
                  </a:cubicBezTo>
                  <a:cubicBezTo>
                    <a:pt x="24241" y="17463"/>
                    <a:pt x="25998" y="15204"/>
                    <a:pt x="27779" y="12967"/>
                  </a:cubicBezTo>
                  <a:cubicBezTo>
                    <a:pt x="28190" y="12419"/>
                    <a:pt x="28646" y="11848"/>
                    <a:pt x="29194" y="11437"/>
                  </a:cubicBezTo>
                  <a:cubicBezTo>
                    <a:pt x="30175" y="10730"/>
                    <a:pt x="31431" y="10502"/>
                    <a:pt x="32572" y="10114"/>
                  </a:cubicBezTo>
                  <a:cubicBezTo>
                    <a:pt x="33736" y="9748"/>
                    <a:pt x="34946" y="9086"/>
                    <a:pt x="35357" y="7945"/>
                  </a:cubicBezTo>
                  <a:cubicBezTo>
                    <a:pt x="34923" y="7788"/>
                    <a:pt x="34458" y="7710"/>
                    <a:pt x="33993" y="7710"/>
                  </a:cubicBezTo>
                  <a:cubicBezTo>
                    <a:pt x="33309" y="7710"/>
                    <a:pt x="32622" y="7879"/>
                    <a:pt x="32024" y="8219"/>
                  </a:cubicBezTo>
                  <a:cubicBezTo>
                    <a:pt x="32892" y="7215"/>
                    <a:pt x="33531" y="6051"/>
                    <a:pt x="33896" y="4772"/>
                  </a:cubicBezTo>
                  <a:cubicBezTo>
                    <a:pt x="33987" y="4499"/>
                    <a:pt x="34033" y="4179"/>
                    <a:pt x="33873" y="3951"/>
                  </a:cubicBezTo>
                  <a:cubicBezTo>
                    <a:pt x="33753" y="3779"/>
                    <a:pt x="33580" y="3710"/>
                    <a:pt x="33389" y="3710"/>
                  </a:cubicBezTo>
                  <a:cubicBezTo>
                    <a:pt x="33073" y="3710"/>
                    <a:pt x="32705" y="3897"/>
                    <a:pt x="32435" y="4111"/>
                  </a:cubicBezTo>
                  <a:cubicBezTo>
                    <a:pt x="31522" y="4864"/>
                    <a:pt x="30746" y="5777"/>
                    <a:pt x="30153" y="6827"/>
                  </a:cubicBezTo>
                  <a:cubicBezTo>
                    <a:pt x="30563" y="5343"/>
                    <a:pt x="30700" y="3768"/>
                    <a:pt x="30495" y="2239"/>
                  </a:cubicBezTo>
                  <a:cubicBezTo>
                    <a:pt x="30449" y="1897"/>
                    <a:pt x="30335" y="1508"/>
                    <a:pt x="30016" y="1417"/>
                  </a:cubicBezTo>
                  <a:cubicBezTo>
                    <a:pt x="29975" y="1406"/>
                    <a:pt x="29935" y="1401"/>
                    <a:pt x="29896" y="1401"/>
                  </a:cubicBezTo>
                  <a:cubicBezTo>
                    <a:pt x="29605" y="1401"/>
                    <a:pt x="29352" y="1683"/>
                    <a:pt x="29171" y="1965"/>
                  </a:cubicBezTo>
                  <a:cubicBezTo>
                    <a:pt x="28190" y="3517"/>
                    <a:pt x="27596" y="5343"/>
                    <a:pt x="27505" y="7215"/>
                  </a:cubicBezTo>
                  <a:cubicBezTo>
                    <a:pt x="27414" y="6165"/>
                    <a:pt x="27003" y="5161"/>
                    <a:pt x="26364" y="4339"/>
                  </a:cubicBezTo>
                  <a:cubicBezTo>
                    <a:pt x="26139" y="4045"/>
                    <a:pt x="25783" y="3764"/>
                    <a:pt x="25455" y="3764"/>
                  </a:cubicBezTo>
                  <a:cubicBezTo>
                    <a:pt x="25350" y="3764"/>
                    <a:pt x="25248" y="3793"/>
                    <a:pt x="25154" y="3859"/>
                  </a:cubicBezTo>
                  <a:cubicBezTo>
                    <a:pt x="24834" y="4065"/>
                    <a:pt x="24834" y="4499"/>
                    <a:pt x="24880" y="4864"/>
                  </a:cubicBezTo>
                  <a:cubicBezTo>
                    <a:pt x="25108" y="7192"/>
                    <a:pt x="25930" y="9474"/>
                    <a:pt x="27528" y="11346"/>
                  </a:cubicBezTo>
                  <a:cubicBezTo>
                    <a:pt x="24720" y="15820"/>
                    <a:pt x="21068" y="19700"/>
                    <a:pt x="18124" y="24105"/>
                  </a:cubicBezTo>
                  <a:cubicBezTo>
                    <a:pt x="17256" y="25429"/>
                    <a:pt x="16435" y="26776"/>
                    <a:pt x="15704" y="28191"/>
                  </a:cubicBezTo>
                  <a:cubicBezTo>
                    <a:pt x="16982" y="24562"/>
                    <a:pt x="17918" y="20819"/>
                    <a:pt x="18512" y="17030"/>
                  </a:cubicBezTo>
                  <a:cubicBezTo>
                    <a:pt x="19196" y="12602"/>
                    <a:pt x="19402" y="8059"/>
                    <a:pt x="18420" y="3723"/>
                  </a:cubicBezTo>
                  <a:cubicBezTo>
                    <a:pt x="18010" y="2011"/>
                    <a:pt x="17028" y="25"/>
                    <a:pt x="15271" y="2"/>
                  </a:cubicBezTo>
                  <a:cubicBezTo>
                    <a:pt x="15248" y="1"/>
                    <a:pt x="15226" y="1"/>
                    <a:pt x="152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7" name="Google Shape;567;p31"/>
          <p:cNvSpPr/>
          <p:nvPr/>
        </p:nvSpPr>
        <p:spPr>
          <a:xfrm rot="-252784">
            <a:off x="8387283" y="1616981"/>
            <a:ext cx="904227" cy="1339718"/>
          </a:xfrm>
          <a:custGeom>
            <a:avLst/>
            <a:gdLst/>
            <a:ahLst/>
            <a:cxnLst/>
            <a:rect l="l" t="t" r="r" b="b"/>
            <a:pathLst>
              <a:path w="33508" h="49646" extrusionOk="0">
                <a:moveTo>
                  <a:pt x="12973" y="0"/>
                </a:moveTo>
                <a:cubicBezTo>
                  <a:pt x="11302" y="0"/>
                  <a:pt x="9993" y="1496"/>
                  <a:pt x="9427" y="3059"/>
                </a:cubicBezTo>
                <a:cubicBezTo>
                  <a:pt x="8103" y="6574"/>
                  <a:pt x="9359" y="10729"/>
                  <a:pt x="11915" y="13468"/>
                </a:cubicBezTo>
                <a:cubicBezTo>
                  <a:pt x="13033" y="14654"/>
                  <a:pt x="14449" y="15796"/>
                  <a:pt x="14631" y="17416"/>
                </a:cubicBezTo>
                <a:cubicBezTo>
                  <a:pt x="14700" y="18078"/>
                  <a:pt x="14540" y="18740"/>
                  <a:pt x="14517" y="19402"/>
                </a:cubicBezTo>
                <a:cubicBezTo>
                  <a:pt x="14471" y="20794"/>
                  <a:pt x="14974" y="22232"/>
                  <a:pt x="15955" y="23282"/>
                </a:cubicBezTo>
                <a:cubicBezTo>
                  <a:pt x="17233" y="24675"/>
                  <a:pt x="19242" y="25382"/>
                  <a:pt x="20201" y="27026"/>
                </a:cubicBezTo>
                <a:cubicBezTo>
                  <a:pt x="21410" y="29103"/>
                  <a:pt x="20497" y="31910"/>
                  <a:pt x="21684" y="34010"/>
                </a:cubicBezTo>
                <a:cubicBezTo>
                  <a:pt x="23031" y="36407"/>
                  <a:pt x="26432" y="36749"/>
                  <a:pt x="28281" y="38781"/>
                </a:cubicBezTo>
                <a:cubicBezTo>
                  <a:pt x="29285" y="39831"/>
                  <a:pt x="29742" y="41269"/>
                  <a:pt x="30404" y="42570"/>
                </a:cubicBezTo>
                <a:cubicBezTo>
                  <a:pt x="31043" y="43871"/>
                  <a:pt x="32070" y="45172"/>
                  <a:pt x="33508" y="45400"/>
                </a:cubicBezTo>
                <a:cubicBezTo>
                  <a:pt x="32024" y="44487"/>
                  <a:pt x="31454" y="42501"/>
                  <a:pt x="31202" y="40744"/>
                </a:cubicBezTo>
                <a:cubicBezTo>
                  <a:pt x="30951" y="38986"/>
                  <a:pt x="30746" y="37046"/>
                  <a:pt x="29468" y="35814"/>
                </a:cubicBezTo>
                <a:cubicBezTo>
                  <a:pt x="28737" y="35106"/>
                  <a:pt x="27733" y="34764"/>
                  <a:pt x="26934" y="34147"/>
                </a:cubicBezTo>
                <a:cubicBezTo>
                  <a:pt x="26112" y="33485"/>
                  <a:pt x="25496" y="32549"/>
                  <a:pt x="25245" y="31522"/>
                </a:cubicBezTo>
                <a:cubicBezTo>
                  <a:pt x="24789" y="29582"/>
                  <a:pt x="25565" y="27437"/>
                  <a:pt x="24720" y="25656"/>
                </a:cubicBezTo>
                <a:cubicBezTo>
                  <a:pt x="23921" y="23967"/>
                  <a:pt x="21844" y="23054"/>
                  <a:pt x="21296" y="21251"/>
                </a:cubicBezTo>
                <a:cubicBezTo>
                  <a:pt x="20817" y="19745"/>
                  <a:pt x="21570" y="18124"/>
                  <a:pt x="21273" y="16572"/>
                </a:cubicBezTo>
                <a:cubicBezTo>
                  <a:pt x="20863" y="14312"/>
                  <a:pt x="18443" y="13011"/>
                  <a:pt x="17416" y="10934"/>
                </a:cubicBezTo>
                <a:cubicBezTo>
                  <a:pt x="16777" y="9656"/>
                  <a:pt x="16708" y="8195"/>
                  <a:pt x="16686" y="6757"/>
                </a:cubicBezTo>
                <a:cubicBezTo>
                  <a:pt x="16663" y="5319"/>
                  <a:pt x="16686" y="3858"/>
                  <a:pt x="16161" y="2534"/>
                </a:cubicBezTo>
                <a:cubicBezTo>
                  <a:pt x="15636" y="1188"/>
                  <a:pt x="14449" y="23"/>
                  <a:pt x="13011" y="1"/>
                </a:cubicBezTo>
                <a:cubicBezTo>
                  <a:pt x="12998" y="0"/>
                  <a:pt x="12985" y="0"/>
                  <a:pt x="12973" y="0"/>
                </a:cubicBezTo>
                <a:close/>
                <a:moveTo>
                  <a:pt x="4392" y="14708"/>
                </a:moveTo>
                <a:cubicBezTo>
                  <a:pt x="3463" y="14708"/>
                  <a:pt x="2560" y="14973"/>
                  <a:pt x="1826" y="15567"/>
                </a:cubicBezTo>
                <a:cubicBezTo>
                  <a:pt x="434" y="16686"/>
                  <a:pt x="0" y="18763"/>
                  <a:pt x="571" y="20452"/>
                </a:cubicBezTo>
                <a:cubicBezTo>
                  <a:pt x="1142" y="22141"/>
                  <a:pt x="2602" y="23442"/>
                  <a:pt x="4269" y="24127"/>
                </a:cubicBezTo>
                <a:cubicBezTo>
                  <a:pt x="5455" y="24629"/>
                  <a:pt x="6916" y="24926"/>
                  <a:pt x="7555" y="26067"/>
                </a:cubicBezTo>
                <a:cubicBezTo>
                  <a:pt x="8080" y="27026"/>
                  <a:pt x="7829" y="28236"/>
                  <a:pt x="8263" y="29263"/>
                </a:cubicBezTo>
                <a:cubicBezTo>
                  <a:pt x="9222" y="31454"/>
                  <a:pt x="12554" y="31203"/>
                  <a:pt x="14243" y="32892"/>
                </a:cubicBezTo>
                <a:cubicBezTo>
                  <a:pt x="15430" y="34102"/>
                  <a:pt x="15544" y="35996"/>
                  <a:pt x="16434" y="37434"/>
                </a:cubicBezTo>
                <a:cubicBezTo>
                  <a:pt x="17279" y="38804"/>
                  <a:pt x="18763" y="39648"/>
                  <a:pt x="20269" y="40242"/>
                </a:cubicBezTo>
                <a:cubicBezTo>
                  <a:pt x="21296" y="40652"/>
                  <a:pt x="22369" y="40972"/>
                  <a:pt x="23282" y="41565"/>
                </a:cubicBezTo>
                <a:cubicBezTo>
                  <a:pt x="25907" y="43186"/>
                  <a:pt x="27094" y="46678"/>
                  <a:pt x="29947" y="47865"/>
                </a:cubicBezTo>
                <a:cubicBezTo>
                  <a:pt x="27025" y="46176"/>
                  <a:pt x="27048" y="42068"/>
                  <a:pt x="24811" y="40082"/>
                </a:cubicBezTo>
                <a:cubicBezTo>
                  <a:pt x="23487" y="38895"/>
                  <a:pt x="21479" y="38621"/>
                  <a:pt x="20292" y="37320"/>
                </a:cubicBezTo>
                <a:cubicBezTo>
                  <a:pt x="18375" y="35243"/>
                  <a:pt x="19310" y="31568"/>
                  <a:pt x="17393" y="29491"/>
                </a:cubicBezTo>
                <a:cubicBezTo>
                  <a:pt x="16161" y="28167"/>
                  <a:pt x="14083" y="27893"/>
                  <a:pt x="12828" y="26592"/>
                </a:cubicBezTo>
                <a:cubicBezTo>
                  <a:pt x="11755" y="25474"/>
                  <a:pt x="11504" y="23853"/>
                  <a:pt x="11162" y="22347"/>
                </a:cubicBezTo>
                <a:cubicBezTo>
                  <a:pt x="10682" y="20087"/>
                  <a:pt x="9884" y="17759"/>
                  <a:pt x="8172" y="16207"/>
                </a:cubicBezTo>
                <a:cubicBezTo>
                  <a:pt x="7156" y="15272"/>
                  <a:pt x="5747" y="14708"/>
                  <a:pt x="4392" y="14708"/>
                </a:cubicBezTo>
                <a:close/>
                <a:moveTo>
                  <a:pt x="5136" y="34284"/>
                </a:moveTo>
                <a:cubicBezTo>
                  <a:pt x="2876" y="34307"/>
                  <a:pt x="1210" y="36955"/>
                  <a:pt x="1826" y="39123"/>
                </a:cubicBezTo>
                <a:cubicBezTo>
                  <a:pt x="2433" y="41257"/>
                  <a:pt x="4719" y="42639"/>
                  <a:pt x="6945" y="42639"/>
                </a:cubicBezTo>
                <a:cubicBezTo>
                  <a:pt x="6981" y="42639"/>
                  <a:pt x="7017" y="42639"/>
                  <a:pt x="7053" y="42638"/>
                </a:cubicBezTo>
                <a:cubicBezTo>
                  <a:pt x="7470" y="42623"/>
                  <a:pt x="7888" y="42566"/>
                  <a:pt x="8305" y="42566"/>
                </a:cubicBezTo>
                <a:cubicBezTo>
                  <a:pt x="8504" y="42566"/>
                  <a:pt x="8703" y="42579"/>
                  <a:pt x="8902" y="42615"/>
                </a:cubicBezTo>
                <a:cubicBezTo>
                  <a:pt x="10591" y="42889"/>
                  <a:pt x="11755" y="44647"/>
                  <a:pt x="13444" y="44966"/>
                </a:cubicBezTo>
                <a:cubicBezTo>
                  <a:pt x="13658" y="45009"/>
                  <a:pt x="13873" y="45027"/>
                  <a:pt x="14088" y="45027"/>
                </a:cubicBezTo>
                <a:cubicBezTo>
                  <a:pt x="15090" y="45027"/>
                  <a:pt x="16104" y="44644"/>
                  <a:pt x="17118" y="44644"/>
                </a:cubicBezTo>
                <a:cubicBezTo>
                  <a:pt x="17164" y="44644"/>
                  <a:pt x="17210" y="44645"/>
                  <a:pt x="17256" y="44647"/>
                </a:cubicBezTo>
                <a:cubicBezTo>
                  <a:pt x="20877" y="44738"/>
                  <a:pt x="23021" y="49646"/>
                  <a:pt x="26658" y="49646"/>
                </a:cubicBezTo>
                <a:cubicBezTo>
                  <a:pt x="26666" y="49646"/>
                  <a:pt x="26675" y="49646"/>
                  <a:pt x="26683" y="49646"/>
                </a:cubicBezTo>
                <a:cubicBezTo>
                  <a:pt x="25450" y="48550"/>
                  <a:pt x="24400" y="47363"/>
                  <a:pt x="23716" y="45994"/>
                </a:cubicBezTo>
                <a:cubicBezTo>
                  <a:pt x="23236" y="45058"/>
                  <a:pt x="22894" y="43939"/>
                  <a:pt x="21981" y="43414"/>
                </a:cubicBezTo>
                <a:cubicBezTo>
                  <a:pt x="21342" y="43026"/>
                  <a:pt x="20543" y="43003"/>
                  <a:pt x="19881" y="42684"/>
                </a:cubicBezTo>
                <a:cubicBezTo>
                  <a:pt x="18397" y="41999"/>
                  <a:pt x="17895" y="40036"/>
                  <a:pt x="16503" y="39169"/>
                </a:cubicBezTo>
                <a:cubicBezTo>
                  <a:pt x="15225" y="38393"/>
                  <a:pt x="13558" y="38712"/>
                  <a:pt x="12120" y="38279"/>
                </a:cubicBezTo>
                <a:cubicBezTo>
                  <a:pt x="9496" y="37480"/>
                  <a:pt x="7852" y="34284"/>
                  <a:pt x="5136" y="3428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8" name="Google Shape;568;p31"/>
          <p:cNvGrpSpPr/>
          <p:nvPr/>
        </p:nvGrpSpPr>
        <p:grpSpPr>
          <a:xfrm>
            <a:off x="-1029378" y="3466543"/>
            <a:ext cx="1962493" cy="2073383"/>
            <a:chOff x="-1029378" y="3466543"/>
            <a:chExt cx="1962493" cy="2073383"/>
          </a:xfrm>
        </p:grpSpPr>
        <p:sp>
          <p:nvSpPr>
            <p:cNvPr id="569" name="Google Shape;569;p31"/>
            <p:cNvSpPr/>
            <p:nvPr/>
          </p:nvSpPr>
          <p:spPr>
            <a:xfrm rot="783234">
              <a:off x="-897830" y="4006315"/>
              <a:ext cx="1699397" cy="1359253"/>
            </a:xfrm>
            <a:custGeom>
              <a:avLst/>
              <a:gdLst/>
              <a:ahLst/>
              <a:cxnLst/>
              <a:rect l="l" t="t" r="r" b="b"/>
              <a:pathLst>
                <a:path w="62976" h="50371" extrusionOk="0">
                  <a:moveTo>
                    <a:pt x="58341" y="1"/>
                  </a:moveTo>
                  <a:cubicBezTo>
                    <a:pt x="58190" y="1"/>
                    <a:pt x="58038" y="12"/>
                    <a:pt x="57886" y="34"/>
                  </a:cubicBezTo>
                  <a:cubicBezTo>
                    <a:pt x="56174" y="285"/>
                    <a:pt x="54964" y="1860"/>
                    <a:pt x="54371" y="3481"/>
                  </a:cubicBezTo>
                  <a:cubicBezTo>
                    <a:pt x="53503" y="5832"/>
                    <a:pt x="53595" y="8388"/>
                    <a:pt x="53435" y="10899"/>
                  </a:cubicBezTo>
                  <a:cubicBezTo>
                    <a:pt x="53275" y="13387"/>
                    <a:pt x="52750" y="16034"/>
                    <a:pt x="50992" y="17815"/>
                  </a:cubicBezTo>
                  <a:cubicBezTo>
                    <a:pt x="48984" y="19892"/>
                    <a:pt x="45857" y="20303"/>
                    <a:pt x="43255" y="21558"/>
                  </a:cubicBezTo>
                  <a:cubicBezTo>
                    <a:pt x="41109" y="22585"/>
                    <a:pt x="39283" y="24252"/>
                    <a:pt x="38051" y="26283"/>
                  </a:cubicBezTo>
                  <a:cubicBezTo>
                    <a:pt x="36270" y="29205"/>
                    <a:pt x="35745" y="32857"/>
                    <a:pt x="33600" y="35550"/>
                  </a:cubicBezTo>
                  <a:cubicBezTo>
                    <a:pt x="31751" y="37878"/>
                    <a:pt x="28829" y="39248"/>
                    <a:pt x="25862" y="39544"/>
                  </a:cubicBezTo>
                  <a:cubicBezTo>
                    <a:pt x="23762" y="39773"/>
                    <a:pt x="21616" y="39499"/>
                    <a:pt x="19539" y="39887"/>
                  </a:cubicBezTo>
                  <a:cubicBezTo>
                    <a:pt x="16047" y="40549"/>
                    <a:pt x="13194" y="42968"/>
                    <a:pt x="10341" y="45091"/>
                  </a:cubicBezTo>
                  <a:cubicBezTo>
                    <a:pt x="7671" y="47061"/>
                    <a:pt x="4608" y="48914"/>
                    <a:pt x="878" y="48914"/>
                  </a:cubicBezTo>
                  <a:cubicBezTo>
                    <a:pt x="589" y="48914"/>
                    <a:pt x="297" y="48903"/>
                    <a:pt x="1" y="48880"/>
                  </a:cubicBezTo>
                  <a:lnTo>
                    <a:pt x="1" y="48880"/>
                  </a:lnTo>
                  <a:cubicBezTo>
                    <a:pt x="1602" y="49874"/>
                    <a:pt x="3492" y="50371"/>
                    <a:pt x="5384" y="50371"/>
                  </a:cubicBezTo>
                  <a:cubicBezTo>
                    <a:pt x="7402" y="50371"/>
                    <a:pt x="9421" y="49806"/>
                    <a:pt x="11094" y="48675"/>
                  </a:cubicBezTo>
                  <a:cubicBezTo>
                    <a:pt x="12281" y="47853"/>
                    <a:pt x="13308" y="46803"/>
                    <a:pt x="14563" y="46072"/>
                  </a:cubicBezTo>
                  <a:cubicBezTo>
                    <a:pt x="16350" y="45060"/>
                    <a:pt x="18397" y="44844"/>
                    <a:pt x="20484" y="44844"/>
                  </a:cubicBezTo>
                  <a:cubicBezTo>
                    <a:pt x="21784" y="44844"/>
                    <a:pt x="23100" y="44928"/>
                    <a:pt x="24378" y="44954"/>
                  </a:cubicBezTo>
                  <a:cubicBezTo>
                    <a:pt x="24588" y="44958"/>
                    <a:pt x="24798" y="44959"/>
                    <a:pt x="25009" y="44959"/>
                  </a:cubicBezTo>
                  <a:cubicBezTo>
                    <a:pt x="28796" y="44959"/>
                    <a:pt x="32604" y="44364"/>
                    <a:pt x="36042" y="42786"/>
                  </a:cubicBezTo>
                  <a:cubicBezTo>
                    <a:pt x="39694" y="41119"/>
                    <a:pt x="42867" y="38312"/>
                    <a:pt x="44556" y="34705"/>
                  </a:cubicBezTo>
                  <a:cubicBezTo>
                    <a:pt x="45514" y="32674"/>
                    <a:pt x="46062" y="30323"/>
                    <a:pt x="47683" y="28771"/>
                  </a:cubicBezTo>
                  <a:cubicBezTo>
                    <a:pt x="49486" y="27059"/>
                    <a:pt x="52179" y="26739"/>
                    <a:pt x="54462" y="25712"/>
                  </a:cubicBezTo>
                  <a:cubicBezTo>
                    <a:pt x="57680" y="24252"/>
                    <a:pt x="60054" y="21261"/>
                    <a:pt x="61355" y="17975"/>
                  </a:cubicBezTo>
                  <a:cubicBezTo>
                    <a:pt x="62656" y="14688"/>
                    <a:pt x="62976" y="11081"/>
                    <a:pt x="62953" y="7543"/>
                  </a:cubicBezTo>
                  <a:cubicBezTo>
                    <a:pt x="62953" y="5832"/>
                    <a:pt x="62839" y="4051"/>
                    <a:pt x="62040" y="2522"/>
                  </a:cubicBezTo>
                  <a:cubicBezTo>
                    <a:pt x="61312" y="1129"/>
                    <a:pt x="59884" y="1"/>
                    <a:pt x="583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1"/>
            <p:cNvSpPr/>
            <p:nvPr/>
          </p:nvSpPr>
          <p:spPr>
            <a:xfrm rot="1607863">
              <a:off x="-2808" y="3477367"/>
              <a:ext cx="449022" cy="1683379"/>
            </a:xfrm>
            <a:custGeom>
              <a:avLst/>
              <a:gdLst/>
              <a:ahLst/>
              <a:cxnLst/>
              <a:rect l="l" t="t" r="r" b="b"/>
              <a:pathLst>
                <a:path w="16641" h="62387" extrusionOk="0">
                  <a:moveTo>
                    <a:pt x="5438" y="1"/>
                  </a:moveTo>
                  <a:cubicBezTo>
                    <a:pt x="5170" y="1"/>
                    <a:pt x="4901" y="24"/>
                    <a:pt x="4634" y="73"/>
                  </a:cubicBezTo>
                  <a:cubicBezTo>
                    <a:pt x="2831" y="415"/>
                    <a:pt x="1393" y="1853"/>
                    <a:pt x="708" y="3543"/>
                  </a:cubicBezTo>
                  <a:cubicBezTo>
                    <a:pt x="0" y="5232"/>
                    <a:pt x="0" y="7103"/>
                    <a:pt x="274" y="8906"/>
                  </a:cubicBezTo>
                  <a:cubicBezTo>
                    <a:pt x="959" y="13152"/>
                    <a:pt x="3173" y="16964"/>
                    <a:pt x="4839" y="20913"/>
                  </a:cubicBezTo>
                  <a:cubicBezTo>
                    <a:pt x="6483" y="24884"/>
                    <a:pt x="7579" y="29472"/>
                    <a:pt x="5912" y="33421"/>
                  </a:cubicBezTo>
                  <a:cubicBezTo>
                    <a:pt x="5136" y="35224"/>
                    <a:pt x="3858" y="36776"/>
                    <a:pt x="3196" y="38602"/>
                  </a:cubicBezTo>
                  <a:cubicBezTo>
                    <a:pt x="2078" y="41752"/>
                    <a:pt x="2945" y="45267"/>
                    <a:pt x="3972" y="48440"/>
                  </a:cubicBezTo>
                  <a:cubicBezTo>
                    <a:pt x="4520" y="50083"/>
                    <a:pt x="5091" y="51727"/>
                    <a:pt x="5227" y="53461"/>
                  </a:cubicBezTo>
                  <a:cubicBezTo>
                    <a:pt x="5433" y="56566"/>
                    <a:pt x="4109" y="59556"/>
                    <a:pt x="2831" y="62386"/>
                  </a:cubicBezTo>
                  <a:cubicBezTo>
                    <a:pt x="7738" y="57889"/>
                    <a:pt x="9975" y="51110"/>
                    <a:pt x="9359" y="44560"/>
                  </a:cubicBezTo>
                  <a:cubicBezTo>
                    <a:pt x="9199" y="42802"/>
                    <a:pt x="8834" y="40999"/>
                    <a:pt x="9222" y="39264"/>
                  </a:cubicBezTo>
                  <a:cubicBezTo>
                    <a:pt x="9633" y="37392"/>
                    <a:pt x="10843" y="35817"/>
                    <a:pt x="11824" y="34174"/>
                  </a:cubicBezTo>
                  <a:cubicBezTo>
                    <a:pt x="16640" y="26117"/>
                    <a:pt x="15887" y="15777"/>
                    <a:pt x="12577" y="7012"/>
                  </a:cubicBezTo>
                  <a:cubicBezTo>
                    <a:pt x="11915" y="5209"/>
                    <a:pt x="11116" y="3406"/>
                    <a:pt x="9793" y="2036"/>
                  </a:cubicBezTo>
                  <a:cubicBezTo>
                    <a:pt x="8658" y="842"/>
                    <a:pt x="7053" y="1"/>
                    <a:pt x="54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1" name="Google Shape;571;p31"/>
          <p:cNvGrpSpPr/>
          <p:nvPr/>
        </p:nvGrpSpPr>
        <p:grpSpPr>
          <a:xfrm>
            <a:off x="-117729" y="1733810"/>
            <a:ext cx="874530" cy="1481072"/>
            <a:chOff x="-117729" y="1733810"/>
            <a:chExt cx="874530" cy="1481072"/>
          </a:xfrm>
        </p:grpSpPr>
        <p:sp>
          <p:nvSpPr>
            <p:cNvPr id="572" name="Google Shape;572;p31"/>
            <p:cNvSpPr/>
            <p:nvPr/>
          </p:nvSpPr>
          <p:spPr>
            <a:xfrm>
              <a:off x="21973" y="1733810"/>
              <a:ext cx="518652" cy="505591"/>
            </a:xfrm>
            <a:custGeom>
              <a:avLst/>
              <a:gdLst/>
              <a:ahLst/>
              <a:cxnLst/>
              <a:rect l="l" t="t" r="r" b="b"/>
              <a:pathLst>
                <a:path w="19220" h="18736" extrusionOk="0">
                  <a:moveTo>
                    <a:pt x="9145" y="0"/>
                  </a:moveTo>
                  <a:cubicBezTo>
                    <a:pt x="9095" y="0"/>
                    <a:pt x="9044" y="1"/>
                    <a:pt x="8994" y="2"/>
                  </a:cubicBezTo>
                  <a:cubicBezTo>
                    <a:pt x="7190" y="48"/>
                    <a:pt x="5410" y="824"/>
                    <a:pt x="4132" y="2079"/>
                  </a:cubicBezTo>
                  <a:cubicBezTo>
                    <a:pt x="3675" y="2536"/>
                    <a:pt x="3264" y="3084"/>
                    <a:pt x="3127" y="3723"/>
                  </a:cubicBezTo>
                  <a:cubicBezTo>
                    <a:pt x="2945" y="4476"/>
                    <a:pt x="3173" y="5275"/>
                    <a:pt x="3493" y="6005"/>
                  </a:cubicBezTo>
                  <a:cubicBezTo>
                    <a:pt x="4155" y="7466"/>
                    <a:pt x="5182" y="8744"/>
                    <a:pt x="5866" y="10182"/>
                  </a:cubicBezTo>
                  <a:cubicBezTo>
                    <a:pt x="4908" y="9406"/>
                    <a:pt x="3926" y="8630"/>
                    <a:pt x="2945" y="7854"/>
                  </a:cubicBezTo>
                  <a:cubicBezTo>
                    <a:pt x="2717" y="7671"/>
                    <a:pt x="2466" y="7489"/>
                    <a:pt x="2192" y="7420"/>
                  </a:cubicBezTo>
                  <a:cubicBezTo>
                    <a:pt x="2152" y="7416"/>
                    <a:pt x="2112" y="7413"/>
                    <a:pt x="2072" y="7413"/>
                  </a:cubicBezTo>
                  <a:cubicBezTo>
                    <a:pt x="1725" y="7413"/>
                    <a:pt x="1390" y="7586"/>
                    <a:pt x="1164" y="7831"/>
                  </a:cubicBezTo>
                  <a:cubicBezTo>
                    <a:pt x="913" y="8105"/>
                    <a:pt x="776" y="8470"/>
                    <a:pt x="662" y="8835"/>
                  </a:cubicBezTo>
                  <a:cubicBezTo>
                    <a:pt x="0" y="11323"/>
                    <a:pt x="1210" y="14062"/>
                    <a:pt x="3150" y="15752"/>
                  </a:cubicBezTo>
                  <a:cubicBezTo>
                    <a:pt x="5090" y="17441"/>
                    <a:pt x="7647" y="18239"/>
                    <a:pt x="10180" y="18673"/>
                  </a:cubicBezTo>
                  <a:cubicBezTo>
                    <a:pt x="10426" y="18715"/>
                    <a:pt x="10675" y="18735"/>
                    <a:pt x="10925" y="18735"/>
                  </a:cubicBezTo>
                  <a:cubicBezTo>
                    <a:pt x="12446" y="18735"/>
                    <a:pt x="14020" y="17997"/>
                    <a:pt x="15156" y="16938"/>
                  </a:cubicBezTo>
                  <a:cubicBezTo>
                    <a:pt x="16320" y="15866"/>
                    <a:pt x="16868" y="14291"/>
                    <a:pt x="17507" y="12853"/>
                  </a:cubicBezTo>
                  <a:cubicBezTo>
                    <a:pt x="18101" y="11483"/>
                    <a:pt x="18831" y="10159"/>
                    <a:pt x="19014" y="8676"/>
                  </a:cubicBezTo>
                  <a:cubicBezTo>
                    <a:pt x="19219" y="6987"/>
                    <a:pt x="18671" y="5275"/>
                    <a:pt x="18078" y="3677"/>
                  </a:cubicBezTo>
                  <a:cubicBezTo>
                    <a:pt x="17850" y="3015"/>
                    <a:pt x="17599" y="2376"/>
                    <a:pt x="17142" y="1874"/>
                  </a:cubicBezTo>
                  <a:cubicBezTo>
                    <a:pt x="16771" y="1485"/>
                    <a:pt x="16249" y="1205"/>
                    <a:pt x="15735" y="1205"/>
                  </a:cubicBezTo>
                  <a:cubicBezTo>
                    <a:pt x="15586" y="1205"/>
                    <a:pt x="15437" y="1229"/>
                    <a:pt x="15293" y="1280"/>
                  </a:cubicBezTo>
                  <a:cubicBezTo>
                    <a:pt x="14700" y="1509"/>
                    <a:pt x="14335" y="2102"/>
                    <a:pt x="14084" y="2695"/>
                  </a:cubicBezTo>
                  <a:cubicBezTo>
                    <a:pt x="13513" y="3997"/>
                    <a:pt x="13285" y="5412"/>
                    <a:pt x="13079" y="6804"/>
                  </a:cubicBezTo>
                  <a:cubicBezTo>
                    <a:pt x="13148" y="5571"/>
                    <a:pt x="13034" y="4339"/>
                    <a:pt x="12760" y="3129"/>
                  </a:cubicBezTo>
                  <a:cubicBezTo>
                    <a:pt x="12577" y="2262"/>
                    <a:pt x="12280" y="1372"/>
                    <a:pt x="11618" y="778"/>
                  </a:cubicBezTo>
                  <a:cubicBezTo>
                    <a:pt x="10949" y="195"/>
                    <a:pt x="10034"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1"/>
            <p:cNvSpPr/>
            <p:nvPr/>
          </p:nvSpPr>
          <p:spPr>
            <a:xfrm>
              <a:off x="182722" y="1995375"/>
              <a:ext cx="268582" cy="236173"/>
            </a:xfrm>
            <a:custGeom>
              <a:avLst/>
              <a:gdLst/>
              <a:ahLst/>
              <a:cxnLst/>
              <a:rect l="l" t="t" r="r" b="b"/>
              <a:pathLst>
                <a:path w="9953" h="8752" extrusionOk="0">
                  <a:moveTo>
                    <a:pt x="6563" y="1"/>
                  </a:moveTo>
                  <a:cubicBezTo>
                    <a:pt x="6452" y="1"/>
                    <a:pt x="6342" y="4"/>
                    <a:pt x="6232" y="10"/>
                  </a:cubicBezTo>
                  <a:cubicBezTo>
                    <a:pt x="4406" y="78"/>
                    <a:pt x="2626" y="740"/>
                    <a:pt x="1211" y="1882"/>
                  </a:cubicBezTo>
                  <a:cubicBezTo>
                    <a:pt x="754" y="2270"/>
                    <a:pt x="298" y="2726"/>
                    <a:pt x="138" y="3297"/>
                  </a:cubicBezTo>
                  <a:cubicBezTo>
                    <a:pt x="1" y="3776"/>
                    <a:pt x="92" y="4278"/>
                    <a:pt x="229" y="4758"/>
                  </a:cubicBezTo>
                  <a:cubicBezTo>
                    <a:pt x="822" y="6835"/>
                    <a:pt x="2671" y="8569"/>
                    <a:pt x="4817" y="8752"/>
                  </a:cubicBezTo>
                  <a:cubicBezTo>
                    <a:pt x="5661" y="8250"/>
                    <a:pt x="6780" y="8318"/>
                    <a:pt x="7670" y="7930"/>
                  </a:cubicBezTo>
                  <a:cubicBezTo>
                    <a:pt x="8515" y="7588"/>
                    <a:pt x="9131" y="6880"/>
                    <a:pt x="9496" y="6059"/>
                  </a:cubicBezTo>
                  <a:cubicBezTo>
                    <a:pt x="9838" y="5237"/>
                    <a:pt x="9953" y="4324"/>
                    <a:pt x="9884" y="3434"/>
                  </a:cubicBezTo>
                  <a:cubicBezTo>
                    <a:pt x="9816" y="2361"/>
                    <a:pt x="9519" y="1242"/>
                    <a:pt x="8674" y="603"/>
                  </a:cubicBezTo>
                  <a:cubicBezTo>
                    <a:pt x="8078" y="146"/>
                    <a:pt x="7310" y="1"/>
                    <a:pt x="65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1"/>
            <p:cNvSpPr/>
            <p:nvPr/>
          </p:nvSpPr>
          <p:spPr>
            <a:xfrm>
              <a:off x="-117729" y="2086450"/>
              <a:ext cx="874530" cy="1128432"/>
            </a:xfrm>
            <a:custGeom>
              <a:avLst/>
              <a:gdLst/>
              <a:ahLst/>
              <a:cxnLst/>
              <a:rect l="l" t="t" r="r" b="b"/>
              <a:pathLst>
                <a:path w="32408" h="41817" extrusionOk="0">
                  <a:moveTo>
                    <a:pt x="30309" y="1"/>
                  </a:moveTo>
                  <a:cubicBezTo>
                    <a:pt x="29836" y="1"/>
                    <a:pt x="29342" y="124"/>
                    <a:pt x="28916" y="310"/>
                  </a:cubicBezTo>
                  <a:cubicBezTo>
                    <a:pt x="27090" y="1109"/>
                    <a:pt x="25720" y="2661"/>
                    <a:pt x="24556" y="4281"/>
                  </a:cubicBezTo>
                  <a:cubicBezTo>
                    <a:pt x="22662" y="6906"/>
                    <a:pt x="21132" y="9828"/>
                    <a:pt x="20037" y="12909"/>
                  </a:cubicBezTo>
                  <a:cubicBezTo>
                    <a:pt x="20196" y="11700"/>
                    <a:pt x="20219" y="10513"/>
                    <a:pt x="20082" y="9326"/>
                  </a:cubicBezTo>
                  <a:cubicBezTo>
                    <a:pt x="19991" y="8413"/>
                    <a:pt x="19786" y="7500"/>
                    <a:pt x="19786" y="6587"/>
                  </a:cubicBezTo>
                  <a:cubicBezTo>
                    <a:pt x="19808" y="5674"/>
                    <a:pt x="20082" y="4715"/>
                    <a:pt x="20744" y="4099"/>
                  </a:cubicBezTo>
                  <a:cubicBezTo>
                    <a:pt x="21109" y="3779"/>
                    <a:pt x="21543" y="3574"/>
                    <a:pt x="21931" y="3277"/>
                  </a:cubicBezTo>
                  <a:cubicBezTo>
                    <a:pt x="22296" y="2980"/>
                    <a:pt x="22616" y="2524"/>
                    <a:pt x="22547" y="2044"/>
                  </a:cubicBezTo>
                  <a:cubicBezTo>
                    <a:pt x="22468" y="1992"/>
                    <a:pt x="22387" y="1969"/>
                    <a:pt x="22306" y="1969"/>
                  </a:cubicBezTo>
                  <a:cubicBezTo>
                    <a:pt x="21776" y="1969"/>
                    <a:pt x="21200" y="2926"/>
                    <a:pt x="20693" y="2926"/>
                  </a:cubicBezTo>
                  <a:cubicBezTo>
                    <a:pt x="20601" y="2926"/>
                    <a:pt x="20511" y="2895"/>
                    <a:pt x="20425" y="2820"/>
                  </a:cubicBezTo>
                  <a:cubicBezTo>
                    <a:pt x="20356" y="2752"/>
                    <a:pt x="20288" y="2661"/>
                    <a:pt x="20219" y="2569"/>
                  </a:cubicBezTo>
                  <a:cubicBezTo>
                    <a:pt x="20134" y="2490"/>
                    <a:pt x="20035" y="2455"/>
                    <a:pt x="19933" y="2455"/>
                  </a:cubicBezTo>
                  <a:cubicBezTo>
                    <a:pt x="19624" y="2455"/>
                    <a:pt x="19278" y="2763"/>
                    <a:pt x="19124" y="3072"/>
                  </a:cubicBezTo>
                  <a:cubicBezTo>
                    <a:pt x="18918" y="3482"/>
                    <a:pt x="18758" y="4030"/>
                    <a:pt x="18325" y="4190"/>
                  </a:cubicBezTo>
                  <a:cubicBezTo>
                    <a:pt x="18233" y="4223"/>
                    <a:pt x="18137" y="4236"/>
                    <a:pt x="18038" y="4236"/>
                  </a:cubicBezTo>
                  <a:cubicBezTo>
                    <a:pt x="17577" y="4236"/>
                    <a:pt x="17054" y="3945"/>
                    <a:pt x="16652" y="3945"/>
                  </a:cubicBezTo>
                  <a:cubicBezTo>
                    <a:pt x="16473" y="3945"/>
                    <a:pt x="16318" y="4002"/>
                    <a:pt x="16202" y="4167"/>
                  </a:cubicBezTo>
                  <a:cubicBezTo>
                    <a:pt x="16065" y="4350"/>
                    <a:pt x="16065" y="4578"/>
                    <a:pt x="15997" y="4783"/>
                  </a:cubicBezTo>
                  <a:cubicBezTo>
                    <a:pt x="15791" y="5423"/>
                    <a:pt x="15015" y="5605"/>
                    <a:pt x="14353" y="5719"/>
                  </a:cubicBezTo>
                  <a:cubicBezTo>
                    <a:pt x="14473" y="6130"/>
                    <a:pt x="14901" y="6336"/>
                    <a:pt x="15339" y="6336"/>
                  </a:cubicBezTo>
                  <a:cubicBezTo>
                    <a:pt x="15484" y="6336"/>
                    <a:pt x="15631" y="6313"/>
                    <a:pt x="15768" y="6267"/>
                  </a:cubicBezTo>
                  <a:cubicBezTo>
                    <a:pt x="16293" y="6107"/>
                    <a:pt x="16727" y="5696"/>
                    <a:pt x="17229" y="5423"/>
                  </a:cubicBezTo>
                  <a:cubicBezTo>
                    <a:pt x="17506" y="5271"/>
                    <a:pt x="17832" y="5169"/>
                    <a:pt x="18138" y="5169"/>
                  </a:cubicBezTo>
                  <a:cubicBezTo>
                    <a:pt x="18386" y="5169"/>
                    <a:pt x="18620" y="5236"/>
                    <a:pt x="18804" y="5400"/>
                  </a:cubicBezTo>
                  <a:cubicBezTo>
                    <a:pt x="19101" y="5674"/>
                    <a:pt x="19192" y="6062"/>
                    <a:pt x="19238" y="6450"/>
                  </a:cubicBezTo>
                  <a:cubicBezTo>
                    <a:pt x="19991" y="11311"/>
                    <a:pt x="19146" y="16356"/>
                    <a:pt x="17298" y="20898"/>
                  </a:cubicBezTo>
                  <a:cubicBezTo>
                    <a:pt x="16750" y="22290"/>
                    <a:pt x="16088" y="23614"/>
                    <a:pt x="15380" y="24915"/>
                  </a:cubicBezTo>
                  <a:cubicBezTo>
                    <a:pt x="16430" y="21925"/>
                    <a:pt x="16955" y="18753"/>
                    <a:pt x="16932" y="15603"/>
                  </a:cubicBezTo>
                  <a:cubicBezTo>
                    <a:pt x="16932" y="13480"/>
                    <a:pt x="16613" y="11220"/>
                    <a:pt x="15152" y="9668"/>
                  </a:cubicBezTo>
                  <a:cubicBezTo>
                    <a:pt x="14855" y="9349"/>
                    <a:pt x="14490" y="9052"/>
                    <a:pt x="14056" y="8960"/>
                  </a:cubicBezTo>
                  <a:cubicBezTo>
                    <a:pt x="13940" y="8931"/>
                    <a:pt x="13823" y="8918"/>
                    <a:pt x="13707" y="8918"/>
                  </a:cubicBezTo>
                  <a:cubicBezTo>
                    <a:pt x="12825" y="8918"/>
                    <a:pt x="12001" y="9716"/>
                    <a:pt x="11820" y="10604"/>
                  </a:cubicBezTo>
                  <a:cubicBezTo>
                    <a:pt x="11614" y="11608"/>
                    <a:pt x="12025" y="12658"/>
                    <a:pt x="12596" y="13526"/>
                  </a:cubicBezTo>
                  <a:cubicBezTo>
                    <a:pt x="13166" y="14393"/>
                    <a:pt x="13897" y="15146"/>
                    <a:pt x="14422" y="16013"/>
                  </a:cubicBezTo>
                  <a:cubicBezTo>
                    <a:pt x="15449" y="17725"/>
                    <a:pt x="15677" y="19802"/>
                    <a:pt x="15449" y="21765"/>
                  </a:cubicBezTo>
                  <a:cubicBezTo>
                    <a:pt x="15221" y="23637"/>
                    <a:pt x="14627" y="25417"/>
                    <a:pt x="14034" y="27198"/>
                  </a:cubicBezTo>
                  <a:cubicBezTo>
                    <a:pt x="12664" y="29343"/>
                    <a:pt x="11089" y="31398"/>
                    <a:pt x="9446" y="33338"/>
                  </a:cubicBezTo>
                  <a:cubicBezTo>
                    <a:pt x="8829" y="34068"/>
                    <a:pt x="8190" y="34776"/>
                    <a:pt x="7551" y="35461"/>
                  </a:cubicBezTo>
                  <a:cubicBezTo>
                    <a:pt x="8213" y="34091"/>
                    <a:pt x="8601" y="32607"/>
                    <a:pt x="8966" y="31147"/>
                  </a:cubicBezTo>
                  <a:cubicBezTo>
                    <a:pt x="9811" y="27746"/>
                    <a:pt x="10678" y="24322"/>
                    <a:pt x="10838" y="20807"/>
                  </a:cubicBezTo>
                  <a:cubicBezTo>
                    <a:pt x="10907" y="19437"/>
                    <a:pt x="10838" y="17954"/>
                    <a:pt x="9994" y="16881"/>
                  </a:cubicBezTo>
                  <a:cubicBezTo>
                    <a:pt x="9879" y="16744"/>
                    <a:pt x="9742" y="16607"/>
                    <a:pt x="9583" y="16561"/>
                  </a:cubicBezTo>
                  <a:cubicBezTo>
                    <a:pt x="9538" y="16550"/>
                    <a:pt x="9494" y="16545"/>
                    <a:pt x="9450" y="16545"/>
                  </a:cubicBezTo>
                  <a:cubicBezTo>
                    <a:pt x="9228" y="16545"/>
                    <a:pt x="9024" y="16679"/>
                    <a:pt x="8852" y="16812"/>
                  </a:cubicBezTo>
                  <a:cubicBezTo>
                    <a:pt x="8031" y="17520"/>
                    <a:pt x="7483" y="18501"/>
                    <a:pt x="7118" y="19506"/>
                  </a:cubicBezTo>
                  <a:cubicBezTo>
                    <a:pt x="6113" y="22176"/>
                    <a:pt x="6159" y="25098"/>
                    <a:pt x="6433" y="27928"/>
                  </a:cubicBezTo>
                  <a:cubicBezTo>
                    <a:pt x="6684" y="30667"/>
                    <a:pt x="7095" y="33384"/>
                    <a:pt x="6912" y="36100"/>
                  </a:cubicBezTo>
                  <a:cubicBezTo>
                    <a:pt x="4972" y="38086"/>
                    <a:pt x="2804" y="39866"/>
                    <a:pt x="338" y="41144"/>
                  </a:cubicBezTo>
                  <a:cubicBezTo>
                    <a:pt x="315" y="41138"/>
                    <a:pt x="293" y="41135"/>
                    <a:pt x="273" y="41135"/>
                  </a:cubicBezTo>
                  <a:cubicBezTo>
                    <a:pt x="1" y="41135"/>
                    <a:pt x="41" y="41677"/>
                    <a:pt x="338" y="41783"/>
                  </a:cubicBezTo>
                  <a:cubicBezTo>
                    <a:pt x="402" y="41806"/>
                    <a:pt x="467" y="41816"/>
                    <a:pt x="532" y="41816"/>
                  </a:cubicBezTo>
                  <a:cubicBezTo>
                    <a:pt x="792" y="41816"/>
                    <a:pt x="1055" y="41655"/>
                    <a:pt x="1274" y="41509"/>
                  </a:cubicBezTo>
                  <a:cubicBezTo>
                    <a:pt x="3488" y="40026"/>
                    <a:pt x="5543" y="38337"/>
                    <a:pt x="7460" y="36465"/>
                  </a:cubicBezTo>
                  <a:cubicBezTo>
                    <a:pt x="7648" y="36470"/>
                    <a:pt x="7836" y="36472"/>
                    <a:pt x="8024" y="36472"/>
                  </a:cubicBezTo>
                  <a:cubicBezTo>
                    <a:pt x="12339" y="36472"/>
                    <a:pt x="16707" y="35223"/>
                    <a:pt x="20425" y="32927"/>
                  </a:cubicBezTo>
                  <a:cubicBezTo>
                    <a:pt x="21771" y="32082"/>
                    <a:pt x="23141" y="31010"/>
                    <a:pt x="23552" y="29480"/>
                  </a:cubicBezTo>
                  <a:cubicBezTo>
                    <a:pt x="23643" y="29184"/>
                    <a:pt x="23689" y="28841"/>
                    <a:pt x="23575" y="28545"/>
                  </a:cubicBezTo>
                  <a:cubicBezTo>
                    <a:pt x="23415" y="28111"/>
                    <a:pt x="22913" y="27837"/>
                    <a:pt x="22456" y="27814"/>
                  </a:cubicBezTo>
                  <a:cubicBezTo>
                    <a:pt x="22429" y="27813"/>
                    <a:pt x="22402" y="27812"/>
                    <a:pt x="22374" y="27812"/>
                  </a:cubicBezTo>
                  <a:cubicBezTo>
                    <a:pt x="21925" y="27812"/>
                    <a:pt x="21496" y="27986"/>
                    <a:pt x="21087" y="28179"/>
                  </a:cubicBezTo>
                  <a:cubicBezTo>
                    <a:pt x="19420" y="28955"/>
                    <a:pt x="18028" y="30211"/>
                    <a:pt x="16522" y="31261"/>
                  </a:cubicBezTo>
                  <a:cubicBezTo>
                    <a:pt x="14102" y="32950"/>
                    <a:pt x="11386" y="34160"/>
                    <a:pt x="8647" y="35278"/>
                  </a:cubicBezTo>
                  <a:cubicBezTo>
                    <a:pt x="10770" y="33041"/>
                    <a:pt x="12687" y="30599"/>
                    <a:pt x="14330" y="27997"/>
                  </a:cubicBezTo>
                  <a:cubicBezTo>
                    <a:pt x="14516" y="28096"/>
                    <a:pt x="14742" y="28134"/>
                    <a:pt x="14979" y="28134"/>
                  </a:cubicBezTo>
                  <a:cubicBezTo>
                    <a:pt x="15179" y="28134"/>
                    <a:pt x="15387" y="28107"/>
                    <a:pt x="15586" y="28065"/>
                  </a:cubicBezTo>
                  <a:cubicBezTo>
                    <a:pt x="18553" y="27563"/>
                    <a:pt x="21178" y="25874"/>
                    <a:pt x="23392" y="23843"/>
                  </a:cubicBezTo>
                  <a:cubicBezTo>
                    <a:pt x="25218" y="22176"/>
                    <a:pt x="26861" y="20168"/>
                    <a:pt x="27455" y="17771"/>
                  </a:cubicBezTo>
                  <a:cubicBezTo>
                    <a:pt x="27592" y="17109"/>
                    <a:pt x="27660" y="16333"/>
                    <a:pt x="27227" y="15808"/>
                  </a:cubicBezTo>
                  <a:cubicBezTo>
                    <a:pt x="26936" y="15457"/>
                    <a:pt x="26498" y="15299"/>
                    <a:pt x="26042" y="15299"/>
                  </a:cubicBezTo>
                  <a:cubicBezTo>
                    <a:pt x="25638" y="15299"/>
                    <a:pt x="25219" y="15423"/>
                    <a:pt x="24876" y="15648"/>
                  </a:cubicBezTo>
                  <a:cubicBezTo>
                    <a:pt x="24168" y="16128"/>
                    <a:pt x="23734" y="16927"/>
                    <a:pt x="23323" y="17680"/>
                  </a:cubicBezTo>
                  <a:cubicBezTo>
                    <a:pt x="22022" y="20099"/>
                    <a:pt x="20607" y="22519"/>
                    <a:pt x="18599" y="24390"/>
                  </a:cubicBezTo>
                  <a:cubicBezTo>
                    <a:pt x="17480" y="25417"/>
                    <a:pt x="16202" y="26285"/>
                    <a:pt x="14878" y="27084"/>
                  </a:cubicBezTo>
                  <a:cubicBezTo>
                    <a:pt x="16864" y="23706"/>
                    <a:pt x="18393" y="20099"/>
                    <a:pt x="19375" y="16310"/>
                  </a:cubicBezTo>
                  <a:cubicBezTo>
                    <a:pt x="19420" y="16105"/>
                    <a:pt x="19489" y="15922"/>
                    <a:pt x="19534" y="15717"/>
                  </a:cubicBezTo>
                  <a:cubicBezTo>
                    <a:pt x="21292" y="13731"/>
                    <a:pt x="23232" y="11791"/>
                    <a:pt x="25286" y="10033"/>
                  </a:cubicBezTo>
                  <a:cubicBezTo>
                    <a:pt x="27592" y="8070"/>
                    <a:pt x="30125" y="6199"/>
                    <a:pt x="31563" y="3551"/>
                  </a:cubicBezTo>
                  <a:cubicBezTo>
                    <a:pt x="32088" y="2592"/>
                    <a:pt x="32408" y="1291"/>
                    <a:pt x="31655" y="515"/>
                  </a:cubicBezTo>
                  <a:cubicBezTo>
                    <a:pt x="31310" y="146"/>
                    <a:pt x="30822" y="1"/>
                    <a:pt x="303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5" name="Google Shape;575;p31"/>
          <p:cNvSpPr/>
          <p:nvPr/>
        </p:nvSpPr>
        <p:spPr>
          <a:xfrm flipH="1">
            <a:off x="3198968" y="305926"/>
            <a:ext cx="174640" cy="113416"/>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1"/>
          <p:cNvSpPr/>
          <p:nvPr/>
        </p:nvSpPr>
        <p:spPr>
          <a:xfrm flipH="1">
            <a:off x="5914460" y="364705"/>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1"/>
          <p:cNvSpPr/>
          <p:nvPr/>
        </p:nvSpPr>
        <p:spPr>
          <a:xfrm rot="-2700000">
            <a:off x="8464830" y="648414"/>
            <a:ext cx="122997" cy="192036"/>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1"/>
          <p:cNvSpPr/>
          <p:nvPr/>
        </p:nvSpPr>
        <p:spPr>
          <a:xfrm flipH="1">
            <a:off x="3549635" y="4833305"/>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1"/>
          <p:cNvSpPr/>
          <p:nvPr/>
        </p:nvSpPr>
        <p:spPr>
          <a:xfrm>
            <a:off x="5932975" y="4843202"/>
            <a:ext cx="93021" cy="113426"/>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1"/>
          <p:cNvSpPr/>
          <p:nvPr/>
        </p:nvSpPr>
        <p:spPr>
          <a:xfrm>
            <a:off x="597062" y="364689"/>
            <a:ext cx="204519" cy="204519"/>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585"/>
        <p:cNvGrpSpPr/>
        <p:nvPr/>
      </p:nvGrpSpPr>
      <p:grpSpPr>
        <a:xfrm>
          <a:off x="0" y="0"/>
          <a:ext cx="0" cy="0"/>
          <a:chOff x="0" y="0"/>
          <a:chExt cx="0" cy="0"/>
        </a:xfrm>
      </p:grpSpPr>
      <p:grpSp>
        <p:nvGrpSpPr>
          <p:cNvPr id="586" name="Google Shape;586;p33"/>
          <p:cNvGrpSpPr/>
          <p:nvPr/>
        </p:nvGrpSpPr>
        <p:grpSpPr>
          <a:xfrm>
            <a:off x="8110321" y="782267"/>
            <a:ext cx="637156" cy="696384"/>
            <a:chOff x="849771" y="662017"/>
            <a:chExt cx="637156" cy="696384"/>
          </a:xfrm>
        </p:grpSpPr>
        <p:sp>
          <p:nvSpPr>
            <p:cNvPr id="587" name="Google Shape;587;p33"/>
            <p:cNvSpPr/>
            <p:nvPr/>
          </p:nvSpPr>
          <p:spPr>
            <a:xfrm>
              <a:off x="849771" y="788329"/>
              <a:ext cx="576393" cy="570073"/>
            </a:xfrm>
            <a:custGeom>
              <a:avLst/>
              <a:gdLst/>
              <a:ahLst/>
              <a:cxnLst/>
              <a:rect l="l" t="t" r="r" b="b"/>
              <a:pathLst>
                <a:path w="19699" h="19483" extrusionOk="0">
                  <a:moveTo>
                    <a:pt x="12988" y="0"/>
                  </a:moveTo>
                  <a:cubicBezTo>
                    <a:pt x="12287" y="539"/>
                    <a:pt x="11418" y="753"/>
                    <a:pt x="10545" y="753"/>
                  </a:cubicBezTo>
                  <a:cubicBezTo>
                    <a:pt x="10308" y="753"/>
                    <a:pt x="10072" y="737"/>
                    <a:pt x="9838" y="708"/>
                  </a:cubicBezTo>
                  <a:cubicBezTo>
                    <a:pt x="9413" y="645"/>
                    <a:pt x="8955" y="549"/>
                    <a:pt x="8522" y="549"/>
                  </a:cubicBezTo>
                  <a:cubicBezTo>
                    <a:pt x="8163" y="549"/>
                    <a:pt x="7822" y="615"/>
                    <a:pt x="7532" y="822"/>
                  </a:cubicBezTo>
                  <a:cubicBezTo>
                    <a:pt x="7373" y="959"/>
                    <a:pt x="7236" y="1119"/>
                    <a:pt x="7099" y="1301"/>
                  </a:cubicBezTo>
                  <a:cubicBezTo>
                    <a:pt x="4337" y="4771"/>
                    <a:pt x="2009" y="8582"/>
                    <a:pt x="206" y="12645"/>
                  </a:cubicBezTo>
                  <a:cubicBezTo>
                    <a:pt x="0" y="13216"/>
                    <a:pt x="206" y="13787"/>
                    <a:pt x="479" y="14266"/>
                  </a:cubicBezTo>
                  <a:cubicBezTo>
                    <a:pt x="1461" y="15978"/>
                    <a:pt x="3150" y="17142"/>
                    <a:pt x="4908" y="18032"/>
                  </a:cubicBezTo>
                  <a:cubicBezTo>
                    <a:pt x="6494" y="18836"/>
                    <a:pt x="8217" y="19483"/>
                    <a:pt x="9986" y="19483"/>
                  </a:cubicBezTo>
                  <a:cubicBezTo>
                    <a:pt x="10127" y="19483"/>
                    <a:pt x="10268" y="19478"/>
                    <a:pt x="10408" y="19470"/>
                  </a:cubicBezTo>
                  <a:cubicBezTo>
                    <a:pt x="11139" y="19447"/>
                    <a:pt x="11892" y="19287"/>
                    <a:pt x="12463" y="18831"/>
                  </a:cubicBezTo>
                  <a:cubicBezTo>
                    <a:pt x="12919" y="18489"/>
                    <a:pt x="13216" y="17986"/>
                    <a:pt x="13536" y="17507"/>
                  </a:cubicBezTo>
                  <a:cubicBezTo>
                    <a:pt x="15635" y="14129"/>
                    <a:pt x="17735" y="10751"/>
                    <a:pt x="19516" y="7167"/>
                  </a:cubicBezTo>
                  <a:cubicBezTo>
                    <a:pt x="19698" y="6346"/>
                    <a:pt x="19539" y="5866"/>
                    <a:pt x="19288" y="5478"/>
                  </a:cubicBezTo>
                  <a:cubicBezTo>
                    <a:pt x="19036" y="5090"/>
                    <a:pt x="18671" y="4771"/>
                    <a:pt x="18420" y="4405"/>
                  </a:cubicBezTo>
                  <a:cubicBezTo>
                    <a:pt x="18009" y="3858"/>
                    <a:pt x="17781" y="3196"/>
                    <a:pt x="17735" y="2511"/>
                  </a:cubicBezTo>
                  <a:cubicBezTo>
                    <a:pt x="16092" y="1780"/>
                    <a:pt x="14494" y="959"/>
                    <a:pt x="129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3"/>
            <p:cNvSpPr/>
            <p:nvPr/>
          </p:nvSpPr>
          <p:spPr>
            <a:xfrm>
              <a:off x="921222" y="935912"/>
              <a:ext cx="384710" cy="367476"/>
            </a:xfrm>
            <a:custGeom>
              <a:avLst/>
              <a:gdLst/>
              <a:ahLst/>
              <a:cxnLst/>
              <a:rect l="l" t="t" r="r" b="b"/>
              <a:pathLst>
                <a:path w="13148" h="12559" extrusionOk="0">
                  <a:moveTo>
                    <a:pt x="4246" y="0"/>
                  </a:moveTo>
                  <a:cubicBezTo>
                    <a:pt x="3036" y="1849"/>
                    <a:pt x="1849" y="3721"/>
                    <a:pt x="662" y="5593"/>
                  </a:cubicBezTo>
                  <a:cubicBezTo>
                    <a:pt x="480" y="5889"/>
                    <a:pt x="274" y="6186"/>
                    <a:pt x="183" y="6529"/>
                  </a:cubicBezTo>
                  <a:cubicBezTo>
                    <a:pt x="0" y="7099"/>
                    <a:pt x="69" y="7738"/>
                    <a:pt x="274" y="8332"/>
                  </a:cubicBezTo>
                  <a:cubicBezTo>
                    <a:pt x="685" y="9473"/>
                    <a:pt x="1530" y="10432"/>
                    <a:pt x="2557" y="11116"/>
                  </a:cubicBezTo>
                  <a:cubicBezTo>
                    <a:pt x="3584" y="11778"/>
                    <a:pt x="4771" y="12166"/>
                    <a:pt x="5958" y="12417"/>
                  </a:cubicBezTo>
                  <a:cubicBezTo>
                    <a:pt x="6344" y="12497"/>
                    <a:pt x="6753" y="12559"/>
                    <a:pt x="7148" y="12559"/>
                  </a:cubicBezTo>
                  <a:cubicBezTo>
                    <a:pt x="7664" y="12559"/>
                    <a:pt x="8160" y="12453"/>
                    <a:pt x="8560" y="12144"/>
                  </a:cubicBezTo>
                  <a:cubicBezTo>
                    <a:pt x="8879" y="11915"/>
                    <a:pt x="9108" y="11550"/>
                    <a:pt x="9336" y="11208"/>
                  </a:cubicBezTo>
                  <a:cubicBezTo>
                    <a:pt x="10591" y="9268"/>
                    <a:pt x="11824" y="7327"/>
                    <a:pt x="12988" y="5342"/>
                  </a:cubicBezTo>
                  <a:cubicBezTo>
                    <a:pt x="13057" y="5227"/>
                    <a:pt x="13125" y="5113"/>
                    <a:pt x="13125" y="4976"/>
                  </a:cubicBezTo>
                  <a:cubicBezTo>
                    <a:pt x="13148" y="4862"/>
                    <a:pt x="13102" y="4748"/>
                    <a:pt x="13057" y="4634"/>
                  </a:cubicBezTo>
                  <a:cubicBezTo>
                    <a:pt x="12783" y="3995"/>
                    <a:pt x="12189" y="3561"/>
                    <a:pt x="11596" y="3196"/>
                  </a:cubicBezTo>
                  <a:cubicBezTo>
                    <a:pt x="9313" y="1712"/>
                    <a:pt x="6825" y="457"/>
                    <a:pt x="4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3"/>
            <p:cNvSpPr/>
            <p:nvPr/>
          </p:nvSpPr>
          <p:spPr>
            <a:xfrm>
              <a:off x="1162317" y="662017"/>
              <a:ext cx="324610" cy="227848"/>
            </a:xfrm>
            <a:custGeom>
              <a:avLst/>
              <a:gdLst/>
              <a:ahLst/>
              <a:cxnLst/>
              <a:rect l="l" t="t" r="r" b="b"/>
              <a:pathLst>
                <a:path w="11094" h="7787" extrusionOk="0">
                  <a:moveTo>
                    <a:pt x="2001" y="0"/>
                  </a:moveTo>
                  <a:cubicBezTo>
                    <a:pt x="1958" y="0"/>
                    <a:pt x="1915" y="1"/>
                    <a:pt x="1872" y="3"/>
                  </a:cubicBezTo>
                  <a:cubicBezTo>
                    <a:pt x="1644" y="26"/>
                    <a:pt x="1438" y="72"/>
                    <a:pt x="1256" y="209"/>
                  </a:cubicBezTo>
                  <a:cubicBezTo>
                    <a:pt x="1073" y="346"/>
                    <a:pt x="982" y="528"/>
                    <a:pt x="868" y="688"/>
                  </a:cubicBezTo>
                  <a:cubicBezTo>
                    <a:pt x="571" y="1236"/>
                    <a:pt x="297" y="1806"/>
                    <a:pt x="69" y="2400"/>
                  </a:cubicBezTo>
                  <a:cubicBezTo>
                    <a:pt x="46" y="2491"/>
                    <a:pt x="0" y="2605"/>
                    <a:pt x="0" y="2697"/>
                  </a:cubicBezTo>
                  <a:cubicBezTo>
                    <a:pt x="23" y="2856"/>
                    <a:pt x="115" y="2970"/>
                    <a:pt x="206" y="3085"/>
                  </a:cubicBezTo>
                  <a:cubicBezTo>
                    <a:pt x="754" y="3746"/>
                    <a:pt x="1461" y="4249"/>
                    <a:pt x="2169" y="4728"/>
                  </a:cubicBezTo>
                  <a:cubicBezTo>
                    <a:pt x="4246" y="6097"/>
                    <a:pt x="6551" y="7125"/>
                    <a:pt x="8948" y="7787"/>
                  </a:cubicBezTo>
                  <a:cubicBezTo>
                    <a:pt x="9907" y="7330"/>
                    <a:pt x="10591" y="6440"/>
                    <a:pt x="11002" y="5436"/>
                  </a:cubicBezTo>
                  <a:cubicBezTo>
                    <a:pt x="11048" y="5321"/>
                    <a:pt x="11093" y="5162"/>
                    <a:pt x="11071" y="5025"/>
                  </a:cubicBezTo>
                  <a:cubicBezTo>
                    <a:pt x="11048" y="4865"/>
                    <a:pt x="10911" y="4705"/>
                    <a:pt x="10774" y="4591"/>
                  </a:cubicBezTo>
                  <a:cubicBezTo>
                    <a:pt x="8674" y="2605"/>
                    <a:pt x="6118" y="1099"/>
                    <a:pt x="3333" y="254"/>
                  </a:cubicBezTo>
                  <a:cubicBezTo>
                    <a:pt x="2895" y="108"/>
                    <a:pt x="2456" y="0"/>
                    <a:pt x="2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3"/>
            <p:cNvSpPr/>
            <p:nvPr/>
          </p:nvSpPr>
          <p:spPr>
            <a:xfrm>
              <a:off x="1216417" y="693207"/>
              <a:ext cx="221089" cy="119176"/>
            </a:xfrm>
            <a:custGeom>
              <a:avLst/>
              <a:gdLst/>
              <a:ahLst/>
              <a:cxnLst/>
              <a:rect l="l" t="t" r="r" b="b"/>
              <a:pathLst>
                <a:path w="7556" h="4073" extrusionOk="0">
                  <a:moveTo>
                    <a:pt x="109" y="1"/>
                  </a:moveTo>
                  <a:cubicBezTo>
                    <a:pt x="95" y="1"/>
                    <a:pt x="81" y="4"/>
                    <a:pt x="69" y="10"/>
                  </a:cubicBezTo>
                  <a:cubicBezTo>
                    <a:pt x="23" y="56"/>
                    <a:pt x="0" y="124"/>
                    <a:pt x="46" y="170"/>
                  </a:cubicBezTo>
                  <a:cubicBezTo>
                    <a:pt x="594" y="1037"/>
                    <a:pt x="1552" y="1562"/>
                    <a:pt x="2420" y="1996"/>
                  </a:cubicBezTo>
                  <a:cubicBezTo>
                    <a:pt x="4017" y="2795"/>
                    <a:pt x="5707" y="3502"/>
                    <a:pt x="7418" y="4073"/>
                  </a:cubicBezTo>
                  <a:lnTo>
                    <a:pt x="7441" y="4073"/>
                  </a:lnTo>
                  <a:cubicBezTo>
                    <a:pt x="7487" y="4073"/>
                    <a:pt x="7533" y="4050"/>
                    <a:pt x="7555" y="4004"/>
                  </a:cubicBezTo>
                  <a:cubicBezTo>
                    <a:pt x="7555" y="3936"/>
                    <a:pt x="7533" y="3890"/>
                    <a:pt x="7487" y="3867"/>
                  </a:cubicBezTo>
                  <a:cubicBezTo>
                    <a:pt x="5775" y="3297"/>
                    <a:pt x="4109" y="2612"/>
                    <a:pt x="2511" y="1813"/>
                  </a:cubicBezTo>
                  <a:cubicBezTo>
                    <a:pt x="1666" y="1402"/>
                    <a:pt x="753" y="877"/>
                    <a:pt x="206" y="56"/>
                  </a:cubicBezTo>
                  <a:cubicBezTo>
                    <a:pt x="189" y="22"/>
                    <a:pt x="148" y="1"/>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3"/>
            <p:cNvSpPr/>
            <p:nvPr/>
          </p:nvSpPr>
          <p:spPr>
            <a:xfrm>
              <a:off x="1034748" y="929416"/>
              <a:ext cx="275190" cy="161866"/>
            </a:xfrm>
            <a:custGeom>
              <a:avLst/>
              <a:gdLst/>
              <a:ahLst/>
              <a:cxnLst/>
              <a:rect l="l" t="t" r="r" b="b"/>
              <a:pathLst>
                <a:path w="9405" h="5532" extrusionOk="0">
                  <a:moveTo>
                    <a:pt x="928" y="1"/>
                  </a:moveTo>
                  <a:cubicBezTo>
                    <a:pt x="832" y="1"/>
                    <a:pt x="736" y="6"/>
                    <a:pt x="640" y="17"/>
                  </a:cubicBezTo>
                  <a:cubicBezTo>
                    <a:pt x="480" y="40"/>
                    <a:pt x="275" y="131"/>
                    <a:pt x="206" y="291"/>
                  </a:cubicBezTo>
                  <a:cubicBezTo>
                    <a:pt x="1" y="930"/>
                    <a:pt x="480" y="1569"/>
                    <a:pt x="982" y="2003"/>
                  </a:cubicBezTo>
                  <a:cubicBezTo>
                    <a:pt x="2626" y="3509"/>
                    <a:pt x="4634" y="4605"/>
                    <a:pt x="6803" y="5176"/>
                  </a:cubicBezTo>
                  <a:cubicBezTo>
                    <a:pt x="7259" y="5290"/>
                    <a:pt x="7716" y="5381"/>
                    <a:pt x="8195" y="5472"/>
                  </a:cubicBezTo>
                  <a:cubicBezTo>
                    <a:pt x="8334" y="5507"/>
                    <a:pt x="8488" y="5532"/>
                    <a:pt x="8640" y="5532"/>
                  </a:cubicBezTo>
                  <a:cubicBezTo>
                    <a:pt x="8888" y="5532"/>
                    <a:pt x="9126" y="5465"/>
                    <a:pt x="9268" y="5267"/>
                  </a:cubicBezTo>
                  <a:cubicBezTo>
                    <a:pt x="9405" y="5084"/>
                    <a:pt x="9382" y="4810"/>
                    <a:pt x="9291" y="4582"/>
                  </a:cubicBezTo>
                  <a:cubicBezTo>
                    <a:pt x="9177" y="4377"/>
                    <a:pt x="9017" y="4217"/>
                    <a:pt x="8834" y="4057"/>
                  </a:cubicBezTo>
                  <a:cubicBezTo>
                    <a:pt x="6985" y="2345"/>
                    <a:pt x="4794" y="1067"/>
                    <a:pt x="2397" y="291"/>
                  </a:cubicBezTo>
                  <a:cubicBezTo>
                    <a:pt x="1919" y="138"/>
                    <a:pt x="1425" y="1"/>
                    <a:pt x="928" y="1"/>
                  </a:cubicBezTo>
                  <a:close/>
                </a:path>
              </a:pathLst>
            </a:custGeom>
            <a:solidFill>
              <a:srgbClr val="FFFCF2">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2" name="Google Shape;592;p33"/>
          <p:cNvSpPr/>
          <p:nvPr/>
        </p:nvSpPr>
        <p:spPr>
          <a:xfrm rot="-6816878" flipH="1">
            <a:off x="540997" y="4282636"/>
            <a:ext cx="122986" cy="192019"/>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3"/>
          <p:cNvSpPr/>
          <p:nvPr/>
        </p:nvSpPr>
        <p:spPr>
          <a:xfrm>
            <a:off x="627781" y="335313"/>
            <a:ext cx="174640" cy="113416"/>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3"/>
          <p:cNvSpPr/>
          <p:nvPr/>
        </p:nvSpPr>
        <p:spPr>
          <a:xfrm>
            <a:off x="6560881" y="4965629"/>
            <a:ext cx="106526" cy="101620"/>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3"/>
          <p:cNvSpPr/>
          <p:nvPr/>
        </p:nvSpPr>
        <p:spPr>
          <a:xfrm>
            <a:off x="3615878" y="4837952"/>
            <a:ext cx="68123" cy="64985"/>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3"/>
          <p:cNvSpPr/>
          <p:nvPr/>
        </p:nvSpPr>
        <p:spPr>
          <a:xfrm>
            <a:off x="7395953" y="260865"/>
            <a:ext cx="68123" cy="64985"/>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3"/>
          <p:cNvSpPr/>
          <p:nvPr/>
        </p:nvSpPr>
        <p:spPr>
          <a:xfrm>
            <a:off x="4489705" y="4147767"/>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3"/>
          <p:cNvSpPr/>
          <p:nvPr/>
        </p:nvSpPr>
        <p:spPr>
          <a:xfrm rot="-5735881" flipH="1">
            <a:off x="8422919" y="4767152"/>
            <a:ext cx="143061" cy="117729"/>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3"/>
          <p:cNvSpPr/>
          <p:nvPr/>
        </p:nvSpPr>
        <p:spPr>
          <a:xfrm>
            <a:off x="355986" y="2578906"/>
            <a:ext cx="68096" cy="64973"/>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3"/>
          <p:cNvSpPr/>
          <p:nvPr/>
        </p:nvSpPr>
        <p:spPr>
          <a:xfrm rot="-1531528">
            <a:off x="8645969" y="2554671"/>
            <a:ext cx="174638" cy="113415"/>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3"/>
          <p:cNvSpPr/>
          <p:nvPr/>
        </p:nvSpPr>
        <p:spPr>
          <a:xfrm>
            <a:off x="8821275" y="2017800"/>
            <a:ext cx="205140" cy="205140"/>
          </a:xfrm>
          <a:custGeom>
            <a:avLst/>
            <a:gdLst/>
            <a:ahLst/>
            <a:cxnLst/>
            <a:rect l="l" t="t" r="r" b="b"/>
            <a:pathLst>
              <a:path w="7602" h="7602" extrusionOk="0">
                <a:moveTo>
                  <a:pt x="2648" y="1"/>
                </a:moveTo>
                <a:cubicBezTo>
                  <a:pt x="2420" y="1"/>
                  <a:pt x="2237" y="183"/>
                  <a:pt x="2237" y="434"/>
                </a:cubicBezTo>
                <a:lnTo>
                  <a:pt x="2237" y="1804"/>
                </a:lnTo>
                <a:cubicBezTo>
                  <a:pt x="2237" y="2032"/>
                  <a:pt x="2032" y="2215"/>
                  <a:pt x="1804" y="2215"/>
                </a:cubicBezTo>
                <a:lnTo>
                  <a:pt x="434" y="2215"/>
                </a:lnTo>
                <a:cubicBezTo>
                  <a:pt x="206" y="2215"/>
                  <a:pt x="0" y="2420"/>
                  <a:pt x="0" y="2648"/>
                </a:cubicBezTo>
                <a:lnTo>
                  <a:pt x="0" y="4954"/>
                </a:lnTo>
                <a:cubicBezTo>
                  <a:pt x="0" y="5182"/>
                  <a:pt x="206" y="5387"/>
                  <a:pt x="434" y="5387"/>
                </a:cubicBezTo>
                <a:lnTo>
                  <a:pt x="1804" y="5387"/>
                </a:lnTo>
                <a:cubicBezTo>
                  <a:pt x="2032" y="5387"/>
                  <a:pt x="2237" y="5570"/>
                  <a:pt x="2237" y="5798"/>
                </a:cubicBezTo>
                <a:lnTo>
                  <a:pt x="2237" y="7168"/>
                </a:lnTo>
                <a:cubicBezTo>
                  <a:pt x="2237" y="7419"/>
                  <a:pt x="2420" y="7601"/>
                  <a:pt x="2648" y="7601"/>
                </a:cubicBezTo>
                <a:lnTo>
                  <a:pt x="4976" y="7601"/>
                </a:lnTo>
                <a:cubicBezTo>
                  <a:pt x="5205" y="7601"/>
                  <a:pt x="5387" y="7419"/>
                  <a:pt x="5387" y="7168"/>
                </a:cubicBezTo>
                <a:lnTo>
                  <a:pt x="5387" y="5798"/>
                </a:lnTo>
                <a:cubicBezTo>
                  <a:pt x="5387" y="5570"/>
                  <a:pt x="5570" y="5387"/>
                  <a:pt x="5798" y="5387"/>
                </a:cubicBezTo>
                <a:lnTo>
                  <a:pt x="7190" y="5387"/>
                </a:lnTo>
                <a:cubicBezTo>
                  <a:pt x="7419" y="5387"/>
                  <a:pt x="7601" y="5182"/>
                  <a:pt x="7601" y="4954"/>
                </a:cubicBezTo>
                <a:lnTo>
                  <a:pt x="7601" y="2648"/>
                </a:lnTo>
                <a:cubicBezTo>
                  <a:pt x="7601" y="2420"/>
                  <a:pt x="7419" y="2215"/>
                  <a:pt x="7190" y="2215"/>
                </a:cubicBezTo>
                <a:lnTo>
                  <a:pt x="5798" y="2215"/>
                </a:lnTo>
                <a:cubicBezTo>
                  <a:pt x="5570" y="2215"/>
                  <a:pt x="5387" y="2032"/>
                  <a:pt x="5387" y="1804"/>
                </a:cubicBezTo>
                <a:lnTo>
                  <a:pt x="5387" y="434"/>
                </a:lnTo>
                <a:cubicBezTo>
                  <a:pt x="5387" y="183"/>
                  <a:pt x="5205" y="1"/>
                  <a:pt x="49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3"/>
          <p:cNvSpPr/>
          <p:nvPr/>
        </p:nvSpPr>
        <p:spPr>
          <a:xfrm>
            <a:off x="1951612" y="4768189"/>
            <a:ext cx="204519" cy="204519"/>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3"/>
          <p:cNvSpPr/>
          <p:nvPr/>
        </p:nvSpPr>
        <p:spPr>
          <a:xfrm rot="-570776" flipH="1">
            <a:off x="8346100" y="4253614"/>
            <a:ext cx="904250" cy="1339752"/>
          </a:xfrm>
          <a:custGeom>
            <a:avLst/>
            <a:gdLst/>
            <a:ahLst/>
            <a:cxnLst/>
            <a:rect l="l" t="t" r="r" b="b"/>
            <a:pathLst>
              <a:path w="33508" h="49646" extrusionOk="0">
                <a:moveTo>
                  <a:pt x="12973" y="0"/>
                </a:moveTo>
                <a:cubicBezTo>
                  <a:pt x="11302" y="0"/>
                  <a:pt x="9993" y="1496"/>
                  <a:pt x="9427" y="3059"/>
                </a:cubicBezTo>
                <a:cubicBezTo>
                  <a:pt x="8103" y="6574"/>
                  <a:pt x="9359" y="10729"/>
                  <a:pt x="11915" y="13468"/>
                </a:cubicBezTo>
                <a:cubicBezTo>
                  <a:pt x="13033" y="14654"/>
                  <a:pt x="14449" y="15796"/>
                  <a:pt x="14631" y="17416"/>
                </a:cubicBezTo>
                <a:cubicBezTo>
                  <a:pt x="14700" y="18078"/>
                  <a:pt x="14540" y="18740"/>
                  <a:pt x="14517" y="19402"/>
                </a:cubicBezTo>
                <a:cubicBezTo>
                  <a:pt x="14471" y="20794"/>
                  <a:pt x="14974" y="22232"/>
                  <a:pt x="15955" y="23282"/>
                </a:cubicBezTo>
                <a:cubicBezTo>
                  <a:pt x="17233" y="24675"/>
                  <a:pt x="19242" y="25382"/>
                  <a:pt x="20201" y="27026"/>
                </a:cubicBezTo>
                <a:cubicBezTo>
                  <a:pt x="21410" y="29103"/>
                  <a:pt x="20497" y="31910"/>
                  <a:pt x="21684" y="34010"/>
                </a:cubicBezTo>
                <a:cubicBezTo>
                  <a:pt x="23031" y="36407"/>
                  <a:pt x="26432" y="36749"/>
                  <a:pt x="28281" y="38781"/>
                </a:cubicBezTo>
                <a:cubicBezTo>
                  <a:pt x="29285" y="39831"/>
                  <a:pt x="29742" y="41269"/>
                  <a:pt x="30404" y="42570"/>
                </a:cubicBezTo>
                <a:cubicBezTo>
                  <a:pt x="31043" y="43871"/>
                  <a:pt x="32070" y="45172"/>
                  <a:pt x="33508" y="45400"/>
                </a:cubicBezTo>
                <a:cubicBezTo>
                  <a:pt x="32024" y="44487"/>
                  <a:pt x="31454" y="42501"/>
                  <a:pt x="31202" y="40744"/>
                </a:cubicBezTo>
                <a:cubicBezTo>
                  <a:pt x="30951" y="38986"/>
                  <a:pt x="30746" y="37046"/>
                  <a:pt x="29468" y="35814"/>
                </a:cubicBezTo>
                <a:cubicBezTo>
                  <a:pt x="28737" y="35106"/>
                  <a:pt x="27733" y="34764"/>
                  <a:pt x="26934" y="34147"/>
                </a:cubicBezTo>
                <a:cubicBezTo>
                  <a:pt x="26112" y="33485"/>
                  <a:pt x="25496" y="32549"/>
                  <a:pt x="25245" y="31522"/>
                </a:cubicBezTo>
                <a:cubicBezTo>
                  <a:pt x="24789" y="29582"/>
                  <a:pt x="25565" y="27437"/>
                  <a:pt x="24720" y="25656"/>
                </a:cubicBezTo>
                <a:cubicBezTo>
                  <a:pt x="23921" y="23967"/>
                  <a:pt x="21844" y="23054"/>
                  <a:pt x="21296" y="21251"/>
                </a:cubicBezTo>
                <a:cubicBezTo>
                  <a:pt x="20817" y="19745"/>
                  <a:pt x="21570" y="18124"/>
                  <a:pt x="21273" y="16572"/>
                </a:cubicBezTo>
                <a:cubicBezTo>
                  <a:pt x="20863" y="14312"/>
                  <a:pt x="18443" y="13011"/>
                  <a:pt x="17416" y="10934"/>
                </a:cubicBezTo>
                <a:cubicBezTo>
                  <a:pt x="16777" y="9656"/>
                  <a:pt x="16708" y="8195"/>
                  <a:pt x="16686" y="6757"/>
                </a:cubicBezTo>
                <a:cubicBezTo>
                  <a:pt x="16663" y="5319"/>
                  <a:pt x="16686" y="3858"/>
                  <a:pt x="16161" y="2534"/>
                </a:cubicBezTo>
                <a:cubicBezTo>
                  <a:pt x="15636" y="1188"/>
                  <a:pt x="14449" y="23"/>
                  <a:pt x="13011" y="1"/>
                </a:cubicBezTo>
                <a:cubicBezTo>
                  <a:pt x="12998" y="0"/>
                  <a:pt x="12985" y="0"/>
                  <a:pt x="12973" y="0"/>
                </a:cubicBezTo>
                <a:close/>
                <a:moveTo>
                  <a:pt x="4392" y="14708"/>
                </a:moveTo>
                <a:cubicBezTo>
                  <a:pt x="3463" y="14708"/>
                  <a:pt x="2560" y="14973"/>
                  <a:pt x="1826" y="15567"/>
                </a:cubicBezTo>
                <a:cubicBezTo>
                  <a:pt x="434" y="16686"/>
                  <a:pt x="0" y="18763"/>
                  <a:pt x="571" y="20452"/>
                </a:cubicBezTo>
                <a:cubicBezTo>
                  <a:pt x="1142" y="22141"/>
                  <a:pt x="2602" y="23442"/>
                  <a:pt x="4269" y="24127"/>
                </a:cubicBezTo>
                <a:cubicBezTo>
                  <a:pt x="5455" y="24629"/>
                  <a:pt x="6916" y="24926"/>
                  <a:pt x="7555" y="26067"/>
                </a:cubicBezTo>
                <a:cubicBezTo>
                  <a:pt x="8080" y="27026"/>
                  <a:pt x="7829" y="28236"/>
                  <a:pt x="8263" y="29263"/>
                </a:cubicBezTo>
                <a:cubicBezTo>
                  <a:pt x="9222" y="31454"/>
                  <a:pt x="12554" y="31203"/>
                  <a:pt x="14243" y="32892"/>
                </a:cubicBezTo>
                <a:cubicBezTo>
                  <a:pt x="15430" y="34102"/>
                  <a:pt x="15544" y="35996"/>
                  <a:pt x="16434" y="37434"/>
                </a:cubicBezTo>
                <a:cubicBezTo>
                  <a:pt x="17279" y="38804"/>
                  <a:pt x="18763" y="39648"/>
                  <a:pt x="20269" y="40242"/>
                </a:cubicBezTo>
                <a:cubicBezTo>
                  <a:pt x="21296" y="40652"/>
                  <a:pt x="22369" y="40972"/>
                  <a:pt x="23282" y="41565"/>
                </a:cubicBezTo>
                <a:cubicBezTo>
                  <a:pt x="25907" y="43186"/>
                  <a:pt x="27094" y="46678"/>
                  <a:pt x="29947" y="47865"/>
                </a:cubicBezTo>
                <a:cubicBezTo>
                  <a:pt x="27025" y="46176"/>
                  <a:pt x="27048" y="42068"/>
                  <a:pt x="24811" y="40082"/>
                </a:cubicBezTo>
                <a:cubicBezTo>
                  <a:pt x="23487" y="38895"/>
                  <a:pt x="21479" y="38621"/>
                  <a:pt x="20292" y="37320"/>
                </a:cubicBezTo>
                <a:cubicBezTo>
                  <a:pt x="18375" y="35243"/>
                  <a:pt x="19310" y="31568"/>
                  <a:pt x="17393" y="29491"/>
                </a:cubicBezTo>
                <a:cubicBezTo>
                  <a:pt x="16161" y="28167"/>
                  <a:pt x="14083" y="27893"/>
                  <a:pt x="12828" y="26592"/>
                </a:cubicBezTo>
                <a:cubicBezTo>
                  <a:pt x="11755" y="25474"/>
                  <a:pt x="11504" y="23853"/>
                  <a:pt x="11162" y="22347"/>
                </a:cubicBezTo>
                <a:cubicBezTo>
                  <a:pt x="10682" y="20087"/>
                  <a:pt x="9884" y="17759"/>
                  <a:pt x="8172" y="16207"/>
                </a:cubicBezTo>
                <a:cubicBezTo>
                  <a:pt x="7156" y="15272"/>
                  <a:pt x="5747" y="14708"/>
                  <a:pt x="4392" y="14708"/>
                </a:cubicBezTo>
                <a:close/>
                <a:moveTo>
                  <a:pt x="5136" y="34284"/>
                </a:moveTo>
                <a:cubicBezTo>
                  <a:pt x="2876" y="34307"/>
                  <a:pt x="1210" y="36955"/>
                  <a:pt x="1826" y="39123"/>
                </a:cubicBezTo>
                <a:cubicBezTo>
                  <a:pt x="2433" y="41257"/>
                  <a:pt x="4719" y="42639"/>
                  <a:pt x="6945" y="42639"/>
                </a:cubicBezTo>
                <a:cubicBezTo>
                  <a:pt x="6981" y="42639"/>
                  <a:pt x="7017" y="42639"/>
                  <a:pt x="7053" y="42638"/>
                </a:cubicBezTo>
                <a:cubicBezTo>
                  <a:pt x="7470" y="42623"/>
                  <a:pt x="7888" y="42566"/>
                  <a:pt x="8305" y="42566"/>
                </a:cubicBezTo>
                <a:cubicBezTo>
                  <a:pt x="8504" y="42566"/>
                  <a:pt x="8703" y="42579"/>
                  <a:pt x="8902" y="42615"/>
                </a:cubicBezTo>
                <a:cubicBezTo>
                  <a:pt x="10591" y="42889"/>
                  <a:pt x="11755" y="44647"/>
                  <a:pt x="13444" y="44966"/>
                </a:cubicBezTo>
                <a:cubicBezTo>
                  <a:pt x="13658" y="45009"/>
                  <a:pt x="13873" y="45027"/>
                  <a:pt x="14088" y="45027"/>
                </a:cubicBezTo>
                <a:cubicBezTo>
                  <a:pt x="15090" y="45027"/>
                  <a:pt x="16104" y="44644"/>
                  <a:pt x="17118" y="44644"/>
                </a:cubicBezTo>
                <a:cubicBezTo>
                  <a:pt x="17164" y="44644"/>
                  <a:pt x="17210" y="44645"/>
                  <a:pt x="17256" y="44647"/>
                </a:cubicBezTo>
                <a:cubicBezTo>
                  <a:pt x="20877" y="44738"/>
                  <a:pt x="23021" y="49646"/>
                  <a:pt x="26658" y="49646"/>
                </a:cubicBezTo>
                <a:cubicBezTo>
                  <a:pt x="26666" y="49646"/>
                  <a:pt x="26675" y="49646"/>
                  <a:pt x="26683" y="49646"/>
                </a:cubicBezTo>
                <a:cubicBezTo>
                  <a:pt x="25450" y="48550"/>
                  <a:pt x="24400" y="47363"/>
                  <a:pt x="23716" y="45994"/>
                </a:cubicBezTo>
                <a:cubicBezTo>
                  <a:pt x="23236" y="45058"/>
                  <a:pt x="22894" y="43939"/>
                  <a:pt x="21981" y="43414"/>
                </a:cubicBezTo>
                <a:cubicBezTo>
                  <a:pt x="21342" y="43026"/>
                  <a:pt x="20543" y="43003"/>
                  <a:pt x="19881" y="42684"/>
                </a:cubicBezTo>
                <a:cubicBezTo>
                  <a:pt x="18397" y="41999"/>
                  <a:pt x="17895" y="40036"/>
                  <a:pt x="16503" y="39169"/>
                </a:cubicBezTo>
                <a:cubicBezTo>
                  <a:pt x="15225" y="38393"/>
                  <a:pt x="13558" y="38712"/>
                  <a:pt x="12120" y="38279"/>
                </a:cubicBezTo>
                <a:cubicBezTo>
                  <a:pt x="9496" y="37480"/>
                  <a:pt x="7852" y="34284"/>
                  <a:pt x="5136" y="3428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3"/>
          <p:cNvSpPr/>
          <p:nvPr/>
        </p:nvSpPr>
        <p:spPr>
          <a:xfrm rot="570776">
            <a:off x="-62100" y="4253614"/>
            <a:ext cx="904250" cy="1339752"/>
          </a:xfrm>
          <a:custGeom>
            <a:avLst/>
            <a:gdLst/>
            <a:ahLst/>
            <a:cxnLst/>
            <a:rect l="l" t="t" r="r" b="b"/>
            <a:pathLst>
              <a:path w="33508" h="49646" extrusionOk="0">
                <a:moveTo>
                  <a:pt x="12973" y="0"/>
                </a:moveTo>
                <a:cubicBezTo>
                  <a:pt x="11302" y="0"/>
                  <a:pt x="9993" y="1496"/>
                  <a:pt x="9427" y="3059"/>
                </a:cubicBezTo>
                <a:cubicBezTo>
                  <a:pt x="8103" y="6574"/>
                  <a:pt x="9359" y="10729"/>
                  <a:pt x="11915" y="13468"/>
                </a:cubicBezTo>
                <a:cubicBezTo>
                  <a:pt x="13033" y="14654"/>
                  <a:pt x="14449" y="15796"/>
                  <a:pt x="14631" y="17416"/>
                </a:cubicBezTo>
                <a:cubicBezTo>
                  <a:pt x="14700" y="18078"/>
                  <a:pt x="14540" y="18740"/>
                  <a:pt x="14517" y="19402"/>
                </a:cubicBezTo>
                <a:cubicBezTo>
                  <a:pt x="14471" y="20794"/>
                  <a:pt x="14974" y="22232"/>
                  <a:pt x="15955" y="23282"/>
                </a:cubicBezTo>
                <a:cubicBezTo>
                  <a:pt x="17233" y="24675"/>
                  <a:pt x="19242" y="25382"/>
                  <a:pt x="20201" y="27026"/>
                </a:cubicBezTo>
                <a:cubicBezTo>
                  <a:pt x="21410" y="29103"/>
                  <a:pt x="20497" y="31910"/>
                  <a:pt x="21684" y="34010"/>
                </a:cubicBezTo>
                <a:cubicBezTo>
                  <a:pt x="23031" y="36407"/>
                  <a:pt x="26432" y="36749"/>
                  <a:pt x="28281" y="38781"/>
                </a:cubicBezTo>
                <a:cubicBezTo>
                  <a:pt x="29285" y="39831"/>
                  <a:pt x="29742" y="41269"/>
                  <a:pt x="30404" y="42570"/>
                </a:cubicBezTo>
                <a:cubicBezTo>
                  <a:pt x="31043" y="43871"/>
                  <a:pt x="32070" y="45172"/>
                  <a:pt x="33508" y="45400"/>
                </a:cubicBezTo>
                <a:cubicBezTo>
                  <a:pt x="32024" y="44487"/>
                  <a:pt x="31454" y="42501"/>
                  <a:pt x="31202" y="40744"/>
                </a:cubicBezTo>
                <a:cubicBezTo>
                  <a:pt x="30951" y="38986"/>
                  <a:pt x="30746" y="37046"/>
                  <a:pt x="29468" y="35814"/>
                </a:cubicBezTo>
                <a:cubicBezTo>
                  <a:pt x="28737" y="35106"/>
                  <a:pt x="27733" y="34764"/>
                  <a:pt x="26934" y="34147"/>
                </a:cubicBezTo>
                <a:cubicBezTo>
                  <a:pt x="26112" y="33485"/>
                  <a:pt x="25496" y="32549"/>
                  <a:pt x="25245" y="31522"/>
                </a:cubicBezTo>
                <a:cubicBezTo>
                  <a:pt x="24789" y="29582"/>
                  <a:pt x="25565" y="27437"/>
                  <a:pt x="24720" y="25656"/>
                </a:cubicBezTo>
                <a:cubicBezTo>
                  <a:pt x="23921" y="23967"/>
                  <a:pt x="21844" y="23054"/>
                  <a:pt x="21296" y="21251"/>
                </a:cubicBezTo>
                <a:cubicBezTo>
                  <a:pt x="20817" y="19745"/>
                  <a:pt x="21570" y="18124"/>
                  <a:pt x="21273" y="16572"/>
                </a:cubicBezTo>
                <a:cubicBezTo>
                  <a:pt x="20863" y="14312"/>
                  <a:pt x="18443" y="13011"/>
                  <a:pt x="17416" y="10934"/>
                </a:cubicBezTo>
                <a:cubicBezTo>
                  <a:pt x="16777" y="9656"/>
                  <a:pt x="16708" y="8195"/>
                  <a:pt x="16686" y="6757"/>
                </a:cubicBezTo>
                <a:cubicBezTo>
                  <a:pt x="16663" y="5319"/>
                  <a:pt x="16686" y="3858"/>
                  <a:pt x="16161" y="2534"/>
                </a:cubicBezTo>
                <a:cubicBezTo>
                  <a:pt x="15636" y="1188"/>
                  <a:pt x="14449" y="23"/>
                  <a:pt x="13011" y="1"/>
                </a:cubicBezTo>
                <a:cubicBezTo>
                  <a:pt x="12998" y="0"/>
                  <a:pt x="12985" y="0"/>
                  <a:pt x="12973" y="0"/>
                </a:cubicBezTo>
                <a:close/>
                <a:moveTo>
                  <a:pt x="4392" y="14708"/>
                </a:moveTo>
                <a:cubicBezTo>
                  <a:pt x="3463" y="14708"/>
                  <a:pt x="2560" y="14973"/>
                  <a:pt x="1826" y="15567"/>
                </a:cubicBezTo>
                <a:cubicBezTo>
                  <a:pt x="434" y="16686"/>
                  <a:pt x="0" y="18763"/>
                  <a:pt x="571" y="20452"/>
                </a:cubicBezTo>
                <a:cubicBezTo>
                  <a:pt x="1142" y="22141"/>
                  <a:pt x="2602" y="23442"/>
                  <a:pt x="4269" y="24127"/>
                </a:cubicBezTo>
                <a:cubicBezTo>
                  <a:pt x="5455" y="24629"/>
                  <a:pt x="6916" y="24926"/>
                  <a:pt x="7555" y="26067"/>
                </a:cubicBezTo>
                <a:cubicBezTo>
                  <a:pt x="8080" y="27026"/>
                  <a:pt x="7829" y="28236"/>
                  <a:pt x="8263" y="29263"/>
                </a:cubicBezTo>
                <a:cubicBezTo>
                  <a:pt x="9222" y="31454"/>
                  <a:pt x="12554" y="31203"/>
                  <a:pt x="14243" y="32892"/>
                </a:cubicBezTo>
                <a:cubicBezTo>
                  <a:pt x="15430" y="34102"/>
                  <a:pt x="15544" y="35996"/>
                  <a:pt x="16434" y="37434"/>
                </a:cubicBezTo>
                <a:cubicBezTo>
                  <a:pt x="17279" y="38804"/>
                  <a:pt x="18763" y="39648"/>
                  <a:pt x="20269" y="40242"/>
                </a:cubicBezTo>
                <a:cubicBezTo>
                  <a:pt x="21296" y="40652"/>
                  <a:pt x="22369" y="40972"/>
                  <a:pt x="23282" y="41565"/>
                </a:cubicBezTo>
                <a:cubicBezTo>
                  <a:pt x="25907" y="43186"/>
                  <a:pt x="27094" y="46678"/>
                  <a:pt x="29947" y="47865"/>
                </a:cubicBezTo>
                <a:cubicBezTo>
                  <a:pt x="27025" y="46176"/>
                  <a:pt x="27048" y="42068"/>
                  <a:pt x="24811" y="40082"/>
                </a:cubicBezTo>
                <a:cubicBezTo>
                  <a:pt x="23487" y="38895"/>
                  <a:pt x="21479" y="38621"/>
                  <a:pt x="20292" y="37320"/>
                </a:cubicBezTo>
                <a:cubicBezTo>
                  <a:pt x="18375" y="35243"/>
                  <a:pt x="19310" y="31568"/>
                  <a:pt x="17393" y="29491"/>
                </a:cubicBezTo>
                <a:cubicBezTo>
                  <a:pt x="16161" y="28167"/>
                  <a:pt x="14083" y="27893"/>
                  <a:pt x="12828" y="26592"/>
                </a:cubicBezTo>
                <a:cubicBezTo>
                  <a:pt x="11755" y="25474"/>
                  <a:pt x="11504" y="23853"/>
                  <a:pt x="11162" y="22347"/>
                </a:cubicBezTo>
                <a:cubicBezTo>
                  <a:pt x="10682" y="20087"/>
                  <a:pt x="9884" y="17759"/>
                  <a:pt x="8172" y="16207"/>
                </a:cubicBezTo>
                <a:cubicBezTo>
                  <a:pt x="7156" y="15272"/>
                  <a:pt x="5747" y="14708"/>
                  <a:pt x="4392" y="14708"/>
                </a:cubicBezTo>
                <a:close/>
                <a:moveTo>
                  <a:pt x="5136" y="34284"/>
                </a:moveTo>
                <a:cubicBezTo>
                  <a:pt x="2876" y="34307"/>
                  <a:pt x="1210" y="36955"/>
                  <a:pt x="1826" y="39123"/>
                </a:cubicBezTo>
                <a:cubicBezTo>
                  <a:pt x="2433" y="41257"/>
                  <a:pt x="4719" y="42639"/>
                  <a:pt x="6945" y="42639"/>
                </a:cubicBezTo>
                <a:cubicBezTo>
                  <a:pt x="6981" y="42639"/>
                  <a:pt x="7017" y="42639"/>
                  <a:pt x="7053" y="42638"/>
                </a:cubicBezTo>
                <a:cubicBezTo>
                  <a:pt x="7470" y="42623"/>
                  <a:pt x="7888" y="42566"/>
                  <a:pt x="8305" y="42566"/>
                </a:cubicBezTo>
                <a:cubicBezTo>
                  <a:pt x="8504" y="42566"/>
                  <a:pt x="8703" y="42579"/>
                  <a:pt x="8902" y="42615"/>
                </a:cubicBezTo>
                <a:cubicBezTo>
                  <a:pt x="10591" y="42889"/>
                  <a:pt x="11755" y="44647"/>
                  <a:pt x="13444" y="44966"/>
                </a:cubicBezTo>
                <a:cubicBezTo>
                  <a:pt x="13658" y="45009"/>
                  <a:pt x="13873" y="45027"/>
                  <a:pt x="14088" y="45027"/>
                </a:cubicBezTo>
                <a:cubicBezTo>
                  <a:pt x="15090" y="45027"/>
                  <a:pt x="16104" y="44644"/>
                  <a:pt x="17118" y="44644"/>
                </a:cubicBezTo>
                <a:cubicBezTo>
                  <a:pt x="17164" y="44644"/>
                  <a:pt x="17210" y="44645"/>
                  <a:pt x="17256" y="44647"/>
                </a:cubicBezTo>
                <a:cubicBezTo>
                  <a:pt x="20877" y="44738"/>
                  <a:pt x="23021" y="49646"/>
                  <a:pt x="26658" y="49646"/>
                </a:cubicBezTo>
                <a:cubicBezTo>
                  <a:pt x="26666" y="49646"/>
                  <a:pt x="26675" y="49646"/>
                  <a:pt x="26683" y="49646"/>
                </a:cubicBezTo>
                <a:cubicBezTo>
                  <a:pt x="25450" y="48550"/>
                  <a:pt x="24400" y="47363"/>
                  <a:pt x="23716" y="45994"/>
                </a:cubicBezTo>
                <a:cubicBezTo>
                  <a:pt x="23236" y="45058"/>
                  <a:pt x="22894" y="43939"/>
                  <a:pt x="21981" y="43414"/>
                </a:cubicBezTo>
                <a:cubicBezTo>
                  <a:pt x="21342" y="43026"/>
                  <a:pt x="20543" y="43003"/>
                  <a:pt x="19881" y="42684"/>
                </a:cubicBezTo>
                <a:cubicBezTo>
                  <a:pt x="18397" y="41999"/>
                  <a:pt x="17895" y="40036"/>
                  <a:pt x="16503" y="39169"/>
                </a:cubicBezTo>
                <a:cubicBezTo>
                  <a:pt x="15225" y="38393"/>
                  <a:pt x="13558" y="38712"/>
                  <a:pt x="12120" y="38279"/>
                </a:cubicBezTo>
                <a:cubicBezTo>
                  <a:pt x="9496" y="37480"/>
                  <a:pt x="7852" y="34284"/>
                  <a:pt x="5136" y="3428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5" name="Google Shape;605;p33"/>
          <p:cNvGrpSpPr/>
          <p:nvPr/>
        </p:nvGrpSpPr>
        <p:grpSpPr>
          <a:xfrm rot="-1130991" flipH="1">
            <a:off x="4134722" y="4303983"/>
            <a:ext cx="874559" cy="1481121"/>
            <a:chOff x="-117729" y="1733810"/>
            <a:chExt cx="874530" cy="1481072"/>
          </a:xfrm>
        </p:grpSpPr>
        <p:sp>
          <p:nvSpPr>
            <p:cNvPr id="606" name="Google Shape;606;p33"/>
            <p:cNvSpPr/>
            <p:nvPr/>
          </p:nvSpPr>
          <p:spPr>
            <a:xfrm>
              <a:off x="21973" y="1733810"/>
              <a:ext cx="518652" cy="505591"/>
            </a:xfrm>
            <a:custGeom>
              <a:avLst/>
              <a:gdLst/>
              <a:ahLst/>
              <a:cxnLst/>
              <a:rect l="l" t="t" r="r" b="b"/>
              <a:pathLst>
                <a:path w="19220" h="18736" extrusionOk="0">
                  <a:moveTo>
                    <a:pt x="9145" y="0"/>
                  </a:moveTo>
                  <a:cubicBezTo>
                    <a:pt x="9095" y="0"/>
                    <a:pt x="9044" y="1"/>
                    <a:pt x="8994" y="2"/>
                  </a:cubicBezTo>
                  <a:cubicBezTo>
                    <a:pt x="7190" y="48"/>
                    <a:pt x="5410" y="824"/>
                    <a:pt x="4132" y="2079"/>
                  </a:cubicBezTo>
                  <a:cubicBezTo>
                    <a:pt x="3675" y="2536"/>
                    <a:pt x="3264" y="3084"/>
                    <a:pt x="3127" y="3723"/>
                  </a:cubicBezTo>
                  <a:cubicBezTo>
                    <a:pt x="2945" y="4476"/>
                    <a:pt x="3173" y="5275"/>
                    <a:pt x="3493" y="6005"/>
                  </a:cubicBezTo>
                  <a:cubicBezTo>
                    <a:pt x="4155" y="7466"/>
                    <a:pt x="5182" y="8744"/>
                    <a:pt x="5866" y="10182"/>
                  </a:cubicBezTo>
                  <a:cubicBezTo>
                    <a:pt x="4908" y="9406"/>
                    <a:pt x="3926" y="8630"/>
                    <a:pt x="2945" y="7854"/>
                  </a:cubicBezTo>
                  <a:cubicBezTo>
                    <a:pt x="2717" y="7671"/>
                    <a:pt x="2466" y="7489"/>
                    <a:pt x="2192" y="7420"/>
                  </a:cubicBezTo>
                  <a:cubicBezTo>
                    <a:pt x="2152" y="7416"/>
                    <a:pt x="2112" y="7413"/>
                    <a:pt x="2072" y="7413"/>
                  </a:cubicBezTo>
                  <a:cubicBezTo>
                    <a:pt x="1725" y="7413"/>
                    <a:pt x="1390" y="7586"/>
                    <a:pt x="1164" y="7831"/>
                  </a:cubicBezTo>
                  <a:cubicBezTo>
                    <a:pt x="913" y="8105"/>
                    <a:pt x="776" y="8470"/>
                    <a:pt x="662" y="8835"/>
                  </a:cubicBezTo>
                  <a:cubicBezTo>
                    <a:pt x="0" y="11323"/>
                    <a:pt x="1210" y="14062"/>
                    <a:pt x="3150" y="15752"/>
                  </a:cubicBezTo>
                  <a:cubicBezTo>
                    <a:pt x="5090" y="17441"/>
                    <a:pt x="7647" y="18239"/>
                    <a:pt x="10180" y="18673"/>
                  </a:cubicBezTo>
                  <a:cubicBezTo>
                    <a:pt x="10426" y="18715"/>
                    <a:pt x="10675" y="18735"/>
                    <a:pt x="10925" y="18735"/>
                  </a:cubicBezTo>
                  <a:cubicBezTo>
                    <a:pt x="12446" y="18735"/>
                    <a:pt x="14020" y="17997"/>
                    <a:pt x="15156" y="16938"/>
                  </a:cubicBezTo>
                  <a:cubicBezTo>
                    <a:pt x="16320" y="15866"/>
                    <a:pt x="16868" y="14291"/>
                    <a:pt x="17507" y="12853"/>
                  </a:cubicBezTo>
                  <a:cubicBezTo>
                    <a:pt x="18101" y="11483"/>
                    <a:pt x="18831" y="10159"/>
                    <a:pt x="19014" y="8676"/>
                  </a:cubicBezTo>
                  <a:cubicBezTo>
                    <a:pt x="19219" y="6987"/>
                    <a:pt x="18671" y="5275"/>
                    <a:pt x="18078" y="3677"/>
                  </a:cubicBezTo>
                  <a:cubicBezTo>
                    <a:pt x="17850" y="3015"/>
                    <a:pt x="17599" y="2376"/>
                    <a:pt x="17142" y="1874"/>
                  </a:cubicBezTo>
                  <a:cubicBezTo>
                    <a:pt x="16771" y="1485"/>
                    <a:pt x="16249" y="1205"/>
                    <a:pt x="15735" y="1205"/>
                  </a:cubicBezTo>
                  <a:cubicBezTo>
                    <a:pt x="15586" y="1205"/>
                    <a:pt x="15437" y="1229"/>
                    <a:pt x="15293" y="1280"/>
                  </a:cubicBezTo>
                  <a:cubicBezTo>
                    <a:pt x="14700" y="1509"/>
                    <a:pt x="14335" y="2102"/>
                    <a:pt x="14084" y="2695"/>
                  </a:cubicBezTo>
                  <a:cubicBezTo>
                    <a:pt x="13513" y="3997"/>
                    <a:pt x="13285" y="5412"/>
                    <a:pt x="13079" y="6804"/>
                  </a:cubicBezTo>
                  <a:cubicBezTo>
                    <a:pt x="13148" y="5571"/>
                    <a:pt x="13034" y="4339"/>
                    <a:pt x="12760" y="3129"/>
                  </a:cubicBezTo>
                  <a:cubicBezTo>
                    <a:pt x="12577" y="2262"/>
                    <a:pt x="12280" y="1372"/>
                    <a:pt x="11618" y="778"/>
                  </a:cubicBezTo>
                  <a:cubicBezTo>
                    <a:pt x="10949" y="195"/>
                    <a:pt x="10034"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3"/>
            <p:cNvSpPr/>
            <p:nvPr/>
          </p:nvSpPr>
          <p:spPr>
            <a:xfrm>
              <a:off x="182722" y="1995375"/>
              <a:ext cx="268582" cy="236173"/>
            </a:xfrm>
            <a:custGeom>
              <a:avLst/>
              <a:gdLst/>
              <a:ahLst/>
              <a:cxnLst/>
              <a:rect l="l" t="t" r="r" b="b"/>
              <a:pathLst>
                <a:path w="9953" h="8752" extrusionOk="0">
                  <a:moveTo>
                    <a:pt x="6563" y="1"/>
                  </a:moveTo>
                  <a:cubicBezTo>
                    <a:pt x="6452" y="1"/>
                    <a:pt x="6342" y="4"/>
                    <a:pt x="6232" y="10"/>
                  </a:cubicBezTo>
                  <a:cubicBezTo>
                    <a:pt x="4406" y="78"/>
                    <a:pt x="2626" y="740"/>
                    <a:pt x="1211" y="1882"/>
                  </a:cubicBezTo>
                  <a:cubicBezTo>
                    <a:pt x="754" y="2270"/>
                    <a:pt x="298" y="2726"/>
                    <a:pt x="138" y="3297"/>
                  </a:cubicBezTo>
                  <a:cubicBezTo>
                    <a:pt x="1" y="3776"/>
                    <a:pt x="92" y="4278"/>
                    <a:pt x="229" y="4758"/>
                  </a:cubicBezTo>
                  <a:cubicBezTo>
                    <a:pt x="822" y="6835"/>
                    <a:pt x="2671" y="8569"/>
                    <a:pt x="4817" y="8752"/>
                  </a:cubicBezTo>
                  <a:cubicBezTo>
                    <a:pt x="5661" y="8250"/>
                    <a:pt x="6780" y="8318"/>
                    <a:pt x="7670" y="7930"/>
                  </a:cubicBezTo>
                  <a:cubicBezTo>
                    <a:pt x="8515" y="7588"/>
                    <a:pt x="9131" y="6880"/>
                    <a:pt x="9496" y="6059"/>
                  </a:cubicBezTo>
                  <a:cubicBezTo>
                    <a:pt x="9838" y="5237"/>
                    <a:pt x="9953" y="4324"/>
                    <a:pt x="9884" y="3434"/>
                  </a:cubicBezTo>
                  <a:cubicBezTo>
                    <a:pt x="9816" y="2361"/>
                    <a:pt x="9519" y="1242"/>
                    <a:pt x="8674" y="603"/>
                  </a:cubicBezTo>
                  <a:cubicBezTo>
                    <a:pt x="8078" y="146"/>
                    <a:pt x="7310" y="1"/>
                    <a:pt x="65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3"/>
            <p:cNvSpPr/>
            <p:nvPr/>
          </p:nvSpPr>
          <p:spPr>
            <a:xfrm>
              <a:off x="-117729" y="2086450"/>
              <a:ext cx="874530" cy="1128432"/>
            </a:xfrm>
            <a:custGeom>
              <a:avLst/>
              <a:gdLst/>
              <a:ahLst/>
              <a:cxnLst/>
              <a:rect l="l" t="t" r="r" b="b"/>
              <a:pathLst>
                <a:path w="32408" h="41817" extrusionOk="0">
                  <a:moveTo>
                    <a:pt x="30309" y="1"/>
                  </a:moveTo>
                  <a:cubicBezTo>
                    <a:pt x="29836" y="1"/>
                    <a:pt x="29342" y="124"/>
                    <a:pt x="28916" y="310"/>
                  </a:cubicBezTo>
                  <a:cubicBezTo>
                    <a:pt x="27090" y="1109"/>
                    <a:pt x="25720" y="2661"/>
                    <a:pt x="24556" y="4281"/>
                  </a:cubicBezTo>
                  <a:cubicBezTo>
                    <a:pt x="22662" y="6906"/>
                    <a:pt x="21132" y="9828"/>
                    <a:pt x="20037" y="12909"/>
                  </a:cubicBezTo>
                  <a:cubicBezTo>
                    <a:pt x="20196" y="11700"/>
                    <a:pt x="20219" y="10513"/>
                    <a:pt x="20082" y="9326"/>
                  </a:cubicBezTo>
                  <a:cubicBezTo>
                    <a:pt x="19991" y="8413"/>
                    <a:pt x="19786" y="7500"/>
                    <a:pt x="19786" y="6587"/>
                  </a:cubicBezTo>
                  <a:cubicBezTo>
                    <a:pt x="19808" y="5674"/>
                    <a:pt x="20082" y="4715"/>
                    <a:pt x="20744" y="4099"/>
                  </a:cubicBezTo>
                  <a:cubicBezTo>
                    <a:pt x="21109" y="3779"/>
                    <a:pt x="21543" y="3574"/>
                    <a:pt x="21931" y="3277"/>
                  </a:cubicBezTo>
                  <a:cubicBezTo>
                    <a:pt x="22296" y="2980"/>
                    <a:pt x="22616" y="2524"/>
                    <a:pt x="22547" y="2044"/>
                  </a:cubicBezTo>
                  <a:cubicBezTo>
                    <a:pt x="22468" y="1992"/>
                    <a:pt x="22387" y="1969"/>
                    <a:pt x="22306" y="1969"/>
                  </a:cubicBezTo>
                  <a:cubicBezTo>
                    <a:pt x="21776" y="1969"/>
                    <a:pt x="21200" y="2926"/>
                    <a:pt x="20693" y="2926"/>
                  </a:cubicBezTo>
                  <a:cubicBezTo>
                    <a:pt x="20601" y="2926"/>
                    <a:pt x="20511" y="2895"/>
                    <a:pt x="20425" y="2820"/>
                  </a:cubicBezTo>
                  <a:cubicBezTo>
                    <a:pt x="20356" y="2752"/>
                    <a:pt x="20288" y="2661"/>
                    <a:pt x="20219" y="2569"/>
                  </a:cubicBezTo>
                  <a:cubicBezTo>
                    <a:pt x="20134" y="2490"/>
                    <a:pt x="20035" y="2455"/>
                    <a:pt x="19933" y="2455"/>
                  </a:cubicBezTo>
                  <a:cubicBezTo>
                    <a:pt x="19624" y="2455"/>
                    <a:pt x="19278" y="2763"/>
                    <a:pt x="19124" y="3072"/>
                  </a:cubicBezTo>
                  <a:cubicBezTo>
                    <a:pt x="18918" y="3482"/>
                    <a:pt x="18758" y="4030"/>
                    <a:pt x="18325" y="4190"/>
                  </a:cubicBezTo>
                  <a:cubicBezTo>
                    <a:pt x="18233" y="4223"/>
                    <a:pt x="18137" y="4236"/>
                    <a:pt x="18038" y="4236"/>
                  </a:cubicBezTo>
                  <a:cubicBezTo>
                    <a:pt x="17577" y="4236"/>
                    <a:pt x="17054" y="3945"/>
                    <a:pt x="16652" y="3945"/>
                  </a:cubicBezTo>
                  <a:cubicBezTo>
                    <a:pt x="16473" y="3945"/>
                    <a:pt x="16318" y="4002"/>
                    <a:pt x="16202" y="4167"/>
                  </a:cubicBezTo>
                  <a:cubicBezTo>
                    <a:pt x="16065" y="4350"/>
                    <a:pt x="16065" y="4578"/>
                    <a:pt x="15997" y="4783"/>
                  </a:cubicBezTo>
                  <a:cubicBezTo>
                    <a:pt x="15791" y="5423"/>
                    <a:pt x="15015" y="5605"/>
                    <a:pt x="14353" y="5719"/>
                  </a:cubicBezTo>
                  <a:cubicBezTo>
                    <a:pt x="14473" y="6130"/>
                    <a:pt x="14901" y="6336"/>
                    <a:pt x="15339" y="6336"/>
                  </a:cubicBezTo>
                  <a:cubicBezTo>
                    <a:pt x="15484" y="6336"/>
                    <a:pt x="15631" y="6313"/>
                    <a:pt x="15768" y="6267"/>
                  </a:cubicBezTo>
                  <a:cubicBezTo>
                    <a:pt x="16293" y="6107"/>
                    <a:pt x="16727" y="5696"/>
                    <a:pt x="17229" y="5423"/>
                  </a:cubicBezTo>
                  <a:cubicBezTo>
                    <a:pt x="17506" y="5271"/>
                    <a:pt x="17832" y="5169"/>
                    <a:pt x="18138" y="5169"/>
                  </a:cubicBezTo>
                  <a:cubicBezTo>
                    <a:pt x="18386" y="5169"/>
                    <a:pt x="18620" y="5236"/>
                    <a:pt x="18804" y="5400"/>
                  </a:cubicBezTo>
                  <a:cubicBezTo>
                    <a:pt x="19101" y="5674"/>
                    <a:pt x="19192" y="6062"/>
                    <a:pt x="19238" y="6450"/>
                  </a:cubicBezTo>
                  <a:cubicBezTo>
                    <a:pt x="19991" y="11311"/>
                    <a:pt x="19146" y="16356"/>
                    <a:pt x="17298" y="20898"/>
                  </a:cubicBezTo>
                  <a:cubicBezTo>
                    <a:pt x="16750" y="22290"/>
                    <a:pt x="16088" y="23614"/>
                    <a:pt x="15380" y="24915"/>
                  </a:cubicBezTo>
                  <a:cubicBezTo>
                    <a:pt x="16430" y="21925"/>
                    <a:pt x="16955" y="18753"/>
                    <a:pt x="16932" y="15603"/>
                  </a:cubicBezTo>
                  <a:cubicBezTo>
                    <a:pt x="16932" y="13480"/>
                    <a:pt x="16613" y="11220"/>
                    <a:pt x="15152" y="9668"/>
                  </a:cubicBezTo>
                  <a:cubicBezTo>
                    <a:pt x="14855" y="9349"/>
                    <a:pt x="14490" y="9052"/>
                    <a:pt x="14056" y="8960"/>
                  </a:cubicBezTo>
                  <a:cubicBezTo>
                    <a:pt x="13940" y="8931"/>
                    <a:pt x="13823" y="8918"/>
                    <a:pt x="13707" y="8918"/>
                  </a:cubicBezTo>
                  <a:cubicBezTo>
                    <a:pt x="12825" y="8918"/>
                    <a:pt x="12001" y="9716"/>
                    <a:pt x="11820" y="10604"/>
                  </a:cubicBezTo>
                  <a:cubicBezTo>
                    <a:pt x="11614" y="11608"/>
                    <a:pt x="12025" y="12658"/>
                    <a:pt x="12596" y="13526"/>
                  </a:cubicBezTo>
                  <a:cubicBezTo>
                    <a:pt x="13166" y="14393"/>
                    <a:pt x="13897" y="15146"/>
                    <a:pt x="14422" y="16013"/>
                  </a:cubicBezTo>
                  <a:cubicBezTo>
                    <a:pt x="15449" y="17725"/>
                    <a:pt x="15677" y="19802"/>
                    <a:pt x="15449" y="21765"/>
                  </a:cubicBezTo>
                  <a:cubicBezTo>
                    <a:pt x="15221" y="23637"/>
                    <a:pt x="14627" y="25417"/>
                    <a:pt x="14034" y="27198"/>
                  </a:cubicBezTo>
                  <a:cubicBezTo>
                    <a:pt x="12664" y="29343"/>
                    <a:pt x="11089" y="31398"/>
                    <a:pt x="9446" y="33338"/>
                  </a:cubicBezTo>
                  <a:cubicBezTo>
                    <a:pt x="8829" y="34068"/>
                    <a:pt x="8190" y="34776"/>
                    <a:pt x="7551" y="35461"/>
                  </a:cubicBezTo>
                  <a:cubicBezTo>
                    <a:pt x="8213" y="34091"/>
                    <a:pt x="8601" y="32607"/>
                    <a:pt x="8966" y="31147"/>
                  </a:cubicBezTo>
                  <a:cubicBezTo>
                    <a:pt x="9811" y="27746"/>
                    <a:pt x="10678" y="24322"/>
                    <a:pt x="10838" y="20807"/>
                  </a:cubicBezTo>
                  <a:cubicBezTo>
                    <a:pt x="10907" y="19437"/>
                    <a:pt x="10838" y="17954"/>
                    <a:pt x="9994" y="16881"/>
                  </a:cubicBezTo>
                  <a:cubicBezTo>
                    <a:pt x="9879" y="16744"/>
                    <a:pt x="9742" y="16607"/>
                    <a:pt x="9583" y="16561"/>
                  </a:cubicBezTo>
                  <a:cubicBezTo>
                    <a:pt x="9538" y="16550"/>
                    <a:pt x="9494" y="16545"/>
                    <a:pt x="9450" y="16545"/>
                  </a:cubicBezTo>
                  <a:cubicBezTo>
                    <a:pt x="9228" y="16545"/>
                    <a:pt x="9024" y="16679"/>
                    <a:pt x="8852" y="16812"/>
                  </a:cubicBezTo>
                  <a:cubicBezTo>
                    <a:pt x="8031" y="17520"/>
                    <a:pt x="7483" y="18501"/>
                    <a:pt x="7118" y="19506"/>
                  </a:cubicBezTo>
                  <a:cubicBezTo>
                    <a:pt x="6113" y="22176"/>
                    <a:pt x="6159" y="25098"/>
                    <a:pt x="6433" y="27928"/>
                  </a:cubicBezTo>
                  <a:cubicBezTo>
                    <a:pt x="6684" y="30667"/>
                    <a:pt x="7095" y="33384"/>
                    <a:pt x="6912" y="36100"/>
                  </a:cubicBezTo>
                  <a:cubicBezTo>
                    <a:pt x="4972" y="38086"/>
                    <a:pt x="2804" y="39866"/>
                    <a:pt x="338" y="41144"/>
                  </a:cubicBezTo>
                  <a:cubicBezTo>
                    <a:pt x="315" y="41138"/>
                    <a:pt x="293" y="41135"/>
                    <a:pt x="273" y="41135"/>
                  </a:cubicBezTo>
                  <a:cubicBezTo>
                    <a:pt x="1" y="41135"/>
                    <a:pt x="41" y="41677"/>
                    <a:pt x="338" y="41783"/>
                  </a:cubicBezTo>
                  <a:cubicBezTo>
                    <a:pt x="402" y="41806"/>
                    <a:pt x="467" y="41816"/>
                    <a:pt x="532" y="41816"/>
                  </a:cubicBezTo>
                  <a:cubicBezTo>
                    <a:pt x="792" y="41816"/>
                    <a:pt x="1055" y="41655"/>
                    <a:pt x="1274" y="41509"/>
                  </a:cubicBezTo>
                  <a:cubicBezTo>
                    <a:pt x="3488" y="40026"/>
                    <a:pt x="5543" y="38337"/>
                    <a:pt x="7460" y="36465"/>
                  </a:cubicBezTo>
                  <a:cubicBezTo>
                    <a:pt x="7648" y="36470"/>
                    <a:pt x="7836" y="36472"/>
                    <a:pt x="8024" y="36472"/>
                  </a:cubicBezTo>
                  <a:cubicBezTo>
                    <a:pt x="12339" y="36472"/>
                    <a:pt x="16707" y="35223"/>
                    <a:pt x="20425" y="32927"/>
                  </a:cubicBezTo>
                  <a:cubicBezTo>
                    <a:pt x="21771" y="32082"/>
                    <a:pt x="23141" y="31010"/>
                    <a:pt x="23552" y="29480"/>
                  </a:cubicBezTo>
                  <a:cubicBezTo>
                    <a:pt x="23643" y="29184"/>
                    <a:pt x="23689" y="28841"/>
                    <a:pt x="23575" y="28545"/>
                  </a:cubicBezTo>
                  <a:cubicBezTo>
                    <a:pt x="23415" y="28111"/>
                    <a:pt x="22913" y="27837"/>
                    <a:pt x="22456" y="27814"/>
                  </a:cubicBezTo>
                  <a:cubicBezTo>
                    <a:pt x="22429" y="27813"/>
                    <a:pt x="22402" y="27812"/>
                    <a:pt x="22374" y="27812"/>
                  </a:cubicBezTo>
                  <a:cubicBezTo>
                    <a:pt x="21925" y="27812"/>
                    <a:pt x="21496" y="27986"/>
                    <a:pt x="21087" y="28179"/>
                  </a:cubicBezTo>
                  <a:cubicBezTo>
                    <a:pt x="19420" y="28955"/>
                    <a:pt x="18028" y="30211"/>
                    <a:pt x="16522" y="31261"/>
                  </a:cubicBezTo>
                  <a:cubicBezTo>
                    <a:pt x="14102" y="32950"/>
                    <a:pt x="11386" y="34160"/>
                    <a:pt x="8647" y="35278"/>
                  </a:cubicBezTo>
                  <a:cubicBezTo>
                    <a:pt x="10770" y="33041"/>
                    <a:pt x="12687" y="30599"/>
                    <a:pt x="14330" y="27997"/>
                  </a:cubicBezTo>
                  <a:cubicBezTo>
                    <a:pt x="14516" y="28096"/>
                    <a:pt x="14742" y="28134"/>
                    <a:pt x="14979" y="28134"/>
                  </a:cubicBezTo>
                  <a:cubicBezTo>
                    <a:pt x="15179" y="28134"/>
                    <a:pt x="15387" y="28107"/>
                    <a:pt x="15586" y="28065"/>
                  </a:cubicBezTo>
                  <a:cubicBezTo>
                    <a:pt x="18553" y="27563"/>
                    <a:pt x="21178" y="25874"/>
                    <a:pt x="23392" y="23843"/>
                  </a:cubicBezTo>
                  <a:cubicBezTo>
                    <a:pt x="25218" y="22176"/>
                    <a:pt x="26861" y="20168"/>
                    <a:pt x="27455" y="17771"/>
                  </a:cubicBezTo>
                  <a:cubicBezTo>
                    <a:pt x="27592" y="17109"/>
                    <a:pt x="27660" y="16333"/>
                    <a:pt x="27227" y="15808"/>
                  </a:cubicBezTo>
                  <a:cubicBezTo>
                    <a:pt x="26936" y="15457"/>
                    <a:pt x="26498" y="15299"/>
                    <a:pt x="26042" y="15299"/>
                  </a:cubicBezTo>
                  <a:cubicBezTo>
                    <a:pt x="25638" y="15299"/>
                    <a:pt x="25219" y="15423"/>
                    <a:pt x="24876" y="15648"/>
                  </a:cubicBezTo>
                  <a:cubicBezTo>
                    <a:pt x="24168" y="16128"/>
                    <a:pt x="23734" y="16927"/>
                    <a:pt x="23323" y="17680"/>
                  </a:cubicBezTo>
                  <a:cubicBezTo>
                    <a:pt x="22022" y="20099"/>
                    <a:pt x="20607" y="22519"/>
                    <a:pt x="18599" y="24390"/>
                  </a:cubicBezTo>
                  <a:cubicBezTo>
                    <a:pt x="17480" y="25417"/>
                    <a:pt x="16202" y="26285"/>
                    <a:pt x="14878" y="27084"/>
                  </a:cubicBezTo>
                  <a:cubicBezTo>
                    <a:pt x="16864" y="23706"/>
                    <a:pt x="18393" y="20099"/>
                    <a:pt x="19375" y="16310"/>
                  </a:cubicBezTo>
                  <a:cubicBezTo>
                    <a:pt x="19420" y="16105"/>
                    <a:pt x="19489" y="15922"/>
                    <a:pt x="19534" y="15717"/>
                  </a:cubicBezTo>
                  <a:cubicBezTo>
                    <a:pt x="21292" y="13731"/>
                    <a:pt x="23232" y="11791"/>
                    <a:pt x="25286" y="10033"/>
                  </a:cubicBezTo>
                  <a:cubicBezTo>
                    <a:pt x="27592" y="8070"/>
                    <a:pt x="30125" y="6199"/>
                    <a:pt x="31563" y="3551"/>
                  </a:cubicBezTo>
                  <a:cubicBezTo>
                    <a:pt x="32088" y="2592"/>
                    <a:pt x="32408" y="1291"/>
                    <a:pt x="31655" y="515"/>
                  </a:cubicBezTo>
                  <a:cubicBezTo>
                    <a:pt x="31310" y="146"/>
                    <a:pt x="30822" y="1"/>
                    <a:pt x="303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9" name="Google Shape;609;p33"/>
          <p:cNvGrpSpPr/>
          <p:nvPr/>
        </p:nvGrpSpPr>
        <p:grpSpPr>
          <a:xfrm rot="-1703417">
            <a:off x="675637" y="933608"/>
            <a:ext cx="199308" cy="251696"/>
            <a:chOff x="3311031" y="3025663"/>
            <a:chExt cx="308584" cy="389695"/>
          </a:xfrm>
        </p:grpSpPr>
        <p:sp>
          <p:nvSpPr>
            <p:cNvPr id="610" name="Google Shape;610;p33"/>
            <p:cNvSpPr/>
            <p:nvPr/>
          </p:nvSpPr>
          <p:spPr>
            <a:xfrm flipH="1">
              <a:off x="3311031" y="3025663"/>
              <a:ext cx="308584" cy="389695"/>
            </a:xfrm>
            <a:custGeom>
              <a:avLst/>
              <a:gdLst/>
              <a:ahLst/>
              <a:cxnLst/>
              <a:rect l="l" t="t" r="r" b="b"/>
              <a:pathLst>
                <a:path w="15408" h="19458" extrusionOk="0">
                  <a:moveTo>
                    <a:pt x="11748" y="0"/>
                  </a:moveTo>
                  <a:cubicBezTo>
                    <a:pt x="11325" y="0"/>
                    <a:pt x="10903" y="69"/>
                    <a:pt x="10501" y="209"/>
                  </a:cubicBezTo>
                  <a:cubicBezTo>
                    <a:pt x="8789" y="802"/>
                    <a:pt x="7716" y="2445"/>
                    <a:pt x="6757" y="3998"/>
                  </a:cubicBezTo>
                  <a:cubicBezTo>
                    <a:pt x="4771" y="7239"/>
                    <a:pt x="2786" y="10503"/>
                    <a:pt x="777" y="13744"/>
                  </a:cubicBezTo>
                  <a:cubicBezTo>
                    <a:pt x="1" y="15022"/>
                    <a:pt x="161" y="17008"/>
                    <a:pt x="1279" y="18263"/>
                  </a:cubicBezTo>
                  <a:cubicBezTo>
                    <a:pt x="1958" y="19027"/>
                    <a:pt x="2996" y="19458"/>
                    <a:pt x="4019" y="19458"/>
                  </a:cubicBezTo>
                  <a:cubicBezTo>
                    <a:pt x="4647" y="19458"/>
                    <a:pt x="5269" y="19295"/>
                    <a:pt x="5799" y="18948"/>
                  </a:cubicBezTo>
                  <a:cubicBezTo>
                    <a:pt x="6278" y="18629"/>
                    <a:pt x="6666" y="18218"/>
                    <a:pt x="7031" y="17761"/>
                  </a:cubicBezTo>
                  <a:cubicBezTo>
                    <a:pt x="7579" y="17099"/>
                    <a:pt x="8058" y="16392"/>
                    <a:pt x="8538" y="15661"/>
                  </a:cubicBezTo>
                  <a:cubicBezTo>
                    <a:pt x="10683" y="12443"/>
                    <a:pt x="12852" y="9225"/>
                    <a:pt x="14586" y="5755"/>
                  </a:cubicBezTo>
                  <a:cubicBezTo>
                    <a:pt x="14906" y="5116"/>
                    <a:pt x="15225" y="4431"/>
                    <a:pt x="15294" y="3701"/>
                  </a:cubicBezTo>
                  <a:cubicBezTo>
                    <a:pt x="15408" y="2537"/>
                    <a:pt x="14837" y="1327"/>
                    <a:pt x="13879" y="642"/>
                  </a:cubicBezTo>
                  <a:cubicBezTo>
                    <a:pt x="13250" y="218"/>
                    <a:pt x="12500" y="0"/>
                    <a:pt x="11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3"/>
            <p:cNvSpPr/>
            <p:nvPr/>
          </p:nvSpPr>
          <p:spPr>
            <a:xfrm flipH="1">
              <a:off x="3311033" y="3038519"/>
              <a:ext cx="285712" cy="376837"/>
            </a:xfrm>
            <a:custGeom>
              <a:avLst/>
              <a:gdLst/>
              <a:ahLst/>
              <a:cxnLst/>
              <a:rect l="l" t="t" r="r" b="b"/>
              <a:pathLst>
                <a:path w="14266" h="18816" extrusionOk="0">
                  <a:moveTo>
                    <a:pt x="12737" y="0"/>
                  </a:moveTo>
                  <a:cubicBezTo>
                    <a:pt x="12737" y="0"/>
                    <a:pt x="13262" y="2306"/>
                    <a:pt x="11641" y="4816"/>
                  </a:cubicBezTo>
                  <a:cubicBezTo>
                    <a:pt x="10020" y="7327"/>
                    <a:pt x="5181" y="15156"/>
                    <a:pt x="3903" y="16571"/>
                  </a:cubicBezTo>
                  <a:cubicBezTo>
                    <a:pt x="3155" y="17401"/>
                    <a:pt x="1970" y="17599"/>
                    <a:pt x="1100" y="17599"/>
                  </a:cubicBezTo>
                  <a:cubicBezTo>
                    <a:pt x="510" y="17599"/>
                    <a:pt x="65" y="17508"/>
                    <a:pt x="0" y="17462"/>
                  </a:cubicBezTo>
                  <a:lnTo>
                    <a:pt x="0" y="17462"/>
                  </a:lnTo>
                  <a:cubicBezTo>
                    <a:pt x="46" y="17507"/>
                    <a:pt x="91" y="17553"/>
                    <a:pt x="137" y="17621"/>
                  </a:cubicBezTo>
                  <a:cubicBezTo>
                    <a:pt x="816" y="18385"/>
                    <a:pt x="1854" y="18816"/>
                    <a:pt x="2877" y="18816"/>
                  </a:cubicBezTo>
                  <a:cubicBezTo>
                    <a:pt x="3505" y="18816"/>
                    <a:pt x="4127" y="18653"/>
                    <a:pt x="4657" y="18306"/>
                  </a:cubicBezTo>
                  <a:cubicBezTo>
                    <a:pt x="5136" y="17987"/>
                    <a:pt x="5524" y="17576"/>
                    <a:pt x="5889" y="17119"/>
                  </a:cubicBezTo>
                  <a:cubicBezTo>
                    <a:pt x="6414" y="16457"/>
                    <a:pt x="6916" y="15750"/>
                    <a:pt x="7396" y="15019"/>
                  </a:cubicBezTo>
                  <a:cubicBezTo>
                    <a:pt x="9541" y="11801"/>
                    <a:pt x="11710" y="8583"/>
                    <a:pt x="13444" y="5113"/>
                  </a:cubicBezTo>
                  <a:cubicBezTo>
                    <a:pt x="13764" y="4474"/>
                    <a:pt x="14083" y="3789"/>
                    <a:pt x="14152" y="3059"/>
                  </a:cubicBezTo>
                  <a:cubicBezTo>
                    <a:pt x="14266" y="1895"/>
                    <a:pt x="13695" y="685"/>
                    <a:pt x="12737" y="0"/>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3"/>
            <p:cNvSpPr/>
            <p:nvPr/>
          </p:nvSpPr>
          <p:spPr>
            <a:xfrm flipH="1">
              <a:off x="3397429" y="3183403"/>
              <a:ext cx="222185" cy="231938"/>
            </a:xfrm>
            <a:custGeom>
              <a:avLst/>
              <a:gdLst/>
              <a:ahLst/>
              <a:cxnLst/>
              <a:rect l="l" t="t" r="r" b="b"/>
              <a:pathLst>
                <a:path w="11094" h="11581" extrusionOk="0">
                  <a:moveTo>
                    <a:pt x="4383" y="1"/>
                  </a:moveTo>
                  <a:cubicBezTo>
                    <a:pt x="3174" y="1964"/>
                    <a:pt x="1987" y="3927"/>
                    <a:pt x="777" y="5867"/>
                  </a:cubicBezTo>
                  <a:cubicBezTo>
                    <a:pt x="1" y="7145"/>
                    <a:pt x="161" y="9131"/>
                    <a:pt x="1279" y="10386"/>
                  </a:cubicBezTo>
                  <a:cubicBezTo>
                    <a:pt x="1958" y="11150"/>
                    <a:pt x="2996" y="11581"/>
                    <a:pt x="4019" y="11581"/>
                  </a:cubicBezTo>
                  <a:cubicBezTo>
                    <a:pt x="4647" y="11581"/>
                    <a:pt x="5269" y="11418"/>
                    <a:pt x="5799" y="11071"/>
                  </a:cubicBezTo>
                  <a:cubicBezTo>
                    <a:pt x="6278" y="10752"/>
                    <a:pt x="6666" y="10341"/>
                    <a:pt x="7031" y="9884"/>
                  </a:cubicBezTo>
                  <a:cubicBezTo>
                    <a:pt x="7579" y="9222"/>
                    <a:pt x="8058" y="8515"/>
                    <a:pt x="8538" y="7784"/>
                  </a:cubicBezTo>
                  <a:cubicBezTo>
                    <a:pt x="9382" y="6506"/>
                    <a:pt x="10249" y="5228"/>
                    <a:pt x="11094" y="3927"/>
                  </a:cubicBezTo>
                  <a:lnTo>
                    <a:pt x="11094" y="3927"/>
                  </a:lnTo>
                  <a:cubicBezTo>
                    <a:pt x="10803" y="3978"/>
                    <a:pt x="10510" y="4002"/>
                    <a:pt x="10218" y="4002"/>
                  </a:cubicBezTo>
                  <a:cubicBezTo>
                    <a:pt x="9207" y="4002"/>
                    <a:pt x="8203" y="3718"/>
                    <a:pt x="7282" y="3311"/>
                  </a:cubicBezTo>
                  <a:cubicBezTo>
                    <a:pt x="6575" y="2991"/>
                    <a:pt x="5890" y="2603"/>
                    <a:pt x="5365" y="2055"/>
                  </a:cubicBezTo>
                  <a:cubicBezTo>
                    <a:pt x="4817" y="1507"/>
                    <a:pt x="4429" y="777"/>
                    <a:pt x="4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3"/>
            <p:cNvSpPr/>
            <p:nvPr/>
          </p:nvSpPr>
          <p:spPr>
            <a:xfrm flipH="1">
              <a:off x="3397432" y="3259740"/>
              <a:ext cx="199314" cy="155594"/>
            </a:xfrm>
            <a:custGeom>
              <a:avLst/>
              <a:gdLst/>
              <a:ahLst/>
              <a:cxnLst/>
              <a:rect l="l" t="t" r="r" b="b"/>
              <a:pathLst>
                <a:path w="9952" h="7769" extrusionOk="0">
                  <a:moveTo>
                    <a:pt x="7669" y="1"/>
                  </a:moveTo>
                  <a:cubicBezTo>
                    <a:pt x="6095" y="2489"/>
                    <a:pt x="4542" y="4817"/>
                    <a:pt x="3903" y="5524"/>
                  </a:cubicBezTo>
                  <a:cubicBezTo>
                    <a:pt x="3155" y="6354"/>
                    <a:pt x="1970" y="6552"/>
                    <a:pt x="1100" y="6552"/>
                  </a:cubicBezTo>
                  <a:cubicBezTo>
                    <a:pt x="510" y="6552"/>
                    <a:pt x="65" y="6461"/>
                    <a:pt x="0" y="6415"/>
                  </a:cubicBezTo>
                  <a:lnTo>
                    <a:pt x="0" y="6415"/>
                  </a:lnTo>
                  <a:cubicBezTo>
                    <a:pt x="46" y="6460"/>
                    <a:pt x="91" y="6506"/>
                    <a:pt x="137" y="6574"/>
                  </a:cubicBezTo>
                  <a:cubicBezTo>
                    <a:pt x="816" y="7338"/>
                    <a:pt x="1854" y="7769"/>
                    <a:pt x="2877" y="7769"/>
                  </a:cubicBezTo>
                  <a:cubicBezTo>
                    <a:pt x="3505" y="7769"/>
                    <a:pt x="4127" y="7606"/>
                    <a:pt x="4657" y="7259"/>
                  </a:cubicBezTo>
                  <a:cubicBezTo>
                    <a:pt x="5136" y="6940"/>
                    <a:pt x="5524" y="6529"/>
                    <a:pt x="5889" y="6072"/>
                  </a:cubicBezTo>
                  <a:cubicBezTo>
                    <a:pt x="6437" y="5410"/>
                    <a:pt x="6916" y="4703"/>
                    <a:pt x="7396" y="3972"/>
                  </a:cubicBezTo>
                  <a:cubicBezTo>
                    <a:pt x="8240" y="2694"/>
                    <a:pt x="9107" y="1416"/>
                    <a:pt x="9952" y="115"/>
                  </a:cubicBezTo>
                  <a:lnTo>
                    <a:pt x="9952" y="115"/>
                  </a:lnTo>
                  <a:cubicBezTo>
                    <a:pt x="9679" y="164"/>
                    <a:pt x="9403" y="187"/>
                    <a:pt x="9126" y="187"/>
                  </a:cubicBezTo>
                  <a:cubicBezTo>
                    <a:pt x="8639" y="187"/>
                    <a:pt x="8150" y="117"/>
                    <a:pt x="76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4" name="Google Shape;614;p33"/>
          <p:cNvGrpSpPr/>
          <p:nvPr/>
        </p:nvGrpSpPr>
        <p:grpSpPr>
          <a:xfrm>
            <a:off x="8596540" y="1478649"/>
            <a:ext cx="150927" cy="143533"/>
            <a:chOff x="3716290" y="4256524"/>
            <a:chExt cx="150927" cy="143533"/>
          </a:xfrm>
        </p:grpSpPr>
        <p:sp>
          <p:nvSpPr>
            <p:cNvPr id="615" name="Google Shape;615;p33"/>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3"/>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3"/>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618"/>
        <p:cNvGrpSpPr/>
        <p:nvPr/>
      </p:nvGrpSpPr>
      <p:grpSpPr>
        <a:xfrm>
          <a:off x="0" y="0"/>
          <a:ext cx="0" cy="0"/>
          <a:chOff x="0" y="0"/>
          <a:chExt cx="0" cy="0"/>
        </a:xfrm>
      </p:grpSpPr>
      <p:sp>
        <p:nvSpPr>
          <p:cNvPr id="619" name="Google Shape;619;p34"/>
          <p:cNvSpPr/>
          <p:nvPr/>
        </p:nvSpPr>
        <p:spPr>
          <a:xfrm>
            <a:off x="-13048" y="2051750"/>
            <a:ext cx="9170088" cy="3115067"/>
          </a:xfrm>
          <a:custGeom>
            <a:avLst/>
            <a:gdLst/>
            <a:ahLst/>
            <a:cxnLst/>
            <a:rect l="l" t="t" r="r" b="b"/>
            <a:pathLst>
              <a:path w="285317" h="115437" extrusionOk="0">
                <a:moveTo>
                  <a:pt x="1114" y="1"/>
                </a:moveTo>
                <a:cubicBezTo>
                  <a:pt x="743" y="1"/>
                  <a:pt x="371" y="4"/>
                  <a:pt x="0" y="10"/>
                </a:cubicBezTo>
                <a:lnTo>
                  <a:pt x="0" y="115437"/>
                </a:lnTo>
                <a:lnTo>
                  <a:pt x="285316" y="115437"/>
                </a:lnTo>
                <a:lnTo>
                  <a:pt x="285316" y="16649"/>
                </a:lnTo>
                <a:cubicBezTo>
                  <a:pt x="275981" y="17517"/>
                  <a:pt x="266737" y="22219"/>
                  <a:pt x="260505" y="29363"/>
                </a:cubicBezTo>
                <a:cubicBezTo>
                  <a:pt x="255233" y="35366"/>
                  <a:pt x="250873" y="43355"/>
                  <a:pt x="243067" y="45021"/>
                </a:cubicBezTo>
                <a:cubicBezTo>
                  <a:pt x="241949" y="45253"/>
                  <a:pt x="240817" y="45339"/>
                  <a:pt x="239680" y="45339"/>
                </a:cubicBezTo>
                <a:cubicBezTo>
                  <a:pt x="237914" y="45339"/>
                  <a:pt x="236134" y="45133"/>
                  <a:pt x="234370" y="44952"/>
                </a:cubicBezTo>
                <a:cubicBezTo>
                  <a:pt x="231734" y="44685"/>
                  <a:pt x="229019" y="44498"/>
                  <a:pt x="226316" y="44498"/>
                </a:cubicBezTo>
                <a:cubicBezTo>
                  <a:pt x="219329" y="44498"/>
                  <a:pt x="212416" y="45750"/>
                  <a:pt x="207117" y="50111"/>
                </a:cubicBezTo>
                <a:cubicBezTo>
                  <a:pt x="200087" y="55886"/>
                  <a:pt x="197850" y="65495"/>
                  <a:pt x="194997" y="74169"/>
                </a:cubicBezTo>
                <a:cubicBezTo>
                  <a:pt x="192166" y="82842"/>
                  <a:pt x="187168" y="92178"/>
                  <a:pt x="178288" y="94255"/>
                </a:cubicBezTo>
                <a:cubicBezTo>
                  <a:pt x="177041" y="94543"/>
                  <a:pt x="175796" y="94669"/>
                  <a:pt x="174551" y="94669"/>
                </a:cubicBezTo>
                <a:cubicBezTo>
                  <a:pt x="165708" y="94669"/>
                  <a:pt x="156917" y="88301"/>
                  <a:pt x="148045" y="88301"/>
                </a:cubicBezTo>
                <a:cubicBezTo>
                  <a:pt x="146875" y="88301"/>
                  <a:pt x="145703" y="88412"/>
                  <a:pt x="144530" y="88663"/>
                </a:cubicBezTo>
                <a:cubicBezTo>
                  <a:pt x="141060" y="89393"/>
                  <a:pt x="137956" y="91333"/>
                  <a:pt x="134646" y="92612"/>
                </a:cubicBezTo>
                <a:cubicBezTo>
                  <a:pt x="131720" y="93737"/>
                  <a:pt x="128631" y="94264"/>
                  <a:pt x="125532" y="94264"/>
                </a:cubicBezTo>
                <a:cubicBezTo>
                  <a:pt x="113985" y="94264"/>
                  <a:pt x="102305" y="86940"/>
                  <a:pt x="98400" y="75926"/>
                </a:cubicBezTo>
                <a:cubicBezTo>
                  <a:pt x="97190" y="72525"/>
                  <a:pt x="96642" y="68873"/>
                  <a:pt x="94930" y="65678"/>
                </a:cubicBezTo>
                <a:cubicBezTo>
                  <a:pt x="90993" y="58324"/>
                  <a:pt x="81998" y="55419"/>
                  <a:pt x="73534" y="55419"/>
                </a:cubicBezTo>
                <a:cubicBezTo>
                  <a:pt x="72724" y="55419"/>
                  <a:pt x="71919" y="55446"/>
                  <a:pt x="71124" y="55498"/>
                </a:cubicBezTo>
                <a:cubicBezTo>
                  <a:pt x="62016" y="56114"/>
                  <a:pt x="53160" y="59195"/>
                  <a:pt x="44030" y="59264"/>
                </a:cubicBezTo>
                <a:cubicBezTo>
                  <a:pt x="43906" y="59265"/>
                  <a:pt x="43782" y="59266"/>
                  <a:pt x="43658" y="59266"/>
                </a:cubicBezTo>
                <a:cubicBezTo>
                  <a:pt x="41834" y="59266"/>
                  <a:pt x="39970" y="59093"/>
                  <a:pt x="38347" y="58260"/>
                </a:cubicBezTo>
                <a:cubicBezTo>
                  <a:pt x="34261" y="56205"/>
                  <a:pt x="33120" y="50727"/>
                  <a:pt x="33964" y="46208"/>
                </a:cubicBezTo>
                <a:cubicBezTo>
                  <a:pt x="34809" y="41688"/>
                  <a:pt x="37091" y="37557"/>
                  <a:pt x="37958" y="33038"/>
                </a:cubicBezTo>
                <a:cubicBezTo>
                  <a:pt x="40241" y="21169"/>
                  <a:pt x="31864" y="9117"/>
                  <a:pt x="20908" y="3981"/>
                </a:cubicBezTo>
                <a:cubicBezTo>
                  <a:pt x="14632" y="1016"/>
                  <a:pt x="7904" y="1"/>
                  <a:pt x="1114" y="1"/>
                </a:cubicBezTo>
                <a:close/>
              </a:path>
            </a:pathLst>
          </a:custGeom>
          <a:solidFill>
            <a:srgbClr val="FFFCF2">
              <a:alpha val="4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0" name="Google Shape;620;p34"/>
          <p:cNvGrpSpPr/>
          <p:nvPr/>
        </p:nvGrpSpPr>
        <p:grpSpPr>
          <a:xfrm rot="5742636">
            <a:off x="6439574" y="2643013"/>
            <a:ext cx="388057" cy="363933"/>
            <a:chOff x="3089978" y="4184399"/>
            <a:chExt cx="388071" cy="363947"/>
          </a:xfrm>
        </p:grpSpPr>
        <p:sp>
          <p:nvSpPr>
            <p:cNvPr id="621" name="Google Shape;621;p34"/>
            <p:cNvSpPr/>
            <p:nvPr/>
          </p:nvSpPr>
          <p:spPr>
            <a:xfrm>
              <a:off x="3089978" y="4184399"/>
              <a:ext cx="388071" cy="363947"/>
            </a:xfrm>
            <a:custGeom>
              <a:avLst/>
              <a:gdLst/>
              <a:ahLst/>
              <a:cxnLst/>
              <a:rect l="l" t="t" r="r" b="b"/>
              <a:pathLst>
                <a:path w="14381" h="13487" extrusionOk="0">
                  <a:moveTo>
                    <a:pt x="2308" y="0"/>
                  </a:moveTo>
                  <a:cubicBezTo>
                    <a:pt x="1580" y="0"/>
                    <a:pt x="863" y="267"/>
                    <a:pt x="434" y="855"/>
                  </a:cubicBezTo>
                  <a:cubicBezTo>
                    <a:pt x="92" y="1312"/>
                    <a:pt x="0" y="1905"/>
                    <a:pt x="46" y="2499"/>
                  </a:cubicBezTo>
                  <a:cubicBezTo>
                    <a:pt x="206" y="4097"/>
                    <a:pt x="1507" y="5306"/>
                    <a:pt x="2716" y="6379"/>
                  </a:cubicBezTo>
                  <a:cubicBezTo>
                    <a:pt x="4953" y="8319"/>
                    <a:pt x="7190" y="10282"/>
                    <a:pt x="9404" y="12245"/>
                  </a:cubicBezTo>
                  <a:cubicBezTo>
                    <a:pt x="9747" y="12542"/>
                    <a:pt x="10409" y="12976"/>
                    <a:pt x="11093" y="13249"/>
                  </a:cubicBezTo>
                  <a:cubicBezTo>
                    <a:pt x="11453" y="13400"/>
                    <a:pt x="11849" y="13486"/>
                    <a:pt x="12234" y="13486"/>
                  </a:cubicBezTo>
                  <a:cubicBezTo>
                    <a:pt x="12607" y="13486"/>
                    <a:pt x="12971" y="13406"/>
                    <a:pt x="13285" y="13227"/>
                  </a:cubicBezTo>
                  <a:cubicBezTo>
                    <a:pt x="13992" y="12839"/>
                    <a:pt x="14380" y="12017"/>
                    <a:pt x="14380" y="11218"/>
                  </a:cubicBezTo>
                  <a:cubicBezTo>
                    <a:pt x="14380" y="10419"/>
                    <a:pt x="14038" y="9643"/>
                    <a:pt x="13558" y="9004"/>
                  </a:cubicBezTo>
                  <a:cubicBezTo>
                    <a:pt x="13102" y="8365"/>
                    <a:pt x="12486" y="7817"/>
                    <a:pt x="11892" y="7292"/>
                  </a:cubicBezTo>
                  <a:cubicBezTo>
                    <a:pt x="9861" y="5489"/>
                    <a:pt x="7829" y="3663"/>
                    <a:pt x="5798" y="1860"/>
                  </a:cubicBezTo>
                  <a:cubicBezTo>
                    <a:pt x="5022" y="1175"/>
                    <a:pt x="4223" y="467"/>
                    <a:pt x="3241" y="148"/>
                  </a:cubicBezTo>
                  <a:cubicBezTo>
                    <a:pt x="2944" y="51"/>
                    <a:pt x="2625" y="0"/>
                    <a:pt x="2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4"/>
            <p:cNvSpPr/>
            <p:nvPr/>
          </p:nvSpPr>
          <p:spPr>
            <a:xfrm>
              <a:off x="3168208" y="4252428"/>
              <a:ext cx="225460" cy="223004"/>
            </a:xfrm>
            <a:custGeom>
              <a:avLst/>
              <a:gdLst/>
              <a:ahLst/>
              <a:cxnLst/>
              <a:rect l="l" t="t" r="r" b="b"/>
              <a:pathLst>
                <a:path w="8355" h="8264" extrusionOk="0">
                  <a:moveTo>
                    <a:pt x="3629" y="1"/>
                  </a:moveTo>
                  <a:cubicBezTo>
                    <a:pt x="2465" y="1370"/>
                    <a:pt x="1255" y="2717"/>
                    <a:pt x="0" y="4018"/>
                  </a:cubicBezTo>
                  <a:cubicBezTo>
                    <a:pt x="1621" y="5433"/>
                    <a:pt x="3218" y="6848"/>
                    <a:pt x="4839" y="8263"/>
                  </a:cubicBezTo>
                  <a:cubicBezTo>
                    <a:pt x="5957" y="6848"/>
                    <a:pt x="7144" y="5501"/>
                    <a:pt x="8354" y="4200"/>
                  </a:cubicBezTo>
                  <a:cubicBezTo>
                    <a:pt x="6779" y="2808"/>
                    <a:pt x="5204" y="1393"/>
                    <a:pt x="36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4"/>
            <p:cNvSpPr/>
            <p:nvPr/>
          </p:nvSpPr>
          <p:spPr>
            <a:xfrm>
              <a:off x="3202074" y="4297385"/>
              <a:ext cx="155865" cy="132469"/>
            </a:xfrm>
            <a:custGeom>
              <a:avLst/>
              <a:gdLst/>
              <a:ahLst/>
              <a:cxnLst/>
              <a:rect l="l" t="t" r="r" b="b"/>
              <a:pathLst>
                <a:path w="5776" h="4909" extrusionOk="0">
                  <a:moveTo>
                    <a:pt x="1941" y="1"/>
                  </a:moveTo>
                  <a:cubicBezTo>
                    <a:pt x="1872" y="1"/>
                    <a:pt x="1804" y="46"/>
                    <a:pt x="1826" y="115"/>
                  </a:cubicBezTo>
                  <a:cubicBezTo>
                    <a:pt x="1826" y="183"/>
                    <a:pt x="1872" y="252"/>
                    <a:pt x="1941" y="252"/>
                  </a:cubicBezTo>
                  <a:lnTo>
                    <a:pt x="2534" y="252"/>
                  </a:lnTo>
                  <a:cubicBezTo>
                    <a:pt x="2603" y="252"/>
                    <a:pt x="2648" y="183"/>
                    <a:pt x="2648" y="115"/>
                  </a:cubicBezTo>
                  <a:cubicBezTo>
                    <a:pt x="2648" y="46"/>
                    <a:pt x="2603" y="1"/>
                    <a:pt x="2534" y="1"/>
                  </a:cubicBezTo>
                  <a:close/>
                  <a:moveTo>
                    <a:pt x="2511" y="845"/>
                  </a:moveTo>
                  <a:cubicBezTo>
                    <a:pt x="2443" y="845"/>
                    <a:pt x="2374" y="914"/>
                    <a:pt x="2374" y="982"/>
                  </a:cubicBezTo>
                  <a:cubicBezTo>
                    <a:pt x="2374" y="1051"/>
                    <a:pt x="2443" y="1096"/>
                    <a:pt x="2511" y="1096"/>
                  </a:cubicBezTo>
                  <a:lnTo>
                    <a:pt x="3150" y="1096"/>
                  </a:lnTo>
                  <a:cubicBezTo>
                    <a:pt x="3219" y="1096"/>
                    <a:pt x="3264" y="1028"/>
                    <a:pt x="3264" y="960"/>
                  </a:cubicBezTo>
                  <a:cubicBezTo>
                    <a:pt x="3264" y="891"/>
                    <a:pt x="3219" y="845"/>
                    <a:pt x="3150" y="845"/>
                  </a:cubicBezTo>
                  <a:close/>
                  <a:moveTo>
                    <a:pt x="4474" y="1576"/>
                  </a:moveTo>
                  <a:lnTo>
                    <a:pt x="3789" y="1667"/>
                  </a:lnTo>
                  <a:cubicBezTo>
                    <a:pt x="3721" y="1667"/>
                    <a:pt x="3675" y="1736"/>
                    <a:pt x="3698" y="1804"/>
                  </a:cubicBezTo>
                  <a:cubicBezTo>
                    <a:pt x="3698" y="1873"/>
                    <a:pt x="3744" y="1918"/>
                    <a:pt x="3812" y="1918"/>
                  </a:cubicBezTo>
                  <a:lnTo>
                    <a:pt x="3835" y="1918"/>
                  </a:lnTo>
                  <a:lnTo>
                    <a:pt x="4497" y="1827"/>
                  </a:lnTo>
                  <a:cubicBezTo>
                    <a:pt x="4565" y="1827"/>
                    <a:pt x="4611" y="1758"/>
                    <a:pt x="4611" y="1690"/>
                  </a:cubicBezTo>
                  <a:cubicBezTo>
                    <a:pt x="4588" y="1621"/>
                    <a:pt x="4543" y="1576"/>
                    <a:pt x="4474" y="1576"/>
                  </a:cubicBezTo>
                  <a:close/>
                  <a:moveTo>
                    <a:pt x="2100" y="1690"/>
                  </a:moveTo>
                  <a:cubicBezTo>
                    <a:pt x="1849" y="1713"/>
                    <a:pt x="1621" y="1736"/>
                    <a:pt x="1393" y="1781"/>
                  </a:cubicBezTo>
                  <a:cubicBezTo>
                    <a:pt x="1324" y="1804"/>
                    <a:pt x="1279" y="1873"/>
                    <a:pt x="1301" y="1941"/>
                  </a:cubicBezTo>
                  <a:cubicBezTo>
                    <a:pt x="1301" y="2009"/>
                    <a:pt x="1370" y="2055"/>
                    <a:pt x="1416" y="2055"/>
                  </a:cubicBezTo>
                  <a:cubicBezTo>
                    <a:pt x="1416" y="2055"/>
                    <a:pt x="1438" y="2032"/>
                    <a:pt x="1438" y="2032"/>
                  </a:cubicBezTo>
                  <a:cubicBezTo>
                    <a:pt x="1667" y="1987"/>
                    <a:pt x="1895" y="1964"/>
                    <a:pt x="2100" y="1941"/>
                  </a:cubicBezTo>
                  <a:cubicBezTo>
                    <a:pt x="2169" y="1941"/>
                    <a:pt x="2237" y="1895"/>
                    <a:pt x="2237" y="1827"/>
                  </a:cubicBezTo>
                  <a:cubicBezTo>
                    <a:pt x="2214" y="1736"/>
                    <a:pt x="2169" y="1690"/>
                    <a:pt x="2100" y="1690"/>
                  </a:cubicBezTo>
                  <a:close/>
                  <a:moveTo>
                    <a:pt x="822" y="2032"/>
                  </a:moveTo>
                  <a:lnTo>
                    <a:pt x="115" y="2055"/>
                  </a:lnTo>
                  <a:cubicBezTo>
                    <a:pt x="46" y="2055"/>
                    <a:pt x="0" y="2101"/>
                    <a:pt x="0" y="2169"/>
                  </a:cubicBezTo>
                  <a:cubicBezTo>
                    <a:pt x="0" y="2238"/>
                    <a:pt x="46" y="2306"/>
                    <a:pt x="137" y="2306"/>
                  </a:cubicBezTo>
                  <a:lnTo>
                    <a:pt x="822" y="2283"/>
                  </a:lnTo>
                  <a:lnTo>
                    <a:pt x="822" y="2032"/>
                  </a:lnTo>
                  <a:close/>
                  <a:moveTo>
                    <a:pt x="1712" y="2740"/>
                  </a:moveTo>
                  <a:cubicBezTo>
                    <a:pt x="1644" y="2740"/>
                    <a:pt x="1575" y="2808"/>
                    <a:pt x="1575" y="2877"/>
                  </a:cubicBezTo>
                  <a:cubicBezTo>
                    <a:pt x="1575" y="2945"/>
                    <a:pt x="1621" y="2991"/>
                    <a:pt x="1690" y="2991"/>
                  </a:cubicBezTo>
                  <a:lnTo>
                    <a:pt x="2511" y="3037"/>
                  </a:lnTo>
                  <a:lnTo>
                    <a:pt x="2534" y="3037"/>
                  </a:lnTo>
                  <a:cubicBezTo>
                    <a:pt x="2603" y="3037"/>
                    <a:pt x="2648" y="2991"/>
                    <a:pt x="2648" y="2922"/>
                  </a:cubicBezTo>
                  <a:cubicBezTo>
                    <a:pt x="2648" y="2854"/>
                    <a:pt x="2603" y="2786"/>
                    <a:pt x="2534" y="2786"/>
                  </a:cubicBezTo>
                  <a:lnTo>
                    <a:pt x="1712" y="2740"/>
                  </a:lnTo>
                  <a:close/>
                  <a:moveTo>
                    <a:pt x="5651" y="2711"/>
                  </a:moveTo>
                  <a:cubicBezTo>
                    <a:pt x="5640" y="2711"/>
                    <a:pt x="5628" y="2713"/>
                    <a:pt x="5615" y="2717"/>
                  </a:cubicBezTo>
                  <a:cubicBezTo>
                    <a:pt x="5364" y="2763"/>
                    <a:pt x="5136" y="2786"/>
                    <a:pt x="4885" y="2808"/>
                  </a:cubicBezTo>
                  <a:cubicBezTo>
                    <a:pt x="4817" y="2808"/>
                    <a:pt x="4771" y="2877"/>
                    <a:pt x="4771" y="2945"/>
                  </a:cubicBezTo>
                  <a:cubicBezTo>
                    <a:pt x="4771" y="3014"/>
                    <a:pt x="4817" y="3059"/>
                    <a:pt x="4885" y="3059"/>
                  </a:cubicBezTo>
                  <a:lnTo>
                    <a:pt x="4908" y="3059"/>
                  </a:lnTo>
                  <a:cubicBezTo>
                    <a:pt x="5159" y="3037"/>
                    <a:pt x="5410" y="3014"/>
                    <a:pt x="5661" y="2968"/>
                  </a:cubicBezTo>
                  <a:cubicBezTo>
                    <a:pt x="5730" y="2945"/>
                    <a:pt x="5775" y="2877"/>
                    <a:pt x="5752" y="2808"/>
                  </a:cubicBezTo>
                  <a:cubicBezTo>
                    <a:pt x="5752" y="2752"/>
                    <a:pt x="5706" y="2711"/>
                    <a:pt x="5651" y="2711"/>
                  </a:cubicBezTo>
                  <a:close/>
                  <a:moveTo>
                    <a:pt x="4086" y="3265"/>
                  </a:moveTo>
                  <a:lnTo>
                    <a:pt x="3356" y="3311"/>
                  </a:lnTo>
                  <a:cubicBezTo>
                    <a:pt x="3287" y="3311"/>
                    <a:pt x="3219" y="3379"/>
                    <a:pt x="3242" y="3447"/>
                  </a:cubicBezTo>
                  <a:cubicBezTo>
                    <a:pt x="3242" y="3516"/>
                    <a:pt x="3287" y="3562"/>
                    <a:pt x="3356" y="3562"/>
                  </a:cubicBezTo>
                  <a:lnTo>
                    <a:pt x="4109" y="3516"/>
                  </a:lnTo>
                  <a:cubicBezTo>
                    <a:pt x="4177" y="3516"/>
                    <a:pt x="4223" y="3470"/>
                    <a:pt x="4223" y="3402"/>
                  </a:cubicBezTo>
                  <a:cubicBezTo>
                    <a:pt x="4223" y="3333"/>
                    <a:pt x="4155" y="3265"/>
                    <a:pt x="4086" y="3265"/>
                  </a:cubicBezTo>
                  <a:close/>
                  <a:moveTo>
                    <a:pt x="1758" y="3904"/>
                  </a:moveTo>
                  <a:cubicBezTo>
                    <a:pt x="1690" y="3904"/>
                    <a:pt x="1621" y="3972"/>
                    <a:pt x="1621" y="4041"/>
                  </a:cubicBezTo>
                  <a:cubicBezTo>
                    <a:pt x="1621" y="4109"/>
                    <a:pt x="1667" y="4178"/>
                    <a:pt x="1735" y="4178"/>
                  </a:cubicBezTo>
                  <a:lnTo>
                    <a:pt x="2625" y="4201"/>
                  </a:lnTo>
                  <a:cubicBezTo>
                    <a:pt x="2694" y="4201"/>
                    <a:pt x="2739" y="4132"/>
                    <a:pt x="2739" y="4064"/>
                  </a:cubicBezTo>
                  <a:cubicBezTo>
                    <a:pt x="2739" y="3995"/>
                    <a:pt x="2694" y="3950"/>
                    <a:pt x="2625" y="3950"/>
                  </a:cubicBezTo>
                  <a:lnTo>
                    <a:pt x="1758" y="3904"/>
                  </a:lnTo>
                  <a:close/>
                  <a:moveTo>
                    <a:pt x="4155" y="4634"/>
                  </a:moveTo>
                  <a:lnTo>
                    <a:pt x="3287" y="4657"/>
                  </a:lnTo>
                  <a:cubicBezTo>
                    <a:pt x="3219" y="4657"/>
                    <a:pt x="3150" y="4703"/>
                    <a:pt x="3150" y="4771"/>
                  </a:cubicBezTo>
                  <a:cubicBezTo>
                    <a:pt x="3150" y="4863"/>
                    <a:pt x="3219" y="4908"/>
                    <a:pt x="3287" y="4908"/>
                  </a:cubicBezTo>
                  <a:lnTo>
                    <a:pt x="4155" y="4885"/>
                  </a:lnTo>
                  <a:cubicBezTo>
                    <a:pt x="4223" y="4885"/>
                    <a:pt x="4292" y="4817"/>
                    <a:pt x="4292" y="4749"/>
                  </a:cubicBezTo>
                  <a:cubicBezTo>
                    <a:pt x="4292" y="4680"/>
                    <a:pt x="4223" y="4634"/>
                    <a:pt x="4155" y="463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4" name="Google Shape;624;p34"/>
          <p:cNvGrpSpPr/>
          <p:nvPr/>
        </p:nvGrpSpPr>
        <p:grpSpPr>
          <a:xfrm>
            <a:off x="5961462" y="3657294"/>
            <a:ext cx="186655" cy="149254"/>
            <a:chOff x="2858987" y="3108507"/>
            <a:chExt cx="186655" cy="149254"/>
          </a:xfrm>
        </p:grpSpPr>
        <p:sp>
          <p:nvSpPr>
            <p:cNvPr id="625" name="Google Shape;625;p34"/>
            <p:cNvSpPr/>
            <p:nvPr/>
          </p:nvSpPr>
          <p:spPr>
            <a:xfrm>
              <a:off x="2870698" y="3108507"/>
              <a:ext cx="174944" cy="127045"/>
            </a:xfrm>
            <a:custGeom>
              <a:avLst/>
              <a:gdLst/>
              <a:ahLst/>
              <a:cxnLst/>
              <a:rect l="l" t="t" r="r" b="b"/>
              <a:pathLst>
                <a:path w="6483" h="4708" extrusionOk="0">
                  <a:moveTo>
                    <a:pt x="1852" y="0"/>
                  </a:moveTo>
                  <a:cubicBezTo>
                    <a:pt x="1698" y="0"/>
                    <a:pt x="1545" y="16"/>
                    <a:pt x="1393" y="51"/>
                  </a:cubicBezTo>
                  <a:cubicBezTo>
                    <a:pt x="799" y="165"/>
                    <a:pt x="251" y="644"/>
                    <a:pt x="206" y="1238"/>
                  </a:cubicBezTo>
                  <a:cubicBezTo>
                    <a:pt x="0" y="1512"/>
                    <a:pt x="137" y="2128"/>
                    <a:pt x="434" y="2584"/>
                  </a:cubicBezTo>
                  <a:cubicBezTo>
                    <a:pt x="754" y="3041"/>
                    <a:pt x="1233" y="3360"/>
                    <a:pt x="1712" y="3634"/>
                  </a:cubicBezTo>
                  <a:cubicBezTo>
                    <a:pt x="2648" y="4205"/>
                    <a:pt x="3698" y="4684"/>
                    <a:pt x="4817" y="4707"/>
                  </a:cubicBezTo>
                  <a:cubicBezTo>
                    <a:pt x="5273" y="4707"/>
                    <a:pt x="5775" y="4616"/>
                    <a:pt x="6072" y="4296"/>
                  </a:cubicBezTo>
                  <a:cubicBezTo>
                    <a:pt x="6414" y="3931"/>
                    <a:pt x="6483" y="3383"/>
                    <a:pt x="6323" y="2904"/>
                  </a:cubicBezTo>
                  <a:cubicBezTo>
                    <a:pt x="6140" y="2447"/>
                    <a:pt x="5821" y="2059"/>
                    <a:pt x="5456" y="1740"/>
                  </a:cubicBezTo>
                  <a:cubicBezTo>
                    <a:pt x="4771" y="1124"/>
                    <a:pt x="4018" y="644"/>
                    <a:pt x="3173" y="302"/>
                  </a:cubicBezTo>
                  <a:cubicBezTo>
                    <a:pt x="2749" y="132"/>
                    <a:pt x="2299" y="0"/>
                    <a:pt x="18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4"/>
            <p:cNvSpPr/>
            <p:nvPr/>
          </p:nvSpPr>
          <p:spPr>
            <a:xfrm>
              <a:off x="2858987" y="3135114"/>
              <a:ext cx="175564" cy="122647"/>
            </a:xfrm>
            <a:custGeom>
              <a:avLst/>
              <a:gdLst/>
              <a:ahLst/>
              <a:cxnLst/>
              <a:rect l="l" t="t" r="r" b="b"/>
              <a:pathLst>
                <a:path w="6506" h="4545" extrusionOk="0">
                  <a:moveTo>
                    <a:pt x="685" y="1"/>
                  </a:moveTo>
                  <a:lnTo>
                    <a:pt x="685" y="1"/>
                  </a:lnTo>
                  <a:cubicBezTo>
                    <a:pt x="1" y="754"/>
                    <a:pt x="206" y="2009"/>
                    <a:pt x="891" y="2785"/>
                  </a:cubicBezTo>
                  <a:cubicBezTo>
                    <a:pt x="1553" y="3538"/>
                    <a:pt x="2557" y="3927"/>
                    <a:pt x="3516" y="4246"/>
                  </a:cubicBezTo>
                  <a:cubicBezTo>
                    <a:pt x="3982" y="4395"/>
                    <a:pt x="4463" y="4544"/>
                    <a:pt x="4947" y="4544"/>
                  </a:cubicBezTo>
                  <a:cubicBezTo>
                    <a:pt x="5056" y="4544"/>
                    <a:pt x="5164" y="4537"/>
                    <a:pt x="5273" y="4520"/>
                  </a:cubicBezTo>
                  <a:cubicBezTo>
                    <a:pt x="5867" y="4429"/>
                    <a:pt x="6460" y="3972"/>
                    <a:pt x="6506" y="3379"/>
                  </a:cubicBezTo>
                  <a:cubicBezTo>
                    <a:pt x="6506" y="3356"/>
                    <a:pt x="6506" y="3333"/>
                    <a:pt x="6506" y="3333"/>
                  </a:cubicBezTo>
                  <a:cubicBezTo>
                    <a:pt x="6186" y="3630"/>
                    <a:pt x="5707" y="3721"/>
                    <a:pt x="5251" y="3721"/>
                  </a:cubicBezTo>
                  <a:cubicBezTo>
                    <a:pt x="4132" y="3698"/>
                    <a:pt x="3082" y="3219"/>
                    <a:pt x="2146" y="2648"/>
                  </a:cubicBezTo>
                  <a:cubicBezTo>
                    <a:pt x="1667" y="2374"/>
                    <a:pt x="1188" y="2055"/>
                    <a:pt x="868" y="1598"/>
                  </a:cubicBezTo>
                  <a:cubicBezTo>
                    <a:pt x="571" y="1142"/>
                    <a:pt x="434" y="526"/>
                    <a:pt x="640" y="252"/>
                  </a:cubicBezTo>
                  <a:cubicBezTo>
                    <a:pt x="640" y="160"/>
                    <a:pt x="663" y="92"/>
                    <a:pt x="6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4"/>
            <p:cNvSpPr/>
            <p:nvPr/>
          </p:nvSpPr>
          <p:spPr>
            <a:xfrm>
              <a:off x="2908261" y="3140052"/>
              <a:ext cx="104756" cy="65708"/>
            </a:xfrm>
            <a:custGeom>
              <a:avLst/>
              <a:gdLst/>
              <a:ahLst/>
              <a:cxnLst/>
              <a:rect l="l" t="t" r="r" b="b"/>
              <a:pathLst>
                <a:path w="3882" h="2435" extrusionOk="0">
                  <a:moveTo>
                    <a:pt x="1" y="0"/>
                  </a:moveTo>
                  <a:cubicBezTo>
                    <a:pt x="1119" y="799"/>
                    <a:pt x="2306" y="1552"/>
                    <a:pt x="3493" y="2306"/>
                  </a:cubicBezTo>
                  <a:cubicBezTo>
                    <a:pt x="3582" y="2377"/>
                    <a:pt x="3699" y="2434"/>
                    <a:pt x="3800" y="2434"/>
                  </a:cubicBezTo>
                  <a:cubicBezTo>
                    <a:pt x="3829" y="2434"/>
                    <a:pt x="3856" y="2430"/>
                    <a:pt x="3881" y="2420"/>
                  </a:cubicBezTo>
                  <a:cubicBezTo>
                    <a:pt x="3858" y="1940"/>
                    <a:pt x="3470" y="1575"/>
                    <a:pt x="3082" y="1301"/>
                  </a:cubicBezTo>
                  <a:cubicBezTo>
                    <a:pt x="2169" y="639"/>
                    <a:pt x="1119" y="183"/>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8" name="Google Shape;628;p34"/>
          <p:cNvSpPr/>
          <p:nvPr/>
        </p:nvSpPr>
        <p:spPr>
          <a:xfrm>
            <a:off x="8821275" y="2017800"/>
            <a:ext cx="205140" cy="205140"/>
          </a:xfrm>
          <a:custGeom>
            <a:avLst/>
            <a:gdLst/>
            <a:ahLst/>
            <a:cxnLst/>
            <a:rect l="l" t="t" r="r" b="b"/>
            <a:pathLst>
              <a:path w="7602" h="7602" extrusionOk="0">
                <a:moveTo>
                  <a:pt x="2648" y="1"/>
                </a:moveTo>
                <a:cubicBezTo>
                  <a:pt x="2420" y="1"/>
                  <a:pt x="2237" y="183"/>
                  <a:pt x="2237" y="434"/>
                </a:cubicBezTo>
                <a:lnTo>
                  <a:pt x="2237" y="1804"/>
                </a:lnTo>
                <a:cubicBezTo>
                  <a:pt x="2237" y="2032"/>
                  <a:pt x="2032" y="2215"/>
                  <a:pt x="1804" y="2215"/>
                </a:cubicBezTo>
                <a:lnTo>
                  <a:pt x="434" y="2215"/>
                </a:lnTo>
                <a:cubicBezTo>
                  <a:pt x="206" y="2215"/>
                  <a:pt x="0" y="2420"/>
                  <a:pt x="0" y="2648"/>
                </a:cubicBezTo>
                <a:lnTo>
                  <a:pt x="0" y="4954"/>
                </a:lnTo>
                <a:cubicBezTo>
                  <a:pt x="0" y="5182"/>
                  <a:pt x="206" y="5387"/>
                  <a:pt x="434" y="5387"/>
                </a:cubicBezTo>
                <a:lnTo>
                  <a:pt x="1804" y="5387"/>
                </a:lnTo>
                <a:cubicBezTo>
                  <a:pt x="2032" y="5387"/>
                  <a:pt x="2237" y="5570"/>
                  <a:pt x="2237" y="5798"/>
                </a:cubicBezTo>
                <a:lnTo>
                  <a:pt x="2237" y="7168"/>
                </a:lnTo>
                <a:cubicBezTo>
                  <a:pt x="2237" y="7419"/>
                  <a:pt x="2420" y="7601"/>
                  <a:pt x="2648" y="7601"/>
                </a:cubicBezTo>
                <a:lnTo>
                  <a:pt x="4976" y="7601"/>
                </a:lnTo>
                <a:cubicBezTo>
                  <a:pt x="5205" y="7601"/>
                  <a:pt x="5387" y="7419"/>
                  <a:pt x="5387" y="7168"/>
                </a:cubicBezTo>
                <a:lnTo>
                  <a:pt x="5387" y="5798"/>
                </a:lnTo>
                <a:cubicBezTo>
                  <a:pt x="5387" y="5570"/>
                  <a:pt x="5570" y="5387"/>
                  <a:pt x="5798" y="5387"/>
                </a:cubicBezTo>
                <a:lnTo>
                  <a:pt x="7190" y="5387"/>
                </a:lnTo>
                <a:cubicBezTo>
                  <a:pt x="7419" y="5387"/>
                  <a:pt x="7601" y="5182"/>
                  <a:pt x="7601" y="4954"/>
                </a:cubicBezTo>
                <a:lnTo>
                  <a:pt x="7601" y="2648"/>
                </a:lnTo>
                <a:cubicBezTo>
                  <a:pt x="7601" y="2420"/>
                  <a:pt x="7419" y="2215"/>
                  <a:pt x="7190" y="2215"/>
                </a:cubicBezTo>
                <a:lnTo>
                  <a:pt x="5798" y="2215"/>
                </a:lnTo>
                <a:cubicBezTo>
                  <a:pt x="5570" y="2215"/>
                  <a:pt x="5387" y="2032"/>
                  <a:pt x="5387" y="1804"/>
                </a:cubicBezTo>
                <a:lnTo>
                  <a:pt x="5387" y="434"/>
                </a:lnTo>
                <a:cubicBezTo>
                  <a:pt x="5387" y="183"/>
                  <a:pt x="5205" y="1"/>
                  <a:pt x="49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4"/>
          <p:cNvSpPr/>
          <p:nvPr/>
        </p:nvSpPr>
        <p:spPr>
          <a:xfrm>
            <a:off x="597062" y="364689"/>
            <a:ext cx="204519" cy="204519"/>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0" name="Google Shape;630;p34"/>
          <p:cNvGrpSpPr/>
          <p:nvPr/>
        </p:nvGrpSpPr>
        <p:grpSpPr>
          <a:xfrm flipH="1">
            <a:off x="7316051" y="3215255"/>
            <a:ext cx="436105" cy="547391"/>
            <a:chOff x="3474326" y="3626268"/>
            <a:chExt cx="436105" cy="547391"/>
          </a:xfrm>
        </p:grpSpPr>
        <p:sp>
          <p:nvSpPr>
            <p:cNvPr id="631" name="Google Shape;631;p34"/>
            <p:cNvSpPr/>
            <p:nvPr/>
          </p:nvSpPr>
          <p:spPr>
            <a:xfrm>
              <a:off x="3474326" y="3626268"/>
              <a:ext cx="436105" cy="547391"/>
            </a:xfrm>
            <a:custGeom>
              <a:avLst/>
              <a:gdLst/>
              <a:ahLst/>
              <a:cxnLst/>
              <a:rect l="l" t="t" r="r" b="b"/>
              <a:pathLst>
                <a:path w="16161" h="20285" extrusionOk="0">
                  <a:moveTo>
                    <a:pt x="15014" y="0"/>
                  </a:moveTo>
                  <a:cubicBezTo>
                    <a:pt x="14698" y="0"/>
                    <a:pt x="14368" y="114"/>
                    <a:pt x="14106" y="288"/>
                  </a:cubicBezTo>
                  <a:cubicBezTo>
                    <a:pt x="13307" y="790"/>
                    <a:pt x="12897" y="1703"/>
                    <a:pt x="12508" y="2548"/>
                  </a:cubicBezTo>
                  <a:cubicBezTo>
                    <a:pt x="12394" y="2822"/>
                    <a:pt x="12257" y="3118"/>
                    <a:pt x="12029" y="3301"/>
                  </a:cubicBezTo>
                  <a:cubicBezTo>
                    <a:pt x="11755" y="3506"/>
                    <a:pt x="11390" y="3552"/>
                    <a:pt x="11070" y="3666"/>
                  </a:cubicBezTo>
                  <a:cubicBezTo>
                    <a:pt x="10591" y="3872"/>
                    <a:pt x="10203" y="4282"/>
                    <a:pt x="10066" y="4785"/>
                  </a:cubicBezTo>
                  <a:cubicBezTo>
                    <a:pt x="9952" y="5173"/>
                    <a:pt x="9975" y="5629"/>
                    <a:pt x="9792" y="5994"/>
                  </a:cubicBezTo>
                  <a:cubicBezTo>
                    <a:pt x="9541" y="6519"/>
                    <a:pt x="8971" y="6816"/>
                    <a:pt x="8400" y="6953"/>
                  </a:cubicBezTo>
                  <a:cubicBezTo>
                    <a:pt x="7852" y="7090"/>
                    <a:pt x="7259" y="7113"/>
                    <a:pt x="6734" y="7295"/>
                  </a:cubicBezTo>
                  <a:cubicBezTo>
                    <a:pt x="5547" y="7729"/>
                    <a:pt x="4816" y="8870"/>
                    <a:pt x="4177" y="9943"/>
                  </a:cubicBezTo>
                  <a:cubicBezTo>
                    <a:pt x="3104" y="11701"/>
                    <a:pt x="2054" y="13458"/>
                    <a:pt x="982" y="15216"/>
                  </a:cubicBezTo>
                  <a:cubicBezTo>
                    <a:pt x="685" y="15718"/>
                    <a:pt x="365" y="16220"/>
                    <a:pt x="183" y="16791"/>
                  </a:cubicBezTo>
                  <a:cubicBezTo>
                    <a:pt x="23" y="17339"/>
                    <a:pt x="0" y="17978"/>
                    <a:pt x="251" y="18503"/>
                  </a:cubicBezTo>
                  <a:cubicBezTo>
                    <a:pt x="457" y="18913"/>
                    <a:pt x="776" y="19233"/>
                    <a:pt x="1141" y="19507"/>
                  </a:cubicBezTo>
                  <a:cubicBezTo>
                    <a:pt x="1621" y="19872"/>
                    <a:pt x="2146" y="20192"/>
                    <a:pt x="2739" y="20260"/>
                  </a:cubicBezTo>
                  <a:cubicBezTo>
                    <a:pt x="2852" y="20277"/>
                    <a:pt x="2964" y="20285"/>
                    <a:pt x="3076" y="20285"/>
                  </a:cubicBezTo>
                  <a:cubicBezTo>
                    <a:pt x="3732" y="20285"/>
                    <a:pt x="4361" y="20011"/>
                    <a:pt x="4908" y="19621"/>
                  </a:cubicBezTo>
                  <a:cubicBezTo>
                    <a:pt x="5524" y="19165"/>
                    <a:pt x="6003" y="18548"/>
                    <a:pt x="6483" y="17955"/>
                  </a:cubicBezTo>
                  <a:cubicBezTo>
                    <a:pt x="7738" y="16403"/>
                    <a:pt x="8993" y="14851"/>
                    <a:pt x="10249" y="13298"/>
                  </a:cubicBezTo>
                  <a:cubicBezTo>
                    <a:pt x="10774" y="12637"/>
                    <a:pt x="11299" y="11975"/>
                    <a:pt x="11550" y="11176"/>
                  </a:cubicBezTo>
                  <a:cubicBezTo>
                    <a:pt x="11824" y="10171"/>
                    <a:pt x="11641" y="9121"/>
                    <a:pt x="11436" y="8094"/>
                  </a:cubicBezTo>
                  <a:cubicBezTo>
                    <a:pt x="12303" y="7775"/>
                    <a:pt x="13056" y="7067"/>
                    <a:pt x="13444" y="6200"/>
                  </a:cubicBezTo>
                  <a:cubicBezTo>
                    <a:pt x="13695" y="5584"/>
                    <a:pt x="13787" y="4899"/>
                    <a:pt x="14106" y="4305"/>
                  </a:cubicBezTo>
                  <a:cubicBezTo>
                    <a:pt x="14403" y="3712"/>
                    <a:pt x="14928" y="3255"/>
                    <a:pt x="15362" y="2730"/>
                  </a:cubicBezTo>
                  <a:cubicBezTo>
                    <a:pt x="15795" y="2205"/>
                    <a:pt x="16161" y="1543"/>
                    <a:pt x="16046" y="881"/>
                  </a:cubicBezTo>
                  <a:cubicBezTo>
                    <a:pt x="16001" y="653"/>
                    <a:pt x="15909" y="425"/>
                    <a:pt x="15727" y="265"/>
                  </a:cubicBezTo>
                  <a:cubicBezTo>
                    <a:pt x="15530" y="79"/>
                    <a:pt x="15277" y="0"/>
                    <a:pt x="150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4"/>
            <p:cNvSpPr/>
            <p:nvPr/>
          </p:nvSpPr>
          <p:spPr>
            <a:xfrm>
              <a:off x="3495887" y="3856369"/>
              <a:ext cx="263023" cy="294352"/>
            </a:xfrm>
            <a:custGeom>
              <a:avLst/>
              <a:gdLst/>
              <a:ahLst/>
              <a:cxnLst/>
              <a:rect l="l" t="t" r="r" b="b"/>
              <a:pathLst>
                <a:path w="9747" h="10908" extrusionOk="0">
                  <a:moveTo>
                    <a:pt x="5318" y="1"/>
                  </a:moveTo>
                  <a:cubicBezTo>
                    <a:pt x="3561" y="2055"/>
                    <a:pt x="2054" y="4498"/>
                    <a:pt x="867" y="7054"/>
                  </a:cubicBezTo>
                  <a:cubicBezTo>
                    <a:pt x="411" y="8035"/>
                    <a:pt x="0" y="9245"/>
                    <a:pt x="616" y="10135"/>
                  </a:cubicBezTo>
                  <a:cubicBezTo>
                    <a:pt x="974" y="10665"/>
                    <a:pt x="1602" y="10908"/>
                    <a:pt x="2245" y="10908"/>
                  </a:cubicBezTo>
                  <a:cubicBezTo>
                    <a:pt x="2627" y="10908"/>
                    <a:pt x="3015" y="10822"/>
                    <a:pt x="3355" y="10660"/>
                  </a:cubicBezTo>
                  <a:cubicBezTo>
                    <a:pt x="4291" y="10250"/>
                    <a:pt x="4953" y="9405"/>
                    <a:pt x="5592" y="8606"/>
                  </a:cubicBezTo>
                  <a:cubicBezTo>
                    <a:pt x="6985" y="6871"/>
                    <a:pt x="8354" y="5114"/>
                    <a:pt x="9747" y="3356"/>
                  </a:cubicBezTo>
                  <a:cubicBezTo>
                    <a:pt x="8879" y="3105"/>
                    <a:pt x="7966" y="2854"/>
                    <a:pt x="7350" y="2192"/>
                  </a:cubicBezTo>
                  <a:cubicBezTo>
                    <a:pt x="6642" y="1462"/>
                    <a:pt x="6300" y="275"/>
                    <a:pt x="53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4"/>
            <p:cNvSpPr/>
            <p:nvPr/>
          </p:nvSpPr>
          <p:spPr>
            <a:xfrm>
              <a:off x="3731169" y="3626268"/>
              <a:ext cx="179261" cy="217823"/>
            </a:xfrm>
            <a:custGeom>
              <a:avLst/>
              <a:gdLst/>
              <a:ahLst/>
              <a:cxnLst/>
              <a:rect l="l" t="t" r="r" b="b"/>
              <a:pathLst>
                <a:path w="6643" h="8072" extrusionOk="0">
                  <a:moveTo>
                    <a:pt x="5496" y="0"/>
                  </a:moveTo>
                  <a:cubicBezTo>
                    <a:pt x="5180" y="0"/>
                    <a:pt x="4850" y="114"/>
                    <a:pt x="4588" y="288"/>
                  </a:cubicBezTo>
                  <a:cubicBezTo>
                    <a:pt x="3789" y="790"/>
                    <a:pt x="3379" y="1703"/>
                    <a:pt x="2990" y="2548"/>
                  </a:cubicBezTo>
                  <a:cubicBezTo>
                    <a:pt x="2876" y="2822"/>
                    <a:pt x="2739" y="3118"/>
                    <a:pt x="2511" y="3301"/>
                  </a:cubicBezTo>
                  <a:cubicBezTo>
                    <a:pt x="2237" y="3506"/>
                    <a:pt x="1872" y="3552"/>
                    <a:pt x="1552" y="3666"/>
                  </a:cubicBezTo>
                  <a:cubicBezTo>
                    <a:pt x="1073" y="3872"/>
                    <a:pt x="685" y="4282"/>
                    <a:pt x="548" y="4785"/>
                  </a:cubicBezTo>
                  <a:cubicBezTo>
                    <a:pt x="434" y="5173"/>
                    <a:pt x="457" y="5629"/>
                    <a:pt x="274" y="6017"/>
                  </a:cubicBezTo>
                  <a:cubicBezTo>
                    <a:pt x="206" y="6131"/>
                    <a:pt x="114" y="6268"/>
                    <a:pt x="0" y="6360"/>
                  </a:cubicBezTo>
                  <a:cubicBezTo>
                    <a:pt x="388" y="7113"/>
                    <a:pt x="1050" y="7706"/>
                    <a:pt x="1826" y="8003"/>
                  </a:cubicBezTo>
                  <a:cubicBezTo>
                    <a:pt x="1895" y="8026"/>
                    <a:pt x="1941" y="8049"/>
                    <a:pt x="1986" y="8071"/>
                  </a:cubicBezTo>
                  <a:cubicBezTo>
                    <a:pt x="2831" y="7729"/>
                    <a:pt x="3561" y="7044"/>
                    <a:pt x="3926" y="6200"/>
                  </a:cubicBezTo>
                  <a:cubicBezTo>
                    <a:pt x="4177" y="5584"/>
                    <a:pt x="4269" y="4899"/>
                    <a:pt x="4588" y="4305"/>
                  </a:cubicBezTo>
                  <a:cubicBezTo>
                    <a:pt x="4885" y="3712"/>
                    <a:pt x="5410" y="3255"/>
                    <a:pt x="5844" y="2730"/>
                  </a:cubicBezTo>
                  <a:cubicBezTo>
                    <a:pt x="6277" y="2205"/>
                    <a:pt x="6643" y="1543"/>
                    <a:pt x="6528" y="881"/>
                  </a:cubicBezTo>
                  <a:cubicBezTo>
                    <a:pt x="6483" y="653"/>
                    <a:pt x="6391" y="425"/>
                    <a:pt x="6209" y="265"/>
                  </a:cubicBezTo>
                  <a:cubicBezTo>
                    <a:pt x="6012" y="79"/>
                    <a:pt x="5759" y="0"/>
                    <a:pt x="5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4" name="Google Shape;634;p34"/>
          <p:cNvGrpSpPr/>
          <p:nvPr/>
        </p:nvGrpSpPr>
        <p:grpSpPr>
          <a:xfrm>
            <a:off x="3716290" y="4256524"/>
            <a:ext cx="150927" cy="143533"/>
            <a:chOff x="3716290" y="4256524"/>
            <a:chExt cx="150927" cy="143533"/>
          </a:xfrm>
        </p:grpSpPr>
        <p:sp>
          <p:nvSpPr>
            <p:cNvPr id="635" name="Google Shape;635;p34"/>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4"/>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4"/>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8" name="Google Shape;638;p34"/>
          <p:cNvGrpSpPr/>
          <p:nvPr/>
        </p:nvGrpSpPr>
        <p:grpSpPr>
          <a:xfrm>
            <a:off x="8154826" y="3096390"/>
            <a:ext cx="1299652" cy="2651951"/>
            <a:chOff x="8154826" y="3096390"/>
            <a:chExt cx="1299652" cy="2651951"/>
          </a:xfrm>
        </p:grpSpPr>
        <p:sp>
          <p:nvSpPr>
            <p:cNvPr id="639" name="Google Shape;639;p34"/>
            <p:cNvSpPr/>
            <p:nvPr/>
          </p:nvSpPr>
          <p:spPr>
            <a:xfrm>
              <a:off x="8761530" y="3096390"/>
              <a:ext cx="692948" cy="785102"/>
            </a:xfrm>
            <a:custGeom>
              <a:avLst/>
              <a:gdLst/>
              <a:ahLst/>
              <a:cxnLst/>
              <a:rect l="l" t="t" r="r" b="b"/>
              <a:pathLst>
                <a:path w="25679" h="29094" extrusionOk="0">
                  <a:moveTo>
                    <a:pt x="15362" y="0"/>
                  </a:moveTo>
                  <a:cubicBezTo>
                    <a:pt x="14997" y="0"/>
                    <a:pt x="14631" y="16"/>
                    <a:pt x="14266" y="43"/>
                  </a:cubicBezTo>
                  <a:cubicBezTo>
                    <a:pt x="13581" y="112"/>
                    <a:pt x="12897" y="203"/>
                    <a:pt x="12280" y="500"/>
                  </a:cubicBezTo>
                  <a:cubicBezTo>
                    <a:pt x="11504" y="888"/>
                    <a:pt x="10911" y="1550"/>
                    <a:pt x="10409" y="2234"/>
                  </a:cubicBezTo>
                  <a:cubicBezTo>
                    <a:pt x="8080" y="5498"/>
                    <a:pt x="7533" y="9653"/>
                    <a:pt x="6254" y="13464"/>
                  </a:cubicBezTo>
                  <a:cubicBezTo>
                    <a:pt x="6232" y="13533"/>
                    <a:pt x="6186" y="13624"/>
                    <a:pt x="6140" y="13693"/>
                  </a:cubicBezTo>
                  <a:cubicBezTo>
                    <a:pt x="6088" y="13737"/>
                    <a:pt x="6021" y="13758"/>
                    <a:pt x="5951" y="13758"/>
                  </a:cubicBezTo>
                  <a:cubicBezTo>
                    <a:pt x="5806" y="13758"/>
                    <a:pt x="5647" y="13671"/>
                    <a:pt x="5570" y="13533"/>
                  </a:cubicBezTo>
                  <a:cubicBezTo>
                    <a:pt x="5456" y="13350"/>
                    <a:pt x="5478" y="13099"/>
                    <a:pt x="5501" y="12871"/>
                  </a:cubicBezTo>
                  <a:cubicBezTo>
                    <a:pt x="5752" y="10383"/>
                    <a:pt x="6277" y="7941"/>
                    <a:pt x="7053" y="5544"/>
                  </a:cubicBezTo>
                  <a:cubicBezTo>
                    <a:pt x="7259" y="4928"/>
                    <a:pt x="7464" y="4289"/>
                    <a:pt x="7487" y="3627"/>
                  </a:cubicBezTo>
                  <a:cubicBezTo>
                    <a:pt x="7510" y="2965"/>
                    <a:pt x="7282" y="2257"/>
                    <a:pt x="6734" y="1869"/>
                  </a:cubicBezTo>
                  <a:cubicBezTo>
                    <a:pt x="6438" y="1663"/>
                    <a:pt x="6097" y="1577"/>
                    <a:pt x="5742" y="1577"/>
                  </a:cubicBezTo>
                  <a:cubicBezTo>
                    <a:pt x="5195" y="1577"/>
                    <a:pt x="4617" y="1784"/>
                    <a:pt x="4132" y="2075"/>
                  </a:cubicBezTo>
                  <a:cubicBezTo>
                    <a:pt x="3196" y="2622"/>
                    <a:pt x="2443" y="3467"/>
                    <a:pt x="1872" y="4403"/>
                  </a:cubicBezTo>
                  <a:cubicBezTo>
                    <a:pt x="0" y="7461"/>
                    <a:pt x="137" y="11296"/>
                    <a:pt x="662" y="14834"/>
                  </a:cubicBezTo>
                  <a:cubicBezTo>
                    <a:pt x="1233" y="18509"/>
                    <a:pt x="2169" y="22138"/>
                    <a:pt x="3470" y="25608"/>
                  </a:cubicBezTo>
                  <a:cubicBezTo>
                    <a:pt x="3903" y="26772"/>
                    <a:pt x="4588" y="28164"/>
                    <a:pt x="5958" y="28735"/>
                  </a:cubicBezTo>
                  <a:cubicBezTo>
                    <a:pt x="6548" y="28997"/>
                    <a:pt x="7176" y="29093"/>
                    <a:pt x="7811" y="29093"/>
                  </a:cubicBezTo>
                  <a:cubicBezTo>
                    <a:pt x="8281" y="29093"/>
                    <a:pt x="8756" y="29041"/>
                    <a:pt x="9222" y="28963"/>
                  </a:cubicBezTo>
                  <a:cubicBezTo>
                    <a:pt x="13673" y="28255"/>
                    <a:pt x="17485" y="25379"/>
                    <a:pt x="20657" y="22161"/>
                  </a:cubicBezTo>
                  <a:cubicBezTo>
                    <a:pt x="22050" y="20746"/>
                    <a:pt x="23351" y="19216"/>
                    <a:pt x="24264" y="17459"/>
                  </a:cubicBezTo>
                  <a:cubicBezTo>
                    <a:pt x="25177" y="15701"/>
                    <a:pt x="25679" y="13670"/>
                    <a:pt x="25382" y="11730"/>
                  </a:cubicBezTo>
                  <a:cubicBezTo>
                    <a:pt x="25291" y="11182"/>
                    <a:pt x="25108" y="10611"/>
                    <a:pt x="24652" y="10337"/>
                  </a:cubicBezTo>
                  <a:cubicBezTo>
                    <a:pt x="24472" y="10236"/>
                    <a:pt x="24273" y="10190"/>
                    <a:pt x="24071" y="10190"/>
                  </a:cubicBezTo>
                  <a:cubicBezTo>
                    <a:pt x="23686" y="10190"/>
                    <a:pt x="23293" y="10356"/>
                    <a:pt x="23008" y="10611"/>
                  </a:cubicBezTo>
                  <a:cubicBezTo>
                    <a:pt x="22552" y="10999"/>
                    <a:pt x="22278" y="11524"/>
                    <a:pt x="22004" y="12049"/>
                  </a:cubicBezTo>
                  <a:cubicBezTo>
                    <a:pt x="20885" y="14241"/>
                    <a:pt x="19516" y="16295"/>
                    <a:pt x="17918" y="18166"/>
                  </a:cubicBezTo>
                  <a:cubicBezTo>
                    <a:pt x="19288" y="15222"/>
                    <a:pt x="20657" y="12255"/>
                    <a:pt x="21639" y="9173"/>
                  </a:cubicBezTo>
                  <a:cubicBezTo>
                    <a:pt x="22232" y="7347"/>
                    <a:pt x="22643" y="5316"/>
                    <a:pt x="21913" y="3558"/>
                  </a:cubicBezTo>
                  <a:cubicBezTo>
                    <a:pt x="21342" y="2166"/>
                    <a:pt x="20087" y="1116"/>
                    <a:pt x="18694" y="568"/>
                  </a:cubicBezTo>
                  <a:cubicBezTo>
                    <a:pt x="17639" y="153"/>
                    <a:pt x="16505" y="0"/>
                    <a:pt x="153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4"/>
            <p:cNvSpPr/>
            <p:nvPr/>
          </p:nvSpPr>
          <p:spPr>
            <a:xfrm>
              <a:off x="8154826" y="3623515"/>
              <a:ext cx="1186935" cy="2124826"/>
            </a:xfrm>
            <a:custGeom>
              <a:avLst/>
              <a:gdLst/>
              <a:ahLst/>
              <a:cxnLst/>
              <a:rect l="l" t="t" r="r" b="b"/>
              <a:pathLst>
                <a:path w="43985" h="78741" extrusionOk="0">
                  <a:moveTo>
                    <a:pt x="15204" y="1"/>
                  </a:moveTo>
                  <a:cubicBezTo>
                    <a:pt x="14564" y="1"/>
                    <a:pt x="13931" y="314"/>
                    <a:pt x="13467" y="755"/>
                  </a:cubicBezTo>
                  <a:cubicBezTo>
                    <a:pt x="12303" y="1805"/>
                    <a:pt x="11938" y="3517"/>
                    <a:pt x="12098" y="5092"/>
                  </a:cubicBezTo>
                  <a:cubicBezTo>
                    <a:pt x="12280" y="6644"/>
                    <a:pt x="12874" y="8105"/>
                    <a:pt x="13376" y="9611"/>
                  </a:cubicBezTo>
                  <a:cubicBezTo>
                    <a:pt x="15727" y="16824"/>
                    <a:pt x="15248" y="24653"/>
                    <a:pt x="13833" y="32140"/>
                  </a:cubicBezTo>
                  <a:cubicBezTo>
                    <a:pt x="12098" y="36226"/>
                    <a:pt x="10957" y="40585"/>
                    <a:pt x="10432" y="44991"/>
                  </a:cubicBezTo>
                  <a:cubicBezTo>
                    <a:pt x="9929" y="41224"/>
                    <a:pt x="8811" y="37435"/>
                    <a:pt x="8583" y="33601"/>
                  </a:cubicBezTo>
                  <a:cubicBezTo>
                    <a:pt x="8332" y="29538"/>
                    <a:pt x="9062" y="25407"/>
                    <a:pt x="8103" y="21458"/>
                  </a:cubicBezTo>
                  <a:cubicBezTo>
                    <a:pt x="7838" y="20331"/>
                    <a:pt x="7124" y="19034"/>
                    <a:pt x="6003" y="19034"/>
                  </a:cubicBezTo>
                  <a:cubicBezTo>
                    <a:pt x="5966" y="19034"/>
                    <a:pt x="5928" y="19035"/>
                    <a:pt x="5889" y="19038"/>
                  </a:cubicBezTo>
                  <a:cubicBezTo>
                    <a:pt x="5364" y="19084"/>
                    <a:pt x="4908" y="19426"/>
                    <a:pt x="4565" y="19814"/>
                  </a:cubicBezTo>
                  <a:cubicBezTo>
                    <a:pt x="3516" y="21001"/>
                    <a:pt x="3264" y="22645"/>
                    <a:pt x="3173" y="24197"/>
                  </a:cubicBezTo>
                  <a:cubicBezTo>
                    <a:pt x="2945" y="28465"/>
                    <a:pt x="3607" y="32756"/>
                    <a:pt x="5136" y="36751"/>
                  </a:cubicBezTo>
                  <a:cubicBezTo>
                    <a:pt x="6711" y="40836"/>
                    <a:pt x="9199" y="44671"/>
                    <a:pt x="10135" y="48871"/>
                  </a:cubicBezTo>
                  <a:cubicBezTo>
                    <a:pt x="9929" y="55947"/>
                    <a:pt x="11482" y="63182"/>
                    <a:pt x="14905" y="69254"/>
                  </a:cubicBezTo>
                  <a:cubicBezTo>
                    <a:pt x="11938" y="66560"/>
                    <a:pt x="9678" y="63228"/>
                    <a:pt x="8240" y="59553"/>
                  </a:cubicBezTo>
                  <a:cubicBezTo>
                    <a:pt x="6985" y="56358"/>
                    <a:pt x="6346" y="52934"/>
                    <a:pt x="4976" y="49784"/>
                  </a:cubicBezTo>
                  <a:cubicBezTo>
                    <a:pt x="4680" y="49168"/>
                    <a:pt x="4337" y="48506"/>
                    <a:pt x="3698" y="48232"/>
                  </a:cubicBezTo>
                  <a:cubicBezTo>
                    <a:pt x="3521" y="48163"/>
                    <a:pt x="3337" y="48132"/>
                    <a:pt x="3153" y="48132"/>
                  </a:cubicBezTo>
                  <a:cubicBezTo>
                    <a:pt x="2600" y="48132"/>
                    <a:pt x="2043" y="48414"/>
                    <a:pt x="1667" y="48825"/>
                  </a:cubicBezTo>
                  <a:cubicBezTo>
                    <a:pt x="1164" y="49396"/>
                    <a:pt x="936" y="50149"/>
                    <a:pt x="799" y="50880"/>
                  </a:cubicBezTo>
                  <a:cubicBezTo>
                    <a:pt x="0" y="55148"/>
                    <a:pt x="1781" y="59599"/>
                    <a:pt x="4702" y="62794"/>
                  </a:cubicBezTo>
                  <a:cubicBezTo>
                    <a:pt x="7510" y="65899"/>
                    <a:pt x="11253" y="67998"/>
                    <a:pt x="15111" y="69619"/>
                  </a:cubicBezTo>
                  <a:cubicBezTo>
                    <a:pt x="17051" y="72952"/>
                    <a:pt x="19539" y="75919"/>
                    <a:pt x="22620" y="78293"/>
                  </a:cubicBezTo>
                  <a:cubicBezTo>
                    <a:pt x="22926" y="78526"/>
                    <a:pt x="23344" y="78740"/>
                    <a:pt x="23701" y="78740"/>
                  </a:cubicBezTo>
                  <a:cubicBezTo>
                    <a:pt x="23903" y="78740"/>
                    <a:pt x="24086" y="78671"/>
                    <a:pt x="24218" y="78498"/>
                  </a:cubicBezTo>
                  <a:cubicBezTo>
                    <a:pt x="19288" y="74960"/>
                    <a:pt x="15818" y="69665"/>
                    <a:pt x="13673" y="63981"/>
                  </a:cubicBezTo>
                  <a:cubicBezTo>
                    <a:pt x="13330" y="63045"/>
                    <a:pt x="13011" y="62087"/>
                    <a:pt x="12737" y="61128"/>
                  </a:cubicBezTo>
                  <a:cubicBezTo>
                    <a:pt x="12303" y="55148"/>
                    <a:pt x="13764" y="49122"/>
                    <a:pt x="17416" y="44534"/>
                  </a:cubicBezTo>
                  <a:cubicBezTo>
                    <a:pt x="19813" y="41476"/>
                    <a:pt x="23077" y="39170"/>
                    <a:pt x="25451" y="36089"/>
                  </a:cubicBezTo>
                  <a:cubicBezTo>
                    <a:pt x="26090" y="35244"/>
                    <a:pt x="26683" y="34103"/>
                    <a:pt x="26135" y="33190"/>
                  </a:cubicBezTo>
                  <a:cubicBezTo>
                    <a:pt x="25784" y="32575"/>
                    <a:pt x="25085" y="32364"/>
                    <a:pt x="24346" y="32364"/>
                  </a:cubicBezTo>
                  <a:cubicBezTo>
                    <a:pt x="23933" y="32364"/>
                    <a:pt x="23507" y="32430"/>
                    <a:pt x="23122" y="32528"/>
                  </a:cubicBezTo>
                  <a:cubicBezTo>
                    <a:pt x="19105" y="33624"/>
                    <a:pt x="15978" y="36910"/>
                    <a:pt x="13969" y="40563"/>
                  </a:cubicBezTo>
                  <a:cubicBezTo>
                    <a:pt x="12372" y="43507"/>
                    <a:pt x="11390" y="46771"/>
                    <a:pt x="11048" y="50081"/>
                  </a:cubicBezTo>
                  <a:cubicBezTo>
                    <a:pt x="10934" y="43986"/>
                    <a:pt x="12098" y="37846"/>
                    <a:pt x="14494" y="32231"/>
                  </a:cubicBezTo>
                  <a:cubicBezTo>
                    <a:pt x="17895" y="28077"/>
                    <a:pt x="22529" y="24904"/>
                    <a:pt x="27665" y="23147"/>
                  </a:cubicBezTo>
                  <a:cubicBezTo>
                    <a:pt x="32595" y="21481"/>
                    <a:pt x="38096" y="21047"/>
                    <a:pt x="42319" y="18011"/>
                  </a:cubicBezTo>
                  <a:cubicBezTo>
                    <a:pt x="42844" y="17623"/>
                    <a:pt x="43368" y="17189"/>
                    <a:pt x="43665" y="16596"/>
                  </a:cubicBezTo>
                  <a:cubicBezTo>
                    <a:pt x="43962" y="16003"/>
                    <a:pt x="43985" y="15226"/>
                    <a:pt x="43551" y="14724"/>
                  </a:cubicBezTo>
                  <a:cubicBezTo>
                    <a:pt x="43277" y="14428"/>
                    <a:pt x="42889" y="14245"/>
                    <a:pt x="42524" y="14108"/>
                  </a:cubicBezTo>
                  <a:cubicBezTo>
                    <a:pt x="41374" y="13717"/>
                    <a:pt x="40169" y="13560"/>
                    <a:pt x="38953" y="13560"/>
                  </a:cubicBezTo>
                  <a:cubicBezTo>
                    <a:pt x="37827" y="13560"/>
                    <a:pt x="36693" y="13694"/>
                    <a:pt x="35585" y="13903"/>
                  </a:cubicBezTo>
                  <a:cubicBezTo>
                    <a:pt x="30153" y="14884"/>
                    <a:pt x="25085" y="17623"/>
                    <a:pt x="21114" y="21458"/>
                  </a:cubicBezTo>
                  <a:cubicBezTo>
                    <a:pt x="21548" y="20864"/>
                    <a:pt x="22004" y="20294"/>
                    <a:pt x="22461" y="19723"/>
                  </a:cubicBezTo>
                  <a:cubicBezTo>
                    <a:pt x="24241" y="17463"/>
                    <a:pt x="25998" y="15204"/>
                    <a:pt x="27779" y="12967"/>
                  </a:cubicBezTo>
                  <a:cubicBezTo>
                    <a:pt x="28190" y="12419"/>
                    <a:pt x="28646" y="11848"/>
                    <a:pt x="29194" y="11437"/>
                  </a:cubicBezTo>
                  <a:cubicBezTo>
                    <a:pt x="30175" y="10730"/>
                    <a:pt x="31431" y="10502"/>
                    <a:pt x="32572" y="10114"/>
                  </a:cubicBezTo>
                  <a:cubicBezTo>
                    <a:pt x="33736" y="9748"/>
                    <a:pt x="34946" y="9086"/>
                    <a:pt x="35357" y="7945"/>
                  </a:cubicBezTo>
                  <a:cubicBezTo>
                    <a:pt x="34923" y="7788"/>
                    <a:pt x="34458" y="7710"/>
                    <a:pt x="33993" y="7710"/>
                  </a:cubicBezTo>
                  <a:cubicBezTo>
                    <a:pt x="33309" y="7710"/>
                    <a:pt x="32622" y="7879"/>
                    <a:pt x="32024" y="8219"/>
                  </a:cubicBezTo>
                  <a:cubicBezTo>
                    <a:pt x="32892" y="7215"/>
                    <a:pt x="33531" y="6051"/>
                    <a:pt x="33896" y="4772"/>
                  </a:cubicBezTo>
                  <a:cubicBezTo>
                    <a:pt x="33987" y="4499"/>
                    <a:pt x="34033" y="4179"/>
                    <a:pt x="33873" y="3951"/>
                  </a:cubicBezTo>
                  <a:cubicBezTo>
                    <a:pt x="33753" y="3779"/>
                    <a:pt x="33580" y="3710"/>
                    <a:pt x="33389" y="3710"/>
                  </a:cubicBezTo>
                  <a:cubicBezTo>
                    <a:pt x="33073" y="3710"/>
                    <a:pt x="32705" y="3897"/>
                    <a:pt x="32435" y="4111"/>
                  </a:cubicBezTo>
                  <a:cubicBezTo>
                    <a:pt x="31522" y="4864"/>
                    <a:pt x="30746" y="5777"/>
                    <a:pt x="30153" y="6827"/>
                  </a:cubicBezTo>
                  <a:cubicBezTo>
                    <a:pt x="30563" y="5343"/>
                    <a:pt x="30700" y="3768"/>
                    <a:pt x="30495" y="2239"/>
                  </a:cubicBezTo>
                  <a:cubicBezTo>
                    <a:pt x="30449" y="1897"/>
                    <a:pt x="30335" y="1508"/>
                    <a:pt x="30016" y="1417"/>
                  </a:cubicBezTo>
                  <a:cubicBezTo>
                    <a:pt x="29975" y="1406"/>
                    <a:pt x="29935" y="1401"/>
                    <a:pt x="29896" y="1401"/>
                  </a:cubicBezTo>
                  <a:cubicBezTo>
                    <a:pt x="29605" y="1401"/>
                    <a:pt x="29352" y="1683"/>
                    <a:pt x="29171" y="1965"/>
                  </a:cubicBezTo>
                  <a:cubicBezTo>
                    <a:pt x="28190" y="3517"/>
                    <a:pt x="27596" y="5343"/>
                    <a:pt x="27505" y="7215"/>
                  </a:cubicBezTo>
                  <a:cubicBezTo>
                    <a:pt x="27414" y="6165"/>
                    <a:pt x="27003" y="5161"/>
                    <a:pt x="26364" y="4339"/>
                  </a:cubicBezTo>
                  <a:cubicBezTo>
                    <a:pt x="26139" y="4045"/>
                    <a:pt x="25783" y="3764"/>
                    <a:pt x="25455" y="3764"/>
                  </a:cubicBezTo>
                  <a:cubicBezTo>
                    <a:pt x="25350" y="3764"/>
                    <a:pt x="25248" y="3793"/>
                    <a:pt x="25154" y="3859"/>
                  </a:cubicBezTo>
                  <a:cubicBezTo>
                    <a:pt x="24834" y="4065"/>
                    <a:pt x="24834" y="4499"/>
                    <a:pt x="24880" y="4864"/>
                  </a:cubicBezTo>
                  <a:cubicBezTo>
                    <a:pt x="25108" y="7192"/>
                    <a:pt x="25930" y="9474"/>
                    <a:pt x="27528" y="11346"/>
                  </a:cubicBezTo>
                  <a:cubicBezTo>
                    <a:pt x="24720" y="15820"/>
                    <a:pt x="21068" y="19700"/>
                    <a:pt x="18124" y="24105"/>
                  </a:cubicBezTo>
                  <a:cubicBezTo>
                    <a:pt x="17256" y="25429"/>
                    <a:pt x="16435" y="26776"/>
                    <a:pt x="15704" y="28191"/>
                  </a:cubicBezTo>
                  <a:cubicBezTo>
                    <a:pt x="16982" y="24562"/>
                    <a:pt x="17918" y="20819"/>
                    <a:pt x="18512" y="17030"/>
                  </a:cubicBezTo>
                  <a:cubicBezTo>
                    <a:pt x="19196" y="12602"/>
                    <a:pt x="19402" y="8059"/>
                    <a:pt x="18420" y="3723"/>
                  </a:cubicBezTo>
                  <a:cubicBezTo>
                    <a:pt x="18010" y="2011"/>
                    <a:pt x="17028" y="25"/>
                    <a:pt x="15271" y="2"/>
                  </a:cubicBezTo>
                  <a:cubicBezTo>
                    <a:pt x="15248" y="1"/>
                    <a:pt x="15226" y="1"/>
                    <a:pt x="152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1" name="Google Shape;641;p34"/>
          <p:cNvGrpSpPr/>
          <p:nvPr/>
        </p:nvGrpSpPr>
        <p:grpSpPr>
          <a:xfrm>
            <a:off x="4017428" y="2426261"/>
            <a:ext cx="1109326" cy="2740462"/>
            <a:chOff x="1985590" y="3490398"/>
            <a:chExt cx="1109326" cy="2740462"/>
          </a:xfrm>
        </p:grpSpPr>
        <p:sp>
          <p:nvSpPr>
            <p:cNvPr id="642" name="Google Shape;642;p34"/>
            <p:cNvSpPr/>
            <p:nvPr/>
          </p:nvSpPr>
          <p:spPr>
            <a:xfrm>
              <a:off x="2299102" y="3490398"/>
              <a:ext cx="614745" cy="567414"/>
            </a:xfrm>
            <a:custGeom>
              <a:avLst/>
              <a:gdLst/>
              <a:ahLst/>
              <a:cxnLst/>
              <a:rect l="l" t="t" r="r" b="b"/>
              <a:pathLst>
                <a:path w="22781" h="21027" extrusionOk="0">
                  <a:moveTo>
                    <a:pt x="12014" y="1"/>
                  </a:moveTo>
                  <a:cubicBezTo>
                    <a:pt x="11821" y="1"/>
                    <a:pt x="11628" y="10"/>
                    <a:pt x="11436" y="28"/>
                  </a:cubicBezTo>
                  <a:cubicBezTo>
                    <a:pt x="9496" y="210"/>
                    <a:pt x="7715" y="1214"/>
                    <a:pt x="6186" y="2447"/>
                  </a:cubicBezTo>
                  <a:cubicBezTo>
                    <a:pt x="5410" y="3086"/>
                    <a:pt x="4657" y="3839"/>
                    <a:pt x="4337" y="4798"/>
                  </a:cubicBezTo>
                  <a:cubicBezTo>
                    <a:pt x="3858" y="6259"/>
                    <a:pt x="4520" y="7834"/>
                    <a:pt x="5159" y="9249"/>
                  </a:cubicBezTo>
                  <a:cubicBezTo>
                    <a:pt x="6026" y="11189"/>
                    <a:pt x="6917" y="13129"/>
                    <a:pt x="7807" y="15069"/>
                  </a:cubicBezTo>
                  <a:cubicBezTo>
                    <a:pt x="6483" y="13746"/>
                    <a:pt x="5182" y="12422"/>
                    <a:pt x="3881" y="11098"/>
                  </a:cubicBezTo>
                  <a:cubicBezTo>
                    <a:pt x="3289" y="10506"/>
                    <a:pt x="2600" y="9876"/>
                    <a:pt x="1795" y="9876"/>
                  </a:cubicBezTo>
                  <a:cubicBezTo>
                    <a:pt x="1730" y="9876"/>
                    <a:pt x="1664" y="9880"/>
                    <a:pt x="1598" y="9888"/>
                  </a:cubicBezTo>
                  <a:cubicBezTo>
                    <a:pt x="754" y="9979"/>
                    <a:pt x="137" y="10847"/>
                    <a:pt x="69" y="11691"/>
                  </a:cubicBezTo>
                  <a:cubicBezTo>
                    <a:pt x="1" y="12536"/>
                    <a:pt x="343" y="13380"/>
                    <a:pt x="754" y="14111"/>
                  </a:cubicBezTo>
                  <a:cubicBezTo>
                    <a:pt x="2899" y="18060"/>
                    <a:pt x="7168" y="20776"/>
                    <a:pt x="11664" y="21027"/>
                  </a:cubicBezTo>
                  <a:cubicBezTo>
                    <a:pt x="17485" y="20639"/>
                    <a:pt x="22506" y="15069"/>
                    <a:pt x="22735" y="8952"/>
                  </a:cubicBezTo>
                  <a:cubicBezTo>
                    <a:pt x="22780" y="7834"/>
                    <a:pt x="22643" y="6601"/>
                    <a:pt x="21890" y="5780"/>
                  </a:cubicBezTo>
                  <a:cubicBezTo>
                    <a:pt x="21485" y="5325"/>
                    <a:pt x="20848" y="5062"/>
                    <a:pt x="20247" y="5062"/>
                  </a:cubicBezTo>
                  <a:cubicBezTo>
                    <a:pt x="19731" y="5062"/>
                    <a:pt x="19241" y="5256"/>
                    <a:pt x="18946" y="5688"/>
                  </a:cubicBezTo>
                  <a:cubicBezTo>
                    <a:pt x="18558" y="6213"/>
                    <a:pt x="18580" y="6944"/>
                    <a:pt x="18580" y="7606"/>
                  </a:cubicBezTo>
                  <a:cubicBezTo>
                    <a:pt x="18535" y="9569"/>
                    <a:pt x="17964" y="11554"/>
                    <a:pt x="16960" y="13266"/>
                  </a:cubicBezTo>
                  <a:cubicBezTo>
                    <a:pt x="17097" y="11372"/>
                    <a:pt x="17211" y="9477"/>
                    <a:pt x="17348" y="7583"/>
                  </a:cubicBezTo>
                  <a:cubicBezTo>
                    <a:pt x="17462" y="5757"/>
                    <a:pt x="17553" y="3794"/>
                    <a:pt x="16572" y="2264"/>
                  </a:cubicBezTo>
                  <a:cubicBezTo>
                    <a:pt x="15604" y="761"/>
                    <a:pt x="13799" y="1"/>
                    <a:pt x="120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4"/>
            <p:cNvSpPr/>
            <p:nvPr/>
          </p:nvSpPr>
          <p:spPr>
            <a:xfrm>
              <a:off x="1985590" y="3902567"/>
              <a:ext cx="1109326" cy="2328293"/>
            </a:xfrm>
            <a:custGeom>
              <a:avLst/>
              <a:gdLst/>
              <a:ahLst/>
              <a:cxnLst/>
              <a:rect l="l" t="t" r="r" b="b"/>
              <a:pathLst>
                <a:path w="41109" h="86281" extrusionOk="0">
                  <a:moveTo>
                    <a:pt x="3600" y="39967"/>
                  </a:moveTo>
                  <a:cubicBezTo>
                    <a:pt x="2921" y="39967"/>
                    <a:pt x="2330" y="40561"/>
                    <a:pt x="1941" y="41155"/>
                  </a:cubicBezTo>
                  <a:cubicBezTo>
                    <a:pt x="320" y="43620"/>
                    <a:pt x="0" y="46747"/>
                    <a:pt x="183" y="49691"/>
                  </a:cubicBezTo>
                  <a:cubicBezTo>
                    <a:pt x="434" y="53983"/>
                    <a:pt x="1667" y="58228"/>
                    <a:pt x="3744" y="61994"/>
                  </a:cubicBezTo>
                  <a:cubicBezTo>
                    <a:pt x="5342" y="64916"/>
                    <a:pt x="7442" y="67541"/>
                    <a:pt x="9633" y="70074"/>
                  </a:cubicBezTo>
                  <a:cubicBezTo>
                    <a:pt x="8355" y="68294"/>
                    <a:pt x="7693" y="66514"/>
                    <a:pt x="7213" y="64802"/>
                  </a:cubicBezTo>
                  <a:cubicBezTo>
                    <a:pt x="5387" y="58479"/>
                    <a:pt x="4794" y="51791"/>
                    <a:pt x="5479" y="45241"/>
                  </a:cubicBezTo>
                  <a:cubicBezTo>
                    <a:pt x="5661" y="43551"/>
                    <a:pt x="5821" y="41611"/>
                    <a:pt x="4611" y="40424"/>
                  </a:cubicBezTo>
                  <a:cubicBezTo>
                    <a:pt x="4383" y="40219"/>
                    <a:pt x="4132" y="40036"/>
                    <a:pt x="3835" y="39991"/>
                  </a:cubicBezTo>
                  <a:cubicBezTo>
                    <a:pt x="3756" y="39974"/>
                    <a:pt x="3677" y="39967"/>
                    <a:pt x="3600" y="39967"/>
                  </a:cubicBezTo>
                  <a:close/>
                  <a:moveTo>
                    <a:pt x="27756" y="1"/>
                  </a:moveTo>
                  <a:cubicBezTo>
                    <a:pt x="26889" y="708"/>
                    <a:pt x="26250" y="1713"/>
                    <a:pt x="25976" y="2808"/>
                  </a:cubicBezTo>
                  <a:cubicBezTo>
                    <a:pt x="25907" y="1941"/>
                    <a:pt x="25770" y="982"/>
                    <a:pt x="25108" y="412"/>
                  </a:cubicBezTo>
                  <a:cubicBezTo>
                    <a:pt x="24881" y="216"/>
                    <a:pt x="24573" y="125"/>
                    <a:pt x="24268" y="125"/>
                  </a:cubicBezTo>
                  <a:cubicBezTo>
                    <a:pt x="23683" y="125"/>
                    <a:pt x="23107" y="458"/>
                    <a:pt x="23122" y="1028"/>
                  </a:cubicBezTo>
                  <a:cubicBezTo>
                    <a:pt x="23145" y="1827"/>
                    <a:pt x="24218" y="2375"/>
                    <a:pt x="24035" y="3151"/>
                  </a:cubicBezTo>
                  <a:cubicBezTo>
                    <a:pt x="24022" y="2561"/>
                    <a:pt x="23437" y="2227"/>
                    <a:pt x="22850" y="2227"/>
                  </a:cubicBezTo>
                  <a:cubicBezTo>
                    <a:pt x="22415" y="2227"/>
                    <a:pt x="21980" y="2410"/>
                    <a:pt x="21776" y="2808"/>
                  </a:cubicBezTo>
                  <a:cubicBezTo>
                    <a:pt x="21388" y="3630"/>
                    <a:pt x="22050" y="4657"/>
                    <a:pt x="22917" y="4885"/>
                  </a:cubicBezTo>
                  <a:cubicBezTo>
                    <a:pt x="22780" y="4870"/>
                    <a:pt x="22641" y="4860"/>
                    <a:pt x="22501" y="4860"/>
                  </a:cubicBezTo>
                  <a:cubicBezTo>
                    <a:pt x="22222" y="4860"/>
                    <a:pt x="21943" y="4901"/>
                    <a:pt x="21684" y="5022"/>
                  </a:cubicBezTo>
                  <a:cubicBezTo>
                    <a:pt x="21205" y="5251"/>
                    <a:pt x="20908" y="5958"/>
                    <a:pt x="21274" y="6369"/>
                  </a:cubicBezTo>
                  <a:cubicBezTo>
                    <a:pt x="21433" y="6529"/>
                    <a:pt x="21662" y="6597"/>
                    <a:pt x="21890" y="6666"/>
                  </a:cubicBezTo>
                  <a:cubicBezTo>
                    <a:pt x="22532" y="6835"/>
                    <a:pt x="23194" y="6941"/>
                    <a:pt x="23888" y="6941"/>
                  </a:cubicBezTo>
                  <a:cubicBezTo>
                    <a:pt x="24502" y="6941"/>
                    <a:pt x="25141" y="6859"/>
                    <a:pt x="25816" y="6666"/>
                  </a:cubicBezTo>
                  <a:lnTo>
                    <a:pt x="25816" y="6666"/>
                  </a:lnTo>
                  <a:cubicBezTo>
                    <a:pt x="26227" y="12783"/>
                    <a:pt x="25108" y="18832"/>
                    <a:pt x="23305" y="24721"/>
                  </a:cubicBezTo>
                  <a:cubicBezTo>
                    <a:pt x="23511" y="22164"/>
                    <a:pt x="23282" y="19471"/>
                    <a:pt x="22963" y="16846"/>
                  </a:cubicBezTo>
                  <a:cubicBezTo>
                    <a:pt x="22689" y="14586"/>
                    <a:pt x="22278" y="12190"/>
                    <a:pt x="20794" y="10455"/>
                  </a:cubicBezTo>
                  <a:cubicBezTo>
                    <a:pt x="20156" y="9694"/>
                    <a:pt x="19222" y="9062"/>
                    <a:pt x="18241" y="9062"/>
                  </a:cubicBezTo>
                  <a:cubicBezTo>
                    <a:pt x="18134" y="9062"/>
                    <a:pt x="18026" y="9070"/>
                    <a:pt x="17918" y="9085"/>
                  </a:cubicBezTo>
                  <a:cubicBezTo>
                    <a:pt x="16709" y="9268"/>
                    <a:pt x="15841" y="10478"/>
                    <a:pt x="15750" y="11710"/>
                  </a:cubicBezTo>
                  <a:cubicBezTo>
                    <a:pt x="15659" y="12920"/>
                    <a:pt x="16184" y="14130"/>
                    <a:pt x="16891" y="15111"/>
                  </a:cubicBezTo>
                  <a:cubicBezTo>
                    <a:pt x="17599" y="16115"/>
                    <a:pt x="18489" y="16983"/>
                    <a:pt x="19265" y="17919"/>
                  </a:cubicBezTo>
                  <a:cubicBezTo>
                    <a:pt x="21548" y="20795"/>
                    <a:pt x="22575" y="24584"/>
                    <a:pt x="22164" y="28213"/>
                  </a:cubicBezTo>
                  <a:cubicBezTo>
                    <a:pt x="21548" y="30039"/>
                    <a:pt x="20863" y="31842"/>
                    <a:pt x="20155" y="33622"/>
                  </a:cubicBezTo>
                  <a:cubicBezTo>
                    <a:pt x="17416" y="40607"/>
                    <a:pt x="14335" y="47523"/>
                    <a:pt x="12440" y="54759"/>
                  </a:cubicBezTo>
                  <a:cubicBezTo>
                    <a:pt x="11276" y="44350"/>
                    <a:pt x="18968" y="34079"/>
                    <a:pt x="16640" y="23899"/>
                  </a:cubicBezTo>
                  <a:cubicBezTo>
                    <a:pt x="16435" y="22963"/>
                    <a:pt x="16092" y="21982"/>
                    <a:pt x="15248" y="21525"/>
                  </a:cubicBezTo>
                  <a:cubicBezTo>
                    <a:pt x="14967" y="21367"/>
                    <a:pt x="14673" y="21296"/>
                    <a:pt x="14381" y="21296"/>
                  </a:cubicBezTo>
                  <a:cubicBezTo>
                    <a:pt x="13106" y="21296"/>
                    <a:pt x="11841" y="22644"/>
                    <a:pt x="11619" y="24036"/>
                  </a:cubicBezTo>
                  <a:cubicBezTo>
                    <a:pt x="11345" y="25748"/>
                    <a:pt x="11984" y="27437"/>
                    <a:pt x="12121" y="29172"/>
                  </a:cubicBezTo>
                  <a:cubicBezTo>
                    <a:pt x="12326" y="31796"/>
                    <a:pt x="11322" y="34353"/>
                    <a:pt x="10683" y="36909"/>
                  </a:cubicBezTo>
                  <a:cubicBezTo>
                    <a:pt x="9176" y="42935"/>
                    <a:pt x="9770" y="49486"/>
                    <a:pt x="12326" y="55147"/>
                  </a:cubicBezTo>
                  <a:cubicBezTo>
                    <a:pt x="11938" y="56699"/>
                    <a:pt x="11596" y="58274"/>
                    <a:pt x="11322" y="59872"/>
                  </a:cubicBezTo>
                  <a:cubicBezTo>
                    <a:pt x="10660" y="63706"/>
                    <a:pt x="10477" y="67678"/>
                    <a:pt x="10911" y="71558"/>
                  </a:cubicBezTo>
                  <a:cubicBezTo>
                    <a:pt x="10477" y="71056"/>
                    <a:pt x="10044" y="70577"/>
                    <a:pt x="9633" y="70074"/>
                  </a:cubicBezTo>
                  <a:lnTo>
                    <a:pt x="9633" y="70074"/>
                  </a:lnTo>
                  <a:cubicBezTo>
                    <a:pt x="9998" y="70599"/>
                    <a:pt x="10432" y="71124"/>
                    <a:pt x="10934" y="71649"/>
                  </a:cubicBezTo>
                  <a:cubicBezTo>
                    <a:pt x="11527" y="76990"/>
                    <a:pt x="13330" y="82103"/>
                    <a:pt x="16686" y="86280"/>
                  </a:cubicBezTo>
                  <a:cubicBezTo>
                    <a:pt x="17234" y="85664"/>
                    <a:pt x="16709" y="84705"/>
                    <a:pt x="16229" y="84021"/>
                  </a:cubicBezTo>
                  <a:cubicBezTo>
                    <a:pt x="11025" y="76694"/>
                    <a:pt x="10546" y="66879"/>
                    <a:pt x="12486" y="58091"/>
                  </a:cubicBezTo>
                  <a:cubicBezTo>
                    <a:pt x="13604" y="52955"/>
                    <a:pt x="15476" y="48025"/>
                    <a:pt x="17507" y="43163"/>
                  </a:cubicBezTo>
                  <a:cubicBezTo>
                    <a:pt x="24857" y="39626"/>
                    <a:pt x="30815" y="33645"/>
                    <a:pt x="34421" y="26455"/>
                  </a:cubicBezTo>
                  <a:cubicBezTo>
                    <a:pt x="34923" y="25428"/>
                    <a:pt x="35403" y="24355"/>
                    <a:pt x="35357" y="23214"/>
                  </a:cubicBezTo>
                  <a:cubicBezTo>
                    <a:pt x="35311" y="22073"/>
                    <a:pt x="34604" y="20886"/>
                    <a:pt x="33485" y="20658"/>
                  </a:cubicBezTo>
                  <a:cubicBezTo>
                    <a:pt x="33343" y="20628"/>
                    <a:pt x="33201" y="20614"/>
                    <a:pt x="33061" y="20614"/>
                  </a:cubicBezTo>
                  <a:cubicBezTo>
                    <a:pt x="32236" y="20614"/>
                    <a:pt x="31458" y="21096"/>
                    <a:pt x="30815" y="21662"/>
                  </a:cubicBezTo>
                  <a:cubicBezTo>
                    <a:pt x="28943" y="23328"/>
                    <a:pt x="27893" y="25725"/>
                    <a:pt x="26797" y="28007"/>
                  </a:cubicBezTo>
                  <a:cubicBezTo>
                    <a:pt x="24446" y="32801"/>
                    <a:pt x="21548" y="37366"/>
                    <a:pt x="18192" y="41520"/>
                  </a:cubicBezTo>
                  <a:cubicBezTo>
                    <a:pt x="19425" y="38621"/>
                    <a:pt x="20680" y="35745"/>
                    <a:pt x="21867" y="32824"/>
                  </a:cubicBezTo>
                  <a:cubicBezTo>
                    <a:pt x="23602" y="28464"/>
                    <a:pt x="25177" y="23945"/>
                    <a:pt x="26135" y="19357"/>
                  </a:cubicBezTo>
                  <a:cubicBezTo>
                    <a:pt x="29468" y="14084"/>
                    <a:pt x="35197" y="10432"/>
                    <a:pt x="39739" y="5867"/>
                  </a:cubicBezTo>
                  <a:cubicBezTo>
                    <a:pt x="40219" y="5388"/>
                    <a:pt x="40698" y="4863"/>
                    <a:pt x="40835" y="4201"/>
                  </a:cubicBezTo>
                  <a:cubicBezTo>
                    <a:pt x="41109" y="2877"/>
                    <a:pt x="39716" y="1667"/>
                    <a:pt x="38347" y="1621"/>
                  </a:cubicBezTo>
                  <a:cubicBezTo>
                    <a:pt x="38309" y="1620"/>
                    <a:pt x="38271" y="1620"/>
                    <a:pt x="38233" y="1620"/>
                  </a:cubicBezTo>
                  <a:cubicBezTo>
                    <a:pt x="36930" y="1620"/>
                    <a:pt x="35715" y="2376"/>
                    <a:pt x="34672" y="3196"/>
                  </a:cubicBezTo>
                  <a:cubicBezTo>
                    <a:pt x="31317" y="5821"/>
                    <a:pt x="28669" y="9314"/>
                    <a:pt x="27003" y="13240"/>
                  </a:cubicBezTo>
                  <a:cubicBezTo>
                    <a:pt x="27163" y="11025"/>
                    <a:pt x="27140" y="8811"/>
                    <a:pt x="26866" y="6597"/>
                  </a:cubicBezTo>
                  <a:cubicBezTo>
                    <a:pt x="28715" y="5730"/>
                    <a:pt x="30153" y="4018"/>
                    <a:pt x="30678" y="2055"/>
                  </a:cubicBezTo>
                  <a:cubicBezTo>
                    <a:pt x="30532" y="2031"/>
                    <a:pt x="30386" y="2019"/>
                    <a:pt x="30239" y="2019"/>
                  </a:cubicBezTo>
                  <a:cubicBezTo>
                    <a:pt x="29283" y="2019"/>
                    <a:pt x="28339" y="2522"/>
                    <a:pt x="27824" y="3333"/>
                  </a:cubicBezTo>
                  <a:cubicBezTo>
                    <a:pt x="28395" y="2329"/>
                    <a:pt x="28372" y="1005"/>
                    <a:pt x="277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4" name="Google Shape;644;p34"/>
          <p:cNvSpPr/>
          <p:nvPr/>
        </p:nvSpPr>
        <p:spPr>
          <a:xfrm>
            <a:off x="6322593" y="3878551"/>
            <a:ext cx="904213" cy="1339697"/>
          </a:xfrm>
          <a:custGeom>
            <a:avLst/>
            <a:gdLst/>
            <a:ahLst/>
            <a:cxnLst/>
            <a:rect l="l" t="t" r="r" b="b"/>
            <a:pathLst>
              <a:path w="33508" h="49646" extrusionOk="0">
                <a:moveTo>
                  <a:pt x="12973" y="0"/>
                </a:moveTo>
                <a:cubicBezTo>
                  <a:pt x="11302" y="0"/>
                  <a:pt x="9993" y="1496"/>
                  <a:pt x="9427" y="3059"/>
                </a:cubicBezTo>
                <a:cubicBezTo>
                  <a:pt x="8103" y="6574"/>
                  <a:pt x="9359" y="10729"/>
                  <a:pt x="11915" y="13468"/>
                </a:cubicBezTo>
                <a:cubicBezTo>
                  <a:pt x="13033" y="14654"/>
                  <a:pt x="14449" y="15796"/>
                  <a:pt x="14631" y="17416"/>
                </a:cubicBezTo>
                <a:cubicBezTo>
                  <a:pt x="14700" y="18078"/>
                  <a:pt x="14540" y="18740"/>
                  <a:pt x="14517" y="19402"/>
                </a:cubicBezTo>
                <a:cubicBezTo>
                  <a:pt x="14471" y="20794"/>
                  <a:pt x="14974" y="22232"/>
                  <a:pt x="15955" y="23282"/>
                </a:cubicBezTo>
                <a:cubicBezTo>
                  <a:pt x="17233" y="24675"/>
                  <a:pt x="19242" y="25382"/>
                  <a:pt x="20201" y="27026"/>
                </a:cubicBezTo>
                <a:cubicBezTo>
                  <a:pt x="21410" y="29103"/>
                  <a:pt x="20497" y="31910"/>
                  <a:pt x="21684" y="34010"/>
                </a:cubicBezTo>
                <a:cubicBezTo>
                  <a:pt x="23031" y="36407"/>
                  <a:pt x="26432" y="36749"/>
                  <a:pt x="28281" y="38781"/>
                </a:cubicBezTo>
                <a:cubicBezTo>
                  <a:pt x="29285" y="39831"/>
                  <a:pt x="29742" y="41269"/>
                  <a:pt x="30404" y="42570"/>
                </a:cubicBezTo>
                <a:cubicBezTo>
                  <a:pt x="31043" y="43871"/>
                  <a:pt x="32070" y="45172"/>
                  <a:pt x="33508" y="45400"/>
                </a:cubicBezTo>
                <a:cubicBezTo>
                  <a:pt x="32024" y="44487"/>
                  <a:pt x="31454" y="42501"/>
                  <a:pt x="31202" y="40744"/>
                </a:cubicBezTo>
                <a:cubicBezTo>
                  <a:pt x="30951" y="38986"/>
                  <a:pt x="30746" y="37046"/>
                  <a:pt x="29468" y="35814"/>
                </a:cubicBezTo>
                <a:cubicBezTo>
                  <a:pt x="28737" y="35106"/>
                  <a:pt x="27733" y="34764"/>
                  <a:pt x="26934" y="34147"/>
                </a:cubicBezTo>
                <a:cubicBezTo>
                  <a:pt x="26112" y="33485"/>
                  <a:pt x="25496" y="32549"/>
                  <a:pt x="25245" y="31522"/>
                </a:cubicBezTo>
                <a:cubicBezTo>
                  <a:pt x="24789" y="29582"/>
                  <a:pt x="25565" y="27437"/>
                  <a:pt x="24720" y="25656"/>
                </a:cubicBezTo>
                <a:cubicBezTo>
                  <a:pt x="23921" y="23967"/>
                  <a:pt x="21844" y="23054"/>
                  <a:pt x="21296" y="21251"/>
                </a:cubicBezTo>
                <a:cubicBezTo>
                  <a:pt x="20817" y="19745"/>
                  <a:pt x="21570" y="18124"/>
                  <a:pt x="21273" y="16572"/>
                </a:cubicBezTo>
                <a:cubicBezTo>
                  <a:pt x="20863" y="14312"/>
                  <a:pt x="18443" y="13011"/>
                  <a:pt x="17416" y="10934"/>
                </a:cubicBezTo>
                <a:cubicBezTo>
                  <a:pt x="16777" y="9656"/>
                  <a:pt x="16708" y="8195"/>
                  <a:pt x="16686" y="6757"/>
                </a:cubicBezTo>
                <a:cubicBezTo>
                  <a:pt x="16663" y="5319"/>
                  <a:pt x="16686" y="3858"/>
                  <a:pt x="16161" y="2534"/>
                </a:cubicBezTo>
                <a:cubicBezTo>
                  <a:pt x="15636" y="1188"/>
                  <a:pt x="14449" y="23"/>
                  <a:pt x="13011" y="1"/>
                </a:cubicBezTo>
                <a:cubicBezTo>
                  <a:pt x="12998" y="0"/>
                  <a:pt x="12985" y="0"/>
                  <a:pt x="12973" y="0"/>
                </a:cubicBezTo>
                <a:close/>
                <a:moveTo>
                  <a:pt x="4392" y="14708"/>
                </a:moveTo>
                <a:cubicBezTo>
                  <a:pt x="3463" y="14708"/>
                  <a:pt x="2560" y="14973"/>
                  <a:pt x="1826" y="15567"/>
                </a:cubicBezTo>
                <a:cubicBezTo>
                  <a:pt x="434" y="16686"/>
                  <a:pt x="0" y="18763"/>
                  <a:pt x="571" y="20452"/>
                </a:cubicBezTo>
                <a:cubicBezTo>
                  <a:pt x="1142" y="22141"/>
                  <a:pt x="2602" y="23442"/>
                  <a:pt x="4269" y="24127"/>
                </a:cubicBezTo>
                <a:cubicBezTo>
                  <a:pt x="5455" y="24629"/>
                  <a:pt x="6916" y="24926"/>
                  <a:pt x="7555" y="26067"/>
                </a:cubicBezTo>
                <a:cubicBezTo>
                  <a:pt x="8080" y="27026"/>
                  <a:pt x="7829" y="28236"/>
                  <a:pt x="8263" y="29263"/>
                </a:cubicBezTo>
                <a:cubicBezTo>
                  <a:pt x="9222" y="31454"/>
                  <a:pt x="12554" y="31203"/>
                  <a:pt x="14243" y="32892"/>
                </a:cubicBezTo>
                <a:cubicBezTo>
                  <a:pt x="15430" y="34102"/>
                  <a:pt x="15544" y="35996"/>
                  <a:pt x="16434" y="37434"/>
                </a:cubicBezTo>
                <a:cubicBezTo>
                  <a:pt x="17279" y="38804"/>
                  <a:pt x="18763" y="39648"/>
                  <a:pt x="20269" y="40242"/>
                </a:cubicBezTo>
                <a:cubicBezTo>
                  <a:pt x="21296" y="40652"/>
                  <a:pt x="22369" y="40972"/>
                  <a:pt x="23282" y="41565"/>
                </a:cubicBezTo>
                <a:cubicBezTo>
                  <a:pt x="25907" y="43186"/>
                  <a:pt x="27094" y="46678"/>
                  <a:pt x="29947" y="47865"/>
                </a:cubicBezTo>
                <a:cubicBezTo>
                  <a:pt x="27025" y="46176"/>
                  <a:pt x="27048" y="42068"/>
                  <a:pt x="24811" y="40082"/>
                </a:cubicBezTo>
                <a:cubicBezTo>
                  <a:pt x="23487" y="38895"/>
                  <a:pt x="21479" y="38621"/>
                  <a:pt x="20292" y="37320"/>
                </a:cubicBezTo>
                <a:cubicBezTo>
                  <a:pt x="18375" y="35243"/>
                  <a:pt x="19310" y="31568"/>
                  <a:pt x="17393" y="29491"/>
                </a:cubicBezTo>
                <a:cubicBezTo>
                  <a:pt x="16161" y="28167"/>
                  <a:pt x="14083" y="27893"/>
                  <a:pt x="12828" y="26592"/>
                </a:cubicBezTo>
                <a:cubicBezTo>
                  <a:pt x="11755" y="25474"/>
                  <a:pt x="11504" y="23853"/>
                  <a:pt x="11162" y="22347"/>
                </a:cubicBezTo>
                <a:cubicBezTo>
                  <a:pt x="10682" y="20087"/>
                  <a:pt x="9884" y="17759"/>
                  <a:pt x="8172" y="16207"/>
                </a:cubicBezTo>
                <a:cubicBezTo>
                  <a:pt x="7156" y="15272"/>
                  <a:pt x="5747" y="14708"/>
                  <a:pt x="4392" y="14708"/>
                </a:cubicBezTo>
                <a:close/>
                <a:moveTo>
                  <a:pt x="5136" y="34284"/>
                </a:moveTo>
                <a:cubicBezTo>
                  <a:pt x="2876" y="34307"/>
                  <a:pt x="1210" y="36955"/>
                  <a:pt x="1826" y="39123"/>
                </a:cubicBezTo>
                <a:cubicBezTo>
                  <a:pt x="2433" y="41257"/>
                  <a:pt x="4719" y="42639"/>
                  <a:pt x="6945" y="42639"/>
                </a:cubicBezTo>
                <a:cubicBezTo>
                  <a:pt x="6981" y="42639"/>
                  <a:pt x="7017" y="42639"/>
                  <a:pt x="7053" y="42638"/>
                </a:cubicBezTo>
                <a:cubicBezTo>
                  <a:pt x="7470" y="42623"/>
                  <a:pt x="7888" y="42566"/>
                  <a:pt x="8305" y="42566"/>
                </a:cubicBezTo>
                <a:cubicBezTo>
                  <a:pt x="8504" y="42566"/>
                  <a:pt x="8703" y="42579"/>
                  <a:pt x="8902" y="42615"/>
                </a:cubicBezTo>
                <a:cubicBezTo>
                  <a:pt x="10591" y="42889"/>
                  <a:pt x="11755" y="44647"/>
                  <a:pt x="13444" y="44966"/>
                </a:cubicBezTo>
                <a:cubicBezTo>
                  <a:pt x="13658" y="45009"/>
                  <a:pt x="13873" y="45027"/>
                  <a:pt x="14088" y="45027"/>
                </a:cubicBezTo>
                <a:cubicBezTo>
                  <a:pt x="15090" y="45027"/>
                  <a:pt x="16104" y="44644"/>
                  <a:pt x="17118" y="44644"/>
                </a:cubicBezTo>
                <a:cubicBezTo>
                  <a:pt x="17164" y="44644"/>
                  <a:pt x="17210" y="44645"/>
                  <a:pt x="17256" y="44647"/>
                </a:cubicBezTo>
                <a:cubicBezTo>
                  <a:pt x="20877" y="44738"/>
                  <a:pt x="23021" y="49646"/>
                  <a:pt x="26658" y="49646"/>
                </a:cubicBezTo>
                <a:cubicBezTo>
                  <a:pt x="26666" y="49646"/>
                  <a:pt x="26675" y="49646"/>
                  <a:pt x="26683" y="49646"/>
                </a:cubicBezTo>
                <a:cubicBezTo>
                  <a:pt x="25450" y="48550"/>
                  <a:pt x="24400" y="47363"/>
                  <a:pt x="23716" y="45994"/>
                </a:cubicBezTo>
                <a:cubicBezTo>
                  <a:pt x="23236" y="45058"/>
                  <a:pt x="22894" y="43939"/>
                  <a:pt x="21981" y="43414"/>
                </a:cubicBezTo>
                <a:cubicBezTo>
                  <a:pt x="21342" y="43026"/>
                  <a:pt x="20543" y="43003"/>
                  <a:pt x="19881" y="42684"/>
                </a:cubicBezTo>
                <a:cubicBezTo>
                  <a:pt x="18397" y="41999"/>
                  <a:pt x="17895" y="40036"/>
                  <a:pt x="16503" y="39169"/>
                </a:cubicBezTo>
                <a:cubicBezTo>
                  <a:pt x="15225" y="38393"/>
                  <a:pt x="13558" y="38712"/>
                  <a:pt x="12120" y="38279"/>
                </a:cubicBezTo>
                <a:cubicBezTo>
                  <a:pt x="9496" y="37480"/>
                  <a:pt x="7852" y="34284"/>
                  <a:pt x="5136" y="3428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4"/>
          <p:cNvSpPr/>
          <p:nvPr/>
        </p:nvSpPr>
        <p:spPr>
          <a:xfrm rot="783234">
            <a:off x="-897830" y="4006315"/>
            <a:ext cx="1699397" cy="1359253"/>
          </a:xfrm>
          <a:custGeom>
            <a:avLst/>
            <a:gdLst/>
            <a:ahLst/>
            <a:cxnLst/>
            <a:rect l="l" t="t" r="r" b="b"/>
            <a:pathLst>
              <a:path w="62976" h="50371" extrusionOk="0">
                <a:moveTo>
                  <a:pt x="58341" y="1"/>
                </a:moveTo>
                <a:cubicBezTo>
                  <a:pt x="58190" y="1"/>
                  <a:pt x="58038" y="12"/>
                  <a:pt x="57886" y="34"/>
                </a:cubicBezTo>
                <a:cubicBezTo>
                  <a:pt x="56174" y="285"/>
                  <a:pt x="54964" y="1860"/>
                  <a:pt x="54371" y="3481"/>
                </a:cubicBezTo>
                <a:cubicBezTo>
                  <a:pt x="53503" y="5832"/>
                  <a:pt x="53595" y="8388"/>
                  <a:pt x="53435" y="10899"/>
                </a:cubicBezTo>
                <a:cubicBezTo>
                  <a:pt x="53275" y="13387"/>
                  <a:pt x="52750" y="16034"/>
                  <a:pt x="50992" y="17815"/>
                </a:cubicBezTo>
                <a:cubicBezTo>
                  <a:pt x="48984" y="19892"/>
                  <a:pt x="45857" y="20303"/>
                  <a:pt x="43255" y="21558"/>
                </a:cubicBezTo>
                <a:cubicBezTo>
                  <a:pt x="41109" y="22585"/>
                  <a:pt x="39283" y="24252"/>
                  <a:pt x="38051" y="26283"/>
                </a:cubicBezTo>
                <a:cubicBezTo>
                  <a:pt x="36270" y="29205"/>
                  <a:pt x="35745" y="32857"/>
                  <a:pt x="33600" y="35550"/>
                </a:cubicBezTo>
                <a:cubicBezTo>
                  <a:pt x="31751" y="37878"/>
                  <a:pt x="28829" y="39248"/>
                  <a:pt x="25862" y="39544"/>
                </a:cubicBezTo>
                <a:cubicBezTo>
                  <a:pt x="23762" y="39773"/>
                  <a:pt x="21616" y="39499"/>
                  <a:pt x="19539" y="39887"/>
                </a:cubicBezTo>
                <a:cubicBezTo>
                  <a:pt x="16047" y="40549"/>
                  <a:pt x="13194" y="42968"/>
                  <a:pt x="10341" y="45091"/>
                </a:cubicBezTo>
                <a:cubicBezTo>
                  <a:pt x="7671" y="47061"/>
                  <a:pt x="4608" y="48914"/>
                  <a:pt x="878" y="48914"/>
                </a:cubicBezTo>
                <a:cubicBezTo>
                  <a:pt x="589" y="48914"/>
                  <a:pt x="297" y="48903"/>
                  <a:pt x="1" y="48880"/>
                </a:cubicBezTo>
                <a:lnTo>
                  <a:pt x="1" y="48880"/>
                </a:lnTo>
                <a:cubicBezTo>
                  <a:pt x="1602" y="49874"/>
                  <a:pt x="3492" y="50371"/>
                  <a:pt x="5384" y="50371"/>
                </a:cubicBezTo>
                <a:cubicBezTo>
                  <a:pt x="7402" y="50371"/>
                  <a:pt x="9421" y="49806"/>
                  <a:pt x="11094" y="48675"/>
                </a:cubicBezTo>
                <a:cubicBezTo>
                  <a:pt x="12281" y="47853"/>
                  <a:pt x="13308" y="46803"/>
                  <a:pt x="14563" y="46072"/>
                </a:cubicBezTo>
                <a:cubicBezTo>
                  <a:pt x="16350" y="45060"/>
                  <a:pt x="18397" y="44844"/>
                  <a:pt x="20484" y="44844"/>
                </a:cubicBezTo>
                <a:cubicBezTo>
                  <a:pt x="21784" y="44844"/>
                  <a:pt x="23100" y="44928"/>
                  <a:pt x="24378" y="44954"/>
                </a:cubicBezTo>
                <a:cubicBezTo>
                  <a:pt x="24588" y="44958"/>
                  <a:pt x="24798" y="44959"/>
                  <a:pt x="25009" y="44959"/>
                </a:cubicBezTo>
                <a:cubicBezTo>
                  <a:pt x="28796" y="44959"/>
                  <a:pt x="32604" y="44364"/>
                  <a:pt x="36042" y="42786"/>
                </a:cubicBezTo>
                <a:cubicBezTo>
                  <a:pt x="39694" y="41119"/>
                  <a:pt x="42867" y="38312"/>
                  <a:pt x="44556" y="34705"/>
                </a:cubicBezTo>
                <a:cubicBezTo>
                  <a:pt x="45514" y="32674"/>
                  <a:pt x="46062" y="30323"/>
                  <a:pt x="47683" y="28771"/>
                </a:cubicBezTo>
                <a:cubicBezTo>
                  <a:pt x="49486" y="27059"/>
                  <a:pt x="52179" y="26739"/>
                  <a:pt x="54462" y="25712"/>
                </a:cubicBezTo>
                <a:cubicBezTo>
                  <a:pt x="57680" y="24252"/>
                  <a:pt x="60054" y="21261"/>
                  <a:pt x="61355" y="17975"/>
                </a:cubicBezTo>
                <a:cubicBezTo>
                  <a:pt x="62656" y="14688"/>
                  <a:pt x="62976" y="11081"/>
                  <a:pt x="62953" y="7543"/>
                </a:cubicBezTo>
                <a:cubicBezTo>
                  <a:pt x="62953" y="5832"/>
                  <a:pt x="62839" y="4051"/>
                  <a:pt x="62040" y="2522"/>
                </a:cubicBezTo>
                <a:cubicBezTo>
                  <a:pt x="61312" y="1129"/>
                  <a:pt x="59884" y="1"/>
                  <a:pt x="583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4"/>
          <p:cNvSpPr/>
          <p:nvPr/>
        </p:nvSpPr>
        <p:spPr>
          <a:xfrm rot="1607863">
            <a:off x="-2808" y="3477367"/>
            <a:ext cx="449022" cy="1683379"/>
          </a:xfrm>
          <a:custGeom>
            <a:avLst/>
            <a:gdLst/>
            <a:ahLst/>
            <a:cxnLst/>
            <a:rect l="l" t="t" r="r" b="b"/>
            <a:pathLst>
              <a:path w="16641" h="62387" extrusionOk="0">
                <a:moveTo>
                  <a:pt x="5438" y="1"/>
                </a:moveTo>
                <a:cubicBezTo>
                  <a:pt x="5170" y="1"/>
                  <a:pt x="4901" y="24"/>
                  <a:pt x="4634" y="73"/>
                </a:cubicBezTo>
                <a:cubicBezTo>
                  <a:pt x="2831" y="415"/>
                  <a:pt x="1393" y="1853"/>
                  <a:pt x="708" y="3543"/>
                </a:cubicBezTo>
                <a:cubicBezTo>
                  <a:pt x="0" y="5232"/>
                  <a:pt x="0" y="7103"/>
                  <a:pt x="274" y="8906"/>
                </a:cubicBezTo>
                <a:cubicBezTo>
                  <a:pt x="959" y="13152"/>
                  <a:pt x="3173" y="16964"/>
                  <a:pt x="4839" y="20913"/>
                </a:cubicBezTo>
                <a:cubicBezTo>
                  <a:pt x="6483" y="24884"/>
                  <a:pt x="7579" y="29472"/>
                  <a:pt x="5912" y="33421"/>
                </a:cubicBezTo>
                <a:cubicBezTo>
                  <a:pt x="5136" y="35224"/>
                  <a:pt x="3858" y="36776"/>
                  <a:pt x="3196" y="38602"/>
                </a:cubicBezTo>
                <a:cubicBezTo>
                  <a:pt x="2078" y="41752"/>
                  <a:pt x="2945" y="45267"/>
                  <a:pt x="3972" y="48440"/>
                </a:cubicBezTo>
                <a:cubicBezTo>
                  <a:pt x="4520" y="50083"/>
                  <a:pt x="5091" y="51727"/>
                  <a:pt x="5227" y="53461"/>
                </a:cubicBezTo>
                <a:cubicBezTo>
                  <a:pt x="5433" y="56566"/>
                  <a:pt x="4109" y="59556"/>
                  <a:pt x="2831" y="62386"/>
                </a:cubicBezTo>
                <a:cubicBezTo>
                  <a:pt x="7738" y="57889"/>
                  <a:pt x="9975" y="51110"/>
                  <a:pt x="9359" y="44560"/>
                </a:cubicBezTo>
                <a:cubicBezTo>
                  <a:pt x="9199" y="42802"/>
                  <a:pt x="8834" y="40999"/>
                  <a:pt x="9222" y="39264"/>
                </a:cubicBezTo>
                <a:cubicBezTo>
                  <a:pt x="9633" y="37392"/>
                  <a:pt x="10843" y="35817"/>
                  <a:pt x="11824" y="34174"/>
                </a:cubicBezTo>
                <a:cubicBezTo>
                  <a:pt x="16640" y="26117"/>
                  <a:pt x="15887" y="15777"/>
                  <a:pt x="12577" y="7012"/>
                </a:cubicBezTo>
                <a:cubicBezTo>
                  <a:pt x="11915" y="5209"/>
                  <a:pt x="11116" y="3406"/>
                  <a:pt x="9793" y="2036"/>
                </a:cubicBezTo>
                <a:cubicBezTo>
                  <a:pt x="8658" y="842"/>
                  <a:pt x="7053" y="1"/>
                  <a:pt x="54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7" name="Google Shape;647;p34"/>
          <p:cNvGrpSpPr/>
          <p:nvPr/>
        </p:nvGrpSpPr>
        <p:grpSpPr>
          <a:xfrm>
            <a:off x="-117729" y="1733810"/>
            <a:ext cx="874530" cy="1481072"/>
            <a:chOff x="-117729" y="1733810"/>
            <a:chExt cx="874530" cy="1481072"/>
          </a:xfrm>
        </p:grpSpPr>
        <p:sp>
          <p:nvSpPr>
            <p:cNvPr id="648" name="Google Shape;648;p34"/>
            <p:cNvSpPr/>
            <p:nvPr/>
          </p:nvSpPr>
          <p:spPr>
            <a:xfrm>
              <a:off x="21973" y="1733810"/>
              <a:ext cx="518652" cy="505591"/>
            </a:xfrm>
            <a:custGeom>
              <a:avLst/>
              <a:gdLst/>
              <a:ahLst/>
              <a:cxnLst/>
              <a:rect l="l" t="t" r="r" b="b"/>
              <a:pathLst>
                <a:path w="19220" h="18736" extrusionOk="0">
                  <a:moveTo>
                    <a:pt x="9145" y="0"/>
                  </a:moveTo>
                  <a:cubicBezTo>
                    <a:pt x="9095" y="0"/>
                    <a:pt x="9044" y="1"/>
                    <a:pt x="8994" y="2"/>
                  </a:cubicBezTo>
                  <a:cubicBezTo>
                    <a:pt x="7190" y="48"/>
                    <a:pt x="5410" y="824"/>
                    <a:pt x="4132" y="2079"/>
                  </a:cubicBezTo>
                  <a:cubicBezTo>
                    <a:pt x="3675" y="2536"/>
                    <a:pt x="3264" y="3084"/>
                    <a:pt x="3127" y="3723"/>
                  </a:cubicBezTo>
                  <a:cubicBezTo>
                    <a:pt x="2945" y="4476"/>
                    <a:pt x="3173" y="5275"/>
                    <a:pt x="3493" y="6005"/>
                  </a:cubicBezTo>
                  <a:cubicBezTo>
                    <a:pt x="4155" y="7466"/>
                    <a:pt x="5182" y="8744"/>
                    <a:pt x="5866" y="10182"/>
                  </a:cubicBezTo>
                  <a:cubicBezTo>
                    <a:pt x="4908" y="9406"/>
                    <a:pt x="3926" y="8630"/>
                    <a:pt x="2945" y="7854"/>
                  </a:cubicBezTo>
                  <a:cubicBezTo>
                    <a:pt x="2717" y="7671"/>
                    <a:pt x="2466" y="7489"/>
                    <a:pt x="2192" y="7420"/>
                  </a:cubicBezTo>
                  <a:cubicBezTo>
                    <a:pt x="2152" y="7416"/>
                    <a:pt x="2112" y="7413"/>
                    <a:pt x="2072" y="7413"/>
                  </a:cubicBezTo>
                  <a:cubicBezTo>
                    <a:pt x="1725" y="7413"/>
                    <a:pt x="1390" y="7586"/>
                    <a:pt x="1164" y="7831"/>
                  </a:cubicBezTo>
                  <a:cubicBezTo>
                    <a:pt x="913" y="8105"/>
                    <a:pt x="776" y="8470"/>
                    <a:pt x="662" y="8835"/>
                  </a:cubicBezTo>
                  <a:cubicBezTo>
                    <a:pt x="0" y="11323"/>
                    <a:pt x="1210" y="14062"/>
                    <a:pt x="3150" y="15752"/>
                  </a:cubicBezTo>
                  <a:cubicBezTo>
                    <a:pt x="5090" y="17441"/>
                    <a:pt x="7647" y="18239"/>
                    <a:pt x="10180" y="18673"/>
                  </a:cubicBezTo>
                  <a:cubicBezTo>
                    <a:pt x="10426" y="18715"/>
                    <a:pt x="10675" y="18735"/>
                    <a:pt x="10925" y="18735"/>
                  </a:cubicBezTo>
                  <a:cubicBezTo>
                    <a:pt x="12446" y="18735"/>
                    <a:pt x="14020" y="17997"/>
                    <a:pt x="15156" y="16938"/>
                  </a:cubicBezTo>
                  <a:cubicBezTo>
                    <a:pt x="16320" y="15866"/>
                    <a:pt x="16868" y="14291"/>
                    <a:pt x="17507" y="12853"/>
                  </a:cubicBezTo>
                  <a:cubicBezTo>
                    <a:pt x="18101" y="11483"/>
                    <a:pt x="18831" y="10159"/>
                    <a:pt x="19014" y="8676"/>
                  </a:cubicBezTo>
                  <a:cubicBezTo>
                    <a:pt x="19219" y="6987"/>
                    <a:pt x="18671" y="5275"/>
                    <a:pt x="18078" y="3677"/>
                  </a:cubicBezTo>
                  <a:cubicBezTo>
                    <a:pt x="17850" y="3015"/>
                    <a:pt x="17599" y="2376"/>
                    <a:pt x="17142" y="1874"/>
                  </a:cubicBezTo>
                  <a:cubicBezTo>
                    <a:pt x="16771" y="1485"/>
                    <a:pt x="16249" y="1205"/>
                    <a:pt x="15735" y="1205"/>
                  </a:cubicBezTo>
                  <a:cubicBezTo>
                    <a:pt x="15586" y="1205"/>
                    <a:pt x="15437" y="1229"/>
                    <a:pt x="15293" y="1280"/>
                  </a:cubicBezTo>
                  <a:cubicBezTo>
                    <a:pt x="14700" y="1509"/>
                    <a:pt x="14335" y="2102"/>
                    <a:pt x="14084" y="2695"/>
                  </a:cubicBezTo>
                  <a:cubicBezTo>
                    <a:pt x="13513" y="3997"/>
                    <a:pt x="13285" y="5412"/>
                    <a:pt x="13079" y="6804"/>
                  </a:cubicBezTo>
                  <a:cubicBezTo>
                    <a:pt x="13148" y="5571"/>
                    <a:pt x="13034" y="4339"/>
                    <a:pt x="12760" y="3129"/>
                  </a:cubicBezTo>
                  <a:cubicBezTo>
                    <a:pt x="12577" y="2262"/>
                    <a:pt x="12280" y="1372"/>
                    <a:pt x="11618" y="778"/>
                  </a:cubicBezTo>
                  <a:cubicBezTo>
                    <a:pt x="10949" y="195"/>
                    <a:pt x="10034"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4"/>
            <p:cNvSpPr/>
            <p:nvPr/>
          </p:nvSpPr>
          <p:spPr>
            <a:xfrm>
              <a:off x="182722" y="1995375"/>
              <a:ext cx="268582" cy="236173"/>
            </a:xfrm>
            <a:custGeom>
              <a:avLst/>
              <a:gdLst/>
              <a:ahLst/>
              <a:cxnLst/>
              <a:rect l="l" t="t" r="r" b="b"/>
              <a:pathLst>
                <a:path w="9953" h="8752" extrusionOk="0">
                  <a:moveTo>
                    <a:pt x="6563" y="1"/>
                  </a:moveTo>
                  <a:cubicBezTo>
                    <a:pt x="6452" y="1"/>
                    <a:pt x="6342" y="4"/>
                    <a:pt x="6232" y="10"/>
                  </a:cubicBezTo>
                  <a:cubicBezTo>
                    <a:pt x="4406" y="78"/>
                    <a:pt x="2626" y="740"/>
                    <a:pt x="1211" y="1882"/>
                  </a:cubicBezTo>
                  <a:cubicBezTo>
                    <a:pt x="754" y="2270"/>
                    <a:pt x="298" y="2726"/>
                    <a:pt x="138" y="3297"/>
                  </a:cubicBezTo>
                  <a:cubicBezTo>
                    <a:pt x="1" y="3776"/>
                    <a:pt x="92" y="4278"/>
                    <a:pt x="229" y="4758"/>
                  </a:cubicBezTo>
                  <a:cubicBezTo>
                    <a:pt x="822" y="6835"/>
                    <a:pt x="2671" y="8569"/>
                    <a:pt x="4817" y="8752"/>
                  </a:cubicBezTo>
                  <a:cubicBezTo>
                    <a:pt x="5661" y="8250"/>
                    <a:pt x="6780" y="8318"/>
                    <a:pt x="7670" y="7930"/>
                  </a:cubicBezTo>
                  <a:cubicBezTo>
                    <a:pt x="8515" y="7588"/>
                    <a:pt x="9131" y="6880"/>
                    <a:pt x="9496" y="6059"/>
                  </a:cubicBezTo>
                  <a:cubicBezTo>
                    <a:pt x="9838" y="5237"/>
                    <a:pt x="9953" y="4324"/>
                    <a:pt x="9884" y="3434"/>
                  </a:cubicBezTo>
                  <a:cubicBezTo>
                    <a:pt x="9816" y="2361"/>
                    <a:pt x="9519" y="1242"/>
                    <a:pt x="8674" y="603"/>
                  </a:cubicBezTo>
                  <a:cubicBezTo>
                    <a:pt x="8078" y="146"/>
                    <a:pt x="7310" y="1"/>
                    <a:pt x="65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4"/>
            <p:cNvSpPr/>
            <p:nvPr/>
          </p:nvSpPr>
          <p:spPr>
            <a:xfrm>
              <a:off x="-117729" y="2086450"/>
              <a:ext cx="874530" cy="1128432"/>
            </a:xfrm>
            <a:custGeom>
              <a:avLst/>
              <a:gdLst/>
              <a:ahLst/>
              <a:cxnLst/>
              <a:rect l="l" t="t" r="r" b="b"/>
              <a:pathLst>
                <a:path w="32408" h="41817" extrusionOk="0">
                  <a:moveTo>
                    <a:pt x="30309" y="1"/>
                  </a:moveTo>
                  <a:cubicBezTo>
                    <a:pt x="29836" y="1"/>
                    <a:pt x="29342" y="124"/>
                    <a:pt x="28916" y="310"/>
                  </a:cubicBezTo>
                  <a:cubicBezTo>
                    <a:pt x="27090" y="1109"/>
                    <a:pt x="25720" y="2661"/>
                    <a:pt x="24556" y="4281"/>
                  </a:cubicBezTo>
                  <a:cubicBezTo>
                    <a:pt x="22662" y="6906"/>
                    <a:pt x="21132" y="9828"/>
                    <a:pt x="20037" y="12909"/>
                  </a:cubicBezTo>
                  <a:cubicBezTo>
                    <a:pt x="20196" y="11700"/>
                    <a:pt x="20219" y="10513"/>
                    <a:pt x="20082" y="9326"/>
                  </a:cubicBezTo>
                  <a:cubicBezTo>
                    <a:pt x="19991" y="8413"/>
                    <a:pt x="19786" y="7500"/>
                    <a:pt x="19786" y="6587"/>
                  </a:cubicBezTo>
                  <a:cubicBezTo>
                    <a:pt x="19808" y="5674"/>
                    <a:pt x="20082" y="4715"/>
                    <a:pt x="20744" y="4099"/>
                  </a:cubicBezTo>
                  <a:cubicBezTo>
                    <a:pt x="21109" y="3779"/>
                    <a:pt x="21543" y="3574"/>
                    <a:pt x="21931" y="3277"/>
                  </a:cubicBezTo>
                  <a:cubicBezTo>
                    <a:pt x="22296" y="2980"/>
                    <a:pt x="22616" y="2524"/>
                    <a:pt x="22547" y="2044"/>
                  </a:cubicBezTo>
                  <a:cubicBezTo>
                    <a:pt x="22468" y="1992"/>
                    <a:pt x="22387" y="1969"/>
                    <a:pt x="22306" y="1969"/>
                  </a:cubicBezTo>
                  <a:cubicBezTo>
                    <a:pt x="21776" y="1969"/>
                    <a:pt x="21200" y="2926"/>
                    <a:pt x="20693" y="2926"/>
                  </a:cubicBezTo>
                  <a:cubicBezTo>
                    <a:pt x="20601" y="2926"/>
                    <a:pt x="20511" y="2895"/>
                    <a:pt x="20425" y="2820"/>
                  </a:cubicBezTo>
                  <a:cubicBezTo>
                    <a:pt x="20356" y="2752"/>
                    <a:pt x="20288" y="2661"/>
                    <a:pt x="20219" y="2569"/>
                  </a:cubicBezTo>
                  <a:cubicBezTo>
                    <a:pt x="20134" y="2490"/>
                    <a:pt x="20035" y="2455"/>
                    <a:pt x="19933" y="2455"/>
                  </a:cubicBezTo>
                  <a:cubicBezTo>
                    <a:pt x="19624" y="2455"/>
                    <a:pt x="19278" y="2763"/>
                    <a:pt x="19124" y="3072"/>
                  </a:cubicBezTo>
                  <a:cubicBezTo>
                    <a:pt x="18918" y="3482"/>
                    <a:pt x="18758" y="4030"/>
                    <a:pt x="18325" y="4190"/>
                  </a:cubicBezTo>
                  <a:cubicBezTo>
                    <a:pt x="18233" y="4223"/>
                    <a:pt x="18137" y="4236"/>
                    <a:pt x="18038" y="4236"/>
                  </a:cubicBezTo>
                  <a:cubicBezTo>
                    <a:pt x="17577" y="4236"/>
                    <a:pt x="17054" y="3945"/>
                    <a:pt x="16652" y="3945"/>
                  </a:cubicBezTo>
                  <a:cubicBezTo>
                    <a:pt x="16473" y="3945"/>
                    <a:pt x="16318" y="4002"/>
                    <a:pt x="16202" y="4167"/>
                  </a:cubicBezTo>
                  <a:cubicBezTo>
                    <a:pt x="16065" y="4350"/>
                    <a:pt x="16065" y="4578"/>
                    <a:pt x="15997" y="4783"/>
                  </a:cubicBezTo>
                  <a:cubicBezTo>
                    <a:pt x="15791" y="5423"/>
                    <a:pt x="15015" y="5605"/>
                    <a:pt x="14353" y="5719"/>
                  </a:cubicBezTo>
                  <a:cubicBezTo>
                    <a:pt x="14473" y="6130"/>
                    <a:pt x="14901" y="6336"/>
                    <a:pt x="15339" y="6336"/>
                  </a:cubicBezTo>
                  <a:cubicBezTo>
                    <a:pt x="15484" y="6336"/>
                    <a:pt x="15631" y="6313"/>
                    <a:pt x="15768" y="6267"/>
                  </a:cubicBezTo>
                  <a:cubicBezTo>
                    <a:pt x="16293" y="6107"/>
                    <a:pt x="16727" y="5696"/>
                    <a:pt x="17229" y="5423"/>
                  </a:cubicBezTo>
                  <a:cubicBezTo>
                    <a:pt x="17506" y="5271"/>
                    <a:pt x="17832" y="5169"/>
                    <a:pt x="18138" y="5169"/>
                  </a:cubicBezTo>
                  <a:cubicBezTo>
                    <a:pt x="18386" y="5169"/>
                    <a:pt x="18620" y="5236"/>
                    <a:pt x="18804" y="5400"/>
                  </a:cubicBezTo>
                  <a:cubicBezTo>
                    <a:pt x="19101" y="5674"/>
                    <a:pt x="19192" y="6062"/>
                    <a:pt x="19238" y="6450"/>
                  </a:cubicBezTo>
                  <a:cubicBezTo>
                    <a:pt x="19991" y="11311"/>
                    <a:pt x="19146" y="16356"/>
                    <a:pt x="17298" y="20898"/>
                  </a:cubicBezTo>
                  <a:cubicBezTo>
                    <a:pt x="16750" y="22290"/>
                    <a:pt x="16088" y="23614"/>
                    <a:pt x="15380" y="24915"/>
                  </a:cubicBezTo>
                  <a:cubicBezTo>
                    <a:pt x="16430" y="21925"/>
                    <a:pt x="16955" y="18753"/>
                    <a:pt x="16932" y="15603"/>
                  </a:cubicBezTo>
                  <a:cubicBezTo>
                    <a:pt x="16932" y="13480"/>
                    <a:pt x="16613" y="11220"/>
                    <a:pt x="15152" y="9668"/>
                  </a:cubicBezTo>
                  <a:cubicBezTo>
                    <a:pt x="14855" y="9349"/>
                    <a:pt x="14490" y="9052"/>
                    <a:pt x="14056" y="8960"/>
                  </a:cubicBezTo>
                  <a:cubicBezTo>
                    <a:pt x="13940" y="8931"/>
                    <a:pt x="13823" y="8918"/>
                    <a:pt x="13707" y="8918"/>
                  </a:cubicBezTo>
                  <a:cubicBezTo>
                    <a:pt x="12825" y="8918"/>
                    <a:pt x="12001" y="9716"/>
                    <a:pt x="11820" y="10604"/>
                  </a:cubicBezTo>
                  <a:cubicBezTo>
                    <a:pt x="11614" y="11608"/>
                    <a:pt x="12025" y="12658"/>
                    <a:pt x="12596" y="13526"/>
                  </a:cubicBezTo>
                  <a:cubicBezTo>
                    <a:pt x="13166" y="14393"/>
                    <a:pt x="13897" y="15146"/>
                    <a:pt x="14422" y="16013"/>
                  </a:cubicBezTo>
                  <a:cubicBezTo>
                    <a:pt x="15449" y="17725"/>
                    <a:pt x="15677" y="19802"/>
                    <a:pt x="15449" y="21765"/>
                  </a:cubicBezTo>
                  <a:cubicBezTo>
                    <a:pt x="15221" y="23637"/>
                    <a:pt x="14627" y="25417"/>
                    <a:pt x="14034" y="27198"/>
                  </a:cubicBezTo>
                  <a:cubicBezTo>
                    <a:pt x="12664" y="29343"/>
                    <a:pt x="11089" y="31398"/>
                    <a:pt x="9446" y="33338"/>
                  </a:cubicBezTo>
                  <a:cubicBezTo>
                    <a:pt x="8829" y="34068"/>
                    <a:pt x="8190" y="34776"/>
                    <a:pt x="7551" y="35461"/>
                  </a:cubicBezTo>
                  <a:cubicBezTo>
                    <a:pt x="8213" y="34091"/>
                    <a:pt x="8601" y="32607"/>
                    <a:pt x="8966" y="31147"/>
                  </a:cubicBezTo>
                  <a:cubicBezTo>
                    <a:pt x="9811" y="27746"/>
                    <a:pt x="10678" y="24322"/>
                    <a:pt x="10838" y="20807"/>
                  </a:cubicBezTo>
                  <a:cubicBezTo>
                    <a:pt x="10907" y="19437"/>
                    <a:pt x="10838" y="17954"/>
                    <a:pt x="9994" y="16881"/>
                  </a:cubicBezTo>
                  <a:cubicBezTo>
                    <a:pt x="9879" y="16744"/>
                    <a:pt x="9742" y="16607"/>
                    <a:pt x="9583" y="16561"/>
                  </a:cubicBezTo>
                  <a:cubicBezTo>
                    <a:pt x="9538" y="16550"/>
                    <a:pt x="9494" y="16545"/>
                    <a:pt x="9450" y="16545"/>
                  </a:cubicBezTo>
                  <a:cubicBezTo>
                    <a:pt x="9228" y="16545"/>
                    <a:pt x="9024" y="16679"/>
                    <a:pt x="8852" y="16812"/>
                  </a:cubicBezTo>
                  <a:cubicBezTo>
                    <a:pt x="8031" y="17520"/>
                    <a:pt x="7483" y="18501"/>
                    <a:pt x="7118" y="19506"/>
                  </a:cubicBezTo>
                  <a:cubicBezTo>
                    <a:pt x="6113" y="22176"/>
                    <a:pt x="6159" y="25098"/>
                    <a:pt x="6433" y="27928"/>
                  </a:cubicBezTo>
                  <a:cubicBezTo>
                    <a:pt x="6684" y="30667"/>
                    <a:pt x="7095" y="33384"/>
                    <a:pt x="6912" y="36100"/>
                  </a:cubicBezTo>
                  <a:cubicBezTo>
                    <a:pt x="4972" y="38086"/>
                    <a:pt x="2804" y="39866"/>
                    <a:pt x="338" y="41144"/>
                  </a:cubicBezTo>
                  <a:cubicBezTo>
                    <a:pt x="315" y="41138"/>
                    <a:pt x="293" y="41135"/>
                    <a:pt x="273" y="41135"/>
                  </a:cubicBezTo>
                  <a:cubicBezTo>
                    <a:pt x="1" y="41135"/>
                    <a:pt x="41" y="41677"/>
                    <a:pt x="338" y="41783"/>
                  </a:cubicBezTo>
                  <a:cubicBezTo>
                    <a:pt x="402" y="41806"/>
                    <a:pt x="467" y="41816"/>
                    <a:pt x="532" y="41816"/>
                  </a:cubicBezTo>
                  <a:cubicBezTo>
                    <a:pt x="792" y="41816"/>
                    <a:pt x="1055" y="41655"/>
                    <a:pt x="1274" y="41509"/>
                  </a:cubicBezTo>
                  <a:cubicBezTo>
                    <a:pt x="3488" y="40026"/>
                    <a:pt x="5543" y="38337"/>
                    <a:pt x="7460" y="36465"/>
                  </a:cubicBezTo>
                  <a:cubicBezTo>
                    <a:pt x="7648" y="36470"/>
                    <a:pt x="7836" y="36472"/>
                    <a:pt x="8024" y="36472"/>
                  </a:cubicBezTo>
                  <a:cubicBezTo>
                    <a:pt x="12339" y="36472"/>
                    <a:pt x="16707" y="35223"/>
                    <a:pt x="20425" y="32927"/>
                  </a:cubicBezTo>
                  <a:cubicBezTo>
                    <a:pt x="21771" y="32082"/>
                    <a:pt x="23141" y="31010"/>
                    <a:pt x="23552" y="29480"/>
                  </a:cubicBezTo>
                  <a:cubicBezTo>
                    <a:pt x="23643" y="29184"/>
                    <a:pt x="23689" y="28841"/>
                    <a:pt x="23575" y="28545"/>
                  </a:cubicBezTo>
                  <a:cubicBezTo>
                    <a:pt x="23415" y="28111"/>
                    <a:pt x="22913" y="27837"/>
                    <a:pt x="22456" y="27814"/>
                  </a:cubicBezTo>
                  <a:cubicBezTo>
                    <a:pt x="22429" y="27813"/>
                    <a:pt x="22402" y="27812"/>
                    <a:pt x="22374" y="27812"/>
                  </a:cubicBezTo>
                  <a:cubicBezTo>
                    <a:pt x="21925" y="27812"/>
                    <a:pt x="21496" y="27986"/>
                    <a:pt x="21087" y="28179"/>
                  </a:cubicBezTo>
                  <a:cubicBezTo>
                    <a:pt x="19420" y="28955"/>
                    <a:pt x="18028" y="30211"/>
                    <a:pt x="16522" y="31261"/>
                  </a:cubicBezTo>
                  <a:cubicBezTo>
                    <a:pt x="14102" y="32950"/>
                    <a:pt x="11386" y="34160"/>
                    <a:pt x="8647" y="35278"/>
                  </a:cubicBezTo>
                  <a:cubicBezTo>
                    <a:pt x="10770" y="33041"/>
                    <a:pt x="12687" y="30599"/>
                    <a:pt x="14330" y="27997"/>
                  </a:cubicBezTo>
                  <a:cubicBezTo>
                    <a:pt x="14516" y="28096"/>
                    <a:pt x="14742" y="28134"/>
                    <a:pt x="14979" y="28134"/>
                  </a:cubicBezTo>
                  <a:cubicBezTo>
                    <a:pt x="15179" y="28134"/>
                    <a:pt x="15387" y="28107"/>
                    <a:pt x="15586" y="28065"/>
                  </a:cubicBezTo>
                  <a:cubicBezTo>
                    <a:pt x="18553" y="27563"/>
                    <a:pt x="21178" y="25874"/>
                    <a:pt x="23392" y="23843"/>
                  </a:cubicBezTo>
                  <a:cubicBezTo>
                    <a:pt x="25218" y="22176"/>
                    <a:pt x="26861" y="20168"/>
                    <a:pt x="27455" y="17771"/>
                  </a:cubicBezTo>
                  <a:cubicBezTo>
                    <a:pt x="27592" y="17109"/>
                    <a:pt x="27660" y="16333"/>
                    <a:pt x="27227" y="15808"/>
                  </a:cubicBezTo>
                  <a:cubicBezTo>
                    <a:pt x="26936" y="15457"/>
                    <a:pt x="26498" y="15299"/>
                    <a:pt x="26042" y="15299"/>
                  </a:cubicBezTo>
                  <a:cubicBezTo>
                    <a:pt x="25638" y="15299"/>
                    <a:pt x="25219" y="15423"/>
                    <a:pt x="24876" y="15648"/>
                  </a:cubicBezTo>
                  <a:cubicBezTo>
                    <a:pt x="24168" y="16128"/>
                    <a:pt x="23734" y="16927"/>
                    <a:pt x="23323" y="17680"/>
                  </a:cubicBezTo>
                  <a:cubicBezTo>
                    <a:pt x="22022" y="20099"/>
                    <a:pt x="20607" y="22519"/>
                    <a:pt x="18599" y="24390"/>
                  </a:cubicBezTo>
                  <a:cubicBezTo>
                    <a:pt x="17480" y="25417"/>
                    <a:pt x="16202" y="26285"/>
                    <a:pt x="14878" y="27084"/>
                  </a:cubicBezTo>
                  <a:cubicBezTo>
                    <a:pt x="16864" y="23706"/>
                    <a:pt x="18393" y="20099"/>
                    <a:pt x="19375" y="16310"/>
                  </a:cubicBezTo>
                  <a:cubicBezTo>
                    <a:pt x="19420" y="16105"/>
                    <a:pt x="19489" y="15922"/>
                    <a:pt x="19534" y="15717"/>
                  </a:cubicBezTo>
                  <a:cubicBezTo>
                    <a:pt x="21292" y="13731"/>
                    <a:pt x="23232" y="11791"/>
                    <a:pt x="25286" y="10033"/>
                  </a:cubicBezTo>
                  <a:cubicBezTo>
                    <a:pt x="27592" y="8070"/>
                    <a:pt x="30125" y="6199"/>
                    <a:pt x="31563" y="3551"/>
                  </a:cubicBezTo>
                  <a:cubicBezTo>
                    <a:pt x="32088" y="2592"/>
                    <a:pt x="32408" y="1291"/>
                    <a:pt x="31655" y="515"/>
                  </a:cubicBezTo>
                  <a:cubicBezTo>
                    <a:pt x="31310" y="146"/>
                    <a:pt x="30822" y="1"/>
                    <a:pt x="303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1" name="Google Shape;651;p34"/>
          <p:cNvSpPr/>
          <p:nvPr/>
        </p:nvSpPr>
        <p:spPr>
          <a:xfrm flipH="1">
            <a:off x="3198968" y="305926"/>
            <a:ext cx="174640" cy="113416"/>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4"/>
          <p:cNvSpPr/>
          <p:nvPr/>
        </p:nvSpPr>
        <p:spPr>
          <a:xfrm flipH="1">
            <a:off x="5914460" y="364705"/>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4"/>
          <p:cNvSpPr/>
          <p:nvPr/>
        </p:nvSpPr>
        <p:spPr>
          <a:xfrm flipH="1">
            <a:off x="8154831" y="2548831"/>
            <a:ext cx="68096" cy="64973"/>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4"/>
          <p:cNvSpPr/>
          <p:nvPr/>
        </p:nvSpPr>
        <p:spPr>
          <a:xfrm flipH="1">
            <a:off x="1339431" y="790856"/>
            <a:ext cx="68096" cy="64973"/>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4"/>
          <p:cNvSpPr/>
          <p:nvPr/>
        </p:nvSpPr>
        <p:spPr>
          <a:xfrm rot="-2700000">
            <a:off x="8464830" y="648414"/>
            <a:ext cx="122997" cy="192036"/>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4"/>
          <p:cNvSpPr/>
          <p:nvPr/>
        </p:nvSpPr>
        <p:spPr>
          <a:xfrm flipH="1">
            <a:off x="3549635" y="4833305"/>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4"/>
          <p:cNvSpPr/>
          <p:nvPr/>
        </p:nvSpPr>
        <p:spPr>
          <a:xfrm>
            <a:off x="5932975" y="4843202"/>
            <a:ext cx="93021" cy="113426"/>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8" name="Google Shape;658;p34"/>
          <p:cNvGrpSpPr/>
          <p:nvPr/>
        </p:nvGrpSpPr>
        <p:grpSpPr>
          <a:xfrm rot="2700000" flipH="1">
            <a:off x="4317482" y="3867977"/>
            <a:ext cx="874521" cy="1481058"/>
            <a:chOff x="-117729" y="1733810"/>
            <a:chExt cx="874530" cy="1481072"/>
          </a:xfrm>
        </p:grpSpPr>
        <p:sp>
          <p:nvSpPr>
            <p:cNvPr id="659" name="Google Shape;659;p34"/>
            <p:cNvSpPr/>
            <p:nvPr/>
          </p:nvSpPr>
          <p:spPr>
            <a:xfrm>
              <a:off x="21973" y="1733810"/>
              <a:ext cx="518652" cy="505591"/>
            </a:xfrm>
            <a:custGeom>
              <a:avLst/>
              <a:gdLst/>
              <a:ahLst/>
              <a:cxnLst/>
              <a:rect l="l" t="t" r="r" b="b"/>
              <a:pathLst>
                <a:path w="19220" h="18736" extrusionOk="0">
                  <a:moveTo>
                    <a:pt x="9145" y="0"/>
                  </a:moveTo>
                  <a:cubicBezTo>
                    <a:pt x="9095" y="0"/>
                    <a:pt x="9044" y="1"/>
                    <a:pt x="8994" y="2"/>
                  </a:cubicBezTo>
                  <a:cubicBezTo>
                    <a:pt x="7190" y="48"/>
                    <a:pt x="5410" y="824"/>
                    <a:pt x="4132" y="2079"/>
                  </a:cubicBezTo>
                  <a:cubicBezTo>
                    <a:pt x="3675" y="2536"/>
                    <a:pt x="3264" y="3084"/>
                    <a:pt x="3127" y="3723"/>
                  </a:cubicBezTo>
                  <a:cubicBezTo>
                    <a:pt x="2945" y="4476"/>
                    <a:pt x="3173" y="5275"/>
                    <a:pt x="3493" y="6005"/>
                  </a:cubicBezTo>
                  <a:cubicBezTo>
                    <a:pt x="4155" y="7466"/>
                    <a:pt x="5182" y="8744"/>
                    <a:pt x="5866" y="10182"/>
                  </a:cubicBezTo>
                  <a:cubicBezTo>
                    <a:pt x="4908" y="9406"/>
                    <a:pt x="3926" y="8630"/>
                    <a:pt x="2945" y="7854"/>
                  </a:cubicBezTo>
                  <a:cubicBezTo>
                    <a:pt x="2717" y="7671"/>
                    <a:pt x="2466" y="7489"/>
                    <a:pt x="2192" y="7420"/>
                  </a:cubicBezTo>
                  <a:cubicBezTo>
                    <a:pt x="2152" y="7416"/>
                    <a:pt x="2112" y="7413"/>
                    <a:pt x="2072" y="7413"/>
                  </a:cubicBezTo>
                  <a:cubicBezTo>
                    <a:pt x="1725" y="7413"/>
                    <a:pt x="1390" y="7586"/>
                    <a:pt x="1164" y="7831"/>
                  </a:cubicBezTo>
                  <a:cubicBezTo>
                    <a:pt x="913" y="8105"/>
                    <a:pt x="776" y="8470"/>
                    <a:pt x="662" y="8835"/>
                  </a:cubicBezTo>
                  <a:cubicBezTo>
                    <a:pt x="0" y="11323"/>
                    <a:pt x="1210" y="14062"/>
                    <a:pt x="3150" y="15752"/>
                  </a:cubicBezTo>
                  <a:cubicBezTo>
                    <a:pt x="5090" y="17441"/>
                    <a:pt x="7647" y="18239"/>
                    <a:pt x="10180" y="18673"/>
                  </a:cubicBezTo>
                  <a:cubicBezTo>
                    <a:pt x="10426" y="18715"/>
                    <a:pt x="10675" y="18735"/>
                    <a:pt x="10925" y="18735"/>
                  </a:cubicBezTo>
                  <a:cubicBezTo>
                    <a:pt x="12446" y="18735"/>
                    <a:pt x="14020" y="17997"/>
                    <a:pt x="15156" y="16938"/>
                  </a:cubicBezTo>
                  <a:cubicBezTo>
                    <a:pt x="16320" y="15866"/>
                    <a:pt x="16868" y="14291"/>
                    <a:pt x="17507" y="12853"/>
                  </a:cubicBezTo>
                  <a:cubicBezTo>
                    <a:pt x="18101" y="11483"/>
                    <a:pt x="18831" y="10159"/>
                    <a:pt x="19014" y="8676"/>
                  </a:cubicBezTo>
                  <a:cubicBezTo>
                    <a:pt x="19219" y="6987"/>
                    <a:pt x="18671" y="5275"/>
                    <a:pt x="18078" y="3677"/>
                  </a:cubicBezTo>
                  <a:cubicBezTo>
                    <a:pt x="17850" y="3015"/>
                    <a:pt x="17599" y="2376"/>
                    <a:pt x="17142" y="1874"/>
                  </a:cubicBezTo>
                  <a:cubicBezTo>
                    <a:pt x="16771" y="1485"/>
                    <a:pt x="16249" y="1205"/>
                    <a:pt x="15735" y="1205"/>
                  </a:cubicBezTo>
                  <a:cubicBezTo>
                    <a:pt x="15586" y="1205"/>
                    <a:pt x="15437" y="1229"/>
                    <a:pt x="15293" y="1280"/>
                  </a:cubicBezTo>
                  <a:cubicBezTo>
                    <a:pt x="14700" y="1509"/>
                    <a:pt x="14335" y="2102"/>
                    <a:pt x="14084" y="2695"/>
                  </a:cubicBezTo>
                  <a:cubicBezTo>
                    <a:pt x="13513" y="3997"/>
                    <a:pt x="13285" y="5412"/>
                    <a:pt x="13079" y="6804"/>
                  </a:cubicBezTo>
                  <a:cubicBezTo>
                    <a:pt x="13148" y="5571"/>
                    <a:pt x="13034" y="4339"/>
                    <a:pt x="12760" y="3129"/>
                  </a:cubicBezTo>
                  <a:cubicBezTo>
                    <a:pt x="12577" y="2262"/>
                    <a:pt x="12280" y="1372"/>
                    <a:pt x="11618" y="778"/>
                  </a:cubicBezTo>
                  <a:cubicBezTo>
                    <a:pt x="10949" y="195"/>
                    <a:pt x="10034"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4"/>
            <p:cNvSpPr/>
            <p:nvPr/>
          </p:nvSpPr>
          <p:spPr>
            <a:xfrm>
              <a:off x="182722" y="1995375"/>
              <a:ext cx="268582" cy="236173"/>
            </a:xfrm>
            <a:custGeom>
              <a:avLst/>
              <a:gdLst/>
              <a:ahLst/>
              <a:cxnLst/>
              <a:rect l="l" t="t" r="r" b="b"/>
              <a:pathLst>
                <a:path w="9953" h="8752" extrusionOk="0">
                  <a:moveTo>
                    <a:pt x="6563" y="1"/>
                  </a:moveTo>
                  <a:cubicBezTo>
                    <a:pt x="6452" y="1"/>
                    <a:pt x="6342" y="4"/>
                    <a:pt x="6232" y="10"/>
                  </a:cubicBezTo>
                  <a:cubicBezTo>
                    <a:pt x="4406" y="78"/>
                    <a:pt x="2626" y="740"/>
                    <a:pt x="1211" y="1882"/>
                  </a:cubicBezTo>
                  <a:cubicBezTo>
                    <a:pt x="754" y="2270"/>
                    <a:pt x="298" y="2726"/>
                    <a:pt x="138" y="3297"/>
                  </a:cubicBezTo>
                  <a:cubicBezTo>
                    <a:pt x="1" y="3776"/>
                    <a:pt x="92" y="4278"/>
                    <a:pt x="229" y="4758"/>
                  </a:cubicBezTo>
                  <a:cubicBezTo>
                    <a:pt x="822" y="6835"/>
                    <a:pt x="2671" y="8569"/>
                    <a:pt x="4817" y="8752"/>
                  </a:cubicBezTo>
                  <a:cubicBezTo>
                    <a:pt x="5661" y="8250"/>
                    <a:pt x="6780" y="8318"/>
                    <a:pt x="7670" y="7930"/>
                  </a:cubicBezTo>
                  <a:cubicBezTo>
                    <a:pt x="8515" y="7588"/>
                    <a:pt x="9131" y="6880"/>
                    <a:pt x="9496" y="6059"/>
                  </a:cubicBezTo>
                  <a:cubicBezTo>
                    <a:pt x="9838" y="5237"/>
                    <a:pt x="9953" y="4324"/>
                    <a:pt x="9884" y="3434"/>
                  </a:cubicBezTo>
                  <a:cubicBezTo>
                    <a:pt x="9816" y="2361"/>
                    <a:pt x="9519" y="1242"/>
                    <a:pt x="8674" y="603"/>
                  </a:cubicBezTo>
                  <a:cubicBezTo>
                    <a:pt x="8078" y="146"/>
                    <a:pt x="7310" y="1"/>
                    <a:pt x="65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4"/>
            <p:cNvSpPr/>
            <p:nvPr/>
          </p:nvSpPr>
          <p:spPr>
            <a:xfrm>
              <a:off x="-117729" y="2086450"/>
              <a:ext cx="874530" cy="1128432"/>
            </a:xfrm>
            <a:custGeom>
              <a:avLst/>
              <a:gdLst/>
              <a:ahLst/>
              <a:cxnLst/>
              <a:rect l="l" t="t" r="r" b="b"/>
              <a:pathLst>
                <a:path w="32408" h="41817" extrusionOk="0">
                  <a:moveTo>
                    <a:pt x="30309" y="1"/>
                  </a:moveTo>
                  <a:cubicBezTo>
                    <a:pt x="29836" y="1"/>
                    <a:pt x="29342" y="124"/>
                    <a:pt x="28916" y="310"/>
                  </a:cubicBezTo>
                  <a:cubicBezTo>
                    <a:pt x="27090" y="1109"/>
                    <a:pt x="25720" y="2661"/>
                    <a:pt x="24556" y="4281"/>
                  </a:cubicBezTo>
                  <a:cubicBezTo>
                    <a:pt x="22662" y="6906"/>
                    <a:pt x="21132" y="9828"/>
                    <a:pt x="20037" y="12909"/>
                  </a:cubicBezTo>
                  <a:cubicBezTo>
                    <a:pt x="20196" y="11700"/>
                    <a:pt x="20219" y="10513"/>
                    <a:pt x="20082" y="9326"/>
                  </a:cubicBezTo>
                  <a:cubicBezTo>
                    <a:pt x="19991" y="8413"/>
                    <a:pt x="19786" y="7500"/>
                    <a:pt x="19786" y="6587"/>
                  </a:cubicBezTo>
                  <a:cubicBezTo>
                    <a:pt x="19808" y="5674"/>
                    <a:pt x="20082" y="4715"/>
                    <a:pt x="20744" y="4099"/>
                  </a:cubicBezTo>
                  <a:cubicBezTo>
                    <a:pt x="21109" y="3779"/>
                    <a:pt x="21543" y="3574"/>
                    <a:pt x="21931" y="3277"/>
                  </a:cubicBezTo>
                  <a:cubicBezTo>
                    <a:pt x="22296" y="2980"/>
                    <a:pt x="22616" y="2524"/>
                    <a:pt x="22547" y="2044"/>
                  </a:cubicBezTo>
                  <a:cubicBezTo>
                    <a:pt x="22468" y="1992"/>
                    <a:pt x="22387" y="1969"/>
                    <a:pt x="22306" y="1969"/>
                  </a:cubicBezTo>
                  <a:cubicBezTo>
                    <a:pt x="21776" y="1969"/>
                    <a:pt x="21200" y="2926"/>
                    <a:pt x="20693" y="2926"/>
                  </a:cubicBezTo>
                  <a:cubicBezTo>
                    <a:pt x="20601" y="2926"/>
                    <a:pt x="20511" y="2895"/>
                    <a:pt x="20425" y="2820"/>
                  </a:cubicBezTo>
                  <a:cubicBezTo>
                    <a:pt x="20356" y="2752"/>
                    <a:pt x="20288" y="2661"/>
                    <a:pt x="20219" y="2569"/>
                  </a:cubicBezTo>
                  <a:cubicBezTo>
                    <a:pt x="20134" y="2490"/>
                    <a:pt x="20035" y="2455"/>
                    <a:pt x="19933" y="2455"/>
                  </a:cubicBezTo>
                  <a:cubicBezTo>
                    <a:pt x="19624" y="2455"/>
                    <a:pt x="19278" y="2763"/>
                    <a:pt x="19124" y="3072"/>
                  </a:cubicBezTo>
                  <a:cubicBezTo>
                    <a:pt x="18918" y="3482"/>
                    <a:pt x="18758" y="4030"/>
                    <a:pt x="18325" y="4190"/>
                  </a:cubicBezTo>
                  <a:cubicBezTo>
                    <a:pt x="18233" y="4223"/>
                    <a:pt x="18137" y="4236"/>
                    <a:pt x="18038" y="4236"/>
                  </a:cubicBezTo>
                  <a:cubicBezTo>
                    <a:pt x="17577" y="4236"/>
                    <a:pt x="17054" y="3945"/>
                    <a:pt x="16652" y="3945"/>
                  </a:cubicBezTo>
                  <a:cubicBezTo>
                    <a:pt x="16473" y="3945"/>
                    <a:pt x="16318" y="4002"/>
                    <a:pt x="16202" y="4167"/>
                  </a:cubicBezTo>
                  <a:cubicBezTo>
                    <a:pt x="16065" y="4350"/>
                    <a:pt x="16065" y="4578"/>
                    <a:pt x="15997" y="4783"/>
                  </a:cubicBezTo>
                  <a:cubicBezTo>
                    <a:pt x="15791" y="5423"/>
                    <a:pt x="15015" y="5605"/>
                    <a:pt x="14353" y="5719"/>
                  </a:cubicBezTo>
                  <a:cubicBezTo>
                    <a:pt x="14473" y="6130"/>
                    <a:pt x="14901" y="6336"/>
                    <a:pt x="15339" y="6336"/>
                  </a:cubicBezTo>
                  <a:cubicBezTo>
                    <a:pt x="15484" y="6336"/>
                    <a:pt x="15631" y="6313"/>
                    <a:pt x="15768" y="6267"/>
                  </a:cubicBezTo>
                  <a:cubicBezTo>
                    <a:pt x="16293" y="6107"/>
                    <a:pt x="16727" y="5696"/>
                    <a:pt x="17229" y="5423"/>
                  </a:cubicBezTo>
                  <a:cubicBezTo>
                    <a:pt x="17506" y="5271"/>
                    <a:pt x="17832" y="5169"/>
                    <a:pt x="18138" y="5169"/>
                  </a:cubicBezTo>
                  <a:cubicBezTo>
                    <a:pt x="18386" y="5169"/>
                    <a:pt x="18620" y="5236"/>
                    <a:pt x="18804" y="5400"/>
                  </a:cubicBezTo>
                  <a:cubicBezTo>
                    <a:pt x="19101" y="5674"/>
                    <a:pt x="19192" y="6062"/>
                    <a:pt x="19238" y="6450"/>
                  </a:cubicBezTo>
                  <a:cubicBezTo>
                    <a:pt x="19991" y="11311"/>
                    <a:pt x="19146" y="16356"/>
                    <a:pt x="17298" y="20898"/>
                  </a:cubicBezTo>
                  <a:cubicBezTo>
                    <a:pt x="16750" y="22290"/>
                    <a:pt x="16088" y="23614"/>
                    <a:pt x="15380" y="24915"/>
                  </a:cubicBezTo>
                  <a:cubicBezTo>
                    <a:pt x="16430" y="21925"/>
                    <a:pt x="16955" y="18753"/>
                    <a:pt x="16932" y="15603"/>
                  </a:cubicBezTo>
                  <a:cubicBezTo>
                    <a:pt x="16932" y="13480"/>
                    <a:pt x="16613" y="11220"/>
                    <a:pt x="15152" y="9668"/>
                  </a:cubicBezTo>
                  <a:cubicBezTo>
                    <a:pt x="14855" y="9349"/>
                    <a:pt x="14490" y="9052"/>
                    <a:pt x="14056" y="8960"/>
                  </a:cubicBezTo>
                  <a:cubicBezTo>
                    <a:pt x="13940" y="8931"/>
                    <a:pt x="13823" y="8918"/>
                    <a:pt x="13707" y="8918"/>
                  </a:cubicBezTo>
                  <a:cubicBezTo>
                    <a:pt x="12825" y="8918"/>
                    <a:pt x="12001" y="9716"/>
                    <a:pt x="11820" y="10604"/>
                  </a:cubicBezTo>
                  <a:cubicBezTo>
                    <a:pt x="11614" y="11608"/>
                    <a:pt x="12025" y="12658"/>
                    <a:pt x="12596" y="13526"/>
                  </a:cubicBezTo>
                  <a:cubicBezTo>
                    <a:pt x="13166" y="14393"/>
                    <a:pt x="13897" y="15146"/>
                    <a:pt x="14422" y="16013"/>
                  </a:cubicBezTo>
                  <a:cubicBezTo>
                    <a:pt x="15449" y="17725"/>
                    <a:pt x="15677" y="19802"/>
                    <a:pt x="15449" y="21765"/>
                  </a:cubicBezTo>
                  <a:cubicBezTo>
                    <a:pt x="15221" y="23637"/>
                    <a:pt x="14627" y="25417"/>
                    <a:pt x="14034" y="27198"/>
                  </a:cubicBezTo>
                  <a:cubicBezTo>
                    <a:pt x="12664" y="29343"/>
                    <a:pt x="11089" y="31398"/>
                    <a:pt x="9446" y="33338"/>
                  </a:cubicBezTo>
                  <a:cubicBezTo>
                    <a:pt x="8829" y="34068"/>
                    <a:pt x="8190" y="34776"/>
                    <a:pt x="7551" y="35461"/>
                  </a:cubicBezTo>
                  <a:cubicBezTo>
                    <a:pt x="8213" y="34091"/>
                    <a:pt x="8601" y="32607"/>
                    <a:pt x="8966" y="31147"/>
                  </a:cubicBezTo>
                  <a:cubicBezTo>
                    <a:pt x="9811" y="27746"/>
                    <a:pt x="10678" y="24322"/>
                    <a:pt x="10838" y="20807"/>
                  </a:cubicBezTo>
                  <a:cubicBezTo>
                    <a:pt x="10907" y="19437"/>
                    <a:pt x="10838" y="17954"/>
                    <a:pt x="9994" y="16881"/>
                  </a:cubicBezTo>
                  <a:cubicBezTo>
                    <a:pt x="9879" y="16744"/>
                    <a:pt x="9742" y="16607"/>
                    <a:pt x="9583" y="16561"/>
                  </a:cubicBezTo>
                  <a:cubicBezTo>
                    <a:pt x="9538" y="16550"/>
                    <a:pt x="9494" y="16545"/>
                    <a:pt x="9450" y="16545"/>
                  </a:cubicBezTo>
                  <a:cubicBezTo>
                    <a:pt x="9228" y="16545"/>
                    <a:pt x="9024" y="16679"/>
                    <a:pt x="8852" y="16812"/>
                  </a:cubicBezTo>
                  <a:cubicBezTo>
                    <a:pt x="8031" y="17520"/>
                    <a:pt x="7483" y="18501"/>
                    <a:pt x="7118" y="19506"/>
                  </a:cubicBezTo>
                  <a:cubicBezTo>
                    <a:pt x="6113" y="22176"/>
                    <a:pt x="6159" y="25098"/>
                    <a:pt x="6433" y="27928"/>
                  </a:cubicBezTo>
                  <a:cubicBezTo>
                    <a:pt x="6684" y="30667"/>
                    <a:pt x="7095" y="33384"/>
                    <a:pt x="6912" y="36100"/>
                  </a:cubicBezTo>
                  <a:cubicBezTo>
                    <a:pt x="4972" y="38086"/>
                    <a:pt x="2804" y="39866"/>
                    <a:pt x="338" y="41144"/>
                  </a:cubicBezTo>
                  <a:cubicBezTo>
                    <a:pt x="315" y="41138"/>
                    <a:pt x="293" y="41135"/>
                    <a:pt x="273" y="41135"/>
                  </a:cubicBezTo>
                  <a:cubicBezTo>
                    <a:pt x="1" y="41135"/>
                    <a:pt x="41" y="41677"/>
                    <a:pt x="338" y="41783"/>
                  </a:cubicBezTo>
                  <a:cubicBezTo>
                    <a:pt x="402" y="41806"/>
                    <a:pt x="467" y="41816"/>
                    <a:pt x="532" y="41816"/>
                  </a:cubicBezTo>
                  <a:cubicBezTo>
                    <a:pt x="792" y="41816"/>
                    <a:pt x="1055" y="41655"/>
                    <a:pt x="1274" y="41509"/>
                  </a:cubicBezTo>
                  <a:cubicBezTo>
                    <a:pt x="3488" y="40026"/>
                    <a:pt x="5543" y="38337"/>
                    <a:pt x="7460" y="36465"/>
                  </a:cubicBezTo>
                  <a:cubicBezTo>
                    <a:pt x="7648" y="36470"/>
                    <a:pt x="7836" y="36472"/>
                    <a:pt x="8024" y="36472"/>
                  </a:cubicBezTo>
                  <a:cubicBezTo>
                    <a:pt x="12339" y="36472"/>
                    <a:pt x="16707" y="35223"/>
                    <a:pt x="20425" y="32927"/>
                  </a:cubicBezTo>
                  <a:cubicBezTo>
                    <a:pt x="21771" y="32082"/>
                    <a:pt x="23141" y="31010"/>
                    <a:pt x="23552" y="29480"/>
                  </a:cubicBezTo>
                  <a:cubicBezTo>
                    <a:pt x="23643" y="29184"/>
                    <a:pt x="23689" y="28841"/>
                    <a:pt x="23575" y="28545"/>
                  </a:cubicBezTo>
                  <a:cubicBezTo>
                    <a:pt x="23415" y="28111"/>
                    <a:pt x="22913" y="27837"/>
                    <a:pt x="22456" y="27814"/>
                  </a:cubicBezTo>
                  <a:cubicBezTo>
                    <a:pt x="22429" y="27813"/>
                    <a:pt x="22402" y="27812"/>
                    <a:pt x="22374" y="27812"/>
                  </a:cubicBezTo>
                  <a:cubicBezTo>
                    <a:pt x="21925" y="27812"/>
                    <a:pt x="21496" y="27986"/>
                    <a:pt x="21087" y="28179"/>
                  </a:cubicBezTo>
                  <a:cubicBezTo>
                    <a:pt x="19420" y="28955"/>
                    <a:pt x="18028" y="30211"/>
                    <a:pt x="16522" y="31261"/>
                  </a:cubicBezTo>
                  <a:cubicBezTo>
                    <a:pt x="14102" y="32950"/>
                    <a:pt x="11386" y="34160"/>
                    <a:pt x="8647" y="35278"/>
                  </a:cubicBezTo>
                  <a:cubicBezTo>
                    <a:pt x="10770" y="33041"/>
                    <a:pt x="12687" y="30599"/>
                    <a:pt x="14330" y="27997"/>
                  </a:cubicBezTo>
                  <a:cubicBezTo>
                    <a:pt x="14516" y="28096"/>
                    <a:pt x="14742" y="28134"/>
                    <a:pt x="14979" y="28134"/>
                  </a:cubicBezTo>
                  <a:cubicBezTo>
                    <a:pt x="15179" y="28134"/>
                    <a:pt x="15387" y="28107"/>
                    <a:pt x="15586" y="28065"/>
                  </a:cubicBezTo>
                  <a:cubicBezTo>
                    <a:pt x="18553" y="27563"/>
                    <a:pt x="21178" y="25874"/>
                    <a:pt x="23392" y="23843"/>
                  </a:cubicBezTo>
                  <a:cubicBezTo>
                    <a:pt x="25218" y="22176"/>
                    <a:pt x="26861" y="20168"/>
                    <a:pt x="27455" y="17771"/>
                  </a:cubicBezTo>
                  <a:cubicBezTo>
                    <a:pt x="27592" y="17109"/>
                    <a:pt x="27660" y="16333"/>
                    <a:pt x="27227" y="15808"/>
                  </a:cubicBezTo>
                  <a:cubicBezTo>
                    <a:pt x="26936" y="15457"/>
                    <a:pt x="26498" y="15299"/>
                    <a:pt x="26042" y="15299"/>
                  </a:cubicBezTo>
                  <a:cubicBezTo>
                    <a:pt x="25638" y="15299"/>
                    <a:pt x="25219" y="15423"/>
                    <a:pt x="24876" y="15648"/>
                  </a:cubicBezTo>
                  <a:cubicBezTo>
                    <a:pt x="24168" y="16128"/>
                    <a:pt x="23734" y="16927"/>
                    <a:pt x="23323" y="17680"/>
                  </a:cubicBezTo>
                  <a:cubicBezTo>
                    <a:pt x="22022" y="20099"/>
                    <a:pt x="20607" y="22519"/>
                    <a:pt x="18599" y="24390"/>
                  </a:cubicBezTo>
                  <a:cubicBezTo>
                    <a:pt x="17480" y="25417"/>
                    <a:pt x="16202" y="26285"/>
                    <a:pt x="14878" y="27084"/>
                  </a:cubicBezTo>
                  <a:cubicBezTo>
                    <a:pt x="16864" y="23706"/>
                    <a:pt x="18393" y="20099"/>
                    <a:pt x="19375" y="16310"/>
                  </a:cubicBezTo>
                  <a:cubicBezTo>
                    <a:pt x="19420" y="16105"/>
                    <a:pt x="19489" y="15922"/>
                    <a:pt x="19534" y="15717"/>
                  </a:cubicBezTo>
                  <a:cubicBezTo>
                    <a:pt x="21292" y="13731"/>
                    <a:pt x="23232" y="11791"/>
                    <a:pt x="25286" y="10033"/>
                  </a:cubicBezTo>
                  <a:cubicBezTo>
                    <a:pt x="27592" y="8070"/>
                    <a:pt x="30125" y="6199"/>
                    <a:pt x="31563" y="3551"/>
                  </a:cubicBezTo>
                  <a:cubicBezTo>
                    <a:pt x="32088" y="2592"/>
                    <a:pt x="32408" y="1291"/>
                    <a:pt x="31655" y="515"/>
                  </a:cubicBezTo>
                  <a:cubicBezTo>
                    <a:pt x="31310" y="146"/>
                    <a:pt x="30822" y="1"/>
                    <a:pt x="303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2" name="Google Shape;662;p34"/>
          <p:cNvSpPr/>
          <p:nvPr/>
        </p:nvSpPr>
        <p:spPr>
          <a:xfrm flipH="1">
            <a:off x="1917193" y="3878551"/>
            <a:ext cx="904213" cy="1339697"/>
          </a:xfrm>
          <a:custGeom>
            <a:avLst/>
            <a:gdLst/>
            <a:ahLst/>
            <a:cxnLst/>
            <a:rect l="l" t="t" r="r" b="b"/>
            <a:pathLst>
              <a:path w="33508" h="49646" extrusionOk="0">
                <a:moveTo>
                  <a:pt x="12973" y="0"/>
                </a:moveTo>
                <a:cubicBezTo>
                  <a:pt x="11302" y="0"/>
                  <a:pt x="9993" y="1496"/>
                  <a:pt x="9427" y="3059"/>
                </a:cubicBezTo>
                <a:cubicBezTo>
                  <a:pt x="8103" y="6574"/>
                  <a:pt x="9359" y="10729"/>
                  <a:pt x="11915" y="13468"/>
                </a:cubicBezTo>
                <a:cubicBezTo>
                  <a:pt x="13033" y="14654"/>
                  <a:pt x="14449" y="15796"/>
                  <a:pt x="14631" y="17416"/>
                </a:cubicBezTo>
                <a:cubicBezTo>
                  <a:pt x="14700" y="18078"/>
                  <a:pt x="14540" y="18740"/>
                  <a:pt x="14517" y="19402"/>
                </a:cubicBezTo>
                <a:cubicBezTo>
                  <a:pt x="14471" y="20794"/>
                  <a:pt x="14974" y="22232"/>
                  <a:pt x="15955" y="23282"/>
                </a:cubicBezTo>
                <a:cubicBezTo>
                  <a:pt x="17233" y="24675"/>
                  <a:pt x="19242" y="25382"/>
                  <a:pt x="20201" y="27026"/>
                </a:cubicBezTo>
                <a:cubicBezTo>
                  <a:pt x="21410" y="29103"/>
                  <a:pt x="20497" y="31910"/>
                  <a:pt x="21684" y="34010"/>
                </a:cubicBezTo>
                <a:cubicBezTo>
                  <a:pt x="23031" y="36407"/>
                  <a:pt x="26432" y="36749"/>
                  <a:pt x="28281" y="38781"/>
                </a:cubicBezTo>
                <a:cubicBezTo>
                  <a:pt x="29285" y="39831"/>
                  <a:pt x="29742" y="41269"/>
                  <a:pt x="30404" y="42570"/>
                </a:cubicBezTo>
                <a:cubicBezTo>
                  <a:pt x="31043" y="43871"/>
                  <a:pt x="32070" y="45172"/>
                  <a:pt x="33508" y="45400"/>
                </a:cubicBezTo>
                <a:cubicBezTo>
                  <a:pt x="32024" y="44487"/>
                  <a:pt x="31454" y="42501"/>
                  <a:pt x="31202" y="40744"/>
                </a:cubicBezTo>
                <a:cubicBezTo>
                  <a:pt x="30951" y="38986"/>
                  <a:pt x="30746" y="37046"/>
                  <a:pt x="29468" y="35814"/>
                </a:cubicBezTo>
                <a:cubicBezTo>
                  <a:pt x="28737" y="35106"/>
                  <a:pt x="27733" y="34764"/>
                  <a:pt x="26934" y="34147"/>
                </a:cubicBezTo>
                <a:cubicBezTo>
                  <a:pt x="26112" y="33485"/>
                  <a:pt x="25496" y="32549"/>
                  <a:pt x="25245" y="31522"/>
                </a:cubicBezTo>
                <a:cubicBezTo>
                  <a:pt x="24789" y="29582"/>
                  <a:pt x="25565" y="27437"/>
                  <a:pt x="24720" y="25656"/>
                </a:cubicBezTo>
                <a:cubicBezTo>
                  <a:pt x="23921" y="23967"/>
                  <a:pt x="21844" y="23054"/>
                  <a:pt x="21296" y="21251"/>
                </a:cubicBezTo>
                <a:cubicBezTo>
                  <a:pt x="20817" y="19745"/>
                  <a:pt x="21570" y="18124"/>
                  <a:pt x="21273" y="16572"/>
                </a:cubicBezTo>
                <a:cubicBezTo>
                  <a:pt x="20863" y="14312"/>
                  <a:pt x="18443" y="13011"/>
                  <a:pt x="17416" y="10934"/>
                </a:cubicBezTo>
                <a:cubicBezTo>
                  <a:pt x="16777" y="9656"/>
                  <a:pt x="16708" y="8195"/>
                  <a:pt x="16686" y="6757"/>
                </a:cubicBezTo>
                <a:cubicBezTo>
                  <a:pt x="16663" y="5319"/>
                  <a:pt x="16686" y="3858"/>
                  <a:pt x="16161" y="2534"/>
                </a:cubicBezTo>
                <a:cubicBezTo>
                  <a:pt x="15636" y="1188"/>
                  <a:pt x="14449" y="23"/>
                  <a:pt x="13011" y="1"/>
                </a:cubicBezTo>
                <a:cubicBezTo>
                  <a:pt x="12998" y="0"/>
                  <a:pt x="12985" y="0"/>
                  <a:pt x="12973" y="0"/>
                </a:cubicBezTo>
                <a:close/>
                <a:moveTo>
                  <a:pt x="4392" y="14708"/>
                </a:moveTo>
                <a:cubicBezTo>
                  <a:pt x="3463" y="14708"/>
                  <a:pt x="2560" y="14973"/>
                  <a:pt x="1826" y="15567"/>
                </a:cubicBezTo>
                <a:cubicBezTo>
                  <a:pt x="434" y="16686"/>
                  <a:pt x="0" y="18763"/>
                  <a:pt x="571" y="20452"/>
                </a:cubicBezTo>
                <a:cubicBezTo>
                  <a:pt x="1142" y="22141"/>
                  <a:pt x="2602" y="23442"/>
                  <a:pt x="4269" y="24127"/>
                </a:cubicBezTo>
                <a:cubicBezTo>
                  <a:pt x="5455" y="24629"/>
                  <a:pt x="6916" y="24926"/>
                  <a:pt x="7555" y="26067"/>
                </a:cubicBezTo>
                <a:cubicBezTo>
                  <a:pt x="8080" y="27026"/>
                  <a:pt x="7829" y="28236"/>
                  <a:pt x="8263" y="29263"/>
                </a:cubicBezTo>
                <a:cubicBezTo>
                  <a:pt x="9222" y="31454"/>
                  <a:pt x="12554" y="31203"/>
                  <a:pt x="14243" y="32892"/>
                </a:cubicBezTo>
                <a:cubicBezTo>
                  <a:pt x="15430" y="34102"/>
                  <a:pt x="15544" y="35996"/>
                  <a:pt x="16434" y="37434"/>
                </a:cubicBezTo>
                <a:cubicBezTo>
                  <a:pt x="17279" y="38804"/>
                  <a:pt x="18763" y="39648"/>
                  <a:pt x="20269" y="40242"/>
                </a:cubicBezTo>
                <a:cubicBezTo>
                  <a:pt x="21296" y="40652"/>
                  <a:pt x="22369" y="40972"/>
                  <a:pt x="23282" y="41565"/>
                </a:cubicBezTo>
                <a:cubicBezTo>
                  <a:pt x="25907" y="43186"/>
                  <a:pt x="27094" y="46678"/>
                  <a:pt x="29947" y="47865"/>
                </a:cubicBezTo>
                <a:cubicBezTo>
                  <a:pt x="27025" y="46176"/>
                  <a:pt x="27048" y="42068"/>
                  <a:pt x="24811" y="40082"/>
                </a:cubicBezTo>
                <a:cubicBezTo>
                  <a:pt x="23487" y="38895"/>
                  <a:pt x="21479" y="38621"/>
                  <a:pt x="20292" y="37320"/>
                </a:cubicBezTo>
                <a:cubicBezTo>
                  <a:pt x="18375" y="35243"/>
                  <a:pt x="19310" y="31568"/>
                  <a:pt x="17393" y="29491"/>
                </a:cubicBezTo>
                <a:cubicBezTo>
                  <a:pt x="16161" y="28167"/>
                  <a:pt x="14083" y="27893"/>
                  <a:pt x="12828" y="26592"/>
                </a:cubicBezTo>
                <a:cubicBezTo>
                  <a:pt x="11755" y="25474"/>
                  <a:pt x="11504" y="23853"/>
                  <a:pt x="11162" y="22347"/>
                </a:cubicBezTo>
                <a:cubicBezTo>
                  <a:pt x="10682" y="20087"/>
                  <a:pt x="9884" y="17759"/>
                  <a:pt x="8172" y="16207"/>
                </a:cubicBezTo>
                <a:cubicBezTo>
                  <a:pt x="7156" y="15272"/>
                  <a:pt x="5747" y="14708"/>
                  <a:pt x="4392" y="14708"/>
                </a:cubicBezTo>
                <a:close/>
                <a:moveTo>
                  <a:pt x="5136" y="34284"/>
                </a:moveTo>
                <a:cubicBezTo>
                  <a:pt x="2876" y="34307"/>
                  <a:pt x="1210" y="36955"/>
                  <a:pt x="1826" y="39123"/>
                </a:cubicBezTo>
                <a:cubicBezTo>
                  <a:pt x="2433" y="41257"/>
                  <a:pt x="4719" y="42639"/>
                  <a:pt x="6945" y="42639"/>
                </a:cubicBezTo>
                <a:cubicBezTo>
                  <a:pt x="6981" y="42639"/>
                  <a:pt x="7017" y="42639"/>
                  <a:pt x="7053" y="42638"/>
                </a:cubicBezTo>
                <a:cubicBezTo>
                  <a:pt x="7470" y="42623"/>
                  <a:pt x="7888" y="42566"/>
                  <a:pt x="8305" y="42566"/>
                </a:cubicBezTo>
                <a:cubicBezTo>
                  <a:pt x="8504" y="42566"/>
                  <a:pt x="8703" y="42579"/>
                  <a:pt x="8902" y="42615"/>
                </a:cubicBezTo>
                <a:cubicBezTo>
                  <a:pt x="10591" y="42889"/>
                  <a:pt x="11755" y="44647"/>
                  <a:pt x="13444" y="44966"/>
                </a:cubicBezTo>
                <a:cubicBezTo>
                  <a:pt x="13658" y="45009"/>
                  <a:pt x="13873" y="45027"/>
                  <a:pt x="14088" y="45027"/>
                </a:cubicBezTo>
                <a:cubicBezTo>
                  <a:pt x="15090" y="45027"/>
                  <a:pt x="16104" y="44644"/>
                  <a:pt x="17118" y="44644"/>
                </a:cubicBezTo>
                <a:cubicBezTo>
                  <a:pt x="17164" y="44644"/>
                  <a:pt x="17210" y="44645"/>
                  <a:pt x="17256" y="44647"/>
                </a:cubicBezTo>
                <a:cubicBezTo>
                  <a:pt x="20877" y="44738"/>
                  <a:pt x="23021" y="49646"/>
                  <a:pt x="26658" y="49646"/>
                </a:cubicBezTo>
                <a:cubicBezTo>
                  <a:pt x="26666" y="49646"/>
                  <a:pt x="26675" y="49646"/>
                  <a:pt x="26683" y="49646"/>
                </a:cubicBezTo>
                <a:cubicBezTo>
                  <a:pt x="25450" y="48550"/>
                  <a:pt x="24400" y="47363"/>
                  <a:pt x="23716" y="45994"/>
                </a:cubicBezTo>
                <a:cubicBezTo>
                  <a:pt x="23236" y="45058"/>
                  <a:pt x="22894" y="43939"/>
                  <a:pt x="21981" y="43414"/>
                </a:cubicBezTo>
                <a:cubicBezTo>
                  <a:pt x="21342" y="43026"/>
                  <a:pt x="20543" y="43003"/>
                  <a:pt x="19881" y="42684"/>
                </a:cubicBezTo>
                <a:cubicBezTo>
                  <a:pt x="18397" y="41999"/>
                  <a:pt x="17895" y="40036"/>
                  <a:pt x="16503" y="39169"/>
                </a:cubicBezTo>
                <a:cubicBezTo>
                  <a:pt x="15225" y="38393"/>
                  <a:pt x="13558" y="38712"/>
                  <a:pt x="12120" y="38279"/>
                </a:cubicBezTo>
                <a:cubicBezTo>
                  <a:pt x="9496" y="37480"/>
                  <a:pt x="7852" y="34284"/>
                  <a:pt x="5136" y="3428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1"/>
        <p:cNvGrpSpPr/>
        <p:nvPr/>
      </p:nvGrpSpPr>
      <p:grpSpPr>
        <a:xfrm>
          <a:off x="0" y="0"/>
          <a:ext cx="0" cy="0"/>
          <a:chOff x="0" y="0"/>
          <a:chExt cx="0" cy="0"/>
        </a:xfrm>
      </p:grpSpPr>
      <p:sp>
        <p:nvSpPr>
          <p:cNvPr id="42" name="Google Shape;42;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3" name="Google Shape;43;p4"/>
          <p:cNvSpPr txBox="1">
            <a:spLocks noGrp="1"/>
          </p:cNvSpPr>
          <p:nvPr>
            <p:ph type="body" idx="1"/>
          </p:nvPr>
        </p:nvSpPr>
        <p:spPr>
          <a:xfrm>
            <a:off x="720000" y="1152475"/>
            <a:ext cx="3286500" cy="3456000"/>
          </a:xfrm>
          <a:prstGeom prst="rect">
            <a:avLst/>
          </a:prstGeom>
          <a:noFill/>
        </p:spPr>
        <p:txBody>
          <a:bodyPr spcFirstLastPara="1" wrap="square" lIns="91425" tIns="91425" rIns="91425" bIns="91425" anchor="t" anchorCtr="0">
            <a:noAutofit/>
          </a:bodyPr>
          <a:lstStyle>
            <a:lvl1pPr marL="457200" lvl="0" indent="-317500" rtl="0">
              <a:spcBef>
                <a:spcPts val="0"/>
              </a:spcBef>
              <a:spcAft>
                <a:spcPts val="0"/>
              </a:spcAft>
              <a:buClr>
                <a:srgbClr val="434343"/>
              </a:buClr>
              <a:buSzPts val="1400"/>
              <a:buChar char="●"/>
              <a:defRPr sz="1400"/>
            </a:lvl1pPr>
            <a:lvl2pPr marL="914400" lvl="1" indent="-317500" rtl="0">
              <a:lnSpc>
                <a:spcPct val="115000"/>
              </a:lnSpc>
              <a:spcBef>
                <a:spcPts val="100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grpSp>
        <p:nvGrpSpPr>
          <p:cNvPr id="44" name="Google Shape;44;p4"/>
          <p:cNvGrpSpPr/>
          <p:nvPr/>
        </p:nvGrpSpPr>
        <p:grpSpPr>
          <a:xfrm>
            <a:off x="8110321" y="782267"/>
            <a:ext cx="637156" cy="696384"/>
            <a:chOff x="849771" y="662017"/>
            <a:chExt cx="637156" cy="696384"/>
          </a:xfrm>
        </p:grpSpPr>
        <p:sp>
          <p:nvSpPr>
            <p:cNvPr id="45" name="Google Shape;45;p4"/>
            <p:cNvSpPr/>
            <p:nvPr/>
          </p:nvSpPr>
          <p:spPr>
            <a:xfrm>
              <a:off x="849771" y="788329"/>
              <a:ext cx="576393" cy="570073"/>
            </a:xfrm>
            <a:custGeom>
              <a:avLst/>
              <a:gdLst/>
              <a:ahLst/>
              <a:cxnLst/>
              <a:rect l="l" t="t" r="r" b="b"/>
              <a:pathLst>
                <a:path w="19699" h="19483" extrusionOk="0">
                  <a:moveTo>
                    <a:pt x="12988" y="0"/>
                  </a:moveTo>
                  <a:cubicBezTo>
                    <a:pt x="12287" y="539"/>
                    <a:pt x="11418" y="753"/>
                    <a:pt x="10545" y="753"/>
                  </a:cubicBezTo>
                  <a:cubicBezTo>
                    <a:pt x="10308" y="753"/>
                    <a:pt x="10072" y="737"/>
                    <a:pt x="9838" y="708"/>
                  </a:cubicBezTo>
                  <a:cubicBezTo>
                    <a:pt x="9413" y="645"/>
                    <a:pt x="8955" y="549"/>
                    <a:pt x="8522" y="549"/>
                  </a:cubicBezTo>
                  <a:cubicBezTo>
                    <a:pt x="8163" y="549"/>
                    <a:pt x="7822" y="615"/>
                    <a:pt x="7532" y="822"/>
                  </a:cubicBezTo>
                  <a:cubicBezTo>
                    <a:pt x="7373" y="959"/>
                    <a:pt x="7236" y="1119"/>
                    <a:pt x="7099" y="1301"/>
                  </a:cubicBezTo>
                  <a:cubicBezTo>
                    <a:pt x="4337" y="4771"/>
                    <a:pt x="2009" y="8582"/>
                    <a:pt x="206" y="12645"/>
                  </a:cubicBezTo>
                  <a:cubicBezTo>
                    <a:pt x="0" y="13216"/>
                    <a:pt x="206" y="13787"/>
                    <a:pt x="479" y="14266"/>
                  </a:cubicBezTo>
                  <a:cubicBezTo>
                    <a:pt x="1461" y="15978"/>
                    <a:pt x="3150" y="17142"/>
                    <a:pt x="4908" y="18032"/>
                  </a:cubicBezTo>
                  <a:cubicBezTo>
                    <a:pt x="6494" y="18836"/>
                    <a:pt x="8217" y="19483"/>
                    <a:pt x="9986" y="19483"/>
                  </a:cubicBezTo>
                  <a:cubicBezTo>
                    <a:pt x="10127" y="19483"/>
                    <a:pt x="10268" y="19478"/>
                    <a:pt x="10408" y="19470"/>
                  </a:cubicBezTo>
                  <a:cubicBezTo>
                    <a:pt x="11139" y="19447"/>
                    <a:pt x="11892" y="19287"/>
                    <a:pt x="12463" y="18831"/>
                  </a:cubicBezTo>
                  <a:cubicBezTo>
                    <a:pt x="12919" y="18489"/>
                    <a:pt x="13216" y="17986"/>
                    <a:pt x="13536" y="17507"/>
                  </a:cubicBezTo>
                  <a:cubicBezTo>
                    <a:pt x="15635" y="14129"/>
                    <a:pt x="17735" y="10751"/>
                    <a:pt x="19516" y="7167"/>
                  </a:cubicBezTo>
                  <a:cubicBezTo>
                    <a:pt x="19698" y="6346"/>
                    <a:pt x="19539" y="5866"/>
                    <a:pt x="19288" y="5478"/>
                  </a:cubicBezTo>
                  <a:cubicBezTo>
                    <a:pt x="19036" y="5090"/>
                    <a:pt x="18671" y="4771"/>
                    <a:pt x="18420" y="4405"/>
                  </a:cubicBezTo>
                  <a:cubicBezTo>
                    <a:pt x="18009" y="3858"/>
                    <a:pt x="17781" y="3196"/>
                    <a:pt x="17735" y="2511"/>
                  </a:cubicBezTo>
                  <a:cubicBezTo>
                    <a:pt x="16092" y="1780"/>
                    <a:pt x="14494" y="959"/>
                    <a:pt x="129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4"/>
            <p:cNvSpPr/>
            <p:nvPr/>
          </p:nvSpPr>
          <p:spPr>
            <a:xfrm>
              <a:off x="921222" y="935912"/>
              <a:ext cx="384710" cy="367476"/>
            </a:xfrm>
            <a:custGeom>
              <a:avLst/>
              <a:gdLst/>
              <a:ahLst/>
              <a:cxnLst/>
              <a:rect l="l" t="t" r="r" b="b"/>
              <a:pathLst>
                <a:path w="13148" h="12559" extrusionOk="0">
                  <a:moveTo>
                    <a:pt x="4246" y="0"/>
                  </a:moveTo>
                  <a:cubicBezTo>
                    <a:pt x="3036" y="1849"/>
                    <a:pt x="1849" y="3721"/>
                    <a:pt x="662" y="5593"/>
                  </a:cubicBezTo>
                  <a:cubicBezTo>
                    <a:pt x="480" y="5889"/>
                    <a:pt x="274" y="6186"/>
                    <a:pt x="183" y="6529"/>
                  </a:cubicBezTo>
                  <a:cubicBezTo>
                    <a:pt x="0" y="7099"/>
                    <a:pt x="69" y="7738"/>
                    <a:pt x="274" y="8332"/>
                  </a:cubicBezTo>
                  <a:cubicBezTo>
                    <a:pt x="685" y="9473"/>
                    <a:pt x="1530" y="10432"/>
                    <a:pt x="2557" y="11116"/>
                  </a:cubicBezTo>
                  <a:cubicBezTo>
                    <a:pt x="3584" y="11778"/>
                    <a:pt x="4771" y="12166"/>
                    <a:pt x="5958" y="12417"/>
                  </a:cubicBezTo>
                  <a:cubicBezTo>
                    <a:pt x="6344" y="12497"/>
                    <a:pt x="6753" y="12559"/>
                    <a:pt x="7148" y="12559"/>
                  </a:cubicBezTo>
                  <a:cubicBezTo>
                    <a:pt x="7664" y="12559"/>
                    <a:pt x="8160" y="12453"/>
                    <a:pt x="8560" y="12144"/>
                  </a:cubicBezTo>
                  <a:cubicBezTo>
                    <a:pt x="8879" y="11915"/>
                    <a:pt x="9108" y="11550"/>
                    <a:pt x="9336" y="11208"/>
                  </a:cubicBezTo>
                  <a:cubicBezTo>
                    <a:pt x="10591" y="9268"/>
                    <a:pt x="11824" y="7327"/>
                    <a:pt x="12988" y="5342"/>
                  </a:cubicBezTo>
                  <a:cubicBezTo>
                    <a:pt x="13057" y="5227"/>
                    <a:pt x="13125" y="5113"/>
                    <a:pt x="13125" y="4976"/>
                  </a:cubicBezTo>
                  <a:cubicBezTo>
                    <a:pt x="13148" y="4862"/>
                    <a:pt x="13102" y="4748"/>
                    <a:pt x="13057" y="4634"/>
                  </a:cubicBezTo>
                  <a:cubicBezTo>
                    <a:pt x="12783" y="3995"/>
                    <a:pt x="12189" y="3561"/>
                    <a:pt x="11596" y="3196"/>
                  </a:cubicBezTo>
                  <a:cubicBezTo>
                    <a:pt x="9313" y="1712"/>
                    <a:pt x="6825" y="457"/>
                    <a:pt x="4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4"/>
            <p:cNvSpPr/>
            <p:nvPr/>
          </p:nvSpPr>
          <p:spPr>
            <a:xfrm>
              <a:off x="1162317" y="662017"/>
              <a:ext cx="324610" cy="227848"/>
            </a:xfrm>
            <a:custGeom>
              <a:avLst/>
              <a:gdLst/>
              <a:ahLst/>
              <a:cxnLst/>
              <a:rect l="l" t="t" r="r" b="b"/>
              <a:pathLst>
                <a:path w="11094" h="7787" extrusionOk="0">
                  <a:moveTo>
                    <a:pt x="2001" y="0"/>
                  </a:moveTo>
                  <a:cubicBezTo>
                    <a:pt x="1958" y="0"/>
                    <a:pt x="1915" y="1"/>
                    <a:pt x="1872" y="3"/>
                  </a:cubicBezTo>
                  <a:cubicBezTo>
                    <a:pt x="1644" y="26"/>
                    <a:pt x="1438" y="72"/>
                    <a:pt x="1256" y="209"/>
                  </a:cubicBezTo>
                  <a:cubicBezTo>
                    <a:pt x="1073" y="346"/>
                    <a:pt x="982" y="528"/>
                    <a:pt x="868" y="688"/>
                  </a:cubicBezTo>
                  <a:cubicBezTo>
                    <a:pt x="571" y="1236"/>
                    <a:pt x="297" y="1806"/>
                    <a:pt x="69" y="2400"/>
                  </a:cubicBezTo>
                  <a:cubicBezTo>
                    <a:pt x="46" y="2491"/>
                    <a:pt x="0" y="2605"/>
                    <a:pt x="0" y="2697"/>
                  </a:cubicBezTo>
                  <a:cubicBezTo>
                    <a:pt x="23" y="2856"/>
                    <a:pt x="115" y="2970"/>
                    <a:pt x="206" y="3085"/>
                  </a:cubicBezTo>
                  <a:cubicBezTo>
                    <a:pt x="754" y="3746"/>
                    <a:pt x="1461" y="4249"/>
                    <a:pt x="2169" y="4728"/>
                  </a:cubicBezTo>
                  <a:cubicBezTo>
                    <a:pt x="4246" y="6097"/>
                    <a:pt x="6551" y="7125"/>
                    <a:pt x="8948" y="7787"/>
                  </a:cubicBezTo>
                  <a:cubicBezTo>
                    <a:pt x="9907" y="7330"/>
                    <a:pt x="10591" y="6440"/>
                    <a:pt x="11002" y="5436"/>
                  </a:cubicBezTo>
                  <a:cubicBezTo>
                    <a:pt x="11048" y="5321"/>
                    <a:pt x="11093" y="5162"/>
                    <a:pt x="11071" y="5025"/>
                  </a:cubicBezTo>
                  <a:cubicBezTo>
                    <a:pt x="11048" y="4865"/>
                    <a:pt x="10911" y="4705"/>
                    <a:pt x="10774" y="4591"/>
                  </a:cubicBezTo>
                  <a:cubicBezTo>
                    <a:pt x="8674" y="2605"/>
                    <a:pt x="6118" y="1099"/>
                    <a:pt x="3333" y="254"/>
                  </a:cubicBezTo>
                  <a:cubicBezTo>
                    <a:pt x="2895" y="108"/>
                    <a:pt x="2456" y="0"/>
                    <a:pt x="2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4"/>
            <p:cNvSpPr/>
            <p:nvPr/>
          </p:nvSpPr>
          <p:spPr>
            <a:xfrm>
              <a:off x="1216417" y="693207"/>
              <a:ext cx="221089" cy="119176"/>
            </a:xfrm>
            <a:custGeom>
              <a:avLst/>
              <a:gdLst/>
              <a:ahLst/>
              <a:cxnLst/>
              <a:rect l="l" t="t" r="r" b="b"/>
              <a:pathLst>
                <a:path w="7556" h="4073" extrusionOk="0">
                  <a:moveTo>
                    <a:pt x="109" y="1"/>
                  </a:moveTo>
                  <a:cubicBezTo>
                    <a:pt x="95" y="1"/>
                    <a:pt x="81" y="4"/>
                    <a:pt x="69" y="10"/>
                  </a:cubicBezTo>
                  <a:cubicBezTo>
                    <a:pt x="23" y="56"/>
                    <a:pt x="0" y="124"/>
                    <a:pt x="46" y="170"/>
                  </a:cubicBezTo>
                  <a:cubicBezTo>
                    <a:pt x="594" y="1037"/>
                    <a:pt x="1552" y="1562"/>
                    <a:pt x="2420" y="1996"/>
                  </a:cubicBezTo>
                  <a:cubicBezTo>
                    <a:pt x="4017" y="2795"/>
                    <a:pt x="5707" y="3502"/>
                    <a:pt x="7418" y="4073"/>
                  </a:cubicBezTo>
                  <a:lnTo>
                    <a:pt x="7441" y="4073"/>
                  </a:lnTo>
                  <a:cubicBezTo>
                    <a:pt x="7487" y="4073"/>
                    <a:pt x="7533" y="4050"/>
                    <a:pt x="7555" y="4004"/>
                  </a:cubicBezTo>
                  <a:cubicBezTo>
                    <a:pt x="7555" y="3936"/>
                    <a:pt x="7533" y="3890"/>
                    <a:pt x="7487" y="3867"/>
                  </a:cubicBezTo>
                  <a:cubicBezTo>
                    <a:pt x="5775" y="3297"/>
                    <a:pt x="4109" y="2612"/>
                    <a:pt x="2511" y="1813"/>
                  </a:cubicBezTo>
                  <a:cubicBezTo>
                    <a:pt x="1666" y="1402"/>
                    <a:pt x="753" y="877"/>
                    <a:pt x="206" y="56"/>
                  </a:cubicBezTo>
                  <a:cubicBezTo>
                    <a:pt x="189" y="22"/>
                    <a:pt x="148" y="1"/>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4"/>
            <p:cNvSpPr/>
            <p:nvPr/>
          </p:nvSpPr>
          <p:spPr>
            <a:xfrm>
              <a:off x="1034748" y="929416"/>
              <a:ext cx="275190" cy="161866"/>
            </a:xfrm>
            <a:custGeom>
              <a:avLst/>
              <a:gdLst/>
              <a:ahLst/>
              <a:cxnLst/>
              <a:rect l="l" t="t" r="r" b="b"/>
              <a:pathLst>
                <a:path w="9405" h="5532" extrusionOk="0">
                  <a:moveTo>
                    <a:pt x="928" y="1"/>
                  </a:moveTo>
                  <a:cubicBezTo>
                    <a:pt x="832" y="1"/>
                    <a:pt x="736" y="6"/>
                    <a:pt x="640" y="17"/>
                  </a:cubicBezTo>
                  <a:cubicBezTo>
                    <a:pt x="480" y="40"/>
                    <a:pt x="275" y="131"/>
                    <a:pt x="206" y="291"/>
                  </a:cubicBezTo>
                  <a:cubicBezTo>
                    <a:pt x="1" y="930"/>
                    <a:pt x="480" y="1569"/>
                    <a:pt x="982" y="2003"/>
                  </a:cubicBezTo>
                  <a:cubicBezTo>
                    <a:pt x="2626" y="3509"/>
                    <a:pt x="4634" y="4605"/>
                    <a:pt x="6803" y="5176"/>
                  </a:cubicBezTo>
                  <a:cubicBezTo>
                    <a:pt x="7259" y="5290"/>
                    <a:pt x="7716" y="5381"/>
                    <a:pt x="8195" y="5472"/>
                  </a:cubicBezTo>
                  <a:cubicBezTo>
                    <a:pt x="8334" y="5507"/>
                    <a:pt x="8488" y="5532"/>
                    <a:pt x="8640" y="5532"/>
                  </a:cubicBezTo>
                  <a:cubicBezTo>
                    <a:pt x="8888" y="5532"/>
                    <a:pt x="9126" y="5465"/>
                    <a:pt x="9268" y="5267"/>
                  </a:cubicBezTo>
                  <a:cubicBezTo>
                    <a:pt x="9405" y="5084"/>
                    <a:pt x="9382" y="4810"/>
                    <a:pt x="9291" y="4582"/>
                  </a:cubicBezTo>
                  <a:cubicBezTo>
                    <a:pt x="9177" y="4377"/>
                    <a:pt x="9017" y="4217"/>
                    <a:pt x="8834" y="4057"/>
                  </a:cubicBezTo>
                  <a:cubicBezTo>
                    <a:pt x="6985" y="2345"/>
                    <a:pt x="4794" y="1067"/>
                    <a:pt x="2397" y="291"/>
                  </a:cubicBezTo>
                  <a:cubicBezTo>
                    <a:pt x="1919" y="138"/>
                    <a:pt x="1425" y="1"/>
                    <a:pt x="928" y="1"/>
                  </a:cubicBezTo>
                  <a:close/>
                </a:path>
              </a:pathLst>
            </a:custGeom>
            <a:solidFill>
              <a:srgbClr val="FFFCF2">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Google Shape;50;p4"/>
          <p:cNvSpPr/>
          <p:nvPr/>
        </p:nvSpPr>
        <p:spPr>
          <a:xfrm rot="-6816878" flipH="1">
            <a:off x="540997" y="4282636"/>
            <a:ext cx="122986" cy="192019"/>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627781" y="335313"/>
            <a:ext cx="174640" cy="113416"/>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6560881" y="4965629"/>
            <a:ext cx="106526" cy="101620"/>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p:nvPr/>
        </p:nvSpPr>
        <p:spPr>
          <a:xfrm>
            <a:off x="3615878" y="4837952"/>
            <a:ext cx="68123" cy="64985"/>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4"/>
          <p:cNvSpPr/>
          <p:nvPr/>
        </p:nvSpPr>
        <p:spPr>
          <a:xfrm>
            <a:off x="7395953" y="260865"/>
            <a:ext cx="68123" cy="64985"/>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4"/>
          <p:cNvSpPr/>
          <p:nvPr/>
        </p:nvSpPr>
        <p:spPr>
          <a:xfrm>
            <a:off x="4489705" y="4147767"/>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4"/>
          <p:cNvSpPr/>
          <p:nvPr/>
        </p:nvSpPr>
        <p:spPr>
          <a:xfrm rot="-5735881" flipH="1">
            <a:off x="8422919" y="4767152"/>
            <a:ext cx="143061" cy="117729"/>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4"/>
          <p:cNvSpPr/>
          <p:nvPr/>
        </p:nvSpPr>
        <p:spPr>
          <a:xfrm>
            <a:off x="355986" y="2578906"/>
            <a:ext cx="68096" cy="64973"/>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4"/>
          <p:cNvSpPr/>
          <p:nvPr/>
        </p:nvSpPr>
        <p:spPr>
          <a:xfrm rot="-1531528">
            <a:off x="8645969" y="2554671"/>
            <a:ext cx="174638" cy="113415"/>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4"/>
          <p:cNvSpPr/>
          <p:nvPr/>
        </p:nvSpPr>
        <p:spPr>
          <a:xfrm>
            <a:off x="8821275" y="2017800"/>
            <a:ext cx="205140" cy="205140"/>
          </a:xfrm>
          <a:custGeom>
            <a:avLst/>
            <a:gdLst/>
            <a:ahLst/>
            <a:cxnLst/>
            <a:rect l="l" t="t" r="r" b="b"/>
            <a:pathLst>
              <a:path w="7602" h="7602" extrusionOk="0">
                <a:moveTo>
                  <a:pt x="2648" y="1"/>
                </a:moveTo>
                <a:cubicBezTo>
                  <a:pt x="2420" y="1"/>
                  <a:pt x="2237" y="183"/>
                  <a:pt x="2237" y="434"/>
                </a:cubicBezTo>
                <a:lnTo>
                  <a:pt x="2237" y="1804"/>
                </a:lnTo>
                <a:cubicBezTo>
                  <a:pt x="2237" y="2032"/>
                  <a:pt x="2032" y="2215"/>
                  <a:pt x="1804" y="2215"/>
                </a:cubicBezTo>
                <a:lnTo>
                  <a:pt x="434" y="2215"/>
                </a:lnTo>
                <a:cubicBezTo>
                  <a:pt x="206" y="2215"/>
                  <a:pt x="0" y="2420"/>
                  <a:pt x="0" y="2648"/>
                </a:cubicBezTo>
                <a:lnTo>
                  <a:pt x="0" y="4954"/>
                </a:lnTo>
                <a:cubicBezTo>
                  <a:pt x="0" y="5182"/>
                  <a:pt x="206" y="5387"/>
                  <a:pt x="434" y="5387"/>
                </a:cubicBezTo>
                <a:lnTo>
                  <a:pt x="1804" y="5387"/>
                </a:lnTo>
                <a:cubicBezTo>
                  <a:pt x="2032" y="5387"/>
                  <a:pt x="2237" y="5570"/>
                  <a:pt x="2237" y="5798"/>
                </a:cubicBezTo>
                <a:lnTo>
                  <a:pt x="2237" y="7168"/>
                </a:lnTo>
                <a:cubicBezTo>
                  <a:pt x="2237" y="7419"/>
                  <a:pt x="2420" y="7601"/>
                  <a:pt x="2648" y="7601"/>
                </a:cubicBezTo>
                <a:lnTo>
                  <a:pt x="4976" y="7601"/>
                </a:lnTo>
                <a:cubicBezTo>
                  <a:pt x="5205" y="7601"/>
                  <a:pt x="5387" y="7419"/>
                  <a:pt x="5387" y="7168"/>
                </a:cubicBezTo>
                <a:lnTo>
                  <a:pt x="5387" y="5798"/>
                </a:lnTo>
                <a:cubicBezTo>
                  <a:pt x="5387" y="5570"/>
                  <a:pt x="5570" y="5387"/>
                  <a:pt x="5798" y="5387"/>
                </a:cubicBezTo>
                <a:lnTo>
                  <a:pt x="7190" y="5387"/>
                </a:lnTo>
                <a:cubicBezTo>
                  <a:pt x="7419" y="5387"/>
                  <a:pt x="7601" y="5182"/>
                  <a:pt x="7601" y="4954"/>
                </a:cubicBezTo>
                <a:lnTo>
                  <a:pt x="7601" y="2648"/>
                </a:lnTo>
                <a:cubicBezTo>
                  <a:pt x="7601" y="2420"/>
                  <a:pt x="7419" y="2215"/>
                  <a:pt x="7190" y="2215"/>
                </a:cubicBezTo>
                <a:lnTo>
                  <a:pt x="5798" y="2215"/>
                </a:lnTo>
                <a:cubicBezTo>
                  <a:pt x="5570" y="2215"/>
                  <a:pt x="5387" y="2032"/>
                  <a:pt x="5387" y="1804"/>
                </a:cubicBezTo>
                <a:lnTo>
                  <a:pt x="5387" y="434"/>
                </a:lnTo>
                <a:cubicBezTo>
                  <a:pt x="5387" y="183"/>
                  <a:pt x="5205" y="1"/>
                  <a:pt x="49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4"/>
          <p:cNvSpPr/>
          <p:nvPr/>
        </p:nvSpPr>
        <p:spPr>
          <a:xfrm>
            <a:off x="1951612" y="4768189"/>
            <a:ext cx="204519" cy="204519"/>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4"/>
          <p:cNvSpPr/>
          <p:nvPr/>
        </p:nvSpPr>
        <p:spPr>
          <a:xfrm rot="-570776" flipH="1">
            <a:off x="8346100" y="4253614"/>
            <a:ext cx="904250" cy="1339752"/>
          </a:xfrm>
          <a:custGeom>
            <a:avLst/>
            <a:gdLst/>
            <a:ahLst/>
            <a:cxnLst/>
            <a:rect l="l" t="t" r="r" b="b"/>
            <a:pathLst>
              <a:path w="33508" h="49646" extrusionOk="0">
                <a:moveTo>
                  <a:pt x="12973" y="0"/>
                </a:moveTo>
                <a:cubicBezTo>
                  <a:pt x="11302" y="0"/>
                  <a:pt x="9993" y="1496"/>
                  <a:pt x="9427" y="3059"/>
                </a:cubicBezTo>
                <a:cubicBezTo>
                  <a:pt x="8103" y="6574"/>
                  <a:pt x="9359" y="10729"/>
                  <a:pt x="11915" y="13468"/>
                </a:cubicBezTo>
                <a:cubicBezTo>
                  <a:pt x="13033" y="14654"/>
                  <a:pt x="14449" y="15796"/>
                  <a:pt x="14631" y="17416"/>
                </a:cubicBezTo>
                <a:cubicBezTo>
                  <a:pt x="14700" y="18078"/>
                  <a:pt x="14540" y="18740"/>
                  <a:pt x="14517" y="19402"/>
                </a:cubicBezTo>
                <a:cubicBezTo>
                  <a:pt x="14471" y="20794"/>
                  <a:pt x="14974" y="22232"/>
                  <a:pt x="15955" y="23282"/>
                </a:cubicBezTo>
                <a:cubicBezTo>
                  <a:pt x="17233" y="24675"/>
                  <a:pt x="19242" y="25382"/>
                  <a:pt x="20201" y="27026"/>
                </a:cubicBezTo>
                <a:cubicBezTo>
                  <a:pt x="21410" y="29103"/>
                  <a:pt x="20497" y="31910"/>
                  <a:pt x="21684" y="34010"/>
                </a:cubicBezTo>
                <a:cubicBezTo>
                  <a:pt x="23031" y="36407"/>
                  <a:pt x="26432" y="36749"/>
                  <a:pt x="28281" y="38781"/>
                </a:cubicBezTo>
                <a:cubicBezTo>
                  <a:pt x="29285" y="39831"/>
                  <a:pt x="29742" y="41269"/>
                  <a:pt x="30404" y="42570"/>
                </a:cubicBezTo>
                <a:cubicBezTo>
                  <a:pt x="31043" y="43871"/>
                  <a:pt x="32070" y="45172"/>
                  <a:pt x="33508" y="45400"/>
                </a:cubicBezTo>
                <a:cubicBezTo>
                  <a:pt x="32024" y="44487"/>
                  <a:pt x="31454" y="42501"/>
                  <a:pt x="31202" y="40744"/>
                </a:cubicBezTo>
                <a:cubicBezTo>
                  <a:pt x="30951" y="38986"/>
                  <a:pt x="30746" y="37046"/>
                  <a:pt x="29468" y="35814"/>
                </a:cubicBezTo>
                <a:cubicBezTo>
                  <a:pt x="28737" y="35106"/>
                  <a:pt x="27733" y="34764"/>
                  <a:pt x="26934" y="34147"/>
                </a:cubicBezTo>
                <a:cubicBezTo>
                  <a:pt x="26112" y="33485"/>
                  <a:pt x="25496" y="32549"/>
                  <a:pt x="25245" y="31522"/>
                </a:cubicBezTo>
                <a:cubicBezTo>
                  <a:pt x="24789" y="29582"/>
                  <a:pt x="25565" y="27437"/>
                  <a:pt x="24720" y="25656"/>
                </a:cubicBezTo>
                <a:cubicBezTo>
                  <a:pt x="23921" y="23967"/>
                  <a:pt x="21844" y="23054"/>
                  <a:pt x="21296" y="21251"/>
                </a:cubicBezTo>
                <a:cubicBezTo>
                  <a:pt x="20817" y="19745"/>
                  <a:pt x="21570" y="18124"/>
                  <a:pt x="21273" y="16572"/>
                </a:cubicBezTo>
                <a:cubicBezTo>
                  <a:pt x="20863" y="14312"/>
                  <a:pt x="18443" y="13011"/>
                  <a:pt x="17416" y="10934"/>
                </a:cubicBezTo>
                <a:cubicBezTo>
                  <a:pt x="16777" y="9656"/>
                  <a:pt x="16708" y="8195"/>
                  <a:pt x="16686" y="6757"/>
                </a:cubicBezTo>
                <a:cubicBezTo>
                  <a:pt x="16663" y="5319"/>
                  <a:pt x="16686" y="3858"/>
                  <a:pt x="16161" y="2534"/>
                </a:cubicBezTo>
                <a:cubicBezTo>
                  <a:pt x="15636" y="1188"/>
                  <a:pt x="14449" y="23"/>
                  <a:pt x="13011" y="1"/>
                </a:cubicBezTo>
                <a:cubicBezTo>
                  <a:pt x="12998" y="0"/>
                  <a:pt x="12985" y="0"/>
                  <a:pt x="12973" y="0"/>
                </a:cubicBezTo>
                <a:close/>
                <a:moveTo>
                  <a:pt x="4392" y="14708"/>
                </a:moveTo>
                <a:cubicBezTo>
                  <a:pt x="3463" y="14708"/>
                  <a:pt x="2560" y="14973"/>
                  <a:pt x="1826" y="15567"/>
                </a:cubicBezTo>
                <a:cubicBezTo>
                  <a:pt x="434" y="16686"/>
                  <a:pt x="0" y="18763"/>
                  <a:pt x="571" y="20452"/>
                </a:cubicBezTo>
                <a:cubicBezTo>
                  <a:pt x="1142" y="22141"/>
                  <a:pt x="2602" y="23442"/>
                  <a:pt x="4269" y="24127"/>
                </a:cubicBezTo>
                <a:cubicBezTo>
                  <a:pt x="5455" y="24629"/>
                  <a:pt x="6916" y="24926"/>
                  <a:pt x="7555" y="26067"/>
                </a:cubicBezTo>
                <a:cubicBezTo>
                  <a:pt x="8080" y="27026"/>
                  <a:pt x="7829" y="28236"/>
                  <a:pt x="8263" y="29263"/>
                </a:cubicBezTo>
                <a:cubicBezTo>
                  <a:pt x="9222" y="31454"/>
                  <a:pt x="12554" y="31203"/>
                  <a:pt x="14243" y="32892"/>
                </a:cubicBezTo>
                <a:cubicBezTo>
                  <a:pt x="15430" y="34102"/>
                  <a:pt x="15544" y="35996"/>
                  <a:pt x="16434" y="37434"/>
                </a:cubicBezTo>
                <a:cubicBezTo>
                  <a:pt x="17279" y="38804"/>
                  <a:pt x="18763" y="39648"/>
                  <a:pt x="20269" y="40242"/>
                </a:cubicBezTo>
                <a:cubicBezTo>
                  <a:pt x="21296" y="40652"/>
                  <a:pt x="22369" y="40972"/>
                  <a:pt x="23282" y="41565"/>
                </a:cubicBezTo>
                <a:cubicBezTo>
                  <a:pt x="25907" y="43186"/>
                  <a:pt x="27094" y="46678"/>
                  <a:pt x="29947" y="47865"/>
                </a:cubicBezTo>
                <a:cubicBezTo>
                  <a:pt x="27025" y="46176"/>
                  <a:pt x="27048" y="42068"/>
                  <a:pt x="24811" y="40082"/>
                </a:cubicBezTo>
                <a:cubicBezTo>
                  <a:pt x="23487" y="38895"/>
                  <a:pt x="21479" y="38621"/>
                  <a:pt x="20292" y="37320"/>
                </a:cubicBezTo>
                <a:cubicBezTo>
                  <a:pt x="18375" y="35243"/>
                  <a:pt x="19310" y="31568"/>
                  <a:pt x="17393" y="29491"/>
                </a:cubicBezTo>
                <a:cubicBezTo>
                  <a:pt x="16161" y="28167"/>
                  <a:pt x="14083" y="27893"/>
                  <a:pt x="12828" y="26592"/>
                </a:cubicBezTo>
                <a:cubicBezTo>
                  <a:pt x="11755" y="25474"/>
                  <a:pt x="11504" y="23853"/>
                  <a:pt x="11162" y="22347"/>
                </a:cubicBezTo>
                <a:cubicBezTo>
                  <a:pt x="10682" y="20087"/>
                  <a:pt x="9884" y="17759"/>
                  <a:pt x="8172" y="16207"/>
                </a:cubicBezTo>
                <a:cubicBezTo>
                  <a:pt x="7156" y="15272"/>
                  <a:pt x="5747" y="14708"/>
                  <a:pt x="4392" y="14708"/>
                </a:cubicBezTo>
                <a:close/>
                <a:moveTo>
                  <a:pt x="5136" y="34284"/>
                </a:moveTo>
                <a:cubicBezTo>
                  <a:pt x="2876" y="34307"/>
                  <a:pt x="1210" y="36955"/>
                  <a:pt x="1826" y="39123"/>
                </a:cubicBezTo>
                <a:cubicBezTo>
                  <a:pt x="2433" y="41257"/>
                  <a:pt x="4719" y="42639"/>
                  <a:pt x="6945" y="42639"/>
                </a:cubicBezTo>
                <a:cubicBezTo>
                  <a:pt x="6981" y="42639"/>
                  <a:pt x="7017" y="42639"/>
                  <a:pt x="7053" y="42638"/>
                </a:cubicBezTo>
                <a:cubicBezTo>
                  <a:pt x="7470" y="42623"/>
                  <a:pt x="7888" y="42566"/>
                  <a:pt x="8305" y="42566"/>
                </a:cubicBezTo>
                <a:cubicBezTo>
                  <a:pt x="8504" y="42566"/>
                  <a:pt x="8703" y="42579"/>
                  <a:pt x="8902" y="42615"/>
                </a:cubicBezTo>
                <a:cubicBezTo>
                  <a:pt x="10591" y="42889"/>
                  <a:pt x="11755" y="44647"/>
                  <a:pt x="13444" y="44966"/>
                </a:cubicBezTo>
                <a:cubicBezTo>
                  <a:pt x="13658" y="45009"/>
                  <a:pt x="13873" y="45027"/>
                  <a:pt x="14088" y="45027"/>
                </a:cubicBezTo>
                <a:cubicBezTo>
                  <a:pt x="15090" y="45027"/>
                  <a:pt x="16104" y="44644"/>
                  <a:pt x="17118" y="44644"/>
                </a:cubicBezTo>
                <a:cubicBezTo>
                  <a:pt x="17164" y="44644"/>
                  <a:pt x="17210" y="44645"/>
                  <a:pt x="17256" y="44647"/>
                </a:cubicBezTo>
                <a:cubicBezTo>
                  <a:pt x="20877" y="44738"/>
                  <a:pt x="23021" y="49646"/>
                  <a:pt x="26658" y="49646"/>
                </a:cubicBezTo>
                <a:cubicBezTo>
                  <a:pt x="26666" y="49646"/>
                  <a:pt x="26675" y="49646"/>
                  <a:pt x="26683" y="49646"/>
                </a:cubicBezTo>
                <a:cubicBezTo>
                  <a:pt x="25450" y="48550"/>
                  <a:pt x="24400" y="47363"/>
                  <a:pt x="23716" y="45994"/>
                </a:cubicBezTo>
                <a:cubicBezTo>
                  <a:pt x="23236" y="45058"/>
                  <a:pt x="22894" y="43939"/>
                  <a:pt x="21981" y="43414"/>
                </a:cubicBezTo>
                <a:cubicBezTo>
                  <a:pt x="21342" y="43026"/>
                  <a:pt x="20543" y="43003"/>
                  <a:pt x="19881" y="42684"/>
                </a:cubicBezTo>
                <a:cubicBezTo>
                  <a:pt x="18397" y="41999"/>
                  <a:pt x="17895" y="40036"/>
                  <a:pt x="16503" y="39169"/>
                </a:cubicBezTo>
                <a:cubicBezTo>
                  <a:pt x="15225" y="38393"/>
                  <a:pt x="13558" y="38712"/>
                  <a:pt x="12120" y="38279"/>
                </a:cubicBezTo>
                <a:cubicBezTo>
                  <a:pt x="9496" y="37480"/>
                  <a:pt x="7852" y="34284"/>
                  <a:pt x="5136" y="3428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4"/>
          <p:cNvSpPr/>
          <p:nvPr/>
        </p:nvSpPr>
        <p:spPr>
          <a:xfrm rot="570776">
            <a:off x="-62100" y="4253614"/>
            <a:ext cx="904250" cy="1339752"/>
          </a:xfrm>
          <a:custGeom>
            <a:avLst/>
            <a:gdLst/>
            <a:ahLst/>
            <a:cxnLst/>
            <a:rect l="l" t="t" r="r" b="b"/>
            <a:pathLst>
              <a:path w="33508" h="49646" extrusionOk="0">
                <a:moveTo>
                  <a:pt x="12973" y="0"/>
                </a:moveTo>
                <a:cubicBezTo>
                  <a:pt x="11302" y="0"/>
                  <a:pt x="9993" y="1496"/>
                  <a:pt x="9427" y="3059"/>
                </a:cubicBezTo>
                <a:cubicBezTo>
                  <a:pt x="8103" y="6574"/>
                  <a:pt x="9359" y="10729"/>
                  <a:pt x="11915" y="13468"/>
                </a:cubicBezTo>
                <a:cubicBezTo>
                  <a:pt x="13033" y="14654"/>
                  <a:pt x="14449" y="15796"/>
                  <a:pt x="14631" y="17416"/>
                </a:cubicBezTo>
                <a:cubicBezTo>
                  <a:pt x="14700" y="18078"/>
                  <a:pt x="14540" y="18740"/>
                  <a:pt x="14517" y="19402"/>
                </a:cubicBezTo>
                <a:cubicBezTo>
                  <a:pt x="14471" y="20794"/>
                  <a:pt x="14974" y="22232"/>
                  <a:pt x="15955" y="23282"/>
                </a:cubicBezTo>
                <a:cubicBezTo>
                  <a:pt x="17233" y="24675"/>
                  <a:pt x="19242" y="25382"/>
                  <a:pt x="20201" y="27026"/>
                </a:cubicBezTo>
                <a:cubicBezTo>
                  <a:pt x="21410" y="29103"/>
                  <a:pt x="20497" y="31910"/>
                  <a:pt x="21684" y="34010"/>
                </a:cubicBezTo>
                <a:cubicBezTo>
                  <a:pt x="23031" y="36407"/>
                  <a:pt x="26432" y="36749"/>
                  <a:pt x="28281" y="38781"/>
                </a:cubicBezTo>
                <a:cubicBezTo>
                  <a:pt x="29285" y="39831"/>
                  <a:pt x="29742" y="41269"/>
                  <a:pt x="30404" y="42570"/>
                </a:cubicBezTo>
                <a:cubicBezTo>
                  <a:pt x="31043" y="43871"/>
                  <a:pt x="32070" y="45172"/>
                  <a:pt x="33508" y="45400"/>
                </a:cubicBezTo>
                <a:cubicBezTo>
                  <a:pt x="32024" y="44487"/>
                  <a:pt x="31454" y="42501"/>
                  <a:pt x="31202" y="40744"/>
                </a:cubicBezTo>
                <a:cubicBezTo>
                  <a:pt x="30951" y="38986"/>
                  <a:pt x="30746" y="37046"/>
                  <a:pt x="29468" y="35814"/>
                </a:cubicBezTo>
                <a:cubicBezTo>
                  <a:pt x="28737" y="35106"/>
                  <a:pt x="27733" y="34764"/>
                  <a:pt x="26934" y="34147"/>
                </a:cubicBezTo>
                <a:cubicBezTo>
                  <a:pt x="26112" y="33485"/>
                  <a:pt x="25496" y="32549"/>
                  <a:pt x="25245" y="31522"/>
                </a:cubicBezTo>
                <a:cubicBezTo>
                  <a:pt x="24789" y="29582"/>
                  <a:pt x="25565" y="27437"/>
                  <a:pt x="24720" y="25656"/>
                </a:cubicBezTo>
                <a:cubicBezTo>
                  <a:pt x="23921" y="23967"/>
                  <a:pt x="21844" y="23054"/>
                  <a:pt x="21296" y="21251"/>
                </a:cubicBezTo>
                <a:cubicBezTo>
                  <a:pt x="20817" y="19745"/>
                  <a:pt x="21570" y="18124"/>
                  <a:pt x="21273" y="16572"/>
                </a:cubicBezTo>
                <a:cubicBezTo>
                  <a:pt x="20863" y="14312"/>
                  <a:pt x="18443" y="13011"/>
                  <a:pt x="17416" y="10934"/>
                </a:cubicBezTo>
                <a:cubicBezTo>
                  <a:pt x="16777" y="9656"/>
                  <a:pt x="16708" y="8195"/>
                  <a:pt x="16686" y="6757"/>
                </a:cubicBezTo>
                <a:cubicBezTo>
                  <a:pt x="16663" y="5319"/>
                  <a:pt x="16686" y="3858"/>
                  <a:pt x="16161" y="2534"/>
                </a:cubicBezTo>
                <a:cubicBezTo>
                  <a:pt x="15636" y="1188"/>
                  <a:pt x="14449" y="23"/>
                  <a:pt x="13011" y="1"/>
                </a:cubicBezTo>
                <a:cubicBezTo>
                  <a:pt x="12998" y="0"/>
                  <a:pt x="12985" y="0"/>
                  <a:pt x="12973" y="0"/>
                </a:cubicBezTo>
                <a:close/>
                <a:moveTo>
                  <a:pt x="4392" y="14708"/>
                </a:moveTo>
                <a:cubicBezTo>
                  <a:pt x="3463" y="14708"/>
                  <a:pt x="2560" y="14973"/>
                  <a:pt x="1826" y="15567"/>
                </a:cubicBezTo>
                <a:cubicBezTo>
                  <a:pt x="434" y="16686"/>
                  <a:pt x="0" y="18763"/>
                  <a:pt x="571" y="20452"/>
                </a:cubicBezTo>
                <a:cubicBezTo>
                  <a:pt x="1142" y="22141"/>
                  <a:pt x="2602" y="23442"/>
                  <a:pt x="4269" y="24127"/>
                </a:cubicBezTo>
                <a:cubicBezTo>
                  <a:pt x="5455" y="24629"/>
                  <a:pt x="6916" y="24926"/>
                  <a:pt x="7555" y="26067"/>
                </a:cubicBezTo>
                <a:cubicBezTo>
                  <a:pt x="8080" y="27026"/>
                  <a:pt x="7829" y="28236"/>
                  <a:pt x="8263" y="29263"/>
                </a:cubicBezTo>
                <a:cubicBezTo>
                  <a:pt x="9222" y="31454"/>
                  <a:pt x="12554" y="31203"/>
                  <a:pt x="14243" y="32892"/>
                </a:cubicBezTo>
                <a:cubicBezTo>
                  <a:pt x="15430" y="34102"/>
                  <a:pt x="15544" y="35996"/>
                  <a:pt x="16434" y="37434"/>
                </a:cubicBezTo>
                <a:cubicBezTo>
                  <a:pt x="17279" y="38804"/>
                  <a:pt x="18763" y="39648"/>
                  <a:pt x="20269" y="40242"/>
                </a:cubicBezTo>
                <a:cubicBezTo>
                  <a:pt x="21296" y="40652"/>
                  <a:pt x="22369" y="40972"/>
                  <a:pt x="23282" y="41565"/>
                </a:cubicBezTo>
                <a:cubicBezTo>
                  <a:pt x="25907" y="43186"/>
                  <a:pt x="27094" y="46678"/>
                  <a:pt x="29947" y="47865"/>
                </a:cubicBezTo>
                <a:cubicBezTo>
                  <a:pt x="27025" y="46176"/>
                  <a:pt x="27048" y="42068"/>
                  <a:pt x="24811" y="40082"/>
                </a:cubicBezTo>
                <a:cubicBezTo>
                  <a:pt x="23487" y="38895"/>
                  <a:pt x="21479" y="38621"/>
                  <a:pt x="20292" y="37320"/>
                </a:cubicBezTo>
                <a:cubicBezTo>
                  <a:pt x="18375" y="35243"/>
                  <a:pt x="19310" y="31568"/>
                  <a:pt x="17393" y="29491"/>
                </a:cubicBezTo>
                <a:cubicBezTo>
                  <a:pt x="16161" y="28167"/>
                  <a:pt x="14083" y="27893"/>
                  <a:pt x="12828" y="26592"/>
                </a:cubicBezTo>
                <a:cubicBezTo>
                  <a:pt x="11755" y="25474"/>
                  <a:pt x="11504" y="23853"/>
                  <a:pt x="11162" y="22347"/>
                </a:cubicBezTo>
                <a:cubicBezTo>
                  <a:pt x="10682" y="20087"/>
                  <a:pt x="9884" y="17759"/>
                  <a:pt x="8172" y="16207"/>
                </a:cubicBezTo>
                <a:cubicBezTo>
                  <a:pt x="7156" y="15272"/>
                  <a:pt x="5747" y="14708"/>
                  <a:pt x="4392" y="14708"/>
                </a:cubicBezTo>
                <a:close/>
                <a:moveTo>
                  <a:pt x="5136" y="34284"/>
                </a:moveTo>
                <a:cubicBezTo>
                  <a:pt x="2876" y="34307"/>
                  <a:pt x="1210" y="36955"/>
                  <a:pt x="1826" y="39123"/>
                </a:cubicBezTo>
                <a:cubicBezTo>
                  <a:pt x="2433" y="41257"/>
                  <a:pt x="4719" y="42639"/>
                  <a:pt x="6945" y="42639"/>
                </a:cubicBezTo>
                <a:cubicBezTo>
                  <a:pt x="6981" y="42639"/>
                  <a:pt x="7017" y="42639"/>
                  <a:pt x="7053" y="42638"/>
                </a:cubicBezTo>
                <a:cubicBezTo>
                  <a:pt x="7470" y="42623"/>
                  <a:pt x="7888" y="42566"/>
                  <a:pt x="8305" y="42566"/>
                </a:cubicBezTo>
                <a:cubicBezTo>
                  <a:pt x="8504" y="42566"/>
                  <a:pt x="8703" y="42579"/>
                  <a:pt x="8902" y="42615"/>
                </a:cubicBezTo>
                <a:cubicBezTo>
                  <a:pt x="10591" y="42889"/>
                  <a:pt x="11755" y="44647"/>
                  <a:pt x="13444" y="44966"/>
                </a:cubicBezTo>
                <a:cubicBezTo>
                  <a:pt x="13658" y="45009"/>
                  <a:pt x="13873" y="45027"/>
                  <a:pt x="14088" y="45027"/>
                </a:cubicBezTo>
                <a:cubicBezTo>
                  <a:pt x="15090" y="45027"/>
                  <a:pt x="16104" y="44644"/>
                  <a:pt x="17118" y="44644"/>
                </a:cubicBezTo>
                <a:cubicBezTo>
                  <a:pt x="17164" y="44644"/>
                  <a:pt x="17210" y="44645"/>
                  <a:pt x="17256" y="44647"/>
                </a:cubicBezTo>
                <a:cubicBezTo>
                  <a:pt x="20877" y="44738"/>
                  <a:pt x="23021" y="49646"/>
                  <a:pt x="26658" y="49646"/>
                </a:cubicBezTo>
                <a:cubicBezTo>
                  <a:pt x="26666" y="49646"/>
                  <a:pt x="26675" y="49646"/>
                  <a:pt x="26683" y="49646"/>
                </a:cubicBezTo>
                <a:cubicBezTo>
                  <a:pt x="25450" y="48550"/>
                  <a:pt x="24400" y="47363"/>
                  <a:pt x="23716" y="45994"/>
                </a:cubicBezTo>
                <a:cubicBezTo>
                  <a:pt x="23236" y="45058"/>
                  <a:pt x="22894" y="43939"/>
                  <a:pt x="21981" y="43414"/>
                </a:cubicBezTo>
                <a:cubicBezTo>
                  <a:pt x="21342" y="43026"/>
                  <a:pt x="20543" y="43003"/>
                  <a:pt x="19881" y="42684"/>
                </a:cubicBezTo>
                <a:cubicBezTo>
                  <a:pt x="18397" y="41999"/>
                  <a:pt x="17895" y="40036"/>
                  <a:pt x="16503" y="39169"/>
                </a:cubicBezTo>
                <a:cubicBezTo>
                  <a:pt x="15225" y="38393"/>
                  <a:pt x="13558" y="38712"/>
                  <a:pt x="12120" y="38279"/>
                </a:cubicBezTo>
                <a:cubicBezTo>
                  <a:pt x="9496" y="37480"/>
                  <a:pt x="7852" y="34284"/>
                  <a:pt x="5136" y="3428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63;p4"/>
          <p:cNvGrpSpPr/>
          <p:nvPr/>
        </p:nvGrpSpPr>
        <p:grpSpPr>
          <a:xfrm rot="-1130991" flipH="1">
            <a:off x="4134722" y="4303983"/>
            <a:ext cx="874559" cy="1481121"/>
            <a:chOff x="-117729" y="1733810"/>
            <a:chExt cx="874530" cy="1481072"/>
          </a:xfrm>
        </p:grpSpPr>
        <p:sp>
          <p:nvSpPr>
            <p:cNvPr id="64" name="Google Shape;64;p4"/>
            <p:cNvSpPr/>
            <p:nvPr/>
          </p:nvSpPr>
          <p:spPr>
            <a:xfrm>
              <a:off x="21973" y="1733810"/>
              <a:ext cx="518652" cy="505591"/>
            </a:xfrm>
            <a:custGeom>
              <a:avLst/>
              <a:gdLst/>
              <a:ahLst/>
              <a:cxnLst/>
              <a:rect l="l" t="t" r="r" b="b"/>
              <a:pathLst>
                <a:path w="19220" h="18736" extrusionOk="0">
                  <a:moveTo>
                    <a:pt x="9145" y="0"/>
                  </a:moveTo>
                  <a:cubicBezTo>
                    <a:pt x="9095" y="0"/>
                    <a:pt x="9044" y="1"/>
                    <a:pt x="8994" y="2"/>
                  </a:cubicBezTo>
                  <a:cubicBezTo>
                    <a:pt x="7190" y="48"/>
                    <a:pt x="5410" y="824"/>
                    <a:pt x="4132" y="2079"/>
                  </a:cubicBezTo>
                  <a:cubicBezTo>
                    <a:pt x="3675" y="2536"/>
                    <a:pt x="3264" y="3084"/>
                    <a:pt x="3127" y="3723"/>
                  </a:cubicBezTo>
                  <a:cubicBezTo>
                    <a:pt x="2945" y="4476"/>
                    <a:pt x="3173" y="5275"/>
                    <a:pt x="3493" y="6005"/>
                  </a:cubicBezTo>
                  <a:cubicBezTo>
                    <a:pt x="4155" y="7466"/>
                    <a:pt x="5182" y="8744"/>
                    <a:pt x="5866" y="10182"/>
                  </a:cubicBezTo>
                  <a:cubicBezTo>
                    <a:pt x="4908" y="9406"/>
                    <a:pt x="3926" y="8630"/>
                    <a:pt x="2945" y="7854"/>
                  </a:cubicBezTo>
                  <a:cubicBezTo>
                    <a:pt x="2717" y="7671"/>
                    <a:pt x="2466" y="7489"/>
                    <a:pt x="2192" y="7420"/>
                  </a:cubicBezTo>
                  <a:cubicBezTo>
                    <a:pt x="2152" y="7416"/>
                    <a:pt x="2112" y="7413"/>
                    <a:pt x="2072" y="7413"/>
                  </a:cubicBezTo>
                  <a:cubicBezTo>
                    <a:pt x="1725" y="7413"/>
                    <a:pt x="1390" y="7586"/>
                    <a:pt x="1164" y="7831"/>
                  </a:cubicBezTo>
                  <a:cubicBezTo>
                    <a:pt x="913" y="8105"/>
                    <a:pt x="776" y="8470"/>
                    <a:pt x="662" y="8835"/>
                  </a:cubicBezTo>
                  <a:cubicBezTo>
                    <a:pt x="0" y="11323"/>
                    <a:pt x="1210" y="14062"/>
                    <a:pt x="3150" y="15752"/>
                  </a:cubicBezTo>
                  <a:cubicBezTo>
                    <a:pt x="5090" y="17441"/>
                    <a:pt x="7647" y="18239"/>
                    <a:pt x="10180" y="18673"/>
                  </a:cubicBezTo>
                  <a:cubicBezTo>
                    <a:pt x="10426" y="18715"/>
                    <a:pt x="10675" y="18735"/>
                    <a:pt x="10925" y="18735"/>
                  </a:cubicBezTo>
                  <a:cubicBezTo>
                    <a:pt x="12446" y="18735"/>
                    <a:pt x="14020" y="17997"/>
                    <a:pt x="15156" y="16938"/>
                  </a:cubicBezTo>
                  <a:cubicBezTo>
                    <a:pt x="16320" y="15866"/>
                    <a:pt x="16868" y="14291"/>
                    <a:pt x="17507" y="12853"/>
                  </a:cubicBezTo>
                  <a:cubicBezTo>
                    <a:pt x="18101" y="11483"/>
                    <a:pt x="18831" y="10159"/>
                    <a:pt x="19014" y="8676"/>
                  </a:cubicBezTo>
                  <a:cubicBezTo>
                    <a:pt x="19219" y="6987"/>
                    <a:pt x="18671" y="5275"/>
                    <a:pt x="18078" y="3677"/>
                  </a:cubicBezTo>
                  <a:cubicBezTo>
                    <a:pt x="17850" y="3015"/>
                    <a:pt x="17599" y="2376"/>
                    <a:pt x="17142" y="1874"/>
                  </a:cubicBezTo>
                  <a:cubicBezTo>
                    <a:pt x="16771" y="1485"/>
                    <a:pt x="16249" y="1205"/>
                    <a:pt x="15735" y="1205"/>
                  </a:cubicBezTo>
                  <a:cubicBezTo>
                    <a:pt x="15586" y="1205"/>
                    <a:pt x="15437" y="1229"/>
                    <a:pt x="15293" y="1280"/>
                  </a:cubicBezTo>
                  <a:cubicBezTo>
                    <a:pt x="14700" y="1509"/>
                    <a:pt x="14335" y="2102"/>
                    <a:pt x="14084" y="2695"/>
                  </a:cubicBezTo>
                  <a:cubicBezTo>
                    <a:pt x="13513" y="3997"/>
                    <a:pt x="13285" y="5412"/>
                    <a:pt x="13079" y="6804"/>
                  </a:cubicBezTo>
                  <a:cubicBezTo>
                    <a:pt x="13148" y="5571"/>
                    <a:pt x="13034" y="4339"/>
                    <a:pt x="12760" y="3129"/>
                  </a:cubicBezTo>
                  <a:cubicBezTo>
                    <a:pt x="12577" y="2262"/>
                    <a:pt x="12280" y="1372"/>
                    <a:pt x="11618" y="778"/>
                  </a:cubicBezTo>
                  <a:cubicBezTo>
                    <a:pt x="10949" y="195"/>
                    <a:pt x="10034"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4"/>
            <p:cNvSpPr/>
            <p:nvPr/>
          </p:nvSpPr>
          <p:spPr>
            <a:xfrm>
              <a:off x="182722" y="1995375"/>
              <a:ext cx="268582" cy="236173"/>
            </a:xfrm>
            <a:custGeom>
              <a:avLst/>
              <a:gdLst/>
              <a:ahLst/>
              <a:cxnLst/>
              <a:rect l="l" t="t" r="r" b="b"/>
              <a:pathLst>
                <a:path w="9953" h="8752" extrusionOk="0">
                  <a:moveTo>
                    <a:pt x="6563" y="1"/>
                  </a:moveTo>
                  <a:cubicBezTo>
                    <a:pt x="6452" y="1"/>
                    <a:pt x="6342" y="4"/>
                    <a:pt x="6232" y="10"/>
                  </a:cubicBezTo>
                  <a:cubicBezTo>
                    <a:pt x="4406" y="78"/>
                    <a:pt x="2626" y="740"/>
                    <a:pt x="1211" y="1882"/>
                  </a:cubicBezTo>
                  <a:cubicBezTo>
                    <a:pt x="754" y="2270"/>
                    <a:pt x="298" y="2726"/>
                    <a:pt x="138" y="3297"/>
                  </a:cubicBezTo>
                  <a:cubicBezTo>
                    <a:pt x="1" y="3776"/>
                    <a:pt x="92" y="4278"/>
                    <a:pt x="229" y="4758"/>
                  </a:cubicBezTo>
                  <a:cubicBezTo>
                    <a:pt x="822" y="6835"/>
                    <a:pt x="2671" y="8569"/>
                    <a:pt x="4817" y="8752"/>
                  </a:cubicBezTo>
                  <a:cubicBezTo>
                    <a:pt x="5661" y="8250"/>
                    <a:pt x="6780" y="8318"/>
                    <a:pt x="7670" y="7930"/>
                  </a:cubicBezTo>
                  <a:cubicBezTo>
                    <a:pt x="8515" y="7588"/>
                    <a:pt x="9131" y="6880"/>
                    <a:pt x="9496" y="6059"/>
                  </a:cubicBezTo>
                  <a:cubicBezTo>
                    <a:pt x="9838" y="5237"/>
                    <a:pt x="9953" y="4324"/>
                    <a:pt x="9884" y="3434"/>
                  </a:cubicBezTo>
                  <a:cubicBezTo>
                    <a:pt x="9816" y="2361"/>
                    <a:pt x="9519" y="1242"/>
                    <a:pt x="8674" y="603"/>
                  </a:cubicBezTo>
                  <a:cubicBezTo>
                    <a:pt x="8078" y="146"/>
                    <a:pt x="7310" y="1"/>
                    <a:pt x="65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4"/>
            <p:cNvSpPr/>
            <p:nvPr/>
          </p:nvSpPr>
          <p:spPr>
            <a:xfrm>
              <a:off x="-117729" y="2086450"/>
              <a:ext cx="874530" cy="1128432"/>
            </a:xfrm>
            <a:custGeom>
              <a:avLst/>
              <a:gdLst/>
              <a:ahLst/>
              <a:cxnLst/>
              <a:rect l="l" t="t" r="r" b="b"/>
              <a:pathLst>
                <a:path w="32408" h="41817" extrusionOk="0">
                  <a:moveTo>
                    <a:pt x="30309" y="1"/>
                  </a:moveTo>
                  <a:cubicBezTo>
                    <a:pt x="29836" y="1"/>
                    <a:pt x="29342" y="124"/>
                    <a:pt x="28916" y="310"/>
                  </a:cubicBezTo>
                  <a:cubicBezTo>
                    <a:pt x="27090" y="1109"/>
                    <a:pt x="25720" y="2661"/>
                    <a:pt x="24556" y="4281"/>
                  </a:cubicBezTo>
                  <a:cubicBezTo>
                    <a:pt x="22662" y="6906"/>
                    <a:pt x="21132" y="9828"/>
                    <a:pt x="20037" y="12909"/>
                  </a:cubicBezTo>
                  <a:cubicBezTo>
                    <a:pt x="20196" y="11700"/>
                    <a:pt x="20219" y="10513"/>
                    <a:pt x="20082" y="9326"/>
                  </a:cubicBezTo>
                  <a:cubicBezTo>
                    <a:pt x="19991" y="8413"/>
                    <a:pt x="19786" y="7500"/>
                    <a:pt x="19786" y="6587"/>
                  </a:cubicBezTo>
                  <a:cubicBezTo>
                    <a:pt x="19808" y="5674"/>
                    <a:pt x="20082" y="4715"/>
                    <a:pt x="20744" y="4099"/>
                  </a:cubicBezTo>
                  <a:cubicBezTo>
                    <a:pt x="21109" y="3779"/>
                    <a:pt x="21543" y="3574"/>
                    <a:pt x="21931" y="3277"/>
                  </a:cubicBezTo>
                  <a:cubicBezTo>
                    <a:pt x="22296" y="2980"/>
                    <a:pt x="22616" y="2524"/>
                    <a:pt x="22547" y="2044"/>
                  </a:cubicBezTo>
                  <a:cubicBezTo>
                    <a:pt x="22468" y="1992"/>
                    <a:pt x="22387" y="1969"/>
                    <a:pt x="22306" y="1969"/>
                  </a:cubicBezTo>
                  <a:cubicBezTo>
                    <a:pt x="21776" y="1969"/>
                    <a:pt x="21200" y="2926"/>
                    <a:pt x="20693" y="2926"/>
                  </a:cubicBezTo>
                  <a:cubicBezTo>
                    <a:pt x="20601" y="2926"/>
                    <a:pt x="20511" y="2895"/>
                    <a:pt x="20425" y="2820"/>
                  </a:cubicBezTo>
                  <a:cubicBezTo>
                    <a:pt x="20356" y="2752"/>
                    <a:pt x="20288" y="2661"/>
                    <a:pt x="20219" y="2569"/>
                  </a:cubicBezTo>
                  <a:cubicBezTo>
                    <a:pt x="20134" y="2490"/>
                    <a:pt x="20035" y="2455"/>
                    <a:pt x="19933" y="2455"/>
                  </a:cubicBezTo>
                  <a:cubicBezTo>
                    <a:pt x="19624" y="2455"/>
                    <a:pt x="19278" y="2763"/>
                    <a:pt x="19124" y="3072"/>
                  </a:cubicBezTo>
                  <a:cubicBezTo>
                    <a:pt x="18918" y="3482"/>
                    <a:pt x="18758" y="4030"/>
                    <a:pt x="18325" y="4190"/>
                  </a:cubicBezTo>
                  <a:cubicBezTo>
                    <a:pt x="18233" y="4223"/>
                    <a:pt x="18137" y="4236"/>
                    <a:pt x="18038" y="4236"/>
                  </a:cubicBezTo>
                  <a:cubicBezTo>
                    <a:pt x="17577" y="4236"/>
                    <a:pt x="17054" y="3945"/>
                    <a:pt x="16652" y="3945"/>
                  </a:cubicBezTo>
                  <a:cubicBezTo>
                    <a:pt x="16473" y="3945"/>
                    <a:pt x="16318" y="4002"/>
                    <a:pt x="16202" y="4167"/>
                  </a:cubicBezTo>
                  <a:cubicBezTo>
                    <a:pt x="16065" y="4350"/>
                    <a:pt x="16065" y="4578"/>
                    <a:pt x="15997" y="4783"/>
                  </a:cubicBezTo>
                  <a:cubicBezTo>
                    <a:pt x="15791" y="5423"/>
                    <a:pt x="15015" y="5605"/>
                    <a:pt x="14353" y="5719"/>
                  </a:cubicBezTo>
                  <a:cubicBezTo>
                    <a:pt x="14473" y="6130"/>
                    <a:pt x="14901" y="6336"/>
                    <a:pt x="15339" y="6336"/>
                  </a:cubicBezTo>
                  <a:cubicBezTo>
                    <a:pt x="15484" y="6336"/>
                    <a:pt x="15631" y="6313"/>
                    <a:pt x="15768" y="6267"/>
                  </a:cubicBezTo>
                  <a:cubicBezTo>
                    <a:pt x="16293" y="6107"/>
                    <a:pt x="16727" y="5696"/>
                    <a:pt x="17229" y="5423"/>
                  </a:cubicBezTo>
                  <a:cubicBezTo>
                    <a:pt x="17506" y="5271"/>
                    <a:pt x="17832" y="5169"/>
                    <a:pt x="18138" y="5169"/>
                  </a:cubicBezTo>
                  <a:cubicBezTo>
                    <a:pt x="18386" y="5169"/>
                    <a:pt x="18620" y="5236"/>
                    <a:pt x="18804" y="5400"/>
                  </a:cubicBezTo>
                  <a:cubicBezTo>
                    <a:pt x="19101" y="5674"/>
                    <a:pt x="19192" y="6062"/>
                    <a:pt x="19238" y="6450"/>
                  </a:cubicBezTo>
                  <a:cubicBezTo>
                    <a:pt x="19991" y="11311"/>
                    <a:pt x="19146" y="16356"/>
                    <a:pt x="17298" y="20898"/>
                  </a:cubicBezTo>
                  <a:cubicBezTo>
                    <a:pt x="16750" y="22290"/>
                    <a:pt x="16088" y="23614"/>
                    <a:pt x="15380" y="24915"/>
                  </a:cubicBezTo>
                  <a:cubicBezTo>
                    <a:pt x="16430" y="21925"/>
                    <a:pt x="16955" y="18753"/>
                    <a:pt x="16932" y="15603"/>
                  </a:cubicBezTo>
                  <a:cubicBezTo>
                    <a:pt x="16932" y="13480"/>
                    <a:pt x="16613" y="11220"/>
                    <a:pt x="15152" y="9668"/>
                  </a:cubicBezTo>
                  <a:cubicBezTo>
                    <a:pt x="14855" y="9349"/>
                    <a:pt x="14490" y="9052"/>
                    <a:pt x="14056" y="8960"/>
                  </a:cubicBezTo>
                  <a:cubicBezTo>
                    <a:pt x="13940" y="8931"/>
                    <a:pt x="13823" y="8918"/>
                    <a:pt x="13707" y="8918"/>
                  </a:cubicBezTo>
                  <a:cubicBezTo>
                    <a:pt x="12825" y="8918"/>
                    <a:pt x="12001" y="9716"/>
                    <a:pt x="11820" y="10604"/>
                  </a:cubicBezTo>
                  <a:cubicBezTo>
                    <a:pt x="11614" y="11608"/>
                    <a:pt x="12025" y="12658"/>
                    <a:pt x="12596" y="13526"/>
                  </a:cubicBezTo>
                  <a:cubicBezTo>
                    <a:pt x="13166" y="14393"/>
                    <a:pt x="13897" y="15146"/>
                    <a:pt x="14422" y="16013"/>
                  </a:cubicBezTo>
                  <a:cubicBezTo>
                    <a:pt x="15449" y="17725"/>
                    <a:pt x="15677" y="19802"/>
                    <a:pt x="15449" y="21765"/>
                  </a:cubicBezTo>
                  <a:cubicBezTo>
                    <a:pt x="15221" y="23637"/>
                    <a:pt x="14627" y="25417"/>
                    <a:pt x="14034" y="27198"/>
                  </a:cubicBezTo>
                  <a:cubicBezTo>
                    <a:pt x="12664" y="29343"/>
                    <a:pt x="11089" y="31398"/>
                    <a:pt x="9446" y="33338"/>
                  </a:cubicBezTo>
                  <a:cubicBezTo>
                    <a:pt x="8829" y="34068"/>
                    <a:pt x="8190" y="34776"/>
                    <a:pt x="7551" y="35461"/>
                  </a:cubicBezTo>
                  <a:cubicBezTo>
                    <a:pt x="8213" y="34091"/>
                    <a:pt x="8601" y="32607"/>
                    <a:pt x="8966" y="31147"/>
                  </a:cubicBezTo>
                  <a:cubicBezTo>
                    <a:pt x="9811" y="27746"/>
                    <a:pt x="10678" y="24322"/>
                    <a:pt x="10838" y="20807"/>
                  </a:cubicBezTo>
                  <a:cubicBezTo>
                    <a:pt x="10907" y="19437"/>
                    <a:pt x="10838" y="17954"/>
                    <a:pt x="9994" y="16881"/>
                  </a:cubicBezTo>
                  <a:cubicBezTo>
                    <a:pt x="9879" y="16744"/>
                    <a:pt x="9742" y="16607"/>
                    <a:pt x="9583" y="16561"/>
                  </a:cubicBezTo>
                  <a:cubicBezTo>
                    <a:pt x="9538" y="16550"/>
                    <a:pt x="9494" y="16545"/>
                    <a:pt x="9450" y="16545"/>
                  </a:cubicBezTo>
                  <a:cubicBezTo>
                    <a:pt x="9228" y="16545"/>
                    <a:pt x="9024" y="16679"/>
                    <a:pt x="8852" y="16812"/>
                  </a:cubicBezTo>
                  <a:cubicBezTo>
                    <a:pt x="8031" y="17520"/>
                    <a:pt x="7483" y="18501"/>
                    <a:pt x="7118" y="19506"/>
                  </a:cubicBezTo>
                  <a:cubicBezTo>
                    <a:pt x="6113" y="22176"/>
                    <a:pt x="6159" y="25098"/>
                    <a:pt x="6433" y="27928"/>
                  </a:cubicBezTo>
                  <a:cubicBezTo>
                    <a:pt x="6684" y="30667"/>
                    <a:pt x="7095" y="33384"/>
                    <a:pt x="6912" y="36100"/>
                  </a:cubicBezTo>
                  <a:cubicBezTo>
                    <a:pt x="4972" y="38086"/>
                    <a:pt x="2804" y="39866"/>
                    <a:pt x="338" y="41144"/>
                  </a:cubicBezTo>
                  <a:cubicBezTo>
                    <a:pt x="315" y="41138"/>
                    <a:pt x="293" y="41135"/>
                    <a:pt x="273" y="41135"/>
                  </a:cubicBezTo>
                  <a:cubicBezTo>
                    <a:pt x="1" y="41135"/>
                    <a:pt x="41" y="41677"/>
                    <a:pt x="338" y="41783"/>
                  </a:cubicBezTo>
                  <a:cubicBezTo>
                    <a:pt x="402" y="41806"/>
                    <a:pt x="467" y="41816"/>
                    <a:pt x="532" y="41816"/>
                  </a:cubicBezTo>
                  <a:cubicBezTo>
                    <a:pt x="792" y="41816"/>
                    <a:pt x="1055" y="41655"/>
                    <a:pt x="1274" y="41509"/>
                  </a:cubicBezTo>
                  <a:cubicBezTo>
                    <a:pt x="3488" y="40026"/>
                    <a:pt x="5543" y="38337"/>
                    <a:pt x="7460" y="36465"/>
                  </a:cubicBezTo>
                  <a:cubicBezTo>
                    <a:pt x="7648" y="36470"/>
                    <a:pt x="7836" y="36472"/>
                    <a:pt x="8024" y="36472"/>
                  </a:cubicBezTo>
                  <a:cubicBezTo>
                    <a:pt x="12339" y="36472"/>
                    <a:pt x="16707" y="35223"/>
                    <a:pt x="20425" y="32927"/>
                  </a:cubicBezTo>
                  <a:cubicBezTo>
                    <a:pt x="21771" y="32082"/>
                    <a:pt x="23141" y="31010"/>
                    <a:pt x="23552" y="29480"/>
                  </a:cubicBezTo>
                  <a:cubicBezTo>
                    <a:pt x="23643" y="29184"/>
                    <a:pt x="23689" y="28841"/>
                    <a:pt x="23575" y="28545"/>
                  </a:cubicBezTo>
                  <a:cubicBezTo>
                    <a:pt x="23415" y="28111"/>
                    <a:pt x="22913" y="27837"/>
                    <a:pt x="22456" y="27814"/>
                  </a:cubicBezTo>
                  <a:cubicBezTo>
                    <a:pt x="22429" y="27813"/>
                    <a:pt x="22402" y="27812"/>
                    <a:pt x="22374" y="27812"/>
                  </a:cubicBezTo>
                  <a:cubicBezTo>
                    <a:pt x="21925" y="27812"/>
                    <a:pt x="21496" y="27986"/>
                    <a:pt x="21087" y="28179"/>
                  </a:cubicBezTo>
                  <a:cubicBezTo>
                    <a:pt x="19420" y="28955"/>
                    <a:pt x="18028" y="30211"/>
                    <a:pt x="16522" y="31261"/>
                  </a:cubicBezTo>
                  <a:cubicBezTo>
                    <a:pt x="14102" y="32950"/>
                    <a:pt x="11386" y="34160"/>
                    <a:pt x="8647" y="35278"/>
                  </a:cubicBezTo>
                  <a:cubicBezTo>
                    <a:pt x="10770" y="33041"/>
                    <a:pt x="12687" y="30599"/>
                    <a:pt x="14330" y="27997"/>
                  </a:cubicBezTo>
                  <a:cubicBezTo>
                    <a:pt x="14516" y="28096"/>
                    <a:pt x="14742" y="28134"/>
                    <a:pt x="14979" y="28134"/>
                  </a:cubicBezTo>
                  <a:cubicBezTo>
                    <a:pt x="15179" y="28134"/>
                    <a:pt x="15387" y="28107"/>
                    <a:pt x="15586" y="28065"/>
                  </a:cubicBezTo>
                  <a:cubicBezTo>
                    <a:pt x="18553" y="27563"/>
                    <a:pt x="21178" y="25874"/>
                    <a:pt x="23392" y="23843"/>
                  </a:cubicBezTo>
                  <a:cubicBezTo>
                    <a:pt x="25218" y="22176"/>
                    <a:pt x="26861" y="20168"/>
                    <a:pt x="27455" y="17771"/>
                  </a:cubicBezTo>
                  <a:cubicBezTo>
                    <a:pt x="27592" y="17109"/>
                    <a:pt x="27660" y="16333"/>
                    <a:pt x="27227" y="15808"/>
                  </a:cubicBezTo>
                  <a:cubicBezTo>
                    <a:pt x="26936" y="15457"/>
                    <a:pt x="26498" y="15299"/>
                    <a:pt x="26042" y="15299"/>
                  </a:cubicBezTo>
                  <a:cubicBezTo>
                    <a:pt x="25638" y="15299"/>
                    <a:pt x="25219" y="15423"/>
                    <a:pt x="24876" y="15648"/>
                  </a:cubicBezTo>
                  <a:cubicBezTo>
                    <a:pt x="24168" y="16128"/>
                    <a:pt x="23734" y="16927"/>
                    <a:pt x="23323" y="17680"/>
                  </a:cubicBezTo>
                  <a:cubicBezTo>
                    <a:pt x="22022" y="20099"/>
                    <a:pt x="20607" y="22519"/>
                    <a:pt x="18599" y="24390"/>
                  </a:cubicBezTo>
                  <a:cubicBezTo>
                    <a:pt x="17480" y="25417"/>
                    <a:pt x="16202" y="26285"/>
                    <a:pt x="14878" y="27084"/>
                  </a:cubicBezTo>
                  <a:cubicBezTo>
                    <a:pt x="16864" y="23706"/>
                    <a:pt x="18393" y="20099"/>
                    <a:pt x="19375" y="16310"/>
                  </a:cubicBezTo>
                  <a:cubicBezTo>
                    <a:pt x="19420" y="16105"/>
                    <a:pt x="19489" y="15922"/>
                    <a:pt x="19534" y="15717"/>
                  </a:cubicBezTo>
                  <a:cubicBezTo>
                    <a:pt x="21292" y="13731"/>
                    <a:pt x="23232" y="11791"/>
                    <a:pt x="25286" y="10033"/>
                  </a:cubicBezTo>
                  <a:cubicBezTo>
                    <a:pt x="27592" y="8070"/>
                    <a:pt x="30125" y="6199"/>
                    <a:pt x="31563" y="3551"/>
                  </a:cubicBezTo>
                  <a:cubicBezTo>
                    <a:pt x="32088" y="2592"/>
                    <a:pt x="32408" y="1291"/>
                    <a:pt x="31655" y="515"/>
                  </a:cubicBezTo>
                  <a:cubicBezTo>
                    <a:pt x="31310" y="146"/>
                    <a:pt x="30822" y="1"/>
                    <a:pt x="303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67;p4"/>
          <p:cNvGrpSpPr/>
          <p:nvPr/>
        </p:nvGrpSpPr>
        <p:grpSpPr>
          <a:xfrm rot="-1703417">
            <a:off x="675637" y="933608"/>
            <a:ext cx="199308" cy="251696"/>
            <a:chOff x="3311031" y="3025663"/>
            <a:chExt cx="308584" cy="389695"/>
          </a:xfrm>
        </p:grpSpPr>
        <p:sp>
          <p:nvSpPr>
            <p:cNvPr id="68" name="Google Shape;68;p4"/>
            <p:cNvSpPr/>
            <p:nvPr/>
          </p:nvSpPr>
          <p:spPr>
            <a:xfrm flipH="1">
              <a:off x="3311031" y="3025663"/>
              <a:ext cx="308584" cy="389695"/>
            </a:xfrm>
            <a:custGeom>
              <a:avLst/>
              <a:gdLst/>
              <a:ahLst/>
              <a:cxnLst/>
              <a:rect l="l" t="t" r="r" b="b"/>
              <a:pathLst>
                <a:path w="15408" h="19458" extrusionOk="0">
                  <a:moveTo>
                    <a:pt x="11748" y="0"/>
                  </a:moveTo>
                  <a:cubicBezTo>
                    <a:pt x="11325" y="0"/>
                    <a:pt x="10903" y="69"/>
                    <a:pt x="10501" y="209"/>
                  </a:cubicBezTo>
                  <a:cubicBezTo>
                    <a:pt x="8789" y="802"/>
                    <a:pt x="7716" y="2445"/>
                    <a:pt x="6757" y="3998"/>
                  </a:cubicBezTo>
                  <a:cubicBezTo>
                    <a:pt x="4771" y="7239"/>
                    <a:pt x="2786" y="10503"/>
                    <a:pt x="777" y="13744"/>
                  </a:cubicBezTo>
                  <a:cubicBezTo>
                    <a:pt x="1" y="15022"/>
                    <a:pt x="161" y="17008"/>
                    <a:pt x="1279" y="18263"/>
                  </a:cubicBezTo>
                  <a:cubicBezTo>
                    <a:pt x="1958" y="19027"/>
                    <a:pt x="2996" y="19458"/>
                    <a:pt x="4019" y="19458"/>
                  </a:cubicBezTo>
                  <a:cubicBezTo>
                    <a:pt x="4647" y="19458"/>
                    <a:pt x="5269" y="19295"/>
                    <a:pt x="5799" y="18948"/>
                  </a:cubicBezTo>
                  <a:cubicBezTo>
                    <a:pt x="6278" y="18629"/>
                    <a:pt x="6666" y="18218"/>
                    <a:pt x="7031" y="17761"/>
                  </a:cubicBezTo>
                  <a:cubicBezTo>
                    <a:pt x="7579" y="17099"/>
                    <a:pt x="8058" y="16392"/>
                    <a:pt x="8538" y="15661"/>
                  </a:cubicBezTo>
                  <a:cubicBezTo>
                    <a:pt x="10683" y="12443"/>
                    <a:pt x="12852" y="9225"/>
                    <a:pt x="14586" y="5755"/>
                  </a:cubicBezTo>
                  <a:cubicBezTo>
                    <a:pt x="14906" y="5116"/>
                    <a:pt x="15225" y="4431"/>
                    <a:pt x="15294" y="3701"/>
                  </a:cubicBezTo>
                  <a:cubicBezTo>
                    <a:pt x="15408" y="2537"/>
                    <a:pt x="14837" y="1327"/>
                    <a:pt x="13879" y="642"/>
                  </a:cubicBezTo>
                  <a:cubicBezTo>
                    <a:pt x="13250" y="218"/>
                    <a:pt x="12500" y="0"/>
                    <a:pt x="11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4"/>
            <p:cNvSpPr/>
            <p:nvPr/>
          </p:nvSpPr>
          <p:spPr>
            <a:xfrm flipH="1">
              <a:off x="3311033" y="3038519"/>
              <a:ext cx="285712" cy="376837"/>
            </a:xfrm>
            <a:custGeom>
              <a:avLst/>
              <a:gdLst/>
              <a:ahLst/>
              <a:cxnLst/>
              <a:rect l="l" t="t" r="r" b="b"/>
              <a:pathLst>
                <a:path w="14266" h="18816" extrusionOk="0">
                  <a:moveTo>
                    <a:pt x="12737" y="0"/>
                  </a:moveTo>
                  <a:cubicBezTo>
                    <a:pt x="12737" y="0"/>
                    <a:pt x="13262" y="2306"/>
                    <a:pt x="11641" y="4816"/>
                  </a:cubicBezTo>
                  <a:cubicBezTo>
                    <a:pt x="10020" y="7327"/>
                    <a:pt x="5181" y="15156"/>
                    <a:pt x="3903" y="16571"/>
                  </a:cubicBezTo>
                  <a:cubicBezTo>
                    <a:pt x="3155" y="17401"/>
                    <a:pt x="1970" y="17599"/>
                    <a:pt x="1100" y="17599"/>
                  </a:cubicBezTo>
                  <a:cubicBezTo>
                    <a:pt x="510" y="17599"/>
                    <a:pt x="65" y="17508"/>
                    <a:pt x="0" y="17462"/>
                  </a:cubicBezTo>
                  <a:lnTo>
                    <a:pt x="0" y="17462"/>
                  </a:lnTo>
                  <a:cubicBezTo>
                    <a:pt x="46" y="17507"/>
                    <a:pt x="91" y="17553"/>
                    <a:pt x="137" y="17621"/>
                  </a:cubicBezTo>
                  <a:cubicBezTo>
                    <a:pt x="816" y="18385"/>
                    <a:pt x="1854" y="18816"/>
                    <a:pt x="2877" y="18816"/>
                  </a:cubicBezTo>
                  <a:cubicBezTo>
                    <a:pt x="3505" y="18816"/>
                    <a:pt x="4127" y="18653"/>
                    <a:pt x="4657" y="18306"/>
                  </a:cubicBezTo>
                  <a:cubicBezTo>
                    <a:pt x="5136" y="17987"/>
                    <a:pt x="5524" y="17576"/>
                    <a:pt x="5889" y="17119"/>
                  </a:cubicBezTo>
                  <a:cubicBezTo>
                    <a:pt x="6414" y="16457"/>
                    <a:pt x="6916" y="15750"/>
                    <a:pt x="7396" y="15019"/>
                  </a:cubicBezTo>
                  <a:cubicBezTo>
                    <a:pt x="9541" y="11801"/>
                    <a:pt x="11710" y="8583"/>
                    <a:pt x="13444" y="5113"/>
                  </a:cubicBezTo>
                  <a:cubicBezTo>
                    <a:pt x="13764" y="4474"/>
                    <a:pt x="14083" y="3789"/>
                    <a:pt x="14152" y="3059"/>
                  </a:cubicBezTo>
                  <a:cubicBezTo>
                    <a:pt x="14266" y="1895"/>
                    <a:pt x="13695" y="685"/>
                    <a:pt x="12737" y="0"/>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4"/>
            <p:cNvSpPr/>
            <p:nvPr/>
          </p:nvSpPr>
          <p:spPr>
            <a:xfrm flipH="1">
              <a:off x="3397429" y="3183403"/>
              <a:ext cx="222185" cy="231938"/>
            </a:xfrm>
            <a:custGeom>
              <a:avLst/>
              <a:gdLst/>
              <a:ahLst/>
              <a:cxnLst/>
              <a:rect l="l" t="t" r="r" b="b"/>
              <a:pathLst>
                <a:path w="11094" h="11581" extrusionOk="0">
                  <a:moveTo>
                    <a:pt x="4383" y="1"/>
                  </a:moveTo>
                  <a:cubicBezTo>
                    <a:pt x="3174" y="1964"/>
                    <a:pt x="1987" y="3927"/>
                    <a:pt x="777" y="5867"/>
                  </a:cubicBezTo>
                  <a:cubicBezTo>
                    <a:pt x="1" y="7145"/>
                    <a:pt x="161" y="9131"/>
                    <a:pt x="1279" y="10386"/>
                  </a:cubicBezTo>
                  <a:cubicBezTo>
                    <a:pt x="1958" y="11150"/>
                    <a:pt x="2996" y="11581"/>
                    <a:pt x="4019" y="11581"/>
                  </a:cubicBezTo>
                  <a:cubicBezTo>
                    <a:pt x="4647" y="11581"/>
                    <a:pt x="5269" y="11418"/>
                    <a:pt x="5799" y="11071"/>
                  </a:cubicBezTo>
                  <a:cubicBezTo>
                    <a:pt x="6278" y="10752"/>
                    <a:pt x="6666" y="10341"/>
                    <a:pt x="7031" y="9884"/>
                  </a:cubicBezTo>
                  <a:cubicBezTo>
                    <a:pt x="7579" y="9222"/>
                    <a:pt x="8058" y="8515"/>
                    <a:pt x="8538" y="7784"/>
                  </a:cubicBezTo>
                  <a:cubicBezTo>
                    <a:pt x="9382" y="6506"/>
                    <a:pt x="10249" y="5228"/>
                    <a:pt x="11094" y="3927"/>
                  </a:cubicBezTo>
                  <a:lnTo>
                    <a:pt x="11094" y="3927"/>
                  </a:lnTo>
                  <a:cubicBezTo>
                    <a:pt x="10803" y="3978"/>
                    <a:pt x="10510" y="4002"/>
                    <a:pt x="10218" y="4002"/>
                  </a:cubicBezTo>
                  <a:cubicBezTo>
                    <a:pt x="9207" y="4002"/>
                    <a:pt x="8203" y="3718"/>
                    <a:pt x="7282" y="3311"/>
                  </a:cubicBezTo>
                  <a:cubicBezTo>
                    <a:pt x="6575" y="2991"/>
                    <a:pt x="5890" y="2603"/>
                    <a:pt x="5365" y="2055"/>
                  </a:cubicBezTo>
                  <a:cubicBezTo>
                    <a:pt x="4817" y="1507"/>
                    <a:pt x="4429" y="777"/>
                    <a:pt x="4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4"/>
            <p:cNvSpPr/>
            <p:nvPr/>
          </p:nvSpPr>
          <p:spPr>
            <a:xfrm flipH="1">
              <a:off x="3397432" y="3259740"/>
              <a:ext cx="199314" cy="155594"/>
            </a:xfrm>
            <a:custGeom>
              <a:avLst/>
              <a:gdLst/>
              <a:ahLst/>
              <a:cxnLst/>
              <a:rect l="l" t="t" r="r" b="b"/>
              <a:pathLst>
                <a:path w="9952" h="7769" extrusionOk="0">
                  <a:moveTo>
                    <a:pt x="7669" y="1"/>
                  </a:moveTo>
                  <a:cubicBezTo>
                    <a:pt x="6095" y="2489"/>
                    <a:pt x="4542" y="4817"/>
                    <a:pt x="3903" y="5524"/>
                  </a:cubicBezTo>
                  <a:cubicBezTo>
                    <a:pt x="3155" y="6354"/>
                    <a:pt x="1970" y="6552"/>
                    <a:pt x="1100" y="6552"/>
                  </a:cubicBezTo>
                  <a:cubicBezTo>
                    <a:pt x="510" y="6552"/>
                    <a:pt x="65" y="6461"/>
                    <a:pt x="0" y="6415"/>
                  </a:cubicBezTo>
                  <a:lnTo>
                    <a:pt x="0" y="6415"/>
                  </a:lnTo>
                  <a:cubicBezTo>
                    <a:pt x="46" y="6460"/>
                    <a:pt x="91" y="6506"/>
                    <a:pt x="137" y="6574"/>
                  </a:cubicBezTo>
                  <a:cubicBezTo>
                    <a:pt x="816" y="7338"/>
                    <a:pt x="1854" y="7769"/>
                    <a:pt x="2877" y="7769"/>
                  </a:cubicBezTo>
                  <a:cubicBezTo>
                    <a:pt x="3505" y="7769"/>
                    <a:pt x="4127" y="7606"/>
                    <a:pt x="4657" y="7259"/>
                  </a:cubicBezTo>
                  <a:cubicBezTo>
                    <a:pt x="5136" y="6940"/>
                    <a:pt x="5524" y="6529"/>
                    <a:pt x="5889" y="6072"/>
                  </a:cubicBezTo>
                  <a:cubicBezTo>
                    <a:pt x="6437" y="5410"/>
                    <a:pt x="6916" y="4703"/>
                    <a:pt x="7396" y="3972"/>
                  </a:cubicBezTo>
                  <a:cubicBezTo>
                    <a:pt x="8240" y="2694"/>
                    <a:pt x="9107" y="1416"/>
                    <a:pt x="9952" y="115"/>
                  </a:cubicBezTo>
                  <a:lnTo>
                    <a:pt x="9952" y="115"/>
                  </a:lnTo>
                  <a:cubicBezTo>
                    <a:pt x="9679" y="164"/>
                    <a:pt x="9403" y="187"/>
                    <a:pt x="9126" y="187"/>
                  </a:cubicBezTo>
                  <a:cubicBezTo>
                    <a:pt x="8639" y="187"/>
                    <a:pt x="8150" y="117"/>
                    <a:pt x="76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72;p4"/>
          <p:cNvGrpSpPr/>
          <p:nvPr/>
        </p:nvGrpSpPr>
        <p:grpSpPr>
          <a:xfrm>
            <a:off x="8596540" y="1478649"/>
            <a:ext cx="150927" cy="143533"/>
            <a:chOff x="3716290" y="4256524"/>
            <a:chExt cx="150927" cy="143533"/>
          </a:xfrm>
        </p:grpSpPr>
        <p:sp>
          <p:nvSpPr>
            <p:cNvPr id="73" name="Google Shape;73;p4"/>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4"/>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4"/>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105288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6"/>
        <p:cNvGrpSpPr/>
        <p:nvPr/>
      </p:nvGrpSpPr>
      <p:grpSpPr>
        <a:xfrm>
          <a:off x="0" y="0"/>
          <a:ext cx="0" cy="0"/>
          <a:chOff x="0" y="0"/>
          <a:chExt cx="0" cy="0"/>
        </a:xfrm>
      </p:grpSpPr>
      <p:sp>
        <p:nvSpPr>
          <p:cNvPr id="77" name="Google Shape;77;p5"/>
          <p:cNvSpPr txBox="1">
            <a:spLocks noGrp="1"/>
          </p:cNvSpPr>
          <p:nvPr>
            <p:ph type="subTitle" idx="1"/>
          </p:nvPr>
        </p:nvSpPr>
        <p:spPr>
          <a:xfrm>
            <a:off x="849775" y="2573200"/>
            <a:ext cx="3348600" cy="4218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2000">
                <a:solidFill>
                  <a:schemeClr val="accent1"/>
                </a:solidFill>
                <a:latin typeface="Archivo Black"/>
                <a:ea typeface="Archivo Black"/>
                <a:cs typeface="Archivo Black"/>
                <a:sym typeface="Archivo Black"/>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78" name="Google Shape;78;p5"/>
          <p:cNvSpPr txBox="1">
            <a:spLocks noGrp="1"/>
          </p:cNvSpPr>
          <p:nvPr>
            <p:ph type="subTitle" idx="2"/>
          </p:nvPr>
        </p:nvSpPr>
        <p:spPr>
          <a:xfrm>
            <a:off x="4945650" y="2573200"/>
            <a:ext cx="3348600" cy="421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000">
                <a:solidFill>
                  <a:schemeClr val="accent1"/>
                </a:solidFill>
                <a:latin typeface="Archivo Black"/>
                <a:ea typeface="Archivo Black"/>
                <a:cs typeface="Archivo Black"/>
                <a:sym typeface="Archivo Black"/>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79" name="Google Shape;79;p5"/>
          <p:cNvSpPr txBox="1">
            <a:spLocks noGrp="1"/>
          </p:cNvSpPr>
          <p:nvPr>
            <p:ph type="subTitle" idx="3"/>
          </p:nvPr>
        </p:nvSpPr>
        <p:spPr>
          <a:xfrm>
            <a:off x="849775" y="2995075"/>
            <a:ext cx="3348600" cy="100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 name="Google Shape;80;p5"/>
          <p:cNvSpPr txBox="1">
            <a:spLocks noGrp="1"/>
          </p:cNvSpPr>
          <p:nvPr>
            <p:ph type="subTitle" idx="4"/>
          </p:nvPr>
        </p:nvSpPr>
        <p:spPr>
          <a:xfrm>
            <a:off x="4945650" y="2995075"/>
            <a:ext cx="3348600" cy="1006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1" name="Google Shape;81;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2" name="Google Shape;82;p5"/>
          <p:cNvSpPr/>
          <p:nvPr/>
        </p:nvSpPr>
        <p:spPr>
          <a:xfrm rot="-6816878" flipH="1">
            <a:off x="540997" y="4282636"/>
            <a:ext cx="122986" cy="192019"/>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5"/>
          <p:cNvSpPr/>
          <p:nvPr/>
        </p:nvSpPr>
        <p:spPr>
          <a:xfrm>
            <a:off x="6560881" y="4965629"/>
            <a:ext cx="106526" cy="101620"/>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5"/>
          <p:cNvSpPr/>
          <p:nvPr/>
        </p:nvSpPr>
        <p:spPr>
          <a:xfrm>
            <a:off x="3615878" y="4837952"/>
            <a:ext cx="68123" cy="64985"/>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5"/>
          <p:cNvSpPr/>
          <p:nvPr/>
        </p:nvSpPr>
        <p:spPr>
          <a:xfrm rot="-5735881" flipH="1">
            <a:off x="8422919" y="4767152"/>
            <a:ext cx="143061" cy="117729"/>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5"/>
          <p:cNvSpPr/>
          <p:nvPr/>
        </p:nvSpPr>
        <p:spPr>
          <a:xfrm>
            <a:off x="1951612" y="4768189"/>
            <a:ext cx="204519" cy="204519"/>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5"/>
          <p:cNvSpPr/>
          <p:nvPr/>
        </p:nvSpPr>
        <p:spPr>
          <a:xfrm>
            <a:off x="299801" y="999194"/>
            <a:ext cx="122989" cy="192024"/>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5"/>
          <p:cNvSpPr/>
          <p:nvPr/>
        </p:nvSpPr>
        <p:spPr>
          <a:xfrm rot="-570776" flipH="1">
            <a:off x="8346100" y="4253614"/>
            <a:ext cx="904250" cy="1339752"/>
          </a:xfrm>
          <a:custGeom>
            <a:avLst/>
            <a:gdLst/>
            <a:ahLst/>
            <a:cxnLst/>
            <a:rect l="l" t="t" r="r" b="b"/>
            <a:pathLst>
              <a:path w="33508" h="49646" extrusionOk="0">
                <a:moveTo>
                  <a:pt x="12973" y="0"/>
                </a:moveTo>
                <a:cubicBezTo>
                  <a:pt x="11302" y="0"/>
                  <a:pt x="9993" y="1496"/>
                  <a:pt x="9427" y="3059"/>
                </a:cubicBezTo>
                <a:cubicBezTo>
                  <a:pt x="8103" y="6574"/>
                  <a:pt x="9359" y="10729"/>
                  <a:pt x="11915" y="13468"/>
                </a:cubicBezTo>
                <a:cubicBezTo>
                  <a:pt x="13033" y="14654"/>
                  <a:pt x="14449" y="15796"/>
                  <a:pt x="14631" y="17416"/>
                </a:cubicBezTo>
                <a:cubicBezTo>
                  <a:pt x="14700" y="18078"/>
                  <a:pt x="14540" y="18740"/>
                  <a:pt x="14517" y="19402"/>
                </a:cubicBezTo>
                <a:cubicBezTo>
                  <a:pt x="14471" y="20794"/>
                  <a:pt x="14974" y="22232"/>
                  <a:pt x="15955" y="23282"/>
                </a:cubicBezTo>
                <a:cubicBezTo>
                  <a:pt x="17233" y="24675"/>
                  <a:pt x="19242" y="25382"/>
                  <a:pt x="20201" y="27026"/>
                </a:cubicBezTo>
                <a:cubicBezTo>
                  <a:pt x="21410" y="29103"/>
                  <a:pt x="20497" y="31910"/>
                  <a:pt x="21684" y="34010"/>
                </a:cubicBezTo>
                <a:cubicBezTo>
                  <a:pt x="23031" y="36407"/>
                  <a:pt x="26432" y="36749"/>
                  <a:pt x="28281" y="38781"/>
                </a:cubicBezTo>
                <a:cubicBezTo>
                  <a:pt x="29285" y="39831"/>
                  <a:pt x="29742" y="41269"/>
                  <a:pt x="30404" y="42570"/>
                </a:cubicBezTo>
                <a:cubicBezTo>
                  <a:pt x="31043" y="43871"/>
                  <a:pt x="32070" y="45172"/>
                  <a:pt x="33508" y="45400"/>
                </a:cubicBezTo>
                <a:cubicBezTo>
                  <a:pt x="32024" y="44487"/>
                  <a:pt x="31454" y="42501"/>
                  <a:pt x="31202" y="40744"/>
                </a:cubicBezTo>
                <a:cubicBezTo>
                  <a:pt x="30951" y="38986"/>
                  <a:pt x="30746" y="37046"/>
                  <a:pt x="29468" y="35814"/>
                </a:cubicBezTo>
                <a:cubicBezTo>
                  <a:pt x="28737" y="35106"/>
                  <a:pt x="27733" y="34764"/>
                  <a:pt x="26934" y="34147"/>
                </a:cubicBezTo>
                <a:cubicBezTo>
                  <a:pt x="26112" y="33485"/>
                  <a:pt x="25496" y="32549"/>
                  <a:pt x="25245" y="31522"/>
                </a:cubicBezTo>
                <a:cubicBezTo>
                  <a:pt x="24789" y="29582"/>
                  <a:pt x="25565" y="27437"/>
                  <a:pt x="24720" y="25656"/>
                </a:cubicBezTo>
                <a:cubicBezTo>
                  <a:pt x="23921" y="23967"/>
                  <a:pt x="21844" y="23054"/>
                  <a:pt x="21296" y="21251"/>
                </a:cubicBezTo>
                <a:cubicBezTo>
                  <a:pt x="20817" y="19745"/>
                  <a:pt x="21570" y="18124"/>
                  <a:pt x="21273" y="16572"/>
                </a:cubicBezTo>
                <a:cubicBezTo>
                  <a:pt x="20863" y="14312"/>
                  <a:pt x="18443" y="13011"/>
                  <a:pt x="17416" y="10934"/>
                </a:cubicBezTo>
                <a:cubicBezTo>
                  <a:pt x="16777" y="9656"/>
                  <a:pt x="16708" y="8195"/>
                  <a:pt x="16686" y="6757"/>
                </a:cubicBezTo>
                <a:cubicBezTo>
                  <a:pt x="16663" y="5319"/>
                  <a:pt x="16686" y="3858"/>
                  <a:pt x="16161" y="2534"/>
                </a:cubicBezTo>
                <a:cubicBezTo>
                  <a:pt x="15636" y="1188"/>
                  <a:pt x="14449" y="23"/>
                  <a:pt x="13011" y="1"/>
                </a:cubicBezTo>
                <a:cubicBezTo>
                  <a:pt x="12998" y="0"/>
                  <a:pt x="12985" y="0"/>
                  <a:pt x="12973" y="0"/>
                </a:cubicBezTo>
                <a:close/>
                <a:moveTo>
                  <a:pt x="4392" y="14708"/>
                </a:moveTo>
                <a:cubicBezTo>
                  <a:pt x="3463" y="14708"/>
                  <a:pt x="2560" y="14973"/>
                  <a:pt x="1826" y="15567"/>
                </a:cubicBezTo>
                <a:cubicBezTo>
                  <a:pt x="434" y="16686"/>
                  <a:pt x="0" y="18763"/>
                  <a:pt x="571" y="20452"/>
                </a:cubicBezTo>
                <a:cubicBezTo>
                  <a:pt x="1142" y="22141"/>
                  <a:pt x="2602" y="23442"/>
                  <a:pt x="4269" y="24127"/>
                </a:cubicBezTo>
                <a:cubicBezTo>
                  <a:pt x="5455" y="24629"/>
                  <a:pt x="6916" y="24926"/>
                  <a:pt x="7555" y="26067"/>
                </a:cubicBezTo>
                <a:cubicBezTo>
                  <a:pt x="8080" y="27026"/>
                  <a:pt x="7829" y="28236"/>
                  <a:pt x="8263" y="29263"/>
                </a:cubicBezTo>
                <a:cubicBezTo>
                  <a:pt x="9222" y="31454"/>
                  <a:pt x="12554" y="31203"/>
                  <a:pt x="14243" y="32892"/>
                </a:cubicBezTo>
                <a:cubicBezTo>
                  <a:pt x="15430" y="34102"/>
                  <a:pt x="15544" y="35996"/>
                  <a:pt x="16434" y="37434"/>
                </a:cubicBezTo>
                <a:cubicBezTo>
                  <a:pt x="17279" y="38804"/>
                  <a:pt x="18763" y="39648"/>
                  <a:pt x="20269" y="40242"/>
                </a:cubicBezTo>
                <a:cubicBezTo>
                  <a:pt x="21296" y="40652"/>
                  <a:pt x="22369" y="40972"/>
                  <a:pt x="23282" y="41565"/>
                </a:cubicBezTo>
                <a:cubicBezTo>
                  <a:pt x="25907" y="43186"/>
                  <a:pt x="27094" y="46678"/>
                  <a:pt x="29947" y="47865"/>
                </a:cubicBezTo>
                <a:cubicBezTo>
                  <a:pt x="27025" y="46176"/>
                  <a:pt x="27048" y="42068"/>
                  <a:pt x="24811" y="40082"/>
                </a:cubicBezTo>
                <a:cubicBezTo>
                  <a:pt x="23487" y="38895"/>
                  <a:pt x="21479" y="38621"/>
                  <a:pt x="20292" y="37320"/>
                </a:cubicBezTo>
                <a:cubicBezTo>
                  <a:pt x="18375" y="35243"/>
                  <a:pt x="19310" y="31568"/>
                  <a:pt x="17393" y="29491"/>
                </a:cubicBezTo>
                <a:cubicBezTo>
                  <a:pt x="16161" y="28167"/>
                  <a:pt x="14083" y="27893"/>
                  <a:pt x="12828" y="26592"/>
                </a:cubicBezTo>
                <a:cubicBezTo>
                  <a:pt x="11755" y="25474"/>
                  <a:pt x="11504" y="23853"/>
                  <a:pt x="11162" y="22347"/>
                </a:cubicBezTo>
                <a:cubicBezTo>
                  <a:pt x="10682" y="20087"/>
                  <a:pt x="9884" y="17759"/>
                  <a:pt x="8172" y="16207"/>
                </a:cubicBezTo>
                <a:cubicBezTo>
                  <a:pt x="7156" y="15272"/>
                  <a:pt x="5747" y="14708"/>
                  <a:pt x="4392" y="14708"/>
                </a:cubicBezTo>
                <a:close/>
                <a:moveTo>
                  <a:pt x="5136" y="34284"/>
                </a:moveTo>
                <a:cubicBezTo>
                  <a:pt x="2876" y="34307"/>
                  <a:pt x="1210" y="36955"/>
                  <a:pt x="1826" y="39123"/>
                </a:cubicBezTo>
                <a:cubicBezTo>
                  <a:pt x="2433" y="41257"/>
                  <a:pt x="4719" y="42639"/>
                  <a:pt x="6945" y="42639"/>
                </a:cubicBezTo>
                <a:cubicBezTo>
                  <a:pt x="6981" y="42639"/>
                  <a:pt x="7017" y="42639"/>
                  <a:pt x="7053" y="42638"/>
                </a:cubicBezTo>
                <a:cubicBezTo>
                  <a:pt x="7470" y="42623"/>
                  <a:pt x="7888" y="42566"/>
                  <a:pt x="8305" y="42566"/>
                </a:cubicBezTo>
                <a:cubicBezTo>
                  <a:pt x="8504" y="42566"/>
                  <a:pt x="8703" y="42579"/>
                  <a:pt x="8902" y="42615"/>
                </a:cubicBezTo>
                <a:cubicBezTo>
                  <a:pt x="10591" y="42889"/>
                  <a:pt x="11755" y="44647"/>
                  <a:pt x="13444" y="44966"/>
                </a:cubicBezTo>
                <a:cubicBezTo>
                  <a:pt x="13658" y="45009"/>
                  <a:pt x="13873" y="45027"/>
                  <a:pt x="14088" y="45027"/>
                </a:cubicBezTo>
                <a:cubicBezTo>
                  <a:pt x="15090" y="45027"/>
                  <a:pt x="16104" y="44644"/>
                  <a:pt x="17118" y="44644"/>
                </a:cubicBezTo>
                <a:cubicBezTo>
                  <a:pt x="17164" y="44644"/>
                  <a:pt x="17210" y="44645"/>
                  <a:pt x="17256" y="44647"/>
                </a:cubicBezTo>
                <a:cubicBezTo>
                  <a:pt x="20877" y="44738"/>
                  <a:pt x="23021" y="49646"/>
                  <a:pt x="26658" y="49646"/>
                </a:cubicBezTo>
                <a:cubicBezTo>
                  <a:pt x="26666" y="49646"/>
                  <a:pt x="26675" y="49646"/>
                  <a:pt x="26683" y="49646"/>
                </a:cubicBezTo>
                <a:cubicBezTo>
                  <a:pt x="25450" y="48550"/>
                  <a:pt x="24400" y="47363"/>
                  <a:pt x="23716" y="45994"/>
                </a:cubicBezTo>
                <a:cubicBezTo>
                  <a:pt x="23236" y="45058"/>
                  <a:pt x="22894" y="43939"/>
                  <a:pt x="21981" y="43414"/>
                </a:cubicBezTo>
                <a:cubicBezTo>
                  <a:pt x="21342" y="43026"/>
                  <a:pt x="20543" y="43003"/>
                  <a:pt x="19881" y="42684"/>
                </a:cubicBezTo>
                <a:cubicBezTo>
                  <a:pt x="18397" y="41999"/>
                  <a:pt x="17895" y="40036"/>
                  <a:pt x="16503" y="39169"/>
                </a:cubicBezTo>
                <a:cubicBezTo>
                  <a:pt x="15225" y="38393"/>
                  <a:pt x="13558" y="38712"/>
                  <a:pt x="12120" y="38279"/>
                </a:cubicBezTo>
                <a:cubicBezTo>
                  <a:pt x="9496" y="37480"/>
                  <a:pt x="7852" y="34284"/>
                  <a:pt x="5136" y="3428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5"/>
          <p:cNvSpPr/>
          <p:nvPr/>
        </p:nvSpPr>
        <p:spPr>
          <a:xfrm rot="570776">
            <a:off x="-62100" y="4253614"/>
            <a:ext cx="904250" cy="1339752"/>
          </a:xfrm>
          <a:custGeom>
            <a:avLst/>
            <a:gdLst/>
            <a:ahLst/>
            <a:cxnLst/>
            <a:rect l="l" t="t" r="r" b="b"/>
            <a:pathLst>
              <a:path w="33508" h="49646" extrusionOk="0">
                <a:moveTo>
                  <a:pt x="12973" y="0"/>
                </a:moveTo>
                <a:cubicBezTo>
                  <a:pt x="11302" y="0"/>
                  <a:pt x="9993" y="1496"/>
                  <a:pt x="9427" y="3059"/>
                </a:cubicBezTo>
                <a:cubicBezTo>
                  <a:pt x="8103" y="6574"/>
                  <a:pt x="9359" y="10729"/>
                  <a:pt x="11915" y="13468"/>
                </a:cubicBezTo>
                <a:cubicBezTo>
                  <a:pt x="13033" y="14654"/>
                  <a:pt x="14449" y="15796"/>
                  <a:pt x="14631" y="17416"/>
                </a:cubicBezTo>
                <a:cubicBezTo>
                  <a:pt x="14700" y="18078"/>
                  <a:pt x="14540" y="18740"/>
                  <a:pt x="14517" y="19402"/>
                </a:cubicBezTo>
                <a:cubicBezTo>
                  <a:pt x="14471" y="20794"/>
                  <a:pt x="14974" y="22232"/>
                  <a:pt x="15955" y="23282"/>
                </a:cubicBezTo>
                <a:cubicBezTo>
                  <a:pt x="17233" y="24675"/>
                  <a:pt x="19242" y="25382"/>
                  <a:pt x="20201" y="27026"/>
                </a:cubicBezTo>
                <a:cubicBezTo>
                  <a:pt x="21410" y="29103"/>
                  <a:pt x="20497" y="31910"/>
                  <a:pt x="21684" y="34010"/>
                </a:cubicBezTo>
                <a:cubicBezTo>
                  <a:pt x="23031" y="36407"/>
                  <a:pt x="26432" y="36749"/>
                  <a:pt x="28281" y="38781"/>
                </a:cubicBezTo>
                <a:cubicBezTo>
                  <a:pt x="29285" y="39831"/>
                  <a:pt x="29742" y="41269"/>
                  <a:pt x="30404" y="42570"/>
                </a:cubicBezTo>
                <a:cubicBezTo>
                  <a:pt x="31043" y="43871"/>
                  <a:pt x="32070" y="45172"/>
                  <a:pt x="33508" y="45400"/>
                </a:cubicBezTo>
                <a:cubicBezTo>
                  <a:pt x="32024" y="44487"/>
                  <a:pt x="31454" y="42501"/>
                  <a:pt x="31202" y="40744"/>
                </a:cubicBezTo>
                <a:cubicBezTo>
                  <a:pt x="30951" y="38986"/>
                  <a:pt x="30746" y="37046"/>
                  <a:pt x="29468" y="35814"/>
                </a:cubicBezTo>
                <a:cubicBezTo>
                  <a:pt x="28737" y="35106"/>
                  <a:pt x="27733" y="34764"/>
                  <a:pt x="26934" y="34147"/>
                </a:cubicBezTo>
                <a:cubicBezTo>
                  <a:pt x="26112" y="33485"/>
                  <a:pt x="25496" y="32549"/>
                  <a:pt x="25245" y="31522"/>
                </a:cubicBezTo>
                <a:cubicBezTo>
                  <a:pt x="24789" y="29582"/>
                  <a:pt x="25565" y="27437"/>
                  <a:pt x="24720" y="25656"/>
                </a:cubicBezTo>
                <a:cubicBezTo>
                  <a:pt x="23921" y="23967"/>
                  <a:pt x="21844" y="23054"/>
                  <a:pt x="21296" y="21251"/>
                </a:cubicBezTo>
                <a:cubicBezTo>
                  <a:pt x="20817" y="19745"/>
                  <a:pt x="21570" y="18124"/>
                  <a:pt x="21273" y="16572"/>
                </a:cubicBezTo>
                <a:cubicBezTo>
                  <a:pt x="20863" y="14312"/>
                  <a:pt x="18443" y="13011"/>
                  <a:pt x="17416" y="10934"/>
                </a:cubicBezTo>
                <a:cubicBezTo>
                  <a:pt x="16777" y="9656"/>
                  <a:pt x="16708" y="8195"/>
                  <a:pt x="16686" y="6757"/>
                </a:cubicBezTo>
                <a:cubicBezTo>
                  <a:pt x="16663" y="5319"/>
                  <a:pt x="16686" y="3858"/>
                  <a:pt x="16161" y="2534"/>
                </a:cubicBezTo>
                <a:cubicBezTo>
                  <a:pt x="15636" y="1188"/>
                  <a:pt x="14449" y="23"/>
                  <a:pt x="13011" y="1"/>
                </a:cubicBezTo>
                <a:cubicBezTo>
                  <a:pt x="12998" y="0"/>
                  <a:pt x="12985" y="0"/>
                  <a:pt x="12973" y="0"/>
                </a:cubicBezTo>
                <a:close/>
                <a:moveTo>
                  <a:pt x="4392" y="14708"/>
                </a:moveTo>
                <a:cubicBezTo>
                  <a:pt x="3463" y="14708"/>
                  <a:pt x="2560" y="14973"/>
                  <a:pt x="1826" y="15567"/>
                </a:cubicBezTo>
                <a:cubicBezTo>
                  <a:pt x="434" y="16686"/>
                  <a:pt x="0" y="18763"/>
                  <a:pt x="571" y="20452"/>
                </a:cubicBezTo>
                <a:cubicBezTo>
                  <a:pt x="1142" y="22141"/>
                  <a:pt x="2602" y="23442"/>
                  <a:pt x="4269" y="24127"/>
                </a:cubicBezTo>
                <a:cubicBezTo>
                  <a:pt x="5455" y="24629"/>
                  <a:pt x="6916" y="24926"/>
                  <a:pt x="7555" y="26067"/>
                </a:cubicBezTo>
                <a:cubicBezTo>
                  <a:pt x="8080" y="27026"/>
                  <a:pt x="7829" y="28236"/>
                  <a:pt x="8263" y="29263"/>
                </a:cubicBezTo>
                <a:cubicBezTo>
                  <a:pt x="9222" y="31454"/>
                  <a:pt x="12554" y="31203"/>
                  <a:pt x="14243" y="32892"/>
                </a:cubicBezTo>
                <a:cubicBezTo>
                  <a:pt x="15430" y="34102"/>
                  <a:pt x="15544" y="35996"/>
                  <a:pt x="16434" y="37434"/>
                </a:cubicBezTo>
                <a:cubicBezTo>
                  <a:pt x="17279" y="38804"/>
                  <a:pt x="18763" y="39648"/>
                  <a:pt x="20269" y="40242"/>
                </a:cubicBezTo>
                <a:cubicBezTo>
                  <a:pt x="21296" y="40652"/>
                  <a:pt x="22369" y="40972"/>
                  <a:pt x="23282" y="41565"/>
                </a:cubicBezTo>
                <a:cubicBezTo>
                  <a:pt x="25907" y="43186"/>
                  <a:pt x="27094" y="46678"/>
                  <a:pt x="29947" y="47865"/>
                </a:cubicBezTo>
                <a:cubicBezTo>
                  <a:pt x="27025" y="46176"/>
                  <a:pt x="27048" y="42068"/>
                  <a:pt x="24811" y="40082"/>
                </a:cubicBezTo>
                <a:cubicBezTo>
                  <a:pt x="23487" y="38895"/>
                  <a:pt x="21479" y="38621"/>
                  <a:pt x="20292" y="37320"/>
                </a:cubicBezTo>
                <a:cubicBezTo>
                  <a:pt x="18375" y="35243"/>
                  <a:pt x="19310" y="31568"/>
                  <a:pt x="17393" y="29491"/>
                </a:cubicBezTo>
                <a:cubicBezTo>
                  <a:pt x="16161" y="28167"/>
                  <a:pt x="14083" y="27893"/>
                  <a:pt x="12828" y="26592"/>
                </a:cubicBezTo>
                <a:cubicBezTo>
                  <a:pt x="11755" y="25474"/>
                  <a:pt x="11504" y="23853"/>
                  <a:pt x="11162" y="22347"/>
                </a:cubicBezTo>
                <a:cubicBezTo>
                  <a:pt x="10682" y="20087"/>
                  <a:pt x="9884" y="17759"/>
                  <a:pt x="8172" y="16207"/>
                </a:cubicBezTo>
                <a:cubicBezTo>
                  <a:pt x="7156" y="15272"/>
                  <a:pt x="5747" y="14708"/>
                  <a:pt x="4392" y="14708"/>
                </a:cubicBezTo>
                <a:close/>
                <a:moveTo>
                  <a:pt x="5136" y="34284"/>
                </a:moveTo>
                <a:cubicBezTo>
                  <a:pt x="2876" y="34307"/>
                  <a:pt x="1210" y="36955"/>
                  <a:pt x="1826" y="39123"/>
                </a:cubicBezTo>
                <a:cubicBezTo>
                  <a:pt x="2433" y="41257"/>
                  <a:pt x="4719" y="42639"/>
                  <a:pt x="6945" y="42639"/>
                </a:cubicBezTo>
                <a:cubicBezTo>
                  <a:pt x="6981" y="42639"/>
                  <a:pt x="7017" y="42639"/>
                  <a:pt x="7053" y="42638"/>
                </a:cubicBezTo>
                <a:cubicBezTo>
                  <a:pt x="7470" y="42623"/>
                  <a:pt x="7888" y="42566"/>
                  <a:pt x="8305" y="42566"/>
                </a:cubicBezTo>
                <a:cubicBezTo>
                  <a:pt x="8504" y="42566"/>
                  <a:pt x="8703" y="42579"/>
                  <a:pt x="8902" y="42615"/>
                </a:cubicBezTo>
                <a:cubicBezTo>
                  <a:pt x="10591" y="42889"/>
                  <a:pt x="11755" y="44647"/>
                  <a:pt x="13444" y="44966"/>
                </a:cubicBezTo>
                <a:cubicBezTo>
                  <a:pt x="13658" y="45009"/>
                  <a:pt x="13873" y="45027"/>
                  <a:pt x="14088" y="45027"/>
                </a:cubicBezTo>
                <a:cubicBezTo>
                  <a:pt x="15090" y="45027"/>
                  <a:pt x="16104" y="44644"/>
                  <a:pt x="17118" y="44644"/>
                </a:cubicBezTo>
                <a:cubicBezTo>
                  <a:pt x="17164" y="44644"/>
                  <a:pt x="17210" y="44645"/>
                  <a:pt x="17256" y="44647"/>
                </a:cubicBezTo>
                <a:cubicBezTo>
                  <a:pt x="20877" y="44738"/>
                  <a:pt x="23021" y="49646"/>
                  <a:pt x="26658" y="49646"/>
                </a:cubicBezTo>
                <a:cubicBezTo>
                  <a:pt x="26666" y="49646"/>
                  <a:pt x="26675" y="49646"/>
                  <a:pt x="26683" y="49646"/>
                </a:cubicBezTo>
                <a:cubicBezTo>
                  <a:pt x="25450" y="48550"/>
                  <a:pt x="24400" y="47363"/>
                  <a:pt x="23716" y="45994"/>
                </a:cubicBezTo>
                <a:cubicBezTo>
                  <a:pt x="23236" y="45058"/>
                  <a:pt x="22894" y="43939"/>
                  <a:pt x="21981" y="43414"/>
                </a:cubicBezTo>
                <a:cubicBezTo>
                  <a:pt x="21342" y="43026"/>
                  <a:pt x="20543" y="43003"/>
                  <a:pt x="19881" y="42684"/>
                </a:cubicBezTo>
                <a:cubicBezTo>
                  <a:pt x="18397" y="41999"/>
                  <a:pt x="17895" y="40036"/>
                  <a:pt x="16503" y="39169"/>
                </a:cubicBezTo>
                <a:cubicBezTo>
                  <a:pt x="15225" y="38393"/>
                  <a:pt x="13558" y="38712"/>
                  <a:pt x="12120" y="38279"/>
                </a:cubicBezTo>
                <a:cubicBezTo>
                  <a:pt x="9496" y="37480"/>
                  <a:pt x="7852" y="34284"/>
                  <a:pt x="5136" y="3428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5"/>
          <p:cNvSpPr/>
          <p:nvPr/>
        </p:nvSpPr>
        <p:spPr>
          <a:xfrm>
            <a:off x="8821275" y="2017800"/>
            <a:ext cx="205140" cy="205140"/>
          </a:xfrm>
          <a:custGeom>
            <a:avLst/>
            <a:gdLst/>
            <a:ahLst/>
            <a:cxnLst/>
            <a:rect l="l" t="t" r="r" b="b"/>
            <a:pathLst>
              <a:path w="7602" h="7602" extrusionOk="0">
                <a:moveTo>
                  <a:pt x="2648" y="1"/>
                </a:moveTo>
                <a:cubicBezTo>
                  <a:pt x="2420" y="1"/>
                  <a:pt x="2237" y="183"/>
                  <a:pt x="2237" y="434"/>
                </a:cubicBezTo>
                <a:lnTo>
                  <a:pt x="2237" y="1804"/>
                </a:lnTo>
                <a:cubicBezTo>
                  <a:pt x="2237" y="2032"/>
                  <a:pt x="2032" y="2215"/>
                  <a:pt x="1804" y="2215"/>
                </a:cubicBezTo>
                <a:lnTo>
                  <a:pt x="434" y="2215"/>
                </a:lnTo>
                <a:cubicBezTo>
                  <a:pt x="206" y="2215"/>
                  <a:pt x="0" y="2420"/>
                  <a:pt x="0" y="2648"/>
                </a:cubicBezTo>
                <a:lnTo>
                  <a:pt x="0" y="4954"/>
                </a:lnTo>
                <a:cubicBezTo>
                  <a:pt x="0" y="5182"/>
                  <a:pt x="206" y="5387"/>
                  <a:pt x="434" y="5387"/>
                </a:cubicBezTo>
                <a:lnTo>
                  <a:pt x="1804" y="5387"/>
                </a:lnTo>
                <a:cubicBezTo>
                  <a:pt x="2032" y="5387"/>
                  <a:pt x="2237" y="5570"/>
                  <a:pt x="2237" y="5798"/>
                </a:cubicBezTo>
                <a:lnTo>
                  <a:pt x="2237" y="7168"/>
                </a:lnTo>
                <a:cubicBezTo>
                  <a:pt x="2237" y="7419"/>
                  <a:pt x="2420" y="7601"/>
                  <a:pt x="2648" y="7601"/>
                </a:cubicBezTo>
                <a:lnTo>
                  <a:pt x="4976" y="7601"/>
                </a:lnTo>
                <a:cubicBezTo>
                  <a:pt x="5205" y="7601"/>
                  <a:pt x="5387" y="7419"/>
                  <a:pt x="5387" y="7168"/>
                </a:cubicBezTo>
                <a:lnTo>
                  <a:pt x="5387" y="5798"/>
                </a:lnTo>
                <a:cubicBezTo>
                  <a:pt x="5387" y="5570"/>
                  <a:pt x="5570" y="5387"/>
                  <a:pt x="5798" y="5387"/>
                </a:cubicBezTo>
                <a:lnTo>
                  <a:pt x="7190" y="5387"/>
                </a:lnTo>
                <a:cubicBezTo>
                  <a:pt x="7419" y="5387"/>
                  <a:pt x="7601" y="5182"/>
                  <a:pt x="7601" y="4954"/>
                </a:cubicBezTo>
                <a:lnTo>
                  <a:pt x="7601" y="2648"/>
                </a:lnTo>
                <a:cubicBezTo>
                  <a:pt x="7601" y="2420"/>
                  <a:pt x="7419" y="2215"/>
                  <a:pt x="7190" y="2215"/>
                </a:cubicBezTo>
                <a:lnTo>
                  <a:pt x="5798" y="2215"/>
                </a:lnTo>
                <a:cubicBezTo>
                  <a:pt x="5570" y="2215"/>
                  <a:pt x="5387" y="2032"/>
                  <a:pt x="5387" y="1804"/>
                </a:cubicBezTo>
                <a:lnTo>
                  <a:pt x="5387" y="434"/>
                </a:lnTo>
                <a:cubicBezTo>
                  <a:pt x="5387" y="183"/>
                  <a:pt x="5205" y="1"/>
                  <a:pt x="49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5"/>
          <p:cNvSpPr/>
          <p:nvPr/>
        </p:nvSpPr>
        <p:spPr>
          <a:xfrm rot="5735881">
            <a:off x="8607196" y="2512889"/>
            <a:ext cx="143061" cy="117729"/>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5"/>
          <p:cNvSpPr/>
          <p:nvPr/>
        </p:nvSpPr>
        <p:spPr>
          <a:xfrm>
            <a:off x="4489705" y="4147767"/>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5"/>
          <p:cNvSpPr/>
          <p:nvPr/>
        </p:nvSpPr>
        <p:spPr>
          <a:xfrm flipH="1">
            <a:off x="940006" y="2222958"/>
            <a:ext cx="106526" cy="101620"/>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5"/>
        <p:cNvGrpSpPr/>
        <p:nvPr/>
      </p:nvGrpSpPr>
      <p:grpSpPr>
        <a:xfrm>
          <a:off x="0" y="0"/>
          <a:ext cx="0" cy="0"/>
          <a:chOff x="0" y="0"/>
          <a:chExt cx="0" cy="0"/>
        </a:xfrm>
      </p:grpSpPr>
      <p:sp>
        <p:nvSpPr>
          <p:cNvPr id="116" name="Google Shape;116;p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7" name="Google Shape;117;p7"/>
          <p:cNvSpPr txBox="1">
            <a:spLocks noGrp="1"/>
          </p:cNvSpPr>
          <p:nvPr>
            <p:ph type="body" idx="1"/>
          </p:nvPr>
        </p:nvSpPr>
        <p:spPr>
          <a:xfrm>
            <a:off x="720000" y="1784750"/>
            <a:ext cx="4695600" cy="22980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rgbClr val="434343"/>
              </a:buClr>
              <a:buSzPts val="14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118" name="Google Shape;118;p7"/>
          <p:cNvSpPr/>
          <p:nvPr/>
        </p:nvSpPr>
        <p:spPr>
          <a:xfrm rot="-6816878" flipH="1">
            <a:off x="8367414" y="4581811"/>
            <a:ext cx="122986" cy="192019"/>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7"/>
          <p:cNvSpPr/>
          <p:nvPr/>
        </p:nvSpPr>
        <p:spPr>
          <a:xfrm rot="3524071" flipH="1">
            <a:off x="1303236" y="4648594"/>
            <a:ext cx="122996" cy="192036"/>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7"/>
          <p:cNvSpPr/>
          <p:nvPr/>
        </p:nvSpPr>
        <p:spPr>
          <a:xfrm>
            <a:off x="1523297" y="220730"/>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7"/>
          <p:cNvSpPr/>
          <p:nvPr/>
        </p:nvSpPr>
        <p:spPr>
          <a:xfrm>
            <a:off x="8731324" y="3334621"/>
            <a:ext cx="106526" cy="101620"/>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7"/>
          <p:cNvSpPr/>
          <p:nvPr/>
        </p:nvSpPr>
        <p:spPr>
          <a:xfrm rot="3523992">
            <a:off x="288466" y="4163846"/>
            <a:ext cx="68124" cy="64986"/>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7"/>
          <p:cNvSpPr/>
          <p:nvPr/>
        </p:nvSpPr>
        <p:spPr>
          <a:xfrm rot="-5735881" flipH="1">
            <a:off x="250999" y="2661952"/>
            <a:ext cx="143061" cy="117729"/>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7"/>
          <p:cNvSpPr/>
          <p:nvPr/>
        </p:nvSpPr>
        <p:spPr>
          <a:xfrm flipH="1">
            <a:off x="223267" y="2017800"/>
            <a:ext cx="205140" cy="205140"/>
          </a:xfrm>
          <a:custGeom>
            <a:avLst/>
            <a:gdLst/>
            <a:ahLst/>
            <a:cxnLst/>
            <a:rect l="l" t="t" r="r" b="b"/>
            <a:pathLst>
              <a:path w="7602" h="7602" extrusionOk="0">
                <a:moveTo>
                  <a:pt x="2648" y="1"/>
                </a:moveTo>
                <a:cubicBezTo>
                  <a:pt x="2420" y="1"/>
                  <a:pt x="2237" y="183"/>
                  <a:pt x="2237" y="434"/>
                </a:cubicBezTo>
                <a:lnTo>
                  <a:pt x="2237" y="1804"/>
                </a:lnTo>
                <a:cubicBezTo>
                  <a:pt x="2237" y="2032"/>
                  <a:pt x="2032" y="2215"/>
                  <a:pt x="1804" y="2215"/>
                </a:cubicBezTo>
                <a:lnTo>
                  <a:pt x="434" y="2215"/>
                </a:lnTo>
                <a:cubicBezTo>
                  <a:pt x="206" y="2215"/>
                  <a:pt x="0" y="2420"/>
                  <a:pt x="0" y="2648"/>
                </a:cubicBezTo>
                <a:lnTo>
                  <a:pt x="0" y="4954"/>
                </a:lnTo>
                <a:cubicBezTo>
                  <a:pt x="0" y="5182"/>
                  <a:pt x="206" y="5387"/>
                  <a:pt x="434" y="5387"/>
                </a:cubicBezTo>
                <a:lnTo>
                  <a:pt x="1804" y="5387"/>
                </a:lnTo>
                <a:cubicBezTo>
                  <a:pt x="2032" y="5387"/>
                  <a:pt x="2237" y="5570"/>
                  <a:pt x="2237" y="5798"/>
                </a:cubicBezTo>
                <a:lnTo>
                  <a:pt x="2237" y="7168"/>
                </a:lnTo>
                <a:cubicBezTo>
                  <a:pt x="2237" y="7419"/>
                  <a:pt x="2420" y="7601"/>
                  <a:pt x="2648" y="7601"/>
                </a:cubicBezTo>
                <a:lnTo>
                  <a:pt x="4976" y="7601"/>
                </a:lnTo>
                <a:cubicBezTo>
                  <a:pt x="5205" y="7601"/>
                  <a:pt x="5387" y="7419"/>
                  <a:pt x="5387" y="7168"/>
                </a:cubicBezTo>
                <a:lnTo>
                  <a:pt x="5387" y="5798"/>
                </a:lnTo>
                <a:cubicBezTo>
                  <a:pt x="5387" y="5570"/>
                  <a:pt x="5570" y="5387"/>
                  <a:pt x="5798" y="5387"/>
                </a:cubicBezTo>
                <a:lnTo>
                  <a:pt x="7190" y="5387"/>
                </a:lnTo>
                <a:cubicBezTo>
                  <a:pt x="7419" y="5387"/>
                  <a:pt x="7601" y="5182"/>
                  <a:pt x="7601" y="4954"/>
                </a:cubicBezTo>
                <a:lnTo>
                  <a:pt x="7601" y="2648"/>
                </a:lnTo>
                <a:cubicBezTo>
                  <a:pt x="7601" y="2420"/>
                  <a:pt x="7419" y="2215"/>
                  <a:pt x="7190" y="2215"/>
                </a:cubicBezTo>
                <a:lnTo>
                  <a:pt x="5798" y="2215"/>
                </a:lnTo>
                <a:cubicBezTo>
                  <a:pt x="5570" y="2215"/>
                  <a:pt x="5387" y="2032"/>
                  <a:pt x="5387" y="1804"/>
                </a:cubicBezTo>
                <a:lnTo>
                  <a:pt x="5387" y="434"/>
                </a:lnTo>
                <a:cubicBezTo>
                  <a:pt x="5387" y="183"/>
                  <a:pt x="5205" y="1"/>
                  <a:pt x="49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7"/>
          <p:cNvSpPr/>
          <p:nvPr/>
        </p:nvSpPr>
        <p:spPr>
          <a:xfrm rot="-570776" flipH="1">
            <a:off x="8346100" y="4253614"/>
            <a:ext cx="904250" cy="1339752"/>
          </a:xfrm>
          <a:custGeom>
            <a:avLst/>
            <a:gdLst/>
            <a:ahLst/>
            <a:cxnLst/>
            <a:rect l="l" t="t" r="r" b="b"/>
            <a:pathLst>
              <a:path w="33508" h="49646" extrusionOk="0">
                <a:moveTo>
                  <a:pt x="12973" y="0"/>
                </a:moveTo>
                <a:cubicBezTo>
                  <a:pt x="11302" y="0"/>
                  <a:pt x="9993" y="1496"/>
                  <a:pt x="9427" y="3059"/>
                </a:cubicBezTo>
                <a:cubicBezTo>
                  <a:pt x="8103" y="6574"/>
                  <a:pt x="9359" y="10729"/>
                  <a:pt x="11915" y="13468"/>
                </a:cubicBezTo>
                <a:cubicBezTo>
                  <a:pt x="13033" y="14654"/>
                  <a:pt x="14449" y="15796"/>
                  <a:pt x="14631" y="17416"/>
                </a:cubicBezTo>
                <a:cubicBezTo>
                  <a:pt x="14700" y="18078"/>
                  <a:pt x="14540" y="18740"/>
                  <a:pt x="14517" y="19402"/>
                </a:cubicBezTo>
                <a:cubicBezTo>
                  <a:pt x="14471" y="20794"/>
                  <a:pt x="14974" y="22232"/>
                  <a:pt x="15955" y="23282"/>
                </a:cubicBezTo>
                <a:cubicBezTo>
                  <a:pt x="17233" y="24675"/>
                  <a:pt x="19242" y="25382"/>
                  <a:pt x="20201" y="27026"/>
                </a:cubicBezTo>
                <a:cubicBezTo>
                  <a:pt x="21410" y="29103"/>
                  <a:pt x="20497" y="31910"/>
                  <a:pt x="21684" y="34010"/>
                </a:cubicBezTo>
                <a:cubicBezTo>
                  <a:pt x="23031" y="36407"/>
                  <a:pt x="26432" y="36749"/>
                  <a:pt x="28281" y="38781"/>
                </a:cubicBezTo>
                <a:cubicBezTo>
                  <a:pt x="29285" y="39831"/>
                  <a:pt x="29742" y="41269"/>
                  <a:pt x="30404" y="42570"/>
                </a:cubicBezTo>
                <a:cubicBezTo>
                  <a:pt x="31043" y="43871"/>
                  <a:pt x="32070" y="45172"/>
                  <a:pt x="33508" y="45400"/>
                </a:cubicBezTo>
                <a:cubicBezTo>
                  <a:pt x="32024" y="44487"/>
                  <a:pt x="31454" y="42501"/>
                  <a:pt x="31202" y="40744"/>
                </a:cubicBezTo>
                <a:cubicBezTo>
                  <a:pt x="30951" y="38986"/>
                  <a:pt x="30746" y="37046"/>
                  <a:pt x="29468" y="35814"/>
                </a:cubicBezTo>
                <a:cubicBezTo>
                  <a:pt x="28737" y="35106"/>
                  <a:pt x="27733" y="34764"/>
                  <a:pt x="26934" y="34147"/>
                </a:cubicBezTo>
                <a:cubicBezTo>
                  <a:pt x="26112" y="33485"/>
                  <a:pt x="25496" y="32549"/>
                  <a:pt x="25245" y="31522"/>
                </a:cubicBezTo>
                <a:cubicBezTo>
                  <a:pt x="24789" y="29582"/>
                  <a:pt x="25565" y="27437"/>
                  <a:pt x="24720" y="25656"/>
                </a:cubicBezTo>
                <a:cubicBezTo>
                  <a:pt x="23921" y="23967"/>
                  <a:pt x="21844" y="23054"/>
                  <a:pt x="21296" y="21251"/>
                </a:cubicBezTo>
                <a:cubicBezTo>
                  <a:pt x="20817" y="19745"/>
                  <a:pt x="21570" y="18124"/>
                  <a:pt x="21273" y="16572"/>
                </a:cubicBezTo>
                <a:cubicBezTo>
                  <a:pt x="20863" y="14312"/>
                  <a:pt x="18443" y="13011"/>
                  <a:pt x="17416" y="10934"/>
                </a:cubicBezTo>
                <a:cubicBezTo>
                  <a:pt x="16777" y="9656"/>
                  <a:pt x="16708" y="8195"/>
                  <a:pt x="16686" y="6757"/>
                </a:cubicBezTo>
                <a:cubicBezTo>
                  <a:pt x="16663" y="5319"/>
                  <a:pt x="16686" y="3858"/>
                  <a:pt x="16161" y="2534"/>
                </a:cubicBezTo>
                <a:cubicBezTo>
                  <a:pt x="15636" y="1188"/>
                  <a:pt x="14449" y="23"/>
                  <a:pt x="13011" y="1"/>
                </a:cubicBezTo>
                <a:cubicBezTo>
                  <a:pt x="12998" y="0"/>
                  <a:pt x="12985" y="0"/>
                  <a:pt x="12973" y="0"/>
                </a:cubicBezTo>
                <a:close/>
                <a:moveTo>
                  <a:pt x="4392" y="14708"/>
                </a:moveTo>
                <a:cubicBezTo>
                  <a:pt x="3463" y="14708"/>
                  <a:pt x="2560" y="14973"/>
                  <a:pt x="1826" y="15567"/>
                </a:cubicBezTo>
                <a:cubicBezTo>
                  <a:pt x="434" y="16686"/>
                  <a:pt x="0" y="18763"/>
                  <a:pt x="571" y="20452"/>
                </a:cubicBezTo>
                <a:cubicBezTo>
                  <a:pt x="1142" y="22141"/>
                  <a:pt x="2602" y="23442"/>
                  <a:pt x="4269" y="24127"/>
                </a:cubicBezTo>
                <a:cubicBezTo>
                  <a:pt x="5455" y="24629"/>
                  <a:pt x="6916" y="24926"/>
                  <a:pt x="7555" y="26067"/>
                </a:cubicBezTo>
                <a:cubicBezTo>
                  <a:pt x="8080" y="27026"/>
                  <a:pt x="7829" y="28236"/>
                  <a:pt x="8263" y="29263"/>
                </a:cubicBezTo>
                <a:cubicBezTo>
                  <a:pt x="9222" y="31454"/>
                  <a:pt x="12554" y="31203"/>
                  <a:pt x="14243" y="32892"/>
                </a:cubicBezTo>
                <a:cubicBezTo>
                  <a:pt x="15430" y="34102"/>
                  <a:pt x="15544" y="35996"/>
                  <a:pt x="16434" y="37434"/>
                </a:cubicBezTo>
                <a:cubicBezTo>
                  <a:pt x="17279" y="38804"/>
                  <a:pt x="18763" y="39648"/>
                  <a:pt x="20269" y="40242"/>
                </a:cubicBezTo>
                <a:cubicBezTo>
                  <a:pt x="21296" y="40652"/>
                  <a:pt x="22369" y="40972"/>
                  <a:pt x="23282" y="41565"/>
                </a:cubicBezTo>
                <a:cubicBezTo>
                  <a:pt x="25907" y="43186"/>
                  <a:pt x="27094" y="46678"/>
                  <a:pt x="29947" y="47865"/>
                </a:cubicBezTo>
                <a:cubicBezTo>
                  <a:pt x="27025" y="46176"/>
                  <a:pt x="27048" y="42068"/>
                  <a:pt x="24811" y="40082"/>
                </a:cubicBezTo>
                <a:cubicBezTo>
                  <a:pt x="23487" y="38895"/>
                  <a:pt x="21479" y="38621"/>
                  <a:pt x="20292" y="37320"/>
                </a:cubicBezTo>
                <a:cubicBezTo>
                  <a:pt x="18375" y="35243"/>
                  <a:pt x="19310" y="31568"/>
                  <a:pt x="17393" y="29491"/>
                </a:cubicBezTo>
                <a:cubicBezTo>
                  <a:pt x="16161" y="28167"/>
                  <a:pt x="14083" y="27893"/>
                  <a:pt x="12828" y="26592"/>
                </a:cubicBezTo>
                <a:cubicBezTo>
                  <a:pt x="11755" y="25474"/>
                  <a:pt x="11504" y="23853"/>
                  <a:pt x="11162" y="22347"/>
                </a:cubicBezTo>
                <a:cubicBezTo>
                  <a:pt x="10682" y="20087"/>
                  <a:pt x="9884" y="17759"/>
                  <a:pt x="8172" y="16207"/>
                </a:cubicBezTo>
                <a:cubicBezTo>
                  <a:pt x="7156" y="15272"/>
                  <a:pt x="5747" y="14708"/>
                  <a:pt x="4392" y="14708"/>
                </a:cubicBezTo>
                <a:close/>
                <a:moveTo>
                  <a:pt x="5136" y="34284"/>
                </a:moveTo>
                <a:cubicBezTo>
                  <a:pt x="2876" y="34307"/>
                  <a:pt x="1210" y="36955"/>
                  <a:pt x="1826" y="39123"/>
                </a:cubicBezTo>
                <a:cubicBezTo>
                  <a:pt x="2433" y="41257"/>
                  <a:pt x="4719" y="42639"/>
                  <a:pt x="6945" y="42639"/>
                </a:cubicBezTo>
                <a:cubicBezTo>
                  <a:pt x="6981" y="42639"/>
                  <a:pt x="7017" y="42639"/>
                  <a:pt x="7053" y="42638"/>
                </a:cubicBezTo>
                <a:cubicBezTo>
                  <a:pt x="7470" y="42623"/>
                  <a:pt x="7888" y="42566"/>
                  <a:pt x="8305" y="42566"/>
                </a:cubicBezTo>
                <a:cubicBezTo>
                  <a:pt x="8504" y="42566"/>
                  <a:pt x="8703" y="42579"/>
                  <a:pt x="8902" y="42615"/>
                </a:cubicBezTo>
                <a:cubicBezTo>
                  <a:pt x="10591" y="42889"/>
                  <a:pt x="11755" y="44647"/>
                  <a:pt x="13444" y="44966"/>
                </a:cubicBezTo>
                <a:cubicBezTo>
                  <a:pt x="13658" y="45009"/>
                  <a:pt x="13873" y="45027"/>
                  <a:pt x="14088" y="45027"/>
                </a:cubicBezTo>
                <a:cubicBezTo>
                  <a:pt x="15090" y="45027"/>
                  <a:pt x="16104" y="44644"/>
                  <a:pt x="17118" y="44644"/>
                </a:cubicBezTo>
                <a:cubicBezTo>
                  <a:pt x="17164" y="44644"/>
                  <a:pt x="17210" y="44645"/>
                  <a:pt x="17256" y="44647"/>
                </a:cubicBezTo>
                <a:cubicBezTo>
                  <a:pt x="20877" y="44738"/>
                  <a:pt x="23021" y="49646"/>
                  <a:pt x="26658" y="49646"/>
                </a:cubicBezTo>
                <a:cubicBezTo>
                  <a:pt x="26666" y="49646"/>
                  <a:pt x="26675" y="49646"/>
                  <a:pt x="26683" y="49646"/>
                </a:cubicBezTo>
                <a:cubicBezTo>
                  <a:pt x="25450" y="48550"/>
                  <a:pt x="24400" y="47363"/>
                  <a:pt x="23716" y="45994"/>
                </a:cubicBezTo>
                <a:cubicBezTo>
                  <a:pt x="23236" y="45058"/>
                  <a:pt x="22894" y="43939"/>
                  <a:pt x="21981" y="43414"/>
                </a:cubicBezTo>
                <a:cubicBezTo>
                  <a:pt x="21342" y="43026"/>
                  <a:pt x="20543" y="43003"/>
                  <a:pt x="19881" y="42684"/>
                </a:cubicBezTo>
                <a:cubicBezTo>
                  <a:pt x="18397" y="41999"/>
                  <a:pt x="17895" y="40036"/>
                  <a:pt x="16503" y="39169"/>
                </a:cubicBezTo>
                <a:cubicBezTo>
                  <a:pt x="15225" y="38393"/>
                  <a:pt x="13558" y="38712"/>
                  <a:pt x="12120" y="38279"/>
                </a:cubicBezTo>
                <a:cubicBezTo>
                  <a:pt x="9496" y="37480"/>
                  <a:pt x="7852" y="34284"/>
                  <a:pt x="5136" y="3428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7"/>
          <p:cNvSpPr/>
          <p:nvPr/>
        </p:nvSpPr>
        <p:spPr>
          <a:xfrm rot="570776">
            <a:off x="-62100" y="4253614"/>
            <a:ext cx="904250" cy="1339752"/>
          </a:xfrm>
          <a:custGeom>
            <a:avLst/>
            <a:gdLst/>
            <a:ahLst/>
            <a:cxnLst/>
            <a:rect l="l" t="t" r="r" b="b"/>
            <a:pathLst>
              <a:path w="33508" h="49646" extrusionOk="0">
                <a:moveTo>
                  <a:pt x="12973" y="0"/>
                </a:moveTo>
                <a:cubicBezTo>
                  <a:pt x="11302" y="0"/>
                  <a:pt x="9993" y="1496"/>
                  <a:pt x="9427" y="3059"/>
                </a:cubicBezTo>
                <a:cubicBezTo>
                  <a:pt x="8103" y="6574"/>
                  <a:pt x="9359" y="10729"/>
                  <a:pt x="11915" y="13468"/>
                </a:cubicBezTo>
                <a:cubicBezTo>
                  <a:pt x="13033" y="14654"/>
                  <a:pt x="14449" y="15796"/>
                  <a:pt x="14631" y="17416"/>
                </a:cubicBezTo>
                <a:cubicBezTo>
                  <a:pt x="14700" y="18078"/>
                  <a:pt x="14540" y="18740"/>
                  <a:pt x="14517" y="19402"/>
                </a:cubicBezTo>
                <a:cubicBezTo>
                  <a:pt x="14471" y="20794"/>
                  <a:pt x="14974" y="22232"/>
                  <a:pt x="15955" y="23282"/>
                </a:cubicBezTo>
                <a:cubicBezTo>
                  <a:pt x="17233" y="24675"/>
                  <a:pt x="19242" y="25382"/>
                  <a:pt x="20201" y="27026"/>
                </a:cubicBezTo>
                <a:cubicBezTo>
                  <a:pt x="21410" y="29103"/>
                  <a:pt x="20497" y="31910"/>
                  <a:pt x="21684" y="34010"/>
                </a:cubicBezTo>
                <a:cubicBezTo>
                  <a:pt x="23031" y="36407"/>
                  <a:pt x="26432" y="36749"/>
                  <a:pt x="28281" y="38781"/>
                </a:cubicBezTo>
                <a:cubicBezTo>
                  <a:pt x="29285" y="39831"/>
                  <a:pt x="29742" y="41269"/>
                  <a:pt x="30404" y="42570"/>
                </a:cubicBezTo>
                <a:cubicBezTo>
                  <a:pt x="31043" y="43871"/>
                  <a:pt x="32070" y="45172"/>
                  <a:pt x="33508" y="45400"/>
                </a:cubicBezTo>
                <a:cubicBezTo>
                  <a:pt x="32024" y="44487"/>
                  <a:pt x="31454" y="42501"/>
                  <a:pt x="31202" y="40744"/>
                </a:cubicBezTo>
                <a:cubicBezTo>
                  <a:pt x="30951" y="38986"/>
                  <a:pt x="30746" y="37046"/>
                  <a:pt x="29468" y="35814"/>
                </a:cubicBezTo>
                <a:cubicBezTo>
                  <a:pt x="28737" y="35106"/>
                  <a:pt x="27733" y="34764"/>
                  <a:pt x="26934" y="34147"/>
                </a:cubicBezTo>
                <a:cubicBezTo>
                  <a:pt x="26112" y="33485"/>
                  <a:pt x="25496" y="32549"/>
                  <a:pt x="25245" y="31522"/>
                </a:cubicBezTo>
                <a:cubicBezTo>
                  <a:pt x="24789" y="29582"/>
                  <a:pt x="25565" y="27437"/>
                  <a:pt x="24720" y="25656"/>
                </a:cubicBezTo>
                <a:cubicBezTo>
                  <a:pt x="23921" y="23967"/>
                  <a:pt x="21844" y="23054"/>
                  <a:pt x="21296" y="21251"/>
                </a:cubicBezTo>
                <a:cubicBezTo>
                  <a:pt x="20817" y="19745"/>
                  <a:pt x="21570" y="18124"/>
                  <a:pt x="21273" y="16572"/>
                </a:cubicBezTo>
                <a:cubicBezTo>
                  <a:pt x="20863" y="14312"/>
                  <a:pt x="18443" y="13011"/>
                  <a:pt x="17416" y="10934"/>
                </a:cubicBezTo>
                <a:cubicBezTo>
                  <a:pt x="16777" y="9656"/>
                  <a:pt x="16708" y="8195"/>
                  <a:pt x="16686" y="6757"/>
                </a:cubicBezTo>
                <a:cubicBezTo>
                  <a:pt x="16663" y="5319"/>
                  <a:pt x="16686" y="3858"/>
                  <a:pt x="16161" y="2534"/>
                </a:cubicBezTo>
                <a:cubicBezTo>
                  <a:pt x="15636" y="1188"/>
                  <a:pt x="14449" y="23"/>
                  <a:pt x="13011" y="1"/>
                </a:cubicBezTo>
                <a:cubicBezTo>
                  <a:pt x="12998" y="0"/>
                  <a:pt x="12985" y="0"/>
                  <a:pt x="12973" y="0"/>
                </a:cubicBezTo>
                <a:close/>
                <a:moveTo>
                  <a:pt x="4392" y="14708"/>
                </a:moveTo>
                <a:cubicBezTo>
                  <a:pt x="3463" y="14708"/>
                  <a:pt x="2560" y="14973"/>
                  <a:pt x="1826" y="15567"/>
                </a:cubicBezTo>
                <a:cubicBezTo>
                  <a:pt x="434" y="16686"/>
                  <a:pt x="0" y="18763"/>
                  <a:pt x="571" y="20452"/>
                </a:cubicBezTo>
                <a:cubicBezTo>
                  <a:pt x="1142" y="22141"/>
                  <a:pt x="2602" y="23442"/>
                  <a:pt x="4269" y="24127"/>
                </a:cubicBezTo>
                <a:cubicBezTo>
                  <a:pt x="5455" y="24629"/>
                  <a:pt x="6916" y="24926"/>
                  <a:pt x="7555" y="26067"/>
                </a:cubicBezTo>
                <a:cubicBezTo>
                  <a:pt x="8080" y="27026"/>
                  <a:pt x="7829" y="28236"/>
                  <a:pt x="8263" y="29263"/>
                </a:cubicBezTo>
                <a:cubicBezTo>
                  <a:pt x="9222" y="31454"/>
                  <a:pt x="12554" y="31203"/>
                  <a:pt x="14243" y="32892"/>
                </a:cubicBezTo>
                <a:cubicBezTo>
                  <a:pt x="15430" y="34102"/>
                  <a:pt x="15544" y="35996"/>
                  <a:pt x="16434" y="37434"/>
                </a:cubicBezTo>
                <a:cubicBezTo>
                  <a:pt x="17279" y="38804"/>
                  <a:pt x="18763" y="39648"/>
                  <a:pt x="20269" y="40242"/>
                </a:cubicBezTo>
                <a:cubicBezTo>
                  <a:pt x="21296" y="40652"/>
                  <a:pt x="22369" y="40972"/>
                  <a:pt x="23282" y="41565"/>
                </a:cubicBezTo>
                <a:cubicBezTo>
                  <a:pt x="25907" y="43186"/>
                  <a:pt x="27094" y="46678"/>
                  <a:pt x="29947" y="47865"/>
                </a:cubicBezTo>
                <a:cubicBezTo>
                  <a:pt x="27025" y="46176"/>
                  <a:pt x="27048" y="42068"/>
                  <a:pt x="24811" y="40082"/>
                </a:cubicBezTo>
                <a:cubicBezTo>
                  <a:pt x="23487" y="38895"/>
                  <a:pt x="21479" y="38621"/>
                  <a:pt x="20292" y="37320"/>
                </a:cubicBezTo>
                <a:cubicBezTo>
                  <a:pt x="18375" y="35243"/>
                  <a:pt x="19310" y="31568"/>
                  <a:pt x="17393" y="29491"/>
                </a:cubicBezTo>
                <a:cubicBezTo>
                  <a:pt x="16161" y="28167"/>
                  <a:pt x="14083" y="27893"/>
                  <a:pt x="12828" y="26592"/>
                </a:cubicBezTo>
                <a:cubicBezTo>
                  <a:pt x="11755" y="25474"/>
                  <a:pt x="11504" y="23853"/>
                  <a:pt x="11162" y="22347"/>
                </a:cubicBezTo>
                <a:cubicBezTo>
                  <a:pt x="10682" y="20087"/>
                  <a:pt x="9884" y="17759"/>
                  <a:pt x="8172" y="16207"/>
                </a:cubicBezTo>
                <a:cubicBezTo>
                  <a:pt x="7156" y="15272"/>
                  <a:pt x="5747" y="14708"/>
                  <a:pt x="4392" y="14708"/>
                </a:cubicBezTo>
                <a:close/>
                <a:moveTo>
                  <a:pt x="5136" y="34284"/>
                </a:moveTo>
                <a:cubicBezTo>
                  <a:pt x="2876" y="34307"/>
                  <a:pt x="1210" y="36955"/>
                  <a:pt x="1826" y="39123"/>
                </a:cubicBezTo>
                <a:cubicBezTo>
                  <a:pt x="2433" y="41257"/>
                  <a:pt x="4719" y="42639"/>
                  <a:pt x="6945" y="42639"/>
                </a:cubicBezTo>
                <a:cubicBezTo>
                  <a:pt x="6981" y="42639"/>
                  <a:pt x="7017" y="42639"/>
                  <a:pt x="7053" y="42638"/>
                </a:cubicBezTo>
                <a:cubicBezTo>
                  <a:pt x="7470" y="42623"/>
                  <a:pt x="7888" y="42566"/>
                  <a:pt x="8305" y="42566"/>
                </a:cubicBezTo>
                <a:cubicBezTo>
                  <a:pt x="8504" y="42566"/>
                  <a:pt x="8703" y="42579"/>
                  <a:pt x="8902" y="42615"/>
                </a:cubicBezTo>
                <a:cubicBezTo>
                  <a:pt x="10591" y="42889"/>
                  <a:pt x="11755" y="44647"/>
                  <a:pt x="13444" y="44966"/>
                </a:cubicBezTo>
                <a:cubicBezTo>
                  <a:pt x="13658" y="45009"/>
                  <a:pt x="13873" y="45027"/>
                  <a:pt x="14088" y="45027"/>
                </a:cubicBezTo>
                <a:cubicBezTo>
                  <a:pt x="15090" y="45027"/>
                  <a:pt x="16104" y="44644"/>
                  <a:pt x="17118" y="44644"/>
                </a:cubicBezTo>
                <a:cubicBezTo>
                  <a:pt x="17164" y="44644"/>
                  <a:pt x="17210" y="44645"/>
                  <a:pt x="17256" y="44647"/>
                </a:cubicBezTo>
                <a:cubicBezTo>
                  <a:pt x="20877" y="44738"/>
                  <a:pt x="23021" y="49646"/>
                  <a:pt x="26658" y="49646"/>
                </a:cubicBezTo>
                <a:cubicBezTo>
                  <a:pt x="26666" y="49646"/>
                  <a:pt x="26675" y="49646"/>
                  <a:pt x="26683" y="49646"/>
                </a:cubicBezTo>
                <a:cubicBezTo>
                  <a:pt x="25450" y="48550"/>
                  <a:pt x="24400" y="47363"/>
                  <a:pt x="23716" y="45994"/>
                </a:cubicBezTo>
                <a:cubicBezTo>
                  <a:pt x="23236" y="45058"/>
                  <a:pt x="22894" y="43939"/>
                  <a:pt x="21981" y="43414"/>
                </a:cubicBezTo>
                <a:cubicBezTo>
                  <a:pt x="21342" y="43026"/>
                  <a:pt x="20543" y="43003"/>
                  <a:pt x="19881" y="42684"/>
                </a:cubicBezTo>
                <a:cubicBezTo>
                  <a:pt x="18397" y="41999"/>
                  <a:pt x="17895" y="40036"/>
                  <a:pt x="16503" y="39169"/>
                </a:cubicBezTo>
                <a:cubicBezTo>
                  <a:pt x="15225" y="38393"/>
                  <a:pt x="13558" y="38712"/>
                  <a:pt x="12120" y="38279"/>
                </a:cubicBezTo>
                <a:cubicBezTo>
                  <a:pt x="9496" y="37480"/>
                  <a:pt x="7852" y="34284"/>
                  <a:pt x="5136" y="3428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7"/>
          <p:cNvSpPr/>
          <p:nvPr/>
        </p:nvSpPr>
        <p:spPr>
          <a:xfrm flipH="1">
            <a:off x="7093550" y="4768189"/>
            <a:ext cx="204519" cy="204519"/>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28"/>
        <p:cNvGrpSpPr/>
        <p:nvPr/>
      </p:nvGrpSpPr>
      <p:grpSpPr>
        <a:xfrm>
          <a:off x="0" y="0"/>
          <a:ext cx="0" cy="0"/>
          <a:chOff x="0" y="0"/>
          <a:chExt cx="0" cy="0"/>
        </a:xfrm>
      </p:grpSpPr>
      <p:sp>
        <p:nvSpPr>
          <p:cNvPr id="129" name="Google Shape;129;p8"/>
          <p:cNvSpPr txBox="1">
            <a:spLocks noGrp="1"/>
          </p:cNvSpPr>
          <p:nvPr>
            <p:ph type="title"/>
          </p:nvPr>
        </p:nvSpPr>
        <p:spPr>
          <a:xfrm>
            <a:off x="1388100" y="1221400"/>
            <a:ext cx="63678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130" name="Google Shape;130;p8"/>
          <p:cNvSpPr/>
          <p:nvPr/>
        </p:nvSpPr>
        <p:spPr>
          <a:xfrm>
            <a:off x="-13048" y="2051750"/>
            <a:ext cx="9170088" cy="3115067"/>
          </a:xfrm>
          <a:custGeom>
            <a:avLst/>
            <a:gdLst/>
            <a:ahLst/>
            <a:cxnLst/>
            <a:rect l="l" t="t" r="r" b="b"/>
            <a:pathLst>
              <a:path w="285317" h="115437" extrusionOk="0">
                <a:moveTo>
                  <a:pt x="1114" y="1"/>
                </a:moveTo>
                <a:cubicBezTo>
                  <a:pt x="743" y="1"/>
                  <a:pt x="371" y="4"/>
                  <a:pt x="0" y="10"/>
                </a:cubicBezTo>
                <a:lnTo>
                  <a:pt x="0" y="115437"/>
                </a:lnTo>
                <a:lnTo>
                  <a:pt x="285316" y="115437"/>
                </a:lnTo>
                <a:lnTo>
                  <a:pt x="285316" y="16649"/>
                </a:lnTo>
                <a:cubicBezTo>
                  <a:pt x="275981" y="17517"/>
                  <a:pt x="266737" y="22219"/>
                  <a:pt x="260505" y="29363"/>
                </a:cubicBezTo>
                <a:cubicBezTo>
                  <a:pt x="255233" y="35366"/>
                  <a:pt x="250873" y="43355"/>
                  <a:pt x="243067" y="45021"/>
                </a:cubicBezTo>
                <a:cubicBezTo>
                  <a:pt x="241949" y="45253"/>
                  <a:pt x="240817" y="45339"/>
                  <a:pt x="239680" y="45339"/>
                </a:cubicBezTo>
                <a:cubicBezTo>
                  <a:pt x="237914" y="45339"/>
                  <a:pt x="236134" y="45133"/>
                  <a:pt x="234370" y="44952"/>
                </a:cubicBezTo>
                <a:cubicBezTo>
                  <a:pt x="231734" y="44685"/>
                  <a:pt x="229019" y="44498"/>
                  <a:pt x="226316" y="44498"/>
                </a:cubicBezTo>
                <a:cubicBezTo>
                  <a:pt x="219329" y="44498"/>
                  <a:pt x="212416" y="45750"/>
                  <a:pt x="207117" y="50111"/>
                </a:cubicBezTo>
                <a:cubicBezTo>
                  <a:pt x="200087" y="55886"/>
                  <a:pt x="197850" y="65495"/>
                  <a:pt x="194997" y="74169"/>
                </a:cubicBezTo>
                <a:cubicBezTo>
                  <a:pt x="192166" y="82842"/>
                  <a:pt x="187168" y="92178"/>
                  <a:pt x="178288" y="94255"/>
                </a:cubicBezTo>
                <a:cubicBezTo>
                  <a:pt x="177041" y="94543"/>
                  <a:pt x="175796" y="94669"/>
                  <a:pt x="174551" y="94669"/>
                </a:cubicBezTo>
                <a:cubicBezTo>
                  <a:pt x="165708" y="94669"/>
                  <a:pt x="156917" y="88301"/>
                  <a:pt x="148045" y="88301"/>
                </a:cubicBezTo>
                <a:cubicBezTo>
                  <a:pt x="146875" y="88301"/>
                  <a:pt x="145703" y="88412"/>
                  <a:pt x="144530" y="88663"/>
                </a:cubicBezTo>
                <a:cubicBezTo>
                  <a:pt x="141060" y="89393"/>
                  <a:pt x="137956" y="91333"/>
                  <a:pt x="134646" y="92612"/>
                </a:cubicBezTo>
                <a:cubicBezTo>
                  <a:pt x="131720" y="93737"/>
                  <a:pt x="128631" y="94264"/>
                  <a:pt x="125532" y="94264"/>
                </a:cubicBezTo>
                <a:cubicBezTo>
                  <a:pt x="113985" y="94264"/>
                  <a:pt x="102305" y="86940"/>
                  <a:pt x="98400" y="75926"/>
                </a:cubicBezTo>
                <a:cubicBezTo>
                  <a:pt x="97190" y="72525"/>
                  <a:pt x="96642" y="68873"/>
                  <a:pt x="94930" y="65678"/>
                </a:cubicBezTo>
                <a:cubicBezTo>
                  <a:pt x="90993" y="58324"/>
                  <a:pt x="81998" y="55419"/>
                  <a:pt x="73534" y="55419"/>
                </a:cubicBezTo>
                <a:cubicBezTo>
                  <a:pt x="72724" y="55419"/>
                  <a:pt x="71919" y="55446"/>
                  <a:pt x="71124" y="55498"/>
                </a:cubicBezTo>
                <a:cubicBezTo>
                  <a:pt x="62016" y="56114"/>
                  <a:pt x="53160" y="59195"/>
                  <a:pt x="44030" y="59264"/>
                </a:cubicBezTo>
                <a:cubicBezTo>
                  <a:pt x="43906" y="59265"/>
                  <a:pt x="43782" y="59266"/>
                  <a:pt x="43658" y="59266"/>
                </a:cubicBezTo>
                <a:cubicBezTo>
                  <a:pt x="41834" y="59266"/>
                  <a:pt x="39970" y="59093"/>
                  <a:pt x="38347" y="58260"/>
                </a:cubicBezTo>
                <a:cubicBezTo>
                  <a:pt x="34261" y="56205"/>
                  <a:pt x="33120" y="50727"/>
                  <a:pt x="33964" y="46208"/>
                </a:cubicBezTo>
                <a:cubicBezTo>
                  <a:pt x="34809" y="41688"/>
                  <a:pt x="37091" y="37557"/>
                  <a:pt x="37958" y="33038"/>
                </a:cubicBezTo>
                <a:cubicBezTo>
                  <a:pt x="40241" y="21169"/>
                  <a:pt x="31864" y="9117"/>
                  <a:pt x="20908" y="3981"/>
                </a:cubicBezTo>
                <a:cubicBezTo>
                  <a:pt x="14632" y="1016"/>
                  <a:pt x="7904" y="1"/>
                  <a:pt x="1114" y="1"/>
                </a:cubicBezTo>
                <a:close/>
              </a:path>
            </a:pathLst>
          </a:custGeom>
          <a:solidFill>
            <a:srgbClr val="FFFCF2">
              <a:alpha val="4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8"/>
          <p:cNvSpPr/>
          <p:nvPr/>
        </p:nvSpPr>
        <p:spPr>
          <a:xfrm>
            <a:off x="8821275" y="2017800"/>
            <a:ext cx="205140" cy="205140"/>
          </a:xfrm>
          <a:custGeom>
            <a:avLst/>
            <a:gdLst/>
            <a:ahLst/>
            <a:cxnLst/>
            <a:rect l="l" t="t" r="r" b="b"/>
            <a:pathLst>
              <a:path w="7602" h="7602" extrusionOk="0">
                <a:moveTo>
                  <a:pt x="2648" y="1"/>
                </a:moveTo>
                <a:cubicBezTo>
                  <a:pt x="2420" y="1"/>
                  <a:pt x="2237" y="183"/>
                  <a:pt x="2237" y="434"/>
                </a:cubicBezTo>
                <a:lnTo>
                  <a:pt x="2237" y="1804"/>
                </a:lnTo>
                <a:cubicBezTo>
                  <a:pt x="2237" y="2032"/>
                  <a:pt x="2032" y="2215"/>
                  <a:pt x="1804" y="2215"/>
                </a:cubicBezTo>
                <a:lnTo>
                  <a:pt x="434" y="2215"/>
                </a:lnTo>
                <a:cubicBezTo>
                  <a:pt x="206" y="2215"/>
                  <a:pt x="0" y="2420"/>
                  <a:pt x="0" y="2648"/>
                </a:cubicBezTo>
                <a:lnTo>
                  <a:pt x="0" y="4954"/>
                </a:lnTo>
                <a:cubicBezTo>
                  <a:pt x="0" y="5182"/>
                  <a:pt x="206" y="5387"/>
                  <a:pt x="434" y="5387"/>
                </a:cubicBezTo>
                <a:lnTo>
                  <a:pt x="1804" y="5387"/>
                </a:lnTo>
                <a:cubicBezTo>
                  <a:pt x="2032" y="5387"/>
                  <a:pt x="2237" y="5570"/>
                  <a:pt x="2237" y="5798"/>
                </a:cubicBezTo>
                <a:lnTo>
                  <a:pt x="2237" y="7168"/>
                </a:lnTo>
                <a:cubicBezTo>
                  <a:pt x="2237" y="7419"/>
                  <a:pt x="2420" y="7601"/>
                  <a:pt x="2648" y="7601"/>
                </a:cubicBezTo>
                <a:lnTo>
                  <a:pt x="4976" y="7601"/>
                </a:lnTo>
                <a:cubicBezTo>
                  <a:pt x="5205" y="7601"/>
                  <a:pt x="5387" y="7419"/>
                  <a:pt x="5387" y="7168"/>
                </a:cubicBezTo>
                <a:lnTo>
                  <a:pt x="5387" y="5798"/>
                </a:lnTo>
                <a:cubicBezTo>
                  <a:pt x="5387" y="5570"/>
                  <a:pt x="5570" y="5387"/>
                  <a:pt x="5798" y="5387"/>
                </a:cubicBezTo>
                <a:lnTo>
                  <a:pt x="7190" y="5387"/>
                </a:lnTo>
                <a:cubicBezTo>
                  <a:pt x="7419" y="5387"/>
                  <a:pt x="7601" y="5182"/>
                  <a:pt x="7601" y="4954"/>
                </a:cubicBezTo>
                <a:lnTo>
                  <a:pt x="7601" y="2648"/>
                </a:lnTo>
                <a:cubicBezTo>
                  <a:pt x="7601" y="2420"/>
                  <a:pt x="7419" y="2215"/>
                  <a:pt x="7190" y="2215"/>
                </a:cubicBezTo>
                <a:lnTo>
                  <a:pt x="5798" y="2215"/>
                </a:lnTo>
                <a:cubicBezTo>
                  <a:pt x="5570" y="2215"/>
                  <a:pt x="5387" y="2032"/>
                  <a:pt x="5387" y="1804"/>
                </a:cubicBezTo>
                <a:lnTo>
                  <a:pt x="5387" y="434"/>
                </a:lnTo>
                <a:cubicBezTo>
                  <a:pt x="5387" y="183"/>
                  <a:pt x="5205" y="1"/>
                  <a:pt x="49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8"/>
          <p:cNvSpPr/>
          <p:nvPr/>
        </p:nvSpPr>
        <p:spPr>
          <a:xfrm rot="783234">
            <a:off x="-897830" y="4006315"/>
            <a:ext cx="1699397" cy="1359253"/>
          </a:xfrm>
          <a:custGeom>
            <a:avLst/>
            <a:gdLst/>
            <a:ahLst/>
            <a:cxnLst/>
            <a:rect l="l" t="t" r="r" b="b"/>
            <a:pathLst>
              <a:path w="62976" h="50371" extrusionOk="0">
                <a:moveTo>
                  <a:pt x="58341" y="1"/>
                </a:moveTo>
                <a:cubicBezTo>
                  <a:pt x="58190" y="1"/>
                  <a:pt x="58038" y="12"/>
                  <a:pt x="57886" y="34"/>
                </a:cubicBezTo>
                <a:cubicBezTo>
                  <a:pt x="56174" y="285"/>
                  <a:pt x="54964" y="1860"/>
                  <a:pt x="54371" y="3481"/>
                </a:cubicBezTo>
                <a:cubicBezTo>
                  <a:pt x="53503" y="5832"/>
                  <a:pt x="53595" y="8388"/>
                  <a:pt x="53435" y="10899"/>
                </a:cubicBezTo>
                <a:cubicBezTo>
                  <a:pt x="53275" y="13387"/>
                  <a:pt x="52750" y="16034"/>
                  <a:pt x="50992" y="17815"/>
                </a:cubicBezTo>
                <a:cubicBezTo>
                  <a:pt x="48984" y="19892"/>
                  <a:pt x="45857" y="20303"/>
                  <a:pt x="43255" y="21558"/>
                </a:cubicBezTo>
                <a:cubicBezTo>
                  <a:pt x="41109" y="22585"/>
                  <a:pt x="39283" y="24252"/>
                  <a:pt x="38051" y="26283"/>
                </a:cubicBezTo>
                <a:cubicBezTo>
                  <a:pt x="36270" y="29205"/>
                  <a:pt x="35745" y="32857"/>
                  <a:pt x="33600" y="35550"/>
                </a:cubicBezTo>
                <a:cubicBezTo>
                  <a:pt x="31751" y="37878"/>
                  <a:pt x="28829" y="39248"/>
                  <a:pt x="25862" y="39544"/>
                </a:cubicBezTo>
                <a:cubicBezTo>
                  <a:pt x="23762" y="39773"/>
                  <a:pt x="21616" y="39499"/>
                  <a:pt x="19539" y="39887"/>
                </a:cubicBezTo>
                <a:cubicBezTo>
                  <a:pt x="16047" y="40549"/>
                  <a:pt x="13194" y="42968"/>
                  <a:pt x="10341" y="45091"/>
                </a:cubicBezTo>
                <a:cubicBezTo>
                  <a:pt x="7671" y="47061"/>
                  <a:pt x="4608" y="48914"/>
                  <a:pt x="878" y="48914"/>
                </a:cubicBezTo>
                <a:cubicBezTo>
                  <a:pt x="589" y="48914"/>
                  <a:pt x="297" y="48903"/>
                  <a:pt x="1" y="48880"/>
                </a:cubicBezTo>
                <a:lnTo>
                  <a:pt x="1" y="48880"/>
                </a:lnTo>
                <a:cubicBezTo>
                  <a:pt x="1602" y="49874"/>
                  <a:pt x="3492" y="50371"/>
                  <a:pt x="5384" y="50371"/>
                </a:cubicBezTo>
                <a:cubicBezTo>
                  <a:pt x="7402" y="50371"/>
                  <a:pt x="9421" y="49806"/>
                  <a:pt x="11094" y="48675"/>
                </a:cubicBezTo>
                <a:cubicBezTo>
                  <a:pt x="12281" y="47853"/>
                  <a:pt x="13308" y="46803"/>
                  <a:pt x="14563" y="46072"/>
                </a:cubicBezTo>
                <a:cubicBezTo>
                  <a:pt x="16350" y="45060"/>
                  <a:pt x="18397" y="44844"/>
                  <a:pt x="20484" y="44844"/>
                </a:cubicBezTo>
                <a:cubicBezTo>
                  <a:pt x="21784" y="44844"/>
                  <a:pt x="23100" y="44928"/>
                  <a:pt x="24378" y="44954"/>
                </a:cubicBezTo>
                <a:cubicBezTo>
                  <a:pt x="24588" y="44958"/>
                  <a:pt x="24798" y="44959"/>
                  <a:pt x="25009" y="44959"/>
                </a:cubicBezTo>
                <a:cubicBezTo>
                  <a:pt x="28796" y="44959"/>
                  <a:pt x="32604" y="44364"/>
                  <a:pt x="36042" y="42786"/>
                </a:cubicBezTo>
                <a:cubicBezTo>
                  <a:pt x="39694" y="41119"/>
                  <a:pt x="42867" y="38312"/>
                  <a:pt x="44556" y="34705"/>
                </a:cubicBezTo>
                <a:cubicBezTo>
                  <a:pt x="45514" y="32674"/>
                  <a:pt x="46062" y="30323"/>
                  <a:pt x="47683" y="28771"/>
                </a:cubicBezTo>
                <a:cubicBezTo>
                  <a:pt x="49486" y="27059"/>
                  <a:pt x="52179" y="26739"/>
                  <a:pt x="54462" y="25712"/>
                </a:cubicBezTo>
                <a:cubicBezTo>
                  <a:pt x="57680" y="24252"/>
                  <a:pt x="60054" y="21261"/>
                  <a:pt x="61355" y="17975"/>
                </a:cubicBezTo>
                <a:cubicBezTo>
                  <a:pt x="62656" y="14688"/>
                  <a:pt x="62976" y="11081"/>
                  <a:pt x="62953" y="7543"/>
                </a:cubicBezTo>
                <a:cubicBezTo>
                  <a:pt x="62953" y="5832"/>
                  <a:pt x="62839" y="4051"/>
                  <a:pt x="62040" y="2522"/>
                </a:cubicBezTo>
                <a:cubicBezTo>
                  <a:pt x="61312" y="1129"/>
                  <a:pt x="59884" y="1"/>
                  <a:pt x="583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8"/>
          <p:cNvSpPr/>
          <p:nvPr/>
        </p:nvSpPr>
        <p:spPr>
          <a:xfrm rot="1607863">
            <a:off x="-2808" y="3477367"/>
            <a:ext cx="449022" cy="1683379"/>
          </a:xfrm>
          <a:custGeom>
            <a:avLst/>
            <a:gdLst/>
            <a:ahLst/>
            <a:cxnLst/>
            <a:rect l="l" t="t" r="r" b="b"/>
            <a:pathLst>
              <a:path w="16641" h="62387" extrusionOk="0">
                <a:moveTo>
                  <a:pt x="5438" y="1"/>
                </a:moveTo>
                <a:cubicBezTo>
                  <a:pt x="5170" y="1"/>
                  <a:pt x="4901" y="24"/>
                  <a:pt x="4634" y="73"/>
                </a:cubicBezTo>
                <a:cubicBezTo>
                  <a:pt x="2831" y="415"/>
                  <a:pt x="1393" y="1853"/>
                  <a:pt x="708" y="3543"/>
                </a:cubicBezTo>
                <a:cubicBezTo>
                  <a:pt x="0" y="5232"/>
                  <a:pt x="0" y="7103"/>
                  <a:pt x="274" y="8906"/>
                </a:cubicBezTo>
                <a:cubicBezTo>
                  <a:pt x="959" y="13152"/>
                  <a:pt x="3173" y="16964"/>
                  <a:pt x="4839" y="20913"/>
                </a:cubicBezTo>
                <a:cubicBezTo>
                  <a:pt x="6483" y="24884"/>
                  <a:pt x="7579" y="29472"/>
                  <a:pt x="5912" y="33421"/>
                </a:cubicBezTo>
                <a:cubicBezTo>
                  <a:pt x="5136" y="35224"/>
                  <a:pt x="3858" y="36776"/>
                  <a:pt x="3196" y="38602"/>
                </a:cubicBezTo>
                <a:cubicBezTo>
                  <a:pt x="2078" y="41752"/>
                  <a:pt x="2945" y="45267"/>
                  <a:pt x="3972" y="48440"/>
                </a:cubicBezTo>
                <a:cubicBezTo>
                  <a:pt x="4520" y="50083"/>
                  <a:pt x="5091" y="51727"/>
                  <a:pt x="5227" y="53461"/>
                </a:cubicBezTo>
                <a:cubicBezTo>
                  <a:pt x="5433" y="56566"/>
                  <a:pt x="4109" y="59556"/>
                  <a:pt x="2831" y="62386"/>
                </a:cubicBezTo>
                <a:cubicBezTo>
                  <a:pt x="7738" y="57889"/>
                  <a:pt x="9975" y="51110"/>
                  <a:pt x="9359" y="44560"/>
                </a:cubicBezTo>
                <a:cubicBezTo>
                  <a:pt x="9199" y="42802"/>
                  <a:pt x="8834" y="40999"/>
                  <a:pt x="9222" y="39264"/>
                </a:cubicBezTo>
                <a:cubicBezTo>
                  <a:pt x="9633" y="37392"/>
                  <a:pt x="10843" y="35817"/>
                  <a:pt x="11824" y="34174"/>
                </a:cubicBezTo>
                <a:cubicBezTo>
                  <a:pt x="16640" y="26117"/>
                  <a:pt x="15887" y="15777"/>
                  <a:pt x="12577" y="7012"/>
                </a:cubicBezTo>
                <a:cubicBezTo>
                  <a:pt x="11915" y="5209"/>
                  <a:pt x="11116" y="3406"/>
                  <a:pt x="9793" y="2036"/>
                </a:cubicBezTo>
                <a:cubicBezTo>
                  <a:pt x="8658" y="842"/>
                  <a:pt x="7053" y="1"/>
                  <a:pt x="54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 name="Google Shape;134;p8"/>
          <p:cNvGrpSpPr/>
          <p:nvPr/>
        </p:nvGrpSpPr>
        <p:grpSpPr>
          <a:xfrm>
            <a:off x="-117729" y="1733810"/>
            <a:ext cx="874530" cy="1481072"/>
            <a:chOff x="-117729" y="1733810"/>
            <a:chExt cx="874530" cy="1481072"/>
          </a:xfrm>
        </p:grpSpPr>
        <p:sp>
          <p:nvSpPr>
            <p:cNvPr id="135" name="Google Shape;135;p8"/>
            <p:cNvSpPr/>
            <p:nvPr/>
          </p:nvSpPr>
          <p:spPr>
            <a:xfrm>
              <a:off x="21973" y="1733810"/>
              <a:ext cx="518652" cy="505591"/>
            </a:xfrm>
            <a:custGeom>
              <a:avLst/>
              <a:gdLst/>
              <a:ahLst/>
              <a:cxnLst/>
              <a:rect l="l" t="t" r="r" b="b"/>
              <a:pathLst>
                <a:path w="19220" h="18736" extrusionOk="0">
                  <a:moveTo>
                    <a:pt x="9145" y="0"/>
                  </a:moveTo>
                  <a:cubicBezTo>
                    <a:pt x="9095" y="0"/>
                    <a:pt x="9044" y="1"/>
                    <a:pt x="8994" y="2"/>
                  </a:cubicBezTo>
                  <a:cubicBezTo>
                    <a:pt x="7190" y="48"/>
                    <a:pt x="5410" y="824"/>
                    <a:pt x="4132" y="2079"/>
                  </a:cubicBezTo>
                  <a:cubicBezTo>
                    <a:pt x="3675" y="2536"/>
                    <a:pt x="3264" y="3084"/>
                    <a:pt x="3127" y="3723"/>
                  </a:cubicBezTo>
                  <a:cubicBezTo>
                    <a:pt x="2945" y="4476"/>
                    <a:pt x="3173" y="5275"/>
                    <a:pt x="3493" y="6005"/>
                  </a:cubicBezTo>
                  <a:cubicBezTo>
                    <a:pt x="4155" y="7466"/>
                    <a:pt x="5182" y="8744"/>
                    <a:pt x="5866" y="10182"/>
                  </a:cubicBezTo>
                  <a:cubicBezTo>
                    <a:pt x="4908" y="9406"/>
                    <a:pt x="3926" y="8630"/>
                    <a:pt x="2945" y="7854"/>
                  </a:cubicBezTo>
                  <a:cubicBezTo>
                    <a:pt x="2717" y="7671"/>
                    <a:pt x="2466" y="7489"/>
                    <a:pt x="2192" y="7420"/>
                  </a:cubicBezTo>
                  <a:cubicBezTo>
                    <a:pt x="2152" y="7416"/>
                    <a:pt x="2112" y="7413"/>
                    <a:pt x="2072" y="7413"/>
                  </a:cubicBezTo>
                  <a:cubicBezTo>
                    <a:pt x="1725" y="7413"/>
                    <a:pt x="1390" y="7586"/>
                    <a:pt x="1164" y="7831"/>
                  </a:cubicBezTo>
                  <a:cubicBezTo>
                    <a:pt x="913" y="8105"/>
                    <a:pt x="776" y="8470"/>
                    <a:pt x="662" y="8835"/>
                  </a:cubicBezTo>
                  <a:cubicBezTo>
                    <a:pt x="0" y="11323"/>
                    <a:pt x="1210" y="14062"/>
                    <a:pt x="3150" y="15752"/>
                  </a:cubicBezTo>
                  <a:cubicBezTo>
                    <a:pt x="5090" y="17441"/>
                    <a:pt x="7647" y="18239"/>
                    <a:pt x="10180" y="18673"/>
                  </a:cubicBezTo>
                  <a:cubicBezTo>
                    <a:pt x="10426" y="18715"/>
                    <a:pt x="10675" y="18735"/>
                    <a:pt x="10925" y="18735"/>
                  </a:cubicBezTo>
                  <a:cubicBezTo>
                    <a:pt x="12446" y="18735"/>
                    <a:pt x="14020" y="17997"/>
                    <a:pt x="15156" y="16938"/>
                  </a:cubicBezTo>
                  <a:cubicBezTo>
                    <a:pt x="16320" y="15866"/>
                    <a:pt x="16868" y="14291"/>
                    <a:pt x="17507" y="12853"/>
                  </a:cubicBezTo>
                  <a:cubicBezTo>
                    <a:pt x="18101" y="11483"/>
                    <a:pt x="18831" y="10159"/>
                    <a:pt x="19014" y="8676"/>
                  </a:cubicBezTo>
                  <a:cubicBezTo>
                    <a:pt x="19219" y="6987"/>
                    <a:pt x="18671" y="5275"/>
                    <a:pt x="18078" y="3677"/>
                  </a:cubicBezTo>
                  <a:cubicBezTo>
                    <a:pt x="17850" y="3015"/>
                    <a:pt x="17599" y="2376"/>
                    <a:pt x="17142" y="1874"/>
                  </a:cubicBezTo>
                  <a:cubicBezTo>
                    <a:pt x="16771" y="1485"/>
                    <a:pt x="16249" y="1205"/>
                    <a:pt x="15735" y="1205"/>
                  </a:cubicBezTo>
                  <a:cubicBezTo>
                    <a:pt x="15586" y="1205"/>
                    <a:pt x="15437" y="1229"/>
                    <a:pt x="15293" y="1280"/>
                  </a:cubicBezTo>
                  <a:cubicBezTo>
                    <a:pt x="14700" y="1509"/>
                    <a:pt x="14335" y="2102"/>
                    <a:pt x="14084" y="2695"/>
                  </a:cubicBezTo>
                  <a:cubicBezTo>
                    <a:pt x="13513" y="3997"/>
                    <a:pt x="13285" y="5412"/>
                    <a:pt x="13079" y="6804"/>
                  </a:cubicBezTo>
                  <a:cubicBezTo>
                    <a:pt x="13148" y="5571"/>
                    <a:pt x="13034" y="4339"/>
                    <a:pt x="12760" y="3129"/>
                  </a:cubicBezTo>
                  <a:cubicBezTo>
                    <a:pt x="12577" y="2262"/>
                    <a:pt x="12280" y="1372"/>
                    <a:pt x="11618" y="778"/>
                  </a:cubicBezTo>
                  <a:cubicBezTo>
                    <a:pt x="10949" y="195"/>
                    <a:pt x="10034"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8"/>
            <p:cNvSpPr/>
            <p:nvPr/>
          </p:nvSpPr>
          <p:spPr>
            <a:xfrm>
              <a:off x="182722" y="1995375"/>
              <a:ext cx="268582" cy="236173"/>
            </a:xfrm>
            <a:custGeom>
              <a:avLst/>
              <a:gdLst/>
              <a:ahLst/>
              <a:cxnLst/>
              <a:rect l="l" t="t" r="r" b="b"/>
              <a:pathLst>
                <a:path w="9953" h="8752" extrusionOk="0">
                  <a:moveTo>
                    <a:pt x="6563" y="1"/>
                  </a:moveTo>
                  <a:cubicBezTo>
                    <a:pt x="6452" y="1"/>
                    <a:pt x="6342" y="4"/>
                    <a:pt x="6232" y="10"/>
                  </a:cubicBezTo>
                  <a:cubicBezTo>
                    <a:pt x="4406" y="78"/>
                    <a:pt x="2626" y="740"/>
                    <a:pt x="1211" y="1882"/>
                  </a:cubicBezTo>
                  <a:cubicBezTo>
                    <a:pt x="754" y="2270"/>
                    <a:pt x="298" y="2726"/>
                    <a:pt x="138" y="3297"/>
                  </a:cubicBezTo>
                  <a:cubicBezTo>
                    <a:pt x="1" y="3776"/>
                    <a:pt x="92" y="4278"/>
                    <a:pt x="229" y="4758"/>
                  </a:cubicBezTo>
                  <a:cubicBezTo>
                    <a:pt x="822" y="6835"/>
                    <a:pt x="2671" y="8569"/>
                    <a:pt x="4817" y="8752"/>
                  </a:cubicBezTo>
                  <a:cubicBezTo>
                    <a:pt x="5661" y="8250"/>
                    <a:pt x="6780" y="8318"/>
                    <a:pt x="7670" y="7930"/>
                  </a:cubicBezTo>
                  <a:cubicBezTo>
                    <a:pt x="8515" y="7588"/>
                    <a:pt x="9131" y="6880"/>
                    <a:pt x="9496" y="6059"/>
                  </a:cubicBezTo>
                  <a:cubicBezTo>
                    <a:pt x="9838" y="5237"/>
                    <a:pt x="9953" y="4324"/>
                    <a:pt x="9884" y="3434"/>
                  </a:cubicBezTo>
                  <a:cubicBezTo>
                    <a:pt x="9816" y="2361"/>
                    <a:pt x="9519" y="1242"/>
                    <a:pt x="8674" y="603"/>
                  </a:cubicBezTo>
                  <a:cubicBezTo>
                    <a:pt x="8078" y="146"/>
                    <a:pt x="7310" y="1"/>
                    <a:pt x="65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8"/>
            <p:cNvSpPr/>
            <p:nvPr/>
          </p:nvSpPr>
          <p:spPr>
            <a:xfrm>
              <a:off x="-117729" y="2086450"/>
              <a:ext cx="874530" cy="1128432"/>
            </a:xfrm>
            <a:custGeom>
              <a:avLst/>
              <a:gdLst/>
              <a:ahLst/>
              <a:cxnLst/>
              <a:rect l="l" t="t" r="r" b="b"/>
              <a:pathLst>
                <a:path w="32408" h="41817" extrusionOk="0">
                  <a:moveTo>
                    <a:pt x="30309" y="1"/>
                  </a:moveTo>
                  <a:cubicBezTo>
                    <a:pt x="29836" y="1"/>
                    <a:pt x="29342" y="124"/>
                    <a:pt x="28916" y="310"/>
                  </a:cubicBezTo>
                  <a:cubicBezTo>
                    <a:pt x="27090" y="1109"/>
                    <a:pt x="25720" y="2661"/>
                    <a:pt x="24556" y="4281"/>
                  </a:cubicBezTo>
                  <a:cubicBezTo>
                    <a:pt x="22662" y="6906"/>
                    <a:pt x="21132" y="9828"/>
                    <a:pt x="20037" y="12909"/>
                  </a:cubicBezTo>
                  <a:cubicBezTo>
                    <a:pt x="20196" y="11700"/>
                    <a:pt x="20219" y="10513"/>
                    <a:pt x="20082" y="9326"/>
                  </a:cubicBezTo>
                  <a:cubicBezTo>
                    <a:pt x="19991" y="8413"/>
                    <a:pt x="19786" y="7500"/>
                    <a:pt x="19786" y="6587"/>
                  </a:cubicBezTo>
                  <a:cubicBezTo>
                    <a:pt x="19808" y="5674"/>
                    <a:pt x="20082" y="4715"/>
                    <a:pt x="20744" y="4099"/>
                  </a:cubicBezTo>
                  <a:cubicBezTo>
                    <a:pt x="21109" y="3779"/>
                    <a:pt x="21543" y="3574"/>
                    <a:pt x="21931" y="3277"/>
                  </a:cubicBezTo>
                  <a:cubicBezTo>
                    <a:pt x="22296" y="2980"/>
                    <a:pt x="22616" y="2524"/>
                    <a:pt x="22547" y="2044"/>
                  </a:cubicBezTo>
                  <a:cubicBezTo>
                    <a:pt x="22468" y="1992"/>
                    <a:pt x="22387" y="1969"/>
                    <a:pt x="22306" y="1969"/>
                  </a:cubicBezTo>
                  <a:cubicBezTo>
                    <a:pt x="21776" y="1969"/>
                    <a:pt x="21200" y="2926"/>
                    <a:pt x="20693" y="2926"/>
                  </a:cubicBezTo>
                  <a:cubicBezTo>
                    <a:pt x="20601" y="2926"/>
                    <a:pt x="20511" y="2895"/>
                    <a:pt x="20425" y="2820"/>
                  </a:cubicBezTo>
                  <a:cubicBezTo>
                    <a:pt x="20356" y="2752"/>
                    <a:pt x="20288" y="2661"/>
                    <a:pt x="20219" y="2569"/>
                  </a:cubicBezTo>
                  <a:cubicBezTo>
                    <a:pt x="20134" y="2490"/>
                    <a:pt x="20035" y="2455"/>
                    <a:pt x="19933" y="2455"/>
                  </a:cubicBezTo>
                  <a:cubicBezTo>
                    <a:pt x="19624" y="2455"/>
                    <a:pt x="19278" y="2763"/>
                    <a:pt x="19124" y="3072"/>
                  </a:cubicBezTo>
                  <a:cubicBezTo>
                    <a:pt x="18918" y="3482"/>
                    <a:pt x="18758" y="4030"/>
                    <a:pt x="18325" y="4190"/>
                  </a:cubicBezTo>
                  <a:cubicBezTo>
                    <a:pt x="18233" y="4223"/>
                    <a:pt x="18137" y="4236"/>
                    <a:pt x="18038" y="4236"/>
                  </a:cubicBezTo>
                  <a:cubicBezTo>
                    <a:pt x="17577" y="4236"/>
                    <a:pt x="17054" y="3945"/>
                    <a:pt x="16652" y="3945"/>
                  </a:cubicBezTo>
                  <a:cubicBezTo>
                    <a:pt x="16473" y="3945"/>
                    <a:pt x="16318" y="4002"/>
                    <a:pt x="16202" y="4167"/>
                  </a:cubicBezTo>
                  <a:cubicBezTo>
                    <a:pt x="16065" y="4350"/>
                    <a:pt x="16065" y="4578"/>
                    <a:pt x="15997" y="4783"/>
                  </a:cubicBezTo>
                  <a:cubicBezTo>
                    <a:pt x="15791" y="5423"/>
                    <a:pt x="15015" y="5605"/>
                    <a:pt x="14353" y="5719"/>
                  </a:cubicBezTo>
                  <a:cubicBezTo>
                    <a:pt x="14473" y="6130"/>
                    <a:pt x="14901" y="6336"/>
                    <a:pt x="15339" y="6336"/>
                  </a:cubicBezTo>
                  <a:cubicBezTo>
                    <a:pt x="15484" y="6336"/>
                    <a:pt x="15631" y="6313"/>
                    <a:pt x="15768" y="6267"/>
                  </a:cubicBezTo>
                  <a:cubicBezTo>
                    <a:pt x="16293" y="6107"/>
                    <a:pt x="16727" y="5696"/>
                    <a:pt x="17229" y="5423"/>
                  </a:cubicBezTo>
                  <a:cubicBezTo>
                    <a:pt x="17506" y="5271"/>
                    <a:pt x="17832" y="5169"/>
                    <a:pt x="18138" y="5169"/>
                  </a:cubicBezTo>
                  <a:cubicBezTo>
                    <a:pt x="18386" y="5169"/>
                    <a:pt x="18620" y="5236"/>
                    <a:pt x="18804" y="5400"/>
                  </a:cubicBezTo>
                  <a:cubicBezTo>
                    <a:pt x="19101" y="5674"/>
                    <a:pt x="19192" y="6062"/>
                    <a:pt x="19238" y="6450"/>
                  </a:cubicBezTo>
                  <a:cubicBezTo>
                    <a:pt x="19991" y="11311"/>
                    <a:pt x="19146" y="16356"/>
                    <a:pt x="17298" y="20898"/>
                  </a:cubicBezTo>
                  <a:cubicBezTo>
                    <a:pt x="16750" y="22290"/>
                    <a:pt x="16088" y="23614"/>
                    <a:pt x="15380" y="24915"/>
                  </a:cubicBezTo>
                  <a:cubicBezTo>
                    <a:pt x="16430" y="21925"/>
                    <a:pt x="16955" y="18753"/>
                    <a:pt x="16932" y="15603"/>
                  </a:cubicBezTo>
                  <a:cubicBezTo>
                    <a:pt x="16932" y="13480"/>
                    <a:pt x="16613" y="11220"/>
                    <a:pt x="15152" y="9668"/>
                  </a:cubicBezTo>
                  <a:cubicBezTo>
                    <a:pt x="14855" y="9349"/>
                    <a:pt x="14490" y="9052"/>
                    <a:pt x="14056" y="8960"/>
                  </a:cubicBezTo>
                  <a:cubicBezTo>
                    <a:pt x="13940" y="8931"/>
                    <a:pt x="13823" y="8918"/>
                    <a:pt x="13707" y="8918"/>
                  </a:cubicBezTo>
                  <a:cubicBezTo>
                    <a:pt x="12825" y="8918"/>
                    <a:pt x="12001" y="9716"/>
                    <a:pt x="11820" y="10604"/>
                  </a:cubicBezTo>
                  <a:cubicBezTo>
                    <a:pt x="11614" y="11608"/>
                    <a:pt x="12025" y="12658"/>
                    <a:pt x="12596" y="13526"/>
                  </a:cubicBezTo>
                  <a:cubicBezTo>
                    <a:pt x="13166" y="14393"/>
                    <a:pt x="13897" y="15146"/>
                    <a:pt x="14422" y="16013"/>
                  </a:cubicBezTo>
                  <a:cubicBezTo>
                    <a:pt x="15449" y="17725"/>
                    <a:pt x="15677" y="19802"/>
                    <a:pt x="15449" y="21765"/>
                  </a:cubicBezTo>
                  <a:cubicBezTo>
                    <a:pt x="15221" y="23637"/>
                    <a:pt x="14627" y="25417"/>
                    <a:pt x="14034" y="27198"/>
                  </a:cubicBezTo>
                  <a:cubicBezTo>
                    <a:pt x="12664" y="29343"/>
                    <a:pt x="11089" y="31398"/>
                    <a:pt x="9446" y="33338"/>
                  </a:cubicBezTo>
                  <a:cubicBezTo>
                    <a:pt x="8829" y="34068"/>
                    <a:pt x="8190" y="34776"/>
                    <a:pt x="7551" y="35461"/>
                  </a:cubicBezTo>
                  <a:cubicBezTo>
                    <a:pt x="8213" y="34091"/>
                    <a:pt x="8601" y="32607"/>
                    <a:pt x="8966" y="31147"/>
                  </a:cubicBezTo>
                  <a:cubicBezTo>
                    <a:pt x="9811" y="27746"/>
                    <a:pt x="10678" y="24322"/>
                    <a:pt x="10838" y="20807"/>
                  </a:cubicBezTo>
                  <a:cubicBezTo>
                    <a:pt x="10907" y="19437"/>
                    <a:pt x="10838" y="17954"/>
                    <a:pt x="9994" y="16881"/>
                  </a:cubicBezTo>
                  <a:cubicBezTo>
                    <a:pt x="9879" y="16744"/>
                    <a:pt x="9742" y="16607"/>
                    <a:pt x="9583" y="16561"/>
                  </a:cubicBezTo>
                  <a:cubicBezTo>
                    <a:pt x="9538" y="16550"/>
                    <a:pt x="9494" y="16545"/>
                    <a:pt x="9450" y="16545"/>
                  </a:cubicBezTo>
                  <a:cubicBezTo>
                    <a:pt x="9228" y="16545"/>
                    <a:pt x="9024" y="16679"/>
                    <a:pt x="8852" y="16812"/>
                  </a:cubicBezTo>
                  <a:cubicBezTo>
                    <a:pt x="8031" y="17520"/>
                    <a:pt x="7483" y="18501"/>
                    <a:pt x="7118" y="19506"/>
                  </a:cubicBezTo>
                  <a:cubicBezTo>
                    <a:pt x="6113" y="22176"/>
                    <a:pt x="6159" y="25098"/>
                    <a:pt x="6433" y="27928"/>
                  </a:cubicBezTo>
                  <a:cubicBezTo>
                    <a:pt x="6684" y="30667"/>
                    <a:pt x="7095" y="33384"/>
                    <a:pt x="6912" y="36100"/>
                  </a:cubicBezTo>
                  <a:cubicBezTo>
                    <a:pt x="4972" y="38086"/>
                    <a:pt x="2804" y="39866"/>
                    <a:pt x="338" y="41144"/>
                  </a:cubicBezTo>
                  <a:cubicBezTo>
                    <a:pt x="315" y="41138"/>
                    <a:pt x="293" y="41135"/>
                    <a:pt x="273" y="41135"/>
                  </a:cubicBezTo>
                  <a:cubicBezTo>
                    <a:pt x="1" y="41135"/>
                    <a:pt x="41" y="41677"/>
                    <a:pt x="338" y="41783"/>
                  </a:cubicBezTo>
                  <a:cubicBezTo>
                    <a:pt x="402" y="41806"/>
                    <a:pt x="467" y="41816"/>
                    <a:pt x="532" y="41816"/>
                  </a:cubicBezTo>
                  <a:cubicBezTo>
                    <a:pt x="792" y="41816"/>
                    <a:pt x="1055" y="41655"/>
                    <a:pt x="1274" y="41509"/>
                  </a:cubicBezTo>
                  <a:cubicBezTo>
                    <a:pt x="3488" y="40026"/>
                    <a:pt x="5543" y="38337"/>
                    <a:pt x="7460" y="36465"/>
                  </a:cubicBezTo>
                  <a:cubicBezTo>
                    <a:pt x="7648" y="36470"/>
                    <a:pt x="7836" y="36472"/>
                    <a:pt x="8024" y="36472"/>
                  </a:cubicBezTo>
                  <a:cubicBezTo>
                    <a:pt x="12339" y="36472"/>
                    <a:pt x="16707" y="35223"/>
                    <a:pt x="20425" y="32927"/>
                  </a:cubicBezTo>
                  <a:cubicBezTo>
                    <a:pt x="21771" y="32082"/>
                    <a:pt x="23141" y="31010"/>
                    <a:pt x="23552" y="29480"/>
                  </a:cubicBezTo>
                  <a:cubicBezTo>
                    <a:pt x="23643" y="29184"/>
                    <a:pt x="23689" y="28841"/>
                    <a:pt x="23575" y="28545"/>
                  </a:cubicBezTo>
                  <a:cubicBezTo>
                    <a:pt x="23415" y="28111"/>
                    <a:pt x="22913" y="27837"/>
                    <a:pt x="22456" y="27814"/>
                  </a:cubicBezTo>
                  <a:cubicBezTo>
                    <a:pt x="22429" y="27813"/>
                    <a:pt x="22402" y="27812"/>
                    <a:pt x="22374" y="27812"/>
                  </a:cubicBezTo>
                  <a:cubicBezTo>
                    <a:pt x="21925" y="27812"/>
                    <a:pt x="21496" y="27986"/>
                    <a:pt x="21087" y="28179"/>
                  </a:cubicBezTo>
                  <a:cubicBezTo>
                    <a:pt x="19420" y="28955"/>
                    <a:pt x="18028" y="30211"/>
                    <a:pt x="16522" y="31261"/>
                  </a:cubicBezTo>
                  <a:cubicBezTo>
                    <a:pt x="14102" y="32950"/>
                    <a:pt x="11386" y="34160"/>
                    <a:pt x="8647" y="35278"/>
                  </a:cubicBezTo>
                  <a:cubicBezTo>
                    <a:pt x="10770" y="33041"/>
                    <a:pt x="12687" y="30599"/>
                    <a:pt x="14330" y="27997"/>
                  </a:cubicBezTo>
                  <a:cubicBezTo>
                    <a:pt x="14516" y="28096"/>
                    <a:pt x="14742" y="28134"/>
                    <a:pt x="14979" y="28134"/>
                  </a:cubicBezTo>
                  <a:cubicBezTo>
                    <a:pt x="15179" y="28134"/>
                    <a:pt x="15387" y="28107"/>
                    <a:pt x="15586" y="28065"/>
                  </a:cubicBezTo>
                  <a:cubicBezTo>
                    <a:pt x="18553" y="27563"/>
                    <a:pt x="21178" y="25874"/>
                    <a:pt x="23392" y="23843"/>
                  </a:cubicBezTo>
                  <a:cubicBezTo>
                    <a:pt x="25218" y="22176"/>
                    <a:pt x="26861" y="20168"/>
                    <a:pt x="27455" y="17771"/>
                  </a:cubicBezTo>
                  <a:cubicBezTo>
                    <a:pt x="27592" y="17109"/>
                    <a:pt x="27660" y="16333"/>
                    <a:pt x="27227" y="15808"/>
                  </a:cubicBezTo>
                  <a:cubicBezTo>
                    <a:pt x="26936" y="15457"/>
                    <a:pt x="26498" y="15299"/>
                    <a:pt x="26042" y="15299"/>
                  </a:cubicBezTo>
                  <a:cubicBezTo>
                    <a:pt x="25638" y="15299"/>
                    <a:pt x="25219" y="15423"/>
                    <a:pt x="24876" y="15648"/>
                  </a:cubicBezTo>
                  <a:cubicBezTo>
                    <a:pt x="24168" y="16128"/>
                    <a:pt x="23734" y="16927"/>
                    <a:pt x="23323" y="17680"/>
                  </a:cubicBezTo>
                  <a:cubicBezTo>
                    <a:pt x="22022" y="20099"/>
                    <a:pt x="20607" y="22519"/>
                    <a:pt x="18599" y="24390"/>
                  </a:cubicBezTo>
                  <a:cubicBezTo>
                    <a:pt x="17480" y="25417"/>
                    <a:pt x="16202" y="26285"/>
                    <a:pt x="14878" y="27084"/>
                  </a:cubicBezTo>
                  <a:cubicBezTo>
                    <a:pt x="16864" y="23706"/>
                    <a:pt x="18393" y="20099"/>
                    <a:pt x="19375" y="16310"/>
                  </a:cubicBezTo>
                  <a:cubicBezTo>
                    <a:pt x="19420" y="16105"/>
                    <a:pt x="19489" y="15922"/>
                    <a:pt x="19534" y="15717"/>
                  </a:cubicBezTo>
                  <a:cubicBezTo>
                    <a:pt x="21292" y="13731"/>
                    <a:pt x="23232" y="11791"/>
                    <a:pt x="25286" y="10033"/>
                  </a:cubicBezTo>
                  <a:cubicBezTo>
                    <a:pt x="27592" y="8070"/>
                    <a:pt x="30125" y="6199"/>
                    <a:pt x="31563" y="3551"/>
                  </a:cubicBezTo>
                  <a:cubicBezTo>
                    <a:pt x="32088" y="2592"/>
                    <a:pt x="32408" y="1291"/>
                    <a:pt x="31655" y="515"/>
                  </a:cubicBezTo>
                  <a:cubicBezTo>
                    <a:pt x="31310" y="146"/>
                    <a:pt x="30822" y="1"/>
                    <a:pt x="303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Google Shape;138;p8"/>
          <p:cNvSpPr/>
          <p:nvPr/>
        </p:nvSpPr>
        <p:spPr>
          <a:xfrm flipH="1">
            <a:off x="3198968" y="305926"/>
            <a:ext cx="174640" cy="113416"/>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8"/>
          <p:cNvSpPr/>
          <p:nvPr/>
        </p:nvSpPr>
        <p:spPr>
          <a:xfrm flipH="1">
            <a:off x="5914460" y="364705"/>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8"/>
          <p:cNvSpPr/>
          <p:nvPr/>
        </p:nvSpPr>
        <p:spPr>
          <a:xfrm rot="-2700000">
            <a:off x="8464830" y="648414"/>
            <a:ext cx="122997" cy="192036"/>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8"/>
          <p:cNvSpPr/>
          <p:nvPr/>
        </p:nvSpPr>
        <p:spPr>
          <a:xfrm flipH="1">
            <a:off x="3549635" y="4833305"/>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8"/>
          <p:cNvSpPr/>
          <p:nvPr/>
        </p:nvSpPr>
        <p:spPr>
          <a:xfrm>
            <a:off x="5932975" y="4843202"/>
            <a:ext cx="93021" cy="113426"/>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8"/>
          <p:cNvSpPr/>
          <p:nvPr/>
        </p:nvSpPr>
        <p:spPr>
          <a:xfrm>
            <a:off x="597062" y="364689"/>
            <a:ext cx="204519" cy="204519"/>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 name="Google Shape;144;p8"/>
          <p:cNvGrpSpPr/>
          <p:nvPr/>
        </p:nvGrpSpPr>
        <p:grpSpPr>
          <a:xfrm>
            <a:off x="8154826" y="3096390"/>
            <a:ext cx="1299652" cy="2651951"/>
            <a:chOff x="8154826" y="3096390"/>
            <a:chExt cx="1299652" cy="2651951"/>
          </a:xfrm>
        </p:grpSpPr>
        <p:sp>
          <p:nvSpPr>
            <p:cNvPr id="145" name="Google Shape;145;p8"/>
            <p:cNvSpPr/>
            <p:nvPr/>
          </p:nvSpPr>
          <p:spPr>
            <a:xfrm>
              <a:off x="8761530" y="3096390"/>
              <a:ext cx="692948" cy="785102"/>
            </a:xfrm>
            <a:custGeom>
              <a:avLst/>
              <a:gdLst/>
              <a:ahLst/>
              <a:cxnLst/>
              <a:rect l="l" t="t" r="r" b="b"/>
              <a:pathLst>
                <a:path w="25679" h="29094" extrusionOk="0">
                  <a:moveTo>
                    <a:pt x="15362" y="0"/>
                  </a:moveTo>
                  <a:cubicBezTo>
                    <a:pt x="14997" y="0"/>
                    <a:pt x="14631" y="16"/>
                    <a:pt x="14266" y="43"/>
                  </a:cubicBezTo>
                  <a:cubicBezTo>
                    <a:pt x="13581" y="112"/>
                    <a:pt x="12897" y="203"/>
                    <a:pt x="12280" y="500"/>
                  </a:cubicBezTo>
                  <a:cubicBezTo>
                    <a:pt x="11504" y="888"/>
                    <a:pt x="10911" y="1550"/>
                    <a:pt x="10409" y="2234"/>
                  </a:cubicBezTo>
                  <a:cubicBezTo>
                    <a:pt x="8080" y="5498"/>
                    <a:pt x="7533" y="9653"/>
                    <a:pt x="6254" y="13464"/>
                  </a:cubicBezTo>
                  <a:cubicBezTo>
                    <a:pt x="6232" y="13533"/>
                    <a:pt x="6186" y="13624"/>
                    <a:pt x="6140" y="13693"/>
                  </a:cubicBezTo>
                  <a:cubicBezTo>
                    <a:pt x="6088" y="13737"/>
                    <a:pt x="6021" y="13758"/>
                    <a:pt x="5951" y="13758"/>
                  </a:cubicBezTo>
                  <a:cubicBezTo>
                    <a:pt x="5806" y="13758"/>
                    <a:pt x="5647" y="13671"/>
                    <a:pt x="5570" y="13533"/>
                  </a:cubicBezTo>
                  <a:cubicBezTo>
                    <a:pt x="5456" y="13350"/>
                    <a:pt x="5478" y="13099"/>
                    <a:pt x="5501" y="12871"/>
                  </a:cubicBezTo>
                  <a:cubicBezTo>
                    <a:pt x="5752" y="10383"/>
                    <a:pt x="6277" y="7941"/>
                    <a:pt x="7053" y="5544"/>
                  </a:cubicBezTo>
                  <a:cubicBezTo>
                    <a:pt x="7259" y="4928"/>
                    <a:pt x="7464" y="4289"/>
                    <a:pt x="7487" y="3627"/>
                  </a:cubicBezTo>
                  <a:cubicBezTo>
                    <a:pt x="7510" y="2965"/>
                    <a:pt x="7282" y="2257"/>
                    <a:pt x="6734" y="1869"/>
                  </a:cubicBezTo>
                  <a:cubicBezTo>
                    <a:pt x="6438" y="1663"/>
                    <a:pt x="6097" y="1577"/>
                    <a:pt x="5742" y="1577"/>
                  </a:cubicBezTo>
                  <a:cubicBezTo>
                    <a:pt x="5195" y="1577"/>
                    <a:pt x="4617" y="1784"/>
                    <a:pt x="4132" y="2075"/>
                  </a:cubicBezTo>
                  <a:cubicBezTo>
                    <a:pt x="3196" y="2622"/>
                    <a:pt x="2443" y="3467"/>
                    <a:pt x="1872" y="4403"/>
                  </a:cubicBezTo>
                  <a:cubicBezTo>
                    <a:pt x="0" y="7461"/>
                    <a:pt x="137" y="11296"/>
                    <a:pt x="662" y="14834"/>
                  </a:cubicBezTo>
                  <a:cubicBezTo>
                    <a:pt x="1233" y="18509"/>
                    <a:pt x="2169" y="22138"/>
                    <a:pt x="3470" y="25608"/>
                  </a:cubicBezTo>
                  <a:cubicBezTo>
                    <a:pt x="3903" y="26772"/>
                    <a:pt x="4588" y="28164"/>
                    <a:pt x="5958" y="28735"/>
                  </a:cubicBezTo>
                  <a:cubicBezTo>
                    <a:pt x="6548" y="28997"/>
                    <a:pt x="7176" y="29093"/>
                    <a:pt x="7811" y="29093"/>
                  </a:cubicBezTo>
                  <a:cubicBezTo>
                    <a:pt x="8281" y="29093"/>
                    <a:pt x="8756" y="29041"/>
                    <a:pt x="9222" y="28963"/>
                  </a:cubicBezTo>
                  <a:cubicBezTo>
                    <a:pt x="13673" y="28255"/>
                    <a:pt x="17485" y="25379"/>
                    <a:pt x="20657" y="22161"/>
                  </a:cubicBezTo>
                  <a:cubicBezTo>
                    <a:pt x="22050" y="20746"/>
                    <a:pt x="23351" y="19216"/>
                    <a:pt x="24264" y="17459"/>
                  </a:cubicBezTo>
                  <a:cubicBezTo>
                    <a:pt x="25177" y="15701"/>
                    <a:pt x="25679" y="13670"/>
                    <a:pt x="25382" y="11730"/>
                  </a:cubicBezTo>
                  <a:cubicBezTo>
                    <a:pt x="25291" y="11182"/>
                    <a:pt x="25108" y="10611"/>
                    <a:pt x="24652" y="10337"/>
                  </a:cubicBezTo>
                  <a:cubicBezTo>
                    <a:pt x="24472" y="10236"/>
                    <a:pt x="24273" y="10190"/>
                    <a:pt x="24071" y="10190"/>
                  </a:cubicBezTo>
                  <a:cubicBezTo>
                    <a:pt x="23686" y="10190"/>
                    <a:pt x="23293" y="10356"/>
                    <a:pt x="23008" y="10611"/>
                  </a:cubicBezTo>
                  <a:cubicBezTo>
                    <a:pt x="22552" y="10999"/>
                    <a:pt x="22278" y="11524"/>
                    <a:pt x="22004" y="12049"/>
                  </a:cubicBezTo>
                  <a:cubicBezTo>
                    <a:pt x="20885" y="14241"/>
                    <a:pt x="19516" y="16295"/>
                    <a:pt x="17918" y="18166"/>
                  </a:cubicBezTo>
                  <a:cubicBezTo>
                    <a:pt x="19288" y="15222"/>
                    <a:pt x="20657" y="12255"/>
                    <a:pt x="21639" y="9173"/>
                  </a:cubicBezTo>
                  <a:cubicBezTo>
                    <a:pt x="22232" y="7347"/>
                    <a:pt x="22643" y="5316"/>
                    <a:pt x="21913" y="3558"/>
                  </a:cubicBezTo>
                  <a:cubicBezTo>
                    <a:pt x="21342" y="2166"/>
                    <a:pt x="20087" y="1116"/>
                    <a:pt x="18694" y="568"/>
                  </a:cubicBezTo>
                  <a:cubicBezTo>
                    <a:pt x="17639" y="153"/>
                    <a:pt x="16505" y="0"/>
                    <a:pt x="153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8"/>
            <p:cNvSpPr/>
            <p:nvPr/>
          </p:nvSpPr>
          <p:spPr>
            <a:xfrm>
              <a:off x="8154826" y="3623515"/>
              <a:ext cx="1186935" cy="2124826"/>
            </a:xfrm>
            <a:custGeom>
              <a:avLst/>
              <a:gdLst/>
              <a:ahLst/>
              <a:cxnLst/>
              <a:rect l="l" t="t" r="r" b="b"/>
              <a:pathLst>
                <a:path w="43985" h="78741" extrusionOk="0">
                  <a:moveTo>
                    <a:pt x="15204" y="1"/>
                  </a:moveTo>
                  <a:cubicBezTo>
                    <a:pt x="14564" y="1"/>
                    <a:pt x="13931" y="314"/>
                    <a:pt x="13467" y="755"/>
                  </a:cubicBezTo>
                  <a:cubicBezTo>
                    <a:pt x="12303" y="1805"/>
                    <a:pt x="11938" y="3517"/>
                    <a:pt x="12098" y="5092"/>
                  </a:cubicBezTo>
                  <a:cubicBezTo>
                    <a:pt x="12280" y="6644"/>
                    <a:pt x="12874" y="8105"/>
                    <a:pt x="13376" y="9611"/>
                  </a:cubicBezTo>
                  <a:cubicBezTo>
                    <a:pt x="15727" y="16824"/>
                    <a:pt x="15248" y="24653"/>
                    <a:pt x="13833" y="32140"/>
                  </a:cubicBezTo>
                  <a:cubicBezTo>
                    <a:pt x="12098" y="36226"/>
                    <a:pt x="10957" y="40585"/>
                    <a:pt x="10432" y="44991"/>
                  </a:cubicBezTo>
                  <a:cubicBezTo>
                    <a:pt x="9929" y="41224"/>
                    <a:pt x="8811" y="37435"/>
                    <a:pt x="8583" y="33601"/>
                  </a:cubicBezTo>
                  <a:cubicBezTo>
                    <a:pt x="8332" y="29538"/>
                    <a:pt x="9062" y="25407"/>
                    <a:pt x="8103" y="21458"/>
                  </a:cubicBezTo>
                  <a:cubicBezTo>
                    <a:pt x="7838" y="20331"/>
                    <a:pt x="7124" y="19034"/>
                    <a:pt x="6003" y="19034"/>
                  </a:cubicBezTo>
                  <a:cubicBezTo>
                    <a:pt x="5966" y="19034"/>
                    <a:pt x="5928" y="19035"/>
                    <a:pt x="5889" y="19038"/>
                  </a:cubicBezTo>
                  <a:cubicBezTo>
                    <a:pt x="5364" y="19084"/>
                    <a:pt x="4908" y="19426"/>
                    <a:pt x="4565" y="19814"/>
                  </a:cubicBezTo>
                  <a:cubicBezTo>
                    <a:pt x="3516" y="21001"/>
                    <a:pt x="3264" y="22645"/>
                    <a:pt x="3173" y="24197"/>
                  </a:cubicBezTo>
                  <a:cubicBezTo>
                    <a:pt x="2945" y="28465"/>
                    <a:pt x="3607" y="32756"/>
                    <a:pt x="5136" y="36751"/>
                  </a:cubicBezTo>
                  <a:cubicBezTo>
                    <a:pt x="6711" y="40836"/>
                    <a:pt x="9199" y="44671"/>
                    <a:pt x="10135" y="48871"/>
                  </a:cubicBezTo>
                  <a:cubicBezTo>
                    <a:pt x="9929" y="55947"/>
                    <a:pt x="11482" y="63182"/>
                    <a:pt x="14905" y="69254"/>
                  </a:cubicBezTo>
                  <a:cubicBezTo>
                    <a:pt x="11938" y="66560"/>
                    <a:pt x="9678" y="63228"/>
                    <a:pt x="8240" y="59553"/>
                  </a:cubicBezTo>
                  <a:cubicBezTo>
                    <a:pt x="6985" y="56358"/>
                    <a:pt x="6346" y="52934"/>
                    <a:pt x="4976" y="49784"/>
                  </a:cubicBezTo>
                  <a:cubicBezTo>
                    <a:pt x="4680" y="49168"/>
                    <a:pt x="4337" y="48506"/>
                    <a:pt x="3698" y="48232"/>
                  </a:cubicBezTo>
                  <a:cubicBezTo>
                    <a:pt x="3521" y="48163"/>
                    <a:pt x="3337" y="48132"/>
                    <a:pt x="3153" y="48132"/>
                  </a:cubicBezTo>
                  <a:cubicBezTo>
                    <a:pt x="2600" y="48132"/>
                    <a:pt x="2043" y="48414"/>
                    <a:pt x="1667" y="48825"/>
                  </a:cubicBezTo>
                  <a:cubicBezTo>
                    <a:pt x="1164" y="49396"/>
                    <a:pt x="936" y="50149"/>
                    <a:pt x="799" y="50880"/>
                  </a:cubicBezTo>
                  <a:cubicBezTo>
                    <a:pt x="0" y="55148"/>
                    <a:pt x="1781" y="59599"/>
                    <a:pt x="4702" y="62794"/>
                  </a:cubicBezTo>
                  <a:cubicBezTo>
                    <a:pt x="7510" y="65899"/>
                    <a:pt x="11253" y="67998"/>
                    <a:pt x="15111" y="69619"/>
                  </a:cubicBezTo>
                  <a:cubicBezTo>
                    <a:pt x="17051" y="72952"/>
                    <a:pt x="19539" y="75919"/>
                    <a:pt x="22620" y="78293"/>
                  </a:cubicBezTo>
                  <a:cubicBezTo>
                    <a:pt x="22926" y="78526"/>
                    <a:pt x="23344" y="78740"/>
                    <a:pt x="23701" y="78740"/>
                  </a:cubicBezTo>
                  <a:cubicBezTo>
                    <a:pt x="23903" y="78740"/>
                    <a:pt x="24086" y="78671"/>
                    <a:pt x="24218" y="78498"/>
                  </a:cubicBezTo>
                  <a:cubicBezTo>
                    <a:pt x="19288" y="74960"/>
                    <a:pt x="15818" y="69665"/>
                    <a:pt x="13673" y="63981"/>
                  </a:cubicBezTo>
                  <a:cubicBezTo>
                    <a:pt x="13330" y="63045"/>
                    <a:pt x="13011" y="62087"/>
                    <a:pt x="12737" y="61128"/>
                  </a:cubicBezTo>
                  <a:cubicBezTo>
                    <a:pt x="12303" y="55148"/>
                    <a:pt x="13764" y="49122"/>
                    <a:pt x="17416" y="44534"/>
                  </a:cubicBezTo>
                  <a:cubicBezTo>
                    <a:pt x="19813" y="41476"/>
                    <a:pt x="23077" y="39170"/>
                    <a:pt x="25451" y="36089"/>
                  </a:cubicBezTo>
                  <a:cubicBezTo>
                    <a:pt x="26090" y="35244"/>
                    <a:pt x="26683" y="34103"/>
                    <a:pt x="26135" y="33190"/>
                  </a:cubicBezTo>
                  <a:cubicBezTo>
                    <a:pt x="25784" y="32575"/>
                    <a:pt x="25085" y="32364"/>
                    <a:pt x="24346" y="32364"/>
                  </a:cubicBezTo>
                  <a:cubicBezTo>
                    <a:pt x="23933" y="32364"/>
                    <a:pt x="23507" y="32430"/>
                    <a:pt x="23122" y="32528"/>
                  </a:cubicBezTo>
                  <a:cubicBezTo>
                    <a:pt x="19105" y="33624"/>
                    <a:pt x="15978" y="36910"/>
                    <a:pt x="13969" y="40563"/>
                  </a:cubicBezTo>
                  <a:cubicBezTo>
                    <a:pt x="12372" y="43507"/>
                    <a:pt x="11390" y="46771"/>
                    <a:pt x="11048" y="50081"/>
                  </a:cubicBezTo>
                  <a:cubicBezTo>
                    <a:pt x="10934" y="43986"/>
                    <a:pt x="12098" y="37846"/>
                    <a:pt x="14494" y="32231"/>
                  </a:cubicBezTo>
                  <a:cubicBezTo>
                    <a:pt x="17895" y="28077"/>
                    <a:pt x="22529" y="24904"/>
                    <a:pt x="27665" y="23147"/>
                  </a:cubicBezTo>
                  <a:cubicBezTo>
                    <a:pt x="32595" y="21481"/>
                    <a:pt x="38096" y="21047"/>
                    <a:pt x="42319" y="18011"/>
                  </a:cubicBezTo>
                  <a:cubicBezTo>
                    <a:pt x="42844" y="17623"/>
                    <a:pt x="43368" y="17189"/>
                    <a:pt x="43665" y="16596"/>
                  </a:cubicBezTo>
                  <a:cubicBezTo>
                    <a:pt x="43962" y="16003"/>
                    <a:pt x="43985" y="15226"/>
                    <a:pt x="43551" y="14724"/>
                  </a:cubicBezTo>
                  <a:cubicBezTo>
                    <a:pt x="43277" y="14428"/>
                    <a:pt x="42889" y="14245"/>
                    <a:pt x="42524" y="14108"/>
                  </a:cubicBezTo>
                  <a:cubicBezTo>
                    <a:pt x="41374" y="13717"/>
                    <a:pt x="40169" y="13560"/>
                    <a:pt x="38953" y="13560"/>
                  </a:cubicBezTo>
                  <a:cubicBezTo>
                    <a:pt x="37827" y="13560"/>
                    <a:pt x="36693" y="13694"/>
                    <a:pt x="35585" y="13903"/>
                  </a:cubicBezTo>
                  <a:cubicBezTo>
                    <a:pt x="30153" y="14884"/>
                    <a:pt x="25085" y="17623"/>
                    <a:pt x="21114" y="21458"/>
                  </a:cubicBezTo>
                  <a:cubicBezTo>
                    <a:pt x="21548" y="20864"/>
                    <a:pt x="22004" y="20294"/>
                    <a:pt x="22461" y="19723"/>
                  </a:cubicBezTo>
                  <a:cubicBezTo>
                    <a:pt x="24241" y="17463"/>
                    <a:pt x="25998" y="15204"/>
                    <a:pt x="27779" y="12967"/>
                  </a:cubicBezTo>
                  <a:cubicBezTo>
                    <a:pt x="28190" y="12419"/>
                    <a:pt x="28646" y="11848"/>
                    <a:pt x="29194" y="11437"/>
                  </a:cubicBezTo>
                  <a:cubicBezTo>
                    <a:pt x="30175" y="10730"/>
                    <a:pt x="31431" y="10502"/>
                    <a:pt x="32572" y="10114"/>
                  </a:cubicBezTo>
                  <a:cubicBezTo>
                    <a:pt x="33736" y="9748"/>
                    <a:pt x="34946" y="9086"/>
                    <a:pt x="35357" y="7945"/>
                  </a:cubicBezTo>
                  <a:cubicBezTo>
                    <a:pt x="34923" y="7788"/>
                    <a:pt x="34458" y="7710"/>
                    <a:pt x="33993" y="7710"/>
                  </a:cubicBezTo>
                  <a:cubicBezTo>
                    <a:pt x="33309" y="7710"/>
                    <a:pt x="32622" y="7879"/>
                    <a:pt x="32024" y="8219"/>
                  </a:cubicBezTo>
                  <a:cubicBezTo>
                    <a:pt x="32892" y="7215"/>
                    <a:pt x="33531" y="6051"/>
                    <a:pt x="33896" y="4772"/>
                  </a:cubicBezTo>
                  <a:cubicBezTo>
                    <a:pt x="33987" y="4499"/>
                    <a:pt x="34033" y="4179"/>
                    <a:pt x="33873" y="3951"/>
                  </a:cubicBezTo>
                  <a:cubicBezTo>
                    <a:pt x="33753" y="3779"/>
                    <a:pt x="33580" y="3710"/>
                    <a:pt x="33389" y="3710"/>
                  </a:cubicBezTo>
                  <a:cubicBezTo>
                    <a:pt x="33073" y="3710"/>
                    <a:pt x="32705" y="3897"/>
                    <a:pt x="32435" y="4111"/>
                  </a:cubicBezTo>
                  <a:cubicBezTo>
                    <a:pt x="31522" y="4864"/>
                    <a:pt x="30746" y="5777"/>
                    <a:pt x="30153" y="6827"/>
                  </a:cubicBezTo>
                  <a:cubicBezTo>
                    <a:pt x="30563" y="5343"/>
                    <a:pt x="30700" y="3768"/>
                    <a:pt x="30495" y="2239"/>
                  </a:cubicBezTo>
                  <a:cubicBezTo>
                    <a:pt x="30449" y="1897"/>
                    <a:pt x="30335" y="1508"/>
                    <a:pt x="30016" y="1417"/>
                  </a:cubicBezTo>
                  <a:cubicBezTo>
                    <a:pt x="29975" y="1406"/>
                    <a:pt x="29935" y="1401"/>
                    <a:pt x="29896" y="1401"/>
                  </a:cubicBezTo>
                  <a:cubicBezTo>
                    <a:pt x="29605" y="1401"/>
                    <a:pt x="29352" y="1683"/>
                    <a:pt x="29171" y="1965"/>
                  </a:cubicBezTo>
                  <a:cubicBezTo>
                    <a:pt x="28190" y="3517"/>
                    <a:pt x="27596" y="5343"/>
                    <a:pt x="27505" y="7215"/>
                  </a:cubicBezTo>
                  <a:cubicBezTo>
                    <a:pt x="27414" y="6165"/>
                    <a:pt x="27003" y="5161"/>
                    <a:pt x="26364" y="4339"/>
                  </a:cubicBezTo>
                  <a:cubicBezTo>
                    <a:pt x="26139" y="4045"/>
                    <a:pt x="25783" y="3764"/>
                    <a:pt x="25455" y="3764"/>
                  </a:cubicBezTo>
                  <a:cubicBezTo>
                    <a:pt x="25350" y="3764"/>
                    <a:pt x="25248" y="3793"/>
                    <a:pt x="25154" y="3859"/>
                  </a:cubicBezTo>
                  <a:cubicBezTo>
                    <a:pt x="24834" y="4065"/>
                    <a:pt x="24834" y="4499"/>
                    <a:pt x="24880" y="4864"/>
                  </a:cubicBezTo>
                  <a:cubicBezTo>
                    <a:pt x="25108" y="7192"/>
                    <a:pt x="25930" y="9474"/>
                    <a:pt x="27528" y="11346"/>
                  </a:cubicBezTo>
                  <a:cubicBezTo>
                    <a:pt x="24720" y="15820"/>
                    <a:pt x="21068" y="19700"/>
                    <a:pt x="18124" y="24105"/>
                  </a:cubicBezTo>
                  <a:cubicBezTo>
                    <a:pt x="17256" y="25429"/>
                    <a:pt x="16435" y="26776"/>
                    <a:pt x="15704" y="28191"/>
                  </a:cubicBezTo>
                  <a:cubicBezTo>
                    <a:pt x="16982" y="24562"/>
                    <a:pt x="17918" y="20819"/>
                    <a:pt x="18512" y="17030"/>
                  </a:cubicBezTo>
                  <a:cubicBezTo>
                    <a:pt x="19196" y="12602"/>
                    <a:pt x="19402" y="8059"/>
                    <a:pt x="18420" y="3723"/>
                  </a:cubicBezTo>
                  <a:cubicBezTo>
                    <a:pt x="18010" y="2011"/>
                    <a:pt x="17028" y="25"/>
                    <a:pt x="15271" y="2"/>
                  </a:cubicBezTo>
                  <a:cubicBezTo>
                    <a:pt x="15248" y="1"/>
                    <a:pt x="15226" y="1"/>
                    <a:pt x="152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47"/>
        <p:cNvGrpSpPr/>
        <p:nvPr/>
      </p:nvGrpSpPr>
      <p:grpSpPr>
        <a:xfrm>
          <a:off x="0" y="0"/>
          <a:ext cx="0" cy="0"/>
          <a:chOff x="0" y="0"/>
          <a:chExt cx="0" cy="0"/>
        </a:xfrm>
      </p:grpSpPr>
      <p:sp>
        <p:nvSpPr>
          <p:cNvPr id="148" name="Google Shape;148;p9"/>
          <p:cNvSpPr/>
          <p:nvPr/>
        </p:nvSpPr>
        <p:spPr>
          <a:xfrm flipH="1">
            <a:off x="-12946" y="2051750"/>
            <a:ext cx="9170088" cy="3115067"/>
          </a:xfrm>
          <a:custGeom>
            <a:avLst/>
            <a:gdLst/>
            <a:ahLst/>
            <a:cxnLst/>
            <a:rect l="l" t="t" r="r" b="b"/>
            <a:pathLst>
              <a:path w="285317" h="115437" extrusionOk="0">
                <a:moveTo>
                  <a:pt x="1114" y="1"/>
                </a:moveTo>
                <a:cubicBezTo>
                  <a:pt x="743" y="1"/>
                  <a:pt x="371" y="4"/>
                  <a:pt x="0" y="10"/>
                </a:cubicBezTo>
                <a:lnTo>
                  <a:pt x="0" y="115437"/>
                </a:lnTo>
                <a:lnTo>
                  <a:pt x="285316" y="115437"/>
                </a:lnTo>
                <a:lnTo>
                  <a:pt x="285316" y="16649"/>
                </a:lnTo>
                <a:cubicBezTo>
                  <a:pt x="275981" y="17517"/>
                  <a:pt x="266737" y="22219"/>
                  <a:pt x="260505" y="29363"/>
                </a:cubicBezTo>
                <a:cubicBezTo>
                  <a:pt x="255233" y="35366"/>
                  <a:pt x="250873" y="43355"/>
                  <a:pt x="243067" y="45021"/>
                </a:cubicBezTo>
                <a:cubicBezTo>
                  <a:pt x="241949" y="45253"/>
                  <a:pt x="240817" y="45339"/>
                  <a:pt x="239680" y="45339"/>
                </a:cubicBezTo>
                <a:cubicBezTo>
                  <a:pt x="237914" y="45339"/>
                  <a:pt x="236134" y="45133"/>
                  <a:pt x="234370" y="44952"/>
                </a:cubicBezTo>
                <a:cubicBezTo>
                  <a:pt x="231734" y="44685"/>
                  <a:pt x="229019" y="44498"/>
                  <a:pt x="226316" y="44498"/>
                </a:cubicBezTo>
                <a:cubicBezTo>
                  <a:pt x="219329" y="44498"/>
                  <a:pt x="212416" y="45750"/>
                  <a:pt x="207117" y="50111"/>
                </a:cubicBezTo>
                <a:cubicBezTo>
                  <a:pt x="200087" y="55886"/>
                  <a:pt x="197850" y="65495"/>
                  <a:pt x="194997" y="74169"/>
                </a:cubicBezTo>
                <a:cubicBezTo>
                  <a:pt x="192166" y="82842"/>
                  <a:pt x="187168" y="92178"/>
                  <a:pt x="178288" y="94255"/>
                </a:cubicBezTo>
                <a:cubicBezTo>
                  <a:pt x="177041" y="94543"/>
                  <a:pt x="175796" y="94669"/>
                  <a:pt x="174551" y="94669"/>
                </a:cubicBezTo>
                <a:cubicBezTo>
                  <a:pt x="165708" y="94669"/>
                  <a:pt x="156917" y="88301"/>
                  <a:pt x="148045" y="88301"/>
                </a:cubicBezTo>
                <a:cubicBezTo>
                  <a:pt x="146875" y="88301"/>
                  <a:pt x="145703" y="88412"/>
                  <a:pt x="144530" y="88663"/>
                </a:cubicBezTo>
                <a:cubicBezTo>
                  <a:pt x="141060" y="89393"/>
                  <a:pt x="137956" y="91333"/>
                  <a:pt x="134646" y="92612"/>
                </a:cubicBezTo>
                <a:cubicBezTo>
                  <a:pt x="131720" y="93737"/>
                  <a:pt x="128631" y="94264"/>
                  <a:pt x="125532" y="94264"/>
                </a:cubicBezTo>
                <a:cubicBezTo>
                  <a:pt x="113985" y="94264"/>
                  <a:pt x="102305" y="86940"/>
                  <a:pt x="98400" y="75926"/>
                </a:cubicBezTo>
                <a:cubicBezTo>
                  <a:pt x="97190" y="72525"/>
                  <a:pt x="96642" y="68873"/>
                  <a:pt x="94930" y="65678"/>
                </a:cubicBezTo>
                <a:cubicBezTo>
                  <a:pt x="90993" y="58324"/>
                  <a:pt x="81998" y="55419"/>
                  <a:pt x="73534" y="55419"/>
                </a:cubicBezTo>
                <a:cubicBezTo>
                  <a:pt x="72724" y="55419"/>
                  <a:pt x="71919" y="55446"/>
                  <a:pt x="71124" y="55498"/>
                </a:cubicBezTo>
                <a:cubicBezTo>
                  <a:pt x="62016" y="56114"/>
                  <a:pt x="53160" y="59195"/>
                  <a:pt x="44030" y="59264"/>
                </a:cubicBezTo>
                <a:cubicBezTo>
                  <a:pt x="43906" y="59265"/>
                  <a:pt x="43782" y="59266"/>
                  <a:pt x="43658" y="59266"/>
                </a:cubicBezTo>
                <a:cubicBezTo>
                  <a:pt x="41834" y="59266"/>
                  <a:pt x="39970" y="59093"/>
                  <a:pt x="38347" y="58260"/>
                </a:cubicBezTo>
                <a:cubicBezTo>
                  <a:pt x="34261" y="56205"/>
                  <a:pt x="33120" y="50727"/>
                  <a:pt x="33964" y="46208"/>
                </a:cubicBezTo>
                <a:cubicBezTo>
                  <a:pt x="34809" y="41688"/>
                  <a:pt x="37091" y="37557"/>
                  <a:pt x="37958" y="33038"/>
                </a:cubicBezTo>
                <a:cubicBezTo>
                  <a:pt x="40241" y="21169"/>
                  <a:pt x="31864" y="9117"/>
                  <a:pt x="20908" y="3981"/>
                </a:cubicBezTo>
                <a:cubicBezTo>
                  <a:pt x="14632" y="1016"/>
                  <a:pt x="7904" y="1"/>
                  <a:pt x="1114" y="1"/>
                </a:cubicBezTo>
                <a:close/>
              </a:path>
            </a:pathLst>
          </a:custGeom>
          <a:solidFill>
            <a:srgbClr val="FFFCF2">
              <a:alpha val="4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9"/>
          <p:cNvSpPr txBox="1">
            <a:spLocks noGrp="1"/>
          </p:cNvSpPr>
          <p:nvPr>
            <p:ph type="title"/>
          </p:nvPr>
        </p:nvSpPr>
        <p:spPr>
          <a:xfrm>
            <a:off x="1905025" y="814650"/>
            <a:ext cx="53340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0" name="Google Shape;150;p9"/>
          <p:cNvSpPr txBox="1">
            <a:spLocks noGrp="1"/>
          </p:cNvSpPr>
          <p:nvPr>
            <p:ph type="subTitle" idx="1"/>
          </p:nvPr>
        </p:nvSpPr>
        <p:spPr>
          <a:xfrm>
            <a:off x="2170400" y="1656450"/>
            <a:ext cx="4803300" cy="1339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51" name="Google Shape;151;p9"/>
          <p:cNvSpPr/>
          <p:nvPr/>
        </p:nvSpPr>
        <p:spPr>
          <a:xfrm flipH="1">
            <a:off x="209767" y="2017800"/>
            <a:ext cx="205140" cy="205140"/>
          </a:xfrm>
          <a:custGeom>
            <a:avLst/>
            <a:gdLst/>
            <a:ahLst/>
            <a:cxnLst/>
            <a:rect l="l" t="t" r="r" b="b"/>
            <a:pathLst>
              <a:path w="7602" h="7602" extrusionOk="0">
                <a:moveTo>
                  <a:pt x="2648" y="1"/>
                </a:moveTo>
                <a:cubicBezTo>
                  <a:pt x="2420" y="1"/>
                  <a:pt x="2237" y="183"/>
                  <a:pt x="2237" y="434"/>
                </a:cubicBezTo>
                <a:lnTo>
                  <a:pt x="2237" y="1804"/>
                </a:lnTo>
                <a:cubicBezTo>
                  <a:pt x="2237" y="2032"/>
                  <a:pt x="2032" y="2215"/>
                  <a:pt x="1804" y="2215"/>
                </a:cubicBezTo>
                <a:lnTo>
                  <a:pt x="434" y="2215"/>
                </a:lnTo>
                <a:cubicBezTo>
                  <a:pt x="206" y="2215"/>
                  <a:pt x="0" y="2420"/>
                  <a:pt x="0" y="2648"/>
                </a:cubicBezTo>
                <a:lnTo>
                  <a:pt x="0" y="4954"/>
                </a:lnTo>
                <a:cubicBezTo>
                  <a:pt x="0" y="5182"/>
                  <a:pt x="206" y="5387"/>
                  <a:pt x="434" y="5387"/>
                </a:cubicBezTo>
                <a:lnTo>
                  <a:pt x="1804" y="5387"/>
                </a:lnTo>
                <a:cubicBezTo>
                  <a:pt x="2032" y="5387"/>
                  <a:pt x="2237" y="5570"/>
                  <a:pt x="2237" y="5798"/>
                </a:cubicBezTo>
                <a:lnTo>
                  <a:pt x="2237" y="7168"/>
                </a:lnTo>
                <a:cubicBezTo>
                  <a:pt x="2237" y="7419"/>
                  <a:pt x="2420" y="7601"/>
                  <a:pt x="2648" y="7601"/>
                </a:cubicBezTo>
                <a:lnTo>
                  <a:pt x="4976" y="7601"/>
                </a:lnTo>
                <a:cubicBezTo>
                  <a:pt x="5205" y="7601"/>
                  <a:pt x="5387" y="7419"/>
                  <a:pt x="5387" y="7168"/>
                </a:cubicBezTo>
                <a:lnTo>
                  <a:pt x="5387" y="5798"/>
                </a:lnTo>
                <a:cubicBezTo>
                  <a:pt x="5387" y="5570"/>
                  <a:pt x="5570" y="5387"/>
                  <a:pt x="5798" y="5387"/>
                </a:cubicBezTo>
                <a:lnTo>
                  <a:pt x="7190" y="5387"/>
                </a:lnTo>
                <a:cubicBezTo>
                  <a:pt x="7419" y="5387"/>
                  <a:pt x="7601" y="5182"/>
                  <a:pt x="7601" y="4954"/>
                </a:cubicBezTo>
                <a:lnTo>
                  <a:pt x="7601" y="2648"/>
                </a:lnTo>
                <a:cubicBezTo>
                  <a:pt x="7601" y="2420"/>
                  <a:pt x="7419" y="2215"/>
                  <a:pt x="7190" y="2215"/>
                </a:cubicBezTo>
                <a:lnTo>
                  <a:pt x="5798" y="2215"/>
                </a:lnTo>
                <a:cubicBezTo>
                  <a:pt x="5570" y="2215"/>
                  <a:pt x="5387" y="2032"/>
                  <a:pt x="5387" y="1804"/>
                </a:cubicBezTo>
                <a:lnTo>
                  <a:pt x="5387" y="434"/>
                </a:lnTo>
                <a:cubicBezTo>
                  <a:pt x="5387" y="183"/>
                  <a:pt x="5205" y="1"/>
                  <a:pt x="49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9"/>
          <p:cNvSpPr/>
          <p:nvPr/>
        </p:nvSpPr>
        <p:spPr>
          <a:xfrm flipH="1">
            <a:off x="8864322" y="2599138"/>
            <a:ext cx="449057" cy="1683513"/>
          </a:xfrm>
          <a:custGeom>
            <a:avLst/>
            <a:gdLst/>
            <a:ahLst/>
            <a:cxnLst/>
            <a:rect l="l" t="t" r="r" b="b"/>
            <a:pathLst>
              <a:path w="16641" h="62387" extrusionOk="0">
                <a:moveTo>
                  <a:pt x="5438" y="1"/>
                </a:moveTo>
                <a:cubicBezTo>
                  <a:pt x="5170" y="1"/>
                  <a:pt x="4901" y="24"/>
                  <a:pt x="4634" y="73"/>
                </a:cubicBezTo>
                <a:cubicBezTo>
                  <a:pt x="2831" y="415"/>
                  <a:pt x="1393" y="1853"/>
                  <a:pt x="708" y="3543"/>
                </a:cubicBezTo>
                <a:cubicBezTo>
                  <a:pt x="0" y="5232"/>
                  <a:pt x="0" y="7103"/>
                  <a:pt x="274" y="8906"/>
                </a:cubicBezTo>
                <a:cubicBezTo>
                  <a:pt x="959" y="13152"/>
                  <a:pt x="3173" y="16964"/>
                  <a:pt x="4839" y="20913"/>
                </a:cubicBezTo>
                <a:cubicBezTo>
                  <a:pt x="6483" y="24884"/>
                  <a:pt x="7579" y="29472"/>
                  <a:pt x="5912" y="33421"/>
                </a:cubicBezTo>
                <a:cubicBezTo>
                  <a:pt x="5136" y="35224"/>
                  <a:pt x="3858" y="36776"/>
                  <a:pt x="3196" y="38602"/>
                </a:cubicBezTo>
                <a:cubicBezTo>
                  <a:pt x="2078" y="41752"/>
                  <a:pt x="2945" y="45267"/>
                  <a:pt x="3972" y="48440"/>
                </a:cubicBezTo>
                <a:cubicBezTo>
                  <a:pt x="4520" y="50083"/>
                  <a:pt x="5091" y="51727"/>
                  <a:pt x="5227" y="53461"/>
                </a:cubicBezTo>
                <a:cubicBezTo>
                  <a:pt x="5433" y="56566"/>
                  <a:pt x="4109" y="59556"/>
                  <a:pt x="2831" y="62386"/>
                </a:cubicBezTo>
                <a:cubicBezTo>
                  <a:pt x="7738" y="57889"/>
                  <a:pt x="9975" y="51110"/>
                  <a:pt x="9359" y="44560"/>
                </a:cubicBezTo>
                <a:cubicBezTo>
                  <a:pt x="9199" y="42802"/>
                  <a:pt x="8834" y="40999"/>
                  <a:pt x="9222" y="39264"/>
                </a:cubicBezTo>
                <a:cubicBezTo>
                  <a:pt x="9633" y="37392"/>
                  <a:pt x="10843" y="35817"/>
                  <a:pt x="11824" y="34174"/>
                </a:cubicBezTo>
                <a:cubicBezTo>
                  <a:pt x="16640" y="26117"/>
                  <a:pt x="15887" y="15777"/>
                  <a:pt x="12577" y="7012"/>
                </a:cubicBezTo>
                <a:cubicBezTo>
                  <a:pt x="11915" y="5209"/>
                  <a:pt x="11116" y="3406"/>
                  <a:pt x="9793" y="2036"/>
                </a:cubicBezTo>
                <a:cubicBezTo>
                  <a:pt x="8658" y="842"/>
                  <a:pt x="7053" y="1"/>
                  <a:pt x="54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 name="Google Shape;153;p9"/>
          <p:cNvGrpSpPr/>
          <p:nvPr/>
        </p:nvGrpSpPr>
        <p:grpSpPr>
          <a:xfrm flipH="1">
            <a:off x="8479381" y="1733810"/>
            <a:ext cx="874530" cy="1481072"/>
            <a:chOff x="-117729" y="1733810"/>
            <a:chExt cx="874530" cy="1481072"/>
          </a:xfrm>
        </p:grpSpPr>
        <p:sp>
          <p:nvSpPr>
            <p:cNvPr id="154" name="Google Shape;154;p9"/>
            <p:cNvSpPr/>
            <p:nvPr/>
          </p:nvSpPr>
          <p:spPr>
            <a:xfrm>
              <a:off x="21973" y="1733810"/>
              <a:ext cx="518652" cy="505591"/>
            </a:xfrm>
            <a:custGeom>
              <a:avLst/>
              <a:gdLst/>
              <a:ahLst/>
              <a:cxnLst/>
              <a:rect l="l" t="t" r="r" b="b"/>
              <a:pathLst>
                <a:path w="19220" h="18736" extrusionOk="0">
                  <a:moveTo>
                    <a:pt x="9145" y="0"/>
                  </a:moveTo>
                  <a:cubicBezTo>
                    <a:pt x="9095" y="0"/>
                    <a:pt x="9044" y="1"/>
                    <a:pt x="8994" y="2"/>
                  </a:cubicBezTo>
                  <a:cubicBezTo>
                    <a:pt x="7190" y="48"/>
                    <a:pt x="5410" y="824"/>
                    <a:pt x="4132" y="2079"/>
                  </a:cubicBezTo>
                  <a:cubicBezTo>
                    <a:pt x="3675" y="2536"/>
                    <a:pt x="3264" y="3084"/>
                    <a:pt x="3127" y="3723"/>
                  </a:cubicBezTo>
                  <a:cubicBezTo>
                    <a:pt x="2945" y="4476"/>
                    <a:pt x="3173" y="5275"/>
                    <a:pt x="3493" y="6005"/>
                  </a:cubicBezTo>
                  <a:cubicBezTo>
                    <a:pt x="4155" y="7466"/>
                    <a:pt x="5182" y="8744"/>
                    <a:pt x="5866" y="10182"/>
                  </a:cubicBezTo>
                  <a:cubicBezTo>
                    <a:pt x="4908" y="9406"/>
                    <a:pt x="3926" y="8630"/>
                    <a:pt x="2945" y="7854"/>
                  </a:cubicBezTo>
                  <a:cubicBezTo>
                    <a:pt x="2717" y="7671"/>
                    <a:pt x="2466" y="7489"/>
                    <a:pt x="2192" y="7420"/>
                  </a:cubicBezTo>
                  <a:cubicBezTo>
                    <a:pt x="2152" y="7416"/>
                    <a:pt x="2112" y="7413"/>
                    <a:pt x="2072" y="7413"/>
                  </a:cubicBezTo>
                  <a:cubicBezTo>
                    <a:pt x="1725" y="7413"/>
                    <a:pt x="1390" y="7586"/>
                    <a:pt x="1164" y="7831"/>
                  </a:cubicBezTo>
                  <a:cubicBezTo>
                    <a:pt x="913" y="8105"/>
                    <a:pt x="776" y="8470"/>
                    <a:pt x="662" y="8835"/>
                  </a:cubicBezTo>
                  <a:cubicBezTo>
                    <a:pt x="0" y="11323"/>
                    <a:pt x="1210" y="14062"/>
                    <a:pt x="3150" y="15752"/>
                  </a:cubicBezTo>
                  <a:cubicBezTo>
                    <a:pt x="5090" y="17441"/>
                    <a:pt x="7647" y="18239"/>
                    <a:pt x="10180" y="18673"/>
                  </a:cubicBezTo>
                  <a:cubicBezTo>
                    <a:pt x="10426" y="18715"/>
                    <a:pt x="10675" y="18735"/>
                    <a:pt x="10925" y="18735"/>
                  </a:cubicBezTo>
                  <a:cubicBezTo>
                    <a:pt x="12446" y="18735"/>
                    <a:pt x="14020" y="17997"/>
                    <a:pt x="15156" y="16938"/>
                  </a:cubicBezTo>
                  <a:cubicBezTo>
                    <a:pt x="16320" y="15866"/>
                    <a:pt x="16868" y="14291"/>
                    <a:pt x="17507" y="12853"/>
                  </a:cubicBezTo>
                  <a:cubicBezTo>
                    <a:pt x="18101" y="11483"/>
                    <a:pt x="18831" y="10159"/>
                    <a:pt x="19014" y="8676"/>
                  </a:cubicBezTo>
                  <a:cubicBezTo>
                    <a:pt x="19219" y="6987"/>
                    <a:pt x="18671" y="5275"/>
                    <a:pt x="18078" y="3677"/>
                  </a:cubicBezTo>
                  <a:cubicBezTo>
                    <a:pt x="17850" y="3015"/>
                    <a:pt x="17599" y="2376"/>
                    <a:pt x="17142" y="1874"/>
                  </a:cubicBezTo>
                  <a:cubicBezTo>
                    <a:pt x="16771" y="1485"/>
                    <a:pt x="16249" y="1205"/>
                    <a:pt x="15735" y="1205"/>
                  </a:cubicBezTo>
                  <a:cubicBezTo>
                    <a:pt x="15586" y="1205"/>
                    <a:pt x="15437" y="1229"/>
                    <a:pt x="15293" y="1280"/>
                  </a:cubicBezTo>
                  <a:cubicBezTo>
                    <a:pt x="14700" y="1509"/>
                    <a:pt x="14335" y="2102"/>
                    <a:pt x="14084" y="2695"/>
                  </a:cubicBezTo>
                  <a:cubicBezTo>
                    <a:pt x="13513" y="3997"/>
                    <a:pt x="13285" y="5412"/>
                    <a:pt x="13079" y="6804"/>
                  </a:cubicBezTo>
                  <a:cubicBezTo>
                    <a:pt x="13148" y="5571"/>
                    <a:pt x="13034" y="4339"/>
                    <a:pt x="12760" y="3129"/>
                  </a:cubicBezTo>
                  <a:cubicBezTo>
                    <a:pt x="12577" y="2262"/>
                    <a:pt x="12280" y="1372"/>
                    <a:pt x="11618" y="778"/>
                  </a:cubicBezTo>
                  <a:cubicBezTo>
                    <a:pt x="10949" y="195"/>
                    <a:pt x="10034"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9"/>
            <p:cNvSpPr/>
            <p:nvPr/>
          </p:nvSpPr>
          <p:spPr>
            <a:xfrm>
              <a:off x="182722" y="1995375"/>
              <a:ext cx="268582" cy="236173"/>
            </a:xfrm>
            <a:custGeom>
              <a:avLst/>
              <a:gdLst/>
              <a:ahLst/>
              <a:cxnLst/>
              <a:rect l="l" t="t" r="r" b="b"/>
              <a:pathLst>
                <a:path w="9953" h="8752" extrusionOk="0">
                  <a:moveTo>
                    <a:pt x="6563" y="1"/>
                  </a:moveTo>
                  <a:cubicBezTo>
                    <a:pt x="6452" y="1"/>
                    <a:pt x="6342" y="4"/>
                    <a:pt x="6232" y="10"/>
                  </a:cubicBezTo>
                  <a:cubicBezTo>
                    <a:pt x="4406" y="78"/>
                    <a:pt x="2626" y="740"/>
                    <a:pt x="1211" y="1882"/>
                  </a:cubicBezTo>
                  <a:cubicBezTo>
                    <a:pt x="754" y="2270"/>
                    <a:pt x="298" y="2726"/>
                    <a:pt x="138" y="3297"/>
                  </a:cubicBezTo>
                  <a:cubicBezTo>
                    <a:pt x="1" y="3776"/>
                    <a:pt x="92" y="4278"/>
                    <a:pt x="229" y="4758"/>
                  </a:cubicBezTo>
                  <a:cubicBezTo>
                    <a:pt x="822" y="6835"/>
                    <a:pt x="2671" y="8569"/>
                    <a:pt x="4817" y="8752"/>
                  </a:cubicBezTo>
                  <a:cubicBezTo>
                    <a:pt x="5661" y="8250"/>
                    <a:pt x="6780" y="8318"/>
                    <a:pt x="7670" y="7930"/>
                  </a:cubicBezTo>
                  <a:cubicBezTo>
                    <a:pt x="8515" y="7588"/>
                    <a:pt x="9131" y="6880"/>
                    <a:pt x="9496" y="6059"/>
                  </a:cubicBezTo>
                  <a:cubicBezTo>
                    <a:pt x="9838" y="5237"/>
                    <a:pt x="9953" y="4324"/>
                    <a:pt x="9884" y="3434"/>
                  </a:cubicBezTo>
                  <a:cubicBezTo>
                    <a:pt x="9816" y="2361"/>
                    <a:pt x="9519" y="1242"/>
                    <a:pt x="8674" y="603"/>
                  </a:cubicBezTo>
                  <a:cubicBezTo>
                    <a:pt x="8078" y="146"/>
                    <a:pt x="7310" y="1"/>
                    <a:pt x="65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9"/>
            <p:cNvSpPr/>
            <p:nvPr/>
          </p:nvSpPr>
          <p:spPr>
            <a:xfrm>
              <a:off x="-117729" y="2086450"/>
              <a:ext cx="874530" cy="1128432"/>
            </a:xfrm>
            <a:custGeom>
              <a:avLst/>
              <a:gdLst/>
              <a:ahLst/>
              <a:cxnLst/>
              <a:rect l="l" t="t" r="r" b="b"/>
              <a:pathLst>
                <a:path w="32408" h="41817" extrusionOk="0">
                  <a:moveTo>
                    <a:pt x="30309" y="1"/>
                  </a:moveTo>
                  <a:cubicBezTo>
                    <a:pt x="29836" y="1"/>
                    <a:pt x="29342" y="124"/>
                    <a:pt x="28916" y="310"/>
                  </a:cubicBezTo>
                  <a:cubicBezTo>
                    <a:pt x="27090" y="1109"/>
                    <a:pt x="25720" y="2661"/>
                    <a:pt x="24556" y="4281"/>
                  </a:cubicBezTo>
                  <a:cubicBezTo>
                    <a:pt x="22662" y="6906"/>
                    <a:pt x="21132" y="9828"/>
                    <a:pt x="20037" y="12909"/>
                  </a:cubicBezTo>
                  <a:cubicBezTo>
                    <a:pt x="20196" y="11700"/>
                    <a:pt x="20219" y="10513"/>
                    <a:pt x="20082" y="9326"/>
                  </a:cubicBezTo>
                  <a:cubicBezTo>
                    <a:pt x="19991" y="8413"/>
                    <a:pt x="19786" y="7500"/>
                    <a:pt x="19786" y="6587"/>
                  </a:cubicBezTo>
                  <a:cubicBezTo>
                    <a:pt x="19808" y="5674"/>
                    <a:pt x="20082" y="4715"/>
                    <a:pt x="20744" y="4099"/>
                  </a:cubicBezTo>
                  <a:cubicBezTo>
                    <a:pt x="21109" y="3779"/>
                    <a:pt x="21543" y="3574"/>
                    <a:pt x="21931" y="3277"/>
                  </a:cubicBezTo>
                  <a:cubicBezTo>
                    <a:pt x="22296" y="2980"/>
                    <a:pt x="22616" y="2524"/>
                    <a:pt x="22547" y="2044"/>
                  </a:cubicBezTo>
                  <a:cubicBezTo>
                    <a:pt x="22468" y="1992"/>
                    <a:pt x="22387" y="1969"/>
                    <a:pt x="22306" y="1969"/>
                  </a:cubicBezTo>
                  <a:cubicBezTo>
                    <a:pt x="21776" y="1969"/>
                    <a:pt x="21200" y="2926"/>
                    <a:pt x="20693" y="2926"/>
                  </a:cubicBezTo>
                  <a:cubicBezTo>
                    <a:pt x="20601" y="2926"/>
                    <a:pt x="20511" y="2895"/>
                    <a:pt x="20425" y="2820"/>
                  </a:cubicBezTo>
                  <a:cubicBezTo>
                    <a:pt x="20356" y="2752"/>
                    <a:pt x="20288" y="2661"/>
                    <a:pt x="20219" y="2569"/>
                  </a:cubicBezTo>
                  <a:cubicBezTo>
                    <a:pt x="20134" y="2490"/>
                    <a:pt x="20035" y="2455"/>
                    <a:pt x="19933" y="2455"/>
                  </a:cubicBezTo>
                  <a:cubicBezTo>
                    <a:pt x="19624" y="2455"/>
                    <a:pt x="19278" y="2763"/>
                    <a:pt x="19124" y="3072"/>
                  </a:cubicBezTo>
                  <a:cubicBezTo>
                    <a:pt x="18918" y="3482"/>
                    <a:pt x="18758" y="4030"/>
                    <a:pt x="18325" y="4190"/>
                  </a:cubicBezTo>
                  <a:cubicBezTo>
                    <a:pt x="18233" y="4223"/>
                    <a:pt x="18137" y="4236"/>
                    <a:pt x="18038" y="4236"/>
                  </a:cubicBezTo>
                  <a:cubicBezTo>
                    <a:pt x="17577" y="4236"/>
                    <a:pt x="17054" y="3945"/>
                    <a:pt x="16652" y="3945"/>
                  </a:cubicBezTo>
                  <a:cubicBezTo>
                    <a:pt x="16473" y="3945"/>
                    <a:pt x="16318" y="4002"/>
                    <a:pt x="16202" y="4167"/>
                  </a:cubicBezTo>
                  <a:cubicBezTo>
                    <a:pt x="16065" y="4350"/>
                    <a:pt x="16065" y="4578"/>
                    <a:pt x="15997" y="4783"/>
                  </a:cubicBezTo>
                  <a:cubicBezTo>
                    <a:pt x="15791" y="5423"/>
                    <a:pt x="15015" y="5605"/>
                    <a:pt x="14353" y="5719"/>
                  </a:cubicBezTo>
                  <a:cubicBezTo>
                    <a:pt x="14473" y="6130"/>
                    <a:pt x="14901" y="6336"/>
                    <a:pt x="15339" y="6336"/>
                  </a:cubicBezTo>
                  <a:cubicBezTo>
                    <a:pt x="15484" y="6336"/>
                    <a:pt x="15631" y="6313"/>
                    <a:pt x="15768" y="6267"/>
                  </a:cubicBezTo>
                  <a:cubicBezTo>
                    <a:pt x="16293" y="6107"/>
                    <a:pt x="16727" y="5696"/>
                    <a:pt x="17229" y="5423"/>
                  </a:cubicBezTo>
                  <a:cubicBezTo>
                    <a:pt x="17506" y="5271"/>
                    <a:pt x="17832" y="5169"/>
                    <a:pt x="18138" y="5169"/>
                  </a:cubicBezTo>
                  <a:cubicBezTo>
                    <a:pt x="18386" y="5169"/>
                    <a:pt x="18620" y="5236"/>
                    <a:pt x="18804" y="5400"/>
                  </a:cubicBezTo>
                  <a:cubicBezTo>
                    <a:pt x="19101" y="5674"/>
                    <a:pt x="19192" y="6062"/>
                    <a:pt x="19238" y="6450"/>
                  </a:cubicBezTo>
                  <a:cubicBezTo>
                    <a:pt x="19991" y="11311"/>
                    <a:pt x="19146" y="16356"/>
                    <a:pt x="17298" y="20898"/>
                  </a:cubicBezTo>
                  <a:cubicBezTo>
                    <a:pt x="16750" y="22290"/>
                    <a:pt x="16088" y="23614"/>
                    <a:pt x="15380" y="24915"/>
                  </a:cubicBezTo>
                  <a:cubicBezTo>
                    <a:pt x="16430" y="21925"/>
                    <a:pt x="16955" y="18753"/>
                    <a:pt x="16932" y="15603"/>
                  </a:cubicBezTo>
                  <a:cubicBezTo>
                    <a:pt x="16932" y="13480"/>
                    <a:pt x="16613" y="11220"/>
                    <a:pt x="15152" y="9668"/>
                  </a:cubicBezTo>
                  <a:cubicBezTo>
                    <a:pt x="14855" y="9349"/>
                    <a:pt x="14490" y="9052"/>
                    <a:pt x="14056" y="8960"/>
                  </a:cubicBezTo>
                  <a:cubicBezTo>
                    <a:pt x="13940" y="8931"/>
                    <a:pt x="13823" y="8918"/>
                    <a:pt x="13707" y="8918"/>
                  </a:cubicBezTo>
                  <a:cubicBezTo>
                    <a:pt x="12825" y="8918"/>
                    <a:pt x="12001" y="9716"/>
                    <a:pt x="11820" y="10604"/>
                  </a:cubicBezTo>
                  <a:cubicBezTo>
                    <a:pt x="11614" y="11608"/>
                    <a:pt x="12025" y="12658"/>
                    <a:pt x="12596" y="13526"/>
                  </a:cubicBezTo>
                  <a:cubicBezTo>
                    <a:pt x="13166" y="14393"/>
                    <a:pt x="13897" y="15146"/>
                    <a:pt x="14422" y="16013"/>
                  </a:cubicBezTo>
                  <a:cubicBezTo>
                    <a:pt x="15449" y="17725"/>
                    <a:pt x="15677" y="19802"/>
                    <a:pt x="15449" y="21765"/>
                  </a:cubicBezTo>
                  <a:cubicBezTo>
                    <a:pt x="15221" y="23637"/>
                    <a:pt x="14627" y="25417"/>
                    <a:pt x="14034" y="27198"/>
                  </a:cubicBezTo>
                  <a:cubicBezTo>
                    <a:pt x="12664" y="29343"/>
                    <a:pt x="11089" y="31398"/>
                    <a:pt x="9446" y="33338"/>
                  </a:cubicBezTo>
                  <a:cubicBezTo>
                    <a:pt x="8829" y="34068"/>
                    <a:pt x="8190" y="34776"/>
                    <a:pt x="7551" y="35461"/>
                  </a:cubicBezTo>
                  <a:cubicBezTo>
                    <a:pt x="8213" y="34091"/>
                    <a:pt x="8601" y="32607"/>
                    <a:pt x="8966" y="31147"/>
                  </a:cubicBezTo>
                  <a:cubicBezTo>
                    <a:pt x="9811" y="27746"/>
                    <a:pt x="10678" y="24322"/>
                    <a:pt x="10838" y="20807"/>
                  </a:cubicBezTo>
                  <a:cubicBezTo>
                    <a:pt x="10907" y="19437"/>
                    <a:pt x="10838" y="17954"/>
                    <a:pt x="9994" y="16881"/>
                  </a:cubicBezTo>
                  <a:cubicBezTo>
                    <a:pt x="9879" y="16744"/>
                    <a:pt x="9742" y="16607"/>
                    <a:pt x="9583" y="16561"/>
                  </a:cubicBezTo>
                  <a:cubicBezTo>
                    <a:pt x="9538" y="16550"/>
                    <a:pt x="9494" y="16545"/>
                    <a:pt x="9450" y="16545"/>
                  </a:cubicBezTo>
                  <a:cubicBezTo>
                    <a:pt x="9228" y="16545"/>
                    <a:pt x="9024" y="16679"/>
                    <a:pt x="8852" y="16812"/>
                  </a:cubicBezTo>
                  <a:cubicBezTo>
                    <a:pt x="8031" y="17520"/>
                    <a:pt x="7483" y="18501"/>
                    <a:pt x="7118" y="19506"/>
                  </a:cubicBezTo>
                  <a:cubicBezTo>
                    <a:pt x="6113" y="22176"/>
                    <a:pt x="6159" y="25098"/>
                    <a:pt x="6433" y="27928"/>
                  </a:cubicBezTo>
                  <a:cubicBezTo>
                    <a:pt x="6684" y="30667"/>
                    <a:pt x="7095" y="33384"/>
                    <a:pt x="6912" y="36100"/>
                  </a:cubicBezTo>
                  <a:cubicBezTo>
                    <a:pt x="4972" y="38086"/>
                    <a:pt x="2804" y="39866"/>
                    <a:pt x="338" y="41144"/>
                  </a:cubicBezTo>
                  <a:cubicBezTo>
                    <a:pt x="315" y="41138"/>
                    <a:pt x="293" y="41135"/>
                    <a:pt x="273" y="41135"/>
                  </a:cubicBezTo>
                  <a:cubicBezTo>
                    <a:pt x="1" y="41135"/>
                    <a:pt x="41" y="41677"/>
                    <a:pt x="338" y="41783"/>
                  </a:cubicBezTo>
                  <a:cubicBezTo>
                    <a:pt x="402" y="41806"/>
                    <a:pt x="467" y="41816"/>
                    <a:pt x="532" y="41816"/>
                  </a:cubicBezTo>
                  <a:cubicBezTo>
                    <a:pt x="792" y="41816"/>
                    <a:pt x="1055" y="41655"/>
                    <a:pt x="1274" y="41509"/>
                  </a:cubicBezTo>
                  <a:cubicBezTo>
                    <a:pt x="3488" y="40026"/>
                    <a:pt x="5543" y="38337"/>
                    <a:pt x="7460" y="36465"/>
                  </a:cubicBezTo>
                  <a:cubicBezTo>
                    <a:pt x="7648" y="36470"/>
                    <a:pt x="7836" y="36472"/>
                    <a:pt x="8024" y="36472"/>
                  </a:cubicBezTo>
                  <a:cubicBezTo>
                    <a:pt x="12339" y="36472"/>
                    <a:pt x="16707" y="35223"/>
                    <a:pt x="20425" y="32927"/>
                  </a:cubicBezTo>
                  <a:cubicBezTo>
                    <a:pt x="21771" y="32082"/>
                    <a:pt x="23141" y="31010"/>
                    <a:pt x="23552" y="29480"/>
                  </a:cubicBezTo>
                  <a:cubicBezTo>
                    <a:pt x="23643" y="29184"/>
                    <a:pt x="23689" y="28841"/>
                    <a:pt x="23575" y="28545"/>
                  </a:cubicBezTo>
                  <a:cubicBezTo>
                    <a:pt x="23415" y="28111"/>
                    <a:pt x="22913" y="27837"/>
                    <a:pt x="22456" y="27814"/>
                  </a:cubicBezTo>
                  <a:cubicBezTo>
                    <a:pt x="22429" y="27813"/>
                    <a:pt x="22402" y="27812"/>
                    <a:pt x="22374" y="27812"/>
                  </a:cubicBezTo>
                  <a:cubicBezTo>
                    <a:pt x="21925" y="27812"/>
                    <a:pt x="21496" y="27986"/>
                    <a:pt x="21087" y="28179"/>
                  </a:cubicBezTo>
                  <a:cubicBezTo>
                    <a:pt x="19420" y="28955"/>
                    <a:pt x="18028" y="30211"/>
                    <a:pt x="16522" y="31261"/>
                  </a:cubicBezTo>
                  <a:cubicBezTo>
                    <a:pt x="14102" y="32950"/>
                    <a:pt x="11386" y="34160"/>
                    <a:pt x="8647" y="35278"/>
                  </a:cubicBezTo>
                  <a:cubicBezTo>
                    <a:pt x="10770" y="33041"/>
                    <a:pt x="12687" y="30599"/>
                    <a:pt x="14330" y="27997"/>
                  </a:cubicBezTo>
                  <a:cubicBezTo>
                    <a:pt x="14516" y="28096"/>
                    <a:pt x="14742" y="28134"/>
                    <a:pt x="14979" y="28134"/>
                  </a:cubicBezTo>
                  <a:cubicBezTo>
                    <a:pt x="15179" y="28134"/>
                    <a:pt x="15387" y="28107"/>
                    <a:pt x="15586" y="28065"/>
                  </a:cubicBezTo>
                  <a:cubicBezTo>
                    <a:pt x="18553" y="27563"/>
                    <a:pt x="21178" y="25874"/>
                    <a:pt x="23392" y="23843"/>
                  </a:cubicBezTo>
                  <a:cubicBezTo>
                    <a:pt x="25218" y="22176"/>
                    <a:pt x="26861" y="20168"/>
                    <a:pt x="27455" y="17771"/>
                  </a:cubicBezTo>
                  <a:cubicBezTo>
                    <a:pt x="27592" y="17109"/>
                    <a:pt x="27660" y="16333"/>
                    <a:pt x="27227" y="15808"/>
                  </a:cubicBezTo>
                  <a:cubicBezTo>
                    <a:pt x="26936" y="15457"/>
                    <a:pt x="26498" y="15299"/>
                    <a:pt x="26042" y="15299"/>
                  </a:cubicBezTo>
                  <a:cubicBezTo>
                    <a:pt x="25638" y="15299"/>
                    <a:pt x="25219" y="15423"/>
                    <a:pt x="24876" y="15648"/>
                  </a:cubicBezTo>
                  <a:cubicBezTo>
                    <a:pt x="24168" y="16128"/>
                    <a:pt x="23734" y="16927"/>
                    <a:pt x="23323" y="17680"/>
                  </a:cubicBezTo>
                  <a:cubicBezTo>
                    <a:pt x="22022" y="20099"/>
                    <a:pt x="20607" y="22519"/>
                    <a:pt x="18599" y="24390"/>
                  </a:cubicBezTo>
                  <a:cubicBezTo>
                    <a:pt x="17480" y="25417"/>
                    <a:pt x="16202" y="26285"/>
                    <a:pt x="14878" y="27084"/>
                  </a:cubicBezTo>
                  <a:cubicBezTo>
                    <a:pt x="16864" y="23706"/>
                    <a:pt x="18393" y="20099"/>
                    <a:pt x="19375" y="16310"/>
                  </a:cubicBezTo>
                  <a:cubicBezTo>
                    <a:pt x="19420" y="16105"/>
                    <a:pt x="19489" y="15922"/>
                    <a:pt x="19534" y="15717"/>
                  </a:cubicBezTo>
                  <a:cubicBezTo>
                    <a:pt x="21292" y="13731"/>
                    <a:pt x="23232" y="11791"/>
                    <a:pt x="25286" y="10033"/>
                  </a:cubicBezTo>
                  <a:cubicBezTo>
                    <a:pt x="27592" y="8070"/>
                    <a:pt x="30125" y="6199"/>
                    <a:pt x="31563" y="3551"/>
                  </a:cubicBezTo>
                  <a:cubicBezTo>
                    <a:pt x="32088" y="2592"/>
                    <a:pt x="32408" y="1291"/>
                    <a:pt x="31655" y="515"/>
                  </a:cubicBezTo>
                  <a:cubicBezTo>
                    <a:pt x="31310" y="146"/>
                    <a:pt x="30822" y="1"/>
                    <a:pt x="303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7" name="Google Shape;157;p9"/>
          <p:cNvSpPr/>
          <p:nvPr/>
        </p:nvSpPr>
        <p:spPr>
          <a:xfrm>
            <a:off x="7299674" y="535001"/>
            <a:ext cx="174640" cy="113416"/>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9"/>
          <p:cNvSpPr/>
          <p:nvPr/>
        </p:nvSpPr>
        <p:spPr>
          <a:xfrm>
            <a:off x="3157135" y="364705"/>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9"/>
          <p:cNvSpPr/>
          <p:nvPr/>
        </p:nvSpPr>
        <p:spPr>
          <a:xfrm rot="2700000" flipH="1">
            <a:off x="648355" y="648414"/>
            <a:ext cx="122997" cy="192036"/>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9"/>
          <p:cNvSpPr/>
          <p:nvPr/>
        </p:nvSpPr>
        <p:spPr>
          <a:xfrm>
            <a:off x="5521960" y="4833305"/>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9"/>
          <p:cNvSpPr/>
          <p:nvPr/>
        </p:nvSpPr>
        <p:spPr>
          <a:xfrm flipH="1">
            <a:off x="3210186" y="4843202"/>
            <a:ext cx="93021" cy="113426"/>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2" name="Google Shape;162;p9"/>
          <p:cNvGrpSpPr/>
          <p:nvPr/>
        </p:nvGrpSpPr>
        <p:grpSpPr>
          <a:xfrm>
            <a:off x="-218296" y="3096390"/>
            <a:ext cx="1299652" cy="2651951"/>
            <a:chOff x="-218296" y="3096390"/>
            <a:chExt cx="1299652" cy="2651951"/>
          </a:xfrm>
        </p:grpSpPr>
        <p:sp>
          <p:nvSpPr>
            <p:cNvPr id="163" name="Google Shape;163;p9"/>
            <p:cNvSpPr/>
            <p:nvPr/>
          </p:nvSpPr>
          <p:spPr>
            <a:xfrm flipH="1">
              <a:off x="-218296" y="3096390"/>
              <a:ext cx="692948" cy="785102"/>
            </a:xfrm>
            <a:custGeom>
              <a:avLst/>
              <a:gdLst/>
              <a:ahLst/>
              <a:cxnLst/>
              <a:rect l="l" t="t" r="r" b="b"/>
              <a:pathLst>
                <a:path w="25679" h="29094" extrusionOk="0">
                  <a:moveTo>
                    <a:pt x="15362" y="0"/>
                  </a:moveTo>
                  <a:cubicBezTo>
                    <a:pt x="14997" y="0"/>
                    <a:pt x="14631" y="16"/>
                    <a:pt x="14266" y="43"/>
                  </a:cubicBezTo>
                  <a:cubicBezTo>
                    <a:pt x="13581" y="112"/>
                    <a:pt x="12897" y="203"/>
                    <a:pt x="12280" y="500"/>
                  </a:cubicBezTo>
                  <a:cubicBezTo>
                    <a:pt x="11504" y="888"/>
                    <a:pt x="10911" y="1550"/>
                    <a:pt x="10409" y="2234"/>
                  </a:cubicBezTo>
                  <a:cubicBezTo>
                    <a:pt x="8080" y="5498"/>
                    <a:pt x="7533" y="9653"/>
                    <a:pt x="6254" y="13464"/>
                  </a:cubicBezTo>
                  <a:cubicBezTo>
                    <a:pt x="6232" y="13533"/>
                    <a:pt x="6186" y="13624"/>
                    <a:pt x="6140" y="13693"/>
                  </a:cubicBezTo>
                  <a:cubicBezTo>
                    <a:pt x="6088" y="13737"/>
                    <a:pt x="6021" y="13758"/>
                    <a:pt x="5951" y="13758"/>
                  </a:cubicBezTo>
                  <a:cubicBezTo>
                    <a:pt x="5806" y="13758"/>
                    <a:pt x="5647" y="13671"/>
                    <a:pt x="5570" y="13533"/>
                  </a:cubicBezTo>
                  <a:cubicBezTo>
                    <a:pt x="5456" y="13350"/>
                    <a:pt x="5478" y="13099"/>
                    <a:pt x="5501" y="12871"/>
                  </a:cubicBezTo>
                  <a:cubicBezTo>
                    <a:pt x="5752" y="10383"/>
                    <a:pt x="6277" y="7941"/>
                    <a:pt x="7053" y="5544"/>
                  </a:cubicBezTo>
                  <a:cubicBezTo>
                    <a:pt x="7259" y="4928"/>
                    <a:pt x="7464" y="4289"/>
                    <a:pt x="7487" y="3627"/>
                  </a:cubicBezTo>
                  <a:cubicBezTo>
                    <a:pt x="7510" y="2965"/>
                    <a:pt x="7282" y="2257"/>
                    <a:pt x="6734" y="1869"/>
                  </a:cubicBezTo>
                  <a:cubicBezTo>
                    <a:pt x="6438" y="1663"/>
                    <a:pt x="6097" y="1577"/>
                    <a:pt x="5742" y="1577"/>
                  </a:cubicBezTo>
                  <a:cubicBezTo>
                    <a:pt x="5195" y="1577"/>
                    <a:pt x="4617" y="1784"/>
                    <a:pt x="4132" y="2075"/>
                  </a:cubicBezTo>
                  <a:cubicBezTo>
                    <a:pt x="3196" y="2622"/>
                    <a:pt x="2443" y="3467"/>
                    <a:pt x="1872" y="4403"/>
                  </a:cubicBezTo>
                  <a:cubicBezTo>
                    <a:pt x="0" y="7461"/>
                    <a:pt x="137" y="11296"/>
                    <a:pt x="662" y="14834"/>
                  </a:cubicBezTo>
                  <a:cubicBezTo>
                    <a:pt x="1233" y="18509"/>
                    <a:pt x="2169" y="22138"/>
                    <a:pt x="3470" y="25608"/>
                  </a:cubicBezTo>
                  <a:cubicBezTo>
                    <a:pt x="3903" y="26772"/>
                    <a:pt x="4588" y="28164"/>
                    <a:pt x="5958" y="28735"/>
                  </a:cubicBezTo>
                  <a:cubicBezTo>
                    <a:pt x="6548" y="28997"/>
                    <a:pt x="7176" y="29093"/>
                    <a:pt x="7811" y="29093"/>
                  </a:cubicBezTo>
                  <a:cubicBezTo>
                    <a:pt x="8281" y="29093"/>
                    <a:pt x="8756" y="29041"/>
                    <a:pt x="9222" y="28963"/>
                  </a:cubicBezTo>
                  <a:cubicBezTo>
                    <a:pt x="13673" y="28255"/>
                    <a:pt x="17485" y="25379"/>
                    <a:pt x="20657" y="22161"/>
                  </a:cubicBezTo>
                  <a:cubicBezTo>
                    <a:pt x="22050" y="20746"/>
                    <a:pt x="23351" y="19216"/>
                    <a:pt x="24264" y="17459"/>
                  </a:cubicBezTo>
                  <a:cubicBezTo>
                    <a:pt x="25177" y="15701"/>
                    <a:pt x="25679" y="13670"/>
                    <a:pt x="25382" y="11730"/>
                  </a:cubicBezTo>
                  <a:cubicBezTo>
                    <a:pt x="25291" y="11182"/>
                    <a:pt x="25108" y="10611"/>
                    <a:pt x="24652" y="10337"/>
                  </a:cubicBezTo>
                  <a:cubicBezTo>
                    <a:pt x="24472" y="10236"/>
                    <a:pt x="24273" y="10190"/>
                    <a:pt x="24071" y="10190"/>
                  </a:cubicBezTo>
                  <a:cubicBezTo>
                    <a:pt x="23686" y="10190"/>
                    <a:pt x="23293" y="10356"/>
                    <a:pt x="23008" y="10611"/>
                  </a:cubicBezTo>
                  <a:cubicBezTo>
                    <a:pt x="22552" y="10999"/>
                    <a:pt x="22278" y="11524"/>
                    <a:pt x="22004" y="12049"/>
                  </a:cubicBezTo>
                  <a:cubicBezTo>
                    <a:pt x="20885" y="14241"/>
                    <a:pt x="19516" y="16295"/>
                    <a:pt x="17918" y="18166"/>
                  </a:cubicBezTo>
                  <a:cubicBezTo>
                    <a:pt x="19288" y="15222"/>
                    <a:pt x="20657" y="12255"/>
                    <a:pt x="21639" y="9173"/>
                  </a:cubicBezTo>
                  <a:cubicBezTo>
                    <a:pt x="22232" y="7347"/>
                    <a:pt x="22643" y="5316"/>
                    <a:pt x="21913" y="3558"/>
                  </a:cubicBezTo>
                  <a:cubicBezTo>
                    <a:pt x="21342" y="2166"/>
                    <a:pt x="20087" y="1116"/>
                    <a:pt x="18694" y="568"/>
                  </a:cubicBezTo>
                  <a:cubicBezTo>
                    <a:pt x="17639" y="153"/>
                    <a:pt x="16505" y="0"/>
                    <a:pt x="153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9"/>
            <p:cNvSpPr/>
            <p:nvPr/>
          </p:nvSpPr>
          <p:spPr>
            <a:xfrm flipH="1">
              <a:off x="-105580" y="3623515"/>
              <a:ext cx="1186935" cy="2124826"/>
            </a:xfrm>
            <a:custGeom>
              <a:avLst/>
              <a:gdLst/>
              <a:ahLst/>
              <a:cxnLst/>
              <a:rect l="l" t="t" r="r" b="b"/>
              <a:pathLst>
                <a:path w="43985" h="78741" extrusionOk="0">
                  <a:moveTo>
                    <a:pt x="15204" y="1"/>
                  </a:moveTo>
                  <a:cubicBezTo>
                    <a:pt x="14564" y="1"/>
                    <a:pt x="13931" y="314"/>
                    <a:pt x="13467" y="755"/>
                  </a:cubicBezTo>
                  <a:cubicBezTo>
                    <a:pt x="12303" y="1805"/>
                    <a:pt x="11938" y="3517"/>
                    <a:pt x="12098" y="5092"/>
                  </a:cubicBezTo>
                  <a:cubicBezTo>
                    <a:pt x="12280" y="6644"/>
                    <a:pt x="12874" y="8105"/>
                    <a:pt x="13376" y="9611"/>
                  </a:cubicBezTo>
                  <a:cubicBezTo>
                    <a:pt x="15727" y="16824"/>
                    <a:pt x="15248" y="24653"/>
                    <a:pt x="13833" y="32140"/>
                  </a:cubicBezTo>
                  <a:cubicBezTo>
                    <a:pt x="12098" y="36226"/>
                    <a:pt x="10957" y="40585"/>
                    <a:pt x="10432" y="44991"/>
                  </a:cubicBezTo>
                  <a:cubicBezTo>
                    <a:pt x="9929" y="41224"/>
                    <a:pt x="8811" y="37435"/>
                    <a:pt x="8583" y="33601"/>
                  </a:cubicBezTo>
                  <a:cubicBezTo>
                    <a:pt x="8332" y="29538"/>
                    <a:pt x="9062" y="25407"/>
                    <a:pt x="8103" y="21458"/>
                  </a:cubicBezTo>
                  <a:cubicBezTo>
                    <a:pt x="7838" y="20331"/>
                    <a:pt x="7124" y="19034"/>
                    <a:pt x="6003" y="19034"/>
                  </a:cubicBezTo>
                  <a:cubicBezTo>
                    <a:pt x="5966" y="19034"/>
                    <a:pt x="5928" y="19035"/>
                    <a:pt x="5889" y="19038"/>
                  </a:cubicBezTo>
                  <a:cubicBezTo>
                    <a:pt x="5364" y="19084"/>
                    <a:pt x="4908" y="19426"/>
                    <a:pt x="4565" y="19814"/>
                  </a:cubicBezTo>
                  <a:cubicBezTo>
                    <a:pt x="3516" y="21001"/>
                    <a:pt x="3264" y="22645"/>
                    <a:pt x="3173" y="24197"/>
                  </a:cubicBezTo>
                  <a:cubicBezTo>
                    <a:pt x="2945" y="28465"/>
                    <a:pt x="3607" y="32756"/>
                    <a:pt x="5136" y="36751"/>
                  </a:cubicBezTo>
                  <a:cubicBezTo>
                    <a:pt x="6711" y="40836"/>
                    <a:pt x="9199" y="44671"/>
                    <a:pt x="10135" y="48871"/>
                  </a:cubicBezTo>
                  <a:cubicBezTo>
                    <a:pt x="9929" y="55947"/>
                    <a:pt x="11482" y="63182"/>
                    <a:pt x="14905" y="69254"/>
                  </a:cubicBezTo>
                  <a:cubicBezTo>
                    <a:pt x="11938" y="66560"/>
                    <a:pt x="9678" y="63228"/>
                    <a:pt x="8240" y="59553"/>
                  </a:cubicBezTo>
                  <a:cubicBezTo>
                    <a:pt x="6985" y="56358"/>
                    <a:pt x="6346" y="52934"/>
                    <a:pt x="4976" y="49784"/>
                  </a:cubicBezTo>
                  <a:cubicBezTo>
                    <a:pt x="4680" y="49168"/>
                    <a:pt x="4337" y="48506"/>
                    <a:pt x="3698" y="48232"/>
                  </a:cubicBezTo>
                  <a:cubicBezTo>
                    <a:pt x="3521" y="48163"/>
                    <a:pt x="3337" y="48132"/>
                    <a:pt x="3153" y="48132"/>
                  </a:cubicBezTo>
                  <a:cubicBezTo>
                    <a:pt x="2600" y="48132"/>
                    <a:pt x="2043" y="48414"/>
                    <a:pt x="1667" y="48825"/>
                  </a:cubicBezTo>
                  <a:cubicBezTo>
                    <a:pt x="1164" y="49396"/>
                    <a:pt x="936" y="50149"/>
                    <a:pt x="799" y="50880"/>
                  </a:cubicBezTo>
                  <a:cubicBezTo>
                    <a:pt x="0" y="55148"/>
                    <a:pt x="1781" y="59599"/>
                    <a:pt x="4702" y="62794"/>
                  </a:cubicBezTo>
                  <a:cubicBezTo>
                    <a:pt x="7510" y="65899"/>
                    <a:pt x="11253" y="67998"/>
                    <a:pt x="15111" y="69619"/>
                  </a:cubicBezTo>
                  <a:cubicBezTo>
                    <a:pt x="17051" y="72952"/>
                    <a:pt x="19539" y="75919"/>
                    <a:pt x="22620" y="78293"/>
                  </a:cubicBezTo>
                  <a:cubicBezTo>
                    <a:pt x="22926" y="78526"/>
                    <a:pt x="23344" y="78740"/>
                    <a:pt x="23701" y="78740"/>
                  </a:cubicBezTo>
                  <a:cubicBezTo>
                    <a:pt x="23903" y="78740"/>
                    <a:pt x="24086" y="78671"/>
                    <a:pt x="24218" y="78498"/>
                  </a:cubicBezTo>
                  <a:cubicBezTo>
                    <a:pt x="19288" y="74960"/>
                    <a:pt x="15818" y="69665"/>
                    <a:pt x="13673" y="63981"/>
                  </a:cubicBezTo>
                  <a:cubicBezTo>
                    <a:pt x="13330" y="63045"/>
                    <a:pt x="13011" y="62087"/>
                    <a:pt x="12737" y="61128"/>
                  </a:cubicBezTo>
                  <a:cubicBezTo>
                    <a:pt x="12303" y="55148"/>
                    <a:pt x="13764" y="49122"/>
                    <a:pt x="17416" y="44534"/>
                  </a:cubicBezTo>
                  <a:cubicBezTo>
                    <a:pt x="19813" y="41476"/>
                    <a:pt x="23077" y="39170"/>
                    <a:pt x="25451" y="36089"/>
                  </a:cubicBezTo>
                  <a:cubicBezTo>
                    <a:pt x="26090" y="35244"/>
                    <a:pt x="26683" y="34103"/>
                    <a:pt x="26135" y="33190"/>
                  </a:cubicBezTo>
                  <a:cubicBezTo>
                    <a:pt x="25784" y="32575"/>
                    <a:pt x="25085" y="32364"/>
                    <a:pt x="24346" y="32364"/>
                  </a:cubicBezTo>
                  <a:cubicBezTo>
                    <a:pt x="23933" y="32364"/>
                    <a:pt x="23507" y="32430"/>
                    <a:pt x="23122" y="32528"/>
                  </a:cubicBezTo>
                  <a:cubicBezTo>
                    <a:pt x="19105" y="33624"/>
                    <a:pt x="15978" y="36910"/>
                    <a:pt x="13969" y="40563"/>
                  </a:cubicBezTo>
                  <a:cubicBezTo>
                    <a:pt x="12372" y="43507"/>
                    <a:pt x="11390" y="46771"/>
                    <a:pt x="11048" y="50081"/>
                  </a:cubicBezTo>
                  <a:cubicBezTo>
                    <a:pt x="10934" y="43986"/>
                    <a:pt x="12098" y="37846"/>
                    <a:pt x="14494" y="32231"/>
                  </a:cubicBezTo>
                  <a:cubicBezTo>
                    <a:pt x="17895" y="28077"/>
                    <a:pt x="22529" y="24904"/>
                    <a:pt x="27665" y="23147"/>
                  </a:cubicBezTo>
                  <a:cubicBezTo>
                    <a:pt x="32595" y="21481"/>
                    <a:pt x="38096" y="21047"/>
                    <a:pt x="42319" y="18011"/>
                  </a:cubicBezTo>
                  <a:cubicBezTo>
                    <a:pt x="42844" y="17623"/>
                    <a:pt x="43368" y="17189"/>
                    <a:pt x="43665" y="16596"/>
                  </a:cubicBezTo>
                  <a:cubicBezTo>
                    <a:pt x="43962" y="16003"/>
                    <a:pt x="43985" y="15226"/>
                    <a:pt x="43551" y="14724"/>
                  </a:cubicBezTo>
                  <a:cubicBezTo>
                    <a:pt x="43277" y="14428"/>
                    <a:pt x="42889" y="14245"/>
                    <a:pt x="42524" y="14108"/>
                  </a:cubicBezTo>
                  <a:cubicBezTo>
                    <a:pt x="41374" y="13717"/>
                    <a:pt x="40169" y="13560"/>
                    <a:pt x="38953" y="13560"/>
                  </a:cubicBezTo>
                  <a:cubicBezTo>
                    <a:pt x="37827" y="13560"/>
                    <a:pt x="36693" y="13694"/>
                    <a:pt x="35585" y="13903"/>
                  </a:cubicBezTo>
                  <a:cubicBezTo>
                    <a:pt x="30153" y="14884"/>
                    <a:pt x="25085" y="17623"/>
                    <a:pt x="21114" y="21458"/>
                  </a:cubicBezTo>
                  <a:cubicBezTo>
                    <a:pt x="21548" y="20864"/>
                    <a:pt x="22004" y="20294"/>
                    <a:pt x="22461" y="19723"/>
                  </a:cubicBezTo>
                  <a:cubicBezTo>
                    <a:pt x="24241" y="17463"/>
                    <a:pt x="25998" y="15204"/>
                    <a:pt x="27779" y="12967"/>
                  </a:cubicBezTo>
                  <a:cubicBezTo>
                    <a:pt x="28190" y="12419"/>
                    <a:pt x="28646" y="11848"/>
                    <a:pt x="29194" y="11437"/>
                  </a:cubicBezTo>
                  <a:cubicBezTo>
                    <a:pt x="30175" y="10730"/>
                    <a:pt x="31431" y="10502"/>
                    <a:pt x="32572" y="10114"/>
                  </a:cubicBezTo>
                  <a:cubicBezTo>
                    <a:pt x="33736" y="9748"/>
                    <a:pt x="34946" y="9086"/>
                    <a:pt x="35357" y="7945"/>
                  </a:cubicBezTo>
                  <a:cubicBezTo>
                    <a:pt x="34923" y="7788"/>
                    <a:pt x="34458" y="7710"/>
                    <a:pt x="33993" y="7710"/>
                  </a:cubicBezTo>
                  <a:cubicBezTo>
                    <a:pt x="33309" y="7710"/>
                    <a:pt x="32622" y="7879"/>
                    <a:pt x="32024" y="8219"/>
                  </a:cubicBezTo>
                  <a:cubicBezTo>
                    <a:pt x="32892" y="7215"/>
                    <a:pt x="33531" y="6051"/>
                    <a:pt x="33896" y="4772"/>
                  </a:cubicBezTo>
                  <a:cubicBezTo>
                    <a:pt x="33987" y="4499"/>
                    <a:pt x="34033" y="4179"/>
                    <a:pt x="33873" y="3951"/>
                  </a:cubicBezTo>
                  <a:cubicBezTo>
                    <a:pt x="33753" y="3779"/>
                    <a:pt x="33580" y="3710"/>
                    <a:pt x="33389" y="3710"/>
                  </a:cubicBezTo>
                  <a:cubicBezTo>
                    <a:pt x="33073" y="3710"/>
                    <a:pt x="32705" y="3897"/>
                    <a:pt x="32435" y="4111"/>
                  </a:cubicBezTo>
                  <a:cubicBezTo>
                    <a:pt x="31522" y="4864"/>
                    <a:pt x="30746" y="5777"/>
                    <a:pt x="30153" y="6827"/>
                  </a:cubicBezTo>
                  <a:cubicBezTo>
                    <a:pt x="30563" y="5343"/>
                    <a:pt x="30700" y="3768"/>
                    <a:pt x="30495" y="2239"/>
                  </a:cubicBezTo>
                  <a:cubicBezTo>
                    <a:pt x="30449" y="1897"/>
                    <a:pt x="30335" y="1508"/>
                    <a:pt x="30016" y="1417"/>
                  </a:cubicBezTo>
                  <a:cubicBezTo>
                    <a:pt x="29975" y="1406"/>
                    <a:pt x="29935" y="1401"/>
                    <a:pt x="29896" y="1401"/>
                  </a:cubicBezTo>
                  <a:cubicBezTo>
                    <a:pt x="29605" y="1401"/>
                    <a:pt x="29352" y="1683"/>
                    <a:pt x="29171" y="1965"/>
                  </a:cubicBezTo>
                  <a:cubicBezTo>
                    <a:pt x="28190" y="3517"/>
                    <a:pt x="27596" y="5343"/>
                    <a:pt x="27505" y="7215"/>
                  </a:cubicBezTo>
                  <a:cubicBezTo>
                    <a:pt x="27414" y="6165"/>
                    <a:pt x="27003" y="5161"/>
                    <a:pt x="26364" y="4339"/>
                  </a:cubicBezTo>
                  <a:cubicBezTo>
                    <a:pt x="26139" y="4045"/>
                    <a:pt x="25783" y="3764"/>
                    <a:pt x="25455" y="3764"/>
                  </a:cubicBezTo>
                  <a:cubicBezTo>
                    <a:pt x="25350" y="3764"/>
                    <a:pt x="25248" y="3793"/>
                    <a:pt x="25154" y="3859"/>
                  </a:cubicBezTo>
                  <a:cubicBezTo>
                    <a:pt x="24834" y="4065"/>
                    <a:pt x="24834" y="4499"/>
                    <a:pt x="24880" y="4864"/>
                  </a:cubicBezTo>
                  <a:cubicBezTo>
                    <a:pt x="25108" y="7192"/>
                    <a:pt x="25930" y="9474"/>
                    <a:pt x="27528" y="11346"/>
                  </a:cubicBezTo>
                  <a:cubicBezTo>
                    <a:pt x="24720" y="15820"/>
                    <a:pt x="21068" y="19700"/>
                    <a:pt x="18124" y="24105"/>
                  </a:cubicBezTo>
                  <a:cubicBezTo>
                    <a:pt x="17256" y="25429"/>
                    <a:pt x="16435" y="26776"/>
                    <a:pt x="15704" y="28191"/>
                  </a:cubicBezTo>
                  <a:cubicBezTo>
                    <a:pt x="16982" y="24562"/>
                    <a:pt x="17918" y="20819"/>
                    <a:pt x="18512" y="17030"/>
                  </a:cubicBezTo>
                  <a:cubicBezTo>
                    <a:pt x="19196" y="12602"/>
                    <a:pt x="19402" y="8059"/>
                    <a:pt x="18420" y="3723"/>
                  </a:cubicBezTo>
                  <a:cubicBezTo>
                    <a:pt x="18010" y="2011"/>
                    <a:pt x="17028" y="25"/>
                    <a:pt x="15271" y="2"/>
                  </a:cubicBezTo>
                  <a:cubicBezTo>
                    <a:pt x="15248" y="1"/>
                    <a:pt x="15226" y="1"/>
                    <a:pt x="152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71"/>
        <p:cNvGrpSpPr/>
        <p:nvPr/>
      </p:nvGrpSpPr>
      <p:grpSpPr>
        <a:xfrm>
          <a:off x="0" y="0"/>
          <a:ext cx="0" cy="0"/>
          <a:chOff x="0" y="0"/>
          <a:chExt cx="0" cy="0"/>
        </a:xfrm>
      </p:grpSpPr>
      <p:sp>
        <p:nvSpPr>
          <p:cNvPr id="172" name="Google Shape;172;p11"/>
          <p:cNvSpPr txBox="1">
            <a:spLocks noGrp="1"/>
          </p:cNvSpPr>
          <p:nvPr>
            <p:ph type="title" hasCustomPrompt="1"/>
          </p:nvPr>
        </p:nvSpPr>
        <p:spPr>
          <a:xfrm>
            <a:off x="1784100" y="1100100"/>
            <a:ext cx="5575800" cy="12375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9600">
                <a:solidFill>
                  <a:schemeClr val="accent4"/>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73" name="Google Shape;173;p11"/>
          <p:cNvSpPr txBox="1">
            <a:spLocks noGrp="1"/>
          </p:cNvSpPr>
          <p:nvPr>
            <p:ph type="subTitle" idx="1"/>
          </p:nvPr>
        </p:nvSpPr>
        <p:spPr>
          <a:xfrm>
            <a:off x="1784075" y="2306450"/>
            <a:ext cx="5575800" cy="942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74" name="Google Shape;174;p11"/>
          <p:cNvSpPr/>
          <p:nvPr/>
        </p:nvSpPr>
        <p:spPr>
          <a:xfrm>
            <a:off x="-13048" y="2051750"/>
            <a:ext cx="9170088" cy="3115067"/>
          </a:xfrm>
          <a:custGeom>
            <a:avLst/>
            <a:gdLst/>
            <a:ahLst/>
            <a:cxnLst/>
            <a:rect l="l" t="t" r="r" b="b"/>
            <a:pathLst>
              <a:path w="285317" h="115437" extrusionOk="0">
                <a:moveTo>
                  <a:pt x="1114" y="1"/>
                </a:moveTo>
                <a:cubicBezTo>
                  <a:pt x="743" y="1"/>
                  <a:pt x="371" y="4"/>
                  <a:pt x="0" y="10"/>
                </a:cubicBezTo>
                <a:lnTo>
                  <a:pt x="0" y="115437"/>
                </a:lnTo>
                <a:lnTo>
                  <a:pt x="285316" y="115437"/>
                </a:lnTo>
                <a:lnTo>
                  <a:pt x="285316" y="16649"/>
                </a:lnTo>
                <a:cubicBezTo>
                  <a:pt x="275981" y="17517"/>
                  <a:pt x="266737" y="22219"/>
                  <a:pt x="260505" y="29363"/>
                </a:cubicBezTo>
                <a:cubicBezTo>
                  <a:pt x="255233" y="35366"/>
                  <a:pt x="250873" y="43355"/>
                  <a:pt x="243067" y="45021"/>
                </a:cubicBezTo>
                <a:cubicBezTo>
                  <a:pt x="241949" y="45253"/>
                  <a:pt x="240817" y="45339"/>
                  <a:pt x="239680" y="45339"/>
                </a:cubicBezTo>
                <a:cubicBezTo>
                  <a:pt x="237914" y="45339"/>
                  <a:pt x="236134" y="45133"/>
                  <a:pt x="234370" y="44952"/>
                </a:cubicBezTo>
                <a:cubicBezTo>
                  <a:pt x="231734" y="44685"/>
                  <a:pt x="229019" y="44498"/>
                  <a:pt x="226316" y="44498"/>
                </a:cubicBezTo>
                <a:cubicBezTo>
                  <a:pt x="219329" y="44498"/>
                  <a:pt x="212416" y="45750"/>
                  <a:pt x="207117" y="50111"/>
                </a:cubicBezTo>
                <a:cubicBezTo>
                  <a:pt x="200087" y="55886"/>
                  <a:pt x="197850" y="65495"/>
                  <a:pt x="194997" y="74169"/>
                </a:cubicBezTo>
                <a:cubicBezTo>
                  <a:pt x="192166" y="82842"/>
                  <a:pt x="187168" y="92178"/>
                  <a:pt x="178288" y="94255"/>
                </a:cubicBezTo>
                <a:cubicBezTo>
                  <a:pt x="177041" y="94543"/>
                  <a:pt x="175796" y="94669"/>
                  <a:pt x="174551" y="94669"/>
                </a:cubicBezTo>
                <a:cubicBezTo>
                  <a:pt x="165708" y="94669"/>
                  <a:pt x="156917" y="88301"/>
                  <a:pt x="148045" y="88301"/>
                </a:cubicBezTo>
                <a:cubicBezTo>
                  <a:pt x="146875" y="88301"/>
                  <a:pt x="145703" y="88412"/>
                  <a:pt x="144530" y="88663"/>
                </a:cubicBezTo>
                <a:cubicBezTo>
                  <a:pt x="141060" y="89393"/>
                  <a:pt x="137956" y="91333"/>
                  <a:pt x="134646" y="92612"/>
                </a:cubicBezTo>
                <a:cubicBezTo>
                  <a:pt x="131720" y="93737"/>
                  <a:pt x="128631" y="94264"/>
                  <a:pt x="125532" y="94264"/>
                </a:cubicBezTo>
                <a:cubicBezTo>
                  <a:pt x="113985" y="94264"/>
                  <a:pt x="102305" y="86940"/>
                  <a:pt x="98400" y="75926"/>
                </a:cubicBezTo>
                <a:cubicBezTo>
                  <a:pt x="97190" y="72525"/>
                  <a:pt x="96642" y="68873"/>
                  <a:pt x="94930" y="65678"/>
                </a:cubicBezTo>
                <a:cubicBezTo>
                  <a:pt x="90993" y="58324"/>
                  <a:pt x="81998" y="55419"/>
                  <a:pt x="73534" y="55419"/>
                </a:cubicBezTo>
                <a:cubicBezTo>
                  <a:pt x="72724" y="55419"/>
                  <a:pt x="71919" y="55446"/>
                  <a:pt x="71124" y="55498"/>
                </a:cubicBezTo>
                <a:cubicBezTo>
                  <a:pt x="62016" y="56114"/>
                  <a:pt x="53160" y="59195"/>
                  <a:pt x="44030" y="59264"/>
                </a:cubicBezTo>
                <a:cubicBezTo>
                  <a:pt x="43906" y="59265"/>
                  <a:pt x="43782" y="59266"/>
                  <a:pt x="43658" y="59266"/>
                </a:cubicBezTo>
                <a:cubicBezTo>
                  <a:pt x="41834" y="59266"/>
                  <a:pt x="39970" y="59093"/>
                  <a:pt x="38347" y="58260"/>
                </a:cubicBezTo>
                <a:cubicBezTo>
                  <a:pt x="34261" y="56205"/>
                  <a:pt x="33120" y="50727"/>
                  <a:pt x="33964" y="46208"/>
                </a:cubicBezTo>
                <a:cubicBezTo>
                  <a:pt x="34809" y="41688"/>
                  <a:pt x="37091" y="37557"/>
                  <a:pt x="37958" y="33038"/>
                </a:cubicBezTo>
                <a:cubicBezTo>
                  <a:pt x="40241" y="21169"/>
                  <a:pt x="31864" y="9117"/>
                  <a:pt x="20908" y="3981"/>
                </a:cubicBezTo>
                <a:cubicBezTo>
                  <a:pt x="14632" y="1016"/>
                  <a:pt x="7904" y="1"/>
                  <a:pt x="1114" y="1"/>
                </a:cubicBezTo>
                <a:close/>
              </a:path>
            </a:pathLst>
          </a:custGeom>
          <a:solidFill>
            <a:srgbClr val="FFFCF2">
              <a:alpha val="4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1"/>
          <p:cNvSpPr/>
          <p:nvPr/>
        </p:nvSpPr>
        <p:spPr>
          <a:xfrm>
            <a:off x="8755466" y="2157738"/>
            <a:ext cx="174640" cy="113416"/>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1"/>
          <p:cNvSpPr/>
          <p:nvPr/>
        </p:nvSpPr>
        <p:spPr>
          <a:xfrm rot="6816878">
            <a:off x="8475106" y="274161"/>
            <a:ext cx="122986" cy="192019"/>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1"/>
          <p:cNvSpPr/>
          <p:nvPr/>
        </p:nvSpPr>
        <p:spPr>
          <a:xfrm rot="-3524071">
            <a:off x="8627848" y="4718507"/>
            <a:ext cx="122996" cy="192036"/>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1"/>
          <p:cNvSpPr/>
          <p:nvPr/>
        </p:nvSpPr>
        <p:spPr>
          <a:xfrm flipH="1">
            <a:off x="7422948" y="220730"/>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1"/>
          <p:cNvSpPr/>
          <p:nvPr/>
        </p:nvSpPr>
        <p:spPr>
          <a:xfrm flipH="1">
            <a:off x="5516356" y="275371"/>
            <a:ext cx="106526" cy="101620"/>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1"/>
          <p:cNvSpPr/>
          <p:nvPr/>
        </p:nvSpPr>
        <p:spPr>
          <a:xfrm rot="1531528" flipH="1">
            <a:off x="529457" y="567083"/>
            <a:ext cx="174638" cy="113415"/>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1"/>
          <p:cNvSpPr/>
          <p:nvPr/>
        </p:nvSpPr>
        <p:spPr>
          <a:xfrm rot="5651252" flipH="1">
            <a:off x="453091" y="4787187"/>
            <a:ext cx="164594" cy="54658"/>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2" name="Google Shape;182;p11"/>
          <p:cNvGrpSpPr/>
          <p:nvPr/>
        </p:nvGrpSpPr>
        <p:grpSpPr>
          <a:xfrm>
            <a:off x="7914115" y="2797748"/>
            <a:ext cx="1109326" cy="2740462"/>
            <a:chOff x="1985590" y="3490398"/>
            <a:chExt cx="1109326" cy="2740462"/>
          </a:xfrm>
        </p:grpSpPr>
        <p:sp>
          <p:nvSpPr>
            <p:cNvPr id="183" name="Google Shape;183;p11"/>
            <p:cNvSpPr/>
            <p:nvPr/>
          </p:nvSpPr>
          <p:spPr>
            <a:xfrm>
              <a:off x="2299102" y="3490398"/>
              <a:ext cx="614745" cy="567414"/>
            </a:xfrm>
            <a:custGeom>
              <a:avLst/>
              <a:gdLst/>
              <a:ahLst/>
              <a:cxnLst/>
              <a:rect l="l" t="t" r="r" b="b"/>
              <a:pathLst>
                <a:path w="22781" h="21027" extrusionOk="0">
                  <a:moveTo>
                    <a:pt x="12014" y="1"/>
                  </a:moveTo>
                  <a:cubicBezTo>
                    <a:pt x="11821" y="1"/>
                    <a:pt x="11628" y="10"/>
                    <a:pt x="11436" y="28"/>
                  </a:cubicBezTo>
                  <a:cubicBezTo>
                    <a:pt x="9496" y="210"/>
                    <a:pt x="7715" y="1214"/>
                    <a:pt x="6186" y="2447"/>
                  </a:cubicBezTo>
                  <a:cubicBezTo>
                    <a:pt x="5410" y="3086"/>
                    <a:pt x="4657" y="3839"/>
                    <a:pt x="4337" y="4798"/>
                  </a:cubicBezTo>
                  <a:cubicBezTo>
                    <a:pt x="3858" y="6259"/>
                    <a:pt x="4520" y="7834"/>
                    <a:pt x="5159" y="9249"/>
                  </a:cubicBezTo>
                  <a:cubicBezTo>
                    <a:pt x="6026" y="11189"/>
                    <a:pt x="6917" y="13129"/>
                    <a:pt x="7807" y="15069"/>
                  </a:cubicBezTo>
                  <a:cubicBezTo>
                    <a:pt x="6483" y="13746"/>
                    <a:pt x="5182" y="12422"/>
                    <a:pt x="3881" y="11098"/>
                  </a:cubicBezTo>
                  <a:cubicBezTo>
                    <a:pt x="3289" y="10506"/>
                    <a:pt x="2600" y="9876"/>
                    <a:pt x="1795" y="9876"/>
                  </a:cubicBezTo>
                  <a:cubicBezTo>
                    <a:pt x="1730" y="9876"/>
                    <a:pt x="1664" y="9880"/>
                    <a:pt x="1598" y="9888"/>
                  </a:cubicBezTo>
                  <a:cubicBezTo>
                    <a:pt x="754" y="9979"/>
                    <a:pt x="137" y="10847"/>
                    <a:pt x="69" y="11691"/>
                  </a:cubicBezTo>
                  <a:cubicBezTo>
                    <a:pt x="1" y="12536"/>
                    <a:pt x="343" y="13380"/>
                    <a:pt x="754" y="14111"/>
                  </a:cubicBezTo>
                  <a:cubicBezTo>
                    <a:pt x="2899" y="18060"/>
                    <a:pt x="7168" y="20776"/>
                    <a:pt x="11664" y="21027"/>
                  </a:cubicBezTo>
                  <a:cubicBezTo>
                    <a:pt x="17485" y="20639"/>
                    <a:pt x="22506" y="15069"/>
                    <a:pt x="22735" y="8952"/>
                  </a:cubicBezTo>
                  <a:cubicBezTo>
                    <a:pt x="22780" y="7834"/>
                    <a:pt x="22643" y="6601"/>
                    <a:pt x="21890" y="5780"/>
                  </a:cubicBezTo>
                  <a:cubicBezTo>
                    <a:pt x="21485" y="5325"/>
                    <a:pt x="20848" y="5062"/>
                    <a:pt x="20247" y="5062"/>
                  </a:cubicBezTo>
                  <a:cubicBezTo>
                    <a:pt x="19731" y="5062"/>
                    <a:pt x="19241" y="5256"/>
                    <a:pt x="18946" y="5688"/>
                  </a:cubicBezTo>
                  <a:cubicBezTo>
                    <a:pt x="18558" y="6213"/>
                    <a:pt x="18580" y="6944"/>
                    <a:pt x="18580" y="7606"/>
                  </a:cubicBezTo>
                  <a:cubicBezTo>
                    <a:pt x="18535" y="9569"/>
                    <a:pt x="17964" y="11554"/>
                    <a:pt x="16960" y="13266"/>
                  </a:cubicBezTo>
                  <a:cubicBezTo>
                    <a:pt x="17097" y="11372"/>
                    <a:pt x="17211" y="9477"/>
                    <a:pt x="17348" y="7583"/>
                  </a:cubicBezTo>
                  <a:cubicBezTo>
                    <a:pt x="17462" y="5757"/>
                    <a:pt x="17553" y="3794"/>
                    <a:pt x="16572" y="2264"/>
                  </a:cubicBezTo>
                  <a:cubicBezTo>
                    <a:pt x="15604" y="761"/>
                    <a:pt x="13799" y="1"/>
                    <a:pt x="120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1"/>
            <p:cNvSpPr/>
            <p:nvPr/>
          </p:nvSpPr>
          <p:spPr>
            <a:xfrm>
              <a:off x="1985590" y="3902567"/>
              <a:ext cx="1109326" cy="2328293"/>
            </a:xfrm>
            <a:custGeom>
              <a:avLst/>
              <a:gdLst/>
              <a:ahLst/>
              <a:cxnLst/>
              <a:rect l="l" t="t" r="r" b="b"/>
              <a:pathLst>
                <a:path w="41109" h="86281" extrusionOk="0">
                  <a:moveTo>
                    <a:pt x="3600" y="39967"/>
                  </a:moveTo>
                  <a:cubicBezTo>
                    <a:pt x="2921" y="39967"/>
                    <a:pt x="2330" y="40561"/>
                    <a:pt x="1941" y="41155"/>
                  </a:cubicBezTo>
                  <a:cubicBezTo>
                    <a:pt x="320" y="43620"/>
                    <a:pt x="0" y="46747"/>
                    <a:pt x="183" y="49691"/>
                  </a:cubicBezTo>
                  <a:cubicBezTo>
                    <a:pt x="434" y="53983"/>
                    <a:pt x="1667" y="58228"/>
                    <a:pt x="3744" y="61994"/>
                  </a:cubicBezTo>
                  <a:cubicBezTo>
                    <a:pt x="5342" y="64916"/>
                    <a:pt x="7442" y="67541"/>
                    <a:pt x="9633" y="70074"/>
                  </a:cubicBezTo>
                  <a:cubicBezTo>
                    <a:pt x="8355" y="68294"/>
                    <a:pt x="7693" y="66514"/>
                    <a:pt x="7213" y="64802"/>
                  </a:cubicBezTo>
                  <a:cubicBezTo>
                    <a:pt x="5387" y="58479"/>
                    <a:pt x="4794" y="51791"/>
                    <a:pt x="5479" y="45241"/>
                  </a:cubicBezTo>
                  <a:cubicBezTo>
                    <a:pt x="5661" y="43551"/>
                    <a:pt x="5821" y="41611"/>
                    <a:pt x="4611" y="40424"/>
                  </a:cubicBezTo>
                  <a:cubicBezTo>
                    <a:pt x="4383" y="40219"/>
                    <a:pt x="4132" y="40036"/>
                    <a:pt x="3835" y="39991"/>
                  </a:cubicBezTo>
                  <a:cubicBezTo>
                    <a:pt x="3756" y="39974"/>
                    <a:pt x="3677" y="39967"/>
                    <a:pt x="3600" y="39967"/>
                  </a:cubicBezTo>
                  <a:close/>
                  <a:moveTo>
                    <a:pt x="27756" y="1"/>
                  </a:moveTo>
                  <a:cubicBezTo>
                    <a:pt x="26889" y="708"/>
                    <a:pt x="26250" y="1713"/>
                    <a:pt x="25976" y="2808"/>
                  </a:cubicBezTo>
                  <a:cubicBezTo>
                    <a:pt x="25907" y="1941"/>
                    <a:pt x="25770" y="982"/>
                    <a:pt x="25108" y="412"/>
                  </a:cubicBezTo>
                  <a:cubicBezTo>
                    <a:pt x="24881" y="216"/>
                    <a:pt x="24573" y="125"/>
                    <a:pt x="24268" y="125"/>
                  </a:cubicBezTo>
                  <a:cubicBezTo>
                    <a:pt x="23683" y="125"/>
                    <a:pt x="23107" y="458"/>
                    <a:pt x="23122" y="1028"/>
                  </a:cubicBezTo>
                  <a:cubicBezTo>
                    <a:pt x="23145" y="1827"/>
                    <a:pt x="24218" y="2375"/>
                    <a:pt x="24035" y="3151"/>
                  </a:cubicBezTo>
                  <a:cubicBezTo>
                    <a:pt x="24022" y="2561"/>
                    <a:pt x="23437" y="2227"/>
                    <a:pt x="22850" y="2227"/>
                  </a:cubicBezTo>
                  <a:cubicBezTo>
                    <a:pt x="22415" y="2227"/>
                    <a:pt x="21980" y="2410"/>
                    <a:pt x="21776" y="2808"/>
                  </a:cubicBezTo>
                  <a:cubicBezTo>
                    <a:pt x="21388" y="3630"/>
                    <a:pt x="22050" y="4657"/>
                    <a:pt x="22917" y="4885"/>
                  </a:cubicBezTo>
                  <a:cubicBezTo>
                    <a:pt x="22780" y="4870"/>
                    <a:pt x="22641" y="4860"/>
                    <a:pt x="22501" y="4860"/>
                  </a:cubicBezTo>
                  <a:cubicBezTo>
                    <a:pt x="22222" y="4860"/>
                    <a:pt x="21943" y="4901"/>
                    <a:pt x="21684" y="5022"/>
                  </a:cubicBezTo>
                  <a:cubicBezTo>
                    <a:pt x="21205" y="5251"/>
                    <a:pt x="20908" y="5958"/>
                    <a:pt x="21274" y="6369"/>
                  </a:cubicBezTo>
                  <a:cubicBezTo>
                    <a:pt x="21433" y="6529"/>
                    <a:pt x="21662" y="6597"/>
                    <a:pt x="21890" y="6666"/>
                  </a:cubicBezTo>
                  <a:cubicBezTo>
                    <a:pt x="22532" y="6835"/>
                    <a:pt x="23194" y="6941"/>
                    <a:pt x="23888" y="6941"/>
                  </a:cubicBezTo>
                  <a:cubicBezTo>
                    <a:pt x="24502" y="6941"/>
                    <a:pt x="25141" y="6859"/>
                    <a:pt x="25816" y="6666"/>
                  </a:cubicBezTo>
                  <a:lnTo>
                    <a:pt x="25816" y="6666"/>
                  </a:lnTo>
                  <a:cubicBezTo>
                    <a:pt x="26227" y="12783"/>
                    <a:pt x="25108" y="18832"/>
                    <a:pt x="23305" y="24721"/>
                  </a:cubicBezTo>
                  <a:cubicBezTo>
                    <a:pt x="23511" y="22164"/>
                    <a:pt x="23282" y="19471"/>
                    <a:pt x="22963" y="16846"/>
                  </a:cubicBezTo>
                  <a:cubicBezTo>
                    <a:pt x="22689" y="14586"/>
                    <a:pt x="22278" y="12190"/>
                    <a:pt x="20794" y="10455"/>
                  </a:cubicBezTo>
                  <a:cubicBezTo>
                    <a:pt x="20156" y="9694"/>
                    <a:pt x="19222" y="9062"/>
                    <a:pt x="18241" y="9062"/>
                  </a:cubicBezTo>
                  <a:cubicBezTo>
                    <a:pt x="18134" y="9062"/>
                    <a:pt x="18026" y="9070"/>
                    <a:pt x="17918" y="9085"/>
                  </a:cubicBezTo>
                  <a:cubicBezTo>
                    <a:pt x="16709" y="9268"/>
                    <a:pt x="15841" y="10478"/>
                    <a:pt x="15750" y="11710"/>
                  </a:cubicBezTo>
                  <a:cubicBezTo>
                    <a:pt x="15659" y="12920"/>
                    <a:pt x="16184" y="14130"/>
                    <a:pt x="16891" y="15111"/>
                  </a:cubicBezTo>
                  <a:cubicBezTo>
                    <a:pt x="17599" y="16115"/>
                    <a:pt x="18489" y="16983"/>
                    <a:pt x="19265" y="17919"/>
                  </a:cubicBezTo>
                  <a:cubicBezTo>
                    <a:pt x="21548" y="20795"/>
                    <a:pt x="22575" y="24584"/>
                    <a:pt x="22164" y="28213"/>
                  </a:cubicBezTo>
                  <a:cubicBezTo>
                    <a:pt x="21548" y="30039"/>
                    <a:pt x="20863" y="31842"/>
                    <a:pt x="20155" y="33622"/>
                  </a:cubicBezTo>
                  <a:cubicBezTo>
                    <a:pt x="17416" y="40607"/>
                    <a:pt x="14335" y="47523"/>
                    <a:pt x="12440" y="54759"/>
                  </a:cubicBezTo>
                  <a:cubicBezTo>
                    <a:pt x="11276" y="44350"/>
                    <a:pt x="18968" y="34079"/>
                    <a:pt x="16640" y="23899"/>
                  </a:cubicBezTo>
                  <a:cubicBezTo>
                    <a:pt x="16435" y="22963"/>
                    <a:pt x="16092" y="21982"/>
                    <a:pt x="15248" y="21525"/>
                  </a:cubicBezTo>
                  <a:cubicBezTo>
                    <a:pt x="14967" y="21367"/>
                    <a:pt x="14673" y="21296"/>
                    <a:pt x="14381" y="21296"/>
                  </a:cubicBezTo>
                  <a:cubicBezTo>
                    <a:pt x="13106" y="21296"/>
                    <a:pt x="11841" y="22644"/>
                    <a:pt x="11619" y="24036"/>
                  </a:cubicBezTo>
                  <a:cubicBezTo>
                    <a:pt x="11345" y="25748"/>
                    <a:pt x="11984" y="27437"/>
                    <a:pt x="12121" y="29172"/>
                  </a:cubicBezTo>
                  <a:cubicBezTo>
                    <a:pt x="12326" y="31796"/>
                    <a:pt x="11322" y="34353"/>
                    <a:pt x="10683" y="36909"/>
                  </a:cubicBezTo>
                  <a:cubicBezTo>
                    <a:pt x="9176" y="42935"/>
                    <a:pt x="9770" y="49486"/>
                    <a:pt x="12326" y="55147"/>
                  </a:cubicBezTo>
                  <a:cubicBezTo>
                    <a:pt x="11938" y="56699"/>
                    <a:pt x="11596" y="58274"/>
                    <a:pt x="11322" y="59872"/>
                  </a:cubicBezTo>
                  <a:cubicBezTo>
                    <a:pt x="10660" y="63706"/>
                    <a:pt x="10477" y="67678"/>
                    <a:pt x="10911" y="71558"/>
                  </a:cubicBezTo>
                  <a:cubicBezTo>
                    <a:pt x="10477" y="71056"/>
                    <a:pt x="10044" y="70577"/>
                    <a:pt x="9633" y="70074"/>
                  </a:cubicBezTo>
                  <a:lnTo>
                    <a:pt x="9633" y="70074"/>
                  </a:lnTo>
                  <a:cubicBezTo>
                    <a:pt x="9998" y="70599"/>
                    <a:pt x="10432" y="71124"/>
                    <a:pt x="10934" y="71649"/>
                  </a:cubicBezTo>
                  <a:cubicBezTo>
                    <a:pt x="11527" y="76990"/>
                    <a:pt x="13330" y="82103"/>
                    <a:pt x="16686" y="86280"/>
                  </a:cubicBezTo>
                  <a:cubicBezTo>
                    <a:pt x="17234" y="85664"/>
                    <a:pt x="16709" y="84705"/>
                    <a:pt x="16229" y="84021"/>
                  </a:cubicBezTo>
                  <a:cubicBezTo>
                    <a:pt x="11025" y="76694"/>
                    <a:pt x="10546" y="66879"/>
                    <a:pt x="12486" y="58091"/>
                  </a:cubicBezTo>
                  <a:cubicBezTo>
                    <a:pt x="13604" y="52955"/>
                    <a:pt x="15476" y="48025"/>
                    <a:pt x="17507" y="43163"/>
                  </a:cubicBezTo>
                  <a:cubicBezTo>
                    <a:pt x="24857" y="39626"/>
                    <a:pt x="30815" y="33645"/>
                    <a:pt x="34421" y="26455"/>
                  </a:cubicBezTo>
                  <a:cubicBezTo>
                    <a:pt x="34923" y="25428"/>
                    <a:pt x="35403" y="24355"/>
                    <a:pt x="35357" y="23214"/>
                  </a:cubicBezTo>
                  <a:cubicBezTo>
                    <a:pt x="35311" y="22073"/>
                    <a:pt x="34604" y="20886"/>
                    <a:pt x="33485" y="20658"/>
                  </a:cubicBezTo>
                  <a:cubicBezTo>
                    <a:pt x="33343" y="20628"/>
                    <a:pt x="33201" y="20614"/>
                    <a:pt x="33061" y="20614"/>
                  </a:cubicBezTo>
                  <a:cubicBezTo>
                    <a:pt x="32236" y="20614"/>
                    <a:pt x="31458" y="21096"/>
                    <a:pt x="30815" y="21662"/>
                  </a:cubicBezTo>
                  <a:cubicBezTo>
                    <a:pt x="28943" y="23328"/>
                    <a:pt x="27893" y="25725"/>
                    <a:pt x="26797" y="28007"/>
                  </a:cubicBezTo>
                  <a:cubicBezTo>
                    <a:pt x="24446" y="32801"/>
                    <a:pt x="21548" y="37366"/>
                    <a:pt x="18192" y="41520"/>
                  </a:cubicBezTo>
                  <a:cubicBezTo>
                    <a:pt x="19425" y="38621"/>
                    <a:pt x="20680" y="35745"/>
                    <a:pt x="21867" y="32824"/>
                  </a:cubicBezTo>
                  <a:cubicBezTo>
                    <a:pt x="23602" y="28464"/>
                    <a:pt x="25177" y="23945"/>
                    <a:pt x="26135" y="19357"/>
                  </a:cubicBezTo>
                  <a:cubicBezTo>
                    <a:pt x="29468" y="14084"/>
                    <a:pt x="35197" y="10432"/>
                    <a:pt x="39739" y="5867"/>
                  </a:cubicBezTo>
                  <a:cubicBezTo>
                    <a:pt x="40219" y="5388"/>
                    <a:pt x="40698" y="4863"/>
                    <a:pt x="40835" y="4201"/>
                  </a:cubicBezTo>
                  <a:cubicBezTo>
                    <a:pt x="41109" y="2877"/>
                    <a:pt x="39716" y="1667"/>
                    <a:pt x="38347" y="1621"/>
                  </a:cubicBezTo>
                  <a:cubicBezTo>
                    <a:pt x="38309" y="1620"/>
                    <a:pt x="38271" y="1620"/>
                    <a:pt x="38233" y="1620"/>
                  </a:cubicBezTo>
                  <a:cubicBezTo>
                    <a:pt x="36930" y="1620"/>
                    <a:pt x="35715" y="2376"/>
                    <a:pt x="34672" y="3196"/>
                  </a:cubicBezTo>
                  <a:cubicBezTo>
                    <a:pt x="31317" y="5821"/>
                    <a:pt x="28669" y="9314"/>
                    <a:pt x="27003" y="13240"/>
                  </a:cubicBezTo>
                  <a:cubicBezTo>
                    <a:pt x="27163" y="11025"/>
                    <a:pt x="27140" y="8811"/>
                    <a:pt x="26866" y="6597"/>
                  </a:cubicBezTo>
                  <a:cubicBezTo>
                    <a:pt x="28715" y="5730"/>
                    <a:pt x="30153" y="4018"/>
                    <a:pt x="30678" y="2055"/>
                  </a:cubicBezTo>
                  <a:cubicBezTo>
                    <a:pt x="30532" y="2031"/>
                    <a:pt x="30386" y="2019"/>
                    <a:pt x="30239" y="2019"/>
                  </a:cubicBezTo>
                  <a:cubicBezTo>
                    <a:pt x="29283" y="2019"/>
                    <a:pt x="28339" y="2522"/>
                    <a:pt x="27824" y="3333"/>
                  </a:cubicBezTo>
                  <a:cubicBezTo>
                    <a:pt x="28395" y="2329"/>
                    <a:pt x="28372" y="1005"/>
                    <a:pt x="277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5" name="Google Shape;185;p11"/>
          <p:cNvSpPr/>
          <p:nvPr/>
        </p:nvSpPr>
        <p:spPr>
          <a:xfrm rot="-570776" flipH="1">
            <a:off x="4356200" y="4253614"/>
            <a:ext cx="904250" cy="1339752"/>
          </a:xfrm>
          <a:custGeom>
            <a:avLst/>
            <a:gdLst/>
            <a:ahLst/>
            <a:cxnLst/>
            <a:rect l="l" t="t" r="r" b="b"/>
            <a:pathLst>
              <a:path w="33508" h="49646" extrusionOk="0">
                <a:moveTo>
                  <a:pt x="12973" y="0"/>
                </a:moveTo>
                <a:cubicBezTo>
                  <a:pt x="11302" y="0"/>
                  <a:pt x="9993" y="1496"/>
                  <a:pt x="9427" y="3059"/>
                </a:cubicBezTo>
                <a:cubicBezTo>
                  <a:pt x="8103" y="6574"/>
                  <a:pt x="9359" y="10729"/>
                  <a:pt x="11915" y="13468"/>
                </a:cubicBezTo>
                <a:cubicBezTo>
                  <a:pt x="13033" y="14654"/>
                  <a:pt x="14449" y="15796"/>
                  <a:pt x="14631" y="17416"/>
                </a:cubicBezTo>
                <a:cubicBezTo>
                  <a:pt x="14700" y="18078"/>
                  <a:pt x="14540" y="18740"/>
                  <a:pt x="14517" y="19402"/>
                </a:cubicBezTo>
                <a:cubicBezTo>
                  <a:pt x="14471" y="20794"/>
                  <a:pt x="14974" y="22232"/>
                  <a:pt x="15955" y="23282"/>
                </a:cubicBezTo>
                <a:cubicBezTo>
                  <a:pt x="17233" y="24675"/>
                  <a:pt x="19242" y="25382"/>
                  <a:pt x="20201" y="27026"/>
                </a:cubicBezTo>
                <a:cubicBezTo>
                  <a:pt x="21410" y="29103"/>
                  <a:pt x="20497" y="31910"/>
                  <a:pt x="21684" y="34010"/>
                </a:cubicBezTo>
                <a:cubicBezTo>
                  <a:pt x="23031" y="36407"/>
                  <a:pt x="26432" y="36749"/>
                  <a:pt x="28281" y="38781"/>
                </a:cubicBezTo>
                <a:cubicBezTo>
                  <a:pt x="29285" y="39831"/>
                  <a:pt x="29742" y="41269"/>
                  <a:pt x="30404" y="42570"/>
                </a:cubicBezTo>
                <a:cubicBezTo>
                  <a:pt x="31043" y="43871"/>
                  <a:pt x="32070" y="45172"/>
                  <a:pt x="33508" y="45400"/>
                </a:cubicBezTo>
                <a:cubicBezTo>
                  <a:pt x="32024" y="44487"/>
                  <a:pt x="31454" y="42501"/>
                  <a:pt x="31202" y="40744"/>
                </a:cubicBezTo>
                <a:cubicBezTo>
                  <a:pt x="30951" y="38986"/>
                  <a:pt x="30746" y="37046"/>
                  <a:pt x="29468" y="35814"/>
                </a:cubicBezTo>
                <a:cubicBezTo>
                  <a:pt x="28737" y="35106"/>
                  <a:pt x="27733" y="34764"/>
                  <a:pt x="26934" y="34147"/>
                </a:cubicBezTo>
                <a:cubicBezTo>
                  <a:pt x="26112" y="33485"/>
                  <a:pt x="25496" y="32549"/>
                  <a:pt x="25245" y="31522"/>
                </a:cubicBezTo>
                <a:cubicBezTo>
                  <a:pt x="24789" y="29582"/>
                  <a:pt x="25565" y="27437"/>
                  <a:pt x="24720" y="25656"/>
                </a:cubicBezTo>
                <a:cubicBezTo>
                  <a:pt x="23921" y="23967"/>
                  <a:pt x="21844" y="23054"/>
                  <a:pt x="21296" y="21251"/>
                </a:cubicBezTo>
                <a:cubicBezTo>
                  <a:pt x="20817" y="19745"/>
                  <a:pt x="21570" y="18124"/>
                  <a:pt x="21273" y="16572"/>
                </a:cubicBezTo>
                <a:cubicBezTo>
                  <a:pt x="20863" y="14312"/>
                  <a:pt x="18443" y="13011"/>
                  <a:pt x="17416" y="10934"/>
                </a:cubicBezTo>
                <a:cubicBezTo>
                  <a:pt x="16777" y="9656"/>
                  <a:pt x="16708" y="8195"/>
                  <a:pt x="16686" y="6757"/>
                </a:cubicBezTo>
                <a:cubicBezTo>
                  <a:pt x="16663" y="5319"/>
                  <a:pt x="16686" y="3858"/>
                  <a:pt x="16161" y="2534"/>
                </a:cubicBezTo>
                <a:cubicBezTo>
                  <a:pt x="15636" y="1188"/>
                  <a:pt x="14449" y="23"/>
                  <a:pt x="13011" y="1"/>
                </a:cubicBezTo>
                <a:cubicBezTo>
                  <a:pt x="12998" y="0"/>
                  <a:pt x="12985" y="0"/>
                  <a:pt x="12973" y="0"/>
                </a:cubicBezTo>
                <a:close/>
                <a:moveTo>
                  <a:pt x="4392" y="14708"/>
                </a:moveTo>
                <a:cubicBezTo>
                  <a:pt x="3463" y="14708"/>
                  <a:pt x="2560" y="14973"/>
                  <a:pt x="1826" y="15567"/>
                </a:cubicBezTo>
                <a:cubicBezTo>
                  <a:pt x="434" y="16686"/>
                  <a:pt x="0" y="18763"/>
                  <a:pt x="571" y="20452"/>
                </a:cubicBezTo>
                <a:cubicBezTo>
                  <a:pt x="1142" y="22141"/>
                  <a:pt x="2602" y="23442"/>
                  <a:pt x="4269" y="24127"/>
                </a:cubicBezTo>
                <a:cubicBezTo>
                  <a:pt x="5455" y="24629"/>
                  <a:pt x="6916" y="24926"/>
                  <a:pt x="7555" y="26067"/>
                </a:cubicBezTo>
                <a:cubicBezTo>
                  <a:pt x="8080" y="27026"/>
                  <a:pt x="7829" y="28236"/>
                  <a:pt x="8263" y="29263"/>
                </a:cubicBezTo>
                <a:cubicBezTo>
                  <a:pt x="9222" y="31454"/>
                  <a:pt x="12554" y="31203"/>
                  <a:pt x="14243" y="32892"/>
                </a:cubicBezTo>
                <a:cubicBezTo>
                  <a:pt x="15430" y="34102"/>
                  <a:pt x="15544" y="35996"/>
                  <a:pt x="16434" y="37434"/>
                </a:cubicBezTo>
                <a:cubicBezTo>
                  <a:pt x="17279" y="38804"/>
                  <a:pt x="18763" y="39648"/>
                  <a:pt x="20269" y="40242"/>
                </a:cubicBezTo>
                <a:cubicBezTo>
                  <a:pt x="21296" y="40652"/>
                  <a:pt x="22369" y="40972"/>
                  <a:pt x="23282" y="41565"/>
                </a:cubicBezTo>
                <a:cubicBezTo>
                  <a:pt x="25907" y="43186"/>
                  <a:pt x="27094" y="46678"/>
                  <a:pt x="29947" y="47865"/>
                </a:cubicBezTo>
                <a:cubicBezTo>
                  <a:pt x="27025" y="46176"/>
                  <a:pt x="27048" y="42068"/>
                  <a:pt x="24811" y="40082"/>
                </a:cubicBezTo>
                <a:cubicBezTo>
                  <a:pt x="23487" y="38895"/>
                  <a:pt x="21479" y="38621"/>
                  <a:pt x="20292" y="37320"/>
                </a:cubicBezTo>
                <a:cubicBezTo>
                  <a:pt x="18375" y="35243"/>
                  <a:pt x="19310" y="31568"/>
                  <a:pt x="17393" y="29491"/>
                </a:cubicBezTo>
                <a:cubicBezTo>
                  <a:pt x="16161" y="28167"/>
                  <a:pt x="14083" y="27893"/>
                  <a:pt x="12828" y="26592"/>
                </a:cubicBezTo>
                <a:cubicBezTo>
                  <a:pt x="11755" y="25474"/>
                  <a:pt x="11504" y="23853"/>
                  <a:pt x="11162" y="22347"/>
                </a:cubicBezTo>
                <a:cubicBezTo>
                  <a:pt x="10682" y="20087"/>
                  <a:pt x="9884" y="17759"/>
                  <a:pt x="8172" y="16207"/>
                </a:cubicBezTo>
                <a:cubicBezTo>
                  <a:pt x="7156" y="15272"/>
                  <a:pt x="5747" y="14708"/>
                  <a:pt x="4392" y="14708"/>
                </a:cubicBezTo>
                <a:close/>
                <a:moveTo>
                  <a:pt x="5136" y="34284"/>
                </a:moveTo>
                <a:cubicBezTo>
                  <a:pt x="2876" y="34307"/>
                  <a:pt x="1210" y="36955"/>
                  <a:pt x="1826" y="39123"/>
                </a:cubicBezTo>
                <a:cubicBezTo>
                  <a:pt x="2433" y="41257"/>
                  <a:pt x="4719" y="42639"/>
                  <a:pt x="6945" y="42639"/>
                </a:cubicBezTo>
                <a:cubicBezTo>
                  <a:pt x="6981" y="42639"/>
                  <a:pt x="7017" y="42639"/>
                  <a:pt x="7053" y="42638"/>
                </a:cubicBezTo>
                <a:cubicBezTo>
                  <a:pt x="7470" y="42623"/>
                  <a:pt x="7888" y="42566"/>
                  <a:pt x="8305" y="42566"/>
                </a:cubicBezTo>
                <a:cubicBezTo>
                  <a:pt x="8504" y="42566"/>
                  <a:pt x="8703" y="42579"/>
                  <a:pt x="8902" y="42615"/>
                </a:cubicBezTo>
                <a:cubicBezTo>
                  <a:pt x="10591" y="42889"/>
                  <a:pt x="11755" y="44647"/>
                  <a:pt x="13444" y="44966"/>
                </a:cubicBezTo>
                <a:cubicBezTo>
                  <a:pt x="13658" y="45009"/>
                  <a:pt x="13873" y="45027"/>
                  <a:pt x="14088" y="45027"/>
                </a:cubicBezTo>
                <a:cubicBezTo>
                  <a:pt x="15090" y="45027"/>
                  <a:pt x="16104" y="44644"/>
                  <a:pt x="17118" y="44644"/>
                </a:cubicBezTo>
                <a:cubicBezTo>
                  <a:pt x="17164" y="44644"/>
                  <a:pt x="17210" y="44645"/>
                  <a:pt x="17256" y="44647"/>
                </a:cubicBezTo>
                <a:cubicBezTo>
                  <a:pt x="20877" y="44738"/>
                  <a:pt x="23021" y="49646"/>
                  <a:pt x="26658" y="49646"/>
                </a:cubicBezTo>
                <a:cubicBezTo>
                  <a:pt x="26666" y="49646"/>
                  <a:pt x="26675" y="49646"/>
                  <a:pt x="26683" y="49646"/>
                </a:cubicBezTo>
                <a:cubicBezTo>
                  <a:pt x="25450" y="48550"/>
                  <a:pt x="24400" y="47363"/>
                  <a:pt x="23716" y="45994"/>
                </a:cubicBezTo>
                <a:cubicBezTo>
                  <a:pt x="23236" y="45058"/>
                  <a:pt x="22894" y="43939"/>
                  <a:pt x="21981" y="43414"/>
                </a:cubicBezTo>
                <a:cubicBezTo>
                  <a:pt x="21342" y="43026"/>
                  <a:pt x="20543" y="43003"/>
                  <a:pt x="19881" y="42684"/>
                </a:cubicBezTo>
                <a:cubicBezTo>
                  <a:pt x="18397" y="41999"/>
                  <a:pt x="17895" y="40036"/>
                  <a:pt x="16503" y="39169"/>
                </a:cubicBezTo>
                <a:cubicBezTo>
                  <a:pt x="15225" y="38393"/>
                  <a:pt x="13558" y="38712"/>
                  <a:pt x="12120" y="38279"/>
                </a:cubicBezTo>
                <a:cubicBezTo>
                  <a:pt x="9496" y="37480"/>
                  <a:pt x="7852" y="34284"/>
                  <a:pt x="5136" y="3428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1"/>
          <p:cNvSpPr/>
          <p:nvPr/>
        </p:nvSpPr>
        <p:spPr>
          <a:xfrm rot="570776">
            <a:off x="3883550" y="4253614"/>
            <a:ext cx="904250" cy="1339752"/>
          </a:xfrm>
          <a:custGeom>
            <a:avLst/>
            <a:gdLst/>
            <a:ahLst/>
            <a:cxnLst/>
            <a:rect l="l" t="t" r="r" b="b"/>
            <a:pathLst>
              <a:path w="33508" h="49646" extrusionOk="0">
                <a:moveTo>
                  <a:pt x="12973" y="0"/>
                </a:moveTo>
                <a:cubicBezTo>
                  <a:pt x="11302" y="0"/>
                  <a:pt x="9993" y="1496"/>
                  <a:pt x="9427" y="3059"/>
                </a:cubicBezTo>
                <a:cubicBezTo>
                  <a:pt x="8103" y="6574"/>
                  <a:pt x="9359" y="10729"/>
                  <a:pt x="11915" y="13468"/>
                </a:cubicBezTo>
                <a:cubicBezTo>
                  <a:pt x="13033" y="14654"/>
                  <a:pt x="14449" y="15796"/>
                  <a:pt x="14631" y="17416"/>
                </a:cubicBezTo>
                <a:cubicBezTo>
                  <a:pt x="14700" y="18078"/>
                  <a:pt x="14540" y="18740"/>
                  <a:pt x="14517" y="19402"/>
                </a:cubicBezTo>
                <a:cubicBezTo>
                  <a:pt x="14471" y="20794"/>
                  <a:pt x="14974" y="22232"/>
                  <a:pt x="15955" y="23282"/>
                </a:cubicBezTo>
                <a:cubicBezTo>
                  <a:pt x="17233" y="24675"/>
                  <a:pt x="19242" y="25382"/>
                  <a:pt x="20201" y="27026"/>
                </a:cubicBezTo>
                <a:cubicBezTo>
                  <a:pt x="21410" y="29103"/>
                  <a:pt x="20497" y="31910"/>
                  <a:pt x="21684" y="34010"/>
                </a:cubicBezTo>
                <a:cubicBezTo>
                  <a:pt x="23031" y="36407"/>
                  <a:pt x="26432" y="36749"/>
                  <a:pt x="28281" y="38781"/>
                </a:cubicBezTo>
                <a:cubicBezTo>
                  <a:pt x="29285" y="39831"/>
                  <a:pt x="29742" y="41269"/>
                  <a:pt x="30404" y="42570"/>
                </a:cubicBezTo>
                <a:cubicBezTo>
                  <a:pt x="31043" y="43871"/>
                  <a:pt x="32070" y="45172"/>
                  <a:pt x="33508" y="45400"/>
                </a:cubicBezTo>
                <a:cubicBezTo>
                  <a:pt x="32024" y="44487"/>
                  <a:pt x="31454" y="42501"/>
                  <a:pt x="31202" y="40744"/>
                </a:cubicBezTo>
                <a:cubicBezTo>
                  <a:pt x="30951" y="38986"/>
                  <a:pt x="30746" y="37046"/>
                  <a:pt x="29468" y="35814"/>
                </a:cubicBezTo>
                <a:cubicBezTo>
                  <a:pt x="28737" y="35106"/>
                  <a:pt x="27733" y="34764"/>
                  <a:pt x="26934" y="34147"/>
                </a:cubicBezTo>
                <a:cubicBezTo>
                  <a:pt x="26112" y="33485"/>
                  <a:pt x="25496" y="32549"/>
                  <a:pt x="25245" y="31522"/>
                </a:cubicBezTo>
                <a:cubicBezTo>
                  <a:pt x="24789" y="29582"/>
                  <a:pt x="25565" y="27437"/>
                  <a:pt x="24720" y="25656"/>
                </a:cubicBezTo>
                <a:cubicBezTo>
                  <a:pt x="23921" y="23967"/>
                  <a:pt x="21844" y="23054"/>
                  <a:pt x="21296" y="21251"/>
                </a:cubicBezTo>
                <a:cubicBezTo>
                  <a:pt x="20817" y="19745"/>
                  <a:pt x="21570" y="18124"/>
                  <a:pt x="21273" y="16572"/>
                </a:cubicBezTo>
                <a:cubicBezTo>
                  <a:pt x="20863" y="14312"/>
                  <a:pt x="18443" y="13011"/>
                  <a:pt x="17416" y="10934"/>
                </a:cubicBezTo>
                <a:cubicBezTo>
                  <a:pt x="16777" y="9656"/>
                  <a:pt x="16708" y="8195"/>
                  <a:pt x="16686" y="6757"/>
                </a:cubicBezTo>
                <a:cubicBezTo>
                  <a:pt x="16663" y="5319"/>
                  <a:pt x="16686" y="3858"/>
                  <a:pt x="16161" y="2534"/>
                </a:cubicBezTo>
                <a:cubicBezTo>
                  <a:pt x="15636" y="1188"/>
                  <a:pt x="14449" y="23"/>
                  <a:pt x="13011" y="1"/>
                </a:cubicBezTo>
                <a:cubicBezTo>
                  <a:pt x="12998" y="0"/>
                  <a:pt x="12985" y="0"/>
                  <a:pt x="12973" y="0"/>
                </a:cubicBezTo>
                <a:close/>
                <a:moveTo>
                  <a:pt x="4392" y="14708"/>
                </a:moveTo>
                <a:cubicBezTo>
                  <a:pt x="3463" y="14708"/>
                  <a:pt x="2560" y="14973"/>
                  <a:pt x="1826" y="15567"/>
                </a:cubicBezTo>
                <a:cubicBezTo>
                  <a:pt x="434" y="16686"/>
                  <a:pt x="0" y="18763"/>
                  <a:pt x="571" y="20452"/>
                </a:cubicBezTo>
                <a:cubicBezTo>
                  <a:pt x="1142" y="22141"/>
                  <a:pt x="2602" y="23442"/>
                  <a:pt x="4269" y="24127"/>
                </a:cubicBezTo>
                <a:cubicBezTo>
                  <a:pt x="5455" y="24629"/>
                  <a:pt x="6916" y="24926"/>
                  <a:pt x="7555" y="26067"/>
                </a:cubicBezTo>
                <a:cubicBezTo>
                  <a:pt x="8080" y="27026"/>
                  <a:pt x="7829" y="28236"/>
                  <a:pt x="8263" y="29263"/>
                </a:cubicBezTo>
                <a:cubicBezTo>
                  <a:pt x="9222" y="31454"/>
                  <a:pt x="12554" y="31203"/>
                  <a:pt x="14243" y="32892"/>
                </a:cubicBezTo>
                <a:cubicBezTo>
                  <a:pt x="15430" y="34102"/>
                  <a:pt x="15544" y="35996"/>
                  <a:pt x="16434" y="37434"/>
                </a:cubicBezTo>
                <a:cubicBezTo>
                  <a:pt x="17279" y="38804"/>
                  <a:pt x="18763" y="39648"/>
                  <a:pt x="20269" y="40242"/>
                </a:cubicBezTo>
                <a:cubicBezTo>
                  <a:pt x="21296" y="40652"/>
                  <a:pt x="22369" y="40972"/>
                  <a:pt x="23282" y="41565"/>
                </a:cubicBezTo>
                <a:cubicBezTo>
                  <a:pt x="25907" y="43186"/>
                  <a:pt x="27094" y="46678"/>
                  <a:pt x="29947" y="47865"/>
                </a:cubicBezTo>
                <a:cubicBezTo>
                  <a:pt x="27025" y="46176"/>
                  <a:pt x="27048" y="42068"/>
                  <a:pt x="24811" y="40082"/>
                </a:cubicBezTo>
                <a:cubicBezTo>
                  <a:pt x="23487" y="38895"/>
                  <a:pt x="21479" y="38621"/>
                  <a:pt x="20292" y="37320"/>
                </a:cubicBezTo>
                <a:cubicBezTo>
                  <a:pt x="18375" y="35243"/>
                  <a:pt x="19310" y="31568"/>
                  <a:pt x="17393" y="29491"/>
                </a:cubicBezTo>
                <a:cubicBezTo>
                  <a:pt x="16161" y="28167"/>
                  <a:pt x="14083" y="27893"/>
                  <a:pt x="12828" y="26592"/>
                </a:cubicBezTo>
                <a:cubicBezTo>
                  <a:pt x="11755" y="25474"/>
                  <a:pt x="11504" y="23853"/>
                  <a:pt x="11162" y="22347"/>
                </a:cubicBezTo>
                <a:cubicBezTo>
                  <a:pt x="10682" y="20087"/>
                  <a:pt x="9884" y="17759"/>
                  <a:pt x="8172" y="16207"/>
                </a:cubicBezTo>
                <a:cubicBezTo>
                  <a:pt x="7156" y="15272"/>
                  <a:pt x="5747" y="14708"/>
                  <a:pt x="4392" y="14708"/>
                </a:cubicBezTo>
                <a:close/>
                <a:moveTo>
                  <a:pt x="5136" y="34284"/>
                </a:moveTo>
                <a:cubicBezTo>
                  <a:pt x="2876" y="34307"/>
                  <a:pt x="1210" y="36955"/>
                  <a:pt x="1826" y="39123"/>
                </a:cubicBezTo>
                <a:cubicBezTo>
                  <a:pt x="2433" y="41257"/>
                  <a:pt x="4719" y="42639"/>
                  <a:pt x="6945" y="42639"/>
                </a:cubicBezTo>
                <a:cubicBezTo>
                  <a:pt x="6981" y="42639"/>
                  <a:pt x="7017" y="42639"/>
                  <a:pt x="7053" y="42638"/>
                </a:cubicBezTo>
                <a:cubicBezTo>
                  <a:pt x="7470" y="42623"/>
                  <a:pt x="7888" y="42566"/>
                  <a:pt x="8305" y="42566"/>
                </a:cubicBezTo>
                <a:cubicBezTo>
                  <a:pt x="8504" y="42566"/>
                  <a:pt x="8703" y="42579"/>
                  <a:pt x="8902" y="42615"/>
                </a:cubicBezTo>
                <a:cubicBezTo>
                  <a:pt x="10591" y="42889"/>
                  <a:pt x="11755" y="44647"/>
                  <a:pt x="13444" y="44966"/>
                </a:cubicBezTo>
                <a:cubicBezTo>
                  <a:pt x="13658" y="45009"/>
                  <a:pt x="13873" y="45027"/>
                  <a:pt x="14088" y="45027"/>
                </a:cubicBezTo>
                <a:cubicBezTo>
                  <a:pt x="15090" y="45027"/>
                  <a:pt x="16104" y="44644"/>
                  <a:pt x="17118" y="44644"/>
                </a:cubicBezTo>
                <a:cubicBezTo>
                  <a:pt x="17164" y="44644"/>
                  <a:pt x="17210" y="44645"/>
                  <a:pt x="17256" y="44647"/>
                </a:cubicBezTo>
                <a:cubicBezTo>
                  <a:pt x="20877" y="44738"/>
                  <a:pt x="23021" y="49646"/>
                  <a:pt x="26658" y="49646"/>
                </a:cubicBezTo>
                <a:cubicBezTo>
                  <a:pt x="26666" y="49646"/>
                  <a:pt x="26675" y="49646"/>
                  <a:pt x="26683" y="49646"/>
                </a:cubicBezTo>
                <a:cubicBezTo>
                  <a:pt x="25450" y="48550"/>
                  <a:pt x="24400" y="47363"/>
                  <a:pt x="23716" y="45994"/>
                </a:cubicBezTo>
                <a:cubicBezTo>
                  <a:pt x="23236" y="45058"/>
                  <a:pt x="22894" y="43939"/>
                  <a:pt x="21981" y="43414"/>
                </a:cubicBezTo>
                <a:cubicBezTo>
                  <a:pt x="21342" y="43026"/>
                  <a:pt x="20543" y="43003"/>
                  <a:pt x="19881" y="42684"/>
                </a:cubicBezTo>
                <a:cubicBezTo>
                  <a:pt x="18397" y="41999"/>
                  <a:pt x="17895" y="40036"/>
                  <a:pt x="16503" y="39169"/>
                </a:cubicBezTo>
                <a:cubicBezTo>
                  <a:pt x="15225" y="38393"/>
                  <a:pt x="13558" y="38712"/>
                  <a:pt x="12120" y="38279"/>
                </a:cubicBezTo>
                <a:cubicBezTo>
                  <a:pt x="9496" y="37480"/>
                  <a:pt x="7852" y="34284"/>
                  <a:pt x="5136" y="3428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7" name="Google Shape;187;p11"/>
          <p:cNvGrpSpPr/>
          <p:nvPr/>
        </p:nvGrpSpPr>
        <p:grpSpPr>
          <a:xfrm flipH="1">
            <a:off x="196328" y="2797748"/>
            <a:ext cx="1109326" cy="2740462"/>
            <a:chOff x="1985590" y="3490398"/>
            <a:chExt cx="1109326" cy="2740462"/>
          </a:xfrm>
        </p:grpSpPr>
        <p:sp>
          <p:nvSpPr>
            <p:cNvPr id="188" name="Google Shape;188;p11"/>
            <p:cNvSpPr/>
            <p:nvPr/>
          </p:nvSpPr>
          <p:spPr>
            <a:xfrm>
              <a:off x="2299102" y="3490398"/>
              <a:ext cx="614745" cy="567414"/>
            </a:xfrm>
            <a:custGeom>
              <a:avLst/>
              <a:gdLst/>
              <a:ahLst/>
              <a:cxnLst/>
              <a:rect l="l" t="t" r="r" b="b"/>
              <a:pathLst>
                <a:path w="22781" h="21027" extrusionOk="0">
                  <a:moveTo>
                    <a:pt x="12014" y="1"/>
                  </a:moveTo>
                  <a:cubicBezTo>
                    <a:pt x="11821" y="1"/>
                    <a:pt x="11628" y="10"/>
                    <a:pt x="11436" y="28"/>
                  </a:cubicBezTo>
                  <a:cubicBezTo>
                    <a:pt x="9496" y="210"/>
                    <a:pt x="7715" y="1214"/>
                    <a:pt x="6186" y="2447"/>
                  </a:cubicBezTo>
                  <a:cubicBezTo>
                    <a:pt x="5410" y="3086"/>
                    <a:pt x="4657" y="3839"/>
                    <a:pt x="4337" y="4798"/>
                  </a:cubicBezTo>
                  <a:cubicBezTo>
                    <a:pt x="3858" y="6259"/>
                    <a:pt x="4520" y="7834"/>
                    <a:pt x="5159" y="9249"/>
                  </a:cubicBezTo>
                  <a:cubicBezTo>
                    <a:pt x="6026" y="11189"/>
                    <a:pt x="6917" y="13129"/>
                    <a:pt x="7807" y="15069"/>
                  </a:cubicBezTo>
                  <a:cubicBezTo>
                    <a:pt x="6483" y="13746"/>
                    <a:pt x="5182" y="12422"/>
                    <a:pt x="3881" y="11098"/>
                  </a:cubicBezTo>
                  <a:cubicBezTo>
                    <a:pt x="3289" y="10506"/>
                    <a:pt x="2600" y="9876"/>
                    <a:pt x="1795" y="9876"/>
                  </a:cubicBezTo>
                  <a:cubicBezTo>
                    <a:pt x="1730" y="9876"/>
                    <a:pt x="1664" y="9880"/>
                    <a:pt x="1598" y="9888"/>
                  </a:cubicBezTo>
                  <a:cubicBezTo>
                    <a:pt x="754" y="9979"/>
                    <a:pt x="137" y="10847"/>
                    <a:pt x="69" y="11691"/>
                  </a:cubicBezTo>
                  <a:cubicBezTo>
                    <a:pt x="1" y="12536"/>
                    <a:pt x="343" y="13380"/>
                    <a:pt x="754" y="14111"/>
                  </a:cubicBezTo>
                  <a:cubicBezTo>
                    <a:pt x="2899" y="18060"/>
                    <a:pt x="7168" y="20776"/>
                    <a:pt x="11664" y="21027"/>
                  </a:cubicBezTo>
                  <a:cubicBezTo>
                    <a:pt x="17485" y="20639"/>
                    <a:pt x="22506" y="15069"/>
                    <a:pt x="22735" y="8952"/>
                  </a:cubicBezTo>
                  <a:cubicBezTo>
                    <a:pt x="22780" y="7834"/>
                    <a:pt x="22643" y="6601"/>
                    <a:pt x="21890" y="5780"/>
                  </a:cubicBezTo>
                  <a:cubicBezTo>
                    <a:pt x="21485" y="5325"/>
                    <a:pt x="20848" y="5062"/>
                    <a:pt x="20247" y="5062"/>
                  </a:cubicBezTo>
                  <a:cubicBezTo>
                    <a:pt x="19731" y="5062"/>
                    <a:pt x="19241" y="5256"/>
                    <a:pt x="18946" y="5688"/>
                  </a:cubicBezTo>
                  <a:cubicBezTo>
                    <a:pt x="18558" y="6213"/>
                    <a:pt x="18580" y="6944"/>
                    <a:pt x="18580" y="7606"/>
                  </a:cubicBezTo>
                  <a:cubicBezTo>
                    <a:pt x="18535" y="9569"/>
                    <a:pt x="17964" y="11554"/>
                    <a:pt x="16960" y="13266"/>
                  </a:cubicBezTo>
                  <a:cubicBezTo>
                    <a:pt x="17097" y="11372"/>
                    <a:pt x="17211" y="9477"/>
                    <a:pt x="17348" y="7583"/>
                  </a:cubicBezTo>
                  <a:cubicBezTo>
                    <a:pt x="17462" y="5757"/>
                    <a:pt x="17553" y="3794"/>
                    <a:pt x="16572" y="2264"/>
                  </a:cubicBezTo>
                  <a:cubicBezTo>
                    <a:pt x="15604" y="761"/>
                    <a:pt x="13799" y="1"/>
                    <a:pt x="120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1"/>
            <p:cNvSpPr/>
            <p:nvPr/>
          </p:nvSpPr>
          <p:spPr>
            <a:xfrm>
              <a:off x="1985590" y="3902567"/>
              <a:ext cx="1109326" cy="2328293"/>
            </a:xfrm>
            <a:custGeom>
              <a:avLst/>
              <a:gdLst/>
              <a:ahLst/>
              <a:cxnLst/>
              <a:rect l="l" t="t" r="r" b="b"/>
              <a:pathLst>
                <a:path w="41109" h="86281" extrusionOk="0">
                  <a:moveTo>
                    <a:pt x="3600" y="39967"/>
                  </a:moveTo>
                  <a:cubicBezTo>
                    <a:pt x="2921" y="39967"/>
                    <a:pt x="2330" y="40561"/>
                    <a:pt x="1941" y="41155"/>
                  </a:cubicBezTo>
                  <a:cubicBezTo>
                    <a:pt x="320" y="43620"/>
                    <a:pt x="0" y="46747"/>
                    <a:pt x="183" y="49691"/>
                  </a:cubicBezTo>
                  <a:cubicBezTo>
                    <a:pt x="434" y="53983"/>
                    <a:pt x="1667" y="58228"/>
                    <a:pt x="3744" y="61994"/>
                  </a:cubicBezTo>
                  <a:cubicBezTo>
                    <a:pt x="5342" y="64916"/>
                    <a:pt x="7442" y="67541"/>
                    <a:pt x="9633" y="70074"/>
                  </a:cubicBezTo>
                  <a:cubicBezTo>
                    <a:pt x="8355" y="68294"/>
                    <a:pt x="7693" y="66514"/>
                    <a:pt x="7213" y="64802"/>
                  </a:cubicBezTo>
                  <a:cubicBezTo>
                    <a:pt x="5387" y="58479"/>
                    <a:pt x="4794" y="51791"/>
                    <a:pt x="5479" y="45241"/>
                  </a:cubicBezTo>
                  <a:cubicBezTo>
                    <a:pt x="5661" y="43551"/>
                    <a:pt x="5821" y="41611"/>
                    <a:pt x="4611" y="40424"/>
                  </a:cubicBezTo>
                  <a:cubicBezTo>
                    <a:pt x="4383" y="40219"/>
                    <a:pt x="4132" y="40036"/>
                    <a:pt x="3835" y="39991"/>
                  </a:cubicBezTo>
                  <a:cubicBezTo>
                    <a:pt x="3756" y="39974"/>
                    <a:pt x="3677" y="39967"/>
                    <a:pt x="3600" y="39967"/>
                  </a:cubicBezTo>
                  <a:close/>
                  <a:moveTo>
                    <a:pt x="27756" y="1"/>
                  </a:moveTo>
                  <a:cubicBezTo>
                    <a:pt x="26889" y="708"/>
                    <a:pt x="26250" y="1713"/>
                    <a:pt x="25976" y="2808"/>
                  </a:cubicBezTo>
                  <a:cubicBezTo>
                    <a:pt x="25907" y="1941"/>
                    <a:pt x="25770" y="982"/>
                    <a:pt x="25108" y="412"/>
                  </a:cubicBezTo>
                  <a:cubicBezTo>
                    <a:pt x="24881" y="216"/>
                    <a:pt x="24573" y="125"/>
                    <a:pt x="24268" y="125"/>
                  </a:cubicBezTo>
                  <a:cubicBezTo>
                    <a:pt x="23683" y="125"/>
                    <a:pt x="23107" y="458"/>
                    <a:pt x="23122" y="1028"/>
                  </a:cubicBezTo>
                  <a:cubicBezTo>
                    <a:pt x="23145" y="1827"/>
                    <a:pt x="24218" y="2375"/>
                    <a:pt x="24035" y="3151"/>
                  </a:cubicBezTo>
                  <a:cubicBezTo>
                    <a:pt x="24022" y="2561"/>
                    <a:pt x="23437" y="2227"/>
                    <a:pt x="22850" y="2227"/>
                  </a:cubicBezTo>
                  <a:cubicBezTo>
                    <a:pt x="22415" y="2227"/>
                    <a:pt x="21980" y="2410"/>
                    <a:pt x="21776" y="2808"/>
                  </a:cubicBezTo>
                  <a:cubicBezTo>
                    <a:pt x="21388" y="3630"/>
                    <a:pt x="22050" y="4657"/>
                    <a:pt x="22917" y="4885"/>
                  </a:cubicBezTo>
                  <a:cubicBezTo>
                    <a:pt x="22780" y="4870"/>
                    <a:pt x="22641" y="4860"/>
                    <a:pt x="22501" y="4860"/>
                  </a:cubicBezTo>
                  <a:cubicBezTo>
                    <a:pt x="22222" y="4860"/>
                    <a:pt x="21943" y="4901"/>
                    <a:pt x="21684" y="5022"/>
                  </a:cubicBezTo>
                  <a:cubicBezTo>
                    <a:pt x="21205" y="5251"/>
                    <a:pt x="20908" y="5958"/>
                    <a:pt x="21274" y="6369"/>
                  </a:cubicBezTo>
                  <a:cubicBezTo>
                    <a:pt x="21433" y="6529"/>
                    <a:pt x="21662" y="6597"/>
                    <a:pt x="21890" y="6666"/>
                  </a:cubicBezTo>
                  <a:cubicBezTo>
                    <a:pt x="22532" y="6835"/>
                    <a:pt x="23194" y="6941"/>
                    <a:pt x="23888" y="6941"/>
                  </a:cubicBezTo>
                  <a:cubicBezTo>
                    <a:pt x="24502" y="6941"/>
                    <a:pt x="25141" y="6859"/>
                    <a:pt x="25816" y="6666"/>
                  </a:cubicBezTo>
                  <a:lnTo>
                    <a:pt x="25816" y="6666"/>
                  </a:lnTo>
                  <a:cubicBezTo>
                    <a:pt x="26227" y="12783"/>
                    <a:pt x="25108" y="18832"/>
                    <a:pt x="23305" y="24721"/>
                  </a:cubicBezTo>
                  <a:cubicBezTo>
                    <a:pt x="23511" y="22164"/>
                    <a:pt x="23282" y="19471"/>
                    <a:pt x="22963" y="16846"/>
                  </a:cubicBezTo>
                  <a:cubicBezTo>
                    <a:pt x="22689" y="14586"/>
                    <a:pt x="22278" y="12190"/>
                    <a:pt x="20794" y="10455"/>
                  </a:cubicBezTo>
                  <a:cubicBezTo>
                    <a:pt x="20156" y="9694"/>
                    <a:pt x="19222" y="9062"/>
                    <a:pt x="18241" y="9062"/>
                  </a:cubicBezTo>
                  <a:cubicBezTo>
                    <a:pt x="18134" y="9062"/>
                    <a:pt x="18026" y="9070"/>
                    <a:pt x="17918" y="9085"/>
                  </a:cubicBezTo>
                  <a:cubicBezTo>
                    <a:pt x="16709" y="9268"/>
                    <a:pt x="15841" y="10478"/>
                    <a:pt x="15750" y="11710"/>
                  </a:cubicBezTo>
                  <a:cubicBezTo>
                    <a:pt x="15659" y="12920"/>
                    <a:pt x="16184" y="14130"/>
                    <a:pt x="16891" y="15111"/>
                  </a:cubicBezTo>
                  <a:cubicBezTo>
                    <a:pt x="17599" y="16115"/>
                    <a:pt x="18489" y="16983"/>
                    <a:pt x="19265" y="17919"/>
                  </a:cubicBezTo>
                  <a:cubicBezTo>
                    <a:pt x="21548" y="20795"/>
                    <a:pt x="22575" y="24584"/>
                    <a:pt x="22164" y="28213"/>
                  </a:cubicBezTo>
                  <a:cubicBezTo>
                    <a:pt x="21548" y="30039"/>
                    <a:pt x="20863" y="31842"/>
                    <a:pt x="20155" y="33622"/>
                  </a:cubicBezTo>
                  <a:cubicBezTo>
                    <a:pt x="17416" y="40607"/>
                    <a:pt x="14335" y="47523"/>
                    <a:pt x="12440" y="54759"/>
                  </a:cubicBezTo>
                  <a:cubicBezTo>
                    <a:pt x="11276" y="44350"/>
                    <a:pt x="18968" y="34079"/>
                    <a:pt x="16640" y="23899"/>
                  </a:cubicBezTo>
                  <a:cubicBezTo>
                    <a:pt x="16435" y="22963"/>
                    <a:pt x="16092" y="21982"/>
                    <a:pt x="15248" y="21525"/>
                  </a:cubicBezTo>
                  <a:cubicBezTo>
                    <a:pt x="14967" y="21367"/>
                    <a:pt x="14673" y="21296"/>
                    <a:pt x="14381" y="21296"/>
                  </a:cubicBezTo>
                  <a:cubicBezTo>
                    <a:pt x="13106" y="21296"/>
                    <a:pt x="11841" y="22644"/>
                    <a:pt x="11619" y="24036"/>
                  </a:cubicBezTo>
                  <a:cubicBezTo>
                    <a:pt x="11345" y="25748"/>
                    <a:pt x="11984" y="27437"/>
                    <a:pt x="12121" y="29172"/>
                  </a:cubicBezTo>
                  <a:cubicBezTo>
                    <a:pt x="12326" y="31796"/>
                    <a:pt x="11322" y="34353"/>
                    <a:pt x="10683" y="36909"/>
                  </a:cubicBezTo>
                  <a:cubicBezTo>
                    <a:pt x="9176" y="42935"/>
                    <a:pt x="9770" y="49486"/>
                    <a:pt x="12326" y="55147"/>
                  </a:cubicBezTo>
                  <a:cubicBezTo>
                    <a:pt x="11938" y="56699"/>
                    <a:pt x="11596" y="58274"/>
                    <a:pt x="11322" y="59872"/>
                  </a:cubicBezTo>
                  <a:cubicBezTo>
                    <a:pt x="10660" y="63706"/>
                    <a:pt x="10477" y="67678"/>
                    <a:pt x="10911" y="71558"/>
                  </a:cubicBezTo>
                  <a:cubicBezTo>
                    <a:pt x="10477" y="71056"/>
                    <a:pt x="10044" y="70577"/>
                    <a:pt x="9633" y="70074"/>
                  </a:cubicBezTo>
                  <a:lnTo>
                    <a:pt x="9633" y="70074"/>
                  </a:lnTo>
                  <a:cubicBezTo>
                    <a:pt x="9998" y="70599"/>
                    <a:pt x="10432" y="71124"/>
                    <a:pt x="10934" y="71649"/>
                  </a:cubicBezTo>
                  <a:cubicBezTo>
                    <a:pt x="11527" y="76990"/>
                    <a:pt x="13330" y="82103"/>
                    <a:pt x="16686" y="86280"/>
                  </a:cubicBezTo>
                  <a:cubicBezTo>
                    <a:pt x="17234" y="85664"/>
                    <a:pt x="16709" y="84705"/>
                    <a:pt x="16229" y="84021"/>
                  </a:cubicBezTo>
                  <a:cubicBezTo>
                    <a:pt x="11025" y="76694"/>
                    <a:pt x="10546" y="66879"/>
                    <a:pt x="12486" y="58091"/>
                  </a:cubicBezTo>
                  <a:cubicBezTo>
                    <a:pt x="13604" y="52955"/>
                    <a:pt x="15476" y="48025"/>
                    <a:pt x="17507" y="43163"/>
                  </a:cubicBezTo>
                  <a:cubicBezTo>
                    <a:pt x="24857" y="39626"/>
                    <a:pt x="30815" y="33645"/>
                    <a:pt x="34421" y="26455"/>
                  </a:cubicBezTo>
                  <a:cubicBezTo>
                    <a:pt x="34923" y="25428"/>
                    <a:pt x="35403" y="24355"/>
                    <a:pt x="35357" y="23214"/>
                  </a:cubicBezTo>
                  <a:cubicBezTo>
                    <a:pt x="35311" y="22073"/>
                    <a:pt x="34604" y="20886"/>
                    <a:pt x="33485" y="20658"/>
                  </a:cubicBezTo>
                  <a:cubicBezTo>
                    <a:pt x="33343" y="20628"/>
                    <a:pt x="33201" y="20614"/>
                    <a:pt x="33061" y="20614"/>
                  </a:cubicBezTo>
                  <a:cubicBezTo>
                    <a:pt x="32236" y="20614"/>
                    <a:pt x="31458" y="21096"/>
                    <a:pt x="30815" y="21662"/>
                  </a:cubicBezTo>
                  <a:cubicBezTo>
                    <a:pt x="28943" y="23328"/>
                    <a:pt x="27893" y="25725"/>
                    <a:pt x="26797" y="28007"/>
                  </a:cubicBezTo>
                  <a:cubicBezTo>
                    <a:pt x="24446" y="32801"/>
                    <a:pt x="21548" y="37366"/>
                    <a:pt x="18192" y="41520"/>
                  </a:cubicBezTo>
                  <a:cubicBezTo>
                    <a:pt x="19425" y="38621"/>
                    <a:pt x="20680" y="35745"/>
                    <a:pt x="21867" y="32824"/>
                  </a:cubicBezTo>
                  <a:cubicBezTo>
                    <a:pt x="23602" y="28464"/>
                    <a:pt x="25177" y="23945"/>
                    <a:pt x="26135" y="19357"/>
                  </a:cubicBezTo>
                  <a:cubicBezTo>
                    <a:pt x="29468" y="14084"/>
                    <a:pt x="35197" y="10432"/>
                    <a:pt x="39739" y="5867"/>
                  </a:cubicBezTo>
                  <a:cubicBezTo>
                    <a:pt x="40219" y="5388"/>
                    <a:pt x="40698" y="4863"/>
                    <a:pt x="40835" y="4201"/>
                  </a:cubicBezTo>
                  <a:cubicBezTo>
                    <a:pt x="41109" y="2877"/>
                    <a:pt x="39716" y="1667"/>
                    <a:pt x="38347" y="1621"/>
                  </a:cubicBezTo>
                  <a:cubicBezTo>
                    <a:pt x="38309" y="1620"/>
                    <a:pt x="38271" y="1620"/>
                    <a:pt x="38233" y="1620"/>
                  </a:cubicBezTo>
                  <a:cubicBezTo>
                    <a:pt x="36930" y="1620"/>
                    <a:pt x="35715" y="2376"/>
                    <a:pt x="34672" y="3196"/>
                  </a:cubicBezTo>
                  <a:cubicBezTo>
                    <a:pt x="31317" y="5821"/>
                    <a:pt x="28669" y="9314"/>
                    <a:pt x="27003" y="13240"/>
                  </a:cubicBezTo>
                  <a:cubicBezTo>
                    <a:pt x="27163" y="11025"/>
                    <a:pt x="27140" y="8811"/>
                    <a:pt x="26866" y="6597"/>
                  </a:cubicBezTo>
                  <a:cubicBezTo>
                    <a:pt x="28715" y="5730"/>
                    <a:pt x="30153" y="4018"/>
                    <a:pt x="30678" y="2055"/>
                  </a:cubicBezTo>
                  <a:cubicBezTo>
                    <a:pt x="30532" y="2031"/>
                    <a:pt x="30386" y="2019"/>
                    <a:pt x="30239" y="2019"/>
                  </a:cubicBezTo>
                  <a:cubicBezTo>
                    <a:pt x="29283" y="2019"/>
                    <a:pt x="28339" y="2522"/>
                    <a:pt x="27824" y="3333"/>
                  </a:cubicBezTo>
                  <a:cubicBezTo>
                    <a:pt x="28395" y="2329"/>
                    <a:pt x="28372" y="1005"/>
                    <a:pt x="277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0"/>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191"/>
        <p:cNvGrpSpPr/>
        <p:nvPr/>
      </p:nvGrpSpPr>
      <p:grpSpPr>
        <a:xfrm>
          <a:off x="0" y="0"/>
          <a:ext cx="0" cy="0"/>
          <a:chOff x="0" y="0"/>
          <a:chExt cx="0" cy="0"/>
        </a:xfrm>
      </p:grpSpPr>
      <p:sp>
        <p:nvSpPr>
          <p:cNvPr id="192" name="Google Shape;192;p13"/>
          <p:cNvSpPr txBox="1">
            <a:spLocks noGrp="1"/>
          </p:cNvSpPr>
          <p:nvPr>
            <p:ph type="title" hasCustomPrompt="1"/>
          </p:nvPr>
        </p:nvSpPr>
        <p:spPr>
          <a:xfrm>
            <a:off x="944738" y="1744731"/>
            <a:ext cx="957300" cy="71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500">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93" name="Google Shape;193;p13"/>
          <p:cNvSpPr txBox="1">
            <a:spLocks noGrp="1"/>
          </p:cNvSpPr>
          <p:nvPr>
            <p:ph type="subTitle" idx="1"/>
          </p:nvPr>
        </p:nvSpPr>
        <p:spPr>
          <a:xfrm>
            <a:off x="1982563" y="2002896"/>
            <a:ext cx="2071200" cy="713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94" name="Google Shape;194;p13"/>
          <p:cNvSpPr txBox="1">
            <a:spLocks noGrp="1"/>
          </p:cNvSpPr>
          <p:nvPr>
            <p:ph type="title" idx="2" hasCustomPrompt="1"/>
          </p:nvPr>
        </p:nvSpPr>
        <p:spPr>
          <a:xfrm flipH="1">
            <a:off x="7320586" y="1744731"/>
            <a:ext cx="957300" cy="71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500">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95" name="Google Shape;195;p13"/>
          <p:cNvSpPr txBox="1">
            <a:spLocks noGrp="1"/>
          </p:cNvSpPr>
          <p:nvPr>
            <p:ph type="subTitle" idx="3"/>
          </p:nvPr>
        </p:nvSpPr>
        <p:spPr>
          <a:xfrm flipH="1">
            <a:off x="5166520" y="2002896"/>
            <a:ext cx="2075700" cy="713400"/>
          </a:xfrm>
          <a:prstGeom prst="rect">
            <a:avLst/>
          </a:prstGeom>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96" name="Google Shape;196;p13"/>
          <p:cNvSpPr txBox="1">
            <a:spLocks noGrp="1"/>
          </p:cNvSpPr>
          <p:nvPr>
            <p:ph type="title" idx="4" hasCustomPrompt="1"/>
          </p:nvPr>
        </p:nvSpPr>
        <p:spPr>
          <a:xfrm>
            <a:off x="944738" y="3474706"/>
            <a:ext cx="957300" cy="71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500">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97" name="Google Shape;197;p13"/>
          <p:cNvSpPr txBox="1">
            <a:spLocks noGrp="1"/>
          </p:cNvSpPr>
          <p:nvPr>
            <p:ph type="subTitle" idx="5"/>
          </p:nvPr>
        </p:nvSpPr>
        <p:spPr>
          <a:xfrm>
            <a:off x="1982563" y="3737425"/>
            <a:ext cx="2071200" cy="713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98" name="Google Shape;198;p13"/>
          <p:cNvSpPr txBox="1">
            <a:spLocks noGrp="1"/>
          </p:cNvSpPr>
          <p:nvPr>
            <p:ph type="title" idx="6" hasCustomPrompt="1"/>
          </p:nvPr>
        </p:nvSpPr>
        <p:spPr>
          <a:xfrm flipH="1">
            <a:off x="7320586" y="3474706"/>
            <a:ext cx="957300" cy="71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500">
                <a:solidFill>
                  <a:schemeClr val="accent4"/>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99" name="Google Shape;199;p13"/>
          <p:cNvSpPr txBox="1">
            <a:spLocks noGrp="1"/>
          </p:cNvSpPr>
          <p:nvPr>
            <p:ph type="subTitle" idx="7"/>
          </p:nvPr>
        </p:nvSpPr>
        <p:spPr>
          <a:xfrm flipH="1">
            <a:off x="5166520" y="3737425"/>
            <a:ext cx="2075700" cy="713400"/>
          </a:xfrm>
          <a:prstGeom prst="rect">
            <a:avLst/>
          </a:prstGeom>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00" name="Google Shape;200;p13"/>
          <p:cNvSpPr txBox="1">
            <a:spLocks noGrp="1"/>
          </p:cNvSpPr>
          <p:nvPr>
            <p:ph type="title" idx="8"/>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1" name="Google Shape;201;p13"/>
          <p:cNvSpPr txBox="1">
            <a:spLocks noGrp="1"/>
          </p:cNvSpPr>
          <p:nvPr>
            <p:ph type="subTitle" idx="9"/>
          </p:nvPr>
        </p:nvSpPr>
        <p:spPr>
          <a:xfrm>
            <a:off x="1978213" y="1444350"/>
            <a:ext cx="2071200" cy="7134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accent2"/>
              </a:buClr>
              <a:buSzPts val="2400"/>
              <a:buFont typeface="Bebas Neue"/>
              <a:buNone/>
              <a:defRPr sz="2000">
                <a:solidFill>
                  <a:schemeClr val="accent2"/>
                </a:solidFill>
                <a:latin typeface="Archivo Black"/>
                <a:ea typeface="Archivo Black"/>
                <a:cs typeface="Archivo Black"/>
                <a:sym typeface="Archivo Black"/>
              </a:defRPr>
            </a:lvl1pPr>
            <a:lvl2pPr lvl="1" rtl="0">
              <a:lnSpc>
                <a:spcPct val="100000"/>
              </a:lnSpc>
              <a:spcBef>
                <a:spcPts val="0"/>
              </a:spcBef>
              <a:spcAft>
                <a:spcPts val="0"/>
              </a:spcAft>
              <a:buClr>
                <a:schemeClr val="accent2"/>
              </a:buClr>
              <a:buSzPts val="2400"/>
              <a:buFont typeface="Bebas Neue"/>
              <a:buNone/>
              <a:defRPr sz="2400">
                <a:solidFill>
                  <a:schemeClr val="accent2"/>
                </a:solidFill>
                <a:latin typeface="Bebas Neue"/>
                <a:ea typeface="Bebas Neue"/>
                <a:cs typeface="Bebas Neue"/>
                <a:sym typeface="Bebas Neue"/>
              </a:defRPr>
            </a:lvl2pPr>
            <a:lvl3pPr lvl="2" rtl="0">
              <a:lnSpc>
                <a:spcPct val="100000"/>
              </a:lnSpc>
              <a:spcBef>
                <a:spcPts val="0"/>
              </a:spcBef>
              <a:spcAft>
                <a:spcPts val="0"/>
              </a:spcAft>
              <a:buClr>
                <a:schemeClr val="accent2"/>
              </a:buClr>
              <a:buSzPts val="2400"/>
              <a:buFont typeface="Bebas Neue"/>
              <a:buNone/>
              <a:defRPr sz="2400">
                <a:solidFill>
                  <a:schemeClr val="accent2"/>
                </a:solidFill>
                <a:latin typeface="Bebas Neue"/>
                <a:ea typeface="Bebas Neue"/>
                <a:cs typeface="Bebas Neue"/>
                <a:sym typeface="Bebas Neue"/>
              </a:defRPr>
            </a:lvl3pPr>
            <a:lvl4pPr lvl="3" rtl="0">
              <a:lnSpc>
                <a:spcPct val="100000"/>
              </a:lnSpc>
              <a:spcBef>
                <a:spcPts val="0"/>
              </a:spcBef>
              <a:spcAft>
                <a:spcPts val="0"/>
              </a:spcAft>
              <a:buClr>
                <a:schemeClr val="accent2"/>
              </a:buClr>
              <a:buSzPts val="2400"/>
              <a:buFont typeface="Bebas Neue"/>
              <a:buNone/>
              <a:defRPr sz="2400">
                <a:solidFill>
                  <a:schemeClr val="accent2"/>
                </a:solidFill>
                <a:latin typeface="Bebas Neue"/>
                <a:ea typeface="Bebas Neue"/>
                <a:cs typeface="Bebas Neue"/>
                <a:sym typeface="Bebas Neue"/>
              </a:defRPr>
            </a:lvl4pPr>
            <a:lvl5pPr lvl="4" rtl="0">
              <a:lnSpc>
                <a:spcPct val="100000"/>
              </a:lnSpc>
              <a:spcBef>
                <a:spcPts val="0"/>
              </a:spcBef>
              <a:spcAft>
                <a:spcPts val="0"/>
              </a:spcAft>
              <a:buClr>
                <a:schemeClr val="accent2"/>
              </a:buClr>
              <a:buSzPts val="2400"/>
              <a:buFont typeface="Bebas Neue"/>
              <a:buNone/>
              <a:defRPr sz="2400">
                <a:solidFill>
                  <a:schemeClr val="accent2"/>
                </a:solidFill>
                <a:latin typeface="Bebas Neue"/>
                <a:ea typeface="Bebas Neue"/>
                <a:cs typeface="Bebas Neue"/>
                <a:sym typeface="Bebas Neue"/>
              </a:defRPr>
            </a:lvl5pPr>
            <a:lvl6pPr lvl="5" rtl="0">
              <a:lnSpc>
                <a:spcPct val="100000"/>
              </a:lnSpc>
              <a:spcBef>
                <a:spcPts val="0"/>
              </a:spcBef>
              <a:spcAft>
                <a:spcPts val="0"/>
              </a:spcAft>
              <a:buClr>
                <a:schemeClr val="accent2"/>
              </a:buClr>
              <a:buSzPts val="2400"/>
              <a:buFont typeface="Bebas Neue"/>
              <a:buNone/>
              <a:defRPr sz="2400">
                <a:solidFill>
                  <a:schemeClr val="accent2"/>
                </a:solidFill>
                <a:latin typeface="Bebas Neue"/>
                <a:ea typeface="Bebas Neue"/>
                <a:cs typeface="Bebas Neue"/>
                <a:sym typeface="Bebas Neue"/>
              </a:defRPr>
            </a:lvl6pPr>
            <a:lvl7pPr lvl="6" rtl="0">
              <a:lnSpc>
                <a:spcPct val="100000"/>
              </a:lnSpc>
              <a:spcBef>
                <a:spcPts val="0"/>
              </a:spcBef>
              <a:spcAft>
                <a:spcPts val="0"/>
              </a:spcAft>
              <a:buClr>
                <a:schemeClr val="accent2"/>
              </a:buClr>
              <a:buSzPts val="2400"/>
              <a:buFont typeface="Bebas Neue"/>
              <a:buNone/>
              <a:defRPr sz="2400">
                <a:solidFill>
                  <a:schemeClr val="accent2"/>
                </a:solidFill>
                <a:latin typeface="Bebas Neue"/>
                <a:ea typeface="Bebas Neue"/>
                <a:cs typeface="Bebas Neue"/>
                <a:sym typeface="Bebas Neue"/>
              </a:defRPr>
            </a:lvl7pPr>
            <a:lvl8pPr lvl="7" rtl="0">
              <a:lnSpc>
                <a:spcPct val="100000"/>
              </a:lnSpc>
              <a:spcBef>
                <a:spcPts val="0"/>
              </a:spcBef>
              <a:spcAft>
                <a:spcPts val="0"/>
              </a:spcAft>
              <a:buClr>
                <a:schemeClr val="accent2"/>
              </a:buClr>
              <a:buSzPts val="2400"/>
              <a:buFont typeface="Bebas Neue"/>
              <a:buNone/>
              <a:defRPr sz="2400">
                <a:solidFill>
                  <a:schemeClr val="accent2"/>
                </a:solidFill>
                <a:latin typeface="Bebas Neue"/>
                <a:ea typeface="Bebas Neue"/>
                <a:cs typeface="Bebas Neue"/>
                <a:sym typeface="Bebas Neue"/>
              </a:defRPr>
            </a:lvl8pPr>
            <a:lvl9pPr lvl="8" rtl="0">
              <a:lnSpc>
                <a:spcPct val="100000"/>
              </a:lnSpc>
              <a:spcBef>
                <a:spcPts val="0"/>
              </a:spcBef>
              <a:spcAft>
                <a:spcPts val="0"/>
              </a:spcAft>
              <a:buClr>
                <a:schemeClr val="accent2"/>
              </a:buClr>
              <a:buSzPts val="2400"/>
              <a:buFont typeface="Bebas Neue"/>
              <a:buNone/>
              <a:defRPr sz="2400">
                <a:solidFill>
                  <a:schemeClr val="accent2"/>
                </a:solidFill>
                <a:latin typeface="Bebas Neue"/>
                <a:ea typeface="Bebas Neue"/>
                <a:cs typeface="Bebas Neue"/>
                <a:sym typeface="Bebas Neue"/>
              </a:defRPr>
            </a:lvl9pPr>
          </a:lstStyle>
          <a:p>
            <a:endParaRPr/>
          </a:p>
        </p:txBody>
      </p:sp>
      <p:sp>
        <p:nvSpPr>
          <p:cNvPr id="202" name="Google Shape;202;p13"/>
          <p:cNvSpPr txBox="1">
            <a:spLocks noGrp="1"/>
          </p:cNvSpPr>
          <p:nvPr>
            <p:ph type="subTitle" idx="13"/>
          </p:nvPr>
        </p:nvSpPr>
        <p:spPr>
          <a:xfrm flipH="1">
            <a:off x="5166522" y="1444350"/>
            <a:ext cx="2075700" cy="713400"/>
          </a:xfrm>
          <a:prstGeom prst="rect">
            <a:avLst/>
          </a:prstGeom>
          <a:ln>
            <a:noFill/>
          </a:ln>
        </p:spPr>
        <p:txBody>
          <a:bodyPr spcFirstLastPara="1" wrap="square" lIns="91425" tIns="91425" rIns="91425" bIns="91425" anchor="b" anchorCtr="0">
            <a:noAutofit/>
          </a:bodyPr>
          <a:lstStyle>
            <a:lvl1pPr lvl="0" algn="r" rtl="0">
              <a:lnSpc>
                <a:spcPct val="100000"/>
              </a:lnSpc>
              <a:spcBef>
                <a:spcPts val="0"/>
              </a:spcBef>
              <a:spcAft>
                <a:spcPts val="0"/>
              </a:spcAft>
              <a:buClr>
                <a:schemeClr val="dk1"/>
              </a:buClr>
              <a:buSzPts val="2400"/>
              <a:buFont typeface="Bebas Neue"/>
              <a:buNone/>
              <a:defRPr sz="2000">
                <a:solidFill>
                  <a:schemeClr val="accent2"/>
                </a:solidFill>
                <a:latin typeface="Archivo Black"/>
                <a:ea typeface="Archivo Black"/>
                <a:cs typeface="Archivo Black"/>
                <a:sym typeface="Archivo Black"/>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03" name="Google Shape;203;p13"/>
          <p:cNvSpPr txBox="1">
            <a:spLocks noGrp="1"/>
          </p:cNvSpPr>
          <p:nvPr>
            <p:ph type="subTitle" idx="14"/>
          </p:nvPr>
        </p:nvSpPr>
        <p:spPr>
          <a:xfrm>
            <a:off x="1978213" y="3174323"/>
            <a:ext cx="2071200" cy="7134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000">
                <a:solidFill>
                  <a:schemeClr val="accent2"/>
                </a:solidFill>
                <a:latin typeface="Archivo Black"/>
                <a:ea typeface="Archivo Black"/>
                <a:cs typeface="Archivo Black"/>
                <a:sym typeface="Archivo Black"/>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04" name="Google Shape;204;p13"/>
          <p:cNvSpPr txBox="1">
            <a:spLocks noGrp="1"/>
          </p:cNvSpPr>
          <p:nvPr>
            <p:ph type="subTitle" idx="15"/>
          </p:nvPr>
        </p:nvSpPr>
        <p:spPr>
          <a:xfrm flipH="1">
            <a:off x="5166522" y="3174323"/>
            <a:ext cx="2075700" cy="713400"/>
          </a:xfrm>
          <a:prstGeom prst="rect">
            <a:avLst/>
          </a:prstGeom>
          <a:ln>
            <a:noFill/>
          </a:ln>
        </p:spPr>
        <p:txBody>
          <a:bodyPr spcFirstLastPara="1" wrap="square" lIns="91425" tIns="91425" rIns="91425" bIns="91425" anchor="b" anchorCtr="0">
            <a:noAutofit/>
          </a:bodyPr>
          <a:lstStyle>
            <a:lvl1pPr lvl="0" algn="r" rtl="0">
              <a:lnSpc>
                <a:spcPct val="100000"/>
              </a:lnSpc>
              <a:spcBef>
                <a:spcPts val="0"/>
              </a:spcBef>
              <a:spcAft>
                <a:spcPts val="0"/>
              </a:spcAft>
              <a:buClr>
                <a:schemeClr val="dk1"/>
              </a:buClr>
              <a:buSzPts val="2400"/>
              <a:buFont typeface="Bebas Neue"/>
              <a:buNone/>
              <a:defRPr sz="2000">
                <a:solidFill>
                  <a:schemeClr val="accent2"/>
                </a:solidFill>
                <a:latin typeface="Archivo Black"/>
                <a:ea typeface="Archivo Black"/>
                <a:cs typeface="Archivo Black"/>
                <a:sym typeface="Archivo Black"/>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05" name="Google Shape;205;p13"/>
          <p:cNvSpPr/>
          <p:nvPr/>
        </p:nvSpPr>
        <p:spPr>
          <a:xfrm>
            <a:off x="8755466" y="2157738"/>
            <a:ext cx="174640" cy="113416"/>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3"/>
          <p:cNvSpPr/>
          <p:nvPr/>
        </p:nvSpPr>
        <p:spPr>
          <a:xfrm rot="6816878">
            <a:off x="8475106" y="274161"/>
            <a:ext cx="122986" cy="192019"/>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3"/>
          <p:cNvSpPr/>
          <p:nvPr/>
        </p:nvSpPr>
        <p:spPr>
          <a:xfrm rot="-3524071">
            <a:off x="8627848" y="4718507"/>
            <a:ext cx="122996" cy="192036"/>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3"/>
          <p:cNvSpPr/>
          <p:nvPr/>
        </p:nvSpPr>
        <p:spPr>
          <a:xfrm flipH="1">
            <a:off x="272981" y="2582721"/>
            <a:ext cx="106526" cy="101620"/>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3"/>
          <p:cNvSpPr/>
          <p:nvPr/>
        </p:nvSpPr>
        <p:spPr>
          <a:xfrm rot="1531528" flipH="1">
            <a:off x="529457" y="567083"/>
            <a:ext cx="174638" cy="113415"/>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3"/>
          <p:cNvSpPr/>
          <p:nvPr/>
        </p:nvSpPr>
        <p:spPr>
          <a:xfrm>
            <a:off x="8511300" y="1084123"/>
            <a:ext cx="205140" cy="205140"/>
          </a:xfrm>
          <a:custGeom>
            <a:avLst/>
            <a:gdLst/>
            <a:ahLst/>
            <a:cxnLst/>
            <a:rect l="l" t="t" r="r" b="b"/>
            <a:pathLst>
              <a:path w="7602" h="7602" extrusionOk="0">
                <a:moveTo>
                  <a:pt x="2648" y="1"/>
                </a:moveTo>
                <a:cubicBezTo>
                  <a:pt x="2420" y="1"/>
                  <a:pt x="2237" y="183"/>
                  <a:pt x="2237" y="434"/>
                </a:cubicBezTo>
                <a:lnTo>
                  <a:pt x="2237" y="1804"/>
                </a:lnTo>
                <a:cubicBezTo>
                  <a:pt x="2237" y="2032"/>
                  <a:pt x="2032" y="2215"/>
                  <a:pt x="1804" y="2215"/>
                </a:cubicBezTo>
                <a:lnTo>
                  <a:pt x="434" y="2215"/>
                </a:lnTo>
                <a:cubicBezTo>
                  <a:pt x="206" y="2215"/>
                  <a:pt x="0" y="2420"/>
                  <a:pt x="0" y="2648"/>
                </a:cubicBezTo>
                <a:lnTo>
                  <a:pt x="0" y="4954"/>
                </a:lnTo>
                <a:cubicBezTo>
                  <a:pt x="0" y="5182"/>
                  <a:pt x="206" y="5387"/>
                  <a:pt x="434" y="5387"/>
                </a:cubicBezTo>
                <a:lnTo>
                  <a:pt x="1804" y="5387"/>
                </a:lnTo>
                <a:cubicBezTo>
                  <a:pt x="2032" y="5387"/>
                  <a:pt x="2237" y="5570"/>
                  <a:pt x="2237" y="5798"/>
                </a:cubicBezTo>
                <a:lnTo>
                  <a:pt x="2237" y="7168"/>
                </a:lnTo>
                <a:cubicBezTo>
                  <a:pt x="2237" y="7419"/>
                  <a:pt x="2420" y="7601"/>
                  <a:pt x="2648" y="7601"/>
                </a:cubicBezTo>
                <a:lnTo>
                  <a:pt x="4976" y="7601"/>
                </a:lnTo>
                <a:cubicBezTo>
                  <a:pt x="5205" y="7601"/>
                  <a:pt x="5387" y="7419"/>
                  <a:pt x="5387" y="7168"/>
                </a:cubicBezTo>
                <a:lnTo>
                  <a:pt x="5387" y="5798"/>
                </a:lnTo>
                <a:cubicBezTo>
                  <a:pt x="5387" y="5570"/>
                  <a:pt x="5570" y="5387"/>
                  <a:pt x="5798" y="5387"/>
                </a:cubicBezTo>
                <a:lnTo>
                  <a:pt x="7190" y="5387"/>
                </a:lnTo>
                <a:cubicBezTo>
                  <a:pt x="7419" y="5387"/>
                  <a:pt x="7601" y="5182"/>
                  <a:pt x="7601" y="4954"/>
                </a:cubicBezTo>
                <a:lnTo>
                  <a:pt x="7601" y="2648"/>
                </a:lnTo>
                <a:cubicBezTo>
                  <a:pt x="7601" y="2420"/>
                  <a:pt x="7419" y="2215"/>
                  <a:pt x="7190" y="2215"/>
                </a:cubicBezTo>
                <a:lnTo>
                  <a:pt x="5798" y="2215"/>
                </a:lnTo>
                <a:cubicBezTo>
                  <a:pt x="5570" y="2215"/>
                  <a:pt x="5387" y="2032"/>
                  <a:pt x="5387" y="1804"/>
                </a:cubicBezTo>
                <a:lnTo>
                  <a:pt x="5387" y="434"/>
                </a:lnTo>
                <a:cubicBezTo>
                  <a:pt x="5387" y="183"/>
                  <a:pt x="5205" y="1"/>
                  <a:pt x="49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3"/>
          <p:cNvSpPr/>
          <p:nvPr/>
        </p:nvSpPr>
        <p:spPr>
          <a:xfrm rot="5651252" flipH="1">
            <a:off x="453091" y="4787187"/>
            <a:ext cx="164594" cy="54658"/>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3"/>
          <p:cNvSpPr/>
          <p:nvPr/>
        </p:nvSpPr>
        <p:spPr>
          <a:xfrm rot="-570776" flipH="1">
            <a:off x="4356200" y="4253614"/>
            <a:ext cx="904250" cy="1339752"/>
          </a:xfrm>
          <a:custGeom>
            <a:avLst/>
            <a:gdLst/>
            <a:ahLst/>
            <a:cxnLst/>
            <a:rect l="l" t="t" r="r" b="b"/>
            <a:pathLst>
              <a:path w="33508" h="49646" extrusionOk="0">
                <a:moveTo>
                  <a:pt x="12973" y="0"/>
                </a:moveTo>
                <a:cubicBezTo>
                  <a:pt x="11302" y="0"/>
                  <a:pt x="9993" y="1496"/>
                  <a:pt x="9427" y="3059"/>
                </a:cubicBezTo>
                <a:cubicBezTo>
                  <a:pt x="8103" y="6574"/>
                  <a:pt x="9359" y="10729"/>
                  <a:pt x="11915" y="13468"/>
                </a:cubicBezTo>
                <a:cubicBezTo>
                  <a:pt x="13033" y="14654"/>
                  <a:pt x="14449" y="15796"/>
                  <a:pt x="14631" y="17416"/>
                </a:cubicBezTo>
                <a:cubicBezTo>
                  <a:pt x="14700" y="18078"/>
                  <a:pt x="14540" y="18740"/>
                  <a:pt x="14517" y="19402"/>
                </a:cubicBezTo>
                <a:cubicBezTo>
                  <a:pt x="14471" y="20794"/>
                  <a:pt x="14974" y="22232"/>
                  <a:pt x="15955" y="23282"/>
                </a:cubicBezTo>
                <a:cubicBezTo>
                  <a:pt x="17233" y="24675"/>
                  <a:pt x="19242" y="25382"/>
                  <a:pt x="20201" y="27026"/>
                </a:cubicBezTo>
                <a:cubicBezTo>
                  <a:pt x="21410" y="29103"/>
                  <a:pt x="20497" y="31910"/>
                  <a:pt x="21684" y="34010"/>
                </a:cubicBezTo>
                <a:cubicBezTo>
                  <a:pt x="23031" y="36407"/>
                  <a:pt x="26432" y="36749"/>
                  <a:pt x="28281" y="38781"/>
                </a:cubicBezTo>
                <a:cubicBezTo>
                  <a:pt x="29285" y="39831"/>
                  <a:pt x="29742" y="41269"/>
                  <a:pt x="30404" y="42570"/>
                </a:cubicBezTo>
                <a:cubicBezTo>
                  <a:pt x="31043" y="43871"/>
                  <a:pt x="32070" y="45172"/>
                  <a:pt x="33508" y="45400"/>
                </a:cubicBezTo>
                <a:cubicBezTo>
                  <a:pt x="32024" y="44487"/>
                  <a:pt x="31454" y="42501"/>
                  <a:pt x="31202" y="40744"/>
                </a:cubicBezTo>
                <a:cubicBezTo>
                  <a:pt x="30951" y="38986"/>
                  <a:pt x="30746" y="37046"/>
                  <a:pt x="29468" y="35814"/>
                </a:cubicBezTo>
                <a:cubicBezTo>
                  <a:pt x="28737" y="35106"/>
                  <a:pt x="27733" y="34764"/>
                  <a:pt x="26934" y="34147"/>
                </a:cubicBezTo>
                <a:cubicBezTo>
                  <a:pt x="26112" y="33485"/>
                  <a:pt x="25496" y="32549"/>
                  <a:pt x="25245" y="31522"/>
                </a:cubicBezTo>
                <a:cubicBezTo>
                  <a:pt x="24789" y="29582"/>
                  <a:pt x="25565" y="27437"/>
                  <a:pt x="24720" y="25656"/>
                </a:cubicBezTo>
                <a:cubicBezTo>
                  <a:pt x="23921" y="23967"/>
                  <a:pt x="21844" y="23054"/>
                  <a:pt x="21296" y="21251"/>
                </a:cubicBezTo>
                <a:cubicBezTo>
                  <a:pt x="20817" y="19745"/>
                  <a:pt x="21570" y="18124"/>
                  <a:pt x="21273" y="16572"/>
                </a:cubicBezTo>
                <a:cubicBezTo>
                  <a:pt x="20863" y="14312"/>
                  <a:pt x="18443" y="13011"/>
                  <a:pt x="17416" y="10934"/>
                </a:cubicBezTo>
                <a:cubicBezTo>
                  <a:pt x="16777" y="9656"/>
                  <a:pt x="16708" y="8195"/>
                  <a:pt x="16686" y="6757"/>
                </a:cubicBezTo>
                <a:cubicBezTo>
                  <a:pt x="16663" y="5319"/>
                  <a:pt x="16686" y="3858"/>
                  <a:pt x="16161" y="2534"/>
                </a:cubicBezTo>
                <a:cubicBezTo>
                  <a:pt x="15636" y="1188"/>
                  <a:pt x="14449" y="23"/>
                  <a:pt x="13011" y="1"/>
                </a:cubicBezTo>
                <a:cubicBezTo>
                  <a:pt x="12998" y="0"/>
                  <a:pt x="12985" y="0"/>
                  <a:pt x="12973" y="0"/>
                </a:cubicBezTo>
                <a:close/>
                <a:moveTo>
                  <a:pt x="4392" y="14708"/>
                </a:moveTo>
                <a:cubicBezTo>
                  <a:pt x="3463" y="14708"/>
                  <a:pt x="2560" y="14973"/>
                  <a:pt x="1826" y="15567"/>
                </a:cubicBezTo>
                <a:cubicBezTo>
                  <a:pt x="434" y="16686"/>
                  <a:pt x="0" y="18763"/>
                  <a:pt x="571" y="20452"/>
                </a:cubicBezTo>
                <a:cubicBezTo>
                  <a:pt x="1142" y="22141"/>
                  <a:pt x="2602" y="23442"/>
                  <a:pt x="4269" y="24127"/>
                </a:cubicBezTo>
                <a:cubicBezTo>
                  <a:pt x="5455" y="24629"/>
                  <a:pt x="6916" y="24926"/>
                  <a:pt x="7555" y="26067"/>
                </a:cubicBezTo>
                <a:cubicBezTo>
                  <a:pt x="8080" y="27026"/>
                  <a:pt x="7829" y="28236"/>
                  <a:pt x="8263" y="29263"/>
                </a:cubicBezTo>
                <a:cubicBezTo>
                  <a:pt x="9222" y="31454"/>
                  <a:pt x="12554" y="31203"/>
                  <a:pt x="14243" y="32892"/>
                </a:cubicBezTo>
                <a:cubicBezTo>
                  <a:pt x="15430" y="34102"/>
                  <a:pt x="15544" y="35996"/>
                  <a:pt x="16434" y="37434"/>
                </a:cubicBezTo>
                <a:cubicBezTo>
                  <a:pt x="17279" y="38804"/>
                  <a:pt x="18763" y="39648"/>
                  <a:pt x="20269" y="40242"/>
                </a:cubicBezTo>
                <a:cubicBezTo>
                  <a:pt x="21296" y="40652"/>
                  <a:pt x="22369" y="40972"/>
                  <a:pt x="23282" y="41565"/>
                </a:cubicBezTo>
                <a:cubicBezTo>
                  <a:pt x="25907" y="43186"/>
                  <a:pt x="27094" y="46678"/>
                  <a:pt x="29947" y="47865"/>
                </a:cubicBezTo>
                <a:cubicBezTo>
                  <a:pt x="27025" y="46176"/>
                  <a:pt x="27048" y="42068"/>
                  <a:pt x="24811" y="40082"/>
                </a:cubicBezTo>
                <a:cubicBezTo>
                  <a:pt x="23487" y="38895"/>
                  <a:pt x="21479" y="38621"/>
                  <a:pt x="20292" y="37320"/>
                </a:cubicBezTo>
                <a:cubicBezTo>
                  <a:pt x="18375" y="35243"/>
                  <a:pt x="19310" y="31568"/>
                  <a:pt x="17393" y="29491"/>
                </a:cubicBezTo>
                <a:cubicBezTo>
                  <a:pt x="16161" y="28167"/>
                  <a:pt x="14083" y="27893"/>
                  <a:pt x="12828" y="26592"/>
                </a:cubicBezTo>
                <a:cubicBezTo>
                  <a:pt x="11755" y="25474"/>
                  <a:pt x="11504" y="23853"/>
                  <a:pt x="11162" y="22347"/>
                </a:cubicBezTo>
                <a:cubicBezTo>
                  <a:pt x="10682" y="20087"/>
                  <a:pt x="9884" y="17759"/>
                  <a:pt x="8172" y="16207"/>
                </a:cubicBezTo>
                <a:cubicBezTo>
                  <a:pt x="7156" y="15272"/>
                  <a:pt x="5747" y="14708"/>
                  <a:pt x="4392" y="14708"/>
                </a:cubicBezTo>
                <a:close/>
                <a:moveTo>
                  <a:pt x="5136" y="34284"/>
                </a:moveTo>
                <a:cubicBezTo>
                  <a:pt x="2876" y="34307"/>
                  <a:pt x="1210" y="36955"/>
                  <a:pt x="1826" y="39123"/>
                </a:cubicBezTo>
                <a:cubicBezTo>
                  <a:pt x="2433" y="41257"/>
                  <a:pt x="4719" y="42639"/>
                  <a:pt x="6945" y="42639"/>
                </a:cubicBezTo>
                <a:cubicBezTo>
                  <a:pt x="6981" y="42639"/>
                  <a:pt x="7017" y="42639"/>
                  <a:pt x="7053" y="42638"/>
                </a:cubicBezTo>
                <a:cubicBezTo>
                  <a:pt x="7470" y="42623"/>
                  <a:pt x="7888" y="42566"/>
                  <a:pt x="8305" y="42566"/>
                </a:cubicBezTo>
                <a:cubicBezTo>
                  <a:pt x="8504" y="42566"/>
                  <a:pt x="8703" y="42579"/>
                  <a:pt x="8902" y="42615"/>
                </a:cubicBezTo>
                <a:cubicBezTo>
                  <a:pt x="10591" y="42889"/>
                  <a:pt x="11755" y="44647"/>
                  <a:pt x="13444" y="44966"/>
                </a:cubicBezTo>
                <a:cubicBezTo>
                  <a:pt x="13658" y="45009"/>
                  <a:pt x="13873" y="45027"/>
                  <a:pt x="14088" y="45027"/>
                </a:cubicBezTo>
                <a:cubicBezTo>
                  <a:pt x="15090" y="45027"/>
                  <a:pt x="16104" y="44644"/>
                  <a:pt x="17118" y="44644"/>
                </a:cubicBezTo>
                <a:cubicBezTo>
                  <a:pt x="17164" y="44644"/>
                  <a:pt x="17210" y="44645"/>
                  <a:pt x="17256" y="44647"/>
                </a:cubicBezTo>
                <a:cubicBezTo>
                  <a:pt x="20877" y="44738"/>
                  <a:pt x="23021" y="49646"/>
                  <a:pt x="26658" y="49646"/>
                </a:cubicBezTo>
                <a:cubicBezTo>
                  <a:pt x="26666" y="49646"/>
                  <a:pt x="26675" y="49646"/>
                  <a:pt x="26683" y="49646"/>
                </a:cubicBezTo>
                <a:cubicBezTo>
                  <a:pt x="25450" y="48550"/>
                  <a:pt x="24400" y="47363"/>
                  <a:pt x="23716" y="45994"/>
                </a:cubicBezTo>
                <a:cubicBezTo>
                  <a:pt x="23236" y="45058"/>
                  <a:pt x="22894" y="43939"/>
                  <a:pt x="21981" y="43414"/>
                </a:cubicBezTo>
                <a:cubicBezTo>
                  <a:pt x="21342" y="43026"/>
                  <a:pt x="20543" y="43003"/>
                  <a:pt x="19881" y="42684"/>
                </a:cubicBezTo>
                <a:cubicBezTo>
                  <a:pt x="18397" y="41999"/>
                  <a:pt x="17895" y="40036"/>
                  <a:pt x="16503" y="39169"/>
                </a:cubicBezTo>
                <a:cubicBezTo>
                  <a:pt x="15225" y="38393"/>
                  <a:pt x="13558" y="38712"/>
                  <a:pt x="12120" y="38279"/>
                </a:cubicBezTo>
                <a:cubicBezTo>
                  <a:pt x="9496" y="37480"/>
                  <a:pt x="7852" y="34284"/>
                  <a:pt x="5136" y="3428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3"/>
          <p:cNvSpPr/>
          <p:nvPr/>
        </p:nvSpPr>
        <p:spPr>
          <a:xfrm rot="570776">
            <a:off x="3883550" y="4253614"/>
            <a:ext cx="904250" cy="1339752"/>
          </a:xfrm>
          <a:custGeom>
            <a:avLst/>
            <a:gdLst/>
            <a:ahLst/>
            <a:cxnLst/>
            <a:rect l="l" t="t" r="r" b="b"/>
            <a:pathLst>
              <a:path w="33508" h="49646" extrusionOk="0">
                <a:moveTo>
                  <a:pt x="12973" y="0"/>
                </a:moveTo>
                <a:cubicBezTo>
                  <a:pt x="11302" y="0"/>
                  <a:pt x="9993" y="1496"/>
                  <a:pt x="9427" y="3059"/>
                </a:cubicBezTo>
                <a:cubicBezTo>
                  <a:pt x="8103" y="6574"/>
                  <a:pt x="9359" y="10729"/>
                  <a:pt x="11915" y="13468"/>
                </a:cubicBezTo>
                <a:cubicBezTo>
                  <a:pt x="13033" y="14654"/>
                  <a:pt x="14449" y="15796"/>
                  <a:pt x="14631" y="17416"/>
                </a:cubicBezTo>
                <a:cubicBezTo>
                  <a:pt x="14700" y="18078"/>
                  <a:pt x="14540" y="18740"/>
                  <a:pt x="14517" y="19402"/>
                </a:cubicBezTo>
                <a:cubicBezTo>
                  <a:pt x="14471" y="20794"/>
                  <a:pt x="14974" y="22232"/>
                  <a:pt x="15955" y="23282"/>
                </a:cubicBezTo>
                <a:cubicBezTo>
                  <a:pt x="17233" y="24675"/>
                  <a:pt x="19242" y="25382"/>
                  <a:pt x="20201" y="27026"/>
                </a:cubicBezTo>
                <a:cubicBezTo>
                  <a:pt x="21410" y="29103"/>
                  <a:pt x="20497" y="31910"/>
                  <a:pt x="21684" y="34010"/>
                </a:cubicBezTo>
                <a:cubicBezTo>
                  <a:pt x="23031" y="36407"/>
                  <a:pt x="26432" y="36749"/>
                  <a:pt x="28281" y="38781"/>
                </a:cubicBezTo>
                <a:cubicBezTo>
                  <a:pt x="29285" y="39831"/>
                  <a:pt x="29742" y="41269"/>
                  <a:pt x="30404" y="42570"/>
                </a:cubicBezTo>
                <a:cubicBezTo>
                  <a:pt x="31043" y="43871"/>
                  <a:pt x="32070" y="45172"/>
                  <a:pt x="33508" y="45400"/>
                </a:cubicBezTo>
                <a:cubicBezTo>
                  <a:pt x="32024" y="44487"/>
                  <a:pt x="31454" y="42501"/>
                  <a:pt x="31202" y="40744"/>
                </a:cubicBezTo>
                <a:cubicBezTo>
                  <a:pt x="30951" y="38986"/>
                  <a:pt x="30746" y="37046"/>
                  <a:pt x="29468" y="35814"/>
                </a:cubicBezTo>
                <a:cubicBezTo>
                  <a:pt x="28737" y="35106"/>
                  <a:pt x="27733" y="34764"/>
                  <a:pt x="26934" y="34147"/>
                </a:cubicBezTo>
                <a:cubicBezTo>
                  <a:pt x="26112" y="33485"/>
                  <a:pt x="25496" y="32549"/>
                  <a:pt x="25245" y="31522"/>
                </a:cubicBezTo>
                <a:cubicBezTo>
                  <a:pt x="24789" y="29582"/>
                  <a:pt x="25565" y="27437"/>
                  <a:pt x="24720" y="25656"/>
                </a:cubicBezTo>
                <a:cubicBezTo>
                  <a:pt x="23921" y="23967"/>
                  <a:pt x="21844" y="23054"/>
                  <a:pt x="21296" y="21251"/>
                </a:cubicBezTo>
                <a:cubicBezTo>
                  <a:pt x="20817" y="19745"/>
                  <a:pt x="21570" y="18124"/>
                  <a:pt x="21273" y="16572"/>
                </a:cubicBezTo>
                <a:cubicBezTo>
                  <a:pt x="20863" y="14312"/>
                  <a:pt x="18443" y="13011"/>
                  <a:pt x="17416" y="10934"/>
                </a:cubicBezTo>
                <a:cubicBezTo>
                  <a:pt x="16777" y="9656"/>
                  <a:pt x="16708" y="8195"/>
                  <a:pt x="16686" y="6757"/>
                </a:cubicBezTo>
                <a:cubicBezTo>
                  <a:pt x="16663" y="5319"/>
                  <a:pt x="16686" y="3858"/>
                  <a:pt x="16161" y="2534"/>
                </a:cubicBezTo>
                <a:cubicBezTo>
                  <a:pt x="15636" y="1188"/>
                  <a:pt x="14449" y="23"/>
                  <a:pt x="13011" y="1"/>
                </a:cubicBezTo>
                <a:cubicBezTo>
                  <a:pt x="12998" y="0"/>
                  <a:pt x="12985" y="0"/>
                  <a:pt x="12973" y="0"/>
                </a:cubicBezTo>
                <a:close/>
                <a:moveTo>
                  <a:pt x="4392" y="14708"/>
                </a:moveTo>
                <a:cubicBezTo>
                  <a:pt x="3463" y="14708"/>
                  <a:pt x="2560" y="14973"/>
                  <a:pt x="1826" y="15567"/>
                </a:cubicBezTo>
                <a:cubicBezTo>
                  <a:pt x="434" y="16686"/>
                  <a:pt x="0" y="18763"/>
                  <a:pt x="571" y="20452"/>
                </a:cubicBezTo>
                <a:cubicBezTo>
                  <a:pt x="1142" y="22141"/>
                  <a:pt x="2602" y="23442"/>
                  <a:pt x="4269" y="24127"/>
                </a:cubicBezTo>
                <a:cubicBezTo>
                  <a:pt x="5455" y="24629"/>
                  <a:pt x="6916" y="24926"/>
                  <a:pt x="7555" y="26067"/>
                </a:cubicBezTo>
                <a:cubicBezTo>
                  <a:pt x="8080" y="27026"/>
                  <a:pt x="7829" y="28236"/>
                  <a:pt x="8263" y="29263"/>
                </a:cubicBezTo>
                <a:cubicBezTo>
                  <a:pt x="9222" y="31454"/>
                  <a:pt x="12554" y="31203"/>
                  <a:pt x="14243" y="32892"/>
                </a:cubicBezTo>
                <a:cubicBezTo>
                  <a:pt x="15430" y="34102"/>
                  <a:pt x="15544" y="35996"/>
                  <a:pt x="16434" y="37434"/>
                </a:cubicBezTo>
                <a:cubicBezTo>
                  <a:pt x="17279" y="38804"/>
                  <a:pt x="18763" y="39648"/>
                  <a:pt x="20269" y="40242"/>
                </a:cubicBezTo>
                <a:cubicBezTo>
                  <a:pt x="21296" y="40652"/>
                  <a:pt x="22369" y="40972"/>
                  <a:pt x="23282" y="41565"/>
                </a:cubicBezTo>
                <a:cubicBezTo>
                  <a:pt x="25907" y="43186"/>
                  <a:pt x="27094" y="46678"/>
                  <a:pt x="29947" y="47865"/>
                </a:cubicBezTo>
                <a:cubicBezTo>
                  <a:pt x="27025" y="46176"/>
                  <a:pt x="27048" y="42068"/>
                  <a:pt x="24811" y="40082"/>
                </a:cubicBezTo>
                <a:cubicBezTo>
                  <a:pt x="23487" y="38895"/>
                  <a:pt x="21479" y="38621"/>
                  <a:pt x="20292" y="37320"/>
                </a:cubicBezTo>
                <a:cubicBezTo>
                  <a:pt x="18375" y="35243"/>
                  <a:pt x="19310" y="31568"/>
                  <a:pt x="17393" y="29491"/>
                </a:cubicBezTo>
                <a:cubicBezTo>
                  <a:pt x="16161" y="28167"/>
                  <a:pt x="14083" y="27893"/>
                  <a:pt x="12828" y="26592"/>
                </a:cubicBezTo>
                <a:cubicBezTo>
                  <a:pt x="11755" y="25474"/>
                  <a:pt x="11504" y="23853"/>
                  <a:pt x="11162" y="22347"/>
                </a:cubicBezTo>
                <a:cubicBezTo>
                  <a:pt x="10682" y="20087"/>
                  <a:pt x="9884" y="17759"/>
                  <a:pt x="8172" y="16207"/>
                </a:cubicBezTo>
                <a:cubicBezTo>
                  <a:pt x="7156" y="15272"/>
                  <a:pt x="5747" y="14708"/>
                  <a:pt x="4392" y="14708"/>
                </a:cubicBezTo>
                <a:close/>
                <a:moveTo>
                  <a:pt x="5136" y="34284"/>
                </a:moveTo>
                <a:cubicBezTo>
                  <a:pt x="2876" y="34307"/>
                  <a:pt x="1210" y="36955"/>
                  <a:pt x="1826" y="39123"/>
                </a:cubicBezTo>
                <a:cubicBezTo>
                  <a:pt x="2433" y="41257"/>
                  <a:pt x="4719" y="42639"/>
                  <a:pt x="6945" y="42639"/>
                </a:cubicBezTo>
                <a:cubicBezTo>
                  <a:pt x="6981" y="42639"/>
                  <a:pt x="7017" y="42639"/>
                  <a:pt x="7053" y="42638"/>
                </a:cubicBezTo>
                <a:cubicBezTo>
                  <a:pt x="7470" y="42623"/>
                  <a:pt x="7888" y="42566"/>
                  <a:pt x="8305" y="42566"/>
                </a:cubicBezTo>
                <a:cubicBezTo>
                  <a:pt x="8504" y="42566"/>
                  <a:pt x="8703" y="42579"/>
                  <a:pt x="8902" y="42615"/>
                </a:cubicBezTo>
                <a:cubicBezTo>
                  <a:pt x="10591" y="42889"/>
                  <a:pt x="11755" y="44647"/>
                  <a:pt x="13444" y="44966"/>
                </a:cubicBezTo>
                <a:cubicBezTo>
                  <a:pt x="13658" y="45009"/>
                  <a:pt x="13873" y="45027"/>
                  <a:pt x="14088" y="45027"/>
                </a:cubicBezTo>
                <a:cubicBezTo>
                  <a:pt x="15090" y="45027"/>
                  <a:pt x="16104" y="44644"/>
                  <a:pt x="17118" y="44644"/>
                </a:cubicBezTo>
                <a:cubicBezTo>
                  <a:pt x="17164" y="44644"/>
                  <a:pt x="17210" y="44645"/>
                  <a:pt x="17256" y="44647"/>
                </a:cubicBezTo>
                <a:cubicBezTo>
                  <a:pt x="20877" y="44738"/>
                  <a:pt x="23021" y="49646"/>
                  <a:pt x="26658" y="49646"/>
                </a:cubicBezTo>
                <a:cubicBezTo>
                  <a:pt x="26666" y="49646"/>
                  <a:pt x="26675" y="49646"/>
                  <a:pt x="26683" y="49646"/>
                </a:cubicBezTo>
                <a:cubicBezTo>
                  <a:pt x="25450" y="48550"/>
                  <a:pt x="24400" y="47363"/>
                  <a:pt x="23716" y="45994"/>
                </a:cubicBezTo>
                <a:cubicBezTo>
                  <a:pt x="23236" y="45058"/>
                  <a:pt x="22894" y="43939"/>
                  <a:pt x="21981" y="43414"/>
                </a:cubicBezTo>
                <a:cubicBezTo>
                  <a:pt x="21342" y="43026"/>
                  <a:pt x="20543" y="43003"/>
                  <a:pt x="19881" y="42684"/>
                </a:cubicBezTo>
                <a:cubicBezTo>
                  <a:pt x="18397" y="41999"/>
                  <a:pt x="17895" y="40036"/>
                  <a:pt x="16503" y="39169"/>
                </a:cubicBezTo>
                <a:cubicBezTo>
                  <a:pt x="15225" y="38393"/>
                  <a:pt x="13558" y="38712"/>
                  <a:pt x="12120" y="38279"/>
                </a:cubicBezTo>
                <a:cubicBezTo>
                  <a:pt x="9496" y="37480"/>
                  <a:pt x="7852" y="34284"/>
                  <a:pt x="5136" y="3428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3"/>
          <p:cNvSpPr/>
          <p:nvPr/>
        </p:nvSpPr>
        <p:spPr>
          <a:xfrm flipH="1">
            <a:off x="7422948" y="220730"/>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050" y="445025"/>
            <a:ext cx="77139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1"/>
              </a:buClr>
              <a:buSzPts val="3000"/>
              <a:buFont typeface="Archivo Black"/>
              <a:buNone/>
              <a:defRPr sz="3000">
                <a:solidFill>
                  <a:schemeClr val="accent1"/>
                </a:solidFill>
                <a:latin typeface="Archivo Black"/>
                <a:ea typeface="Archivo Black"/>
                <a:cs typeface="Archivo Black"/>
                <a:sym typeface="Archivo Black"/>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5100" y="1152475"/>
            <a:ext cx="77139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1pPr>
            <a:lvl2pPr marL="914400" lvl="1"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2pPr>
            <a:lvl3pPr marL="1371600" lvl="2"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3pPr>
            <a:lvl4pPr marL="1828800" lvl="3"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4pPr>
            <a:lvl5pPr marL="2286000" lvl="4"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5pPr>
            <a:lvl6pPr marL="2743200" lvl="5"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6pPr>
            <a:lvl7pPr marL="3200400" lvl="6"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7pPr>
            <a:lvl8pPr marL="3657600" lvl="7"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8pPr>
            <a:lvl9pPr marL="4114800" lvl="8" indent="-317500">
              <a:lnSpc>
                <a:spcPct val="100000"/>
              </a:lnSpc>
              <a:spcBef>
                <a:spcPts val="1600"/>
              </a:spcBef>
              <a:spcAft>
                <a:spcPts val="1600"/>
              </a:spcAft>
              <a:buClr>
                <a:schemeClr val="dk1"/>
              </a:buClr>
              <a:buSzPts val="1400"/>
              <a:buFont typeface="Comfortaa"/>
              <a:buChar char="■"/>
              <a:defRPr>
                <a:solidFill>
                  <a:schemeClr val="dk1"/>
                </a:solidFill>
                <a:latin typeface="Comfortaa"/>
                <a:ea typeface="Comfortaa"/>
                <a:cs typeface="Comfortaa"/>
                <a:sym typeface="Comfortaa"/>
              </a:defRPr>
            </a:lvl9pPr>
          </a:lstStyle>
          <a:p>
            <a:endParaRPr/>
          </a:p>
        </p:txBody>
      </p:sp>
      <p:sp>
        <p:nvSpPr>
          <p:cNvPr id="8" name="Google Shape;8;p1"/>
          <p:cNvSpPr txBox="1">
            <a:spLocks noGrp="1"/>
          </p:cNvSpPr>
          <p:nvPr>
            <p:ph type="sldNum" idx="12"/>
          </p:nvPr>
        </p:nvSpPr>
        <p:spPr>
          <a:xfrm>
            <a:off x="8404384" y="4673651"/>
            <a:ext cx="548700" cy="393600"/>
          </a:xfrm>
          <a:prstGeom prst="rect">
            <a:avLst/>
          </a:prstGeom>
          <a:noFill/>
          <a:ln>
            <a:noFill/>
          </a:ln>
        </p:spPr>
        <p:txBody>
          <a:bodyPr spcFirstLastPara="1" wrap="square" lIns="91425" tIns="91425" rIns="91425" bIns="91425" anchor="t" anchorCtr="0">
            <a:noAutofit/>
          </a:bodyPr>
          <a:lstStyle>
            <a:lvl1pPr lvl="0" algn="r" rtl="0">
              <a:buNone/>
              <a:defRPr sz="1300">
                <a:solidFill>
                  <a:schemeClr val="dk2"/>
                </a:solidFill>
                <a:latin typeface="Bebas Neue"/>
                <a:ea typeface="Bebas Neue"/>
                <a:cs typeface="Bebas Neue"/>
                <a:sym typeface="Bebas Neue"/>
              </a:defRPr>
            </a:lvl1pPr>
            <a:lvl2pPr lvl="1" algn="r" rtl="0">
              <a:buNone/>
              <a:defRPr sz="1300">
                <a:solidFill>
                  <a:schemeClr val="dk2"/>
                </a:solidFill>
                <a:latin typeface="Bebas Neue"/>
                <a:ea typeface="Bebas Neue"/>
                <a:cs typeface="Bebas Neue"/>
                <a:sym typeface="Bebas Neue"/>
              </a:defRPr>
            </a:lvl2pPr>
            <a:lvl3pPr lvl="2" algn="r" rtl="0">
              <a:buNone/>
              <a:defRPr sz="1300">
                <a:solidFill>
                  <a:schemeClr val="dk2"/>
                </a:solidFill>
                <a:latin typeface="Bebas Neue"/>
                <a:ea typeface="Bebas Neue"/>
                <a:cs typeface="Bebas Neue"/>
                <a:sym typeface="Bebas Neue"/>
              </a:defRPr>
            </a:lvl3pPr>
            <a:lvl4pPr lvl="3" algn="r" rtl="0">
              <a:buNone/>
              <a:defRPr sz="1300">
                <a:solidFill>
                  <a:schemeClr val="dk2"/>
                </a:solidFill>
                <a:latin typeface="Bebas Neue"/>
                <a:ea typeface="Bebas Neue"/>
                <a:cs typeface="Bebas Neue"/>
                <a:sym typeface="Bebas Neue"/>
              </a:defRPr>
            </a:lvl4pPr>
            <a:lvl5pPr lvl="4" algn="r" rtl="0">
              <a:buNone/>
              <a:defRPr sz="1300">
                <a:solidFill>
                  <a:schemeClr val="dk2"/>
                </a:solidFill>
                <a:latin typeface="Bebas Neue"/>
                <a:ea typeface="Bebas Neue"/>
                <a:cs typeface="Bebas Neue"/>
                <a:sym typeface="Bebas Neue"/>
              </a:defRPr>
            </a:lvl5pPr>
            <a:lvl6pPr lvl="5" algn="r" rtl="0">
              <a:buNone/>
              <a:defRPr sz="1300">
                <a:solidFill>
                  <a:schemeClr val="dk2"/>
                </a:solidFill>
                <a:latin typeface="Bebas Neue"/>
                <a:ea typeface="Bebas Neue"/>
                <a:cs typeface="Bebas Neue"/>
                <a:sym typeface="Bebas Neue"/>
              </a:defRPr>
            </a:lvl6pPr>
            <a:lvl7pPr lvl="6" algn="r" rtl="0">
              <a:buNone/>
              <a:defRPr sz="1300">
                <a:solidFill>
                  <a:schemeClr val="dk2"/>
                </a:solidFill>
                <a:latin typeface="Bebas Neue"/>
                <a:ea typeface="Bebas Neue"/>
                <a:cs typeface="Bebas Neue"/>
                <a:sym typeface="Bebas Neue"/>
              </a:defRPr>
            </a:lvl7pPr>
            <a:lvl8pPr lvl="7" algn="r" rtl="0">
              <a:buNone/>
              <a:defRPr sz="1300">
                <a:solidFill>
                  <a:schemeClr val="dk2"/>
                </a:solidFill>
                <a:latin typeface="Bebas Neue"/>
                <a:ea typeface="Bebas Neue"/>
                <a:cs typeface="Bebas Neue"/>
                <a:sym typeface="Bebas Neue"/>
              </a:defRPr>
            </a:lvl8pPr>
            <a:lvl9pPr lvl="8" algn="r" rtl="0">
              <a:buNone/>
              <a:defRPr sz="1300">
                <a:solidFill>
                  <a:schemeClr val="dk2"/>
                </a:solidFill>
                <a:latin typeface="Bebas Neue"/>
                <a:ea typeface="Bebas Neue"/>
                <a:cs typeface="Bebas Neue"/>
                <a:sym typeface="Bebas Neue"/>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3" r:id="rId4"/>
    <p:sldLayoutId id="2147483654" r:id="rId5"/>
    <p:sldLayoutId id="2147483655"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70" r:id="rId18"/>
    <p:sldLayoutId id="2147483672" r:id="rId19"/>
    <p:sldLayoutId id="2147483675" r:id="rId20"/>
    <p:sldLayoutId id="2147483676" r:id="rId21"/>
    <p:sldLayoutId id="2147483677" r:id="rId22"/>
    <p:sldLayoutId id="2147483679" r:id="rId23"/>
    <p:sldLayoutId id="2147483680" r:id="rId24"/>
    <p:sldLayoutId id="2147483684"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25.xml"/><Relationship Id="rId1" Type="http://schemas.openxmlformats.org/officeDocument/2006/relationships/slideLayout" Target="../slideLayouts/slideLayout19.xml"/><Relationship Id="rId4" Type="http://schemas.openxmlformats.org/officeDocument/2006/relationships/image" Target="../media/image15.tif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hyperlink" Target="https://docs.google.com/spreadsheets/d/1TPvplAzbGeS9T8Gr8YxpTf1ELf3mEYWH-M3SsKv93qs/copy" TargetMode="External"/><Relationship Id="rId2" Type="http://schemas.openxmlformats.org/officeDocument/2006/relationships/notesSlide" Target="../notesSlides/notesSlide35.xml"/><Relationship Id="rId1" Type="http://schemas.openxmlformats.org/officeDocument/2006/relationships/slideLayout" Target="../slideLayouts/slideLayout15.xml"/><Relationship Id="rId4" Type="http://schemas.openxmlformats.org/officeDocument/2006/relationships/image" Target="../media/image20.png"/></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11.xml"/><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43.xml"/><Relationship Id="rId1" Type="http://schemas.openxmlformats.org/officeDocument/2006/relationships/slideLayout" Target="../slideLayouts/slideLayout18.xml"/><Relationship Id="rId5" Type="http://schemas.openxmlformats.org/officeDocument/2006/relationships/image" Target="../media/image26.tiff"/><Relationship Id="rId4" Type="http://schemas.openxmlformats.org/officeDocument/2006/relationships/image" Target="../media/image25.tiff"/></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5.xml"/><Relationship Id="rId1" Type="http://schemas.openxmlformats.org/officeDocument/2006/relationships/slideLayout" Target="../slideLayouts/slideLayout20.xml"/><Relationship Id="rId4" Type="http://schemas.openxmlformats.org/officeDocument/2006/relationships/image" Target="../media/image28.png"/></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6.xml"/><Relationship Id="rId1" Type="http://schemas.openxmlformats.org/officeDocument/2006/relationships/slideLayout" Target="../slideLayouts/slideLayout11.xml"/><Relationship Id="rId4" Type="http://schemas.openxmlformats.org/officeDocument/2006/relationships/image" Target="../media/image30.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1.xm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7.xml"/><Relationship Id="rId4" Type="http://schemas.openxmlformats.org/officeDocument/2006/relationships/image" Target="../media/image34.png"/></Relationships>
</file>

<file path=ppt/slides/_rels/slide53.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35.png"/><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2.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3.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672"/>
        <p:cNvGrpSpPr/>
        <p:nvPr/>
      </p:nvGrpSpPr>
      <p:grpSpPr>
        <a:xfrm>
          <a:off x="0" y="0"/>
          <a:ext cx="0" cy="0"/>
          <a:chOff x="0" y="0"/>
          <a:chExt cx="0" cy="0"/>
        </a:xfrm>
      </p:grpSpPr>
      <p:grpSp>
        <p:nvGrpSpPr>
          <p:cNvPr id="673" name="Google Shape;673;p38"/>
          <p:cNvGrpSpPr/>
          <p:nvPr/>
        </p:nvGrpSpPr>
        <p:grpSpPr>
          <a:xfrm>
            <a:off x="352211" y="568246"/>
            <a:ext cx="3853038" cy="3794403"/>
            <a:chOff x="352211" y="568246"/>
            <a:chExt cx="3853038" cy="3794403"/>
          </a:xfrm>
        </p:grpSpPr>
        <p:sp>
          <p:nvSpPr>
            <p:cNvPr id="674" name="Google Shape;674;p38"/>
            <p:cNvSpPr/>
            <p:nvPr/>
          </p:nvSpPr>
          <p:spPr>
            <a:xfrm rot="795376" flipH="1">
              <a:off x="617651" y="1316546"/>
              <a:ext cx="3322157" cy="2701195"/>
            </a:xfrm>
            <a:custGeom>
              <a:avLst/>
              <a:gdLst/>
              <a:ahLst/>
              <a:cxnLst/>
              <a:rect l="l" t="t" r="r" b="b"/>
              <a:pathLst>
                <a:path w="151903" h="123510" extrusionOk="0">
                  <a:moveTo>
                    <a:pt x="85979" y="1"/>
                  </a:moveTo>
                  <a:cubicBezTo>
                    <a:pt x="83192" y="1"/>
                    <a:pt x="80401" y="216"/>
                    <a:pt x="77697" y="573"/>
                  </a:cubicBezTo>
                  <a:cubicBezTo>
                    <a:pt x="69572" y="1669"/>
                    <a:pt x="61423" y="3837"/>
                    <a:pt x="54553" y="8334"/>
                  </a:cubicBezTo>
                  <a:cubicBezTo>
                    <a:pt x="47705" y="12807"/>
                    <a:pt x="42204" y="19837"/>
                    <a:pt x="40903" y="27940"/>
                  </a:cubicBezTo>
                  <a:cubicBezTo>
                    <a:pt x="39899" y="34195"/>
                    <a:pt x="41360" y="40882"/>
                    <a:pt x="38894" y="46726"/>
                  </a:cubicBezTo>
                  <a:cubicBezTo>
                    <a:pt x="33348" y="60010"/>
                    <a:pt x="12851" y="59485"/>
                    <a:pt x="4383" y="71149"/>
                  </a:cubicBezTo>
                  <a:cubicBezTo>
                    <a:pt x="776" y="76125"/>
                    <a:pt x="0" y="83041"/>
                    <a:pt x="2442" y="88678"/>
                  </a:cubicBezTo>
                  <a:cubicBezTo>
                    <a:pt x="4862" y="94339"/>
                    <a:pt x="10408" y="98516"/>
                    <a:pt x="16503" y="99338"/>
                  </a:cubicBezTo>
                  <a:cubicBezTo>
                    <a:pt x="17558" y="99477"/>
                    <a:pt x="18632" y="99525"/>
                    <a:pt x="19713" y="99525"/>
                  </a:cubicBezTo>
                  <a:cubicBezTo>
                    <a:pt x="21984" y="99525"/>
                    <a:pt x="24291" y="99316"/>
                    <a:pt x="26535" y="99316"/>
                  </a:cubicBezTo>
                  <a:cubicBezTo>
                    <a:pt x="29164" y="99316"/>
                    <a:pt x="31707" y="99602"/>
                    <a:pt x="34010" y="100844"/>
                  </a:cubicBezTo>
                  <a:cubicBezTo>
                    <a:pt x="39168" y="103629"/>
                    <a:pt x="40949" y="110043"/>
                    <a:pt x="44669" y="114585"/>
                  </a:cubicBezTo>
                  <a:cubicBezTo>
                    <a:pt x="50413" y="121601"/>
                    <a:pt x="60120" y="123509"/>
                    <a:pt x="69351" y="123509"/>
                  </a:cubicBezTo>
                  <a:cubicBezTo>
                    <a:pt x="70391" y="123509"/>
                    <a:pt x="71426" y="123485"/>
                    <a:pt x="72448" y="123441"/>
                  </a:cubicBezTo>
                  <a:cubicBezTo>
                    <a:pt x="86143" y="122871"/>
                    <a:pt x="99747" y="119812"/>
                    <a:pt x="112392" y="114448"/>
                  </a:cubicBezTo>
                  <a:cubicBezTo>
                    <a:pt x="122230" y="110271"/>
                    <a:pt x="131679" y="100936"/>
                    <a:pt x="139417" y="91029"/>
                  </a:cubicBezTo>
                  <a:cubicBezTo>
                    <a:pt x="147132" y="81123"/>
                    <a:pt x="151903" y="68547"/>
                    <a:pt x="150784" y="56038"/>
                  </a:cubicBezTo>
                  <a:cubicBezTo>
                    <a:pt x="149688" y="43507"/>
                    <a:pt x="142065" y="31341"/>
                    <a:pt x="130515" y="26434"/>
                  </a:cubicBezTo>
                  <a:cubicBezTo>
                    <a:pt x="127457" y="25133"/>
                    <a:pt x="124147" y="24311"/>
                    <a:pt x="121339" y="22531"/>
                  </a:cubicBezTo>
                  <a:cubicBezTo>
                    <a:pt x="115702" y="18947"/>
                    <a:pt x="113031" y="12168"/>
                    <a:pt x="108238" y="7512"/>
                  </a:cubicBezTo>
                  <a:cubicBezTo>
                    <a:pt x="102437" y="1882"/>
                    <a:pt x="94226" y="1"/>
                    <a:pt x="85979" y="1"/>
                  </a:cubicBezTo>
                  <a:close/>
                </a:path>
              </a:pathLst>
            </a:custGeom>
            <a:solidFill>
              <a:srgbClr val="FFFCF2">
                <a:alpha val="4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8"/>
            <p:cNvSpPr/>
            <p:nvPr/>
          </p:nvSpPr>
          <p:spPr>
            <a:xfrm rot="-876773" flipH="1">
              <a:off x="3212730" y="1460677"/>
              <a:ext cx="336972" cy="830402"/>
            </a:xfrm>
            <a:custGeom>
              <a:avLst/>
              <a:gdLst/>
              <a:ahLst/>
              <a:cxnLst/>
              <a:rect l="l" t="t" r="r" b="b"/>
              <a:pathLst>
                <a:path w="15408" h="37970" extrusionOk="0">
                  <a:moveTo>
                    <a:pt x="12704" y="1"/>
                  </a:moveTo>
                  <a:cubicBezTo>
                    <a:pt x="12161" y="1"/>
                    <a:pt x="11591" y="396"/>
                    <a:pt x="11208" y="832"/>
                  </a:cubicBezTo>
                  <a:cubicBezTo>
                    <a:pt x="9884" y="2384"/>
                    <a:pt x="9450" y="4621"/>
                    <a:pt x="10112" y="6539"/>
                  </a:cubicBezTo>
                  <a:cubicBezTo>
                    <a:pt x="10226" y="6881"/>
                    <a:pt x="10340" y="7474"/>
                    <a:pt x="10500" y="8045"/>
                  </a:cubicBezTo>
                  <a:cubicBezTo>
                    <a:pt x="10592" y="8365"/>
                    <a:pt x="10728" y="8707"/>
                    <a:pt x="11025" y="8867"/>
                  </a:cubicBezTo>
                  <a:cubicBezTo>
                    <a:pt x="11126" y="8913"/>
                    <a:pt x="11235" y="8934"/>
                    <a:pt x="11347" y="8934"/>
                  </a:cubicBezTo>
                  <a:cubicBezTo>
                    <a:pt x="11563" y="8934"/>
                    <a:pt x="11788" y="8858"/>
                    <a:pt x="11984" y="8753"/>
                  </a:cubicBezTo>
                  <a:cubicBezTo>
                    <a:pt x="13057" y="8205"/>
                    <a:pt x="13650" y="6812"/>
                    <a:pt x="13308" y="5626"/>
                  </a:cubicBezTo>
                  <a:cubicBezTo>
                    <a:pt x="13194" y="5283"/>
                    <a:pt x="13011" y="4941"/>
                    <a:pt x="12965" y="4576"/>
                  </a:cubicBezTo>
                  <a:cubicBezTo>
                    <a:pt x="12851" y="3777"/>
                    <a:pt x="13308" y="3023"/>
                    <a:pt x="13604" y="2293"/>
                  </a:cubicBezTo>
                  <a:cubicBezTo>
                    <a:pt x="13901" y="1540"/>
                    <a:pt x="13901" y="490"/>
                    <a:pt x="13194" y="125"/>
                  </a:cubicBezTo>
                  <a:cubicBezTo>
                    <a:pt x="13037" y="38"/>
                    <a:pt x="12872" y="1"/>
                    <a:pt x="12704" y="1"/>
                  </a:cubicBezTo>
                  <a:close/>
                  <a:moveTo>
                    <a:pt x="12346" y="25709"/>
                  </a:moveTo>
                  <a:cubicBezTo>
                    <a:pt x="11697" y="25709"/>
                    <a:pt x="11102" y="26151"/>
                    <a:pt x="10797" y="26739"/>
                  </a:cubicBezTo>
                  <a:cubicBezTo>
                    <a:pt x="10477" y="27332"/>
                    <a:pt x="10455" y="28063"/>
                    <a:pt x="10546" y="28748"/>
                  </a:cubicBezTo>
                  <a:cubicBezTo>
                    <a:pt x="10637" y="29546"/>
                    <a:pt x="10911" y="30368"/>
                    <a:pt x="11436" y="30984"/>
                  </a:cubicBezTo>
                  <a:cubicBezTo>
                    <a:pt x="11924" y="31579"/>
                    <a:pt x="12650" y="31996"/>
                    <a:pt x="13392" y="31996"/>
                  </a:cubicBezTo>
                  <a:cubicBezTo>
                    <a:pt x="13448" y="31996"/>
                    <a:pt x="13503" y="31994"/>
                    <a:pt x="13559" y="31989"/>
                  </a:cubicBezTo>
                  <a:cubicBezTo>
                    <a:pt x="14700" y="31920"/>
                    <a:pt x="15408" y="30779"/>
                    <a:pt x="15385" y="29820"/>
                  </a:cubicBezTo>
                  <a:cubicBezTo>
                    <a:pt x="15362" y="28862"/>
                    <a:pt x="14814" y="27994"/>
                    <a:pt x="14266" y="27195"/>
                  </a:cubicBezTo>
                  <a:cubicBezTo>
                    <a:pt x="13810" y="26511"/>
                    <a:pt x="13262" y="25780"/>
                    <a:pt x="12440" y="25712"/>
                  </a:cubicBezTo>
                  <a:cubicBezTo>
                    <a:pt x="12409" y="25710"/>
                    <a:pt x="12377" y="25709"/>
                    <a:pt x="12346" y="25709"/>
                  </a:cubicBezTo>
                  <a:close/>
                  <a:moveTo>
                    <a:pt x="5673" y="4283"/>
                  </a:moveTo>
                  <a:cubicBezTo>
                    <a:pt x="5173" y="4283"/>
                    <a:pt x="4665" y="4409"/>
                    <a:pt x="4223" y="4644"/>
                  </a:cubicBezTo>
                  <a:cubicBezTo>
                    <a:pt x="3196" y="5169"/>
                    <a:pt x="2489" y="6173"/>
                    <a:pt x="1941" y="7201"/>
                  </a:cubicBezTo>
                  <a:cubicBezTo>
                    <a:pt x="480" y="9962"/>
                    <a:pt x="1" y="13158"/>
                    <a:pt x="69" y="16285"/>
                  </a:cubicBezTo>
                  <a:cubicBezTo>
                    <a:pt x="229" y="24571"/>
                    <a:pt x="4178" y="32696"/>
                    <a:pt x="10569" y="37969"/>
                  </a:cubicBezTo>
                  <a:cubicBezTo>
                    <a:pt x="10578" y="37969"/>
                    <a:pt x="10588" y="37969"/>
                    <a:pt x="10598" y="37969"/>
                  </a:cubicBezTo>
                  <a:cubicBezTo>
                    <a:pt x="11497" y="37969"/>
                    <a:pt x="12211" y="36932"/>
                    <a:pt x="12121" y="36029"/>
                  </a:cubicBezTo>
                  <a:cubicBezTo>
                    <a:pt x="12030" y="35116"/>
                    <a:pt x="11413" y="34363"/>
                    <a:pt x="10797" y="33655"/>
                  </a:cubicBezTo>
                  <a:cubicBezTo>
                    <a:pt x="7487" y="29798"/>
                    <a:pt x="4200" y="25347"/>
                    <a:pt x="4178" y="20257"/>
                  </a:cubicBezTo>
                  <a:cubicBezTo>
                    <a:pt x="4155" y="16468"/>
                    <a:pt x="5981" y="12930"/>
                    <a:pt x="7442" y="9415"/>
                  </a:cubicBezTo>
                  <a:cubicBezTo>
                    <a:pt x="8058" y="7977"/>
                    <a:pt x="8537" y="6128"/>
                    <a:pt x="7442" y="4986"/>
                  </a:cubicBezTo>
                  <a:cubicBezTo>
                    <a:pt x="6986" y="4505"/>
                    <a:pt x="6337" y="4283"/>
                    <a:pt x="5673" y="4283"/>
                  </a:cubicBezTo>
                  <a:close/>
                </a:path>
              </a:pathLst>
            </a:custGeom>
            <a:solidFill>
              <a:srgbClr val="FFFCF2">
                <a:alpha val="4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8"/>
            <p:cNvSpPr/>
            <p:nvPr/>
          </p:nvSpPr>
          <p:spPr>
            <a:xfrm rot="-775882" flipH="1">
              <a:off x="958400" y="769759"/>
              <a:ext cx="1870428" cy="612953"/>
            </a:xfrm>
            <a:custGeom>
              <a:avLst/>
              <a:gdLst/>
              <a:ahLst/>
              <a:cxnLst/>
              <a:rect l="l" t="t" r="r" b="b"/>
              <a:pathLst>
                <a:path w="93379" h="30601" extrusionOk="0">
                  <a:moveTo>
                    <a:pt x="23387" y="1"/>
                  </a:moveTo>
                  <a:cubicBezTo>
                    <a:pt x="18934" y="1"/>
                    <a:pt x="14513" y="646"/>
                    <a:pt x="10272" y="2087"/>
                  </a:cubicBezTo>
                  <a:cubicBezTo>
                    <a:pt x="7054" y="3183"/>
                    <a:pt x="3812" y="4849"/>
                    <a:pt x="1941" y="7679"/>
                  </a:cubicBezTo>
                  <a:cubicBezTo>
                    <a:pt x="69" y="10532"/>
                    <a:pt x="1" y="14778"/>
                    <a:pt x="2557" y="17038"/>
                  </a:cubicBezTo>
                  <a:cubicBezTo>
                    <a:pt x="4293" y="18562"/>
                    <a:pt x="6736" y="18869"/>
                    <a:pt x="9067" y="18869"/>
                  </a:cubicBezTo>
                  <a:cubicBezTo>
                    <a:pt x="9249" y="18869"/>
                    <a:pt x="9430" y="18867"/>
                    <a:pt x="9610" y="18864"/>
                  </a:cubicBezTo>
                  <a:cubicBezTo>
                    <a:pt x="15682" y="18727"/>
                    <a:pt x="21685" y="17426"/>
                    <a:pt x="27733" y="17426"/>
                  </a:cubicBezTo>
                  <a:cubicBezTo>
                    <a:pt x="36886" y="17426"/>
                    <a:pt x="45606" y="20393"/>
                    <a:pt x="54028" y="23680"/>
                  </a:cubicBezTo>
                  <a:cubicBezTo>
                    <a:pt x="58251" y="25346"/>
                    <a:pt x="62496" y="27560"/>
                    <a:pt x="66856" y="28793"/>
                  </a:cubicBezTo>
                  <a:cubicBezTo>
                    <a:pt x="70246" y="29736"/>
                    <a:pt x="74852" y="30600"/>
                    <a:pt x="79257" y="30600"/>
                  </a:cubicBezTo>
                  <a:cubicBezTo>
                    <a:pt x="82742" y="30600"/>
                    <a:pt x="86101" y="30059"/>
                    <a:pt x="88631" y="28587"/>
                  </a:cubicBezTo>
                  <a:cubicBezTo>
                    <a:pt x="91507" y="26921"/>
                    <a:pt x="93379" y="23018"/>
                    <a:pt x="91690" y="20142"/>
                  </a:cubicBezTo>
                  <a:cubicBezTo>
                    <a:pt x="90617" y="18339"/>
                    <a:pt x="88449" y="17426"/>
                    <a:pt x="86372" y="17220"/>
                  </a:cubicBezTo>
                  <a:cubicBezTo>
                    <a:pt x="85885" y="17167"/>
                    <a:pt x="85399" y="17146"/>
                    <a:pt x="84913" y="17146"/>
                  </a:cubicBezTo>
                  <a:cubicBezTo>
                    <a:pt x="83300" y="17146"/>
                    <a:pt x="81686" y="17378"/>
                    <a:pt x="80072" y="17448"/>
                  </a:cubicBezTo>
                  <a:cubicBezTo>
                    <a:pt x="79696" y="17464"/>
                    <a:pt x="79322" y="17472"/>
                    <a:pt x="78950" y="17472"/>
                  </a:cubicBezTo>
                  <a:cubicBezTo>
                    <a:pt x="67521" y="17472"/>
                    <a:pt x="57406" y="10172"/>
                    <a:pt x="46907" y="5420"/>
                  </a:cubicBezTo>
                  <a:cubicBezTo>
                    <a:pt x="39550" y="2101"/>
                    <a:pt x="31418" y="1"/>
                    <a:pt x="23387" y="1"/>
                  </a:cubicBezTo>
                  <a:close/>
                </a:path>
              </a:pathLst>
            </a:custGeom>
            <a:solidFill>
              <a:srgbClr val="FFFCF2">
                <a:alpha val="4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7" name="Google Shape;677;p38"/>
          <p:cNvSpPr txBox="1">
            <a:spLocks noGrp="1"/>
          </p:cNvSpPr>
          <p:nvPr>
            <p:ph type="ctrTitle"/>
          </p:nvPr>
        </p:nvSpPr>
        <p:spPr>
          <a:xfrm>
            <a:off x="3767199" y="1499738"/>
            <a:ext cx="5015155" cy="1533900"/>
          </a:xfrm>
          <a:prstGeom prst="rect">
            <a:avLst/>
          </a:prstGeom>
        </p:spPr>
        <p:txBody>
          <a:bodyPr spcFirstLastPara="1" wrap="square" lIns="91425" tIns="91425" rIns="91425" bIns="91425" anchor="t" anchorCtr="0">
            <a:noAutofit/>
          </a:bodyPr>
          <a:lstStyle/>
          <a:p>
            <a:pPr marL="0" lvl="0" indent="0" algn="ctr" rtl="0">
              <a:spcBef>
                <a:spcPts val="0"/>
              </a:spcBef>
              <a:spcAft>
                <a:spcPts val="200"/>
              </a:spcAft>
              <a:buNone/>
            </a:pPr>
            <a:br>
              <a:rPr lang="en" sz="4400" dirty="0"/>
            </a:br>
            <a:r>
              <a:rPr lang="en" sz="3600" dirty="0"/>
              <a:t>INGUINOSCROTAL </a:t>
            </a:r>
            <a:r>
              <a:rPr lang="en" sz="4400" dirty="0"/>
              <a:t>CONDITIONS</a:t>
            </a:r>
            <a:endParaRPr sz="4400" dirty="0"/>
          </a:p>
        </p:txBody>
      </p:sp>
      <p:grpSp>
        <p:nvGrpSpPr>
          <p:cNvPr id="679" name="Google Shape;679;p38"/>
          <p:cNvGrpSpPr/>
          <p:nvPr/>
        </p:nvGrpSpPr>
        <p:grpSpPr>
          <a:xfrm>
            <a:off x="2011921" y="1273710"/>
            <a:ext cx="874530" cy="1481072"/>
            <a:chOff x="-117729" y="1733810"/>
            <a:chExt cx="874530" cy="1481072"/>
          </a:xfrm>
        </p:grpSpPr>
        <p:sp>
          <p:nvSpPr>
            <p:cNvPr id="680" name="Google Shape;680;p38"/>
            <p:cNvSpPr/>
            <p:nvPr/>
          </p:nvSpPr>
          <p:spPr>
            <a:xfrm>
              <a:off x="21973" y="1733810"/>
              <a:ext cx="518652" cy="505591"/>
            </a:xfrm>
            <a:custGeom>
              <a:avLst/>
              <a:gdLst/>
              <a:ahLst/>
              <a:cxnLst/>
              <a:rect l="l" t="t" r="r" b="b"/>
              <a:pathLst>
                <a:path w="19220" h="18736" extrusionOk="0">
                  <a:moveTo>
                    <a:pt x="9145" y="0"/>
                  </a:moveTo>
                  <a:cubicBezTo>
                    <a:pt x="9095" y="0"/>
                    <a:pt x="9044" y="1"/>
                    <a:pt x="8994" y="2"/>
                  </a:cubicBezTo>
                  <a:cubicBezTo>
                    <a:pt x="7190" y="48"/>
                    <a:pt x="5410" y="824"/>
                    <a:pt x="4132" y="2079"/>
                  </a:cubicBezTo>
                  <a:cubicBezTo>
                    <a:pt x="3675" y="2536"/>
                    <a:pt x="3264" y="3084"/>
                    <a:pt x="3127" y="3723"/>
                  </a:cubicBezTo>
                  <a:cubicBezTo>
                    <a:pt x="2945" y="4476"/>
                    <a:pt x="3173" y="5275"/>
                    <a:pt x="3493" y="6005"/>
                  </a:cubicBezTo>
                  <a:cubicBezTo>
                    <a:pt x="4155" y="7466"/>
                    <a:pt x="5182" y="8744"/>
                    <a:pt x="5866" y="10182"/>
                  </a:cubicBezTo>
                  <a:cubicBezTo>
                    <a:pt x="4908" y="9406"/>
                    <a:pt x="3926" y="8630"/>
                    <a:pt x="2945" y="7854"/>
                  </a:cubicBezTo>
                  <a:cubicBezTo>
                    <a:pt x="2717" y="7671"/>
                    <a:pt x="2466" y="7489"/>
                    <a:pt x="2192" y="7420"/>
                  </a:cubicBezTo>
                  <a:cubicBezTo>
                    <a:pt x="2152" y="7416"/>
                    <a:pt x="2112" y="7413"/>
                    <a:pt x="2072" y="7413"/>
                  </a:cubicBezTo>
                  <a:cubicBezTo>
                    <a:pt x="1725" y="7413"/>
                    <a:pt x="1390" y="7586"/>
                    <a:pt x="1164" y="7831"/>
                  </a:cubicBezTo>
                  <a:cubicBezTo>
                    <a:pt x="913" y="8105"/>
                    <a:pt x="776" y="8470"/>
                    <a:pt x="662" y="8835"/>
                  </a:cubicBezTo>
                  <a:cubicBezTo>
                    <a:pt x="0" y="11323"/>
                    <a:pt x="1210" y="14062"/>
                    <a:pt x="3150" y="15752"/>
                  </a:cubicBezTo>
                  <a:cubicBezTo>
                    <a:pt x="5090" y="17441"/>
                    <a:pt x="7647" y="18239"/>
                    <a:pt x="10180" y="18673"/>
                  </a:cubicBezTo>
                  <a:cubicBezTo>
                    <a:pt x="10426" y="18715"/>
                    <a:pt x="10675" y="18735"/>
                    <a:pt x="10925" y="18735"/>
                  </a:cubicBezTo>
                  <a:cubicBezTo>
                    <a:pt x="12446" y="18735"/>
                    <a:pt x="14020" y="17997"/>
                    <a:pt x="15156" y="16938"/>
                  </a:cubicBezTo>
                  <a:cubicBezTo>
                    <a:pt x="16320" y="15866"/>
                    <a:pt x="16868" y="14291"/>
                    <a:pt x="17507" y="12853"/>
                  </a:cubicBezTo>
                  <a:cubicBezTo>
                    <a:pt x="18101" y="11483"/>
                    <a:pt x="18831" y="10159"/>
                    <a:pt x="19014" y="8676"/>
                  </a:cubicBezTo>
                  <a:cubicBezTo>
                    <a:pt x="19219" y="6987"/>
                    <a:pt x="18671" y="5275"/>
                    <a:pt x="18078" y="3677"/>
                  </a:cubicBezTo>
                  <a:cubicBezTo>
                    <a:pt x="17850" y="3015"/>
                    <a:pt x="17599" y="2376"/>
                    <a:pt x="17142" y="1874"/>
                  </a:cubicBezTo>
                  <a:cubicBezTo>
                    <a:pt x="16771" y="1485"/>
                    <a:pt x="16249" y="1205"/>
                    <a:pt x="15735" y="1205"/>
                  </a:cubicBezTo>
                  <a:cubicBezTo>
                    <a:pt x="15586" y="1205"/>
                    <a:pt x="15437" y="1229"/>
                    <a:pt x="15293" y="1280"/>
                  </a:cubicBezTo>
                  <a:cubicBezTo>
                    <a:pt x="14700" y="1509"/>
                    <a:pt x="14335" y="2102"/>
                    <a:pt x="14084" y="2695"/>
                  </a:cubicBezTo>
                  <a:cubicBezTo>
                    <a:pt x="13513" y="3997"/>
                    <a:pt x="13285" y="5412"/>
                    <a:pt x="13079" y="6804"/>
                  </a:cubicBezTo>
                  <a:cubicBezTo>
                    <a:pt x="13148" y="5571"/>
                    <a:pt x="13034" y="4339"/>
                    <a:pt x="12760" y="3129"/>
                  </a:cubicBezTo>
                  <a:cubicBezTo>
                    <a:pt x="12577" y="2262"/>
                    <a:pt x="12280" y="1372"/>
                    <a:pt x="11618" y="778"/>
                  </a:cubicBezTo>
                  <a:cubicBezTo>
                    <a:pt x="10949" y="195"/>
                    <a:pt x="10034"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8"/>
            <p:cNvSpPr/>
            <p:nvPr/>
          </p:nvSpPr>
          <p:spPr>
            <a:xfrm>
              <a:off x="182722" y="1995375"/>
              <a:ext cx="268582" cy="236173"/>
            </a:xfrm>
            <a:custGeom>
              <a:avLst/>
              <a:gdLst/>
              <a:ahLst/>
              <a:cxnLst/>
              <a:rect l="l" t="t" r="r" b="b"/>
              <a:pathLst>
                <a:path w="9953" h="8752" extrusionOk="0">
                  <a:moveTo>
                    <a:pt x="6563" y="1"/>
                  </a:moveTo>
                  <a:cubicBezTo>
                    <a:pt x="6452" y="1"/>
                    <a:pt x="6342" y="4"/>
                    <a:pt x="6232" y="10"/>
                  </a:cubicBezTo>
                  <a:cubicBezTo>
                    <a:pt x="4406" y="78"/>
                    <a:pt x="2626" y="740"/>
                    <a:pt x="1211" y="1882"/>
                  </a:cubicBezTo>
                  <a:cubicBezTo>
                    <a:pt x="754" y="2270"/>
                    <a:pt x="298" y="2726"/>
                    <a:pt x="138" y="3297"/>
                  </a:cubicBezTo>
                  <a:cubicBezTo>
                    <a:pt x="1" y="3776"/>
                    <a:pt x="92" y="4278"/>
                    <a:pt x="229" y="4758"/>
                  </a:cubicBezTo>
                  <a:cubicBezTo>
                    <a:pt x="822" y="6835"/>
                    <a:pt x="2671" y="8569"/>
                    <a:pt x="4817" y="8752"/>
                  </a:cubicBezTo>
                  <a:cubicBezTo>
                    <a:pt x="5661" y="8250"/>
                    <a:pt x="6780" y="8318"/>
                    <a:pt x="7670" y="7930"/>
                  </a:cubicBezTo>
                  <a:cubicBezTo>
                    <a:pt x="8515" y="7588"/>
                    <a:pt x="9131" y="6880"/>
                    <a:pt x="9496" y="6059"/>
                  </a:cubicBezTo>
                  <a:cubicBezTo>
                    <a:pt x="9838" y="5237"/>
                    <a:pt x="9953" y="4324"/>
                    <a:pt x="9884" y="3434"/>
                  </a:cubicBezTo>
                  <a:cubicBezTo>
                    <a:pt x="9816" y="2361"/>
                    <a:pt x="9519" y="1242"/>
                    <a:pt x="8674" y="603"/>
                  </a:cubicBezTo>
                  <a:cubicBezTo>
                    <a:pt x="8078" y="146"/>
                    <a:pt x="7310" y="1"/>
                    <a:pt x="65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8"/>
            <p:cNvSpPr/>
            <p:nvPr/>
          </p:nvSpPr>
          <p:spPr>
            <a:xfrm>
              <a:off x="-117729" y="2086450"/>
              <a:ext cx="874530" cy="1128432"/>
            </a:xfrm>
            <a:custGeom>
              <a:avLst/>
              <a:gdLst/>
              <a:ahLst/>
              <a:cxnLst/>
              <a:rect l="l" t="t" r="r" b="b"/>
              <a:pathLst>
                <a:path w="32408" h="41817" extrusionOk="0">
                  <a:moveTo>
                    <a:pt x="30309" y="1"/>
                  </a:moveTo>
                  <a:cubicBezTo>
                    <a:pt x="29836" y="1"/>
                    <a:pt x="29342" y="124"/>
                    <a:pt x="28916" y="310"/>
                  </a:cubicBezTo>
                  <a:cubicBezTo>
                    <a:pt x="27090" y="1109"/>
                    <a:pt x="25720" y="2661"/>
                    <a:pt x="24556" y="4281"/>
                  </a:cubicBezTo>
                  <a:cubicBezTo>
                    <a:pt x="22662" y="6906"/>
                    <a:pt x="21132" y="9828"/>
                    <a:pt x="20037" y="12909"/>
                  </a:cubicBezTo>
                  <a:cubicBezTo>
                    <a:pt x="20196" y="11700"/>
                    <a:pt x="20219" y="10513"/>
                    <a:pt x="20082" y="9326"/>
                  </a:cubicBezTo>
                  <a:cubicBezTo>
                    <a:pt x="19991" y="8413"/>
                    <a:pt x="19786" y="7500"/>
                    <a:pt x="19786" y="6587"/>
                  </a:cubicBezTo>
                  <a:cubicBezTo>
                    <a:pt x="19808" y="5674"/>
                    <a:pt x="20082" y="4715"/>
                    <a:pt x="20744" y="4099"/>
                  </a:cubicBezTo>
                  <a:cubicBezTo>
                    <a:pt x="21109" y="3779"/>
                    <a:pt x="21543" y="3574"/>
                    <a:pt x="21931" y="3277"/>
                  </a:cubicBezTo>
                  <a:cubicBezTo>
                    <a:pt x="22296" y="2980"/>
                    <a:pt x="22616" y="2524"/>
                    <a:pt x="22547" y="2044"/>
                  </a:cubicBezTo>
                  <a:cubicBezTo>
                    <a:pt x="22468" y="1992"/>
                    <a:pt x="22387" y="1969"/>
                    <a:pt x="22306" y="1969"/>
                  </a:cubicBezTo>
                  <a:cubicBezTo>
                    <a:pt x="21776" y="1969"/>
                    <a:pt x="21200" y="2926"/>
                    <a:pt x="20693" y="2926"/>
                  </a:cubicBezTo>
                  <a:cubicBezTo>
                    <a:pt x="20601" y="2926"/>
                    <a:pt x="20511" y="2895"/>
                    <a:pt x="20425" y="2820"/>
                  </a:cubicBezTo>
                  <a:cubicBezTo>
                    <a:pt x="20356" y="2752"/>
                    <a:pt x="20288" y="2661"/>
                    <a:pt x="20219" y="2569"/>
                  </a:cubicBezTo>
                  <a:cubicBezTo>
                    <a:pt x="20134" y="2490"/>
                    <a:pt x="20035" y="2455"/>
                    <a:pt x="19933" y="2455"/>
                  </a:cubicBezTo>
                  <a:cubicBezTo>
                    <a:pt x="19624" y="2455"/>
                    <a:pt x="19278" y="2763"/>
                    <a:pt x="19124" y="3072"/>
                  </a:cubicBezTo>
                  <a:cubicBezTo>
                    <a:pt x="18918" y="3482"/>
                    <a:pt x="18758" y="4030"/>
                    <a:pt x="18325" y="4190"/>
                  </a:cubicBezTo>
                  <a:cubicBezTo>
                    <a:pt x="18233" y="4223"/>
                    <a:pt x="18137" y="4236"/>
                    <a:pt x="18038" y="4236"/>
                  </a:cubicBezTo>
                  <a:cubicBezTo>
                    <a:pt x="17577" y="4236"/>
                    <a:pt x="17054" y="3945"/>
                    <a:pt x="16652" y="3945"/>
                  </a:cubicBezTo>
                  <a:cubicBezTo>
                    <a:pt x="16473" y="3945"/>
                    <a:pt x="16318" y="4002"/>
                    <a:pt x="16202" y="4167"/>
                  </a:cubicBezTo>
                  <a:cubicBezTo>
                    <a:pt x="16065" y="4350"/>
                    <a:pt x="16065" y="4578"/>
                    <a:pt x="15997" y="4783"/>
                  </a:cubicBezTo>
                  <a:cubicBezTo>
                    <a:pt x="15791" y="5423"/>
                    <a:pt x="15015" y="5605"/>
                    <a:pt x="14353" y="5719"/>
                  </a:cubicBezTo>
                  <a:cubicBezTo>
                    <a:pt x="14473" y="6130"/>
                    <a:pt x="14901" y="6336"/>
                    <a:pt x="15339" y="6336"/>
                  </a:cubicBezTo>
                  <a:cubicBezTo>
                    <a:pt x="15484" y="6336"/>
                    <a:pt x="15631" y="6313"/>
                    <a:pt x="15768" y="6267"/>
                  </a:cubicBezTo>
                  <a:cubicBezTo>
                    <a:pt x="16293" y="6107"/>
                    <a:pt x="16727" y="5696"/>
                    <a:pt x="17229" y="5423"/>
                  </a:cubicBezTo>
                  <a:cubicBezTo>
                    <a:pt x="17506" y="5271"/>
                    <a:pt x="17832" y="5169"/>
                    <a:pt x="18138" y="5169"/>
                  </a:cubicBezTo>
                  <a:cubicBezTo>
                    <a:pt x="18386" y="5169"/>
                    <a:pt x="18620" y="5236"/>
                    <a:pt x="18804" y="5400"/>
                  </a:cubicBezTo>
                  <a:cubicBezTo>
                    <a:pt x="19101" y="5674"/>
                    <a:pt x="19192" y="6062"/>
                    <a:pt x="19238" y="6450"/>
                  </a:cubicBezTo>
                  <a:cubicBezTo>
                    <a:pt x="19991" y="11311"/>
                    <a:pt x="19146" y="16356"/>
                    <a:pt x="17298" y="20898"/>
                  </a:cubicBezTo>
                  <a:cubicBezTo>
                    <a:pt x="16750" y="22290"/>
                    <a:pt x="16088" y="23614"/>
                    <a:pt x="15380" y="24915"/>
                  </a:cubicBezTo>
                  <a:cubicBezTo>
                    <a:pt x="16430" y="21925"/>
                    <a:pt x="16955" y="18753"/>
                    <a:pt x="16932" y="15603"/>
                  </a:cubicBezTo>
                  <a:cubicBezTo>
                    <a:pt x="16932" y="13480"/>
                    <a:pt x="16613" y="11220"/>
                    <a:pt x="15152" y="9668"/>
                  </a:cubicBezTo>
                  <a:cubicBezTo>
                    <a:pt x="14855" y="9349"/>
                    <a:pt x="14490" y="9052"/>
                    <a:pt x="14056" y="8960"/>
                  </a:cubicBezTo>
                  <a:cubicBezTo>
                    <a:pt x="13940" y="8931"/>
                    <a:pt x="13823" y="8918"/>
                    <a:pt x="13707" y="8918"/>
                  </a:cubicBezTo>
                  <a:cubicBezTo>
                    <a:pt x="12825" y="8918"/>
                    <a:pt x="12001" y="9716"/>
                    <a:pt x="11820" y="10604"/>
                  </a:cubicBezTo>
                  <a:cubicBezTo>
                    <a:pt x="11614" y="11608"/>
                    <a:pt x="12025" y="12658"/>
                    <a:pt x="12596" y="13526"/>
                  </a:cubicBezTo>
                  <a:cubicBezTo>
                    <a:pt x="13166" y="14393"/>
                    <a:pt x="13897" y="15146"/>
                    <a:pt x="14422" y="16013"/>
                  </a:cubicBezTo>
                  <a:cubicBezTo>
                    <a:pt x="15449" y="17725"/>
                    <a:pt x="15677" y="19802"/>
                    <a:pt x="15449" y="21765"/>
                  </a:cubicBezTo>
                  <a:cubicBezTo>
                    <a:pt x="15221" y="23637"/>
                    <a:pt x="14627" y="25417"/>
                    <a:pt x="14034" y="27198"/>
                  </a:cubicBezTo>
                  <a:cubicBezTo>
                    <a:pt x="12664" y="29343"/>
                    <a:pt x="11089" y="31398"/>
                    <a:pt x="9446" y="33338"/>
                  </a:cubicBezTo>
                  <a:cubicBezTo>
                    <a:pt x="8829" y="34068"/>
                    <a:pt x="8190" y="34776"/>
                    <a:pt x="7551" y="35461"/>
                  </a:cubicBezTo>
                  <a:cubicBezTo>
                    <a:pt x="8213" y="34091"/>
                    <a:pt x="8601" y="32607"/>
                    <a:pt x="8966" y="31147"/>
                  </a:cubicBezTo>
                  <a:cubicBezTo>
                    <a:pt x="9811" y="27746"/>
                    <a:pt x="10678" y="24322"/>
                    <a:pt x="10838" y="20807"/>
                  </a:cubicBezTo>
                  <a:cubicBezTo>
                    <a:pt x="10907" y="19437"/>
                    <a:pt x="10838" y="17954"/>
                    <a:pt x="9994" y="16881"/>
                  </a:cubicBezTo>
                  <a:cubicBezTo>
                    <a:pt x="9879" y="16744"/>
                    <a:pt x="9742" y="16607"/>
                    <a:pt x="9583" y="16561"/>
                  </a:cubicBezTo>
                  <a:cubicBezTo>
                    <a:pt x="9538" y="16550"/>
                    <a:pt x="9494" y="16545"/>
                    <a:pt x="9450" y="16545"/>
                  </a:cubicBezTo>
                  <a:cubicBezTo>
                    <a:pt x="9228" y="16545"/>
                    <a:pt x="9024" y="16679"/>
                    <a:pt x="8852" y="16812"/>
                  </a:cubicBezTo>
                  <a:cubicBezTo>
                    <a:pt x="8031" y="17520"/>
                    <a:pt x="7483" y="18501"/>
                    <a:pt x="7118" y="19506"/>
                  </a:cubicBezTo>
                  <a:cubicBezTo>
                    <a:pt x="6113" y="22176"/>
                    <a:pt x="6159" y="25098"/>
                    <a:pt x="6433" y="27928"/>
                  </a:cubicBezTo>
                  <a:cubicBezTo>
                    <a:pt x="6684" y="30667"/>
                    <a:pt x="7095" y="33384"/>
                    <a:pt x="6912" y="36100"/>
                  </a:cubicBezTo>
                  <a:cubicBezTo>
                    <a:pt x="4972" y="38086"/>
                    <a:pt x="2804" y="39866"/>
                    <a:pt x="338" y="41144"/>
                  </a:cubicBezTo>
                  <a:cubicBezTo>
                    <a:pt x="315" y="41138"/>
                    <a:pt x="293" y="41135"/>
                    <a:pt x="273" y="41135"/>
                  </a:cubicBezTo>
                  <a:cubicBezTo>
                    <a:pt x="1" y="41135"/>
                    <a:pt x="41" y="41677"/>
                    <a:pt x="338" y="41783"/>
                  </a:cubicBezTo>
                  <a:cubicBezTo>
                    <a:pt x="402" y="41806"/>
                    <a:pt x="467" y="41816"/>
                    <a:pt x="532" y="41816"/>
                  </a:cubicBezTo>
                  <a:cubicBezTo>
                    <a:pt x="792" y="41816"/>
                    <a:pt x="1055" y="41655"/>
                    <a:pt x="1274" y="41509"/>
                  </a:cubicBezTo>
                  <a:cubicBezTo>
                    <a:pt x="3488" y="40026"/>
                    <a:pt x="5543" y="38337"/>
                    <a:pt x="7460" y="36465"/>
                  </a:cubicBezTo>
                  <a:cubicBezTo>
                    <a:pt x="7648" y="36470"/>
                    <a:pt x="7836" y="36472"/>
                    <a:pt x="8024" y="36472"/>
                  </a:cubicBezTo>
                  <a:cubicBezTo>
                    <a:pt x="12339" y="36472"/>
                    <a:pt x="16707" y="35223"/>
                    <a:pt x="20425" y="32927"/>
                  </a:cubicBezTo>
                  <a:cubicBezTo>
                    <a:pt x="21771" y="32082"/>
                    <a:pt x="23141" y="31010"/>
                    <a:pt x="23552" y="29480"/>
                  </a:cubicBezTo>
                  <a:cubicBezTo>
                    <a:pt x="23643" y="29184"/>
                    <a:pt x="23689" y="28841"/>
                    <a:pt x="23575" y="28545"/>
                  </a:cubicBezTo>
                  <a:cubicBezTo>
                    <a:pt x="23415" y="28111"/>
                    <a:pt x="22913" y="27837"/>
                    <a:pt x="22456" y="27814"/>
                  </a:cubicBezTo>
                  <a:cubicBezTo>
                    <a:pt x="22429" y="27813"/>
                    <a:pt x="22402" y="27812"/>
                    <a:pt x="22374" y="27812"/>
                  </a:cubicBezTo>
                  <a:cubicBezTo>
                    <a:pt x="21925" y="27812"/>
                    <a:pt x="21496" y="27986"/>
                    <a:pt x="21087" y="28179"/>
                  </a:cubicBezTo>
                  <a:cubicBezTo>
                    <a:pt x="19420" y="28955"/>
                    <a:pt x="18028" y="30211"/>
                    <a:pt x="16522" y="31261"/>
                  </a:cubicBezTo>
                  <a:cubicBezTo>
                    <a:pt x="14102" y="32950"/>
                    <a:pt x="11386" y="34160"/>
                    <a:pt x="8647" y="35278"/>
                  </a:cubicBezTo>
                  <a:cubicBezTo>
                    <a:pt x="10770" y="33041"/>
                    <a:pt x="12687" y="30599"/>
                    <a:pt x="14330" y="27997"/>
                  </a:cubicBezTo>
                  <a:cubicBezTo>
                    <a:pt x="14516" y="28096"/>
                    <a:pt x="14742" y="28134"/>
                    <a:pt x="14979" y="28134"/>
                  </a:cubicBezTo>
                  <a:cubicBezTo>
                    <a:pt x="15179" y="28134"/>
                    <a:pt x="15387" y="28107"/>
                    <a:pt x="15586" y="28065"/>
                  </a:cubicBezTo>
                  <a:cubicBezTo>
                    <a:pt x="18553" y="27563"/>
                    <a:pt x="21178" y="25874"/>
                    <a:pt x="23392" y="23843"/>
                  </a:cubicBezTo>
                  <a:cubicBezTo>
                    <a:pt x="25218" y="22176"/>
                    <a:pt x="26861" y="20168"/>
                    <a:pt x="27455" y="17771"/>
                  </a:cubicBezTo>
                  <a:cubicBezTo>
                    <a:pt x="27592" y="17109"/>
                    <a:pt x="27660" y="16333"/>
                    <a:pt x="27227" y="15808"/>
                  </a:cubicBezTo>
                  <a:cubicBezTo>
                    <a:pt x="26936" y="15457"/>
                    <a:pt x="26498" y="15299"/>
                    <a:pt x="26042" y="15299"/>
                  </a:cubicBezTo>
                  <a:cubicBezTo>
                    <a:pt x="25638" y="15299"/>
                    <a:pt x="25219" y="15423"/>
                    <a:pt x="24876" y="15648"/>
                  </a:cubicBezTo>
                  <a:cubicBezTo>
                    <a:pt x="24168" y="16128"/>
                    <a:pt x="23734" y="16927"/>
                    <a:pt x="23323" y="17680"/>
                  </a:cubicBezTo>
                  <a:cubicBezTo>
                    <a:pt x="22022" y="20099"/>
                    <a:pt x="20607" y="22519"/>
                    <a:pt x="18599" y="24390"/>
                  </a:cubicBezTo>
                  <a:cubicBezTo>
                    <a:pt x="17480" y="25417"/>
                    <a:pt x="16202" y="26285"/>
                    <a:pt x="14878" y="27084"/>
                  </a:cubicBezTo>
                  <a:cubicBezTo>
                    <a:pt x="16864" y="23706"/>
                    <a:pt x="18393" y="20099"/>
                    <a:pt x="19375" y="16310"/>
                  </a:cubicBezTo>
                  <a:cubicBezTo>
                    <a:pt x="19420" y="16105"/>
                    <a:pt x="19489" y="15922"/>
                    <a:pt x="19534" y="15717"/>
                  </a:cubicBezTo>
                  <a:cubicBezTo>
                    <a:pt x="21292" y="13731"/>
                    <a:pt x="23232" y="11791"/>
                    <a:pt x="25286" y="10033"/>
                  </a:cubicBezTo>
                  <a:cubicBezTo>
                    <a:pt x="27592" y="8070"/>
                    <a:pt x="30125" y="6199"/>
                    <a:pt x="31563" y="3551"/>
                  </a:cubicBezTo>
                  <a:cubicBezTo>
                    <a:pt x="32088" y="2592"/>
                    <a:pt x="32408" y="1291"/>
                    <a:pt x="31655" y="515"/>
                  </a:cubicBezTo>
                  <a:cubicBezTo>
                    <a:pt x="31310" y="146"/>
                    <a:pt x="30822" y="1"/>
                    <a:pt x="303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3" name="Google Shape;683;p38"/>
          <p:cNvGrpSpPr/>
          <p:nvPr/>
        </p:nvGrpSpPr>
        <p:grpSpPr>
          <a:xfrm>
            <a:off x="2887743" y="2397645"/>
            <a:ext cx="413267" cy="807808"/>
            <a:chOff x="2887743" y="2397645"/>
            <a:chExt cx="413267" cy="807808"/>
          </a:xfrm>
        </p:grpSpPr>
        <p:sp>
          <p:nvSpPr>
            <p:cNvPr id="684" name="Google Shape;684;p38"/>
            <p:cNvSpPr/>
            <p:nvPr/>
          </p:nvSpPr>
          <p:spPr>
            <a:xfrm flipH="1">
              <a:off x="2887743" y="2397645"/>
              <a:ext cx="413267" cy="383206"/>
            </a:xfrm>
            <a:custGeom>
              <a:avLst/>
              <a:gdLst/>
              <a:ahLst/>
              <a:cxnLst/>
              <a:rect l="l" t="t" r="r" b="b"/>
              <a:pathLst>
                <a:path w="20635" h="19134" extrusionOk="0">
                  <a:moveTo>
                    <a:pt x="1659" y="0"/>
                  </a:moveTo>
                  <a:cubicBezTo>
                    <a:pt x="1240" y="0"/>
                    <a:pt x="840" y="128"/>
                    <a:pt x="571" y="436"/>
                  </a:cubicBezTo>
                  <a:cubicBezTo>
                    <a:pt x="365" y="664"/>
                    <a:pt x="274" y="961"/>
                    <a:pt x="206" y="1258"/>
                  </a:cubicBezTo>
                  <a:cubicBezTo>
                    <a:pt x="0" y="2285"/>
                    <a:pt x="297" y="3449"/>
                    <a:pt x="1096" y="4156"/>
                  </a:cubicBezTo>
                  <a:cubicBezTo>
                    <a:pt x="1554" y="4574"/>
                    <a:pt x="2187" y="4809"/>
                    <a:pt x="2808" y="4809"/>
                  </a:cubicBezTo>
                  <a:cubicBezTo>
                    <a:pt x="3238" y="4809"/>
                    <a:pt x="3662" y="4696"/>
                    <a:pt x="4017" y="4453"/>
                  </a:cubicBezTo>
                  <a:cubicBezTo>
                    <a:pt x="4428" y="4179"/>
                    <a:pt x="4656" y="3609"/>
                    <a:pt x="4679" y="3084"/>
                  </a:cubicBezTo>
                  <a:cubicBezTo>
                    <a:pt x="4702" y="2559"/>
                    <a:pt x="4520" y="2034"/>
                    <a:pt x="4223" y="1600"/>
                  </a:cubicBezTo>
                  <a:cubicBezTo>
                    <a:pt x="3858" y="984"/>
                    <a:pt x="3287" y="504"/>
                    <a:pt x="2625" y="208"/>
                  </a:cubicBezTo>
                  <a:cubicBezTo>
                    <a:pt x="2325" y="78"/>
                    <a:pt x="1986" y="0"/>
                    <a:pt x="1659" y="0"/>
                  </a:cubicBezTo>
                  <a:close/>
                  <a:moveTo>
                    <a:pt x="11251" y="3859"/>
                  </a:moveTo>
                  <a:cubicBezTo>
                    <a:pt x="10960" y="3859"/>
                    <a:pt x="10669" y="3920"/>
                    <a:pt x="10408" y="4042"/>
                  </a:cubicBezTo>
                  <a:cubicBezTo>
                    <a:pt x="9632" y="4407"/>
                    <a:pt x="9107" y="5206"/>
                    <a:pt x="8948" y="6051"/>
                  </a:cubicBezTo>
                  <a:cubicBezTo>
                    <a:pt x="8856" y="6576"/>
                    <a:pt x="8856" y="7147"/>
                    <a:pt x="9062" y="7626"/>
                  </a:cubicBezTo>
                  <a:cubicBezTo>
                    <a:pt x="9267" y="8128"/>
                    <a:pt x="9655" y="8562"/>
                    <a:pt x="10180" y="8721"/>
                  </a:cubicBezTo>
                  <a:cubicBezTo>
                    <a:pt x="10250" y="8730"/>
                    <a:pt x="10321" y="8734"/>
                    <a:pt x="10394" y="8734"/>
                  </a:cubicBezTo>
                  <a:cubicBezTo>
                    <a:pt x="11111" y="8734"/>
                    <a:pt x="11963" y="8332"/>
                    <a:pt x="12440" y="7649"/>
                  </a:cubicBezTo>
                  <a:cubicBezTo>
                    <a:pt x="12691" y="7283"/>
                    <a:pt x="12851" y="6850"/>
                    <a:pt x="12942" y="6416"/>
                  </a:cubicBezTo>
                  <a:cubicBezTo>
                    <a:pt x="13056" y="5800"/>
                    <a:pt x="13079" y="5115"/>
                    <a:pt x="12714" y="4567"/>
                  </a:cubicBezTo>
                  <a:cubicBezTo>
                    <a:pt x="12395" y="4097"/>
                    <a:pt x="11825" y="3859"/>
                    <a:pt x="11251" y="3859"/>
                  </a:cubicBezTo>
                  <a:close/>
                  <a:moveTo>
                    <a:pt x="18751" y="14467"/>
                  </a:moveTo>
                  <a:cubicBezTo>
                    <a:pt x="18305" y="14467"/>
                    <a:pt x="17855" y="14617"/>
                    <a:pt x="17507" y="14884"/>
                  </a:cubicBezTo>
                  <a:cubicBezTo>
                    <a:pt x="16891" y="15318"/>
                    <a:pt x="16526" y="16094"/>
                    <a:pt x="16503" y="16847"/>
                  </a:cubicBezTo>
                  <a:cubicBezTo>
                    <a:pt x="16503" y="17281"/>
                    <a:pt x="16594" y="17715"/>
                    <a:pt x="16822" y="18057"/>
                  </a:cubicBezTo>
                  <a:cubicBezTo>
                    <a:pt x="17051" y="18399"/>
                    <a:pt x="17439" y="18673"/>
                    <a:pt x="17850" y="18673"/>
                  </a:cubicBezTo>
                  <a:cubicBezTo>
                    <a:pt x="17907" y="18676"/>
                    <a:pt x="17966" y="18677"/>
                    <a:pt x="18028" y="18677"/>
                  </a:cubicBezTo>
                  <a:cubicBezTo>
                    <a:pt x="18531" y="18677"/>
                    <a:pt x="19164" y="18583"/>
                    <a:pt x="19653" y="18217"/>
                  </a:cubicBezTo>
                  <a:cubicBezTo>
                    <a:pt x="20223" y="17806"/>
                    <a:pt x="20611" y="17144"/>
                    <a:pt x="20611" y="16436"/>
                  </a:cubicBezTo>
                  <a:cubicBezTo>
                    <a:pt x="20634" y="15752"/>
                    <a:pt x="20269" y="15044"/>
                    <a:pt x="19653" y="14702"/>
                  </a:cubicBezTo>
                  <a:cubicBezTo>
                    <a:pt x="19379" y="14541"/>
                    <a:pt x="19066" y="14467"/>
                    <a:pt x="18751" y="14467"/>
                  </a:cubicBezTo>
                  <a:close/>
                  <a:moveTo>
                    <a:pt x="3642" y="15501"/>
                  </a:moveTo>
                  <a:cubicBezTo>
                    <a:pt x="3206" y="15501"/>
                    <a:pt x="2770" y="15592"/>
                    <a:pt x="2374" y="15774"/>
                  </a:cubicBezTo>
                  <a:cubicBezTo>
                    <a:pt x="1895" y="15980"/>
                    <a:pt x="1438" y="16322"/>
                    <a:pt x="1278" y="16824"/>
                  </a:cubicBezTo>
                  <a:cubicBezTo>
                    <a:pt x="1119" y="17281"/>
                    <a:pt x="1256" y="17829"/>
                    <a:pt x="1529" y="18217"/>
                  </a:cubicBezTo>
                  <a:cubicBezTo>
                    <a:pt x="1826" y="18605"/>
                    <a:pt x="2283" y="18856"/>
                    <a:pt x="2739" y="19016"/>
                  </a:cubicBezTo>
                  <a:cubicBezTo>
                    <a:pt x="3018" y="19094"/>
                    <a:pt x="3308" y="19133"/>
                    <a:pt x="3599" y="19133"/>
                  </a:cubicBezTo>
                  <a:cubicBezTo>
                    <a:pt x="4401" y="19133"/>
                    <a:pt x="5205" y="18838"/>
                    <a:pt x="5775" y="18285"/>
                  </a:cubicBezTo>
                  <a:cubicBezTo>
                    <a:pt x="6117" y="17966"/>
                    <a:pt x="6186" y="17167"/>
                    <a:pt x="5866" y="16596"/>
                  </a:cubicBezTo>
                  <a:cubicBezTo>
                    <a:pt x="5547" y="16026"/>
                    <a:pt x="4930" y="15683"/>
                    <a:pt x="4291" y="15569"/>
                  </a:cubicBezTo>
                  <a:cubicBezTo>
                    <a:pt x="4078" y="15523"/>
                    <a:pt x="3860" y="15501"/>
                    <a:pt x="3642" y="155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8"/>
            <p:cNvSpPr/>
            <p:nvPr/>
          </p:nvSpPr>
          <p:spPr>
            <a:xfrm flipH="1">
              <a:off x="2901003" y="2405215"/>
              <a:ext cx="384929" cy="800239"/>
            </a:xfrm>
            <a:custGeom>
              <a:avLst/>
              <a:gdLst/>
              <a:ahLst/>
              <a:cxnLst/>
              <a:rect l="l" t="t" r="r" b="b"/>
              <a:pathLst>
                <a:path w="19220" h="39957" extrusionOk="0">
                  <a:moveTo>
                    <a:pt x="123" y="1"/>
                  </a:moveTo>
                  <a:cubicBezTo>
                    <a:pt x="97" y="1"/>
                    <a:pt x="69" y="12"/>
                    <a:pt x="46" y="35"/>
                  </a:cubicBezTo>
                  <a:cubicBezTo>
                    <a:pt x="0" y="58"/>
                    <a:pt x="0" y="126"/>
                    <a:pt x="23" y="172"/>
                  </a:cubicBezTo>
                  <a:cubicBezTo>
                    <a:pt x="4520" y="5536"/>
                    <a:pt x="8354" y="11425"/>
                    <a:pt x="11459" y="17679"/>
                  </a:cubicBezTo>
                  <a:cubicBezTo>
                    <a:pt x="8393" y="17019"/>
                    <a:pt x="5262" y="16690"/>
                    <a:pt x="2121" y="16690"/>
                  </a:cubicBezTo>
                  <a:cubicBezTo>
                    <a:pt x="1566" y="16690"/>
                    <a:pt x="1012" y="16700"/>
                    <a:pt x="457" y="16720"/>
                  </a:cubicBezTo>
                  <a:cubicBezTo>
                    <a:pt x="411" y="16743"/>
                    <a:pt x="366" y="16789"/>
                    <a:pt x="366" y="16834"/>
                  </a:cubicBezTo>
                  <a:cubicBezTo>
                    <a:pt x="366" y="16880"/>
                    <a:pt x="388" y="16926"/>
                    <a:pt x="434" y="16949"/>
                  </a:cubicBezTo>
                  <a:lnTo>
                    <a:pt x="480" y="16949"/>
                  </a:lnTo>
                  <a:cubicBezTo>
                    <a:pt x="1097" y="16922"/>
                    <a:pt x="1715" y="16909"/>
                    <a:pt x="2332" y="16909"/>
                  </a:cubicBezTo>
                  <a:cubicBezTo>
                    <a:pt x="5434" y="16909"/>
                    <a:pt x="8527" y="17245"/>
                    <a:pt x="11573" y="17930"/>
                  </a:cubicBezTo>
                  <a:cubicBezTo>
                    <a:pt x="12531" y="19893"/>
                    <a:pt x="13444" y="21902"/>
                    <a:pt x="14266" y="23956"/>
                  </a:cubicBezTo>
                  <a:cubicBezTo>
                    <a:pt x="14266" y="23979"/>
                    <a:pt x="14266" y="24002"/>
                    <a:pt x="14289" y="24024"/>
                  </a:cubicBezTo>
                  <a:cubicBezTo>
                    <a:pt x="16343" y="29137"/>
                    <a:pt x="17941" y="34456"/>
                    <a:pt x="19014" y="39865"/>
                  </a:cubicBezTo>
                  <a:cubicBezTo>
                    <a:pt x="19014" y="39911"/>
                    <a:pt x="19037" y="39956"/>
                    <a:pt x="19082" y="39956"/>
                  </a:cubicBezTo>
                  <a:lnTo>
                    <a:pt x="19128" y="39956"/>
                  </a:lnTo>
                  <a:cubicBezTo>
                    <a:pt x="19196" y="39956"/>
                    <a:pt x="19219" y="39888"/>
                    <a:pt x="19219" y="39842"/>
                  </a:cubicBezTo>
                  <a:cubicBezTo>
                    <a:pt x="18146" y="34387"/>
                    <a:pt x="16549" y="29069"/>
                    <a:pt x="14472" y="23933"/>
                  </a:cubicBezTo>
                  <a:cubicBezTo>
                    <a:pt x="14791" y="22404"/>
                    <a:pt x="15522" y="20966"/>
                    <a:pt x="16229" y="19573"/>
                  </a:cubicBezTo>
                  <a:cubicBezTo>
                    <a:pt x="16412" y="19208"/>
                    <a:pt x="16594" y="18843"/>
                    <a:pt x="16777" y="18478"/>
                  </a:cubicBezTo>
                  <a:cubicBezTo>
                    <a:pt x="17051" y="17953"/>
                    <a:pt x="17302" y="17405"/>
                    <a:pt x="17530" y="16880"/>
                  </a:cubicBezTo>
                  <a:cubicBezTo>
                    <a:pt x="17918" y="16036"/>
                    <a:pt x="18306" y="15168"/>
                    <a:pt x="18763" y="14347"/>
                  </a:cubicBezTo>
                  <a:cubicBezTo>
                    <a:pt x="18786" y="14278"/>
                    <a:pt x="18763" y="14232"/>
                    <a:pt x="18717" y="14187"/>
                  </a:cubicBezTo>
                  <a:cubicBezTo>
                    <a:pt x="18705" y="14181"/>
                    <a:pt x="18691" y="14178"/>
                    <a:pt x="18677" y="14178"/>
                  </a:cubicBezTo>
                  <a:cubicBezTo>
                    <a:pt x="18638" y="14178"/>
                    <a:pt x="18597" y="14199"/>
                    <a:pt x="18580" y="14232"/>
                  </a:cubicBezTo>
                  <a:cubicBezTo>
                    <a:pt x="18124" y="15077"/>
                    <a:pt x="17736" y="15944"/>
                    <a:pt x="17348" y="16789"/>
                  </a:cubicBezTo>
                  <a:cubicBezTo>
                    <a:pt x="17097" y="17314"/>
                    <a:pt x="16845" y="17862"/>
                    <a:pt x="16594" y="18387"/>
                  </a:cubicBezTo>
                  <a:cubicBezTo>
                    <a:pt x="16412" y="18752"/>
                    <a:pt x="16229" y="19117"/>
                    <a:pt x="16047" y="19482"/>
                  </a:cubicBezTo>
                  <a:cubicBezTo>
                    <a:pt x="15362" y="20783"/>
                    <a:pt x="14677" y="22153"/>
                    <a:pt x="14335" y="23591"/>
                  </a:cubicBezTo>
                  <a:cubicBezTo>
                    <a:pt x="13536" y="21628"/>
                    <a:pt x="12691" y="19710"/>
                    <a:pt x="11755" y="17816"/>
                  </a:cubicBezTo>
                  <a:cubicBezTo>
                    <a:pt x="11755" y="17793"/>
                    <a:pt x="11733" y="17770"/>
                    <a:pt x="11733" y="17770"/>
                  </a:cubicBezTo>
                  <a:cubicBezTo>
                    <a:pt x="10820" y="15944"/>
                    <a:pt x="9861" y="14164"/>
                    <a:pt x="8857" y="12406"/>
                  </a:cubicBezTo>
                  <a:cubicBezTo>
                    <a:pt x="9199" y="9371"/>
                    <a:pt x="9952" y="6403"/>
                    <a:pt x="11048" y="3573"/>
                  </a:cubicBezTo>
                  <a:cubicBezTo>
                    <a:pt x="11071" y="3505"/>
                    <a:pt x="11048" y="3459"/>
                    <a:pt x="10979" y="3436"/>
                  </a:cubicBezTo>
                  <a:cubicBezTo>
                    <a:pt x="10967" y="3430"/>
                    <a:pt x="10953" y="3427"/>
                    <a:pt x="10939" y="3427"/>
                  </a:cubicBezTo>
                  <a:cubicBezTo>
                    <a:pt x="10900" y="3427"/>
                    <a:pt x="10859" y="3448"/>
                    <a:pt x="10842" y="3482"/>
                  </a:cubicBezTo>
                  <a:cubicBezTo>
                    <a:pt x="9770" y="6266"/>
                    <a:pt x="9039" y="9165"/>
                    <a:pt x="8674" y="12110"/>
                  </a:cubicBezTo>
                  <a:cubicBezTo>
                    <a:pt x="6186" y="7864"/>
                    <a:pt x="3356" y="3824"/>
                    <a:pt x="183" y="35"/>
                  </a:cubicBezTo>
                  <a:cubicBezTo>
                    <a:pt x="172" y="12"/>
                    <a:pt x="149" y="1"/>
                    <a:pt x="1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6" name="Google Shape;686;p38"/>
          <p:cNvGrpSpPr/>
          <p:nvPr/>
        </p:nvGrpSpPr>
        <p:grpSpPr>
          <a:xfrm>
            <a:off x="2847548" y="2309713"/>
            <a:ext cx="1168901" cy="1311737"/>
            <a:chOff x="2899562" y="2309713"/>
            <a:chExt cx="1168901" cy="1311737"/>
          </a:xfrm>
        </p:grpSpPr>
        <p:sp>
          <p:nvSpPr>
            <p:cNvPr id="687" name="Google Shape;687;p38"/>
            <p:cNvSpPr/>
            <p:nvPr/>
          </p:nvSpPr>
          <p:spPr>
            <a:xfrm flipH="1">
              <a:off x="3373608" y="2309713"/>
              <a:ext cx="694854" cy="738975"/>
            </a:xfrm>
            <a:custGeom>
              <a:avLst/>
              <a:gdLst/>
              <a:ahLst/>
              <a:cxnLst/>
              <a:rect l="l" t="t" r="r" b="b"/>
              <a:pathLst>
                <a:path w="34695" h="36898" extrusionOk="0">
                  <a:moveTo>
                    <a:pt x="19611" y="0"/>
                  </a:moveTo>
                  <a:cubicBezTo>
                    <a:pt x="18957" y="0"/>
                    <a:pt x="18319" y="263"/>
                    <a:pt x="17827" y="673"/>
                  </a:cubicBezTo>
                  <a:cubicBezTo>
                    <a:pt x="17279" y="1152"/>
                    <a:pt x="16868" y="1768"/>
                    <a:pt x="16526" y="2407"/>
                  </a:cubicBezTo>
                  <a:cubicBezTo>
                    <a:pt x="15659" y="4119"/>
                    <a:pt x="15271" y="6082"/>
                    <a:pt x="15248" y="8022"/>
                  </a:cubicBezTo>
                  <a:cubicBezTo>
                    <a:pt x="15225" y="9963"/>
                    <a:pt x="15544" y="11880"/>
                    <a:pt x="16001" y="13774"/>
                  </a:cubicBezTo>
                  <a:cubicBezTo>
                    <a:pt x="16115" y="14231"/>
                    <a:pt x="16229" y="14710"/>
                    <a:pt x="16389" y="15167"/>
                  </a:cubicBezTo>
                  <a:cubicBezTo>
                    <a:pt x="14905" y="13774"/>
                    <a:pt x="13079" y="12770"/>
                    <a:pt x="11162" y="12063"/>
                  </a:cubicBezTo>
                  <a:cubicBezTo>
                    <a:pt x="9432" y="11450"/>
                    <a:pt x="7602" y="11065"/>
                    <a:pt x="5773" y="11065"/>
                  </a:cubicBezTo>
                  <a:cubicBezTo>
                    <a:pt x="5286" y="11065"/>
                    <a:pt x="4799" y="11092"/>
                    <a:pt x="4314" y="11149"/>
                  </a:cubicBezTo>
                  <a:cubicBezTo>
                    <a:pt x="2739" y="11332"/>
                    <a:pt x="1050" y="11948"/>
                    <a:pt x="366" y="13364"/>
                  </a:cubicBezTo>
                  <a:cubicBezTo>
                    <a:pt x="0" y="14140"/>
                    <a:pt x="0" y="15075"/>
                    <a:pt x="252" y="15897"/>
                  </a:cubicBezTo>
                  <a:cubicBezTo>
                    <a:pt x="525" y="16719"/>
                    <a:pt x="1050" y="17449"/>
                    <a:pt x="1667" y="18043"/>
                  </a:cubicBezTo>
                  <a:cubicBezTo>
                    <a:pt x="3105" y="19458"/>
                    <a:pt x="5068" y="20211"/>
                    <a:pt x="7031" y="20668"/>
                  </a:cubicBezTo>
                  <a:cubicBezTo>
                    <a:pt x="8237" y="20934"/>
                    <a:pt x="9478" y="21089"/>
                    <a:pt x="10716" y="21089"/>
                  </a:cubicBezTo>
                  <a:cubicBezTo>
                    <a:pt x="11493" y="21089"/>
                    <a:pt x="12268" y="21028"/>
                    <a:pt x="13034" y="20896"/>
                  </a:cubicBezTo>
                  <a:cubicBezTo>
                    <a:pt x="15019" y="20554"/>
                    <a:pt x="16937" y="19709"/>
                    <a:pt x="18420" y="18339"/>
                  </a:cubicBezTo>
                  <a:cubicBezTo>
                    <a:pt x="18420" y="18317"/>
                    <a:pt x="18398" y="18271"/>
                    <a:pt x="18398" y="18225"/>
                  </a:cubicBezTo>
                  <a:lnTo>
                    <a:pt x="18398" y="18225"/>
                  </a:lnTo>
                  <a:cubicBezTo>
                    <a:pt x="18420" y="18248"/>
                    <a:pt x="18443" y="18271"/>
                    <a:pt x="18466" y="18294"/>
                  </a:cubicBezTo>
                  <a:lnTo>
                    <a:pt x="18420" y="18362"/>
                  </a:lnTo>
                  <a:cubicBezTo>
                    <a:pt x="19836" y="17153"/>
                    <a:pt x="20657" y="15395"/>
                    <a:pt x="21274" y="13637"/>
                  </a:cubicBezTo>
                  <a:cubicBezTo>
                    <a:pt x="22438" y="10419"/>
                    <a:pt x="23122" y="6972"/>
                    <a:pt x="22552" y="3617"/>
                  </a:cubicBezTo>
                  <a:cubicBezTo>
                    <a:pt x="22415" y="2818"/>
                    <a:pt x="22209" y="2019"/>
                    <a:pt x="21776" y="1335"/>
                  </a:cubicBezTo>
                  <a:cubicBezTo>
                    <a:pt x="21342" y="650"/>
                    <a:pt x="20635" y="102"/>
                    <a:pt x="19836" y="11"/>
                  </a:cubicBezTo>
                  <a:cubicBezTo>
                    <a:pt x="19761" y="4"/>
                    <a:pt x="19686" y="0"/>
                    <a:pt x="19611" y="0"/>
                  </a:cubicBezTo>
                  <a:close/>
                  <a:moveTo>
                    <a:pt x="33051" y="13009"/>
                  </a:moveTo>
                  <a:cubicBezTo>
                    <a:pt x="32705" y="13009"/>
                    <a:pt x="32359" y="13165"/>
                    <a:pt x="32070" y="13364"/>
                  </a:cubicBezTo>
                  <a:cubicBezTo>
                    <a:pt x="31134" y="13957"/>
                    <a:pt x="30472" y="14893"/>
                    <a:pt x="29947" y="15897"/>
                  </a:cubicBezTo>
                  <a:cubicBezTo>
                    <a:pt x="28737" y="18271"/>
                    <a:pt x="28281" y="21033"/>
                    <a:pt x="28715" y="23681"/>
                  </a:cubicBezTo>
                  <a:cubicBezTo>
                    <a:pt x="28760" y="24069"/>
                    <a:pt x="28852" y="24457"/>
                    <a:pt x="29148" y="24822"/>
                  </a:cubicBezTo>
                  <a:cubicBezTo>
                    <a:pt x="30107" y="24639"/>
                    <a:pt x="30974" y="24069"/>
                    <a:pt x="31636" y="23361"/>
                  </a:cubicBezTo>
                  <a:cubicBezTo>
                    <a:pt x="32321" y="22653"/>
                    <a:pt x="32823" y="21809"/>
                    <a:pt x="33257" y="20919"/>
                  </a:cubicBezTo>
                  <a:cubicBezTo>
                    <a:pt x="33782" y="19892"/>
                    <a:pt x="34238" y="18819"/>
                    <a:pt x="34467" y="17678"/>
                  </a:cubicBezTo>
                  <a:cubicBezTo>
                    <a:pt x="34695" y="16559"/>
                    <a:pt x="34695" y="15349"/>
                    <a:pt x="34330" y="14254"/>
                  </a:cubicBezTo>
                  <a:cubicBezTo>
                    <a:pt x="34170" y="13729"/>
                    <a:pt x="33850" y="13181"/>
                    <a:pt x="33325" y="13044"/>
                  </a:cubicBezTo>
                  <a:cubicBezTo>
                    <a:pt x="33235" y="13020"/>
                    <a:pt x="33143" y="13009"/>
                    <a:pt x="33051" y="13009"/>
                  </a:cubicBezTo>
                  <a:close/>
                  <a:moveTo>
                    <a:pt x="23893" y="23697"/>
                  </a:moveTo>
                  <a:cubicBezTo>
                    <a:pt x="22489" y="23697"/>
                    <a:pt x="21047" y="23882"/>
                    <a:pt x="19767" y="24046"/>
                  </a:cubicBezTo>
                  <a:cubicBezTo>
                    <a:pt x="18010" y="24274"/>
                    <a:pt x="16206" y="24845"/>
                    <a:pt x="15042" y="26169"/>
                  </a:cubicBezTo>
                  <a:cubicBezTo>
                    <a:pt x="14563" y="26739"/>
                    <a:pt x="14198" y="27447"/>
                    <a:pt x="14243" y="28200"/>
                  </a:cubicBezTo>
                  <a:cubicBezTo>
                    <a:pt x="14266" y="29159"/>
                    <a:pt x="14997" y="30026"/>
                    <a:pt x="15864" y="30460"/>
                  </a:cubicBezTo>
                  <a:cubicBezTo>
                    <a:pt x="16657" y="30826"/>
                    <a:pt x="17541" y="30920"/>
                    <a:pt x="18403" y="30920"/>
                  </a:cubicBezTo>
                  <a:cubicBezTo>
                    <a:pt x="18508" y="30920"/>
                    <a:pt x="18613" y="30919"/>
                    <a:pt x="18717" y="30916"/>
                  </a:cubicBezTo>
                  <a:cubicBezTo>
                    <a:pt x="20110" y="30848"/>
                    <a:pt x="21525" y="30597"/>
                    <a:pt x="22757" y="29980"/>
                  </a:cubicBezTo>
                  <a:cubicBezTo>
                    <a:pt x="24401" y="29181"/>
                    <a:pt x="25725" y="27835"/>
                    <a:pt x="27322" y="26990"/>
                  </a:cubicBezTo>
                  <a:lnTo>
                    <a:pt x="27322" y="26990"/>
                  </a:lnTo>
                  <a:cubicBezTo>
                    <a:pt x="26569" y="28200"/>
                    <a:pt x="25953" y="29524"/>
                    <a:pt x="25656" y="30939"/>
                  </a:cubicBezTo>
                  <a:cubicBezTo>
                    <a:pt x="25359" y="32354"/>
                    <a:pt x="25382" y="33838"/>
                    <a:pt x="25862" y="35207"/>
                  </a:cubicBezTo>
                  <a:cubicBezTo>
                    <a:pt x="26021" y="35641"/>
                    <a:pt x="26227" y="36052"/>
                    <a:pt x="26523" y="36371"/>
                  </a:cubicBezTo>
                  <a:cubicBezTo>
                    <a:pt x="26828" y="36676"/>
                    <a:pt x="27237" y="36898"/>
                    <a:pt x="27670" y="36898"/>
                  </a:cubicBezTo>
                  <a:cubicBezTo>
                    <a:pt x="27691" y="36898"/>
                    <a:pt x="27712" y="36897"/>
                    <a:pt x="27733" y="36896"/>
                  </a:cubicBezTo>
                  <a:cubicBezTo>
                    <a:pt x="28327" y="36851"/>
                    <a:pt x="28806" y="36371"/>
                    <a:pt x="29126" y="35869"/>
                  </a:cubicBezTo>
                  <a:cubicBezTo>
                    <a:pt x="29536" y="35230"/>
                    <a:pt x="29765" y="34500"/>
                    <a:pt x="29947" y="33747"/>
                  </a:cubicBezTo>
                  <a:cubicBezTo>
                    <a:pt x="30358" y="32035"/>
                    <a:pt x="30472" y="30231"/>
                    <a:pt x="30290" y="28474"/>
                  </a:cubicBezTo>
                  <a:cubicBezTo>
                    <a:pt x="30175" y="27470"/>
                    <a:pt x="29947" y="26465"/>
                    <a:pt x="29308" y="25689"/>
                  </a:cubicBezTo>
                  <a:cubicBezTo>
                    <a:pt x="28057" y="24122"/>
                    <a:pt x="26019" y="23697"/>
                    <a:pt x="23893" y="236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8"/>
            <p:cNvSpPr/>
            <p:nvPr/>
          </p:nvSpPr>
          <p:spPr>
            <a:xfrm flipH="1">
              <a:off x="2899562" y="2353629"/>
              <a:ext cx="1126847" cy="1267821"/>
            </a:xfrm>
            <a:custGeom>
              <a:avLst/>
              <a:gdLst/>
              <a:ahLst/>
              <a:cxnLst/>
              <a:rect l="l" t="t" r="r" b="b"/>
              <a:pathLst>
                <a:path w="56265" h="63304" extrusionOk="0">
                  <a:moveTo>
                    <a:pt x="17011" y="0"/>
                  </a:moveTo>
                  <a:cubicBezTo>
                    <a:pt x="16972" y="0"/>
                    <a:pt x="16931" y="21"/>
                    <a:pt x="16914" y="55"/>
                  </a:cubicBezTo>
                  <a:cubicBezTo>
                    <a:pt x="16526" y="1036"/>
                    <a:pt x="16389" y="2063"/>
                    <a:pt x="16252" y="3113"/>
                  </a:cubicBezTo>
                  <a:cubicBezTo>
                    <a:pt x="15978" y="5350"/>
                    <a:pt x="15795" y="7655"/>
                    <a:pt x="15704" y="9915"/>
                  </a:cubicBezTo>
                  <a:cubicBezTo>
                    <a:pt x="15636" y="11901"/>
                    <a:pt x="15636" y="14024"/>
                    <a:pt x="16184" y="15895"/>
                  </a:cubicBezTo>
                  <a:cubicBezTo>
                    <a:pt x="15544" y="15599"/>
                    <a:pt x="14905" y="15348"/>
                    <a:pt x="14266" y="15119"/>
                  </a:cubicBezTo>
                  <a:cubicBezTo>
                    <a:pt x="12006" y="14343"/>
                    <a:pt x="9633" y="13932"/>
                    <a:pt x="7327" y="13544"/>
                  </a:cubicBezTo>
                  <a:cubicBezTo>
                    <a:pt x="4931" y="13111"/>
                    <a:pt x="2465" y="12700"/>
                    <a:pt x="137" y="11855"/>
                  </a:cubicBezTo>
                  <a:cubicBezTo>
                    <a:pt x="126" y="11850"/>
                    <a:pt x="113" y="11847"/>
                    <a:pt x="100" y="11847"/>
                  </a:cubicBezTo>
                  <a:cubicBezTo>
                    <a:pt x="60" y="11847"/>
                    <a:pt x="17" y="11872"/>
                    <a:pt x="0" y="11924"/>
                  </a:cubicBezTo>
                  <a:cubicBezTo>
                    <a:pt x="0" y="11969"/>
                    <a:pt x="23" y="12038"/>
                    <a:pt x="69" y="12061"/>
                  </a:cubicBezTo>
                  <a:cubicBezTo>
                    <a:pt x="2397" y="12905"/>
                    <a:pt x="4885" y="13339"/>
                    <a:pt x="7282" y="13750"/>
                  </a:cubicBezTo>
                  <a:cubicBezTo>
                    <a:pt x="9587" y="14138"/>
                    <a:pt x="11961" y="14549"/>
                    <a:pt x="14198" y="15325"/>
                  </a:cubicBezTo>
                  <a:cubicBezTo>
                    <a:pt x="14882" y="15576"/>
                    <a:pt x="15567" y="15850"/>
                    <a:pt x="16275" y="16169"/>
                  </a:cubicBezTo>
                  <a:cubicBezTo>
                    <a:pt x="16298" y="16192"/>
                    <a:pt x="16320" y="16192"/>
                    <a:pt x="16343" y="16192"/>
                  </a:cubicBezTo>
                  <a:cubicBezTo>
                    <a:pt x="18398" y="17151"/>
                    <a:pt x="20520" y="18452"/>
                    <a:pt x="23008" y="20301"/>
                  </a:cubicBezTo>
                  <a:cubicBezTo>
                    <a:pt x="24241" y="21214"/>
                    <a:pt x="25451" y="22172"/>
                    <a:pt x="26615" y="23154"/>
                  </a:cubicBezTo>
                  <a:cubicBezTo>
                    <a:pt x="24994" y="23496"/>
                    <a:pt x="23556" y="23998"/>
                    <a:pt x="22164" y="24478"/>
                  </a:cubicBezTo>
                  <a:lnTo>
                    <a:pt x="21684" y="24637"/>
                  </a:lnTo>
                  <a:cubicBezTo>
                    <a:pt x="19331" y="25450"/>
                    <a:pt x="16858" y="26223"/>
                    <a:pt x="14340" y="26223"/>
                  </a:cubicBezTo>
                  <a:cubicBezTo>
                    <a:pt x="14171" y="26223"/>
                    <a:pt x="14002" y="26220"/>
                    <a:pt x="13833" y="26212"/>
                  </a:cubicBezTo>
                  <a:cubicBezTo>
                    <a:pt x="13787" y="26212"/>
                    <a:pt x="13741" y="26235"/>
                    <a:pt x="13718" y="26304"/>
                  </a:cubicBezTo>
                  <a:cubicBezTo>
                    <a:pt x="13718" y="26372"/>
                    <a:pt x="13764" y="26418"/>
                    <a:pt x="13833" y="26418"/>
                  </a:cubicBezTo>
                  <a:cubicBezTo>
                    <a:pt x="14003" y="26425"/>
                    <a:pt x="14174" y="26428"/>
                    <a:pt x="14344" y="26428"/>
                  </a:cubicBezTo>
                  <a:cubicBezTo>
                    <a:pt x="16887" y="26428"/>
                    <a:pt x="19400" y="25656"/>
                    <a:pt x="21753" y="24843"/>
                  </a:cubicBezTo>
                  <a:lnTo>
                    <a:pt x="22232" y="24683"/>
                  </a:lnTo>
                  <a:cubicBezTo>
                    <a:pt x="23625" y="24204"/>
                    <a:pt x="25063" y="23702"/>
                    <a:pt x="26683" y="23359"/>
                  </a:cubicBezTo>
                  <a:lnTo>
                    <a:pt x="26683" y="23359"/>
                  </a:lnTo>
                  <a:cubicBezTo>
                    <a:pt x="26318" y="26418"/>
                    <a:pt x="25816" y="29499"/>
                    <a:pt x="25177" y="32489"/>
                  </a:cubicBezTo>
                  <a:cubicBezTo>
                    <a:pt x="25154" y="32558"/>
                    <a:pt x="25200" y="32603"/>
                    <a:pt x="25245" y="32626"/>
                  </a:cubicBezTo>
                  <a:lnTo>
                    <a:pt x="25268" y="32626"/>
                  </a:lnTo>
                  <a:cubicBezTo>
                    <a:pt x="25314" y="32626"/>
                    <a:pt x="25359" y="32581"/>
                    <a:pt x="25382" y="32535"/>
                  </a:cubicBezTo>
                  <a:cubicBezTo>
                    <a:pt x="26021" y="29522"/>
                    <a:pt x="26546" y="26441"/>
                    <a:pt x="26889" y="23382"/>
                  </a:cubicBezTo>
                  <a:cubicBezTo>
                    <a:pt x="40470" y="34909"/>
                    <a:pt x="49554" y="50567"/>
                    <a:pt x="56036" y="63258"/>
                  </a:cubicBezTo>
                  <a:cubicBezTo>
                    <a:pt x="56059" y="63303"/>
                    <a:pt x="56105" y="63303"/>
                    <a:pt x="56128" y="63303"/>
                  </a:cubicBezTo>
                  <a:lnTo>
                    <a:pt x="56196" y="63303"/>
                  </a:lnTo>
                  <a:cubicBezTo>
                    <a:pt x="56242" y="63281"/>
                    <a:pt x="56265" y="63212"/>
                    <a:pt x="56242" y="63166"/>
                  </a:cubicBezTo>
                  <a:cubicBezTo>
                    <a:pt x="49737" y="50453"/>
                    <a:pt x="40652" y="34795"/>
                    <a:pt x="27048" y="23245"/>
                  </a:cubicBezTo>
                  <a:cubicBezTo>
                    <a:pt x="27391" y="19684"/>
                    <a:pt x="28509" y="16192"/>
                    <a:pt x="30267" y="13088"/>
                  </a:cubicBezTo>
                  <a:cubicBezTo>
                    <a:pt x="30290" y="13019"/>
                    <a:pt x="30290" y="12974"/>
                    <a:pt x="30221" y="12928"/>
                  </a:cubicBezTo>
                  <a:cubicBezTo>
                    <a:pt x="30209" y="12922"/>
                    <a:pt x="30195" y="12919"/>
                    <a:pt x="30181" y="12919"/>
                  </a:cubicBezTo>
                  <a:cubicBezTo>
                    <a:pt x="30142" y="12919"/>
                    <a:pt x="30101" y="12940"/>
                    <a:pt x="30084" y="12974"/>
                  </a:cubicBezTo>
                  <a:cubicBezTo>
                    <a:pt x="28327" y="16055"/>
                    <a:pt x="27208" y="19547"/>
                    <a:pt x="26843" y="23085"/>
                  </a:cubicBezTo>
                  <a:cubicBezTo>
                    <a:pt x="25656" y="22058"/>
                    <a:pt x="24401" y="21077"/>
                    <a:pt x="23122" y="20118"/>
                  </a:cubicBezTo>
                  <a:cubicBezTo>
                    <a:pt x="20634" y="18292"/>
                    <a:pt x="18489" y="16968"/>
                    <a:pt x="16435" y="16010"/>
                  </a:cubicBezTo>
                  <a:cubicBezTo>
                    <a:pt x="15887" y="14229"/>
                    <a:pt x="15841" y="12289"/>
                    <a:pt x="15932" y="9915"/>
                  </a:cubicBezTo>
                  <a:cubicBezTo>
                    <a:pt x="16001" y="7655"/>
                    <a:pt x="16184" y="5373"/>
                    <a:pt x="16457" y="3136"/>
                  </a:cubicBezTo>
                  <a:cubicBezTo>
                    <a:pt x="16594" y="2086"/>
                    <a:pt x="16731" y="1082"/>
                    <a:pt x="17119" y="146"/>
                  </a:cubicBezTo>
                  <a:cubicBezTo>
                    <a:pt x="17142" y="77"/>
                    <a:pt x="17119" y="32"/>
                    <a:pt x="17051" y="9"/>
                  </a:cubicBezTo>
                  <a:cubicBezTo>
                    <a:pt x="17039" y="3"/>
                    <a:pt x="17025" y="0"/>
                    <a:pt x="170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9" name="Google Shape;689;p38"/>
          <p:cNvGrpSpPr/>
          <p:nvPr/>
        </p:nvGrpSpPr>
        <p:grpSpPr>
          <a:xfrm flipH="1">
            <a:off x="827506" y="2416538"/>
            <a:ext cx="308584" cy="389695"/>
            <a:chOff x="3311031" y="3025663"/>
            <a:chExt cx="308584" cy="389695"/>
          </a:xfrm>
        </p:grpSpPr>
        <p:sp>
          <p:nvSpPr>
            <p:cNvPr id="690" name="Google Shape;690;p38"/>
            <p:cNvSpPr/>
            <p:nvPr/>
          </p:nvSpPr>
          <p:spPr>
            <a:xfrm flipH="1">
              <a:off x="3311031" y="3025663"/>
              <a:ext cx="308584" cy="389695"/>
            </a:xfrm>
            <a:custGeom>
              <a:avLst/>
              <a:gdLst/>
              <a:ahLst/>
              <a:cxnLst/>
              <a:rect l="l" t="t" r="r" b="b"/>
              <a:pathLst>
                <a:path w="15408" h="19458" extrusionOk="0">
                  <a:moveTo>
                    <a:pt x="11748" y="0"/>
                  </a:moveTo>
                  <a:cubicBezTo>
                    <a:pt x="11325" y="0"/>
                    <a:pt x="10903" y="69"/>
                    <a:pt x="10501" y="209"/>
                  </a:cubicBezTo>
                  <a:cubicBezTo>
                    <a:pt x="8789" y="802"/>
                    <a:pt x="7716" y="2445"/>
                    <a:pt x="6757" y="3998"/>
                  </a:cubicBezTo>
                  <a:cubicBezTo>
                    <a:pt x="4771" y="7239"/>
                    <a:pt x="2786" y="10503"/>
                    <a:pt x="777" y="13744"/>
                  </a:cubicBezTo>
                  <a:cubicBezTo>
                    <a:pt x="1" y="15022"/>
                    <a:pt x="161" y="17008"/>
                    <a:pt x="1279" y="18263"/>
                  </a:cubicBezTo>
                  <a:cubicBezTo>
                    <a:pt x="1958" y="19027"/>
                    <a:pt x="2996" y="19458"/>
                    <a:pt x="4019" y="19458"/>
                  </a:cubicBezTo>
                  <a:cubicBezTo>
                    <a:pt x="4647" y="19458"/>
                    <a:pt x="5269" y="19295"/>
                    <a:pt x="5799" y="18948"/>
                  </a:cubicBezTo>
                  <a:cubicBezTo>
                    <a:pt x="6278" y="18629"/>
                    <a:pt x="6666" y="18218"/>
                    <a:pt x="7031" y="17761"/>
                  </a:cubicBezTo>
                  <a:cubicBezTo>
                    <a:pt x="7579" y="17099"/>
                    <a:pt x="8058" y="16392"/>
                    <a:pt x="8538" y="15661"/>
                  </a:cubicBezTo>
                  <a:cubicBezTo>
                    <a:pt x="10683" y="12443"/>
                    <a:pt x="12852" y="9225"/>
                    <a:pt x="14586" y="5755"/>
                  </a:cubicBezTo>
                  <a:cubicBezTo>
                    <a:pt x="14906" y="5116"/>
                    <a:pt x="15225" y="4431"/>
                    <a:pt x="15294" y="3701"/>
                  </a:cubicBezTo>
                  <a:cubicBezTo>
                    <a:pt x="15408" y="2537"/>
                    <a:pt x="14837" y="1327"/>
                    <a:pt x="13879" y="642"/>
                  </a:cubicBezTo>
                  <a:cubicBezTo>
                    <a:pt x="13250" y="218"/>
                    <a:pt x="12500" y="0"/>
                    <a:pt x="117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8"/>
            <p:cNvSpPr/>
            <p:nvPr/>
          </p:nvSpPr>
          <p:spPr>
            <a:xfrm flipH="1">
              <a:off x="3311033" y="3038519"/>
              <a:ext cx="285712" cy="376837"/>
            </a:xfrm>
            <a:custGeom>
              <a:avLst/>
              <a:gdLst/>
              <a:ahLst/>
              <a:cxnLst/>
              <a:rect l="l" t="t" r="r" b="b"/>
              <a:pathLst>
                <a:path w="14266" h="18816" extrusionOk="0">
                  <a:moveTo>
                    <a:pt x="12737" y="0"/>
                  </a:moveTo>
                  <a:cubicBezTo>
                    <a:pt x="12737" y="0"/>
                    <a:pt x="13262" y="2306"/>
                    <a:pt x="11641" y="4816"/>
                  </a:cubicBezTo>
                  <a:cubicBezTo>
                    <a:pt x="10020" y="7327"/>
                    <a:pt x="5181" y="15156"/>
                    <a:pt x="3903" y="16571"/>
                  </a:cubicBezTo>
                  <a:cubicBezTo>
                    <a:pt x="3155" y="17401"/>
                    <a:pt x="1970" y="17599"/>
                    <a:pt x="1100" y="17599"/>
                  </a:cubicBezTo>
                  <a:cubicBezTo>
                    <a:pt x="510" y="17599"/>
                    <a:pt x="65" y="17508"/>
                    <a:pt x="0" y="17462"/>
                  </a:cubicBezTo>
                  <a:lnTo>
                    <a:pt x="0" y="17462"/>
                  </a:lnTo>
                  <a:cubicBezTo>
                    <a:pt x="46" y="17507"/>
                    <a:pt x="91" y="17553"/>
                    <a:pt x="137" y="17621"/>
                  </a:cubicBezTo>
                  <a:cubicBezTo>
                    <a:pt x="816" y="18385"/>
                    <a:pt x="1854" y="18816"/>
                    <a:pt x="2877" y="18816"/>
                  </a:cubicBezTo>
                  <a:cubicBezTo>
                    <a:pt x="3505" y="18816"/>
                    <a:pt x="4127" y="18653"/>
                    <a:pt x="4657" y="18306"/>
                  </a:cubicBezTo>
                  <a:cubicBezTo>
                    <a:pt x="5136" y="17987"/>
                    <a:pt x="5524" y="17576"/>
                    <a:pt x="5889" y="17119"/>
                  </a:cubicBezTo>
                  <a:cubicBezTo>
                    <a:pt x="6414" y="16457"/>
                    <a:pt x="6916" y="15750"/>
                    <a:pt x="7396" y="15019"/>
                  </a:cubicBezTo>
                  <a:cubicBezTo>
                    <a:pt x="9541" y="11801"/>
                    <a:pt x="11710" y="8583"/>
                    <a:pt x="13444" y="5113"/>
                  </a:cubicBezTo>
                  <a:cubicBezTo>
                    <a:pt x="13764" y="4474"/>
                    <a:pt x="14083" y="3789"/>
                    <a:pt x="14152" y="3059"/>
                  </a:cubicBezTo>
                  <a:cubicBezTo>
                    <a:pt x="14266" y="1895"/>
                    <a:pt x="13695" y="685"/>
                    <a:pt x="12737" y="0"/>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8"/>
            <p:cNvSpPr/>
            <p:nvPr/>
          </p:nvSpPr>
          <p:spPr>
            <a:xfrm flipH="1">
              <a:off x="3397429" y="3183403"/>
              <a:ext cx="222185" cy="231938"/>
            </a:xfrm>
            <a:custGeom>
              <a:avLst/>
              <a:gdLst/>
              <a:ahLst/>
              <a:cxnLst/>
              <a:rect l="l" t="t" r="r" b="b"/>
              <a:pathLst>
                <a:path w="11094" h="11581" extrusionOk="0">
                  <a:moveTo>
                    <a:pt x="4383" y="1"/>
                  </a:moveTo>
                  <a:cubicBezTo>
                    <a:pt x="3174" y="1964"/>
                    <a:pt x="1987" y="3927"/>
                    <a:pt x="777" y="5867"/>
                  </a:cubicBezTo>
                  <a:cubicBezTo>
                    <a:pt x="1" y="7145"/>
                    <a:pt x="161" y="9131"/>
                    <a:pt x="1279" y="10386"/>
                  </a:cubicBezTo>
                  <a:cubicBezTo>
                    <a:pt x="1958" y="11150"/>
                    <a:pt x="2996" y="11581"/>
                    <a:pt x="4019" y="11581"/>
                  </a:cubicBezTo>
                  <a:cubicBezTo>
                    <a:pt x="4647" y="11581"/>
                    <a:pt x="5269" y="11418"/>
                    <a:pt x="5799" y="11071"/>
                  </a:cubicBezTo>
                  <a:cubicBezTo>
                    <a:pt x="6278" y="10752"/>
                    <a:pt x="6666" y="10341"/>
                    <a:pt x="7031" y="9884"/>
                  </a:cubicBezTo>
                  <a:cubicBezTo>
                    <a:pt x="7579" y="9222"/>
                    <a:pt x="8058" y="8515"/>
                    <a:pt x="8538" y="7784"/>
                  </a:cubicBezTo>
                  <a:cubicBezTo>
                    <a:pt x="9382" y="6506"/>
                    <a:pt x="10249" y="5228"/>
                    <a:pt x="11094" y="3927"/>
                  </a:cubicBezTo>
                  <a:lnTo>
                    <a:pt x="11094" y="3927"/>
                  </a:lnTo>
                  <a:cubicBezTo>
                    <a:pt x="10803" y="3978"/>
                    <a:pt x="10510" y="4002"/>
                    <a:pt x="10218" y="4002"/>
                  </a:cubicBezTo>
                  <a:cubicBezTo>
                    <a:pt x="9207" y="4002"/>
                    <a:pt x="8203" y="3718"/>
                    <a:pt x="7282" y="3311"/>
                  </a:cubicBezTo>
                  <a:cubicBezTo>
                    <a:pt x="6575" y="2991"/>
                    <a:pt x="5890" y="2603"/>
                    <a:pt x="5365" y="2055"/>
                  </a:cubicBezTo>
                  <a:cubicBezTo>
                    <a:pt x="4817" y="1507"/>
                    <a:pt x="4429" y="777"/>
                    <a:pt x="4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8"/>
            <p:cNvSpPr/>
            <p:nvPr/>
          </p:nvSpPr>
          <p:spPr>
            <a:xfrm flipH="1">
              <a:off x="3397432" y="3259740"/>
              <a:ext cx="199314" cy="155594"/>
            </a:xfrm>
            <a:custGeom>
              <a:avLst/>
              <a:gdLst/>
              <a:ahLst/>
              <a:cxnLst/>
              <a:rect l="l" t="t" r="r" b="b"/>
              <a:pathLst>
                <a:path w="9952" h="7769" extrusionOk="0">
                  <a:moveTo>
                    <a:pt x="7669" y="1"/>
                  </a:moveTo>
                  <a:cubicBezTo>
                    <a:pt x="6095" y="2489"/>
                    <a:pt x="4542" y="4817"/>
                    <a:pt x="3903" y="5524"/>
                  </a:cubicBezTo>
                  <a:cubicBezTo>
                    <a:pt x="3155" y="6354"/>
                    <a:pt x="1970" y="6552"/>
                    <a:pt x="1100" y="6552"/>
                  </a:cubicBezTo>
                  <a:cubicBezTo>
                    <a:pt x="510" y="6552"/>
                    <a:pt x="65" y="6461"/>
                    <a:pt x="0" y="6415"/>
                  </a:cubicBezTo>
                  <a:lnTo>
                    <a:pt x="0" y="6415"/>
                  </a:lnTo>
                  <a:cubicBezTo>
                    <a:pt x="46" y="6460"/>
                    <a:pt x="91" y="6506"/>
                    <a:pt x="137" y="6574"/>
                  </a:cubicBezTo>
                  <a:cubicBezTo>
                    <a:pt x="816" y="7338"/>
                    <a:pt x="1854" y="7769"/>
                    <a:pt x="2877" y="7769"/>
                  </a:cubicBezTo>
                  <a:cubicBezTo>
                    <a:pt x="3505" y="7769"/>
                    <a:pt x="4127" y="7606"/>
                    <a:pt x="4657" y="7259"/>
                  </a:cubicBezTo>
                  <a:cubicBezTo>
                    <a:pt x="5136" y="6940"/>
                    <a:pt x="5524" y="6529"/>
                    <a:pt x="5889" y="6072"/>
                  </a:cubicBezTo>
                  <a:cubicBezTo>
                    <a:pt x="6437" y="5410"/>
                    <a:pt x="6916" y="4703"/>
                    <a:pt x="7396" y="3972"/>
                  </a:cubicBezTo>
                  <a:cubicBezTo>
                    <a:pt x="8240" y="2694"/>
                    <a:pt x="9107" y="1416"/>
                    <a:pt x="9952" y="115"/>
                  </a:cubicBezTo>
                  <a:lnTo>
                    <a:pt x="9952" y="115"/>
                  </a:lnTo>
                  <a:cubicBezTo>
                    <a:pt x="9679" y="164"/>
                    <a:pt x="9403" y="187"/>
                    <a:pt x="9126" y="187"/>
                  </a:cubicBezTo>
                  <a:cubicBezTo>
                    <a:pt x="8639" y="187"/>
                    <a:pt x="8150" y="117"/>
                    <a:pt x="76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4" name="Google Shape;694;p38"/>
          <p:cNvGrpSpPr/>
          <p:nvPr/>
        </p:nvGrpSpPr>
        <p:grpSpPr>
          <a:xfrm>
            <a:off x="1263116" y="1786669"/>
            <a:ext cx="1817596" cy="2099350"/>
            <a:chOff x="1263116" y="1786669"/>
            <a:chExt cx="1817596" cy="2099350"/>
          </a:xfrm>
        </p:grpSpPr>
        <p:sp>
          <p:nvSpPr>
            <p:cNvPr id="695" name="Google Shape;695;p38"/>
            <p:cNvSpPr/>
            <p:nvPr/>
          </p:nvSpPr>
          <p:spPr>
            <a:xfrm flipH="1">
              <a:off x="1263116" y="2689756"/>
              <a:ext cx="1817596" cy="1196263"/>
            </a:xfrm>
            <a:custGeom>
              <a:avLst/>
              <a:gdLst/>
              <a:ahLst/>
              <a:cxnLst/>
              <a:rect l="l" t="t" r="r" b="b"/>
              <a:pathLst>
                <a:path w="90755" h="59731" extrusionOk="0">
                  <a:moveTo>
                    <a:pt x="43072" y="1"/>
                  </a:moveTo>
                  <a:lnTo>
                    <a:pt x="43072" y="1"/>
                  </a:lnTo>
                  <a:cubicBezTo>
                    <a:pt x="39238" y="480"/>
                    <a:pt x="35563" y="1986"/>
                    <a:pt x="32162" y="3790"/>
                  </a:cubicBezTo>
                  <a:cubicBezTo>
                    <a:pt x="31066" y="4383"/>
                    <a:pt x="29993" y="4999"/>
                    <a:pt x="28966" y="5638"/>
                  </a:cubicBezTo>
                  <a:cubicBezTo>
                    <a:pt x="25109" y="8035"/>
                    <a:pt x="21548" y="10957"/>
                    <a:pt x="18672" y="14472"/>
                  </a:cubicBezTo>
                  <a:lnTo>
                    <a:pt x="22872" y="15339"/>
                  </a:lnTo>
                  <a:cubicBezTo>
                    <a:pt x="23557" y="15476"/>
                    <a:pt x="24287" y="15636"/>
                    <a:pt x="24858" y="16070"/>
                  </a:cubicBezTo>
                  <a:cubicBezTo>
                    <a:pt x="25246" y="16366"/>
                    <a:pt x="25542" y="16823"/>
                    <a:pt x="25611" y="17302"/>
                  </a:cubicBezTo>
                  <a:cubicBezTo>
                    <a:pt x="28145" y="17964"/>
                    <a:pt x="30655" y="18649"/>
                    <a:pt x="33166" y="19402"/>
                  </a:cubicBezTo>
                  <a:cubicBezTo>
                    <a:pt x="33942" y="17416"/>
                    <a:pt x="34741" y="15430"/>
                    <a:pt x="35540" y="13445"/>
                  </a:cubicBezTo>
                  <a:cubicBezTo>
                    <a:pt x="36681" y="10683"/>
                    <a:pt x="37868" y="7921"/>
                    <a:pt x="39466" y="5410"/>
                  </a:cubicBezTo>
                  <a:cubicBezTo>
                    <a:pt x="39968" y="4611"/>
                    <a:pt x="40516" y="3812"/>
                    <a:pt x="41132" y="3082"/>
                  </a:cubicBezTo>
                  <a:cubicBezTo>
                    <a:pt x="41520" y="2580"/>
                    <a:pt x="41931" y="2123"/>
                    <a:pt x="42273" y="1598"/>
                  </a:cubicBezTo>
                  <a:cubicBezTo>
                    <a:pt x="42593" y="1096"/>
                    <a:pt x="42867" y="571"/>
                    <a:pt x="43072" y="1"/>
                  </a:cubicBezTo>
                  <a:close/>
                  <a:moveTo>
                    <a:pt x="7145" y="16412"/>
                  </a:moveTo>
                  <a:cubicBezTo>
                    <a:pt x="3311" y="23511"/>
                    <a:pt x="1" y="31180"/>
                    <a:pt x="206" y="39214"/>
                  </a:cubicBezTo>
                  <a:cubicBezTo>
                    <a:pt x="252" y="41200"/>
                    <a:pt x="526" y="43232"/>
                    <a:pt x="1325" y="45058"/>
                  </a:cubicBezTo>
                  <a:cubicBezTo>
                    <a:pt x="2831" y="48436"/>
                    <a:pt x="6072" y="50832"/>
                    <a:pt x="9610" y="51905"/>
                  </a:cubicBezTo>
                  <a:cubicBezTo>
                    <a:pt x="11019" y="52339"/>
                    <a:pt x="12492" y="52579"/>
                    <a:pt x="13957" y="52579"/>
                  </a:cubicBezTo>
                  <a:cubicBezTo>
                    <a:pt x="14962" y="52579"/>
                    <a:pt x="15963" y="52466"/>
                    <a:pt x="16937" y="52225"/>
                  </a:cubicBezTo>
                  <a:cubicBezTo>
                    <a:pt x="18352" y="51882"/>
                    <a:pt x="19699" y="51243"/>
                    <a:pt x="20863" y="50353"/>
                  </a:cubicBezTo>
                  <a:cubicBezTo>
                    <a:pt x="19197" y="49782"/>
                    <a:pt x="17554" y="49189"/>
                    <a:pt x="15887" y="48596"/>
                  </a:cubicBezTo>
                  <a:cubicBezTo>
                    <a:pt x="15111" y="48322"/>
                    <a:pt x="14312" y="48002"/>
                    <a:pt x="13833" y="47340"/>
                  </a:cubicBezTo>
                  <a:cubicBezTo>
                    <a:pt x="13514" y="46884"/>
                    <a:pt x="13399" y="46313"/>
                    <a:pt x="13285" y="45788"/>
                  </a:cubicBezTo>
                  <a:cubicBezTo>
                    <a:pt x="11414" y="36818"/>
                    <a:pt x="9519" y="27847"/>
                    <a:pt x="7647" y="18877"/>
                  </a:cubicBezTo>
                  <a:cubicBezTo>
                    <a:pt x="7488" y="18055"/>
                    <a:pt x="7305" y="17234"/>
                    <a:pt x="7145" y="16412"/>
                  </a:cubicBezTo>
                  <a:close/>
                  <a:moveTo>
                    <a:pt x="63159" y="3013"/>
                  </a:moveTo>
                  <a:cubicBezTo>
                    <a:pt x="61949" y="5228"/>
                    <a:pt x="60739" y="7419"/>
                    <a:pt x="59552" y="9656"/>
                  </a:cubicBezTo>
                  <a:cubicBezTo>
                    <a:pt x="57886" y="12851"/>
                    <a:pt x="56311" y="16092"/>
                    <a:pt x="54964" y="19448"/>
                  </a:cubicBezTo>
                  <a:cubicBezTo>
                    <a:pt x="52956" y="24492"/>
                    <a:pt x="51495" y="29810"/>
                    <a:pt x="51152" y="35197"/>
                  </a:cubicBezTo>
                  <a:cubicBezTo>
                    <a:pt x="51015" y="35151"/>
                    <a:pt x="50901" y="35106"/>
                    <a:pt x="50787" y="35083"/>
                  </a:cubicBezTo>
                  <a:cubicBezTo>
                    <a:pt x="50262" y="35699"/>
                    <a:pt x="49760" y="36338"/>
                    <a:pt x="49281" y="37000"/>
                  </a:cubicBezTo>
                  <a:cubicBezTo>
                    <a:pt x="46998" y="40150"/>
                    <a:pt x="45127" y="43620"/>
                    <a:pt x="43780" y="47272"/>
                  </a:cubicBezTo>
                  <a:cubicBezTo>
                    <a:pt x="43437" y="48185"/>
                    <a:pt x="43118" y="49121"/>
                    <a:pt x="42844" y="50056"/>
                  </a:cubicBezTo>
                  <a:cubicBezTo>
                    <a:pt x="44350" y="51015"/>
                    <a:pt x="45880" y="51928"/>
                    <a:pt x="47432" y="52795"/>
                  </a:cubicBezTo>
                  <a:cubicBezTo>
                    <a:pt x="50810" y="54713"/>
                    <a:pt x="54302" y="56379"/>
                    <a:pt x="57954" y="57612"/>
                  </a:cubicBezTo>
                  <a:cubicBezTo>
                    <a:pt x="61882" y="58926"/>
                    <a:pt x="66020" y="59731"/>
                    <a:pt x="70150" y="59731"/>
                  </a:cubicBezTo>
                  <a:cubicBezTo>
                    <a:pt x="71613" y="59731"/>
                    <a:pt x="73075" y="59630"/>
                    <a:pt x="74526" y="59415"/>
                  </a:cubicBezTo>
                  <a:cubicBezTo>
                    <a:pt x="76648" y="59095"/>
                    <a:pt x="78771" y="58525"/>
                    <a:pt x="80666" y="57475"/>
                  </a:cubicBezTo>
                  <a:cubicBezTo>
                    <a:pt x="85253" y="54872"/>
                    <a:pt x="87833" y="49691"/>
                    <a:pt x="88905" y="44533"/>
                  </a:cubicBezTo>
                  <a:cubicBezTo>
                    <a:pt x="90754" y="35768"/>
                    <a:pt x="88974" y="26318"/>
                    <a:pt x="84181" y="18740"/>
                  </a:cubicBezTo>
                  <a:cubicBezTo>
                    <a:pt x="82309" y="15750"/>
                    <a:pt x="79981" y="13079"/>
                    <a:pt x="77333" y="10774"/>
                  </a:cubicBezTo>
                  <a:cubicBezTo>
                    <a:pt x="73247" y="7213"/>
                    <a:pt x="68386" y="4543"/>
                    <a:pt x="63159" y="301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8"/>
            <p:cNvSpPr/>
            <p:nvPr/>
          </p:nvSpPr>
          <p:spPr>
            <a:xfrm flipH="1">
              <a:off x="2130850" y="3583351"/>
              <a:ext cx="182871" cy="163685"/>
            </a:xfrm>
            <a:custGeom>
              <a:avLst/>
              <a:gdLst/>
              <a:ahLst/>
              <a:cxnLst/>
              <a:rect l="l" t="t" r="r" b="b"/>
              <a:pathLst>
                <a:path w="9131" h="8173" extrusionOk="0">
                  <a:moveTo>
                    <a:pt x="1" y="1"/>
                  </a:moveTo>
                  <a:lnTo>
                    <a:pt x="1" y="1"/>
                  </a:lnTo>
                  <a:cubicBezTo>
                    <a:pt x="594" y="2283"/>
                    <a:pt x="1119" y="4612"/>
                    <a:pt x="1553" y="6940"/>
                  </a:cubicBezTo>
                  <a:cubicBezTo>
                    <a:pt x="4064" y="7419"/>
                    <a:pt x="6597" y="7853"/>
                    <a:pt x="9131" y="8172"/>
                  </a:cubicBezTo>
                  <a:cubicBezTo>
                    <a:pt x="7579" y="7305"/>
                    <a:pt x="6049" y="6392"/>
                    <a:pt x="4543" y="5433"/>
                  </a:cubicBezTo>
                  <a:cubicBezTo>
                    <a:pt x="4817" y="4498"/>
                    <a:pt x="5136" y="3562"/>
                    <a:pt x="5479" y="2649"/>
                  </a:cubicBezTo>
                  <a:cubicBezTo>
                    <a:pt x="4452" y="1485"/>
                    <a:pt x="2968" y="754"/>
                    <a:pt x="1462" y="343"/>
                  </a:cubicBezTo>
                  <a:cubicBezTo>
                    <a:pt x="982" y="206"/>
                    <a:pt x="503" y="92"/>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8"/>
            <p:cNvSpPr/>
            <p:nvPr/>
          </p:nvSpPr>
          <p:spPr>
            <a:xfrm flipH="1">
              <a:off x="1888086" y="2798094"/>
              <a:ext cx="528466" cy="632689"/>
            </a:xfrm>
            <a:custGeom>
              <a:avLst/>
              <a:gdLst/>
              <a:ahLst/>
              <a:cxnLst/>
              <a:rect l="l" t="t" r="r" b="b"/>
              <a:pathLst>
                <a:path w="26387" h="31591" extrusionOk="0">
                  <a:moveTo>
                    <a:pt x="6300" y="0"/>
                  </a:moveTo>
                  <a:cubicBezTo>
                    <a:pt x="4702" y="2511"/>
                    <a:pt x="3515" y="5273"/>
                    <a:pt x="2374" y="8035"/>
                  </a:cubicBezTo>
                  <a:cubicBezTo>
                    <a:pt x="1575" y="10020"/>
                    <a:pt x="776" y="12006"/>
                    <a:pt x="0" y="13992"/>
                  </a:cubicBezTo>
                  <a:cubicBezTo>
                    <a:pt x="297" y="14083"/>
                    <a:pt x="594" y="14175"/>
                    <a:pt x="867" y="14266"/>
                  </a:cubicBezTo>
                  <a:cubicBezTo>
                    <a:pt x="1575" y="18009"/>
                    <a:pt x="2260" y="21753"/>
                    <a:pt x="2945" y="25496"/>
                  </a:cubicBezTo>
                  <a:cubicBezTo>
                    <a:pt x="6277" y="26044"/>
                    <a:pt x="9016" y="28623"/>
                    <a:pt x="12120" y="30107"/>
                  </a:cubicBezTo>
                  <a:cubicBezTo>
                    <a:pt x="13399" y="30746"/>
                    <a:pt x="14768" y="31179"/>
                    <a:pt x="16115" y="31590"/>
                  </a:cubicBezTo>
                  <a:cubicBezTo>
                    <a:pt x="16594" y="30928"/>
                    <a:pt x="17096" y="30289"/>
                    <a:pt x="17621" y="29673"/>
                  </a:cubicBezTo>
                  <a:cubicBezTo>
                    <a:pt x="17735" y="29696"/>
                    <a:pt x="17849" y="29741"/>
                    <a:pt x="17986" y="29787"/>
                  </a:cubicBezTo>
                  <a:cubicBezTo>
                    <a:pt x="18329" y="24400"/>
                    <a:pt x="19790" y="19082"/>
                    <a:pt x="21798" y="14038"/>
                  </a:cubicBezTo>
                  <a:cubicBezTo>
                    <a:pt x="23145" y="10682"/>
                    <a:pt x="24720" y="7441"/>
                    <a:pt x="26386" y="4246"/>
                  </a:cubicBezTo>
                  <a:lnTo>
                    <a:pt x="26386" y="4246"/>
                  </a:lnTo>
                  <a:cubicBezTo>
                    <a:pt x="24857" y="5159"/>
                    <a:pt x="23099" y="5729"/>
                    <a:pt x="21342" y="5980"/>
                  </a:cubicBezTo>
                  <a:cubicBezTo>
                    <a:pt x="20391" y="6120"/>
                    <a:pt x="19434" y="6179"/>
                    <a:pt x="18476" y="6179"/>
                  </a:cubicBezTo>
                  <a:cubicBezTo>
                    <a:pt x="16925" y="6179"/>
                    <a:pt x="15370" y="6023"/>
                    <a:pt x="13832" y="5798"/>
                  </a:cubicBezTo>
                  <a:cubicBezTo>
                    <a:pt x="12486" y="5615"/>
                    <a:pt x="11116" y="5364"/>
                    <a:pt x="9952" y="4679"/>
                  </a:cubicBezTo>
                  <a:cubicBezTo>
                    <a:pt x="8194" y="3675"/>
                    <a:pt x="7076" y="1895"/>
                    <a:pt x="63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8"/>
            <p:cNvSpPr/>
            <p:nvPr/>
          </p:nvSpPr>
          <p:spPr>
            <a:xfrm flipH="1">
              <a:off x="2267450" y="2965627"/>
              <a:ext cx="679333" cy="861683"/>
            </a:xfrm>
            <a:custGeom>
              <a:avLst/>
              <a:gdLst/>
              <a:ahLst/>
              <a:cxnLst/>
              <a:rect l="l" t="t" r="r" b="b"/>
              <a:pathLst>
                <a:path w="33920" h="43025" extrusionOk="0">
                  <a:moveTo>
                    <a:pt x="1005" y="1"/>
                  </a:moveTo>
                  <a:cubicBezTo>
                    <a:pt x="937" y="1"/>
                    <a:pt x="868" y="3"/>
                    <a:pt x="800" y="11"/>
                  </a:cubicBezTo>
                  <a:cubicBezTo>
                    <a:pt x="571" y="11"/>
                    <a:pt x="297" y="34"/>
                    <a:pt x="161" y="239"/>
                  </a:cubicBezTo>
                  <a:cubicBezTo>
                    <a:pt x="1" y="422"/>
                    <a:pt x="46" y="673"/>
                    <a:pt x="92" y="901"/>
                  </a:cubicBezTo>
                  <a:cubicBezTo>
                    <a:pt x="206" y="1495"/>
                    <a:pt x="343" y="2065"/>
                    <a:pt x="457" y="2636"/>
                  </a:cubicBezTo>
                  <a:cubicBezTo>
                    <a:pt x="617" y="3458"/>
                    <a:pt x="800" y="4279"/>
                    <a:pt x="959" y="5101"/>
                  </a:cubicBezTo>
                  <a:cubicBezTo>
                    <a:pt x="2831" y="14071"/>
                    <a:pt x="4703" y="23042"/>
                    <a:pt x="6597" y="32012"/>
                  </a:cubicBezTo>
                  <a:cubicBezTo>
                    <a:pt x="6711" y="32537"/>
                    <a:pt x="6826" y="33108"/>
                    <a:pt x="7145" y="33564"/>
                  </a:cubicBezTo>
                  <a:cubicBezTo>
                    <a:pt x="7624" y="34226"/>
                    <a:pt x="8423" y="34546"/>
                    <a:pt x="9199" y="34820"/>
                  </a:cubicBezTo>
                  <a:cubicBezTo>
                    <a:pt x="10866" y="35413"/>
                    <a:pt x="12509" y="36006"/>
                    <a:pt x="14175" y="36577"/>
                  </a:cubicBezTo>
                  <a:cubicBezTo>
                    <a:pt x="20247" y="38745"/>
                    <a:pt x="26318" y="40845"/>
                    <a:pt x="32413" y="42877"/>
                  </a:cubicBezTo>
                  <a:cubicBezTo>
                    <a:pt x="32641" y="42960"/>
                    <a:pt x="32913" y="43024"/>
                    <a:pt x="33160" y="43024"/>
                  </a:cubicBezTo>
                  <a:cubicBezTo>
                    <a:pt x="33455" y="43024"/>
                    <a:pt x="33716" y="42932"/>
                    <a:pt x="33828" y="42671"/>
                  </a:cubicBezTo>
                  <a:cubicBezTo>
                    <a:pt x="33919" y="42489"/>
                    <a:pt x="33896" y="42261"/>
                    <a:pt x="33873" y="42055"/>
                  </a:cubicBezTo>
                  <a:cubicBezTo>
                    <a:pt x="33668" y="40640"/>
                    <a:pt x="33440" y="39202"/>
                    <a:pt x="33166" y="37787"/>
                  </a:cubicBezTo>
                  <a:cubicBezTo>
                    <a:pt x="32732" y="35459"/>
                    <a:pt x="32207" y="33130"/>
                    <a:pt x="31614" y="30848"/>
                  </a:cubicBezTo>
                  <a:cubicBezTo>
                    <a:pt x="30336" y="30597"/>
                    <a:pt x="29035" y="30460"/>
                    <a:pt x="27756" y="30209"/>
                  </a:cubicBezTo>
                  <a:cubicBezTo>
                    <a:pt x="25474" y="29775"/>
                    <a:pt x="23260" y="29022"/>
                    <a:pt x="21183" y="27949"/>
                  </a:cubicBezTo>
                  <a:cubicBezTo>
                    <a:pt x="20566" y="27652"/>
                    <a:pt x="19973" y="27287"/>
                    <a:pt x="19585" y="26739"/>
                  </a:cubicBezTo>
                  <a:cubicBezTo>
                    <a:pt x="19265" y="26260"/>
                    <a:pt x="19151" y="25598"/>
                    <a:pt x="19379" y="25096"/>
                  </a:cubicBezTo>
                  <a:cubicBezTo>
                    <a:pt x="19242" y="24982"/>
                    <a:pt x="19106" y="24845"/>
                    <a:pt x="18969" y="24708"/>
                  </a:cubicBezTo>
                  <a:cubicBezTo>
                    <a:pt x="18672" y="24366"/>
                    <a:pt x="18375" y="23955"/>
                    <a:pt x="18444" y="23498"/>
                  </a:cubicBezTo>
                  <a:cubicBezTo>
                    <a:pt x="18489" y="23179"/>
                    <a:pt x="18695" y="22928"/>
                    <a:pt x="18923" y="22722"/>
                  </a:cubicBezTo>
                  <a:cubicBezTo>
                    <a:pt x="18786" y="22562"/>
                    <a:pt x="18649" y="22380"/>
                    <a:pt x="18535" y="22220"/>
                  </a:cubicBezTo>
                  <a:cubicBezTo>
                    <a:pt x="18421" y="22037"/>
                    <a:pt x="18329" y="21855"/>
                    <a:pt x="18352" y="21649"/>
                  </a:cubicBezTo>
                  <a:cubicBezTo>
                    <a:pt x="18352" y="21284"/>
                    <a:pt x="18695" y="21056"/>
                    <a:pt x="19037" y="20896"/>
                  </a:cubicBezTo>
                  <a:cubicBezTo>
                    <a:pt x="18991" y="20850"/>
                    <a:pt x="18946" y="20782"/>
                    <a:pt x="18900" y="20736"/>
                  </a:cubicBezTo>
                  <a:cubicBezTo>
                    <a:pt x="18603" y="20417"/>
                    <a:pt x="18421" y="19846"/>
                    <a:pt x="18809" y="19641"/>
                  </a:cubicBezTo>
                  <a:cubicBezTo>
                    <a:pt x="18881" y="19597"/>
                    <a:pt x="18972" y="19581"/>
                    <a:pt x="19069" y="19581"/>
                  </a:cubicBezTo>
                  <a:cubicBezTo>
                    <a:pt x="19126" y="19581"/>
                    <a:pt x="19184" y="19587"/>
                    <a:pt x="19242" y="19595"/>
                  </a:cubicBezTo>
                  <a:cubicBezTo>
                    <a:pt x="22532" y="19843"/>
                    <a:pt x="25785" y="20673"/>
                    <a:pt x="29067" y="20673"/>
                  </a:cubicBezTo>
                  <a:cubicBezTo>
                    <a:pt x="29406" y="20673"/>
                    <a:pt x="29745" y="20664"/>
                    <a:pt x="30084" y="20645"/>
                  </a:cubicBezTo>
                  <a:cubicBezTo>
                    <a:pt x="29856" y="19481"/>
                    <a:pt x="29651" y="18294"/>
                    <a:pt x="29423" y="17130"/>
                  </a:cubicBezTo>
                  <a:cubicBezTo>
                    <a:pt x="28738" y="13387"/>
                    <a:pt x="28053" y="9643"/>
                    <a:pt x="27345" y="5900"/>
                  </a:cubicBezTo>
                  <a:cubicBezTo>
                    <a:pt x="27072" y="5809"/>
                    <a:pt x="26775" y="5717"/>
                    <a:pt x="26478" y="5626"/>
                  </a:cubicBezTo>
                  <a:cubicBezTo>
                    <a:pt x="23967" y="4873"/>
                    <a:pt x="21457" y="4188"/>
                    <a:pt x="18923" y="3526"/>
                  </a:cubicBezTo>
                  <a:cubicBezTo>
                    <a:pt x="14814" y="2476"/>
                    <a:pt x="10660" y="1540"/>
                    <a:pt x="6483" y="764"/>
                  </a:cubicBezTo>
                  <a:cubicBezTo>
                    <a:pt x="5753" y="627"/>
                    <a:pt x="4999" y="490"/>
                    <a:pt x="4246" y="376"/>
                  </a:cubicBezTo>
                  <a:cubicBezTo>
                    <a:pt x="3310" y="194"/>
                    <a:pt x="2352" y="57"/>
                    <a:pt x="1416" y="11"/>
                  </a:cubicBezTo>
                  <a:cubicBezTo>
                    <a:pt x="1279" y="11"/>
                    <a:pt x="1142" y="1"/>
                    <a:pt x="10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8"/>
            <p:cNvSpPr/>
            <p:nvPr/>
          </p:nvSpPr>
          <p:spPr>
            <a:xfrm flipH="1">
              <a:off x="2567816" y="2962563"/>
              <a:ext cx="249142" cy="73701"/>
            </a:xfrm>
            <a:custGeom>
              <a:avLst/>
              <a:gdLst/>
              <a:ahLst/>
              <a:cxnLst/>
              <a:rect l="l" t="t" r="r" b="b"/>
              <a:pathLst>
                <a:path w="12440" h="3680" extrusionOk="0">
                  <a:moveTo>
                    <a:pt x="1173" y="0"/>
                  </a:moveTo>
                  <a:cubicBezTo>
                    <a:pt x="931" y="0"/>
                    <a:pt x="696" y="38"/>
                    <a:pt x="479" y="141"/>
                  </a:cubicBezTo>
                  <a:cubicBezTo>
                    <a:pt x="206" y="301"/>
                    <a:pt x="23" y="621"/>
                    <a:pt x="0" y="917"/>
                  </a:cubicBezTo>
                  <a:cubicBezTo>
                    <a:pt x="4177" y="1693"/>
                    <a:pt x="8331" y="2629"/>
                    <a:pt x="12440" y="3679"/>
                  </a:cubicBezTo>
                  <a:cubicBezTo>
                    <a:pt x="12371" y="3200"/>
                    <a:pt x="12075" y="2743"/>
                    <a:pt x="11687" y="2447"/>
                  </a:cubicBezTo>
                  <a:cubicBezTo>
                    <a:pt x="11116" y="2013"/>
                    <a:pt x="10386" y="1853"/>
                    <a:pt x="9701" y="1716"/>
                  </a:cubicBezTo>
                  <a:cubicBezTo>
                    <a:pt x="8309" y="1419"/>
                    <a:pt x="6893" y="1123"/>
                    <a:pt x="5501" y="849"/>
                  </a:cubicBezTo>
                  <a:lnTo>
                    <a:pt x="2511" y="210"/>
                  </a:lnTo>
                  <a:cubicBezTo>
                    <a:pt x="2351" y="187"/>
                    <a:pt x="2191" y="141"/>
                    <a:pt x="2054" y="118"/>
                  </a:cubicBezTo>
                  <a:cubicBezTo>
                    <a:pt x="1767" y="56"/>
                    <a:pt x="1465" y="0"/>
                    <a:pt x="11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8"/>
            <p:cNvSpPr/>
            <p:nvPr/>
          </p:nvSpPr>
          <p:spPr>
            <a:xfrm flipH="1">
              <a:off x="1309347" y="1786669"/>
              <a:ext cx="1332550" cy="1118976"/>
            </a:xfrm>
            <a:custGeom>
              <a:avLst/>
              <a:gdLst/>
              <a:ahLst/>
              <a:cxnLst/>
              <a:rect l="l" t="t" r="r" b="b"/>
              <a:pathLst>
                <a:path w="66536" h="55872" extrusionOk="0">
                  <a:moveTo>
                    <a:pt x="28883" y="0"/>
                  </a:moveTo>
                  <a:cubicBezTo>
                    <a:pt x="26130" y="0"/>
                    <a:pt x="23375" y="627"/>
                    <a:pt x="20908" y="1867"/>
                  </a:cubicBezTo>
                  <a:cubicBezTo>
                    <a:pt x="16366" y="4126"/>
                    <a:pt x="12897" y="8440"/>
                    <a:pt x="11641" y="13348"/>
                  </a:cubicBezTo>
                  <a:cubicBezTo>
                    <a:pt x="10842" y="16429"/>
                    <a:pt x="10888" y="19739"/>
                    <a:pt x="9724" y="22683"/>
                  </a:cubicBezTo>
                  <a:cubicBezTo>
                    <a:pt x="7989" y="27111"/>
                    <a:pt x="3789" y="30215"/>
                    <a:pt x="2100" y="34644"/>
                  </a:cubicBezTo>
                  <a:cubicBezTo>
                    <a:pt x="0" y="40236"/>
                    <a:pt x="2557" y="46764"/>
                    <a:pt x="7053" y="50735"/>
                  </a:cubicBezTo>
                  <a:cubicBezTo>
                    <a:pt x="8080" y="50096"/>
                    <a:pt x="9153" y="49480"/>
                    <a:pt x="10249" y="48887"/>
                  </a:cubicBezTo>
                  <a:cubicBezTo>
                    <a:pt x="13650" y="47083"/>
                    <a:pt x="17325" y="45577"/>
                    <a:pt x="21159" y="45098"/>
                  </a:cubicBezTo>
                  <a:cubicBezTo>
                    <a:pt x="21524" y="44162"/>
                    <a:pt x="21730" y="43157"/>
                    <a:pt x="21913" y="42153"/>
                  </a:cubicBezTo>
                  <a:cubicBezTo>
                    <a:pt x="19881" y="41834"/>
                    <a:pt x="17850" y="41309"/>
                    <a:pt x="16092" y="40236"/>
                  </a:cubicBezTo>
                  <a:cubicBezTo>
                    <a:pt x="13193" y="38433"/>
                    <a:pt x="11299" y="35100"/>
                    <a:pt x="11230" y="31699"/>
                  </a:cubicBezTo>
                  <a:cubicBezTo>
                    <a:pt x="11185" y="30010"/>
                    <a:pt x="11573" y="28344"/>
                    <a:pt x="11961" y="26700"/>
                  </a:cubicBezTo>
                  <a:cubicBezTo>
                    <a:pt x="12531" y="24167"/>
                    <a:pt x="13125" y="21633"/>
                    <a:pt x="13764" y="19100"/>
                  </a:cubicBezTo>
                  <a:cubicBezTo>
                    <a:pt x="14220" y="17342"/>
                    <a:pt x="14723" y="15562"/>
                    <a:pt x="15636" y="14010"/>
                  </a:cubicBezTo>
                  <a:cubicBezTo>
                    <a:pt x="17096" y="11544"/>
                    <a:pt x="19584" y="9764"/>
                    <a:pt x="22323" y="8965"/>
                  </a:cubicBezTo>
                  <a:cubicBezTo>
                    <a:pt x="23620" y="8581"/>
                    <a:pt x="24975" y="8402"/>
                    <a:pt x="26334" y="8402"/>
                  </a:cubicBezTo>
                  <a:cubicBezTo>
                    <a:pt x="27799" y="8402"/>
                    <a:pt x="29269" y="8609"/>
                    <a:pt x="30677" y="8988"/>
                  </a:cubicBezTo>
                  <a:cubicBezTo>
                    <a:pt x="30723" y="9011"/>
                    <a:pt x="30746" y="9011"/>
                    <a:pt x="30769" y="9034"/>
                  </a:cubicBezTo>
                  <a:cubicBezTo>
                    <a:pt x="30426" y="10654"/>
                    <a:pt x="30655" y="12412"/>
                    <a:pt x="31385" y="13918"/>
                  </a:cubicBezTo>
                  <a:cubicBezTo>
                    <a:pt x="33006" y="17137"/>
                    <a:pt x="36680" y="18826"/>
                    <a:pt x="38575" y="21861"/>
                  </a:cubicBezTo>
                  <a:cubicBezTo>
                    <a:pt x="39648" y="23596"/>
                    <a:pt x="40059" y="25719"/>
                    <a:pt x="39739" y="27750"/>
                  </a:cubicBezTo>
                  <a:cubicBezTo>
                    <a:pt x="40841" y="26442"/>
                    <a:pt x="42557" y="25740"/>
                    <a:pt x="44262" y="25740"/>
                  </a:cubicBezTo>
                  <a:cubicBezTo>
                    <a:pt x="45383" y="25740"/>
                    <a:pt x="46499" y="26044"/>
                    <a:pt x="47431" y="26678"/>
                  </a:cubicBezTo>
                  <a:cubicBezTo>
                    <a:pt x="48002" y="27066"/>
                    <a:pt x="48504" y="27568"/>
                    <a:pt x="48801" y="28184"/>
                  </a:cubicBezTo>
                  <a:cubicBezTo>
                    <a:pt x="49668" y="30010"/>
                    <a:pt x="48344" y="32270"/>
                    <a:pt x="46495" y="33091"/>
                  </a:cubicBezTo>
                  <a:cubicBezTo>
                    <a:pt x="45651" y="33456"/>
                    <a:pt x="44750" y="33597"/>
                    <a:pt x="43833" y="33597"/>
                  </a:cubicBezTo>
                  <a:cubicBezTo>
                    <a:pt x="42741" y="33597"/>
                    <a:pt x="41627" y="33398"/>
                    <a:pt x="40561" y="33137"/>
                  </a:cubicBezTo>
                  <a:lnTo>
                    <a:pt x="40561" y="33137"/>
                  </a:lnTo>
                  <a:cubicBezTo>
                    <a:pt x="40104" y="38136"/>
                    <a:pt x="40333" y="43226"/>
                    <a:pt x="41200" y="48110"/>
                  </a:cubicBezTo>
                  <a:lnTo>
                    <a:pt x="41246" y="48110"/>
                  </a:lnTo>
                  <a:cubicBezTo>
                    <a:pt x="46473" y="49640"/>
                    <a:pt x="51334" y="52310"/>
                    <a:pt x="55420" y="55871"/>
                  </a:cubicBezTo>
                  <a:cubicBezTo>
                    <a:pt x="59643" y="52653"/>
                    <a:pt x="62998" y="48293"/>
                    <a:pt x="64641" y="43272"/>
                  </a:cubicBezTo>
                  <a:cubicBezTo>
                    <a:pt x="66536" y="37520"/>
                    <a:pt x="66034" y="30946"/>
                    <a:pt x="62861" y="25787"/>
                  </a:cubicBezTo>
                  <a:cubicBezTo>
                    <a:pt x="61583" y="23733"/>
                    <a:pt x="59917" y="21907"/>
                    <a:pt x="58844" y="19739"/>
                  </a:cubicBezTo>
                  <a:cubicBezTo>
                    <a:pt x="57383" y="16886"/>
                    <a:pt x="57063" y="13599"/>
                    <a:pt x="55991" y="10586"/>
                  </a:cubicBezTo>
                  <a:cubicBezTo>
                    <a:pt x="54712" y="6934"/>
                    <a:pt x="52293" y="3624"/>
                    <a:pt x="48938" y="1707"/>
                  </a:cubicBezTo>
                  <a:cubicBezTo>
                    <a:pt x="47063" y="648"/>
                    <a:pt x="44888" y="67"/>
                    <a:pt x="42733" y="67"/>
                  </a:cubicBezTo>
                  <a:cubicBezTo>
                    <a:pt x="41032" y="67"/>
                    <a:pt x="39342" y="429"/>
                    <a:pt x="37822" y="1205"/>
                  </a:cubicBezTo>
                  <a:cubicBezTo>
                    <a:pt x="37479" y="1387"/>
                    <a:pt x="37114" y="1593"/>
                    <a:pt x="36726" y="1615"/>
                  </a:cubicBezTo>
                  <a:cubicBezTo>
                    <a:pt x="36702" y="1617"/>
                    <a:pt x="36679" y="1618"/>
                    <a:pt x="36655" y="1618"/>
                  </a:cubicBezTo>
                  <a:cubicBezTo>
                    <a:pt x="36314" y="1618"/>
                    <a:pt x="35974" y="1470"/>
                    <a:pt x="35653" y="1342"/>
                  </a:cubicBezTo>
                  <a:cubicBezTo>
                    <a:pt x="33515" y="444"/>
                    <a:pt x="31200" y="0"/>
                    <a:pt x="28883" y="0"/>
                  </a:cubicBezTo>
                  <a:close/>
                </a:path>
              </a:pathLst>
            </a:custGeom>
            <a:solidFill>
              <a:srgbClr val="3F2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8"/>
            <p:cNvSpPr/>
            <p:nvPr/>
          </p:nvSpPr>
          <p:spPr>
            <a:xfrm flipH="1">
              <a:off x="2766643" y="2564517"/>
              <a:ext cx="289377" cy="390416"/>
            </a:xfrm>
            <a:custGeom>
              <a:avLst/>
              <a:gdLst/>
              <a:ahLst/>
              <a:cxnLst/>
              <a:rect l="l" t="t" r="r" b="b"/>
              <a:pathLst>
                <a:path w="14449" h="19494" extrusionOk="0">
                  <a:moveTo>
                    <a:pt x="12760" y="0"/>
                  </a:moveTo>
                  <a:cubicBezTo>
                    <a:pt x="11756" y="1324"/>
                    <a:pt x="10751" y="2648"/>
                    <a:pt x="9747" y="3995"/>
                  </a:cubicBezTo>
                  <a:cubicBezTo>
                    <a:pt x="9313" y="4565"/>
                    <a:pt x="8880" y="5159"/>
                    <a:pt x="8446" y="5730"/>
                  </a:cubicBezTo>
                  <a:cubicBezTo>
                    <a:pt x="8948" y="6186"/>
                    <a:pt x="9405" y="6711"/>
                    <a:pt x="9747" y="7282"/>
                  </a:cubicBezTo>
                  <a:cubicBezTo>
                    <a:pt x="10158" y="6780"/>
                    <a:pt x="10546" y="6277"/>
                    <a:pt x="10934" y="5752"/>
                  </a:cubicBezTo>
                  <a:cubicBezTo>
                    <a:pt x="10979" y="5684"/>
                    <a:pt x="11025" y="5638"/>
                    <a:pt x="11094" y="5570"/>
                  </a:cubicBezTo>
                  <a:cubicBezTo>
                    <a:pt x="12235" y="4018"/>
                    <a:pt x="13308" y="2420"/>
                    <a:pt x="14449" y="868"/>
                  </a:cubicBezTo>
                  <a:cubicBezTo>
                    <a:pt x="13901" y="548"/>
                    <a:pt x="13330" y="252"/>
                    <a:pt x="12760" y="0"/>
                  </a:cubicBezTo>
                  <a:close/>
                  <a:moveTo>
                    <a:pt x="2283" y="14472"/>
                  </a:moveTo>
                  <a:cubicBezTo>
                    <a:pt x="1621" y="15430"/>
                    <a:pt x="982" y="16412"/>
                    <a:pt x="320" y="17370"/>
                  </a:cubicBezTo>
                  <a:cubicBezTo>
                    <a:pt x="206" y="18078"/>
                    <a:pt x="115" y="18786"/>
                    <a:pt x="0" y="19493"/>
                  </a:cubicBezTo>
                  <a:cubicBezTo>
                    <a:pt x="662" y="19037"/>
                    <a:pt x="1347" y="18603"/>
                    <a:pt x="1895" y="18147"/>
                  </a:cubicBezTo>
                  <a:cubicBezTo>
                    <a:pt x="2443" y="17530"/>
                    <a:pt x="2945" y="16914"/>
                    <a:pt x="3424" y="16252"/>
                  </a:cubicBezTo>
                  <a:cubicBezTo>
                    <a:pt x="3401" y="16229"/>
                    <a:pt x="3379" y="16206"/>
                    <a:pt x="3356" y="16161"/>
                  </a:cubicBezTo>
                  <a:cubicBezTo>
                    <a:pt x="2922" y="15659"/>
                    <a:pt x="2511" y="15111"/>
                    <a:pt x="2283" y="1447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8"/>
            <p:cNvSpPr/>
            <p:nvPr/>
          </p:nvSpPr>
          <p:spPr>
            <a:xfrm flipH="1">
              <a:off x="1647111" y="1954923"/>
              <a:ext cx="1368679" cy="1681649"/>
            </a:xfrm>
            <a:custGeom>
              <a:avLst/>
              <a:gdLst/>
              <a:ahLst/>
              <a:cxnLst/>
              <a:rect l="l" t="t" r="r" b="b"/>
              <a:pathLst>
                <a:path w="68340" h="83967" extrusionOk="0">
                  <a:moveTo>
                    <a:pt x="45005" y="0"/>
                  </a:moveTo>
                  <a:cubicBezTo>
                    <a:pt x="43646" y="0"/>
                    <a:pt x="42291" y="179"/>
                    <a:pt x="40994" y="563"/>
                  </a:cubicBezTo>
                  <a:cubicBezTo>
                    <a:pt x="38255" y="1362"/>
                    <a:pt x="35767" y="3142"/>
                    <a:pt x="34307" y="5608"/>
                  </a:cubicBezTo>
                  <a:cubicBezTo>
                    <a:pt x="33394" y="7160"/>
                    <a:pt x="32891" y="8940"/>
                    <a:pt x="32435" y="10698"/>
                  </a:cubicBezTo>
                  <a:cubicBezTo>
                    <a:pt x="31796" y="13231"/>
                    <a:pt x="31202" y="15765"/>
                    <a:pt x="30632" y="18298"/>
                  </a:cubicBezTo>
                  <a:cubicBezTo>
                    <a:pt x="30244" y="19942"/>
                    <a:pt x="29856" y="21608"/>
                    <a:pt x="29901" y="23297"/>
                  </a:cubicBezTo>
                  <a:cubicBezTo>
                    <a:pt x="29970" y="26698"/>
                    <a:pt x="31864" y="30031"/>
                    <a:pt x="34763" y="31834"/>
                  </a:cubicBezTo>
                  <a:cubicBezTo>
                    <a:pt x="36521" y="32907"/>
                    <a:pt x="38552" y="33432"/>
                    <a:pt x="40584" y="33751"/>
                  </a:cubicBezTo>
                  <a:cubicBezTo>
                    <a:pt x="40401" y="34755"/>
                    <a:pt x="40195" y="35760"/>
                    <a:pt x="39830" y="36696"/>
                  </a:cubicBezTo>
                  <a:cubicBezTo>
                    <a:pt x="39625" y="37266"/>
                    <a:pt x="39351" y="37791"/>
                    <a:pt x="39031" y="38293"/>
                  </a:cubicBezTo>
                  <a:cubicBezTo>
                    <a:pt x="38689" y="38818"/>
                    <a:pt x="38278" y="39275"/>
                    <a:pt x="37890" y="39777"/>
                  </a:cubicBezTo>
                  <a:cubicBezTo>
                    <a:pt x="37274" y="40507"/>
                    <a:pt x="36726" y="41306"/>
                    <a:pt x="36224" y="42105"/>
                  </a:cubicBezTo>
                  <a:cubicBezTo>
                    <a:pt x="37000" y="44000"/>
                    <a:pt x="38118" y="45780"/>
                    <a:pt x="39876" y="46784"/>
                  </a:cubicBezTo>
                  <a:cubicBezTo>
                    <a:pt x="41040" y="47469"/>
                    <a:pt x="42410" y="47720"/>
                    <a:pt x="43756" y="47903"/>
                  </a:cubicBezTo>
                  <a:cubicBezTo>
                    <a:pt x="45294" y="48128"/>
                    <a:pt x="46849" y="48284"/>
                    <a:pt x="48400" y="48284"/>
                  </a:cubicBezTo>
                  <a:cubicBezTo>
                    <a:pt x="49358" y="48284"/>
                    <a:pt x="50315" y="48225"/>
                    <a:pt x="51266" y="48085"/>
                  </a:cubicBezTo>
                  <a:cubicBezTo>
                    <a:pt x="53023" y="47834"/>
                    <a:pt x="54781" y="47264"/>
                    <a:pt x="56310" y="46351"/>
                  </a:cubicBezTo>
                  <a:cubicBezTo>
                    <a:pt x="57497" y="44114"/>
                    <a:pt x="58707" y="41923"/>
                    <a:pt x="59917" y="39708"/>
                  </a:cubicBezTo>
                  <a:lnTo>
                    <a:pt x="59871" y="39708"/>
                  </a:lnTo>
                  <a:cubicBezTo>
                    <a:pt x="59004" y="34824"/>
                    <a:pt x="58775" y="29734"/>
                    <a:pt x="59232" y="24735"/>
                  </a:cubicBezTo>
                  <a:lnTo>
                    <a:pt x="59232" y="24735"/>
                  </a:lnTo>
                  <a:cubicBezTo>
                    <a:pt x="60298" y="24996"/>
                    <a:pt x="61412" y="25195"/>
                    <a:pt x="62504" y="25195"/>
                  </a:cubicBezTo>
                  <a:cubicBezTo>
                    <a:pt x="63421" y="25195"/>
                    <a:pt x="64322" y="25054"/>
                    <a:pt x="65166" y="24689"/>
                  </a:cubicBezTo>
                  <a:cubicBezTo>
                    <a:pt x="67015" y="23868"/>
                    <a:pt x="68339" y="21608"/>
                    <a:pt x="67472" y="19782"/>
                  </a:cubicBezTo>
                  <a:cubicBezTo>
                    <a:pt x="67175" y="19166"/>
                    <a:pt x="66673" y="18664"/>
                    <a:pt x="66102" y="18276"/>
                  </a:cubicBezTo>
                  <a:cubicBezTo>
                    <a:pt x="65170" y="17642"/>
                    <a:pt x="64054" y="17338"/>
                    <a:pt x="62933" y="17338"/>
                  </a:cubicBezTo>
                  <a:cubicBezTo>
                    <a:pt x="61228" y="17338"/>
                    <a:pt x="59512" y="18040"/>
                    <a:pt x="58410" y="19348"/>
                  </a:cubicBezTo>
                  <a:cubicBezTo>
                    <a:pt x="58730" y="17340"/>
                    <a:pt x="58319" y="15194"/>
                    <a:pt x="57246" y="13459"/>
                  </a:cubicBezTo>
                  <a:cubicBezTo>
                    <a:pt x="55351" y="10424"/>
                    <a:pt x="51677" y="8735"/>
                    <a:pt x="50056" y="5516"/>
                  </a:cubicBezTo>
                  <a:cubicBezTo>
                    <a:pt x="49326" y="4010"/>
                    <a:pt x="49097" y="2252"/>
                    <a:pt x="49440" y="632"/>
                  </a:cubicBezTo>
                  <a:cubicBezTo>
                    <a:pt x="49417" y="609"/>
                    <a:pt x="49394" y="609"/>
                    <a:pt x="49348" y="586"/>
                  </a:cubicBezTo>
                  <a:cubicBezTo>
                    <a:pt x="49348" y="609"/>
                    <a:pt x="49326" y="609"/>
                    <a:pt x="49326" y="609"/>
                  </a:cubicBezTo>
                  <a:cubicBezTo>
                    <a:pt x="49326" y="609"/>
                    <a:pt x="49326" y="586"/>
                    <a:pt x="49348" y="586"/>
                  </a:cubicBezTo>
                  <a:cubicBezTo>
                    <a:pt x="47940" y="207"/>
                    <a:pt x="46470" y="0"/>
                    <a:pt x="45005" y="0"/>
                  </a:cubicBezTo>
                  <a:close/>
                  <a:moveTo>
                    <a:pt x="6129" y="32979"/>
                  </a:moveTo>
                  <a:cubicBezTo>
                    <a:pt x="6072" y="32979"/>
                    <a:pt x="6015" y="32985"/>
                    <a:pt x="5958" y="32998"/>
                  </a:cubicBezTo>
                  <a:cubicBezTo>
                    <a:pt x="5638" y="33066"/>
                    <a:pt x="5410" y="33340"/>
                    <a:pt x="5273" y="33614"/>
                  </a:cubicBezTo>
                  <a:cubicBezTo>
                    <a:pt x="4999" y="34162"/>
                    <a:pt x="5022" y="34801"/>
                    <a:pt x="5296" y="35326"/>
                  </a:cubicBezTo>
                  <a:cubicBezTo>
                    <a:pt x="5136" y="35258"/>
                    <a:pt x="4999" y="35212"/>
                    <a:pt x="4839" y="35166"/>
                  </a:cubicBezTo>
                  <a:cubicBezTo>
                    <a:pt x="4765" y="35154"/>
                    <a:pt x="4688" y="35147"/>
                    <a:pt x="4611" y="35147"/>
                  </a:cubicBezTo>
                  <a:cubicBezTo>
                    <a:pt x="4263" y="35147"/>
                    <a:pt x="3908" y="35278"/>
                    <a:pt x="3721" y="35577"/>
                  </a:cubicBezTo>
                  <a:cubicBezTo>
                    <a:pt x="3447" y="36011"/>
                    <a:pt x="3652" y="36627"/>
                    <a:pt x="3903" y="37084"/>
                  </a:cubicBezTo>
                  <a:cubicBezTo>
                    <a:pt x="3972" y="37198"/>
                    <a:pt x="4040" y="37335"/>
                    <a:pt x="4109" y="37449"/>
                  </a:cubicBezTo>
                  <a:lnTo>
                    <a:pt x="3972" y="37517"/>
                  </a:lnTo>
                  <a:cubicBezTo>
                    <a:pt x="3845" y="37449"/>
                    <a:pt x="3710" y="37418"/>
                    <a:pt x="3574" y="37418"/>
                  </a:cubicBezTo>
                  <a:cubicBezTo>
                    <a:pt x="3073" y="37418"/>
                    <a:pt x="2558" y="37836"/>
                    <a:pt x="2397" y="38339"/>
                  </a:cubicBezTo>
                  <a:cubicBezTo>
                    <a:pt x="2214" y="38955"/>
                    <a:pt x="2374" y="39594"/>
                    <a:pt x="2602" y="40211"/>
                  </a:cubicBezTo>
                  <a:lnTo>
                    <a:pt x="2534" y="40233"/>
                  </a:lnTo>
                  <a:cubicBezTo>
                    <a:pt x="1986" y="40325"/>
                    <a:pt x="1415" y="40599"/>
                    <a:pt x="1164" y="41101"/>
                  </a:cubicBezTo>
                  <a:cubicBezTo>
                    <a:pt x="982" y="41512"/>
                    <a:pt x="1004" y="41945"/>
                    <a:pt x="1141" y="42379"/>
                  </a:cubicBezTo>
                  <a:lnTo>
                    <a:pt x="1027" y="42402"/>
                  </a:lnTo>
                  <a:cubicBezTo>
                    <a:pt x="297" y="42744"/>
                    <a:pt x="0" y="43703"/>
                    <a:pt x="160" y="44502"/>
                  </a:cubicBezTo>
                  <a:cubicBezTo>
                    <a:pt x="183" y="44639"/>
                    <a:pt x="228" y="44776"/>
                    <a:pt x="274" y="44913"/>
                  </a:cubicBezTo>
                  <a:cubicBezTo>
                    <a:pt x="502" y="45552"/>
                    <a:pt x="913" y="46100"/>
                    <a:pt x="1347" y="46602"/>
                  </a:cubicBezTo>
                  <a:cubicBezTo>
                    <a:pt x="1370" y="46647"/>
                    <a:pt x="1392" y="46670"/>
                    <a:pt x="1415" y="46693"/>
                  </a:cubicBezTo>
                  <a:cubicBezTo>
                    <a:pt x="1963" y="47355"/>
                    <a:pt x="2579" y="47994"/>
                    <a:pt x="3378" y="48336"/>
                  </a:cubicBezTo>
                  <a:cubicBezTo>
                    <a:pt x="3549" y="48405"/>
                    <a:pt x="3755" y="48456"/>
                    <a:pt x="3955" y="48456"/>
                  </a:cubicBezTo>
                  <a:cubicBezTo>
                    <a:pt x="4154" y="48456"/>
                    <a:pt x="4348" y="48405"/>
                    <a:pt x="4497" y="48268"/>
                  </a:cubicBezTo>
                  <a:cubicBezTo>
                    <a:pt x="4497" y="48268"/>
                    <a:pt x="4497" y="48268"/>
                    <a:pt x="4520" y="48245"/>
                  </a:cubicBezTo>
                  <a:cubicBezTo>
                    <a:pt x="4588" y="48976"/>
                    <a:pt x="4725" y="49866"/>
                    <a:pt x="4862" y="50459"/>
                  </a:cubicBezTo>
                  <a:lnTo>
                    <a:pt x="4862" y="50482"/>
                  </a:lnTo>
                  <a:cubicBezTo>
                    <a:pt x="5798" y="50528"/>
                    <a:pt x="6756" y="50665"/>
                    <a:pt x="7692" y="50847"/>
                  </a:cubicBezTo>
                  <a:cubicBezTo>
                    <a:pt x="8445" y="50961"/>
                    <a:pt x="9199" y="51098"/>
                    <a:pt x="9929" y="51235"/>
                  </a:cubicBezTo>
                  <a:cubicBezTo>
                    <a:pt x="9952" y="50939"/>
                    <a:pt x="10135" y="50619"/>
                    <a:pt x="10408" y="50459"/>
                  </a:cubicBezTo>
                  <a:cubicBezTo>
                    <a:pt x="10625" y="50356"/>
                    <a:pt x="10860" y="50318"/>
                    <a:pt x="11102" y="50318"/>
                  </a:cubicBezTo>
                  <a:cubicBezTo>
                    <a:pt x="11394" y="50318"/>
                    <a:pt x="11696" y="50374"/>
                    <a:pt x="11983" y="50436"/>
                  </a:cubicBezTo>
                  <a:cubicBezTo>
                    <a:pt x="12120" y="50459"/>
                    <a:pt x="12280" y="50505"/>
                    <a:pt x="12440" y="50528"/>
                  </a:cubicBezTo>
                  <a:cubicBezTo>
                    <a:pt x="12189" y="48816"/>
                    <a:pt x="11321" y="46305"/>
                    <a:pt x="11550" y="44616"/>
                  </a:cubicBezTo>
                  <a:cubicBezTo>
                    <a:pt x="11664" y="43703"/>
                    <a:pt x="11961" y="42836"/>
                    <a:pt x="12098" y="41945"/>
                  </a:cubicBezTo>
                  <a:cubicBezTo>
                    <a:pt x="12234" y="41032"/>
                    <a:pt x="12234" y="40074"/>
                    <a:pt x="11801" y="39275"/>
                  </a:cubicBezTo>
                  <a:cubicBezTo>
                    <a:pt x="11344" y="38430"/>
                    <a:pt x="10500" y="37905"/>
                    <a:pt x="9815" y="37243"/>
                  </a:cubicBezTo>
                  <a:cubicBezTo>
                    <a:pt x="9495" y="36924"/>
                    <a:pt x="9199" y="36581"/>
                    <a:pt x="8925" y="36193"/>
                  </a:cubicBezTo>
                  <a:cubicBezTo>
                    <a:pt x="8537" y="36718"/>
                    <a:pt x="8149" y="37221"/>
                    <a:pt x="7738" y="37723"/>
                  </a:cubicBezTo>
                  <a:cubicBezTo>
                    <a:pt x="7396" y="37152"/>
                    <a:pt x="6939" y="36627"/>
                    <a:pt x="6437" y="36171"/>
                  </a:cubicBezTo>
                  <a:cubicBezTo>
                    <a:pt x="6871" y="35600"/>
                    <a:pt x="7304" y="35006"/>
                    <a:pt x="7738" y="34436"/>
                  </a:cubicBezTo>
                  <a:cubicBezTo>
                    <a:pt x="7578" y="34185"/>
                    <a:pt x="7418" y="33957"/>
                    <a:pt x="7259" y="33751"/>
                  </a:cubicBezTo>
                  <a:cubicBezTo>
                    <a:pt x="6974" y="33365"/>
                    <a:pt x="6581" y="32979"/>
                    <a:pt x="6129" y="32979"/>
                  </a:cubicBezTo>
                  <a:close/>
                  <a:moveTo>
                    <a:pt x="32869" y="67601"/>
                  </a:moveTo>
                  <a:lnTo>
                    <a:pt x="32869" y="67601"/>
                  </a:lnTo>
                  <a:cubicBezTo>
                    <a:pt x="33097" y="68765"/>
                    <a:pt x="33302" y="69952"/>
                    <a:pt x="33530" y="71116"/>
                  </a:cubicBezTo>
                  <a:cubicBezTo>
                    <a:pt x="33191" y="71135"/>
                    <a:pt x="32852" y="71144"/>
                    <a:pt x="32513" y="71144"/>
                  </a:cubicBezTo>
                  <a:cubicBezTo>
                    <a:pt x="29231" y="71144"/>
                    <a:pt x="25978" y="70314"/>
                    <a:pt x="22688" y="70066"/>
                  </a:cubicBezTo>
                  <a:cubicBezTo>
                    <a:pt x="22630" y="70058"/>
                    <a:pt x="22572" y="70052"/>
                    <a:pt x="22515" y="70052"/>
                  </a:cubicBezTo>
                  <a:cubicBezTo>
                    <a:pt x="22418" y="70052"/>
                    <a:pt x="22327" y="70068"/>
                    <a:pt x="22255" y="70112"/>
                  </a:cubicBezTo>
                  <a:cubicBezTo>
                    <a:pt x="21867" y="70317"/>
                    <a:pt x="22049" y="70888"/>
                    <a:pt x="22346" y="71207"/>
                  </a:cubicBezTo>
                  <a:cubicBezTo>
                    <a:pt x="22392" y="71253"/>
                    <a:pt x="22437" y="71321"/>
                    <a:pt x="22483" y="71367"/>
                  </a:cubicBezTo>
                  <a:cubicBezTo>
                    <a:pt x="22141" y="71527"/>
                    <a:pt x="21798" y="71755"/>
                    <a:pt x="21798" y="72120"/>
                  </a:cubicBezTo>
                  <a:cubicBezTo>
                    <a:pt x="21775" y="72326"/>
                    <a:pt x="21867" y="72508"/>
                    <a:pt x="21981" y="72691"/>
                  </a:cubicBezTo>
                  <a:cubicBezTo>
                    <a:pt x="22095" y="72851"/>
                    <a:pt x="22232" y="73033"/>
                    <a:pt x="22369" y="73193"/>
                  </a:cubicBezTo>
                  <a:cubicBezTo>
                    <a:pt x="22141" y="73399"/>
                    <a:pt x="21935" y="73650"/>
                    <a:pt x="21890" y="73969"/>
                  </a:cubicBezTo>
                  <a:cubicBezTo>
                    <a:pt x="21821" y="74426"/>
                    <a:pt x="22118" y="74837"/>
                    <a:pt x="22415" y="75179"/>
                  </a:cubicBezTo>
                  <a:cubicBezTo>
                    <a:pt x="22552" y="75316"/>
                    <a:pt x="22688" y="75453"/>
                    <a:pt x="22825" y="75567"/>
                  </a:cubicBezTo>
                  <a:cubicBezTo>
                    <a:pt x="22597" y="76069"/>
                    <a:pt x="22711" y="76731"/>
                    <a:pt x="23031" y="77210"/>
                  </a:cubicBezTo>
                  <a:cubicBezTo>
                    <a:pt x="23419" y="77758"/>
                    <a:pt x="24012" y="78123"/>
                    <a:pt x="24629" y="78420"/>
                  </a:cubicBezTo>
                  <a:cubicBezTo>
                    <a:pt x="26706" y="79493"/>
                    <a:pt x="28920" y="80246"/>
                    <a:pt x="31202" y="80680"/>
                  </a:cubicBezTo>
                  <a:cubicBezTo>
                    <a:pt x="32481" y="80931"/>
                    <a:pt x="33782" y="81068"/>
                    <a:pt x="35060" y="81319"/>
                  </a:cubicBezTo>
                  <a:cubicBezTo>
                    <a:pt x="35562" y="81410"/>
                    <a:pt x="36041" y="81524"/>
                    <a:pt x="36521" y="81661"/>
                  </a:cubicBezTo>
                  <a:cubicBezTo>
                    <a:pt x="38027" y="82072"/>
                    <a:pt x="39511" y="82803"/>
                    <a:pt x="40538" y="83967"/>
                  </a:cubicBezTo>
                  <a:cubicBezTo>
                    <a:pt x="41885" y="80315"/>
                    <a:pt x="43756" y="76845"/>
                    <a:pt x="46039" y="73695"/>
                  </a:cubicBezTo>
                  <a:cubicBezTo>
                    <a:pt x="44692" y="73284"/>
                    <a:pt x="43323" y="72851"/>
                    <a:pt x="42044" y="72212"/>
                  </a:cubicBezTo>
                  <a:cubicBezTo>
                    <a:pt x="38940" y="70728"/>
                    <a:pt x="36201" y="68149"/>
                    <a:pt x="32869" y="67601"/>
                  </a:cubicBezTo>
                  <a:close/>
                </a:path>
              </a:pathLst>
            </a:custGeom>
            <a:solidFill>
              <a:srgbClr val="FBB4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8"/>
            <p:cNvSpPr/>
            <p:nvPr/>
          </p:nvSpPr>
          <p:spPr>
            <a:xfrm flipH="1">
              <a:off x="1345870" y="2791225"/>
              <a:ext cx="1731177" cy="1094783"/>
            </a:xfrm>
            <a:custGeom>
              <a:avLst/>
              <a:gdLst/>
              <a:ahLst/>
              <a:cxnLst/>
              <a:rect l="l" t="t" r="r" b="b"/>
              <a:pathLst>
                <a:path w="86440" h="54664" extrusionOk="0">
                  <a:moveTo>
                    <a:pt x="36567" y="1"/>
                  </a:moveTo>
                  <a:lnTo>
                    <a:pt x="36567" y="1"/>
                  </a:lnTo>
                  <a:cubicBezTo>
                    <a:pt x="34421" y="1850"/>
                    <a:pt x="32230" y="3858"/>
                    <a:pt x="30084" y="5890"/>
                  </a:cubicBezTo>
                  <a:cubicBezTo>
                    <a:pt x="29879" y="6072"/>
                    <a:pt x="29673" y="6278"/>
                    <a:pt x="29605" y="6529"/>
                  </a:cubicBezTo>
                  <a:cubicBezTo>
                    <a:pt x="29514" y="6826"/>
                    <a:pt x="29605" y="7145"/>
                    <a:pt x="29719" y="7442"/>
                  </a:cubicBezTo>
                  <a:lnTo>
                    <a:pt x="30290" y="9199"/>
                  </a:lnTo>
                  <a:cubicBezTo>
                    <a:pt x="30449" y="9702"/>
                    <a:pt x="30609" y="10204"/>
                    <a:pt x="30586" y="10729"/>
                  </a:cubicBezTo>
                  <a:cubicBezTo>
                    <a:pt x="30586" y="11642"/>
                    <a:pt x="30061" y="12486"/>
                    <a:pt x="29742" y="13354"/>
                  </a:cubicBezTo>
                  <a:lnTo>
                    <a:pt x="30107" y="13445"/>
                  </a:lnTo>
                  <a:lnTo>
                    <a:pt x="31248" y="11801"/>
                  </a:lnTo>
                  <a:cubicBezTo>
                    <a:pt x="31385" y="11619"/>
                    <a:pt x="31522" y="11436"/>
                    <a:pt x="31568" y="11208"/>
                  </a:cubicBezTo>
                  <a:cubicBezTo>
                    <a:pt x="31659" y="10911"/>
                    <a:pt x="31568" y="10592"/>
                    <a:pt x="31477" y="10295"/>
                  </a:cubicBezTo>
                  <a:cubicBezTo>
                    <a:pt x="31226" y="9450"/>
                    <a:pt x="30974" y="8606"/>
                    <a:pt x="30746" y="7784"/>
                  </a:cubicBezTo>
                  <a:cubicBezTo>
                    <a:pt x="30678" y="7602"/>
                    <a:pt x="30632" y="7396"/>
                    <a:pt x="30655" y="7214"/>
                  </a:cubicBezTo>
                  <a:cubicBezTo>
                    <a:pt x="30701" y="7008"/>
                    <a:pt x="30838" y="6826"/>
                    <a:pt x="30997" y="6666"/>
                  </a:cubicBezTo>
                  <a:cubicBezTo>
                    <a:pt x="32846" y="4429"/>
                    <a:pt x="34718" y="2215"/>
                    <a:pt x="36567" y="1"/>
                  </a:cubicBezTo>
                  <a:close/>
                  <a:moveTo>
                    <a:pt x="64642" y="3151"/>
                  </a:moveTo>
                  <a:lnTo>
                    <a:pt x="64642" y="3151"/>
                  </a:lnTo>
                  <a:cubicBezTo>
                    <a:pt x="64802" y="6392"/>
                    <a:pt x="64961" y="9656"/>
                    <a:pt x="65121" y="12897"/>
                  </a:cubicBezTo>
                  <a:cubicBezTo>
                    <a:pt x="65144" y="13171"/>
                    <a:pt x="65144" y="13468"/>
                    <a:pt x="65030" y="13742"/>
                  </a:cubicBezTo>
                  <a:cubicBezTo>
                    <a:pt x="64893" y="14084"/>
                    <a:pt x="64573" y="14289"/>
                    <a:pt x="64254" y="14495"/>
                  </a:cubicBezTo>
                  <a:cubicBezTo>
                    <a:pt x="62861" y="15408"/>
                    <a:pt x="61401" y="16207"/>
                    <a:pt x="59894" y="16937"/>
                  </a:cubicBezTo>
                  <a:cubicBezTo>
                    <a:pt x="59689" y="17028"/>
                    <a:pt x="59483" y="17120"/>
                    <a:pt x="59346" y="17302"/>
                  </a:cubicBezTo>
                  <a:cubicBezTo>
                    <a:pt x="59209" y="17508"/>
                    <a:pt x="59187" y="17736"/>
                    <a:pt x="59187" y="17987"/>
                  </a:cubicBezTo>
                  <a:cubicBezTo>
                    <a:pt x="59118" y="19882"/>
                    <a:pt x="59757" y="21753"/>
                    <a:pt x="60122" y="23625"/>
                  </a:cubicBezTo>
                  <a:cubicBezTo>
                    <a:pt x="60214" y="24036"/>
                    <a:pt x="60282" y="24447"/>
                    <a:pt x="60191" y="24857"/>
                  </a:cubicBezTo>
                  <a:cubicBezTo>
                    <a:pt x="60122" y="25314"/>
                    <a:pt x="59871" y="25702"/>
                    <a:pt x="59643" y="26090"/>
                  </a:cubicBezTo>
                  <a:cubicBezTo>
                    <a:pt x="58365" y="28121"/>
                    <a:pt x="57109" y="30153"/>
                    <a:pt x="55854" y="32184"/>
                  </a:cubicBezTo>
                  <a:lnTo>
                    <a:pt x="56744" y="32618"/>
                  </a:lnTo>
                  <a:cubicBezTo>
                    <a:pt x="57064" y="32321"/>
                    <a:pt x="57338" y="31979"/>
                    <a:pt x="57589" y="31637"/>
                  </a:cubicBezTo>
                  <a:cubicBezTo>
                    <a:pt x="58410" y="30541"/>
                    <a:pt x="59209" y="29445"/>
                    <a:pt x="60031" y="28327"/>
                  </a:cubicBezTo>
                  <a:cubicBezTo>
                    <a:pt x="60533" y="27642"/>
                    <a:pt x="61081" y="26912"/>
                    <a:pt x="61241" y="26067"/>
                  </a:cubicBezTo>
                  <a:cubicBezTo>
                    <a:pt x="61423" y="25131"/>
                    <a:pt x="61195" y="24196"/>
                    <a:pt x="60944" y="23283"/>
                  </a:cubicBezTo>
                  <a:cubicBezTo>
                    <a:pt x="60647" y="22141"/>
                    <a:pt x="60328" y="21000"/>
                    <a:pt x="60031" y="19859"/>
                  </a:cubicBezTo>
                  <a:cubicBezTo>
                    <a:pt x="59917" y="19448"/>
                    <a:pt x="59803" y="18991"/>
                    <a:pt x="59963" y="18581"/>
                  </a:cubicBezTo>
                  <a:cubicBezTo>
                    <a:pt x="60100" y="18215"/>
                    <a:pt x="60442" y="17964"/>
                    <a:pt x="60761" y="17713"/>
                  </a:cubicBezTo>
                  <a:cubicBezTo>
                    <a:pt x="62245" y="16640"/>
                    <a:pt x="63729" y="15568"/>
                    <a:pt x="65212" y="14518"/>
                  </a:cubicBezTo>
                  <a:cubicBezTo>
                    <a:pt x="65532" y="14267"/>
                    <a:pt x="65874" y="14015"/>
                    <a:pt x="66034" y="13650"/>
                  </a:cubicBezTo>
                  <a:cubicBezTo>
                    <a:pt x="66217" y="13285"/>
                    <a:pt x="66171" y="12851"/>
                    <a:pt x="66125" y="12441"/>
                  </a:cubicBezTo>
                  <a:cubicBezTo>
                    <a:pt x="65760" y="9382"/>
                    <a:pt x="65212" y="6346"/>
                    <a:pt x="64642" y="3151"/>
                  </a:cubicBezTo>
                  <a:close/>
                  <a:moveTo>
                    <a:pt x="69253" y="26318"/>
                  </a:moveTo>
                  <a:cubicBezTo>
                    <a:pt x="69117" y="26634"/>
                    <a:pt x="65861" y="34128"/>
                    <a:pt x="60299" y="34128"/>
                  </a:cubicBezTo>
                  <a:cubicBezTo>
                    <a:pt x="60233" y="34128"/>
                    <a:pt x="60166" y="34127"/>
                    <a:pt x="60100" y="34125"/>
                  </a:cubicBezTo>
                  <a:lnTo>
                    <a:pt x="60100" y="34125"/>
                  </a:lnTo>
                  <a:cubicBezTo>
                    <a:pt x="60533" y="34307"/>
                    <a:pt x="60967" y="34490"/>
                    <a:pt x="61401" y="34650"/>
                  </a:cubicBezTo>
                  <a:cubicBezTo>
                    <a:pt x="62839" y="35220"/>
                    <a:pt x="64345" y="35699"/>
                    <a:pt x="65874" y="36019"/>
                  </a:cubicBezTo>
                  <a:cubicBezTo>
                    <a:pt x="67175" y="32846"/>
                    <a:pt x="68294" y="29605"/>
                    <a:pt x="69253" y="26318"/>
                  </a:cubicBezTo>
                  <a:close/>
                  <a:moveTo>
                    <a:pt x="23" y="32572"/>
                  </a:moveTo>
                  <a:cubicBezTo>
                    <a:pt x="1" y="33097"/>
                    <a:pt x="1" y="33622"/>
                    <a:pt x="23" y="34147"/>
                  </a:cubicBezTo>
                  <a:cubicBezTo>
                    <a:pt x="69" y="36133"/>
                    <a:pt x="343" y="38165"/>
                    <a:pt x="1142" y="39991"/>
                  </a:cubicBezTo>
                  <a:cubicBezTo>
                    <a:pt x="2648" y="43369"/>
                    <a:pt x="5889" y="45765"/>
                    <a:pt x="9427" y="46838"/>
                  </a:cubicBezTo>
                  <a:cubicBezTo>
                    <a:pt x="10836" y="47272"/>
                    <a:pt x="12309" y="47512"/>
                    <a:pt x="13774" y="47512"/>
                  </a:cubicBezTo>
                  <a:cubicBezTo>
                    <a:pt x="14779" y="47512"/>
                    <a:pt x="15780" y="47399"/>
                    <a:pt x="16754" y="47158"/>
                  </a:cubicBezTo>
                  <a:cubicBezTo>
                    <a:pt x="18169" y="46815"/>
                    <a:pt x="19516" y="46176"/>
                    <a:pt x="20680" y="45286"/>
                  </a:cubicBezTo>
                  <a:cubicBezTo>
                    <a:pt x="19014" y="44715"/>
                    <a:pt x="17371" y="44122"/>
                    <a:pt x="15704" y="43529"/>
                  </a:cubicBezTo>
                  <a:cubicBezTo>
                    <a:pt x="15430" y="43414"/>
                    <a:pt x="15157" y="43323"/>
                    <a:pt x="14883" y="43186"/>
                  </a:cubicBezTo>
                  <a:cubicBezTo>
                    <a:pt x="13812" y="43416"/>
                    <a:pt x="12812" y="43522"/>
                    <a:pt x="11880" y="43522"/>
                  </a:cubicBezTo>
                  <a:cubicBezTo>
                    <a:pt x="4391" y="43522"/>
                    <a:pt x="1241" y="36693"/>
                    <a:pt x="23" y="32572"/>
                  </a:cubicBezTo>
                  <a:close/>
                  <a:moveTo>
                    <a:pt x="44898" y="39078"/>
                  </a:moveTo>
                  <a:cubicBezTo>
                    <a:pt x="44419" y="40105"/>
                    <a:pt x="43985" y="41155"/>
                    <a:pt x="43597" y="42205"/>
                  </a:cubicBezTo>
                  <a:cubicBezTo>
                    <a:pt x="43254" y="43118"/>
                    <a:pt x="42935" y="44054"/>
                    <a:pt x="42661" y="44989"/>
                  </a:cubicBezTo>
                  <a:cubicBezTo>
                    <a:pt x="44167" y="45948"/>
                    <a:pt x="45697" y="46861"/>
                    <a:pt x="47249" y="47728"/>
                  </a:cubicBezTo>
                  <a:cubicBezTo>
                    <a:pt x="50627" y="49646"/>
                    <a:pt x="54119" y="51312"/>
                    <a:pt x="57771" y="52545"/>
                  </a:cubicBezTo>
                  <a:cubicBezTo>
                    <a:pt x="61699" y="53859"/>
                    <a:pt x="65837" y="54664"/>
                    <a:pt x="69967" y="54664"/>
                  </a:cubicBezTo>
                  <a:cubicBezTo>
                    <a:pt x="71430" y="54664"/>
                    <a:pt x="72892" y="54563"/>
                    <a:pt x="74343" y="54348"/>
                  </a:cubicBezTo>
                  <a:cubicBezTo>
                    <a:pt x="76465" y="54028"/>
                    <a:pt x="78588" y="53458"/>
                    <a:pt x="80483" y="52408"/>
                  </a:cubicBezTo>
                  <a:cubicBezTo>
                    <a:pt x="83085" y="50924"/>
                    <a:pt x="85048" y="48619"/>
                    <a:pt x="86440" y="45971"/>
                  </a:cubicBezTo>
                  <a:lnTo>
                    <a:pt x="86440" y="45971"/>
                  </a:lnTo>
                  <a:cubicBezTo>
                    <a:pt x="83298" y="48465"/>
                    <a:pt x="78393" y="51150"/>
                    <a:pt x="71857" y="51150"/>
                  </a:cubicBezTo>
                  <a:cubicBezTo>
                    <a:pt x="70558" y="51150"/>
                    <a:pt x="69195" y="51044"/>
                    <a:pt x="67769" y="50810"/>
                  </a:cubicBezTo>
                  <a:cubicBezTo>
                    <a:pt x="55626" y="48824"/>
                    <a:pt x="47477" y="41634"/>
                    <a:pt x="44898" y="3907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8"/>
            <p:cNvSpPr/>
            <p:nvPr/>
          </p:nvSpPr>
          <p:spPr>
            <a:xfrm flipH="1">
              <a:off x="1700689" y="2342435"/>
              <a:ext cx="527104" cy="369768"/>
            </a:xfrm>
            <a:custGeom>
              <a:avLst/>
              <a:gdLst/>
              <a:ahLst/>
              <a:cxnLst/>
              <a:rect l="l" t="t" r="r" b="b"/>
              <a:pathLst>
                <a:path w="26319" h="18463" extrusionOk="0">
                  <a:moveTo>
                    <a:pt x="24114" y="0"/>
                  </a:moveTo>
                  <a:cubicBezTo>
                    <a:pt x="23818" y="0"/>
                    <a:pt x="23522" y="40"/>
                    <a:pt x="23237" y="111"/>
                  </a:cubicBezTo>
                  <a:cubicBezTo>
                    <a:pt x="22210" y="340"/>
                    <a:pt x="21206" y="1002"/>
                    <a:pt x="20840" y="2006"/>
                  </a:cubicBezTo>
                  <a:cubicBezTo>
                    <a:pt x="20863" y="2029"/>
                    <a:pt x="21023" y="2189"/>
                    <a:pt x="21183" y="2211"/>
                  </a:cubicBezTo>
                  <a:cubicBezTo>
                    <a:pt x="21365" y="2211"/>
                    <a:pt x="21502" y="2143"/>
                    <a:pt x="21662" y="2052"/>
                  </a:cubicBezTo>
                  <a:cubicBezTo>
                    <a:pt x="22073" y="1801"/>
                    <a:pt x="22461" y="1504"/>
                    <a:pt x="22918" y="1321"/>
                  </a:cubicBezTo>
                  <a:cubicBezTo>
                    <a:pt x="23195" y="1204"/>
                    <a:pt x="23511" y="1125"/>
                    <a:pt x="23822" y="1125"/>
                  </a:cubicBezTo>
                  <a:cubicBezTo>
                    <a:pt x="23996" y="1125"/>
                    <a:pt x="24169" y="1150"/>
                    <a:pt x="24333" y="1207"/>
                  </a:cubicBezTo>
                  <a:cubicBezTo>
                    <a:pt x="24721" y="1344"/>
                    <a:pt x="25017" y="1641"/>
                    <a:pt x="25360" y="1892"/>
                  </a:cubicBezTo>
                  <a:cubicBezTo>
                    <a:pt x="25495" y="2008"/>
                    <a:pt x="25663" y="2108"/>
                    <a:pt x="25836" y="2108"/>
                  </a:cubicBezTo>
                  <a:cubicBezTo>
                    <a:pt x="25868" y="2108"/>
                    <a:pt x="25899" y="2104"/>
                    <a:pt x="25930" y="2097"/>
                  </a:cubicBezTo>
                  <a:cubicBezTo>
                    <a:pt x="26113" y="2052"/>
                    <a:pt x="26250" y="1892"/>
                    <a:pt x="26273" y="1709"/>
                  </a:cubicBezTo>
                  <a:cubicBezTo>
                    <a:pt x="26319" y="1527"/>
                    <a:pt x="26273" y="1344"/>
                    <a:pt x="26182" y="1161"/>
                  </a:cubicBezTo>
                  <a:cubicBezTo>
                    <a:pt x="25953" y="659"/>
                    <a:pt x="25474" y="271"/>
                    <a:pt x="24926" y="111"/>
                  </a:cubicBezTo>
                  <a:cubicBezTo>
                    <a:pt x="24663" y="35"/>
                    <a:pt x="24389" y="0"/>
                    <a:pt x="24114" y="0"/>
                  </a:cubicBezTo>
                  <a:close/>
                  <a:moveTo>
                    <a:pt x="14952" y="10725"/>
                  </a:moveTo>
                  <a:lnTo>
                    <a:pt x="14952" y="10725"/>
                  </a:lnTo>
                  <a:cubicBezTo>
                    <a:pt x="13719" y="12528"/>
                    <a:pt x="11688" y="13738"/>
                    <a:pt x="9565" y="14286"/>
                  </a:cubicBezTo>
                  <a:cubicBezTo>
                    <a:pt x="8299" y="14633"/>
                    <a:pt x="6986" y="14765"/>
                    <a:pt x="5662" y="14765"/>
                  </a:cubicBezTo>
                  <a:cubicBezTo>
                    <a:pt x="4551" y="14765"/>
                    <a:pt x="3433" y="14672"/>
                    <a:pt x="2329" y="14537"/>
                  </a:cubicBezTo>
                  <a:cubicBezTo>
                    <a:pt x="1964" y="14491"/>
                    <a:pt x="1599" y="14446"/>
                    <a:pt x="1234" y="14400"/>
                  </a:cubicBezTo>
                  <a:cubicBezTo>
                    <a:pt x="1051" y="15404"/>
                    <a:pt x="845" y="16409"/>
                    <a:pt x="480" y="17345"/>
                  </a:cubicBezTo>
                  <a:cubicBezTo>
                    <a:pt x="343" y="17710"/>
                    <a:pt x="184" y="18052"/>
                    <a:pt x="1" y="18395"/>
                  </a:cubicBezTo>
                  <a:cubicBezTo>
                    <a:pt x="597" y="18439"/>
                    <a:pt x="1197" y="18462"/>
                    <a:pt x="1797" y="18462"/>
                  </a:cubicBezTo>
                  <a:cubicBezTo>
                    <a:pt x="4296" y="18462"/>
                    <a:pt x="6794" y="18051"/>
                    <a:pt x="9040" y="17002"/>
                  </a:cubicBezTo>
                  <a:cubicBezTo>
                    <a:pt x="11710" y="15747"/>
                    <a:pt x="13993" y="13487"/>
                    <a:pt x="14952" y="10725"/>
                  </a:cubicBezTo>
                  <a:close/>
                </a:path>
              </a:pathLst>
            </a:custGeom>
            <a:solidFill>
              <a:srgbClr val="F8A3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8"/>
            <p:cNvSpPr/>
            <p:nvPr/>
          </p:nvSpPr>
          <p:spPr>
            <a:xfrm flipH="1">
              <a:off x="2025706" y="2187058"/>
              <a:ext cx="285272" cy="98736"/>
            </a:xfrm>
            <a:custGeom>
              <a:avLst/>
              <a:gdLst/>
              <a:ahLst/>
              <a:cxnLst/>
              <a:rect l="l" t="t" r="r" b="b"/>
              <a:pathLst>
                <a:path w="14244" h="4930" extrusionOk="0">
                  <a:moveTo>
                    <a:pt x="1874" y="1"/>
                  </a:moveTo>
                  <a:cubicBezTo>
                    <a:pt x="1728" y="1"/>
                    <a:pt x="1576" y="37"/>
                    <a:pt x="1439" y="87"/>
                  </a:cubicBezTo>
                  <a:cubicBezTo>
                    <a:pt x="617" y="384"/>
                    <a:pt x="1" y="1251"/>
                    <a:pt x="24" y="2141"/>
                  </a:cubicBezTo>
                  <a:cubicBezTo>
                    <a:pt x="46" y="2324"/>
                    <a:pt x="69" y="2484"/>
                    <a:pt x="138" y="2644"/>
                  </a:cubicBezTo>
                  <a:cubicBezTo>
                    <a:pt x="252" y="2895"/>
                    <a:pt x="457" y="3077"/>
                    <a:pt x="731" y="3168"/>
                  </a:cubicBezTo>
                  <a:cubicBezTo>
                    <a:pt x="809" y="3190"/>
                    <a:pt x="891" y="3200"/>
                    <a:pt x="974" y="3200"/>
                  </a:cubicBezTo>
                  <a:cubicBezTo>
                    <a:pt x="1159" y="3200"/>
                    <a:pt x="1350" y="3149"/>
                    <a:pt x="1507" y="3054"/>
                  </a:cubicBezTo>
                  <a:cubicBezTo>
                    <a:pt x="2078" y="2666"/>
                    <a:pt x="2626" y="1890"/>
                    <a:pt x="2648" y="1023"/>
                  </a:cubicBezTo>
                  <a:cubicBezTo>
                    <a:pt x="2648" y="658"/>
                    <a:pt x="2534" y="247"/>
                    <a:pt x="2215" y="87"/>
                  </a:cubicBezTo>
                  <a:cubicBezTo>
                    <a:pt x="2112" y="25"/>
                    <a:pt x="1995" y="1"/>
                    <a:pt x="1874" y="1"/>
                  </a:cubicBezTo>
                  <a:close/>
                  <a:moveTo>
                    <a:pt x="13452" y="1687"/>
                  </a:moveTo>
                  <a:cubicBezTo>
                    <a:pt x="13296" y="1687"/>
                    <a:pt x="13138" y="1731"/>
                    <a:pt x="12988" y="1799"/>
                  </a:cubicBezTo>
                  <a:cubicBezTo>
                    <a:pt x="12167" y="2119"/>
                    <a:pt x="11596" y="3032"/>
                    <a:pt x="11664" y="3922"/>
                  </a:cubicBezTo>
                  <a:cubicBezTo>
                    <a:pt x="11664" y="4081"/>
                    <a:pt x="11710" y="4241"/>
                    <a:pt x="11779" y="4401"/>
                  </a:cubicBezTo>
                  <a:cubicBezTo>
                    <a:pt x="11893" y="4652"/>
                    <a:pt x="12121" y="4835"/>
                    <a:pt x="12395" y="4903"/>
                  </a:cubicBezTo>
                  <a:cubicBezTo>
                    <a:pt x="12461" y="4921"/>
                    <a:pt x="12529" y="4930"/>
                    <a:pt x="12599" y="4930"/>
                  </a:cubicBezTo>
                  <a:cubicBezTo>
                    <a:pt x="12796" y="4930"/>
                    <a:pt x="13002" y="4861"/>
                    <a:pt x="13171" y="4743"/>
                  </a:cubicBezTo>
                  <a:cubicBezTo>
                    <a:pt x="13719" y="4355"/>
                    <a:pt x="14244" y="3557"/>
                    <a:pt x="14221" y="2689"/>
                  </a:cubicBezTo>
                  <a:cubicBezTo>
                    <a:pt x="14221" y="2324"/>
                    <a:pt x="14084" y="1913"/>
                    <a:pt x="13764" y="1753"/>
                  </a:cubicBezTo>
                  <a:cubicBezTo>
                    <a:pt x="13663" y="1707"/>
                    <a:pt x="13558" y="1687"/>
                    <a:pt x="13452" y="16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8"/>
            <p:cNvSpPr/>
            <p:nvPr/>
          </p:nvSpPr>
          <p:spPr>
            <a:xfrm flipH="1">
              <a:off x="1964441" y="2078019"/>
              <a:ext cx="355208" cy="97594"/>
            </a:xfrm>
            <a:custGeom>
              <a:avLst/>
              <a:gdLst/>
              <a:ahLst/>
              <a:cxnLst/>
              <a:rect l="l" t="t" r="r" b="b"/>
              <a:pathLst>
                <a:path w="17736" h="4873" extrusionOk="0">
                  <a:moveTo>
                    <a:pt x="2781" y="0"/>
                  </a:moveTo>
                  <a:cubicBezTo>
                    <a:pt x="2357" y="0"/>
                    <a:pt x="1936" y="34"/>
                    <a:pt x="1529" y="122"/>
                  </a:cubicBezTo>
                  <a:cubicBezTo>
                    <a:pt x="1164" y="191"/>
                    <a:pt x="799" y="282"/>
                    <a:pt x="525" y="511"/>
                  </a:cubicBezTo>
                  <a:cubicBezTo>
                    <a:pt x="228" y="716"/>
                    <a:pt x="0" y="1058"/>
                    <a:pt x="23" y="1424"/>
                  </a:cubicBezTo>
                  <a:cubicBezTo>
                    <a:pt x="46" y="1492"/>
                    <a:pt x="46" y="1583"/>
                    <a:pt x="114" y="1629"/>
                  </a:cubicBezTo>
                  <a:cubicBezTo>
                    <a:pt x="183" y="1720"/>
                    <a:pt x="320" y="1720"/>
                    <a:pt x="434" y="1720"/>
                  </a:cubicBezTo>
                  <a:cubicBezTo>
                    <a:pt x="913" y="1675"/>
                    <a:pt x="1347" y="1492"/>
                    <a:pt x="1803" y="1401"/>
                  </a:cubicBezTo>
                  <a:cubicBezTo>
                    <a:pt x="2051" y="1345"/>
                    <a:pt x="2302" y="1318"/>
                    <a:pt x="2552" y="1318"/>
                  </a:cubicBezTo>
                  <a:cubicBezTo>
                    <a:pt x="3223" y="1318"/>
                    <a:pt x="3885" y="1514"/>
                    <a:pt x="4451" y="1880"/>
                  </a:cubicBezTo>
                  <a:cubicBezTo>
                    <a:pt x="4805" y="2109"/>
                    <a:pt x="5178" y="2414"/>
                    <a:pt x="5587" y="2414"/>
                  </a:cubicBezTo>
                  <a:cubicBezTo>
                    <a:pt x="5626" y="2414"/>
                    <a:pt x="5666" y="2411"/>
                    <a:pt x="5706" y="2405"/>
                  </a:cubicBezTo>
                  <a:cubicBezTo>
                    <a:pt x="5843" y="2177"/>
                    <a:pt x="5843" y="1766"/>
                    <a:pt x="5729" y="1446"/>
                  </a:cubicBezTo>
                  <a:cubicBezTo>
                    <a:pt x="5547" y="967"/>
                    <a:pt x="5136" y="579"/>
                    <a:pt x="4656" y="328"/>
                  </a:cubicBezTo>
                  <a:cubicBezTo>
                    <a:pt x="4200" y="100"/>
                    <a:pt x="3675" y="31"/>
                    <a:pt x="3150" y="8"/>
                  </a:cubicBezTo>
                  <a:cubicBezTo>
                    <a:pt x="3027" y="3"/>
                    <a:pt x="2904" y="0"/>
                    <a:pt x="2781" y="0"/>
                  </a:cubicBezTo>
                  <a:close/>
                  <a:moveTo>
                    <a:pt x="14134" y="1801"/>
                  </a:moveTo>
                  <a:cubicBezTo>
                    <a:pt x="13436" y="1801"/>
                    <a:pt x="12737" y="1950"/>
                    <a:pt x="12097" y="2245"/>
                  </a:cubicBezTo>
                  <a:cubicBezTo>
                    <a:pt x="11915" y="2337"/>
                    <a:pt x="11709" y="2451"/>
                    <a:pt x="11572" y="2633"/>
                  </a:cubicBezTo>
                  <a:cubicBezTo>
                    <a:pt x="11436" y="2816"/>
                    <a:pt x="11367" y="3067"/>
                    <a:pt x="11481" y="3272"/>
                  </a:cubicBezTo>
                  <a:cubicBezTo>
                    <a:pt x="11562" y="3418"/>
                    <a:pt x="11746" y="3495"/>
                    <a:pt x="11871" y="3495"/>
                  </a:cubicBezTo>
                  <a:cubicBezTo>
                    <a:pt x="11922" y="3495"/>
                    <a:pt x="11963" y="3482"/>
                    <a:pt x="11983" y="3455"/>
                  </a:cubicBezTo>
                  <a:cubicBezTo>
                    <a:pt x="12540" y="3299"/>
                    <a:pt x="13134" y="3192"/>
                    <a:pt x="13716" y="3192"/>
                  </a:cubicBezTo>
                  <a:cubicBezTo>
                    <a:pt x="14328" y="3192"/>
                    <a:pt x="14926" y="3311"/>
                    <a:pt x="15453" y="3615"/>
                  </a:cubicBezTo>
                  <a:cubicBezTo>
                    <a:pt x="15932" y="3911"/>
                    <a:pt x="16320" y="4322"/>
                    <a:pt x="16777" y="4665"/>
                  </a:cubicBezTo>
                  <a:cubicBezTo>
                    <a:pt x="16933" y="4774"/>
                    <a:pt x="17121" y="4873"/>
                    <a:pt x="17291" y="4873"/>
                  </a:cubicBezTo>
                  <a:cubicBezTo>
                    <a:pt x="17369" y="4873"/>
                    <a:pt x="17442" y="4852"/>
                    <a:pt x="17507" y="4802"/>
                  </a:cubicBezTo>
                  <a:cubicBezTo>
                    <a:pt x="17690" y="4688"/>
                    <a:pt x="17735" y="4459"/>
                    <a:pt x="17735" y="4254"/>
                  </a:cubicBezTo>
                  <a:cubicBezTo>
                    <a:pt x="17690" y="3250"/>
                    <a:pt x="16799" y="2473"/>
                    <a:pt x="15886" y="2131"/>
                  </a:cubicBezTo>
                  <a:cubicBezTo>
                    <a:pt x="15329" y="1910"/>
                    <a:pt x="14732" y="1801"/>
                    <a:pt x="14134" y="1801"/>
                  </a:cubicBezTo>
                  <a:close/>
                </a:path>
              </a:pathLst>
            </a:custGeom>
            <a:solidFill>
              <a:srgbClr val="3F2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8"/>
            <p:cNvSpPr/>
            <p:nvPr/>
          </p:nvSpPr>
          <p:spPr>
            <a:xfrm flipH="1">
              <a:off x="1615129" y="1963273"/>
              <a:ext cx="1380095" cy="1675581"/>
            </a:xfrm>
            <a:custGeom>
              <a:avLst/>
              <a:gdLst/>
              <a:ahLst/>
              <a:cxnLst/>
              <a:rect l="l" t="t" r="r" b="b"/>
              <a:pathLst>
                <a:path w="68910" h="83664" extrusionOk="0">
                  <a:moveTo>
                    <a:pt x="48522" y="0"/>
                  </a:moveTo>
                  <a:cubicBezTo>
                    <a:pt x="48507" y="0"/>
                    <a:pt x="48493" y="3"/>
                    <a:pt x="48481" y="9"/>
                  </a:cubicBezTo>
                  <a:cubicBezTo>
                    <a:pt x="48436" y="9"/>
                    <a:pt x="48390" y="32"/>
                    <a:pt x="48344" y="55"/>
                  </a:cubicBezTo>
                  <a:cubicBezTo>
                    <a:pt x="48321" y="55"/>
                    <a:pt x="48299" y="55"/>
                    <a:pt x="48276" y="78"/>
                  </a:cubicBezTo>
                  <a:lnTo>
                    <a:pt x="48253" y="78"/>
                  </a:lnTo>
                  <a:cubicBezTo>
                    <a:pt x="48253" y="101"/>
                    <a:pt x="48253" y="101"/>
                    <a:pt x="48253" y="101"/>
                  </a:cubicBezTo>
                  <a:cubicBezTo>
                    <a:pt x="45856" y="1059"/>
                    <a:pt x="43802" y="2931"/>
                    <a:pt x="42592" y="5191"/>
                  </a:cubicBezTo>
                  <a:cubicBezTo>
                    <a:pt x="42547" y="5236"/>
                    <a:pt x="42569" y="5305"/>
                    <a:pt x="42638" y="5328"/>
                  </a:cubicBezTo>
                  <a:cubicBezTo>
                    <a:pt x="42638" y="5350"/>
                    <a:pt x="42661" y="5350"/>
                    <a:pt x="42684" y="5350"/>
                  </a:cubicBezTo>
                  <a:cubicBezTo>
                    <a:pt x="42706" y="5350"/>
                    <a:pt x="42752" y="5328"/>
                    <a:pt x="42775" y="5282"/>
                  </a:cubicBezTo>
                  <a:cubicBezTo>
                    <a:pt x="43825" y="3296"/>
                    <a:pt x="45560" y="1630"/>
                    <a:pt x="47591" y="626"/>
                  </a:cubicBezTo>
                  <a:lnTo>
                    <a:pt x="47591" y="626"/>
                  </a:lnTo>
                  <a:cubicBezTo>
                    <a:pt x="45902" y="2132"/>
                    <a:pt x="44852" y="4278"/>
                    <a:pt x="44715" y="6560"/>
                  </a:cubicBezTo>
                  <a:cubicBezTo>
                    <a:pt x="44715" y="6606"/>
                    <a:pt x="44761" y="6651"/>
                    <a:pt x="44829" y="6651"/>
                  </a:cubicBezTo>
                  <a:cubicBezTo>
                    <a:pt x="44875" y="6651"/>
                    <a:pt x="44920" y="6629"/>
                    <a:pt x="44943" y="6560"/>
                  </a:cubicBezTo>
                  <a:cubicBezTo>
                    <a:pt x="45057" y="4141"/>
                    <a:pt x="46358" y="1767"/>
                    <a:pt x="48299" y="329"/>
                  </a:cubicBezTo>
                  <a:lnTo>
                    <a:pt x="48299" y="329"/>
                  </a:lnTo>
                  <a:cubicBezTo>
                    <a:pt x="47979" y="1949"/>
                    <a:pt x="48207" y="3661"/>
                    <a:pt x="48938" y="5145"/>
                  </a:cubicBezTo>
                  <a:cubicBezTo>
                    <a:pt x="49805" y="6880"/>
                    <a:pt x="51289" y="8181"/>
                    <a:pt x="52727" y="9459"/>
                  </a:cubicBezTo>
                  <a:cubicBezTo>
                    <a:pt x="53959" y="10554"/>
                    <a:pt x="55260" y="11696"/>
                    <a:pt x="56128" y="13111"/>
                  </a:cubicBezTo>
                  <a:cubicBezTo>
                    <a:pt x="57178" y="14823"/>
                    <a:pt x="57611" y="16923"/>
                    <a:pt x="57269" y="18909"/>
                  </a:cubicBezTo>
                  <a:cubicBezTo>
                    <a:pt x="57269" y="18954"/>
                    <a:pt x="57315" y="19023"/>
                    <a:pt x="57360" y="19023"/>
                  </a:cubicBezTo>
                  <a:lnTo>
                    <a:pt x="57383" y="19023"/>
                  </a:lnTo>
                  <a:cubicBezTo>
                    <a:pt x="57429" y="19023"/>
                    <a:pt x="57474" y="19000"/>
                    <a:pt x="57497" y="18931"/>
                  </a:cubicBezTo>
                  <a:cubicBezTo>
                    <a:pt x="57817" y="16923"/>
                    <a:pt x="57383" y="14754"/>
                    <a:pt x="56310" y="12997"/>
                  </a:cubicBezTo>
                  <a:cubicBezTo>
                    <a:pt x="55420" y="11559"/>
                    <a:pt x="54119" y="10395"/>
                    <a:pt x="52864" y="9299"/>
                  </a:cubicBezTo>
                  <a:cubicBezTo>
                    <a:pt x="51448" y="8044"/>
                    <a:pt x="49988" y="6743"/>
                    <a:pt x="49143" y="5054"/>
                  </a:cubicBezTo>
                  <a:cubicBezTo>
                    <a:pt x="48390" y="3570"/>
                    <a:pt x="48184" y="1858"/>
                    <a:pt x="48527" y="237"/>
                  </a:cubicBezTo>
                  <a:cubicBezTo>
                    <a:pt x="48527" y="215"/>
                    <a:pt x="48527" y="215"/>
                    <a:pt x="48527" y="215"/>
                  </a:cubicBezTo>
                  <a:cubicBezTo>
                    <a:pt x="48527" y="215"/>
                    <a:pt x="48550" y="215"/>
                    <a:pt x="48550" y="192"/>
                  </a:cubicBezTo>
                  <a:cubicBezTo>
                    <a:pt x="48595" y="192"/>
                    <a:pt x="48641" y="123"/>
                    <a:pt x="48618" y="55"/>
                  </a:cubicBezTo>
                  <a:cubicBezTo>
                    <a:pt x="48601" y="21"/>
                    <a:pt x="48560" y="0"/>
                    <a:pt x="48522" y="0"/>
                  </a:cubicBezTo>
                  <a:close/>
                  <a:moveTo>
                    <a:pt x="39343" y="14822"/>
                  </a:moveTo>
                  <a:cubicBezTo>
                    <a:pt x="39308" y="14822"/>
                    <a:pt x="39275" y="14847"/>
                    <a:pt x="39260" y="14891"/>
                  </a:cubicBezTo>
                  <a:cubicBezTo>
                    <a:pt x="38712" y="15873"/>
                    <a:pt x="38004" y="16763"/>
                    <a:pt x="37160" y="17516"/>
                  </a:cubicBezTo>
                  <a:cubicBezTo>
                    <a:pt x="36977" y="17676"/>
                    <a:pt x="36726" y="17881"/>
                    <a:pt x="36726" y="18201"/>
                  </a:cubicBezTo>
                  <a:cubicBezTo>
                    <a:pt x="36726" y="18429"/>
                    <a:pt x="36863" y="18612"/>
                    <a:pt x="36977" y="18749"/>
                  </a:cubicBezTo>
                  <a:lnTo>
                    <a:pt x="37776" y="19822"/>
                  </a:lnTo>
                  <a:cubicBezTo>
                    <a:pt x="37799" y="19867"/>
                    <a:pt x="37845" y="19867"/>
                    <a:pt x="37867" y="19867"/>
                  </a:cubicBezTo>
                  <a:cubicBezTo>
                    <a:pt x="37890" y="19867"/>
                    <a:pt x="37913" y="19867"/>
                    <a:pt x="37936" y="19844"/>
                  </a:cubicBezTo>
                  <a:cubicBezTo>
                    <a:pt x="37982" y="19822"/>
                    <a:pt x="37982" y="19753"/>
                    <a:pt x="37959" y="19707"/>
                  </a:cubicBezTo>
                  <a:lnTo>
                    <a:pt x="37137" y="18635"/>
                  </a:lnTo>
                  <a:cubicBezTo>
                    <a:pt x="37023" y="18475"/>
                    <a:pt x="36932" y="18338"/>
                    <a:pt x="36932" y="18201"/>
                  </a:cubicBezTo>
                  <a:cubicBezTo>
                    <a:pt x="36932" y="17996"/>
                    <a:pt x="37137" y="17813"/>
                    <a:pt x="37297" y="17676"/>
                  </a:cubicBezTo>
                  <a:cubicBezTo>
                    <a:pt x="38164" y="16900"/>
                    <a:pt x="38895" y="15987"/>
                    <a:pt x="39442" y="14983"/>
                  </a:cubicBezTo>
                  <a:cubicBezTo>
                    <a:pt x="39465" y="14937"/>
                    <a:pt x="39442" y="14868"/>
                    <a:pt x="39397" y="14846"/>
                  </a:cubicBezTo>
                  <a:cubicBezTo>
                    <a:pt x="39381" y="14829"/>
                    <a:pt x="39362" y="14822"/>
                    <a:pt x="39343" y="14822"/>
                  </a:cubicBezTo>
                  <a:close/>
                  <a:moveTo>
                    <a:pt x="35448" y="22036"/>
                  </a:moveTo>
                  <a:cubicBezTo>
                    <a:pt x="35402" y="22036"/>
                    <a:pt x="35357" y="22104"/>
                    <a:pt x="35357" y="22150"/>
                  </a:cubicBezTo>
                  <a:cubicBezTo>
                    <a:pt x="35494" y="22880"/>
                    <a:pt x="35996" y="23588"/>
                    <a:pt x="36726" y="23999"/>
                  </a:cubicBezTo>
                  <a:cubicBezTo>
                    <a:pt x="37320" y="24341"/>
                    <a:pt x="38050" y="24546"/>
                    <a:pt x="38963" y="24615"/>
                  </a:cubicBezTo>
                  <a:cubicBezTo>
                    <a:pt x="39123" y="24638"/>
                    <a:pt x="39305" y="24638"/>
                    <a:pt x="39442" y="24638"/>
                  </a:cubicBezTo>
                  <a:cubicBezTo>
                    <a:pt x="39922" y="24638"/>
                    <a:pt x="40310" y="24569"/>
                    <a:pt x="40652" y="24455"/>
                  </a:cubicBezTo>
                  <a:cubicBezTo>
                    <a:pt x="41268" y="24272"/>
                    <a:pt x="41771" y="23884"/>
                    <a:pt x="42022" y="23405"/>
                  </a:cubicBezTo>
                  <a:cubicBezTo>
                    <a:pt x="42044" y="23359"/>
                    <a:pt x="42022" y="23291"/>
                    <a:pt x="41976" y="23268"/>
                  </a:cubicBezTo>
                  <a:cubicBezTo>
                    <a:pt x="41950" y="23251"/>
                    <a:pt x="41927" y="23243"/>
                    <a:pt x="41908" y="23243"/>
                  </a:cubicBezTo>
                  <a:cubicBezTo>
                    <a:pt x="41876" y="23243"/>
                    <a:pt x="41853" y="23263"/>
                    <a:pt x="41839" y="23291"/>
                  </a:cubicBezTo>
                  <a:cubicBezTo>
                    <a:pt x="41611" y="23725"/>
                    <a:pt x="41154" y="24090"/>
                    <a:pt x="40606" y="24272"/>
                  </a:cubicBezTo>
                  <a:cubicBezTo>
                    <a:pt x="40264" y="24375"/>
                    <a:pt x="39883" y="24427"/>
                    <a:pt x="39435" y="24427"/>
                  </a:cubicBezTo>
                  <a:cubicBezTo>
                    <a:pt x="39285" y="24427"/>
                    <a:pt x="39129" y="24421"/>
                    <a:pt x="38963" y="24409"/>
                  </a:cubicBezTo>
                  <a:cubicBezTo>
                    <a:pt x="38096" y="24341"/>
                    <a:pt x="37388" y="24158"/>
                    <a:pt x="36840" y="23816"/>
                  </a:cubicBezTo>
                  <a:cubicBezTo>
                    <a:pt x="36156" y="23428"/>
                    <a:pt x="35676" y="22789"/>
                    <a:pt x="35585" y="22127"/>
                  </a:cubicBezTo>
                  <a:cubicBezTo>
                    <a:pt x="35562" y="22058"/>
                    <a:pt x="35516" y="22036"/>
                    <a:pt x="35448" y="22036"/>
                  </a:cubicBezTo>
                  <a:close/>
                  <a:moveTo>
                    <a:pt x="3801" y="34652"/>
                  </a:moveTo>
                  <a:cubicBezTo>
                    <a:pt x="3751" y="34652"/>
                    <a:pt x="3717" y="34693"/>
                    <a:pt x="3698" y="34749"/>
                  </a:cubicBezTo>
                  <a:cubicBezTo>
                    <a:pt x="3698" y="34795"/>
                    <a:pt x="3744" y="34841"/>
                    <a:pt x="3789" y="34863"/>
                  </a:cubicBezTo>
                  <a:cubicBezTo>
                    <a:pt x="3926" y="34886"/>
                    <a:pt x="4063" y="34932"/>
                    <a:pt x="4223" y="35000"/>
                  </a:cubicBezTo>
                  <a:cubicBezTo>
                    <a:pt x="4451" y="35114"/>
                    <a:pt x="4657" y="35274"/>
                    <a:pt x="4839" y="35411"/>
                  </a:cubicBezTo>
                  <a:cubicBezTo>
                    <a:pt x="5022" y="35548"/>
                    <a:pt x="5182" y="35708"/>
                    <a:pt x="5341" y="35845"/>
                  </a:cubicBezTo>
                  <a:cubicBezTo>
                    <a:pt x="5866" y="36324"/>
                    <a:pt x="6300" y="36826"/>
                    <a:pt x="6620" y="37374"/>
                  </a:cubicBezTo>
                  <a:cubicBezTo>
                    <a:pt x="6848" y="37717"/>
                    <a:pt x="7008" y="38059"/>
                    <a:pt x="7122" y="38424"/>
                  </a:cubicBezTo>
                  <a:cubicBezTo>
                    <a:pt x="7282" y="38858"/>
                    <a:pt x="7441" y="39474"/>
                    <a:pt x="7053" y="39816"/>
                  </a:cubicBezTo>
                  <a:cubicBezTo>
                    <a:pt x="6918" y="39929"/>
                    <a:pt x="6752" y="39970"/>
                    <a:pt x="6585" y="39970"/>
                  </a:cubicBezTo>
                  <a:cubicBezTo>
                    <a:pt x="6245" y="39970"/>
                    <a:pt x="5897" y="39802"/>
                    <a:pt x="5775" y="39725"/>
                  </a:cubicBezTo>
                  <a:cubicBezTo>
                    <a:pt x="5752" y="39725"/>
                    <a:pt x="5729" y="39702"/>
                    <a:pt x="5729" y="39702"/>
                  </a:cubicBezTo>
                  <a:cubicBezTo>
                    <a:pt x="5524" y="39588"/>
                    <a:pt x="5341" y="39474"/>
                    <a:pt x="5182" y="39337"/>
                  </a:cubicBezTo>
                  <a:cubicBezTo>
                    <a:pt x="4931" y="39155"/>
                    <a:pt x="4702" y="38926"/>
                    <a:pt x="4474" y="38698"/>
                  </a:cubicBezTo>
                  <a:cubicBezTo>
                    <a:pt x="4269" y="38470"/>
                    <a:pt x="4040" y="38219"/>
                    <a:pt x="3858" y="37968"/>
                  </a:cubicBezTo>
                  <a:cubicBezTo>
                    <a:pt x="3607" y="37648"/>
                    <a:pt x="3378" y="37329"/>
                    <a:pt x="3173" y="36986"/>
                  </a:cubicBezTo>
                  <a:cubicBezTo>
                    <a:pt x="3144" y="36943"/>
                    <a:pt x="3115" y="36927"/>
                    <a:pt x="3080" y="36927"/>
                  </a:cubicBezTo>
                  <a:cubicBezTo>
                    <a:pt x="3060" y="36927"/>
                    <a:pt x="3038" y="36932"/>
                    <a:pt x="3013" y="36940"/>
                  </a:cubicBezTo>
                  <a:cubicBezTo>
                    <a:pt x="2968" y="36963"/>
                    <a:pt x="2945" y="37032"/>
                    <a:pt x="2990" y="37077"/>
                  </a:cubicBezTo>
                  <a:cubicBezTo>
                    <a:pt x="3196" y="37443"/>
                    <a:pt x="3424" y="37785"/>
                    <a:pt x="3698" y="38105"/>
                  </a:cubicBezTo>
                  <a:cubicBezTo>
                    <a:pt x="3881" y="38356"/>
                    <a:pt x="4109" y="38607"/>
                    <a:pt x="4314" y="38835"/>
                  </a:cubicBezTo>
                  <a:cubicBezTo>
                    <a:pt x="4565" y="39086"/>
                    <a:pt x="4794" y="39314"/>
                    <a:pt x="5045" y="39497"/>
                  </a:cubicBezTo>
                  <a:cubicBezTo>
                    <a:pt x="5204" y="39611"/>
                    <a:pt x="5364" y="39725"/>
                    <a:pt x="5547" y="39839"/>
                  </a:cubicBezTo>
                  <a:cubicBezTo>
                    <a:pt x="5547" y="39839"/>
                    <a:pt x="5547" y="39862"/>
                    <a:pt x="5547" y="39885"/>
                  </a:cubicBezTo>
                  <a:cubicBezTo>
                    <a:pt x="5912" y="40684"/>
                    <a:pt x="6072" y="41574"/>
                    <a:pt x="6003" y="42441"/>
                  </a:cubicBezTo>
                  <a:cubicBezTo>
                    <a:pt x="5980" y="42761"/>
                    <a:pt x="5844" y="43514"/>
                    <a:pt x="5296" y="43742"/>
                  </a:cubicBezTo>
                  <a:cubicBezTo>
                    <a:pt x="5208" y="43778"/>
                    <a:pt x="5113" y="43796"/>
                    <a:pt x="5013" y="43796"/>
                  </a:cubicBezTo>
                  <a:cubicBezTo>
                    <a:pt x="4853" y="43796"/>
                    <a:pt x="4679" y="43749"/>
                    <a:pt x="4497" y="43651"/>
                  </a:cubicBezTo>
                  <a:cubicBezTo>
                    <a:pt x="4314" y="43560"/>
                    <a:pt x="4109" y="43423"/>
                    <a:pt x="3881" y="43240"/>
                  </a:cubicBezTo>
                  <a:cubicBezTo>
                    <a:pt x="3607" y="42966"/>
                    <a:pt x="3356" y="42692"/>
                    <a:pt x="3104" y="42373"/>
                  </a:cubicBezTo>
                  <a:cubicBezTo>
                    <a:pt x="2716" y="41848"/>
                    <a:pt x="2351" y="41254"/>
                    <a:pt x="2032" y="40570"/>
                  </a:cubicBezTo>
                  <a:cubicBezTo>
                    <a:pt x="1918" y="40341"/>
                    <a:pt x="1803" y="40090"/>
                    <a:pt x="1712" y="39839"/>
                  </a:cubicBezTo>
                  <a:cubicBezTo>
                    <a:pt x="1712" y="39816"/>
                    <a:pt x="1689" y="39794"/>
                    <a:pt x="1689" y="39748"/>
                  </a:cubicBezTo>
                  <a:cubicBezTo>
                    <a:pt x="1667" y="39702"/>
                    <a:pt x="1598" y="39680"/>
                    <a:pt x="1552" y="39680"/>
                  </a:cubicBezTo>
                  <a:cubicBezTo>
                    <a:pt x="1507" y="39702"/>
                    <a:pt x="1461" y="39771"/>
                    <a:pt x="1484" y="39816"/>
                  </a:cubicBezTo>
                  <a:cubicBezTo>
                    <a:pt x="1507" y="39862"/>
                    <a:pt x="1507" y="39885"/>
                    <a:pt x="1530" y="39931"/>
                  </a:cubicBezTo>
                  <a:cubicBezTo>
                    <a:pt x="1621" y="40159"/>
                    <a:pt x="1735" y="40410"/>
                    <a:pt x="1849" y="40661"/>
                  </a:cubicBezTo>
                  <a:cubicBezTo>
                    <a:pt x="2169" y="41369"/>
                    <a:pt x="2534" y="41985"/>
                    <a:pt x="2945" y="42510"/>
                  </a:cubicBezTo>
                  <a:cubicBezTo>
                    <a:pt x="3196" y="42829"/>
                    <a:pt x="3470" y="43126"/>
                    <a:pt x="3744" y="43377"/>
                  </a:cubicBezTo>
                  <a:cubicBezTo>
                    <a:pt x="3949" y="43583"/>
                    <a:pt x="4177" y="43720"/>
                    <a:pt x="4360" y="43834"/>
                  </a:cubicBezTo>
                  <a:cubicBezTo>
                    <a:pt x="4520" y="44199"/>
                    <a:pt x="4611" y="44610"/>
                    <a:pt x="4611" y="45021"/>
                  </a:cubicBezTo>
                  <a:cubicBezTo>
                    <a:pt x="4611" y="45340"/>
                    <a:pt x="4542" y="45568"/>
                    <a:pt x="4406" y="45683"/>
                  </a:cubicBezTo>
                  <a:cubicBezTo>
                    <a:pt x="4316" y="45787"/>
                    <a:pt x="4187" y="45833"/>
                    <a:pt x="4032" y="45833"/>
                  </a:cubicBezTo>
                  <a:cubicBezTo>
                    <a:pt x="3950" y="45833"/>
                    <a:pt x="3861" y="45820"/>
                    <a:pt x="3766" y="45797"/>
                  </a:cubicBezTo>
                  <a:cubicBezTo>
                    <a:pt x="3561" y="45751"/>
                    <a:pt x="3356" y="45637"/>
                    <a:pt x="3241" y="45568"/>
                  </a:cubicBezTo>
                  <a:cubicBezTo>
                    <a:pt x="2694" y="45226"/>
                    <a:pt x="2191" y="44815"/>
                    <a:pt x="1758" y="44359"/>
                  </a:cubicBezTo>
                  <a:cubicBezTo>
                    <a:pt x="1278" y="43857"/>
                    <a:pt x="868" y="43309"/>
                    <a:pt x="548" y="42692"/>
                  </a:cubicBezTo>
                  <a:cubicBezTo>
                    <a:pt x="525" y="42670"/>
                    <a:pt x="502" y="42624"/>
                    <a:pt x="480" y="42601"/>
                  </a:cubicBezTo>
                  <a:lnTo>
                    <a:pt x="480" y="42556"/>
                  </a:lnTo>
                  <a:cubicBezTo>
                    <a:pt x="365" y="42327"/>
                    <a:pt x="274" y="42122"/>
                    <a:pt x="229" y="41939"/>
                  </a:cubicBezTo>
                  <a:cubicBezTo>
                    <a:pt x="210" y="41902"/>
                    <a:pt x="161" y="41865"/>
                    <a:pt x="119" y="41865"/>
                  </a:cubicBezTo>
                  <a:cubicBezTo>
                    <a:pt x="109" y="41865"/>
                    <a:pt x="100" y="41867"/>
                    <a:pt x="92" y="41871"/>
                  </a:cubicBezTo>
                  <a:cubicBezTo>
                    <a:pt x="23" y="41894"/>
                    <a:pt x="0" y="41939"/>
                    <a:pt x="23" y="42008"/>
                  </a:cubicBezTo>
                  <a:cubicBezTo>
                    <a:pt x="69" y="42213"/>
                    <a:pt x="160" y="42419"/>
                    <a:pt x="274" y="42647"/>
                  </a:cubicBezTo>
                  <a:lnTo>
                    <a:pt x="297" y="42692"/>
                  </a:lnTo>
                  <a:cubicBezTo>
                    <a:pt x="320" y="42715"/>
                    <a:pt x="343" y="42761"/>
                    <a:pt x="365" y="42807"/>
                  </a:cubicBezTo>
                  <a:cubicBezTo>
                    <a:pt x="685" y="43423"/>
                    <a:pt x="1119" y="43994"/>
                    <a:pt x="1598" y="44518"/>
                  </a:cubicBezTo>
                  <a:cubicBezTo>
                    <a:pt x="2055" y="44975"/>
                    <a:pt x="2557" y="45386"/>
                    <a:pt x="3127" y="45728"/>
                  </a:cubicBezTo>
                  <a:cubicBezTo>
                    <a:pt x="3264" y="45820"/>
                    <a:pt x="3470" y="45934"/>
                    <a:pt x="3721" y="46002"/>
                  </a:cubicBezTo>
                  <a:cubicBezTo>
                    <a:pt x="3835" y="46025"/>
                    <a:pt x="3926" y="46048"/>
                    <a:pt x="4018" y="46048"/>
                  </a:cubicBezTo>
                  <a:cubicBezTo>
                    <a:pt x="4246" y="46048"/>
                    <a:pt x="4406" y="45979"/>
                    <a:pt x="4542" y="45842"/>
                  </a:cubicBezTo>
                  <a:cubicBezTo>
                    <a:pt x="4748" y="45683"/>
                    <a:pt x="4816" y="45409"/>
                    <a:pt x="4816" y="45021"/>
                  </a:cubicBezTo>
                  <a:cubicBezTo>
                    <a:pt x="4816" y="44655"/>
                    <a:pt x="4748" y="44290"/>
                    <a:pt x="4634" y="43948"/>
                  </a:cubicBezTo>
                  <a:lnTo>
                    <a:pt x="4634" y="43948"/>
                  </a:lnTo>
                  <a:cubicBezTo>
                    <a:pt x="4771" y="43971"/>
                    <a:pt x="4885" y="43994"/>
                    <a:pt x="4999" y="43994"/>
                  </a:cubicBezTo>
                  <a:cubicBezTo>
                    <a:pt x="5136" y="43994"/>
                    <a:pt x="5250" y="43971"/>
                    <a:pt x="5364" y="43925"/>
                  </a:cubicBezTo>
                  <a:cubicBezTo>
                    <a:pt x="6003" y="43697"/>
                    <a:pt x="6163" y="42898"/>
                    <a:pt x="6209" y="42464"/>
                  </a:cubicBezTo>
                  <a:cubicBezTo>
                    <a:pt x="6277" y="41620"/>
                    <a:pt x="6140" y="40775"/>
                    <a:pt x="5821" y="39999"/>
                  </a:cubicBezTo>
                  <a:lnTo>
                    <a:pt x="5821" y="39999"/>
                  </a:lnTo>
                  <a:cubicBezTo>
                    <a:pt x="6095" y="40113"/>
                    <a:pt x="6346" y="40182"/>
                    <a:pt x="6574" y="40182"/>
                  </a:cubicBezTo>
                  <a:cubicBezTo>
                    <a:pt x="6825" y="40182"/>
                    <a:pt x="7030" y="40113"/>
                    <a:pt x="7190" y="39976"/>
                  </a:cubicBezTo>
                  <a:cubicBezTo>
                    <a:pt x="7670" y="39565"/>
                    <a:pt x="7487" y="38858"/>
                    <a:pt x="7327" y="38356"/>
                  </a:cubicBezTo>
                  <a:cubicBezTo>
                    <a:pt x="7213" y="37990"/>
                    <a:pt x="7030" y="37625"/>
                    <a:pt x="6802" y="37260"/>
                  </a:cubicBezTo>
                  <a:cubicBezTo>
                    <a:pt x="6483" y="36712"/>
                    <a:pt x="6026" y="36164"/>
                    <a:pt x="5501" y="35685"/>
                  </a:cubicBezTo>
                  <a:cubicBezTo>
                    <a:pt x="5319" y="35548"/>
                    <a:pt x="5159" y="35388"/>
                    <a:pt x="4976" y="35251"/>
                  </a:cubicBezTo>
                  <a:cubicBezTo>
                    <a:pt x="4771" y="35092"/>
                    <a:pt x="4565" y="34932"/>
                    <a:pt x="4314" y="34818"/>
                  </a:cubicBezTo>
                  <a:cubicBezTo>
                    <a:pt x="4154" y="34749"/>
                    <a:pt x="3995" y="34681"/>
                    <a:pt x="3835" y="34658"/>
                  </a:cubicBezTo>
                  <a:cubicBezTo>
                    <a:pt x="3823" y="34654"/>
                    <a:pt x="3811" y="34652"/>
                    <a:pt x="3801" y="34652"/>
                  </a:cubicBezTo>
                  <a:close/>
                  <a:moveTo>
                    <a:pt x="65633" y="65877"/>
                  </a:moveTo>
                  <a:cubicBezTo>
                    <a:pt x="65584" y="65877"/>
                    <a:pt x="65550" y="65914"/>
                    <a:pt x="65532" y="65951"/>
                  </a:cubicBezTo>
                  <a:cubicBezTo>
                    <a:pt x="64505" y="69786"/>
                    <a:pt x="63226" y="73598"/>
                    <a:pt x="61720" y="77250"/>
                  </a:cubicBezTo>
                  <a:cubicBezTo>
                    <a:pt x="60350" y="76953"/>
                    <a:pt x="58912" y="76519"/>
                    <a:pt x="57360" y="75903"/>
                  </a:cubicBezTo>
                  <a:cubicBezTo>
                    <a:pt x="55785" y="75287"/>
                    <a:pt x="54210" y="74557"/>
                    <a:pt x="52704" y="73872"/>
                  </a:cubicBezTo>
                  <a:cubicBezTo>
                    <a:pt x="50832" y="72982"/>
                    <a:pt x="48892" y="72091"/>
                    <a:pt x="46906" y="71384"/>
                  </a:cubicBezTo>
                  <a:cubicBezTo>
                    <a:pt x="46792" y="71338"/>
                    <a:pt x="46678" y="71293"/>
                    <a:pt x="46564" y="71270"/>
                  </a:cubicBezTo>
                  <a:lnTo>
                    <a:pt x="46541" y="71247"/>
                  </a:lnTo>
                  <a:cubicBezTo>
                    <a:pt x="46533" y="71243"/>
                    <a:pt x="46524" y="71241"/>
                    <a:pt x="46514" y="71241"/>
                  </a:cubicBezTo>
                  <a:cubicBezTo>
                    <a:pt x="46472" y="71241"/>
                    <a:pt x="46423" y="71278"/>
                    <a:pt x="46404" y="71315"/>
                  </a:cubicBezTo>
                  <a:cubicBezTo>
                    <a:pt x="46404" y="71384"/>
                    <a:pt x="46427" y="71429"/>
                    <a:pt x="46473" y="71452"/>
                  </a:cubicBezTo>
                  <a:lnTo>
                    <a:pt x="46495" y="71452"/>
                  </a:lnTo>
                  <a:cubicBezTo>
                    <a:pt x="46610" y="71498"/>
                    <a:pt x="46724" y="71544"/>
                    <a:pt x="46838" y="71589"/>
                  </a:cubicBezTo>
                  <a:cubicBezTo>
                    <a:pt x="48824" y="72274"/>
                    <a:pt x="50741" y="73187"/>
                    <a:pt x="52613" y="74054"/>
                  </a:cubicBezTo>
                  <a:cubicBezTo>
                    <a:pt x="54142" y="74762"/>
                    <a:pt x="55694" y="75492"/>
                    <a:pt x="57269" y="76109"/>
                  </a:cubicBezTo>
                  <a:cubicBezTo>
                    <a:pt x="58867" y="76725"/>
                    <a:pt x="60350" y="77181"/>
                    <a:pt x="61766" y="77478"/>
                  </a:cubicBezTo>
                  <a:cubicBezTo>
                    <a:pt x="63044" y="77729"/>
                    <a:pt x="64253" y="77866"/>
                    <a:pt x="65395" y="77866"/>
                  </a:cubicBezTo>
                  <a:cubicBezTo>
                    <a:pt x="66605" y="77866"/>
                    <a:pt x="67746" y="77706"/>
                    <a:pt x="68819" y="77433"/>
                  </a:cubicBezTo>
                  <a:cubicBezTo>
                    <a:pt x="68887" y="77433"/>
                    <a:pt x="68910" y="77364"/>
                    <a:pt x="68910" y="77296"/>
                  </a:cubicBezTo>
                  <a:cubicBezTo>
                    <a:pt x="68887" y="77250"/>
                    <a:pt x="68819" y="77227"/>
                    <a:pt x="68773" y="77227"/>
                  </a:cubicBezTo>
                  <a:cubicBezTo>
                    <a:pt x="67723" y="77510"/>
                    <a:pt x="66601" y="77647"/>
                    <a:pt x="65417" y="77647"/>
                  </a:cubicBezTo>
                  <a:cubicBezTo>
                    <a:pt x="64310" y="77647"/>
                    <a:pt x="63151" y="77527"/>
                    <a:pt x="61948" y="77296"/>
                  </a:cubicBezTo>
                  <a:cubicBezTo>
                    <a:pt x="63432" y="73644"/>
                    <a:pt x="64710" y="69832"/>
                    <a:pt x="65737" y="66020"/>
                  </a:cubicBezTo>
                  <a:cubicBezTo>
                    <a:pt x="65760" y="65951"/>
                    <a:pt x="65714" y="65906"/>
                    <a:pt x="65669" y="65883"/>
                  </a:cubicBezTo>
                  <a:cubicBezTo>
                    <a:pt x="65656" y="65879"/>
                    <a:pt x="65644" y="65877"/>
                    <a:pt x="65633" y="65877"/>
                  </a:cubicBezTo>
                  <a:close/>
                  <a:moveTo>
                    <a:pt x="21496" y="69522"/>
                  </a:moveTo>
                  <a:cubicBezTo>
                    <a:pt x="21382" y="69522"/>
                    <a:pt x="21266" y="69543"/>
                    <a:pt x="21159" y="69603"/>
                  </a:cubicBezTo>
                  <a:cubicBezTo>
                    <a:pt x="21022" y="69672"/>
                    <a:pt x="20931" y="69809"/>
                    <a:pt x="20908" y="69969"/>
                  </a:cubicBezTo>
                  <a:cubicBezTo>
                    <a:pt x="20863" y="70265"/>
                    <a:pt x="21045" y="70653"/>
                    <a:pt x="21251" y="70859"/>
                  </a:cubicBezTo>
                  <a:cubicBezTo>
                    <a:pt x="21251" y="70882"/>
                    <a:pt x="21273" y="70904"/>
                    <a:pt x="21273" y="70904"/>
                  </a:cubicBezTo>
                  <a:cubicBezTo>
                    <a:pt x="20885" y="71133"/>
                    <a:pt x="20680" y="71384"/>
                    <a:pt x="20657" y="71703"/>
                  </a:cubicBezTo>
                  <a:cubicBezTo>
                    <a:pt x="20657" y="71954"/>
                    <a:pt x="20771" y="72183"/>
                    <a:pt x="20863" y="72320"/>
                  </a:cubicBezTo>
                  <a:cubicBezTo>
                    <a:pt x="20954" y="72479"/>
                    <a:pt x="21068" y="72616"/>
                    <a:pt x="21205" y="72753"/>
                  </a:cubicBezTo>
                  <a:cubicBezTo>
                    <a:pt x="21022" y="72936"/>
                    <a:pt x="20794" y="73210"/>
                    <a:pt x="20748" y="73529"/>
                  </a:cubicBezTo>
                  <a:cubicBezTo>
                    <a:pt x="20703" y="73940"/>
                    <a:pt x="20885" y="74351"/>
                    <a:pt x="21319" y="74830"/>
                  </a:cubicBezTo>
                  <a:cubicBezTo>
                    <a:pt x="21433" y="74967"/>
                    <a:pt x="21547" y="75082"/>
                    <a:pt x="21684" y="75196"/>
                  </a:cubicBezTo>
                  <a:cubicBezTo>
                    <a:pt x="21479" y="75698"/>
                    <a:pt x="21570" y="76337"/>
                    <a:pt x="21913" y="76839"/>
                  </a:cubicBezTo>
                  <a:cubicBezTo>
                    <a:pt x="22323" y="77433"/>
                    <a:pt x="22963" y="77798"/>
                    <a:pt x="23556" y="78094"/>
                  </a:cubicBezTo>
                  <a:cubicBezTo>
                    <a:pt x="25633" y="79167"/>
                    <a:pt x="27870" y="79943"/>
                    <a:pt x="30152" y="80377"/>
                  </a:cubicBezTo>
                  <a:cubicBezTo>
                    <a:pt x="30792" y="80491"/>
                    <a:pt x="31454" y="80582"/>
                    <a:pt x="32093" y="80674"/>
                  </a:cubicBezTo>
                  <a:cubicBezTo>
                    <a:pt x="32732" y="80788"/>
                    <a:pt x="33371" y="80879"/>
                    <a:pt x="34010" y="80993"/>
                  </a:cubicBezTo>
                  <a:cubicBezTo>
                    <a:pt x="34581" y="81107"/>
                    <a:pt x="35037" y="81222"/>
                    <a:pt x="35471" y="81336"/>
                  </a:cubicBezTo>
                  <a:cubicBezTo>
                    <a:pt x="37160" y="81815"/>
                    <a:pt x="38529" y="82614"/>
                    <a:pt x="39420" y="83618"/>
                  </a:cubicBezTo>
                  <a:cubicBezTo>
                    <a:pt x="39442" y="83641"/>
                    <a:pt x="39465" y="83664"/>
                    <a:pt x="39511" y="83664"/>
                  </a:cubicBezTo>
                  <a:cubicBezTo>
                    <a:pt x="39534" y="83664"/>
                    <a:pt x="39557" y="83641"/>
                    <a:pt x="39579" y="83641"/>
                  </a:cubicBezTo>
                  <a:cubicBezTo>
                    <a:pt x="39625" y="83595"/>
                    <a:pt x="39625" y="83527"/>
                    <a:pt x="39579" y="83481"/>
                  </a:cubicBezTo>
                  <a:cubicBezTo>
                    <a:pt x="38666" y="82431"/>
                    <a:pt x="37251" y="81632"/>
                    <a:pt x="35539" y="81130"/>
                  </a:cubicBezTo>
                  <a:cubicBezTo>
                    <a:pt x="35106" y="81016"/>
                    <a:pt x="34626" y="80902"/>
                    <a:pt x="34056" y="80788"/>
                  </a:cubicBezTo>
                  <a:cubicBezTo>
                    <a:pt x="33417" y="80674"/>
                    <a:pt x="32755" y="80560"/>
                    <a:pt x="32115" y="80468"/>
                  </a:cubicBezTo>
                  <a:cubicBezTo>
                    <a:pt x="31499" y="80377"/>
                    <a:pt x="30837" y="80286"/>
                    <a:pt x="30198" y="80172"/>
                  </a:cubicBezTo>
                  <a:cubicBezTo>
                    <a:pt x="27916" y="79738"/>
                    <a:pt x="25724" y="78962"/>
                    <a:pt x="23647" y="77912"/>
                  </a:cubicBezTo>
                  <a:cubicBezTo>
                    <a:pt x="23099" y="77615"/>
                    <a:pt x="22460" y="77273"/>
                    <a:pt x="22095" y="76725"/>
                  </a:cubicBezTo>
                  <a:cubicBezTo>
                    <a:pt x="21798" y="76291"/>
                    <a:pt x="21707" y="75766"/>
                    <a:pt x="21844" y="75333"/>
                  </a:cubicBezTo>
                  <a:lnTo>
                    <a:pt x="21844" y="75333"/>
                  </a:lnTo>
                  <a:cubicBezTo>
                    <a:pt x="22734" y="76131"/>
                    <a:pt x="23876" y="76771"/>
                    <a:pt x="25291" y="77227"/>
                  </a:cubicBezTo>
                  <a:cubicBezTo>
                    <a:pt x="26112" y="77501"/>
                    <a:pt x="26957" y="77706"/>
                    <a:pt x="27824" y="77843"/>
                  </a:cubicBezTo>
                  <a:cubicBezTo>
                    <a:pt x="27893" y="77843"/>
                    <a:pt x="27916" y="77798"/>
                    <a:pt x="27938" y="77752"/>
                  </a:cubicBezTo>
                  <a:cubicBezTo>
                    <a:pt x="27938" y="77706"/>
                    <a:pt x="27893" y="77638"/>
                    <a:pt x="27847" y="77638"/>
                  </a:cubicBezTo>
                  <a:cubicBezTo>
                    <a:pt x="27003" y="77501"/>
                    <a:pt x="26158" y="77296"/>
                    <a:pt x="25359" y="77022"/>
                  </a:cubicBezTo>
                  <a:cubicBezTo>
                    <a:pt x="23921" y="76542"/>
                    <a:pt x="22757" y="75903"/>
                    <a:pt x="21867" y="75082"/>
                  </a:cubicBezTo>
                  <a:cubicBezTo>
                    <a:pt x="21730" y="74967"/>
                    <a:pt x="21616" y="74830"/>
                    <a:pt x="21479" y="74693"/>
                  </a:cubicBezTo>
                  <a:cubicBezTo>
                    <a:pt x="21091" y="74260"/>
                    <a:pt x="20931" y="73895"/>
                    <a:pt x="20977" y="73575"/>
                  </a:cubicBezTo>
                  <a:cubicBezTo>
                    <a:pt x="21000" y="73347"/>
                    <a:pt x="21114" y="73141"/>
                    <a:pt x="21342" y="72913"/>
                  </a:cubicBezTo>
                  <a:cubicBezTo>
                    <a:pt x="21684" y="73255"/>
                    <a:pt x="22072" y="73552"/>
                    <a:pt x="22392" y="73758"/>
                  </a:cubicBezTo>
                  <a:cubicBezTo>
                    <a:pt x="24241" y="75013"/>
                    <a:pt x="26409" y="75858"/>
                    <a:pt x="28623" y="76154"/>
                  </a:cubicBezTo>
                  <a:lnTo>
                    <a:pt x="28646" y="76154"/>
                  </a:lnTo>
                  <a:cubicBezTo>
                    <a:pt x="28692" y="76154"/>
                    <a:pt x="28737" y="76131"/>
                    <a:pt x="28760" y="76063"/>
                  </a:cubicBezTo>
                  <a:cubicBezTo>
                    <a:pt x="28760" y="76017"/>
                    <a:pt x="28714" y="75972"/>
                    <a:pt x="28669" y="75949"/>
                  </a:cubicBezTo>
                  <a:cubicBezTo>
                    <a:pt x="26478" y="75652"/>
                    <a:pt x="24332" y="74830"/>
                    <a:pt x="22506" y="73598"/>
                  </a:cubicBezTo>
                  <a:cubicBezTo>
                    <a:pt x="22186" y="73370"/>
                    <a:pt x="21776" y="73073"/>
                    <a:pt x="21410" y="72685"/>
                  </a:cubicBezTo>
                  <a:cubicBezTo>
                    <a:pt x="21273" y="72548"/>
                    <a:pt x="21159" y="72365"/>
                    <a:pt x="21045" y="72206"/>
                  </a:cubicBezTo>
                  <a:cubicBezTo>
                    <a:pt x="20908" y="72000"/>
                    <a:pt x="20863" y="71863"/>
                    <a:pt x="20863" y="71726"/>
                  </a:cubicBezTo>
                  <a:cubicBezTo>
                    <a:pt x="20885" y="71475"/>
                    <a:pt x="21068" y="71247"/>
                    <a:pt x="21433" y="71064"/>
                  </a:cubicBezTo>
                  <a:cubicBezTo>
                    <a:pt x="22072" y="71703"/>
                    <a:pt x="22917" y="72114"/>
                    <a:pt x="23647" y="72434"/>
                  </a:cubicBezTo>
                  <a:cubicBezTo>
                    <a:pt x="25679" y="73324"/>
                    <a:pt x="27824" y="73940"/>
                    <a:pt x="30016" y="74237"/>
                  </a:cubicBezTo>
                  <a:lnTo>
                    <a:pt x="30038" y="74237"/>
                  </a:lnTo>
                  <a:cubicBezTo>
                    <a:pt x="30084" y="74237"/>
                    <a:pt x="30130" y="74214"/>
                    <a:pt x="30130" y="74146"/>
                  </a:cubicBezTo>
                  <a:cubicBezTo>
                    <a:pt x="30152" y="74100"/>
                    <a:pt x="30107" y="74032"/>
                    <a:pt x="30038" y="74032"/>
                  </a:cubicBezTo>
                  <a:cubicBezTo>
                    <a:pt x="27870" y="73735"/>
                    <a:pt x="25747" y="73119"/>
                    <a:pt x="23739" y="72251"/>
                  </a:cubicBezTo>
                  <a:cubicBezTo>
                    <a:pt x="23008" y="71932"/>
                    <a:pt x="22164" y="71498"/>
                    <a:pt x="21525" y="70882"/>
                  </a:cubicBezTo>
                  <a:cubicBezTo>
                    <a:pt x="21479" y="70813"/>
                    <a:pt x="21433" y="70768"/>
                    <a:pt x="21388" y="70722"/>
                  </a:cubicBezTo>
                  <a:cubicBezTo>
                    <a:pt x="21228" y="70539"/>
                    <a:pt x="21091" y="70220"/>
                    <a:pt x="21114" y="69991"/>
                  </a:cubicBezTo>
                  <a:cubicBezTo>
                    <a:pt x="21136" y="69900"/>
                    <a:pt x="21182" y="69832"/>
                    <a:pt x="21273" y="69786"/>
                  </a:cubicBezTo>
                  <a:cubicBezTo>
                    <a:pt x="21365" y="69740"/>
                    <a:pt x="21502" y="69740"/>
                    <a:pt x="21661" y="69740"/>
                  </a:cubicBezTo>
                  <a:cubicBezTo>
                    <a:pt x="22985" y="69855"/>
                    <a:pt x="24332" y="70060"/>
                    <a:pt x="25633" y="70243"/>
                  </a:cubicBezTo>
                  <a:cubicBezTo>
                    <a:pt x="27524" y="70532"/>
                    <a:pt x="29479" y="70821"/>
                    <a:pt x="31431" y="70821"/>
                  </a:cubicBezTo>
                  <a:cubicBezTo>
                    <a:pt x="31789" y="70821"/>
                    <a:pt x="32147" y="70812"/>
                    <a:pt x="32503" y="70790"/>
                  </a:cubicBezTo>
                  <a:cubicBezTo>
                    <a:pt x="32709" y="70790"/>
                    <a:pt x="32914" y="70768"/>
                    <a:pt x="33120" y="70745"/>
                  </a:cubicBezTo>
                  <a:cubicBezTo>
                    <a:pt x="33165" y="70745"/>
                    <a:pt x="33211" y="70699"/>
                    <a:pt x="33211" y="70631"/>
                  </a:cubicBezTo>
                  <a:cubicBezTo>
                    <a:pt x="33211" y="70585"/>
                    <a:pt x="33165" y="70539"/>
                    <a:pt x="33097" y="70539"/>
                  </a:cubicBezTo>
                  <a:cubicBezTo>
                    <a:pt x="32914" y="70562"/>
                    <a:pt x="32709" y="70585"/>
                    <a:pt x="32481" y="70585"/>
                  </a:cubicBezTo>
                  <a:cubicBezTo>
                    <a:pt x="32131" y="70606"/>
                    <a:pt x="31779" y="70616"/>
                    <a:pt x="31427" y="70616"/>
                  </a:cubicBezTo>
                  <a:cubicBezTo>
                    <a:pt x="29502" y="70616"/>
                    <a:pt x="27546" y="70326"/>
                    <a:pt x="25656" y="70037"/>
                  </a:cubicBezTo>
                  <a:cubicBezTo>
                    <a:pt x="24355" y="69855"/>
                    <a:pt x="23008" y="69649"/>
                    <a:pt x="21661" y="69535"/>
                  </a:cubicBezTo>
                  <a:cubicBezTo>
                    <a:pt x="21608" y="69527"/>
                    <a:pt x="21552" y="69522"/>
                    <a:pt x="21496" y="695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8"/>
            <p:cNvSpPr/>
            <p:nvPr/>
          </p:nvSpPr>
          <p:spPr>
            <a:xfrm flipH="1">
              <a:off x="1880355" y="2291170"/>
              <a:ext cx="163224" cy="163224"/>
            </a:xfrm>
            <a:custGeom>
              <a:avLst/>
              <a:gdLst/>
              <a:ahLst/>
              <a:cxnLst/>
              <a:rect l="l" t="t" r="r" b="b"/>
              <a:pathLst>
                <a:path w="8150" h="8150" extrusionOk="0">
                  <a:moveTo>
                    <a:pt x="4086" y="1"/>
                  </a:moveTo>
                  <a:cubicBezTo>
                    <a:pt x="1827" y="1"/>
                    <a:pt x="1" y="1827"/>
                    <a:pt x="1" y="4087"/>
                  </a:cubicBezTo>
                  <a:cubicBezTo>
                    <a:pt x="1" y="6324"/>
                    <a:pt x="1827" y="8150"/>
                    <a:pt x="4086" y="8150"/>
                  </a:cubicBezTo>
                  <a:cubicBezTo>
                    <a:pt x="6323" y="8150"/>
                    <a:pt x="8149" y="6324"/>
                    <a:pt x="8149" y="4087"/>
                  </a:cubicBezTo>
                  <a:cubicBezTo>
                    <a:pt x="8149" y="1827"/>
                    <a:pt x="6323" y="1"/>
                    <a:pt x="4086" y="1"/>
                  </a:cubicBezTo>
                  <a:close/>
                </a:path>
              </a:pathLst>
            </a:custGeom>
            <a:solidFill>
              <a:srgbClr val="F8A3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8"/>
            <p:cNvSpPr/>
            <p:nvPr/>
          </p:nvSpPr>
          <p:spPr>
            <a:xfrm flipH="1">
              <a:off x="2299050" y="2243650"/>
              <a:ext cx="117501" cy="163204"/>
            </a:xfrm>
            <a:custGeom>
              <a:avLst/>
              <a:gdLst/>
              <a:ahLst/>
              <a:cxnLst/>
              <a:rect l="l" t="t" r="r" b="b"/>
              <a:pathLst>
                <a:path w="5867" h="8149" extrusionOk="0">
                  <a:moveTo>
                    <a:pt x="1598" y="0"/>
                  </a:moveTo>
                  <a:cubicBezTo>
                    <a:pt x="1301" y="1301"/>
                    <a:pt x="1004" y="2602"/>
                    <a:pt x="708" y="3880"/>
                  </a:cubicBezTo>
                  <a:cubicBezTo>
                    <a:pt x="411" y="5159"/>
                    <a:pt x="114" y="6437"/>
                    <a:pt x="0" y="7715"/>
                  </a:cubicBezTo>
                  <a:cubicBezTo>
                    <a:pt x="548" y="7989"/>
                    <a:pt x="1141" y="8149"/>
                    <a:pt x="1780" y="8149"/>
                  </a:cubicBezTo>
                  <a:cubicBezTo>
                    <a:pt x="4040" y="8149"/>
                    <a:pt x="5866" y="6323"/>
                    <a:pt x="5866" y="4063"/>
                  </a:cubicBezTo>
                  <a:cubicBezTo>
                    <a:pt x="5866" y="1826"/>
                    <a:pt x="4040" y="0"/>
                    <a:pt x="1780" y="0"/>
                  </a:cubicBezTo>
                  <a:close/>
                </a:path>
              </a:pathLst>
            </a:custGeom>
            <a:solidFill>
              <a:srgbClr val="F8A3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8"/>
            <p:cNvSpPr/>
            <p:nvPr/>
          </p:nvSpPr>
          <p:spPr>
            <a:xfrm flipH="1">
              <a:off x="1917393" y="2356273"/>
              <a:ext cx="59902" cy="45543"/>
            </a:xfrm>
            <a:custGeom>
              <a:avLst/>
              <a:gdLst/>
              <a:ahLst/>
              <a:cxnLst/>
              <a:rect l="l" t="t" r="r" b="b"/>
              <a:pathLst>
                <a:path w="2991" h="2274" extrusionOk="0">
                  <a:moveTo>
                    <a:pt x="2886" y="0"/>
                  </a:moveTo>
                  <a:cubicBezTo>
                    <a:pt x="2867" y="0"/>
                    <a:pt x="2847" y="6"/>
                    <a:pt x="2831" y="14"/>
                  </a:cubicBezTo>
                  <a:cubicBezTo>
                    <a:pt x="1826" y="607"/>
                    <a:pt x="890" y="1292"/>
                    <a:pt x="46" y="2091"/>
                  </a:cubicBezTo>
                  <a:cubicBezTo>
                    <a:pt x="0" y="2137"/>
                    <a:pt x="0" y="2205"/>
                    <a:pt x="46" y="2251"/>
                  </a:cubicBezTo>
                  <a:cubicBezTo>
                    <a:pt x="69" y="2274"/>
                    <a:pt x="92" y="2274"/>
                    <a:pt x="137" y="2274"/>
                  </a:cubicBezTo>
                  <a:cubicBezTo>
                    <a:pt x="160" y="2274"/>
                    <a:pt x="183" y="2274"/>
                    <a:pt x="206" y="2251"/>
                  </a:cubicBezTo>
                  <a:cubicBezTo>
                    <a:pt x="1027" y="1475"/>
                    <a:pt x="1940" y="767"/>
                    <a:pt x="2922" y="197"/>
                  </a:cubicBezTo>
                  <a:cubicBezTo>
                    <a:pt x="2990" y="174"/>
                    <a:pt x="2990" y="105"/>
                    <a:pt x="2968" y="60"/>
                  </a:cubicBezTo>
                  <a:cubicBezTo>
                    <a:pt x="2953" y="16"/>
                    <a:pt x="2920" y="0"/>
                    <a:pt x="28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8"/>
            <p:cNvSpPr/>
            <p:nvPr/>
          </p:nvSpPr>
          <p:spPr>
            <a:xfrm flipH="1">
              <a:off x="1945287" y="2342655"/>
              <a:ext cx="68114" cy="48186"/>
            </a:xfrm>
            <a:custGeom>
              <a:avLst/>
              <a:gdLst/>
              <a:ahLst/>
              <a:cxnLst/>
              <a:rect l="l" t="t" r="r" b="b"/>
              <a:pathLst>
                <a:path w="3401" h="2406" extrusionOk="0">
                  <a:moveTo>
                    <a:pt x="3279" y="1"/>
                  </a:moveTo>
                  <a:cubicBezTo>
                    <a:pt x="3265" y="1"/>
                    <a:pt x="3253" y="3"/>
                    <a:pt x="3241" y="9"/>
                  </a:cubicBezTo>
                  <a:cubicBezTo>
                    <a:pt x="2077" y="603"/>
                    <a:pt x="1004" y="1333"/>
                    <a:pt x="46" y="2223"/>
                  </a:cubicBezTo>
                  <a:cubicBezTo>
                    <a:pt x="0" y="2269"/>
                    <a:pt x="0" y="2337"/>
                    <a:pt x="46" y="2360"/>
                  </a:cubicBezTo>
                  <a:cubicBezTo>
                    <a:pt x="46" y="2383"/>
                    <a:pt x="91" y="2406"/>
                    <a:pt x="114" y="2406"/>
                  </a:cubicBezTo>
                  <a:cubicBezTo>
                    <a:pt x="137" y="2406"/>
                    <a:pt x="160" y="2383"/>
                    <a:pt x="183" y="2383"/>
                  </a:cubicBezTo>
                  <a:cubicBezTo>
                    <a:pt x="1118" y="1493"/>
                    <a:pt x="2191" y="785"/>
                    <a:pt x="3333" y="215"/>
                  </a:cubicBezTo>
                  <a:cubicBezTo>
                    <a:pt x="3378" y="192"/>
                    <a:pt x="3401" y="123"/>
                    <a:pt x="3378" y="78"/>
                  </a:cubicBezTo>
                  <a:cubicBezTo>
                    <a:pt x="3361" y="26"/>
                    <a:pt x="3318" y="1"/>
                    <a:pt x="32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8"/>
            <p:cNvSpPr/>
            <p:nvPr/>
          </p:nvSpPr>
          <p:spPr>
            <a:xfrm flipH="1">
              <a:off x="2327853" y="2315220"/>
              <a:ext cx="53053" cy="37231"/>
            </a:xfrm>
            <a:custGeom>
              <a:avLst/>
              <a:gdLst/>
              <a:ahLst/>
              <a:cxnLst/>
              <a:rect l="l" t="t" r="r" b="b"/>
              <a:pathLst>
                <a:path w="2649" h="1859" extrusionOk="0">
                  <a:moveTo>
                    <a:pt x="2529" y="1"/>
                  </a:moveTo>
                  <a:cubicBezTo>
                    <a:pt x="2515" y="1"/>
                    <a:pt x="2501" y="4"/>
                    <a:pt x="2488" y="10"/>
                  </a:cubicBezTo>
                  <a:cubicBezTo>
                    <a:pt x="1621" y="466"/>
                    <a:pt x="799" y="1037"/>
                    <a:pt x="46" y="1676"/>
                  </a:cubicBezTo>
                  <a:cubicBezTo>
                    <a:pt x="0" y="1722"/>
                    <a:pt x="0" y="1790"/>
                    <a:pt x="46" y="1836"/>
                  </a:cubicBezTo>
                  <a:cubicBezTo>
                    <a:pt x="69" y="1859"/>
                    <a:pt x="92" y="1859"/>
                    <a:pt x="115" y="1859"/>
                  </a:cubicBezTo>
                  <a:cubicBezTo>
                    <a:pt x="137" y="1859"/>
                    <a:pt x="160" y="1859"/>
                    <a:pt x="183" y="1836"/>
                  </a:cubicBezTo>
                  <a:cubicBezTo>
                    <a:pt x="913" y="1197"/>
                    <a:pt x="1735" y="649"/>
                    <a:pt x="2580" y="192"/>
                  </a:cubicBezTo>
                  <a:cubicBezTo>
                    <a:pt x="2648" y="169"/>
                    <a:pt x="2648" y="101"/>
                    <a:pt x="2625" y="55"/>
                  </a:cubicBezTo>
                  <a:cubicBezTo>
                    <a:pt x="2609" y="22"/>
                    <a:pt x="2567" y="1"/>
                    <a:pt x="25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8"/>
            <p:cNvSpPr/>
            <p:nvPr/>
          </p:nvSpPr>
          <p:spPr>
            <a:xfrm flipH="1">
              <a:off x="2346596" y="2295736"/>
              <a:ext cx="60363" cy="45282"/>
            </a:xfrm>
            <a:custGeom>
              <a:avLst/>
              <a:gdLst/>
              <a:ahLst/>
              <a:cxnLst/>
              <a:rect l="l" t="t" r="r" b="b"/>
              <a:pathLst>
                <a:path w="3014" h="2261" extrusionOk="0">
                  <a:moveTo>
                    <a:pt x="2908" y="0"/>
                  </a:moveTo>
                  <a:cubicBezTo>
                    <a:pt x="2889" y="0"/>
                    <a:pt x="2870" y="8"/>
                    <a:pt x="2854" y="24"/>
                  </a:cubicBezTo>
                  <a:cubicBezTo>
                    <a:pt x="1849" y="526"/>
                    <a:pt x="913" y="1165"/>
                    <a:pt x="69" y="1896"/>
                  </a:cubicBezTo>
                  <a:cubicBezTo>
                    <a:pt x="46" y="2033"/>
                    <a:pt x="23" y="2147"/>
                    <a:pt x="0" y="2261"/>
                  </a:cubicBezTo>
                  <a:cubicBezTo>
                    <a:pt x="868" y="1439"/>
                    <a:pt x="1872" y="732"/>
                    <a:pt x="2945" y="207"/>
                  </a:cubicBezTo>
                  <a:cubicBezTo>
                    <a:pt x="2991" y="184"/>
                    <a:pt x="3013" y="115"/>
                    <a:pt x="2991" y="70"/>
                  </a:cubicBezTo>
                  <a:cubicBezTo>
                    <a:pt x="2976" y="25"/>
                    <a:pt x="2942" y="0"/>
                    <a:pt x="29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8"/>
            <p:cNvSpPr/>
            <p:nvPr/>
          </p:nvSpPr>
          <p:spPr>
            <a:xfrm flipH="1">
              <a:off x="1714835" y="2644058"/>
              <a:ext cx="825594" cy="744683"/>
            </a:xfrm>
            <a:custGeom>
              <a:avLst/>
              <a:gdLst/>
              <a:ahLst/>
              <a:cxnLst/>
              <a:rect l="l" t="t" r="r" b="b"/>
              <a:pathLst>
                <a:path w="41223" h="37183" extrusionOk="0">
                  <a:moveTo>
                    <a:pt x="35471" y="0"/>
                  </a:moveTo>
                  <a:cubicBezTo>
                    <a:pt x="35494" y="365"/>
                    <a:pt x="35517" y="730"/>
                    <a:pt x="35562" y="1073"/>
                  </a:cubicBezTo>
                  <a:cubicBezTo>
                    <a:pt x="41223" y="5341"/>
                    <a:pt x="37480" y="15384"/>
                    <a:pt x="37434" y="15476"/>
                  </a:cubicBezTo>
                  <a:cubicBezTo>
                    <a:pt x="37365" y="15704"/>
                    <a:pt x="37480" y="15955"/>
                    <a:pt x="37685" y="16023"/>
                  </a:cubicBezTo>
                  <a:cubicBezTo>
                    <a:pt x="37731" y="16046"/>
                    <a:pt x="37799" y="16046"/>
                    <a:pt x="37845" y="16046"/>
                  </a:cubicBezTo>
                  <a:cubicBezTo>
                    <a:pt x="38005" y="16046"/>
                    <a:pt x="38164" y="15955"/>
                    <a:pt x="38233" y="15795"/>
                  </a:cubicBezTo>
                  <a:cubicBezTo>
                    <a:pt x="38278" y="15658"/>
                    <a:pt x="39374" y="12759"/>
                    <a:pt x="39534" y="9290"/>
                  </a:cubicBezTo>
                  <a:cubicBezTo>
                    <a:pt x="39739" y="4976"/>
                    <a:pt x="38324" y="1780"/>
                    <a:pt x="35471" y="0"/>
                  </a:cubicBezTo>
                  <a:close/>
                  <a:moveTo>
                    <a:pt x="16686" y="137"/>
                  </a:moveTo>
                  <a:lnTo>
                    <a:pt x="16686" y="137"/>
                  </a:lnTo>
                  <a:cubicBezTo>
                    <a:pt x="9496" y="1255"/>
                    <a:pt x="4086" y="14608"/>
                    <a:pt x="3150" y="17073"/>
                  </a:cubicBezTo>
                  <a:cubicBezTo>
                    <a:pt x="3003" y="17049"/>
                    <a:pt x="2852" y="17036"/>
                    <a:pt x="2701" y="17036"/>
                  </a:cubicBezTo>
                  <a:cubicBezTo>
                    <a:pt x="2431" y="17036"/>
                    <a:pt x="2158" y="17077"/>
                    <a:pt x="1895" y="17165"/>
                  </a:cubicBezTo>
                  <a:cubicBezTo>
                    <a:pt x="799" y="17553"/>
                    <a:pt x="0" y="18694"/>
                    <a:pt x="46" y="19858"/>
                  </a:cubicBezTo>
                  <a:lnTo>
                    <a:pt x="4976" y="21387"/>
                  </a:lnTo>
                  <a:cubicBezTo>
                    <a:pt x="5661" y="20474"/>
                    <a:pt x="5684" y="19082"/>
                    <a:pt x="4999" y="18146"/>
                  </a:cubicBezTo>
                  <a:cubicBezTo>
                    <a:pt x="4725" y="17781"/>
                    <a:pt x="4383" y="17507"/>
                    <a:pt x="3972" y="17324"/>
                  </a:cubicBezTo>
                  <a:cubicBezTo>
                    <a:pt x="4908" y="14905"/>
                    <a:pt x="10044" y="2442"/>
                    <a:pt x="16480" y="1027"/>
                  </a:cubicBezTo>
                  <a:cubicBezTo>
                    <a:pt x="16549" y="730"/>
                    <a:pt x="16617" y="434"/>
                    <a:pt x="16686" y="137"/>
                  </a:cubicBezTo>
                  <a:close/>
                  <a:moveTo>
                    <a:pt x="31702" y="18223"/>
                  </a:moveTo>
                  <a:cubicBezTo>
                    <a:pt x="31623" y="18223"/>
                    <a:pt x="31542" y="18251"/>
                    <a:pt x="31477" y="18306"/>
                  </a:cubicBezTo>
                  <a:cubicBezTo>
                    <a:pt x="28829" y="20908"/>
                    <a:pt x="26204" y="23830"/>
                    <a:pt x="24857" y="27436"/>
                  </a:cubicBezTo>
                  <a:cubicBezTo>
                    <a:pt x="24264" y="29011"/>
                    <a:pt x="24081" y="30358"/>
                    <a:pt x="24241" y="31613"/>
                  </a:cubicBezTo>
                  <a:cubicBezTo>
                    <a:pt x="24469" y="33165"/>
                    <a:pt x="25314" y="34489"/>
                    <a:pt x="26523" y="35151"/>
                  </a:cubicBezTo>
                  <a:cubicBezTo>
                    <a:pt x="26569" y="35197"/>
                    <a:pt x="26615" y="35197"/>
                    <a:pt x="26683" y="35197"/>
                  </a:cubicBezTo>
                  <a:cubicBezTo>
                    <a:pt x="26797" y="35197"/>
                    <a:pt x="26889" y="35128"/>
                    <a:pt x="26957" y="35037"/>
                  </a:cubicBezTo>
                  <a:cubicBezTo>
                    <a:pt x="27048" y="34877"/>
                    <a:pt x="26980" y="34694"/>
                    <a:pt x="26820" y="34603"/>
                  </a:cubicBezTo>
                  <a:cubicBezTo>
                    <a:pt x="25816" y="34055"/>
                    <a:pt x="25063" y="32868"/>
                    <a:pt x="24880" y="31522"/>
                  </a:cubicBezTo>
                  <a:cubicBezTo>
                    <a:pt x="24720" y="30380"/>
                    <a:pt x="24903" y="29125"/>
                    <a:pt x="25451" y="27664"/>
                  </a:cubicBezTo>
                  <a:cubicBezTo>
                    <a:pt x="26752" y="24149"/>
                    <a:pt x="29331" y="21319"/>
                    <a:pt x="31933" y="18762"/>
                  </a:cubicBezTo>
                  <a:cubicBezTo>
                    <a:pt x="32047" y="18648"/>
                    <a:pt x="32047" y="18443"/>
                    <a:pt x="31933" y="18329"/>
                  </a:cubicBezTo>
                  <a:cubicBezTo>
                    <a:pt x="31873" y="18257"/>
                    <a:pt x="31789" y="18223"/>
                    <a:pt x="31702" y="18223"/>
                  </a:cubicBezTo>
                  <a:close/>
                  <a:moveTo>
                    <a:pt x="39670" y="21567"/>
                  </a:moveTo>
                  <a:cubicBezTo>
                    <a:pt x="39508" y="21567"/>
                    <a:pt x="39372" y="21677"/>
                    <a:pt x="39351" y="21844"/>
                  </a:cubicBezTo>
                  <a:cubicBezTo>
                    <a:pt x="38667" y="26089"/>
                    <a:pt x="37434" y="29970"/>
                    <a:pt x="35631" y="33371"/>
                  </a:cubicBezTo>
                  <a:cubicBezTo>
                    <a:pt x="35083" y="34443"/>
                    <a:pt x="34398" y="35539"/>
                    <a:pt x="33371" y="36110"/>
                  </a:cubicBezTo>
                  <a:cubicBezTo>
                    <a:pt x="32846" y="36395"/>
                    <a:pt x="32218" y="36538"/>
                    <a:pt x="31551" y="36538"/>
                  </a:cubicBezTo>
                  <a:cubicBezTo>
                    <a:pt x="30883" y="36538"/>
                    <a:pt x="30175" y="36395"/>
                    <a:pt x="29491" y="36110"/>
                  </a:cubicBezTo>
                  <a:cubicBezTo>
                    <a:pt x="29454" y="36094"/>
                    <a:pt x="29416" y="36087"/>
                    <a:pt x="29379" y="36087"/>
                  </a:cubicBezTo>
                  <a:cubicBezTo>
                    <a:pt x="29253" y="36087"/>
                    <a:pt x="29133" y="36169"/>
                    <a:pt x="29080" y="36292"/>
                  </a:cubicBezTo>
                  <a:cubicBezTo>
                    <a:pt x="29011" y="36452"/>
                    <a:pt x="29080" y="36635"/>
                    <a:pt x="29240" y="36703"/>
                  </a:cubicBezTo>
                  <a:cubicBezTo>
                    <a:pt x="30016" y="37023"/>
                    <a:pt x="30792" y="37182"/>
                    <a:pt x="31545" y="37182"/>
                  </a:cubicBezTo>
                  <a:cubicBezTo>
                    <a:pt x="32321" y="37182"/>
                    <a:pt x="33051" y="37000"/>
                    <a:pt x="33668" y="36657"/>
                  </a:cubicBezTo>
                  <a:cubicBezTo>
                    <a:pt x="34855" y="35995"/>
                    <a:pt x="35585" y="34831"/>
                    <a:pt x="36201" y="33667"/>
                  </a:cubicBezTo>
                  <a:cubicBezTo>
                    <a:pt x="38027" y="30221"/>
                    <a:pt x="39283" y="26272"/>
                    <a:pt x="39968" y="21935"/>
                  </a:cubicBezTo>
                  <a:cubicBezTo>
                    <a:pt x="39990" y="21775"/>
                    <a:pt x="39876" y="21593"/>
                    <a:pt x="39716" y="21570"/>
                  </a:cubicBezTo>
                  <a:cubicBezTo>
                    <a:pt x="39701" y="21568"/>
                    <a:pt x="39686" y="21567"/>
                    <a:pt x="39670" y="2156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8"/>
            <p:cNvSpPr/>
            <p:nvPr/>
          </p:nvSpPr>
          <p:spPr>
            <a:xfrm flipH="1">
              <a:off x="1729477" y="2957156"/>
              <a:ext cx="789464" cy="423822"/>
            </a:xfrm>
            <a:custGeom>
              <a:avLst/>
              <a:gdLst/>
              <a:ahLst/>
              <a:cxnLst/>
              <a:rect l="l" t="t" r="r" b="b"/>
              <a:pathLst>
                <a:path w="39419" h="21162" extrusionOk="0">
                  <a:moveTo>
                    <a:pt x="1659" y="2756"/>
                  </a:moveTo>
                  <a:cubicBezTo>
                    <a:pt x="1476" y="2756"/>
                    <a:pt x="1292" y="2788"/>
                    <a:pt x="1119" y="2853"/>
                  </a:cubicBezTo>
                  <a:cubicBezTo>
                    <a:pt x="457" y="3082"/>
                    <a:pt x="0" y="3789"/>
                    <a:pt x="46" y="4474"/>
                  </a:cubicBezTo>
                  <a:lnTo>
                    <a:pt x="46" y="4611"/>
                  </a:lnTo>
                  <a:lnTo>
                    <a:pt x="2922" y="5387"/>
                  </a:lnTo>
                  <a:cubicBezTo>
                    <a:pt x="3378" y="4839"/>
                    <a:pt x="3401" y="4018"/>
                    <a:pt x="2990" y="3424"/>
                  </a:cubicBezTo>
                  <a:cubicBezTo>
                    <a:pt x="2687" y="3003"/>
                    <a:pt x="2173" y="2756"/>
                    <a:pt x="1659" y="2756"/>
                  </a:cubicBezTo>
                  <a:close/>
                  <a:moveTo>
                    <a:pt x="36041" y="0"/>
                  </a:moveTo>
                  <a:cubicBezTo>
                    <a:pt x="33759" y="69"/>
                    <a:pt x="31522" y="1027"/>
                    <a:pt x="29879" y="2625"/>
                  </a:cubicBezTo>
                  <a:cubicBezTo>
                    <a:pt x="29879" y="2899"/>
                    <a:pt x="30563" y="3264"/>
                    <a:pt x="30906" y="3652"/>
                  </a:cubicBezTo>
                  <a:cubicBezTo>
                    <a:pt x="30967" y="3734"/>
                    <a:pt x="31046" y="3816"/>
                    <a:pt x="31144" y="3816"/>
                  </a:cubicBezTo>
                  <a:cubicBezTo>
                    <a:pt x="31156" y="3816"/>
                    <a:pt x="31168" y="3815"/>
                    <a:pt x="31180" y="3812"/>
                  </a:cubicBezTo>
                  <a:cubicBezTo>
                    <a:pt x="31248" y="3812"/>
                    <a:pt x="31317" y="3767"/>
                    <a:pt x="31362" y="3721"/>
                  </a:cubicBezTo>
                  <a:cubicBezTo>
                    <a:pt x="32138" y="3059"/>
                    <a:pt x="32891" y="2351"/>
                    <a:pt x="33827" y="1963"/>
                  </a:cubicBezTo>
                  <a:cubicBezTo>
                    <a:pt x="34263" y="1783"/>
                    <a:pt x="34743" y="1676"/>
                    <a:pt x="35213" y="1676"/>
                  </a:cubicBezTo>
                  <a:cubicBezTo>
                    <a:pt x="35752" y="1676"/>
                    <a:pt x="36276" y="1817"/>
                    <a:pt x="36703" y="2146"/>
                  </a:cubicBezTo>
                  <a:cubicBezTo>
                    <a:pt x="37251" y="2557"/>
                    <a:pt x="37571" y="3219"/>
                    <a:pt x="37708" y="3903"/>
                  </a:cubicBezTo>
                  <a:cubicBezTo>
                    <a:pt x="37867" y="4565"/>
                    <a:pt x="37845" y="5273"/>
                    <a:pt x="37845" y="5958"/>
                  </a:cubicBezTo>
                  <a:cubicBezTo>
                    <a:pt x="37845" y="6049"/>
                    <a:pt x="37867" y="6186"/>
                    <a:pt x="37936" y="6232"/>
                  </a:cubicBezTo>
                  <a:cubicBezTo>
                    <a:pt x="37982" y="6277"/>
                    <a:pt x="38050" y="6277"/>
                    <a:pt x="38096" y="6277"/>
                  </a:cubicBezTo>
                  <a:cubicBezTo>
                    <a:pt x="38415" y="6323"/>
                    <a:pt x="38712" y="6369"/>
                    <a:pt x="39054" y="6414"/>
                  </a:cubicBezTo>
                  <a:cubicBezTo>
                    <a:pt x="39058" y="6415"/>
                    <a:pt x="39061" y="6415"/>
                    <a:pt x="39064" y="6415"/>
                  </a:cubicBezTo>
                  <a:cubicBezTo>
                    <a:pt x="39419" y="6415"/>
                    <a:pt x="39364" y="2589"/>
                    <a:pt x="38255" y="1119"/>
                  </a:cubicBezTo>
                  <a:cubicBezTo>
                    <a:pt x="37936" y="662"/>
                    <a:pt x="37525" y="274"/>
                    <a:pt x="37000" y="92"/>
                  </a:cubicBezTo>
                  <a:cubicBezTo>
                    <a:pt x="36703" y="0"/>
                    <a:pt x="36361" y="0"/>
                    <a:pt x="36041" y="0"/>
                  </a:cubicBezTo>
                  <a:close/>
                  <a:moveTo>
                    <a:pt x="25799" y="18857"/>
                  </a:moveTo>
                  <a:cubicBezTo>
                    <a:pt x="25771" y="18857"/>
                    <a:pt x="25746" y="18863"/>
                    <a:pt x="25724" y="18877"/>
                  </a:cubicBezTo>
                  <a:cubicBezTo>
                    <a:pt x="25679" y="18922"/>
                    <a:pt x="25656" y="18968"/>
                    <a:pt x="25633" y="19037"/>
                  </a:cubicBezTo>
                  <a:cubicBezTo>
                    <a:pt x="25610" y="19059"/>
                    <a:pt x="25565" y="19105"/>
                    <a:pt x="25542" y="19128"/>
                  </a:cubicBezTo>
                  <a:cubicBezTo>
                    <a:pt x="25450" y="19242"/>
                    <a:pt x="25382" y="19356"/>
                    <a:pt x="25291" y="19470"/>
                  </a:cubicBezTo>
                  <a:cubicBezTo>
                    <a:pt x="25268" y="19470"/>
                    <a:pt x="25245" y="19493"/>
                    <a:pt x="25245" y="19516"/>
                  </a:cubicBezTo>
                  <a:cubicBezTo>
                    <a:pt x="25245" y="19562"/>
                    <a:pt x="25268" y="19607"/>
                    <a:pt x="25291" y="19630"/>
                  </a:cubicBezTo>
                  <a:cubicBezTo>
                    <a:pt x="25428" y="19790"/>
                    <a:pt x="25610" y="19881"/>
                    <a:pt x="25724" y="20041"/>
                  </a:cubicBezTo>
                  <a:cubicBezTo>
                    <a:pt x="25793" y="20109"/>
                    <a:pt x="25861" y="20201"/>
                    <a:pt x="25953" y="20201"/>
                  </a:cubicBezTo>
                  <a:cubicBezTo>
                    <a:pt x="26044" y="20201"/>
                    <a:pt x="26112" y="20155"/>
                    <a:pt x="26158" y="20087"/>
                  </a:cubicBezTo>
                  <a:cubicBezTo>
                    <a:pt x="26386" y="19858"/>
                    <a:pt x="26546" y="19562"/>
                    <a:pt x="26637" y="19265"/>
                  </a:cubicBezTo>
                  <a:cubicBezTo>
                    <a:pt x="26660" y="19242"/>
                    <a:pt x="26660" y="19196"/>
                    <a:pt x="26660" y="19151"/>
                  </a:cubicBezTo>
                  <a:cubicBezTo>
                    <a:pt x="26660" y="19105"/>
                    <a:pt x="26592" y="19037"/>
                    <a:pt x="26546" y="19014"/>
                  </a:cubicBezTo>
                  <a:cubicBezTo>
                    <a:pt x="26478" y="18991"/>
                    <a:pt x="26409" y="18991"/>
                    <a:pt x="26341" y="18991"/>
                  </a:cubicBezTo>
                  <a:cubicBezTo>
                    <a:pt x="26227" y="18968"/>
                    <a:pt x="26112" y="18945"/>
                    <a:pt x="25998" y="18900"/>
                  </a:cubicBezTo>
                  <a:cubicBezTo>
                    <a:pt x="25935" y="18884"/>
                    <a:pt x="25861" y="18857"/>
                    <a:pt x="25799" y="18857"/>
                  </a:cubicBezTo>
                  <a:close/>
                  <a:moveTo>
                    <a:pt x="27824" y="19813"/>
                  </a:moveTo>
                  <a:cubicBezTo>
                    <a:pt x="27733" y="19813"/>
                    <a:pt x="27664" y="19881"/>
                    <a:pt x="27619" y="19927"/>
                  </a:cubicBezTo>
                  <a:cubicBezTo>
                    <a:pt x="27413" y="20178"/>
                    <a:pt x="27254" y="20452"/>
                    <a:pt x="27140" y="20749"/>
                  </a:cubicBezTo>
                  <a:cubicBezTo>
                    <a:pt x="27140" y="20794"/>
                    <a:pt x="27140" y="20840"/>
                    <a:pt x="27140" y="20863"/>
                  </a:cubicBezTo>
                  <a:cubicBezTo>
                    <a:pt x="27140" y="20931"/>
                    <a:pt x="27208" y="20977"/>
                    <a:pt x="27254" y="21000"/>
                  </a:cubicBezTo>
                  <a:cubicBezTo>
                    <a:pt x="27322" y="21022"/>
                    <a:pt x="27391" y="21022"/>
                    <a:pt x="27459" y="21045"/>
                  </a:cubicBezTo>
                  <a:cubicBezTo>
                    <a:pt x="27573" y="21045"/>
                    <a:pt x="27687" y="21068"/>
                    <a:pt x="27801" y="21114"/>
                  </a:cubicBezTo>
                  <a:cubicBezTo>
                    <a:pt x="27858" y="21142"/>
                    <a:pt x="27923" y="21161"/>
                    <a:pt x="27981" y="21161"/>
                  </a:cubicBezTo>
                  <a:cubicBezTo>
                    <a:pt x="28016" y="21161"/>
                    <a:pt x="28049" y="21154"/>
                    <a:pt x="28075" y="21137"/>
                  </a:cubicBezTo>
                  <a:cubicBezTo>
                    <a:pt x="28121" y="21091"/>
                    <a:pt x="28144" y="21045"/>
                    <a:pt x="28167" y="20977"/>
                  </a:cubicBezTo>
                  <a:cubicBezTo>
                    <a:pt x="28189" y="20931"/>
                    <a:pt x="28235" y="20908"/>
                    <a:pt x="28258" y="20863"/>
                  </a:cubicBezTo>
                  <a:cubicBezTo>
                    <a:pt x="28349" y="20771"/>
                    <a:pt x="28395" y="20634"/>
                    <a:pt x="28486" y="20543"/>
                  </a:cubicBezTo>
                  <a:cubicBezTo>
                    <a:pt x="28509" y="20520"/>
                    <a:pt x="28532" y="20497"/>
                    <a:pt x="28532" y="20475"/>
                  </a:cubicBezTo>
                  <a:cubicBezTo>
                    <a:pt x="28555" y="20452"/>
                    <a:pt x="28532" y="20406"/>
                    <a:pt x="28509" y="20383"/>
                  </a:cubicBezTo>
                  <a:cubicBezTo>
                    <a:pt x="28372" y="20224"/>
                    <a:pt x="28189" y="20132"/>
                    <a:pt x="28053" y="19972"/>
                  </a:cubicBezTo>
                  <a:cubicBezTo>
                    <a:pt x="27984" y="19904"/>
                    <a:pt x="27916" y="19813"/>
                    <a:pt x="27824" y="198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6" name="Google Shape;716;p38"/>
          <p:cNvGrpSpPr/>
          <p:nvPr/>
        </p:nvGrpSpPr>
        <p:grpSpPr>
          <a:xfrm>
            <a:off x="5761962" y="1331846"/>
            <a:ext cx="355216" cy="305683"/>
            <a:chOff x="2581492" y="1663973"/>
            <a:chExt cx="447094" cy="384748"/>
          </a:xfrm>
        </p:grpSpPr>
        <p:sp>
          <p:nvSpPr>
            <p:cNvPr id="717" name="Google Shape;717;p38"/>
            <p:cNvSpPr/>
            <p:nvPr/>
          </p:nvSpPr>
          <p:spPr>
            <a:xfrm flipH="1">
              <a:off x="2581492" y="1663973"/>
              <a:ext cx="447094" cy="384748"/>
            </a:xfrm>
            <a:custGeom>
              <a:avLst/>
              <a:gdLst/>
              <a:ahLst/>
              <a:cxnLst/>
              <a:rect l="l" t="t" r="r" b="b"/>
              <a:pathLst>
                <a:path w="22324" h="19211" extrusionOk="0">
                  <a:moveTo>
                    <a:pt x="17667" y="1"/>
                  </a:moveTo>
                  <a:cubicBezTo>
                    <a:pt x="17065" y="1"/>
                    <a:pt x="16463" y="115"/>
                    <a:pt x="15909" y="347"/>
                  </a:cubicBezTo>
                  <a:cubicBezTo>
                    <a:pt x="14973" y="735"/>
                    <a:pt x="14197" y="1443"/>
                    <a:pt x="13444" y="2105"/>
                  </a:cubicBezTo>
                  <a:cubicBezTo>
                    <a:pt x="10020" y="5140"/>
                    <a:pt x="6505" y="8085"/>
                    <a:pt x="2944" y="10938"/>
                  </a:cubicBezTo>
                  <a:cubicBezTo>
                    <a:pt x="2283" y="11440"/>
                    <a:pt x="1643" y="11965"/>
                    <a:pt x="1164" y="12627"/>
                  </a:cubicBezTo>
                  <a:cubicBezTo>
                    <a:pt x="0" y="14293"/>
                    <a:pt x="297" y="16827"/>
                    <a:pt x="1826" y="18174"/>
                  </a:cubicBezTo>
                  <a:cubicBezTo>
                    <a:pt x="2610" y="18875"/>
                    <a:pt x="3686" y="19211"/>
                    <a:pt x="4730" y="19211"/>
                  </a:cubicBezTo>
                  <a:cubicBezTo>
                    <a:pt x="5690" y="19211"/>
                    <a:pt x="6625" y="18926"/>
                    <a:pt x="7281" y="18379"/>
                  </a:cubicBezTo>
                  <a:cubicBezTo>
                    <a:pt x="11230" y="15115"/>
                    <a:pt x="15179" y="11874"/>
                    <a:pt x="19128" y="8610"/>
                  </a:cubicBezTo>
                  <a:cubicBezTo>
                    <a:pt x="20178" y="7742"/>
                    <a:pt x="21273" y="6829"/>
                    <a:pt x="21753" y="5551"/>
                  </a:cubicBezTo>
                  <a:cubicBezTo>
                    <a:pt x="22323" y="4022"/>
                    <a:pt x="21821" y="2127"/>
                    <a:pt x="20566" y="1055"/>
                  </a:cubicBezTo>
                  <a:cubicBezTo>
                    <a:pt x="19780" y="356"/>
                    <a:pt x="18725" y="1"/>
                    <a:pt x="17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8"/>
            <p:cNvSpPr/>
            <p:nvPr/>
          </p:nvSpPr>
          <p:spPr>
            <a:xfrm flipH="1">
              <a:off x="2584239" y="1703363"/>
              <a:ext cx="418294" cy="345354"/>
            </a:xfrm>
            <a:custGeom>
              <a:avLst/>
              <a:gdLst/>
              <a:ahLst/>
              <a:cxnLst/>
              <a:rect l="l" t="t" r="r" b="b"/>
              <a:pathLst>
                <a:path w="20886" h="17244" extrusionOk="0">
                  <a:moveTo>
                    <a:pt x="20041" y="1"/>
                  </a:moveTo>
                  <a:cubicBezTo>
                    <a:pt x="20041" y="23"/>
                    <a:pt x="20223" y="1827"/>
                    <a:pt x="17370" y="4360"/>
                  </a:cubicBezTo>
                  <a:cubicBezTo>
                    <a:pt x="14494" y="6917"/>
                    <a:pt x="5661" y="13924"/>
                    <a:pt x="4337" y="14677"/>
                  </a:cubicBezTo>
                  <a:cubicBezTo>
                    <a:pt x="3328" y="15251"/>
                    <a:pt x="2002" y="15785"/>
                    <a:pt x="923" y="15785"/>
                  </a:cubicBezTo>
                  <a:cubicBezTo>
                    <a:pt x="585" y="15785"/>
                    <a:pt x="272" y="15733"/>
                    <a:pt x="0" y="15613"/>
                  </a:cubicBezTo>
                  <a:lnTo>
                    <a:pt x="0" y="15613"/>
                  </a:lnTo>
                  <a:cubicBezTo>
                    <a:pt x="137" y="15819"/>
                    <a:pt x="320" y="16024"/>
                    <a:pt x="525" y="16207"/>
                  </a:cubicBezTo>
                  <a:cubicBezTo>
                    <a:pt x="1309" y="16908"/>
                    <a:pt x="2385" y="17244"/>
                    <a:pt x="3429" y="17244"/>
                  </a:cubicBezTo>
                  <a:cubicBezTo>
                    <a:pt x="4389" y="17244"/>
                    <a:pt x="5324" y="16959"/>
                    <a:pt x="5980" y="16412"/>
                  </a:cubicBezTo>
                  <a:cubicBezTo>
                    <a:pt x="9929" y="13148"/>
                    <a:pt x="13878" y="9907"/>
                    <a:pt x="17827" y="6643"/>
                  </a:cubicBezTo>
                  <a:cubicBezTo>
                    <a:pt x="18877" y="5775"/>
                    <a:pt x="19972" y="4862"/>
                    <a:pt x="20452" y="3584"/>
                  </a:cubicBezTo>
                  <a:cubicBezTo>
                    <a:pt x="20885" y="2420"/>
                    <a:pt x="20703" y="1051"/>
                    <a:pt x="200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8"/>
            <p:cNvSpPr/>
            <p:nvPr/>
          </p:nvSpPr>
          <p:spPr>
            <a:xfrm flipH="1">
              <a:off x="2754289" y="1801187"/>
              <a:ext cx="274297" cy="247520"/>
            </a:xfrm>
            <a:custGeom>
              <a:avLst/>
              <a:gdLst/>
              <a:ahLst/>
              <a:cxnLst/>
              <a:rect l="l" t="t" r="r" b="b"/>
              <a:pathLst>
                <a:path w="13696" h="12359" extrusionOk="0">
                  <a:moveTo>
                    <a:pt x="7920" y="0"/>
                  </a:moveTo>
                  <a:cubicBezTo>
                    <a:pt x="6277" y="1370"/>
                    <a:pt x="4611" y="2739"/>
                    <a:pt x="2944" y="4086"/>
                  </a:cubicBezTo>
                  <a:cubicBezTo>
                    <a:pt x="2283" y="4588"/>
                    <a:pt x="1643" y="5113"/>
                    <a:pt x="1164" y="5775"/>
                  </a:cubicBezTo>
                  <a:cubicBezTo>
                    <a:pt x="0" y="7441"/>
                    <a:pt x="297" y="9975"/>
                    <a:pt x="1826" y="11322"/>
                  </a:cubicBezTo>
                  <a:cubicBezTo>
                    <a:pt x="2610" y="12023"/>
                    <a:pt x="3686" y="12359"/>
                    <a:pt x="4730" y="12359"/>
                  </a:cubicBezTo>
                  <a:cubicBezTo>
                    <a:pt x="5690" y="12359"/>
                    <a:pt x="6625" y="12074"/>
                    <a:pt x="7281" y="11527"/>
                  </a:cubicBezTo>
                  <a:cubicBezTo>
                    <a:pt x="9381" y="9792"/>
                    <a:pt x="11481" y="8080"/>
                    <a:pt x="13581" y="6346"/>
                  </a:cubicBezTo>
                  <a:cubicBezTo>
                    <a:pt x="13695" y="4771"/>
                    <a:pt x="13170" y="3150"/>
                    <a:pt x="12120" y="1986"/>
                  </a:cubicBezTo>
                  <a:cubicBezTo>
                    <a:pt x="11070" y="799"/>
                    <a:pt x="9518" y="69"/>
                    <a:pt x="79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8"/>
            <p:cNvSpPr/>
            <p:nvPr/>
          </p:nvSpPr>
          <p:spPr>
            <a:xfrm flipH="1">
              <a:off x="2755214" y="1880708"/>
              <a:ext cx="247320" cy="167991"/>
            </a:xfrm>
            <a:custGeom>
              <a:avLst/>
              <a:gdLst/>
              <a:ahLst/>
              <a:cxnLst/>
              <a:rect l="l" t="t" r="r" b="b"/>
              <a:pathLst>
                <a:path w="12349" h="8388" extrusionOk="0">
                  <a:moveTo>
                    <a:pt x="11961" y="1"/>
                  </a:moveTo>
                  <a:cubicBezTo>
                    <a:pt x="8651" y="2649"/>
                    <a:pt x="5136" y="5365"/>
                    <a:pt x="4337" y="5821"/>
                  </a:cubicBezTo>
                  <a:cubicBezTo>
                    <a:pt x="3328" y="6395"/>
                    <a:pt x="2002" y="6929"/>
                    <a:pt x="923" y="6929"/>
                  </a:cubicBezTo>
                  <a:cubicBezTo>
                    <a:pt x="585" y="6929"/>
                    <a:pt x="272" y="6877"/>
                    <a:pt x="0" y="6757"/>
                  </a:cubicBezTo>
                  <a:lnTo>
                    <a:pt x="0" y="6757"/>
                  </a:lnTo>
                  <a:cubicBezTo>
                    <a:pt x="69" y="6871"/>
                    <a:pt x="160" y="6963"/>
                    <a:pt x="228" y="7054"/>
                  </a:cubicBezTo>
                  <a:lnTo>
                    <a:pt x="251" y="7077"/>
                  </a:lnTo>
                  <a:cubicBezTo>
                    <a:pt x="320" y="7168"/>
                    <a:pt x="411" y="7259"/>
                    <a:pt x="525" y="7351"/>
                  </a:cubicBezTo>
                  <a:cubicBezTo>
                    <a:pt x="1309" y="8052"/>
                    <a:pt x="2385" y="8388"/>
                    <a:pt x="3429" y="8388"/>
                  </a:cubicBezTo>
                  <a:cubicBezTo>
                    <a:pt x="4389" y="8388"/>
                    <a:pt x="5324" y="8103"/>
                    <a:pt x="5980" y="7556"/>
                  </a:cubicBezTo>
                  <a:cubicBezTo>
                    <a:pt x="8080" y="5821"/>
                    <a:pt x="10180" y="4109"/>
                    <a:pt x="12280" y="2375"/>
                  </a:cubicBezTo>
                  <a:cubicBezTo>
                    <a:pt x="12349" y="1576"/>
                    <a:pt x="12234" y="754"/>
                    <a:pt x="11961" y="1"/>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1" name="Google Shape;721;p38"/>
          <p:cNvGrpSpPr/>
          <p:nvPr/>
        </p:nvGrpSpPr>
        <p:grpSpPr>
          <a:xfrm rot="2519054" flipH="1">
            <a:off x="8167234" y="442363"/>
            <a:ext cx="406843" cy="401382"/>
            <a:chOff x="8167224" y="612742"/>
            <a:chExt cx="406859" cy="401398"/>
          </a:xfrm>
        </p:grpSpPr>
        <p:sp>
          <p:nvSpPr>
            <p:cNvPr id="722" name="Google Shape;722;p38"/>
            <p:cNvSpPr/>
            <p:nvPr/>
          </p:nvSpPr>
          <p:spPr>
            <a:xfrm flipH="1">
              <a:off x="8198311" y="612742"/>
              <a:ext cx="336021" cy="356970"/>
            </a:xfrm>
            <a:custGeom>
              <a:avLst/>
              <a:gdLst/>
              <a:ahLst/>
              <a:cxnLst/>
              <a:rect l="l" t="t" r="r" b="b"/>
              <a:pathLst>
                <a:path w="16778" h="17824" extrusionOk="0">
                  <a:moveTo>
                    <a:pt x="8757" y="0"/>
                  </a:moveTo>
                  <a:cubicBezTo>
                    <a:pt x="7465" y="0"/>
                    <a:pt x="6167" y="257"/>
                    <a:pt x="4954" y="710"/>
                  </a:cubicBezTo>
                  <a:cubicBezTo>
                    <a:pt x="3448" y="1281"/>
                    <a:pt x="1987" y="2171"/>
                    <a:pt x="1142" y="3541"/>
                  </a:cubicBezTo>
                  <a:cubicBezTo>
                    <a:pt x="663" y="4317"/>
                    <a:pt x="389" y="5207"/>
                    <a:pt x="229" y="6120"/>
                  </a:cubicBezTo>
                  <a:cubicBezTo>
                    <a:pt x="1" y="7489"/>
                    <a:pt x="1" y="8904"/>
                    <a:pt x="24" y="10297"/>
                  </a:cubicBezTo>
                  <a:cubicBezTo>
                    <a:pt x="47" y="12556"/>
                    <a:pt x="69" y="14839"/>
                    <a:pt x="115" y="17099"/>
                  </a:cubicBezTo>
                  <a:cubicBezTo>
                    <a:pt x="2742" y="17595"/>
                    <a:pt x="5402" y="17824"/>
                    <a:pt x="8063" y="17824"/>
                  </a:cubicBezTo>
                  <a:cubicBezTo>
                    <a:pt x="10789" y="17824"/>
                    <a:pt x="13515" y="17583"/>
                    <a:pt x="16207" y="17144"/>
                  </a:cubicBezTo>
                  <a:cubicBezTo>
                    <a:pt x="16298" y="17144"/>
                    <a:pt x="16390" y="17122"/>
                    <a:pt x="16458" y="17053"/>
                  </a:cubicBezTo>
                  <a:cubicBezTo>
                    <a:pt x="16526" y="16985"/>
                    <a:pt x="16526" y="16870"/>
                    <a:pt x="16526" y="16779"/>
                  </a:cubicBezTo>
                  <a:cubicBezTo>
                    <a:pt x="16709" y="13721"/>
                    <a:pt x="16778" y="10639"/>
                    <a:pt x="16481" y="7603"/>
                  </a:cubicBezTo>
                  <a:cubicBezTo>
                    <a:pt x="16367" y="6302"/>
                    <a:pt x="16161" y="5001"/>
                    <a:pt x="15568" y="3837"/>
                  </a:cubicBezTo>
                  <a:cubicBezTo>
                    <a:pt x="14655" y="2034"/>
                    <a:pt x="12874" y="756"/>
                    <a:pt x="10911" y="254"/>
                  </a:cubicBezTo>
                  <a:cubicBezTo>
                    <a:pt x="10206" y="81"/>
                    <a:pt x="9482" y="0"/>
                    <a:pt x="87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8"/>
            <p:cNvSpPr/>
            <p:nvPr/>
          </p:nvSpPr>
          <p:spPr>
            <a:xfrm flipH="1">
              <a:off x="8284258" y="712889"/>
              <a:ext cx="165507" cy="165507"/>
            </a:xfrm>
            <a:custGeom>
              <a:avLst/>
              <a:gdLst/>
              <a:ahLst/>
              <a:cxnLst/>
              <a:rect l="l" t="t" r="r" b="b"/>
              <a:pathLst>
                <a:path w="8264" h="8264" extrusionOk="0">
                  <a:moveTo>
                    <a:pt x="2101" y="0"/>
                  </a:moveTo>
                  <a:lnTo>
                    <a:pt x="2101" y="2100"/>
                  </a:lnTo>
                  <a:lnTo>
                    <a:pt x="1" y="2100"/>
                  </a:lnTo>
                  <a:lnTo>
                    <a:pt x="1" y="6140"/>
                  </a:lnTo>
                  <a:lnTo>
                    <a:pt x="2101" y="6140"/>
                  </a:lnTo>
                  <a:lnTo>
                    <a:pt x="2101" y="8263"/>
                  </a:lnTo>
                  <a:lnTo>
                    <a:pt x="6141" y="8263"/>
                  </a:lnTo>
                  <a:lnTo>
                    <a:pt x="6141" y="6140"/>
                  </a:lnTo>
                  <a:lnTo>
                    <a:pt x="8263" y="6140"/>
                  </a:lnTo>
                  <a:lnTo>
                    <a:pt x="8263" y="2100"/>
                  </a:lnTo>
                  <a:lnTo>
                    <a:pt x="6141" y="2100"/>
                  </a:lnTo>
                  <a:lnTo>
                    <a:pt x="61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8"/>
            <p:cNvSpPr/>
            <p:nvPr/>
          </p:nvSpPr>
          <p:spPr>
            <a:xfrm flipH="1">
              <a:off x="8167224" y="940057"/>
              <a:ext cx="406859" cy="74082"/>
            </a:xfrm>
            <a:custGeom>
              <a:avLst/>
              <a:gdLst/>
              <a:ahLst/>
              <a:cxnLst/>
              <a:rect l="l" t="t" r="r" b="b"/>
              <a:pathLst>
                <a:path w="20315" h="3699" extrusionOk="0">
                  <a:moveTo>
                    <a:pt x="17325" y="0"/>
                  </a:moveTo>
                  <a:cubicBezTo>
                    <a:pt x="12554" y="69"/>
                    <a:pt x="7806" y="160"/>
                    <a:pt x="3059" y="229"/>
                  </a:cubicBezTo>
                  <a:cubicBezTo>
                    <a:pt x="2237" y="229"/>
                    <a:pt x="1461" y="411"/>
                    <a:pt x="845" y="868"/>
                  </a:cubicBezTo>
                  <a:cubicBezTo>
                    <a:pt x="548" y="1073"/>
                    <a:pt x="297" y="1370"/>
                    <a:pt x="183" y="1712"/>
                  </a:cubicBezTo>
                  <a:cubicBezTo>
                    <a:pt x="0" y="2374"/>
                    <a:pt x="479" y="3082"/>
                    <a:pt x="1073" y="3379"/>
                  </a:cubicBezTo>
                  <a:cubicBezTo>
                    <a:pt x="1689" y="3675"/>
                    <a:pt x="2420" y="3698"/>
                    <a:pt x="3104" y="3698"/>
                  </a:cubicBezTo>
                  <a:lnTo>
                    <a:pt x="14905" y="3675"/>
                  </a:lnTo>
                  <a:cubicBezTo>
                    <a:pt x="15955" y="3675"/>
                    <a:pt x="17005" y="3675"/>
                    <a:pt x="18078" y="3630"/>
                  </a:cubicBezTo>
                  <a:cubicBezTo>
                    <a:pt x="18420" y="3630"/>
                    <a:pt x="18763" y="3607"/>
                    <a:pt x="19082" y="3493"/>
                  </a:cubicBezTo>
                  <a:cubicBezTo>
                    <a:pt x="19676" y="3287"/>
                    <a:pt x="20109" y="2740"/>
                    <a:pt x="20201" y="2123"/>
                  </a:cubicBezTo>
                  <a:cubicBezTo>
                    <a:pt x="20315" y="1507"/>
                    <a:pt x="20041" y="868"/>
                    <a:pt x="19561" y="480"/>
                  </a:cubicBezTo>
                  <a:cubicBezTo>
                    <a:pt x="18945" y="0"/>
                    <a:pt x="18101" y="0"/>
                    <a:pt x="17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5" name="Google Shape;725;p38"/>
          <p:cNvGrpSpPr/>
          <p:nvPr/>
        </p:nvGrpSpPr>
        <p:grpSpPr>
          <a:xfrm rot="10145385" flipH="1">
            <a:off x="7640890" y="4188905"/>
            <a:ext cx="1140331" cy="595198"/>
            <a:chOff x="1362021" y="1108808"/>
            <a:chExt cx="986885" cy="515106"/>
          </a:xfrm>
        </p:grpSpPr>
        <p:sp>
          <p:nvSpPr>
            <p:cNvPr id="726" name="Google Shape;726;p38"/>
            <p:cNvSpPr/>
            <p:nvPr/>
          </p:nvSpPr>
          <p:spPr>
            <a:xfrm flipH="1">
              <a:off x="1362021" y="1108808"/>
              <a:ext cx="147683" cy="70196"/>
            </a:xfrm>
            <a:custGeom>
              <a:avLst/>
              <a:gdLst/>
              <a:ahLst/>
              <a:cxnLst/>
              <a:rect l="l" t="t" r="r" b="b"/>
              <a:pathLst>
                <a:path w="7374" h="3505" extrusionOk="0">
                  <a:moveTo>
                    <a:pt x="7141" y="0"/>
                  </a:moveTo>
                  <a:cubicBezTo>
                    <a:pt x="7112" y="0"/>
                    <a:pt x="7083" y="6"/>
                    <a:pt x="7054" y="18"/>
                  </a:cubicBezTo>
                  <a:cubicBezTo>
                    <a:pt x="4748" y="999"/>
                    <a:pt x="2420" y="2026"/>
                    <a:pt x="137" y="3099"/>
                  </a:cubicBezTo>
                  <a:cubicBezTo>
                    <a:pt x="46" y="3145"/>
                    <a:pt x="1" y="3282"/>
                    <a:pt x="46" y="3373"/>
                  </a:cubicBezTo>
                  <a:cubicBezTo>
                    <a:pt x="69" y="3442"/>
                    <a:pt x="115" y="3464"/>
                    <a:pt x="160" y="3487"/>
                  </a:cubicBezTo>
                  <a:cubicBezTo>
                    <a:pt x="183" y="3499"/>
                    <a:pt x="212" y="3504"/>
                    <a:pt x="240" y="3504"/>
                  </a:cubicBezTo>
                  <a:cubicBezTo>
                    <a:pt x="269" y="3504"/>
                    <a:pt x="297" y="3499"/>
                    <a:pt x="320" y="3487"/>
                  </a:cubicBezTo>
                  <a:cubicBezTo>
                    <a:pt x="2603" y="2414"/>
                    <a:pt x="4908" y="1387"/>
                    <a:pt x="7236" y="406"/>
                  </a:cubicBezTo>
                  <a:cubicBezTo>
                    <a:pt x="7327" y="360"/>
                    <a:pt x="7373" y="223"/>
                    <a:pt x="7327" y="132"/>
                  </a:cubicBezTo>
                  <a:cubicBezTo>
                    <a:pt x="7294" y="47"/>
                    <a:pt x="7222" y="0"/>
                    <a:pt x="7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8"/>
            <p:cNvSpPr/>
            <p:nvPr/>
          </p:nvSpPr>
          <p:spPr>
            <a:xfrm flipH="1">
              <a:off x="1486309" y="1129214"/>
              <a:ext cx="604350" cy="382245"/>
            </a:xfrm>
            <a:custGeom>
              <a:avLst/>
              <a:gdLst/>
              <a:ahLst/>
              <a:cxnLst/>
              <a:rect l="l" t="t" r="r" b="b"/>
              <a:pathLst>
                <a:path w="30176" h="19086" extrusionOk="0">
                  <a:moveTo>
                    <a:pt x="25094" y="1"/>
                  </a:moveTo>
                  <a:cubicBezTo>
                    <a:pt x="25068" y="1"/>
                    <a:pt x="25043" y="1"/>
                    <a:pt x="25017" y="3"/>
                  </a:cubicBezTo>
                  <a:cubicBezTo>
                    <a:pt x="24698" y="26"/>
                    <a:pt x="24401" y="140"/>
                    <a:pt x="24127" y="254"/>
                  </a:cubicBezTo>
                  <a:cubicBezTo>
                    <a:pt x="16092" y="3655"/>
                    <a:pt x="8058" y="7056"/>
                    <a:pt x="1" y="10457"/>
                  </a:cubicBezTo>
                  <a:cubicBezTo>
                    <a:pt x="754" y="13333"/>
                    <a:pt x="1941" y="16278"/>
                    <a:pt x="3402" y="19085"/>
                  </a:cubicBezTo>
                  <a:cubicBezTo>
                    <a:pt x="11619" y="15136"/>
                    <a:pt x="19950" y="11461"/>
                    <a:pt x="28395" y="8015"/>
                  </a:cubicBezTo>
                  <a:cubicBezTo>
                    <a:pt x="28578" y="7946"/>
                    <a:pt x="28783" y="7855"/>
                    <a:pt x="28920" y="7718"/>
                  </a:cubicBezTo>
                  <a:cubicBezTo>
                    <a:pt x="29057" y="7535"/>
                    <a:pt x="29103" y="7330"/>
                    <a:pt x="29148" y="7125"/>
                  </a:cubicBezTo>
                  <a:cubicBezTo>
                    <a:pt x="29582" y="5367"/>
                    <a:pt x="29902" y="3587"/>
                    <a:pt x="30176" y="1806"/>
                  </a:cubicBezTo>
                  <a:cubicBezTo>
                    <a:pt x="28783" y="1281"/>
                    <a:pt x="27414" y="756"/>
                    <a:pt x="26044" y="231"/>
                  </a:cubicBezTo>
                  <a:cubicBezTo>
                    <a:pt x="25727" y="126"/>
                    <a:pt x="25411" y="1"/>
                    <a:pt x="250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8"/>
            <p:cNvSpPr/>
            <p:nvPr/>
          </p:nvSpPr>
          <p:spPr>
            <a:xfrm flipH="1">
              <a:off x="2048095" y="1364212"/>
              <a:ext cx="277501" cy="230416"/>
            </a:xfrm>
            <a:custGeom>
              <a:avLst/>
              <a:gdLst/>
              <a:ahLst/>
              <a:cxnLst/>
              <a:rect l="l" t="t" r="r" b="b"/>
              <a:pathLst>
                <a:path w="13856" h="11505" extrusionOk="0">
                  <a:moveTo>
                    <a:pt x="11253" y="0"/>
                  </a:moveTo>
                  <a:cubicBezTo>
                    <a:pt x="7510" y="1667"/>
                    <a:pt x="3744" y="3310"/>
                    <a:pt x="0" y="4976"/>
                  </a:cubicBezTo>
                  <a:cubicBezTo>
                    <a:pt x="639" y="7282"/>
                    <a:pt x="1621" y="9473"/>
                    <a:pt x="2853" y="11504"/>
                  </a:cubicBezTo>
                  <a:cubicBezTo>
                    <a:pt x="6528" y="9838"/>
                    <a:pt x="10203" y="8149"/>
                    <a:pt x="13855" y="6483"/>
                  </a:cubicBezTo>
                  <a:cubicBezTo>
                    <a:pt x="13467" y="4086"/>
                    <a:pt x="12554" y="1781"/>
                    <a:pt x="11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8"/>
            <p:cNvSpPr/>
            <p:nvPr/>
          </p:nvSpPr>
          <p:spPr>
            <a:xfrm flipH="1">
              <a:off x="1585522" y="1247464"/>
              <a:ext cx="350641" cy="192084"/>
            </a:xfrm>
            <a:custGeom>
              <a:avLst/>
              <a:gdLst/>
              <a:ahLst/>
              <a:cxnLst/>
              <a:rect l="l" t="t" r="r" b="b"/>
              <a:pathLst>
                <a:path w="17508" h="9591" extrusionOk="0">
                  <a:moveTo>
                    <a:pt x="16201" y="1"/>
                  </a:moveTo>
                  <a:cubicBezTo>
                    <a:pt x="16187" y="1"/>
                    <a:pt x="16173" y="4"/>
                    <a:pt x="16161" y="10"/>
                  </a:cubicBezTo>
                  <a:cubicBezTo>
                    <a:pt x="16115" y="33"/>
                    <a:pt x="16070" y="101"/>
                    <a:pt x="16115" y="147"/>
                  </a:cubicBezTo>
                  <a:lnTo>
                    <a:pt x="17302" y="2795"/>
                  </a:lnTo>
                  <a:cubicBezTo>
                    <a:pt x="17302" y="2817"/>
                    <a:pt x="17325" y="2840"/>
                    <a:pt x="17348" y="2840"/>
                  </a:cubicBezTo>
                  <a:cubicBezTo>
                    <a:pt x="17359" y="2852"/>
                    <a:pt x="17376" y="2857"/>
                    <a:pt x="17393" y="2857"/>
                  </a:cubicBezTo>
                  <a:cubicBezTo>
                    <a:pt x="17410" y="2857"/>
                    <a:pt x="17428" y="2852"/>
                    <a:pt x="17439" y="2840"/>
                  </a:cubicBezTo>
                  <a:cubicBezTo>
                    <a:pt x="17485" y="2817"/>
                    <a:pt x="17508" y="2772"/>
                    <a:pt x="17485" y="2703"/>
                  </a:cubicBezTo>
                  <a:lnTo>
                    <a:pt x="16298" y="56"/>
                  </a:lnTo>
                  <a:cubicBezTo>
                    <a:pt x="16281" y="22"/>
                    <a:pt x="16240" y="1"/>
                    <a:pt x="16201" y="1"/>
                  </a:cubicBezTo>
                  <a:close/>
                  <a:moveTo>
                    <a:pt x="11858" y="1503"/>
                  </a:moveTo>
                  <a:cubicBezTo>
                    <a:pt x="11838" y="1503"/>
                    <a:pt x="11818" y="1508"/>
                    <a:pt x="11801" y="1516"/>
                  </a:cubicBezTo>
                  <a:cubicBezTo>
                    <a:pt x="11756" y="1539"/>
                    <a:pt x="11733" y="1608"/>
                    <a:pt x="11778" y="1653"/>
                  </a:cubicBezTo>
                  <a:cubicBezTo>
                    <a:pt x="12281" y="2498"/>
                    <a:pt x="12691" y="3365"/>
                    <a:pt x="13011" y="4301"/>
                  </a:cubicBezTo>
                  <a:cubicBezTo>
                    <a:pt x="13011" y="4324"/>
                    <a:pt x="13034" y="4347"/>
                    <a:pt x="13057" y="4369"/>
                  </a:cubicBezTo>
                  <a:lnTo>
                    <a:pt x="13148" y="4369"/>
                  </a:lnTo>
                  <a:cubicBezTo>
                    <a:pt x="13194" y="4347"/>
                    <a:pt x="13216" y="4278"/>
                    <a:pt x="13194" y="4233"/>
                  </a:cubicBezTo>
                  <a:cubicBezTo>
                    <a:pt x="12897" y="3297"/>
                    <a:pt x="12463" y="2384"/>
                    <a:pt x="11961" y="1562"/>
                  </a:cubicBezTo>
                  <a:cubicBezTo>
                    <a:pt x="11932" y="1519"/>
                    <a:pt x="11894" y="1503"/>
                    <a:pt x="11858" y="1503"/>
                  </a:cubicBezTo>
                  <a:close/>
                  <a:moveTo>
                    <a:pt x="8052" y="3265"/>
                  </a:moveTo>
                  <a:cubicBezTo>
                    <a:pt x="8038" y="3265"/>
                    <a:pt x="8024" y="3268"/>
                    <a:pt x="8012" y="3274"/>
                  </a:cubicBezTo>
                  <a:cubicBezTo>
                    <a:pt x="7944" y="3297"/>
                    <a:pt x="7921" y="3365"/>
                    <a:pt x="7944" y="3411"/>
                  </a:cubicBezTo>
                  <a:lnTo>
                    <a:pt x="9199" y="5967"/>
                  </a:lnTo>
                  <a:cubicBezTo>
                    <a:pt x="9199" y="5990"/>
                    <a:pt x="9222" y="6013"/>
                    <a:pt x="9245" y="6036"/>
                  </a:cubicBezTo>
                  <a:cubicBezTo>
                    <a:pt x="9268" y="6036"/>
                    <a:pt x="9313" y="6036"/>
                    <a:pt x="9336" y="6013"/>
                  </a:cubicBezTo>
                  <a:cubicBezTo>
                    <a:pt x="9382" y="5990"/>
                    <a:pt x="9405" y="5944"/>
                    <a:pt x="9382" y="5876"/>
                  </a:cubicBezTo>
                  <a:lnTo>
                    <a:pt x="8149" y="3320"/>
                  </a:lnTo>
                  <a:cubicBezTo>
                    <a:pt x="8132" y="3286"/>
                    <a:pt x="8091" y="3265"/>
                    <a:pt x="8052" y="3265"/>
                  </a:cubicBezTo>
                  <a:close/>
                  <a:moveTo>
                    <a:pt x="4068" y="4888"/>
                  </a:moveTo>
                  <a:cubicBezTo>
                    <a:pt x="4058" y="4888"/>
                    <a:pt x="4049" y="4890"/>
                    <a:pt x="4041" y="4894"/>
                  </a:cubicBezTo>
                  <a:cubicBezTo>
                    <a:pt x="3972" y="4917"/>
                    <a:pt x="3949" y="4986"/>
                    <a:pt x="3972" y="5031"/>
                  </a:cubicBezTo>
                  <a:lnTo>
                    <a:pt x="4976" y="7885"/>
                  </a:lnTo>
                  <a:cubicBezTo>
                    <a:pt x="4999" y="7907"/>
                    <a:pt x="5022" y="7930"/>
                    <a:pt x="5045" y="7953"/>
                  </a:cubicBezTo>
                  <a:lnTo>
                    <a:pt x="5113" y="7953"/>
                  </a:lnTo>
                  <a:cubicBezTo>
                    <a:pt x="5182" y="7930"/>
                    <a:pt x="5205" y="7862"/>
                    <a:pt x="5182" y="7816"/>
                  </a:cubicBezTo>
                  <a:lnTo>
                    <a:pt x="4178" y="4963"/>
                  </a:lnTo>
                  <a:cubicBezTo>
                    <a:pt x="4159" y="4926"/>
                    <a:pt x="4110" y="4888"/>
                    <a:pt x="4068" y="4888"/>
                  </a:cubicBezTo>
                  <a:close/>
                  <a:moveTo>
                    <a:pt x="119" y="6392"/>
                  </a:moveTo>
                  <a:cubicBezTo>
                    <a:pt x="104" y="6392"/>
                    <a:pt x="87" y="6395"/>
                    <a:pt x="69" y="6401"/>
                  </a:cubicBezTo>
                  <a:cubicBezTo>
                    <a:pt x="23" y="6424"/>
                    <a:pt x="0" y="6469"/>
                    <a:pt x="23" y="6538"/>
                  </a:cubicBezTo>
                  <a:cubicBezTo>
                    <a:pt x="434" y="7565"/>
                    <a:pt x="936" y="8569"/>
                    <a:pt x="1507" y="9528"/>
                  </a:cubicBezTo>
                  <a:cubicBezTo>
                    <a:pt x="1507" y="9551"/>
                    <a:pt x="1530" y="9574"/>
                    <a:pt x="1553" y="9574"/>
                  </a:cubicBezTo>
                  <a:cubicBezTo>
                    <a:pt x="1564" y="9585"/>
                    <a:pt x="1581" y="9591"/>
                    <a:pt x="1598" y="9591"/>
                  </a:cubicBezTo>
                  <a:cubicBezTo>
                    <a:pt x="1615" y="9591"/>
                    <a:pt x="1632" y="9585"/>
                    <a:pt x="1644" y="9574"/>
                  </a:cubicBezTo>
                  <a:cubicBezTo>
                    <a:pt x="1690" y="9551"/>
                    <a:pt x="1712" y="9482"/>
                    <a:pt x="1690" y="9437"/>
                  </a:cubicBezTo>
                  <a:cubicBezTo>
                    <a:pt x="1119" y="8478"/>
                    <a:pt x="640" y="7474"/>
                    <a:pt x="206" y="6447"/>
                  </a:cubicBezTo>
                  <a:cubicBezTo>
                    <a:pt x="189" y="6413"/>
                    <a:pt x="160" y="6392"/>
                    <a:pt x="119" y="63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8"/>
            <p:cNvSpPr/>
            <p:nvPr/>
          </p:nvSpPr>
          <p:spPr>
            <a:xfrm flipH="1">
              <a:off x="2048099" y="1437806"/>
              <a:ext cx="245497" cy="156815"/>
            </a:xfrm>
            <a:custGeom>
              <a:avLst/>
              <a:gdLst/>
              <a:ahLst/>
              <a:cxnLst/>
              <a:rect l="l" t="t" r="r" b="b"/>
              <a:pathLst>
                <a:path w="12258" h="7830" extrusionOk="0">
                  <a:moveTo>
                    <a:pt x="11550" y="0"/>
                  </a:moveTo>
                  <a:cubicBezTo>
                    <a:pt x="7647" y="1712"/>
                    <a:pt x="3789" y="3561"/>
                    <a:pt x="0" y="5524"/>
                  </a:cubicBezTo>
                  <a:cubicBezTo>
                    <a:pt x="388" y="6300"/>
                    <a:pt x="799" y="7076"/>
                    <a:pt x="1255" y="7829"/>
                  </a:cubicBezTo>
                  <a:cubicBezTo>
                    <a:pt x="4930" y="6163"/>
                    <a:pt x="8605" y="4474"/>
                    <a:pt x="12257" y="2808"/>
                  </a:cubicBezTo>
                  <a:cubicBezTo>
                    <a:pt x="12098" y="1849"/>
                    <a:pt x="11846" y="890"/>
                    <a:pt x="1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8"/>
            <p:cNvSpPr/>
            <p:nvPr/>
          </p:nvSpPr>
          <p:spPr>
            <a:xfrm flipH="1">
              <a:off x="2011522" y="1314049"/>
              <a:ext cx="337383" cy="309865"/>
            </a:xfrm>
            <a:custGeom>
              <a:avLst/>
              <a:gdLst/>
              <a:ahLst/>
              <a:cxnLst/>
              <a:rect l="l" t="t" r="r" b="b"/>
              <a:pathLst>
                <a:path w="16846" h="15472" extrusionOk="0">
                  <a:moveTo>
                    <a:pt x="12200" y="1"/>
                  </a:moveTo>
                  <a:cubicBezTo>
                    <a:pt x="12159" y="1"/>
                    <a:pt x="12117" y="6"/>
                    <a:pt x="12075" y="17"/>
                  </a:cubicBezTo>
                  <a:cubicBezTo>
                    <a:pt x="11801" y="109"/>
                    <a:pt x="11641" y="428"/>
                    <a:pt x="11664" y="725"/>
                  </a:cubicBezTo>
                  <a:cubicBezTo>
                    <a:pt x="11687" y="999"/>
                    <a:pt x="11732" y="1296"/>
                    <a:pt x="11801" y="1478"/>
                  </a:cubicBezTo>
                  <a:cubicBezTo>
                    <a:pt x="12988" y="4423"/>
                    <a:pt x="14175" y="7390"/>
                    <a:pt x="15339" y="10334"/>
                  </a:cubicBezTo>
                  <a:cubicBezTo>
                    <a:pt x="15453" y="10608"/>
                    <a:pt x="15590" y="10928"/>
                    <a:pt x="15841" y="11110"/>
                  </a:cubicBezTo>
                  <a:cubicBezTo>
                    <a:pt x="15952" y="11199"/>
                    <a:pt x="16106" y="11250"/>
                    <a:pt x="16257" y="11250"/>
                  </a:cubicBezTo>
                  <a:cubicBezTo>
                    <a:pt x="16415" y="11250"/>
                    <a:pt x="16569" y="11194"/>
                    <a:pt x="16663" y="11065"/>
                  </a:cubicBezTo>
                  <a:cubicBezTo>
                    <a:pt x="16845" y="10859"/>
                    <a:pt x="16754" y="10540"/>
                    <a:pt x="16663" y="10266"/>
                  </a:cubicBezTo>
                  <a:cubicBezTo>
                    <a:pt x="15613" y="7070"/>
                    <a:pt x="14403" y="3920"/>
                    <a:pt x="13056" y="816"/>
                  </a:cubicBezTo>
                  <a:cubicBezTo>
                    <a:pt x="12892" y="446"/>
                    <a:pt x="12578" y="1"/>
                    <a:pt x="12200" y="1"/>
                  </a:cubicBezTo>
                  <a:close/>
                  <a:moveTo>
                    <a:pt x="636" y="5970"/>
                  </a:moveTo>
                  <a:cubicBezTo>
                    <a:pt x="615" y="5970"/>
                    <a:pt x="593" y="5971"/>
                    <a:pt x="571" y="5975"/>
                  </a:cubicBezTo>
                  <a:cubicBezTo>
                    <a:pt x="251" y="6020"/>
                    <a:pt x="46" y="6340"/>
                    <a:pt x="23" y="6637"/>
                  </a:cubicBezTo>
                  <a:cubicBezTo>
                    <a:pt x="0" y="6956"/>
                    <a:pt x="137" y="7253"/>
                    <a:pt x="251" y="7550"/>
                  </a:cubicBezTo>
                  <a:cubicBezTo>
                    <a:pt x="662" y="8486"/>
                    <a:pt x="1050" y="9421"/>
                    <a:pt x="1461" y="10380"/>
                  </a:cubicBezTo>
                  <a:cubicBezTo>
                    <a:pt x="1803" y="11179"/>
                    <a:pt x="2146" y="12001"/>
                    <a:pt x="2488" y="12799"/>
                  </a:cubicBezTo>
                  <a:cubicBezTo>
                    <a:pt x="2808" y="13598"/>
                    <a:pt x="3150" y="14397"/>
                    <a:pt x="3675" y="15082"/>
                  </a:cubicBezTo>
                  <a:cubicBezTo>
                    <a:pt x="3812" y="15265"/>
                    <a:pt x="3995" y="15447"/>
                    <a:pt x="4223" y="15470"/>
                  </a:cubicBezTo>
                  <a:cubicBezTo>
                    <a:pt x="4235" y="15471"/>
                    <a:pt x="4246" y="15471"/>
                    <a:pt x="4258" y="15471"/>
                  </a:cubicBezTo>
                  <a:cubicBezTo>
                    <a:pt x="4562" y="15471"/>
                    <a:pt x="4817" y="15185"/>
                    <a:pt x="4839" y="14877"/>
                  </a:cubicBezTo>
                  <a:cubicBezTo>
                    <a:pt x="4885" y="14557"/>
                    <a:pt x="4748" y="14237"/>
                    <a:pt x="4634" y="13941"/>
                  </a:cubicBezTo>
                  <a:cubicBezTo>
                    <a:pt x="3675" y="11727"/>
                    <a:pt x="2716" y="9490"/>
                    <a:pt x="1735" y="7276"/>
                  </a:cubicBezTo>
                  <a:cubicBezTo>
                    <a:pt x="1621" y="7025"/>
                    <a:pt x="1461" y="6751"/>
                    <a:pt x="1301" y="6477"/>
                  </a:cubicBezTo>
                  <a:cubicBezTo>
                    <a:pt x="1153" y="6223"/>
                    <a:pt x="908" y="5970"/>
                    <a:pt x="636" y="59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2" name="Google Shape;732;p38"/>
          <p:cNvSpPr/>
          <p:nvPr/>
        </p:nvSpPr>
        <p:spPr>
          <a:xfrm>
            <a:off x="6954025" y="928300"/>
            <a:ext cx="205140" cy="205140"/>
          </a:xfrm>
          <a:custGeom>
            <a:avLst/>
            <a:gdLst/>
            <a:ahLst/>
            <a:cxnLst/>
            <a:rect l="l" t="t" r="r" b="b"/>
            <a:pathLst>
              <a:path w="7602" h="7602" extrusionOk="0">
                <a:moveTo>
                  <a:pt x="2648" y="1"/>
                </a:moveTo>
                <a:cubicBezTo>
                  <a:pt x="2420" y="1"/>
                  <a:pt x="2237" y="183"/>
                  <a:pt x="2237" y="434"/>
                </a:cubicBezTo>
                <a:lnTo>
                  <a:pt x="2237" y="1804"/>
                </a:lnTo>
                <a:cubicBezTo>
                  <a:pt x="2237" y="2032"/>
                  <a:pt x="2032" y="2215"/>
                  <a:pt x="1804" y="2215"/>
                </a:cubicBezTo>
                <a:lnTo>
                  <a:pt x="434" y="2215"/>
                </a:lnTo>
                <a:cubicBezTo>
                  <a:pt x="206" y="2215"/>
                  <a:pt x="0" y="2420"/>
                  <a:pt x="0" y="2648"/>
                </a:cubicBezTo>
                <a:lnTo>
                  <a:pt x="0" y="4954"/>
                </a:lnTo>
                <a:cubicBezTo>
                  <a:pt x="0" y="5182"/>
                  <a:pt x="206" y="5387"/>
                  <a:pt x="434" y="5387"/>
                </a:cubicBezTo>
                <a:lnTo>
                  <a:pt x="1804" y="5387"/>
                </a:lnTo>
                <a:cubicBezTo>
                  <a:pt x="2032" y="5387"/>
                  <a:pt x="2237" y="5570"/>
                  <a:pt x="2237" y="5798"/>
                </a:cubicBezTo>
                <a:lnTo>
                  <a:pt x="2237" y="7168"/>
                </a:lnTo>
                <a:cubicBezTo>
                  <a:pt x="2237" y="7419"/>
                  <a:pt x="2420" y="7601"/>
                  <a:pt x="2648" y="7601"/>
                </a:cubicBezTo>
                <a:lnTo>
                  <a:pt x="4976" y="7601"/>
                </a:lnTo>
                <a:cubicBezTo>
                  <a:pt x="5205" y="7601"/>
                  <a:pt x="5387" y="7419"/>
                  <a:pt x="5387" y="7168"/>
                </a:cubicBezTo>
                <a:lnTo>
                  <a:pt x="5387" y="5798"/>
                </a:lnTo>
                <a:cubicBezTo>
                  <a:pt x="5387" y="5570"/>
                  <a:pt x="5570" y="5387"/>
                  <a:pt x="5798" y="5387"/>
                </a:cubicBezTo>
                <a:lnTo>
                  <a:pt x="7190" y="5387"/>
                </a:lnTo>
                <a:cubicBezTo>
                  <a:pt x="7419" y="5387"/>
                  <a:pt x="7601" y="5182"/>
                  <a:pt x="7601" y="4954"/>
                </a:cubicBezTo>
                <a:lnTo>
                  <a:pt x="7601" y="2648"/>
                </a:lnTo>
                <a:cubicBezTo>
                  <a:pt x="7601" y="2420"/>
                  <a:pt x="7419" y="2215"/>
                  <a:pt x="7190" y="2215"/>
                </a:cubicBezTo>
                <a:lnTo>
                  <a:pt x="5798" y="2215"/>
                </a:lnTo>
                <a:cubicBezTo>
                  <a:pt x="5570" y="2215"/>
                  <a:pt x="5387" y="2032"/>
                  <a:pt x="5387" y="1804"/>
                </a:cubicBezTo>
                <a:lnTo>
                  <a:pt x="5387" y="434"/>
                </a:lnTo>
                <a:cubicBezTo>
                  <a:pt x="5387" y="183"/>
                  <a:pt x="5205" y="1"/>
                  <a:pt x="49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8"/>
          <p:cNvSpPr/>
          <p:nvPr/>
        </p:nvSpPr>
        <p:spPr>
          <a:xfrm>
            <a:off x="2886462" y="4130139"/>
            <a:ext cx="204519" cy="204519"/>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8"/>
          <p:cNvSpPr/>
          <p:nvPr/>
        </p:nvSpPr>
        <p:spPr>
          <a:xfrm>
            <a:off x="822164" y="1505053"/>
            <a:ext cx="93044" cy="97659"/>
          </a:xfrm>
          <a:custGeom>
            <a:avLst/>
            <a:gdLst/>
            <a:ahLst/>
            <a:cxnLst/>
            <a:rect l="l" t="t" r="r" b="b"/>
            <a:pathLst>
              <a:path w="3448" h="3619" extrusionOk="0">
                <a:moveTo>
                  <a:pt x="1607" y="0"/>
                </a:moveTo>
                <a:cubicBezTo>
                  <a:pt x="977" y="0"/>
                  <a:pt x="331" y="380"/>
                  <a:pt x="115" y="985"/>
                </a:cubicBezTo>
                <a:cubicBezTo>
                  <a:pt x="1" y="1282"/>
                  <a:pt x="1" y="1602"/>
                  <a:pt x="24" y="1921"/>
                </a:cubicBezTo>
                <a:cubicBezTo>
                  <a:pt x="69" y="2195"/>
                  <a:pt x="115" y="2469"/>
                  <a:pt x="252" y="2720"/>
                </a:cubicBezTo>
                <a:cubicBezTo>
                  <a:pt x="525" y="3266"/>
                  <a:pt x="1145" y="3618"/>
                  <a:pt x="1758" y="3618"/>
                </a:cubicBezTo>
                <a:cubicBezTo>
                  <a:pt x="1811" y="3618"/>
                  <a:pt x="1865" y="3616"/>
                  <a:pt x="1918" y="3610"/>
                </a:cubicBezTo>
                <a:cubicBezTo>
                  <a:pt x="2580" y="3519"/>
                  <a:pt x="3151" y="2994"/>
                  <a:pt x="3310" y="2332"/>
                </a:cubicBezTo>
                <a:cubicBezTo>
                  <a:pt x="3425" y="1898"/>
                  <a:pt x="3447" y="1305"/>
                  <a:pt x="3128" y="826"/>
                </a:cubicBezTo>
                <a:cubicBezTo>
                  <a:pt x="2831" y="346"/>
                  <a:pt x="2283" y="27"/>
                  <a:pt x="1713" y="4"/>
                </a:cubicBezTo>
                <a:cubicBezTo>
                  <a:pt x="1677" y="1"/>
                  <a:pt x="1642" y="0"/>
                  <a:pt x="16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8"/>
          <p:cNvSpPr/>
          <p:nvPr/>
        </p:nvSpPr>
        <p:spPr>
          <a:xfrm>
            <a:off x="522198" y="1513850"/>
            <a:ext cx="278431" cy="272818"/>
          </a:xfrm>
          <a:custGeom>
            <a:avLst/>
            <a:gdLst/>
            <a:ahLst/>
            <a:cxnLst/>
            <a:rect l="l" t="t" r="r" b="b"/>
            <a:pathLst>
              <a:path w="10318" h="10110" extrusionOk="0">
                <a:moveTo>
                  <a:pt x="5025" y="1"/>
                </a:moveTo>
                <a:cubicBezTo>
                  <a:pt x="4724" y="1"/>
                  <a:pt x="4425" y="35"/>
                  <a:pt x="4132" y="111"/>
                </a:cubicBezTo>
                <a:cubicBezTo>
                  <a:pt x="3562" y="271"/>
                  <a:pt x="3014" y="568"/>
                  <a:pt x="2534" y="956"/>
                </a:cubicBezTo>
                <a:cubicBezTo>
                  <a:pt x="914" y="2234"/>
                  <a:pt x="1" y="4425"/>
                  <a:pt x="434" y="6434"/>
                </a:cubicBezTo>
                <a:cubicBezTo>
                  <a:pt x="865" y="8452"/>
                  <a:pt x="2737" y="10109"/>
                  <a:pt x="4775" y="10109"/>
                </a:cubicBezTo>
                <a:cubicBezTo>
                  <a:pt x="4789" y="10109"/>
                  <a:pt x="4803" y="10109"/>
                  <a:pt x="4817" y="10109"/>
                </a:cubicBezTo>
                <a:cubicBezTo>
                  <a:pt x="5958" y="10109"/>
                  <a:pt x="7054" y="9630"/>
                  <a:pt x="7921" y="8899"/>
                </a:cubicBezTo>
                <a:cubicBezTo>
                  <a:pt x="8789" y="8169"/>
                  <a:pt x="9428" y="7187"/>
                  <a:pt x="9884" y="6160"/>
                </a:cubicBezTo>
                <a:cubicBezTo>
                  <a:pt x="10318" y="5156"/>
                  <a:pt x="10181" y="3490"/>
                  <a:pt x="9428" y="2234"/>
                </a:cubicBezTo>
                <a:cubicBezTo>
                  <a:pt x="8903" y="1367"/>
                  <a:pt x="7990" y="796"/>
                  <a:pt x="7054" y="431"/>
                </a:cubicBezTo>
                <a:cubicBezTo>
                  <a:pt x="6404" y="177"/>
                  <a:pt x="5709" y="1"/>
                  <a:pt x="50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6" name="Google Shape;736;p38"/>
          <p:cNvGrpSpPr/>
          <p:nvPr/>
        </p:nvGrpSpPr>
        <p:grpSpPr>
          <a:xfrm>
            <a:off x="68864" y="3096390"/>
            <a:ext cx="1299652" cy="2651951"/>
            <a:chOff x="8154826" y="3096390"/>
            <a:chExt cx="1299652" cy="2651951"/>
          </a:xfrm>
        </p:grpSpPr>
        <p:sp>
          <p:nvSpPr>
            <p:cNvPr id="737" name="Google Shape;737;p38"/>
            <p:cNvSpPr/>
            <p:nvPr/>
          </p:nvSpPr>
          <p:spPr>
            <a:xfrm>
              <a:off x="8761530" y="3096390"/>
              <a:ext cx="692948" cy="785102"/>
            </a:xfrm>
            <a:custGeom>
              <a:avLst/>
              <a:gdLst/>
              <a:ahLst/>
              <a:cxnLst/>
              <a:rect l="l" t="t" r="r" b="b"/>
              <a:pathLst>
                <a:path w="25679" h="29094" extrusionOk="0">
                  <a:moveTo>
                    <a:pt x="15362" y="0"/>
                  </a:moveTo>
                  <a:cubicBezTo>
                    <a:pt x="14997" y="0"/>
                    <a:pt x="14631" y="16"/>
                    <a:pt x="14266" y="43"/>
                  </a:cubicBezTo>
                  <a:cubicBezTo>
                    <a:pt x="13581" y="112"/>
                    <a:pt x="12897" y="203"/>
                    <a:pt x="12280" y="500"/>
                  </a:cubicBezTo>
                  <a:cubicBezTo>
                    <a:pt x="11504" y="888"/>
                    <a:pt x="10911" y="1550"/>
                    <a:pt x="10409" y="2234"/>
                  </a:cubicBezTo>
                  <a:cubicBezTo>
                    <a:pt x="8080" y="5498"/>
                    <a:pt x="7533" y="9653"/>
                    <a:pt x="6254" y="13464"/>
                  </a:cubicBezTo>
                  <a:cubicBezTo>
                    <a:pt x="6232" y="13533"/>
                    <a:pt x="6186" y="13624"/>
                    <a:pt x="6140" y="13693"/>
                  </a:cubicBezTo>
                  <a:cubicBezTo>
                    <a:pt x="6088" y="13737"/>
                    <a:pt x="6021" y="13758"/>
                    <a:pt x="5951" y="13758"/>
                  </a:cubicBezTo>
                  <a:cubicBezTo>
                    <a:pt x="5806" y="13758"/>
                    <a:pt x="5647" y="13671"/>
                    <a:pt x="5570" y="13533"/>
                  </a:cubicBezTo>
                  <a:cubicBezTo>
                    <a:pt x="5456" y="13350"/>
                    <a:pt x="5478" y="13099"/>
                    <a:pt x="5501" y="12871"/>
                  </a:cubicBezTo>
                  <a:cubicBezTo>
                    <a:pt x="5752" y="10383"/>
                    <a:pt x="6277" y="7941"/>
                    <a:pt x="7053" y="5544"/>
                  </a:cubicBezTo>
                  <a:cubicBezTo>
                    <a:pt x="7259" y="4928"/>
                    <a:pt x="7464" y="4289"/>
                    <a:pt x="7487" y="3627"/>
                  </a:cubicBezTo>
                  <a:cubicBezTo>
                    <a:pt x="7510" y="2965"/>
                    <a:pt x="7282" y="2257"/>
                    <a:pt x="6734" y="1869"/>
                  </a:cubicBezTo>
                  <a:cubicBezTo>
                    <a:pt x="6438" y="1663"/>
                    <a:pt x="6097" y="1577"/>
                    <a:pt x="5742" y="1577"/>
                  </a:cubicBezTo>
                  <a:cubicBezTo>
                    <a:pt x="5195" y="1577"/>
                    <a:pt x="4617" y="1784"/>
                    <a:pt x="4132" y="2075"/>
                  </a:cubicBezTo>
                  <a:cubicBezTo>
                    <a:pt x="3196" y="2622"/>
                    <a:pt x="2443" y="3467"/>
                    <a:pt x="1872" y="4403"/>
                  </a:cubicBezTo>
                  <a:cubicBezTo>
                    <a:pt x="0" y="7461"/>
                    <a:pt x="137" y="11296"/>
                    <a:pt x="662" y="14834"/>
                  </a:cubicBezTo>
                  <a:cubicBezTo>
                    <a:pt x="1233" y="18509"/>
                    <a:pt x="2169" y="22138"/>
                    <a:pt x="3470" y="25608"/>
                  </a:cubicBezTo>
                  <a:cubicBezTo>
                    <a:pt x="3903" y="26772"/>
                    <a:pt x="4588" y="28164"/>
                    <a:pt x="5958" y="28735"/>
                  </a:cubicBezTo>
                  <a:cubicBezTo>
                    <a:pt x="6548" y="28997"/>
                    <a:pt x="7176" y="29093"/>
                    <a:pt x="7811" y="29093"/>
                  </a:cubicBezTo>
                  <a:cubicBezTo>
                    <a:pt x="8281" y="29093"/>
                    <a:pt x="8756" y="29041"/>
                    <a:pt x="9222" y="28963"/>
                  </a:cubicBezTo>
                  <a:cubicBezTo>
                    <a:pt x="13673" y="28255"/>
                    <a:pt x="17485" y="25379"/>
                    <a:pt x="20657" y="22161"/>
                  </a:cubicBezTo>
                  <a:cubicBezTo>
                    <a:pt x="22050" y="20746"/>
                    <a:pt x="23351" y="19216"/>
                    <a:pt x="24264" y="17459"/>
                  </a:cubicBezTo>
                  <a:cubicBezTo>
                    <a:pt x="25177" y="15701"/>
                    <a:pt x="25679" y="13670"/>
                    <a:pt x="25382" y="11730"/>
                  </a:cubicBezTo>
                  <a:cubicBezTo>
                    <a:pt x="25291" y="11182"/>
                    <a:pt x="25108" y="10611"/>
                    <a:pt x="24652" y="10337"/>
                  </a:cubicBezTo>
                  <a:cubicBezTo>
                    <a:pt x="24472" y="10236"/>
                    <a:pt x="24273" y="10190"/>
                    <a:pt x="24071" y="10190"/>
                  </a:cubicBezTo>
                  <a:cubicBezTo>
                    <a:pt x="23686" y="10190"/>
                    <a:pt x="23293" y="10356"/>
                    <a:pt x="23008" y="10611"/>
                  </a:cubicBezTo>
                  <a:cubicBezTo>
                    <a:pt x="22552" y="10999"/>
                    <a:pt x="22278" y="11524"/>
                    <a:pt x="22004" y="12049"/>
                  </a:cubicBezTo>
                  <a:cubicBezTo>
                    <a:pt x="20885" y="14241"/>
                    <a:pt x="19516" y="16295"/>
                    <a:pt x="17918" y="18166"/>
                  </a:cubicBezTo>
                  <a:cubicBezTo>
                    <a:pt x="19288" y="15222"/>
                    <a:pt x="20657" y="12255"/>
                    <a:pt x="21639" y="9173"/>
                  </a:cubicBezTo>
                  <a:cubicBezTo>
                    <a:pt x="22232" y="7347"/>
                    <a:pt x="22643" y="5316"/>
                    <a:pt x="21913" y="3558"/>
                  </a:cubicBezTo>
                  <a:cubicBezTo>
                    <a:pt x="21342" y="2166"/>
                    <a:pt x="20087" y="1116"/>
                    <a:pt x="18694" y="568"/>
                  </a:cubicBezTo>
                  <a:cubicBezTo>
                    <a:pt x="17639" y="153"/>
                    <a:pt x="16505" y="0"/>
                    <a:pt x="153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8"/>
            <p:cNvSpPr/>
            <p:nvPr/>
          </p:nvSpPr>
          <p:spPr>
            <a:xfrm>
              <a:off x="8154826" y="3623515"/>
              <a:ext cx="1186935" cy="2124826"/>
            </a:xfrm>
            <a:custGeom>
              <a:avLst/>
              <a:gdLst/>
              <a:ahLst/>
              <a:cxnLst/>
              <a:rect l="l" t="t" r="r" b="b"/>
              <a:pathLst>
                <a:path w="43985" h="78741" extrusionOk="0">
                  <a:moveTo>
                    <a:pt x="15204" y="1"/>
                  </a:moveTo>
                  <a:cubicBezTo>
                    <a:pt x="14564" y="1"/>
                    <a:pt x="13931" y="314"/>
                    <a:pt x="13467" y="755"/>
                  </a:cubicBezTo>
                  <a:cubicBezTo>
                    <a:pt x="12303" y="1805"/>
                    <a:pt x="11938" y="3517"/>
                    <a:pt x="12098" y="5092"/>
                  </a:cubicBezTo>
                  <a:cubicBezTo>
                    <a:pt x="12280" y="6644"/>
                    <a:pt x="12874" y="8105"/>
                    <a:pt x="13376" y="9611"/>
                  </a:cubicBezTo>
                  <a:cubicBezTo>
                    <a:pt x="15727" y="16824"/>
                    <a:pt x="15248" y="24653"/>
                    <a:pt x="13833" y="32140"/>
                  </a:cubicBezTo>
                  <a:cubicBezTo>
                    <a:pt x="12098" y="36226"/>
                    <a:pt x="10957" y="40585"/>
                    <a:pt x="10432" y="44991"/>
                  </a:cubicBezTo>
                  <a:cubicBezTo>
                    <a:pt x="9929" y="41224"/>
                    <a:pt x="8811" y="37435"/>
                    <a:pt x="8583" y="33601"/>
                  </a:cubicBezTo>
                  <a:cubicBezTo>
                    <a:pt x="8332" y="29538"/>
                    <a:pt x="9062" y="25407"/>
                    <a:pt x="8103" y="21458"/>
                  </a:cubicBezTo>
                  <a:cubicBezTo>
                    <a:pt x="7838" y="20331"/>
                    <a:pt x="7124" y="19034"/>
                    <a:pt x="6003" y="19034"/>
                  </a:cubicBezTo>
                  <a:cubicBezTo>
                    <a:pt x="5966" y="19034"/>
                    <a:pt x="5928" y="19035"/>
                    <a:pt x="5889" y="19038"/>
                  </a:cubicBezTo>
                  <a:cubicBezTo>
                    <a:pt x="5364" y="19084"/>
                    <a:pt x="4908" y="19426"/>
                    <a:pt x="4565" y="19814"/>
                  </a:cubicBezTo>
                  <a:cubicBezTo>
                    <a:pt x="3516" y="21001"/>
                    <a:pt x="3264" y="22645"/>
                    <a:pt x="3173" y="24197"/>
                  </a:cubicBezTo>
                  <a:cubicBezTo>
                    <a:pt x="2945" y="28465"/>
                    <a:pt x="3607" y="32756"/>
                    <a:pt x="5136" y="36751"/>
                  </a:cubicBezTo>
                  <a:cubicBezTo>
                    <a:pt x="6711" y="40836"/>
                    <a:pt x="9199" y="44671"/>
                    <a:pt x="10135" y="48871"/>
                  </a:cubicBezTo>
                  <a:cubicBezTo>
                    <a:pt x="9929" y="55947"/>
                    <a:pt x="11482" y="63182"/>
                    <a:pt x="14905" y="69254"/>
                  </a:cubicBezTo>
                  <a:cubicBezTo>
                    <a:pt x="11938" y="66560"/>
                    <a:pt x="9678" y="63228"/>
                    <a:pt x="8240" y="59553"/>
                  </a:cubicBezTo>
                  <a:cubicBezTo>
                    <a:pt x="6985" y="56358"/>
                    <a:pt x="6346" y="52934"/>
                    <a:pt x="4976" y="49784"/>
                  </a:cubicBezTo>
                  <a:cubicBezTo>
                    <a:pt x="4680" y="49168"/>
                    <a:pt x="4337" y="48506"/>
                    <a:pt x="3698" y="48232"/>
                  </a:cubicBezTo>
                  <a:cubicBezTo>
                    <a:pt x="3521" y="48163"/>
                    <a:pt x="3337" y="48132"/>
                    <a:pt x="3153" y="48132"/>
                  </a:cubicBezTo>
                  <a:cubicBezTo>
                    <a:pt x="2600" y="48132"/>
                    <a:pt x="2043" y="48414"/>
                    <a:pt x="1667" y="48825"/>
                  </a:cubicBezTo>
                  <a:cubicBezTo>
                    <a:pt x="1164" y="49396"/>
                    <a:pt x="936" y="50149"/>
                    <a:pt x="799" y="50880"/>
                  </a:cubicBezTo>
                  <a:cubicBezTo>
                    <a:pt x="0" y="55148"/>
                    <a:pt x="1781" y="59599"/>
                    <a:pt x="4702" y="62794"/>
                  </a:cubicBezTo>
                  <a:cubicBezTo>
                    <a:pt x="7510" y="65899"/>
                    <a:pt x="11253" y="67998"/>
                    <a:pt x="15111" y="69619"/>
                  </a:cubicBezTo>
                  <a:cubicBezTo>
                    <a:pt x="17051" y="72952"/>
                    <a:pt x="19539" y="75919"/>
                    <a:pt x="22620" y="78293"/>
                  </a:cubicBezTo>
                  <a:cubicBezTo>
                    <a:pt x="22926" y="78526"/>
                    <a:pt x="23344" y="78740"/>
                    <a:pt x="23701" y="78740"/>
                  </a:cubicBezTo>
                  <a:cubicBezTo>
                    <a:pt x="23903" y="78740"/>
                    <a:pt x="24086" y="78671"/>
                    <a:pt x="24218" y="78498"/>
                  </a:cubicBezTo>
                  <a:cubicBezTo>
                    <a:pt x="19288" y="74960"/>
                    <a:pt x="15818" y="69665"/>
                    <a:pt x="13673" y="63981"/>
                  </a:cubicBezTo>
                  <a:cubicBezTo>
                    <a:pt x="13330" y="63045"/>
                    <a:pt x="13011" y="62087"/>
                    <a:pt x="12737" y="61128"/>
                  </a:cubicBezTo>
                  <a:cubicBezTo>
                    <a:pt x="12303" y="55148"/>
                    <a:pt x="13764" y="49122"/>
                    <a:pt x="17416" y="44534"/>
                  </a:cubicBezTo>
                  <a:cubicBezTo>
                    <a:pt x="19813" y="41476"/>
                    <a:pt x="23077" y="39170"/>
                    <a:pt x="25451" y="36089"/>
                  </a:cubicBezTo>
                  <a:cubicBezTo>
                    <a:pt x="26090" y="35244"/>
                    <a:pt x="26683" y="34103"/>
                    <a:pt x="26135" y="33190"/>
                  </a:cubicBezTo>
                  <a:cubicBezTo>
                    <a:pt x="25784" y="32575"/>
                    <a:pt x="25085" y="32364"/>
                    <a:pt x="24346" y="32364"/>
                  </a:cubicBezTo>
                  <a:cubicBezTo>
                    <a:pt x="23933" y="32364"/>
                    <a:pt x="23507" y="32430"/>
                    <a:pt x="23122" y="32528"/>
                  </a:cubicBezTo>
                  <a:cubicBezTo>
                    <a:pt x="19105" y="33624"/>
                    <a:pt x="15978" y="36910"/>
                    <a:pt x="13969" y="40563"/>
                  </a:cubicBezTo>
                  <a:cubicBezTo>
                    <a:pt x="12372" y="43507"/>
                    <a:pt x="11390" y="46771"/>
                    <a:pt x="11048" y="50081"/>
                  </a:cubicBezTo>
                  <a:cubicBezTo>
                    <a:pt x="10934" y="43986"/>
                    <a:pt x="12098" y="37846"/>
                    <a:pt x="14494" y="32231"/>
                  </a:cubicBezTo>
                  <a:cubicBezTo>
                    <a:pt x="17895" y="28077"/>
                    <a:pt x="22529" y="24904"/>
                    <a:pt x="27665" y="23147"/>
                  </a:cubicBezTo>
                  <a:cubicBezTo>
                    <a:pt x="32595" y="21481"/>
                    <a:pt x="38096" y="21047"/>
                    <a:pt x="42319" y="18011"/>
                  </a:cubicBezTo>
                  <a:cubicBezTo>
                    <a:pt x="42844" y="17623"/>
                    <a:pt x="43368" y="17189"/>
                    <a:pt x="43665" y="16596"/>
                  </a:cubicBezTo>
                  <a:cubicBezTo>
                    <a:pt x="43962" y="16003"/>
                    <a:pt x="43985" y="15226"/>
                    <a:pt x="43551" y="14724"/>
                  </a:cubicBezTo>
                  <a:cubicBezTo>
                    <a:pt x="43277" y="14428"/>
                    <a:pt x="42889" y="14245"/>
                    <a:pt x="42524" y="14108"/>
                  </a:cubicBezTo>
                  <a:cubicBezTo>
                    <a:pt x="41374" y="13717"/>
                    <a:pt x="40169" y="13560"/>
                    <a:pt x="38953" y="13560"/>
                  </a:cubicBezTo>
                  <a:cubicBezTo>
                    <a:pt x="37827" y="13560"/>
                    <a:pt x="36693" y="13694"/>
                    <a:pt x="35585" y="13903"/>
                  </a:cubicBezTo>
                  <a:cubicBezTo>
                    <a:pt x="30153" y="14884"/>
                    <a:pt x="25085" y="17623"/>
                    <a:pt x="21114" y="21458"/>
                  </a:cubicBezTo>
                  <a:cubicBezTo>
                    <a:pt x="21548" y="20864"/>
                    <a:pt x="22004" y="20294"/>
                    <a:pt x="22461" y="19723"/>
                  </a:cubicBezTo>
                  <a:cubicBezTo>
                    <a:pt x="24241" y="17463"/>
                    <a:pt x="25998" y="15204"/>
                    <a:pt x="27779" y="12967"/>
                  </a:cubicBezTo>
                  <a:cubicBezTo>
                    <a:pt x="28190" y="12419"/>
                    <a:pt x="28646" y="11848"/>
                    <a:pt x="29194" y="11437"/>
                  </a:cubicBezTo>
                  <a:cubicBezTo>
                    <a:pt x="30175" y="10730"/>
                    <a:pt x="31431" y="10502"/>
                    <a:pt x="32572" y="10114"/>
                  </a:cubicBezTo>
                  <a:cubicBezTo>
                    <a:pt x="33736" y="9748"/>
                    <a:pt x="34946" y="9086"/>
                    <a:pt x="35357" y="7945"/>
                  </a:cubicBezTo>
                  <a:cubicBezTo>
                    <a:pt x="34923" y="7788"/>
                    <a:pt x="34458" y="7710"/>
                    <a:pt x="33993" y="7710"/>
                  </a:cubicBezTo>
                  <a:cubicBezTo>
                    <a:pt x="33309" y="7710"/>
                    <a:pt x="32622" y="7879"/>
                    <a:pt x="32024" y="8219"/>
                  </a:cubicBezTo>
                  <a:cubicBezTo>
                    <a:pt x="32892" y="7215"/>
                    <a:pt x="33531" y="6051"/>
                    <a:pt x="33896" y="4772"/>
                  </a:cubicBezTo>
                  <a:cubicBezTo>
                    <a:pt x="33987" y="4499"/>
                    <a:pt x="34033" y="4179"/>
                    <a:pt x="33873" y="3951"/>
                  </a:cubicBezTo>
                  <a:cubicBezTo>
                    <a:pt x="33753" y="3779"/>
                    <a:pt x="33580" y="3710"/>
                    <a:pt x="33389" y="3710"/>
                  </a:cubicBezTo>
                  <a:cubicBezTo>
                    <a:pt x="33073" y="3710"/>
                    <a:pt x="32705" y="3897"/>
                    <a:pt x="32435" y="4111"/>
                  </a:cubicBezTo>
                  <a:cubicBezTo>
                    <a:pt x="31522" y="4864"/>
                    <a:pt x="30746" y="5777"/>
                    <a:pt x="30153" y="6827"/>
                  </a:cubicBezTo>
                  <a:cubicBezTo>
                    <a:pt x="30563" y="5343"/>
                    <a:pt x="30700" y="3768"/>
                    <a:pt x="30495" y="2239"/>
                  </a:cubicBezTo>
                  <a:cubicBezTo>
                    <a:pt x="30449" y="1897"/>
                    <a:pt x="30335" y="1508"/>
                    <a:pt x="30016" y="1417"/>
                  </a:cubicBezTo>
                  <a:cubicBezTo>
                    <a:pt x="29975" y="1406"/>
                    <a:pt x="29935" y="1401"/>
                    <a:pt x="29896" y="1401"/>
                  </a:cubicBezTo>
                  <a:cubicBezTo>
                    <a:pt x="29605" y="1401"/>
                    <a:pt x="29352" y="1683"/>
                    <a:pt x="29171" y="1965"/>
                  </a:cubicBezTo>
                  <a:cubicBezTo>
                    <a:pt x="28190" y="3517"/>
                    <a:pt x="27596" y="5343"/>
                    <a:pt x="27505" y="7215"/>
                  </a:cubicBezTo>
                  <a:cubicBezTo>
                    <a:pt x="27414" y="6165"/>
                    <a:pt x="27003" y="5161"/>
                    <a:pt x="26364" y="4339"/>
                  </a:cubicBezTo>
                  <a:cubicBezTo>
                    <a:pt x="26139" y="4045"/>
                    <a:pt x="25783" y="3764"/>
                    <a:pt x="25455" y="3764"/>
                  </a:cubicBezTo>
                  <a:cubicBezTo>
                    <a:pt x="25350" y="3764"/>
                    <a:pt x="25248" y="3793"/>
                    <a:pt x="25154" y="3859"/>
                  </a:cubicBezTo>
                  <a:cubicBezTo>
                    <a:pt x="24834" y="4065"/>
                    <a:pt x="24834" y="4499"/>
                    <a:pt x="24880" y="4864"/>
                  </a:cubicBezTo>
                  <a:cubicBezTo>
                    <a:pt x="25108" y="7192"/>
                    <a:pt x="25930" y="9474"/>
                    <a:pt x="27528" y="11346"/>
                  </a:cubicBezTo>
                  <a:cubicBezTo>
                    <a:pt x="24720" y="15820"/>
                    <a:pt x="21068" y="19700"/>
                    <a:pt x="18124" y="24105"/>
                  </a:cubicBezTo>
                  <a:cubicBezTo>
                    <a:pt x="17256" y="25429"/>
                    <a:pt x="16435" y="26776"/>
                    <a:pt x="15704" y="28191"/>
                  </a:cubicBezTo>
                  <a:cubicBezTo>
                    <a:pt x="16982" y="24562"/>
                    <a:pt x="17918" y="20819"/>
                    <a:pt x="18512" y="17030"/>
                  </a:cubicBezTo>
                  <a:cubicBezTo>
                    <a:pt x="19196" y="12602"/>
                    <a:pt x="19402" y="8059"/>
                    <a:pt x="18420" y="3723"/>
                  </a:cubicBezTo>
                  <a:cubicBezTo>
                    <a:pt x="18010" y="2011"/>
                    <a:pt x="17028" y="25"/>
                    <a:pt x="15271" y="2"/>
                  </a:cubicBezTo>
                  <a:cubicBezTo>
                    <a:pt x="15248" y="1"/>
                    <a:pt x="15226" y="1"/>
                    <a:pt x="152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9" name="Google Shape;739;p38"/>
          <p:cNvSpPr/>
          <p:nvPr/>
        </p:nvSpPr>
        <p:spPr>
          <a:xfrm rot="-570776" flipH="1">
            <a:off x="691949" y="4249414"/>
            <a:ext cx="904250" cy="1339752"/>
          </a:xfrm>
          <a:custGeom>
            <a:avLst/>
            <a:gdLst/>
            <a:ahLst/>
            <a:cxnLst/>
            <a:rect l="l" t="t" r="r" b="b"/>
            <a:pathLst>
              <a:path w="33508" h="49646" extrusionOk="0">
                <a:moveTo>
                  <a:pt x="12973" y="0"/>
                </a:moveTo>
                <a:cubicBezTo>
                  <a:pt x="11302" y="0"/>
                  <a:pt x="9993" y="1496"/>
                  <a:pt x="9427" y="3059"/>
                </a:cubicBezTo>
                <a:cubicBezTo>
                  <a:pt x="8103" y="6574"/>
                  <a:pt x="9359" y="10729"/>
                  <a:pt x="11915" y="13468"/>
                </a:cubicBezTo>
                <a:cubicBezTo>
                  <a:pt x="13033" y="14654"/>
                  <a:pt x="14449" y="15796"/>
                  <a:pt x="14631" y="17416"/>
                </a:cubicBezTo>
                <a:cubicBezTo>
                  <a:pt x="14700" y="18078"/>
                  <a:pt x="14540" y="18740"/>
                  <a:pt x="14517" y="19402"/>
                </a:cubicBezTo>
                <a:cubicBezTo>
                  <a:pt x="14471" y="20794"/>
                  <a:pt x="14974" y="22232"/>
                  <a:pt x="15955" y="23282"/>
                </a:cubicBezTo>
                <a:cubicBezTo>
                  <a:pt x="17233" y="24675"/>
                  <a:pt x="19242" y="25382"/>
                  <a:pt x="20201" y="27026"/>
                </a:cubicBezTo>
                <a:cubicBezTo>
                  <a:pt x="21410" y="29103"/>
                  <a:pt x="20497" y="31910"/>
                  <a:pt x="21684" y="34010"/>
                </a:cubicBezTo>
                <a:cubicBezTo>
                  <a:pt x="23031" y="36407"/>
                  <a:pt x="26432" y="36749"/>
                  <a:pt x="28281" y="38781"/>
                </a:cubicBezTo>
                <a:cubicBezTo>
                  <a:pt x="29285" y="39831"/>
                  <a:pt x="29742" y="41269"/>
                  <a:pt x="30404" y="42570"/>
                </a:cubicBezTo>
                <a:cubicBezTo>
                  <a:pt x="31043" y="43871"/>
                  <a:pt x="32070" y="45172"/>
                  <a:pt x="33508" y="45400"/>
                </a:cubicBezTo>
                <a:cubicBezTo>
                  <a:pt x="32024" y="44487"/>
                  <a:pt x="31454" y="42501"/>
                  <a:pt x="31202" y="40744"/>
                </a:cubicBezTo>
                <a:cubicBezTo>
                  <a:pt x="30951" y="38986"/>
                  <a:pt x="30746" y="37046"/>
                  <a:pt x="29468" y="35814"/>
                </a:cubicBezTo>
                <a:cubicBezTo>
                  <a:pt x="28737" y="35106"/>
                  <a:pt x="27733" y="34764"/>
                  <a:pt x="26934" y="34147"/>
                </a:cubicBezTo>
                <a:cubicBezTo>
                  <a:pt x="26112" y="33485"/>
                  <a:pt x="25496" y="32549"/>
                  <a:pt x="25245" y="31522"/>
                </a:cubicBezTo>
                <a:cubicBezTo>
                  <a:pt x="24789" y="29582"/>
                  <a:pt x="25565" y="27437"/>
                  <a:pt x="24720" y="25656"/>
                </a:cubicBezTo>
                <a:cubicBezTo>
                  <a:pt x="23921" y="23967"/>
                  <a:pt x="21844" y="23054"/>
                  <a:pt x="21296" y="21251"/>
                </a:cubicBezTo>
                <a:cubicBezTo>
                  <a:pt x="20817" y="19745"/>
                  <a:pt x="21570" y="18124"/>
                  <a:pt x="21273" y="16572"/>
                </a:cubicBezTo>
                <a:cubicBezTo>
                  <a:pt x="20863" y="14312"/>
                  <a:pt x="18443" y="13011"/>
                  <a:pt x="17416" y="10934"/>
                </a:cubicBezTo>
                <a:cubicBezTo>
                  <a:pt x="16777" y="9656"/>
                  <a:pt x="16708" y="8195"/>
                  <a:pt x="16686" y="6757"/>
                </a:cubicBezTo>
                <a:cubicBezTo>
                  <a:pt x="16663" y="5319"/>
                  <a:pt x="16686" y="3858"/>
                  <a:pt x="16161" y="2534"/>
                </a:cubicBezTo>
                <a:cubicBezTo>
                  <a:pt x="15636" y="1188"/>
                  <a:pt x="14449" y="23"/>
                  <a:pt x="13011" y="1"/>
                </a:cubicBezTo>
                <a:cubicBezTo>
                  <a:pt x="12998" y="0"/>
                  <a:pt x="12985" y="0"/>
                  <a:pt x="12973" y="0"/>
                </a:cubicBezTo>
                <a:close/>
                <a:moveTo>
                  <a:pt x="4392" y="14708"/>
                </a:moveTo>
                <a:cubicBezTo>
                  <a:pt x="3463" y="14708"/>
                  <a:pt x="2560" y="14973"/>
                  <a:pt x="1826" y="15567"/>
                </a:cubicBezTo>
                <a:cubicBezTo>
                  <a:pt x="434" y="16686"/>
                  <a:pt x="0" y="18763"/>
                  <a:pt x="571" y="20452"/>
                </a:cubicBezTo>
                <a:cubicBezTo>
                  <a:pt x="1142" y="22141"/>
                  <a:pt x="2602" y="23442"/>
                  <a:pt x="4269" y="24127"/>
                </a:cubicBezTo>
                <a:cubicBezTo>
                  <a:pt x="5455" y="24629"/>
                  <a:pt x="6916" y="24926"/>
                  <a:pt x="7555" y="26067"/>
                </a:cubicBezTo>
                <a:cubicBezTo>
                  <a:pt x="8080" y="27026"/>
                  <a:pt x="7829" y="28236"/>
                  <a:pt x="8263" y="29263"/>
                </a:cubicBezTo>
                <a:cubicBezTo>
                  <a:pt x="9222" y="31454"/>
                  <a:pt x="12554" y="31203"/>
                  <a:pt x="14243" y="32892"/>
                </a:cubicBezTo>
                <a:cubicBezTo>
                  <a:pt x="15430" y="34102"/>
                  <a:pt x="15544" y="35996"/>
                  <a:pt x="16434" y="37434"/>
                </a:cubicBezTo>
                <a:cubicBezTo>
                  <a:pt x="17279" y="38804"/>
                  <a:pt x="18763" y="39648"/>
                  <a:pt x="20269" y="40242"/>
                </a:cubicBezTo>
                <a:cubicBezTo>
                  <a:pt x="21296" y="40652"/>
                  <a:pt x="22369" y="40972"/>
                  <a:pt x="23282" y="41565"/>
                </a:cubicBezTo>
                <a:cubicBezTo>
                  <a:pt x="25907" y="43186"/>
                  <a:pt x="27094" y="46678"/>
                  <a:pt x="29947" y="47865"/>
                </a:cubicBezTo>
                <a:cubicBezTo>
                  <a:pt x="27025" y="46176"/>
                  <a:pt x="27048" y="42068"/>
                  <a:pt x="24811" y="40082"/>
                </a:cubicBezTo>
                <a:cubicBezTo>
                  <a:pt x="23487" y="38895"/>
                  <a:pt x="21479" y="38621"/>
                  <a:pt x="20292" y="37320"/>
                </a:cubicBezTo>
                <a:cubicBezTo>
                  <a:pt x="18375" y="35243"/>
                  <a:pt x="19310" y="31568"/>
                  <a:pt x="17393" y="29491"/>
                </a:cubicBezTo>
                <a:cubicBezTo>
                  <a:pt x="16161" y="28167"/>
                  <a:pt x="14083" y="27893"/>
                  <a:pt x="12828" y="26592"/>
                </a:cubicBezTo>
                <a:cubicBezTo>
                  <a:pt x="11755" y="25474"/>
                  <a:pt x="11504" y="23853"/>
                  <a:pt x="11162" y="22347"/>
                </a:cubicBezTo>
                <a:cubicBezTo>
                  <a:pt x="10682" y="20087"/>
                  <a:pt x="9884" y="17759"/>
                  <a:pt x="8172" y="16207"/>
                </a:cubicBezTo>
                <a:cubicBezTo>
                  <a:pt x="7156" y="15272"/>
                  <a:pt x="5747" y="14708"/>
                  <a:pt x="4392" y="14708"/>
                </a:cubicBezTo>
                <a:close/>
                <a:moveTo>
                  <a:pt x="5136" y="34284"/>
                </a:moveTo>
                <a:cubicBezTo>
                  <a:pt x="2876" y="34307"/>
                  <a:pt x="1210" y="36955"/>
                  <a:pt x="1826" y="39123"/>
                </a:cubicBezTo>
                <a:cubicBezTo>
                  <a:pt x="2433" y="41257"/>
                  <a:pt x="4719" y="42639"/>
                  <a:pt x="6945" y="42639"/>
                </a:cubicBezTo>
                <a:cubicBezTo>
                  <a:pt x="6981" y="42639"/>
                  <a:pt x="7017" y="42639"/>
                  <a:pt x="7053" y="42638"/>
                </a:cubicBezTo>
                <a:cubicBezTo>
                  <a:pt x="7470" y="42623"/>
                  <a:pt x="7888" y="42566"/>
                  <a:pt x="8305" y="42566"/>
                </a:cubicBezTo>
                <a:cubicBezTo>
                  <a:pt x="8504" y="42566"/>
                  <a:pt x="8703" y="42579"/>
                  <a:pt x="8902" y="42615"/>
                </a:cubicBezTo>
                <a:cubicBezTo>
                  <a:pt x="10591" y="42889"/>
                  <a:pt x="11755" y="44647"/>
                  <a:pt x="13444" y="44966"/>
                </a:cubicBezTo>
                <a:cubicBezTo>
                  <a:pt x="13658" y="45009"/>
                  <a:pt x="13873" y="45027"/>
                  <a:pt x="14088" y="45027"/>
                </a:cubicBezTo>
                <a:cubicBezTo>
                  <a:pt x="15090" y="45027"/>
                  <a:pt x="16104" y="44644"/>
                  <a:pt x="17118" y="44644"/>
                </a:cubicBezTo>
                <a:cubicBezTo>
                  <a:pt x="17164" y="44644"/>
                  <a:pt x="17210" y="44645"/>
                  <a:pt x="17256" y="44647"/>
                </a:cubicBezTo>
                <a:cubicBezTo>
                  <a:pt x="20877" y="44738"/>
                  <a:pt x="23021" y="49646"/>
                  <a:pt x="26658" y="49646"/>
                </a:cubicBezTo>
                <a:cubicBezTo>
                  <a:pt x="26666" y="49646"/>
                  <a:pt x="26675" y="49646"/>
                  <a:pt x="26683" y="49646"/>
                </a:cubicBezTo>
                <a:cubicBezTo>
                  <a:pt x="25450" y="48550"/>
                  <a:pt x="24400" y="47363"/>
                  <a:pt x="23716" y="45994"/>
                </a:cubicBezTo>
                <a:cubicBezTo>
                  <a:pt x="23236" y="45058"/>
                  <a:pt x="22894" y="43939"/>
                  <a:pt x="21981" y="43414"/>
                </a:cubicBezTo>
                <a:cubicBezTo>
                  <a:pt x="21342" y="43026"/>
                  <a:pt x="20543" y="43003"/>
                  <a:pt x="19881" y="42684"/>
                </a:cubicBezTo>
                <a:cubicBezTo>
                  <a:pt x="18397" y="41999"/>
                  <a:pt x="17895" y="40036"/>
                  <a:pt x="16503" y="39169"/>
                </a:cubicBezTo>
                <a:cubicBezTo>
                  <a:pt x="15225" y="38393"/>
                  <a:pt x="13558" y="38712"/>
                  <a:pt x="12120" y="38279"/>
                </a:cubicBezTo>
                <a:cubicBezTo>
                  <a:pt x="9496" y="37480"/>
                  <a:pt x="7852" y="34284"/>
                  <a:pt x="5136" y="3428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40" name="Google Shape;740;p38"/>
          <p:cNvCxnSpPr/>
          <p:nvPr/>
        </p:nvCxnSpPr>
        <p:spPr>
          <a:xfrm>
            <a:off x="4022900" y="3106702"/>
            <a:ext cx="4208400" cy="0"/>
          </a:xfrm>
          <a:prstGeom prst="straightConnector1">
            <a:avLst/>
          </a:prstGeom>
          <a:noFill/>
          <a:ln w="9525" cap="flat" cmpd="sng">
            <a:solidFill>
              <a:schemeClr val="dk1"/>
            </a:solidFill>
            <a:prstDash val="solid"/>
            <a:round/>
            <a:headEnd type="none" w="med" len="med"/>
            <a:tailEnd type="none" w="med" len="med"/>
          </a:ln>
        </p:spPr>
      </p:cxnSp>
      <p:grpSp>
        <p:nvGrpSpPr>
          <p:cNvPr id="741" name="Google Shape;741;p38"/>
          <p:cNvGrpSpPr/>
          <p:nvPr/>
        </p:nvGrpSpPr>
        <p:grpSpPr>
          <a:xfrm>
            <a:off x="4095115" y="822549"/>
            <a:ext cx="150927" cy="143533"/>
            <a:chOff x="3716290" y="4256524"/>
            <a:chExt cx="150927" cy="143533"/>
          </a:xfrm>
        </p:grpSpPr>
        <p:sp>
          <p:nvSpPr>
            <p:cNvPr id="742" name="Google Shape;742;p38"/>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8"/>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8"/>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a:extLst>
              <a:ext uri="{FF2B5EF4-FFF2-40B4-BE49-F238E27FC236}">
                <a16:creationId xmlns:a16="http://schemas.microsoft.com/office/drawing/2014/main" id="{E70CEFE0-174E-DC4C-AD06-A3A358B47734}"/>
              </a:ext>
            </a:extLst>
          </p:cNvPr>
          <p:cNvSpPr txBox="1"/>
          <p:nvPr/>
        </p:nvSpPr>
        <p:spPr>
          <a:xfrm>
            <a:off x="4107766" y="3658885"/>
            <a:ext cx="4113045" cy="646331"/>
          </a:xfrm>
          <a:prstGeom prst="rect">
            <a:avLst/>
          </a:prstGeom>
          <a:noFill/>
        </p:spPr>
        <p:txBody>
          <a:bodyPr wrap="square" rtlCol="0">
            <a:spAutoFit/>
          </a:bodyPr>
          <a:lstStyle/>
          <a:p>
            <a:pPr algn="ctr"/>
            <a:r>
              <a:rPr lang="en-US" sz="1800" dirty="0">
                <a:solidFill>
                  <a:schemeClr val="bg1">
                    <a:lumMod val="50000"/>
                  </a:schemeClr>
                </a:solidFill>
                <a:latin typeface="Archivo Black"/>
                <a:sym typeface="Archivo Black"/>
              </a:rPr>
              <a:t>PRESENTATION DONE BY: MAYSA EYALSALMAN</a:t>
            </a:r>
          </a:p>
        </p:txBody>
      </p:sp>
      <p:sp>
        <p:nvSpPr>
          <p:cNvPr id="74" name="TextBox 73">
            <a:extLst>
              <a:ext uri="{FF2B5EF4-FFF2-40B4-BE49-F238E27FC236}">
                <a16:creationId xmlns:a16="http://schemas.microsoft.com/office/drawing/2014/main" id="{1FB0D1C5-0F3F-CE44-8ACC-90676162C555}"/>
              </a:ext>
            </a:extLst>
          </p:cNvPr>
          <p:cNvSpPr txBox="1"/>
          <p:nvPr/>
        </p:nvSpPr>
        <p:spPr>
          <a:xfrm>
            <a:off x="3524825" y="3218805"/>
            <a:ext cx="5338896" cy="369332"/>
          </a:xfrm>
          <a:prstGeom prst="rect">
            <a:avLst/>
          </a:prstGeom>
          <a:noFill/>
        </p:spPr>
        <p:txBody>
          <a:bodyPr wrap="square" rtlCol="0">
            <a:spAutoFit/>
          </a:bodyPr>
          <a:lstStyle/>
          <a:p>
            <a:pPr algn="ctr"/>
            <a:r>
              <a:rPr lang="en-US" sz="1800" dirty="0">
                <a:solidFill>
                  <a:schemeClr val="accent3">
                    <a:lumMod val="75000"/>
                  </a:schemeClr>
                </a:solidFill>
                <a:latin typeface="Archivo Black"/>
                <a:sym typeface="Archivo Black"/>
              </a:rPr>
              <a:t>SUPERVISING DR: OSAMA SHATTARA</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grpSp>
        <p:nvGrpSpPr>
          <p:cNvPr id="934" name="Google Shape;934;p43"/>
          <p:cNvGrpSpPr/>
          <p:nvPr/>
        </p:nvGrpSpPr>
        <p:grpSpPr>
          <a:xfrm rot="-2519054">
            <a:off x="590967" y="442338"/>
            <a:ext cx="406843" cy="401382"/>
            <a:chOff x="8167224" y="612742"/>
            <a:chExt cx="406859" cy="401398"/>
          </a:xfrm>
        </p:grpSpPr>
        <p:sp>
          <p:nvSpPr>
            <p:cNvPr id="935" name="Google Shape;935;p43"/>
            <p:cNvSpPr/>
            <p:nvPr/>
          </p:nvSpPr>
          <p:spPr>
            <a:xfrm flipH="1">
              <a:off x="8198311" y="612742"/>
              <a:ext cx="336021" cy="356970"/>
            </a:xfrm>
            <a:custGeom>
              <a:avLst/>
              <a:gdLst/>
              <a:ahLst/>
              <a:cxnLst/>
              <a:rect l="l" t="t" r="r" b="b"/>
              <a:pathLst>
                <a:path w="16778" h="17824" extrusionOk="0">
                  <a:moveTo>
                    <a:pt x="8757" y="0"/>
                  </a:moveTo>
                  <a:cubicBezTo>
                    <a:pt x="7465" y="0"/>
                    <a:pt x="6167" y="257"/>
                    <a:pt x="4954" y="710"/>
                  </a:cubicBezTo>
                  <a:cubicBezTo>
                    <a:pt x="3448" y="1281"/>
                    <a:pt x="1987" y="2171"/>
                    <a:pt x="1142" y="3541"/>
                  </a:cubicBezTo>
                  <a:cubicBezTo>
                    <a:pt x="663" y="4317"/>
                    <a:pt x="389" y="5207"/>
                    <a:pt x="229" y="6120"/>
                  </a:cubicBezTo>
                  <a:cubicBezTo>
                    <a:pt x="1" y="7489"/>
                    <a:pt x="1" y="8904"/>
                    <a:pt x="24" y="10297"/>
                  </a:cubicBezTo>
                  <a:cubicBezTo>
                    <a:pt x="47" y="12556"/>
                    <a:pt x="69" y="14839"/>
                    <a:pt x="115" y="17099"/>
                  </a:cubicBezTo>
                  <a:cubicBezTo>
                    <a:pt x="2742" y="17595"/>
                    <a:pt x="5402" y="17824"/>
                    <a:pt x="8063" y="17824"/>
                  </a:cubicBezTo>
                  <a:cubicBezTo>
                    <a:pt x="10789" y="17824"/>
                    <a:pt x="13515" y="17583"/>
                    <a:pt x="16207" y="17144"/>
                  </a:cubicBezTo>
                  <a:cubicBezTo>
                    <a:pt x="16298" y="17144"/>
                    <a:pt x="16390" y="17122"/>
                    <a:pt x="16458" y="17053"/>
                  </a:cubicBezTo>
                  <a:cubicBezTo>
                    <a:pt x="16526" y="16985"/>
                    <a:pt x="16526" y="16870"/>
                    <a:pt x="16526" y="16779"/>
                  </a:cubicBezTo>
                  <a:cubicBezTo>
                    <a:pt x="16709" y="13721"/>
                    <a:pt x="16778" y="10639"/>
                    <a:pt x="16481" y="7603"/>
                  </a:cubicBezTo>
                  <a:cubicBezTo>
                    <a:pt x="16367" y="6302"/>
                    <a:pt x="16161" y="5001"/>
                    <a:pt x="15568" y="3837"/>
                  </a:cubicBezTo>
                  <a:cubicBezTo>
                    <a:pt x="14655" y="2034"/>
                    <a:pt x="12874" y="756"/>
                    <a:pt x="10911" y="254"/>
                  </a:cubicBezTo>
                  <a:cubicBezTo>
                    <a:pt x="10206" y="81"/>
                    <a:pt x="9482" y="0"/>
                    <a:pt x="87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43"/>
            <p:cNvSpPr/>
            <p:nvPr/>
          </p:nvSpPr>
          <p:spPr>
            <a:xfrm flipH="1">
              <a:off x="8284258" y="712889"/>
              <a:ext cx="165507" cy="165507"/>
            </a:xfrm>
            <a:custGeom>
              <a:avLst/>
              <a:gdLst/>
              <a:ahLst/>
              <a:cxnLst/>
              <a:rect l="l" t="t" r="r" b="b"/>
              <a:pathLst>
                <a:path w="8264" h="8264" extrusionOk="0">
                  <a:moveTo>
                    <a:pt x="2101" y="0"/>
                  </a:moveTo>
                  <a:lnTo>
                    <a:pt x="2101" y="2100"/>
                  </a:lnTo>
                  <a:lnTo>
                    <a:pt x="1" y="2100"/>
                  </a:lnTo>
                  <a:lnTo>
                    <a:pt x="1" y="6140"/>
                  </a:lnTo>
                  <a:lnTo>
                    <a:pt x="2101" y="6140"/>
                  </a:lnTo>
                  <a:lnTo>
                    <a:pt x="2101" y="8263"/>
                  </a:lnTo>
                  <a:lnTo>
                    <a:pt x="6141" y="8263"/>
                  </a:lnTo>
                  <a:lnTo>
                    <a:pt x="6141" y="6140"/>
                  </a:lnTo>
                  <a:lnTo>
                    <a:pt x="8263" y="6140"/>
                  </a:lnTo>
                  <a:lnTo>
                    <a:pt x="8263" y="2100"/>
                  </a:lnTo>
                  <a:lnTo>
                    <a:pt x="6141" y="2100"/>
                  </a:lnTo>
                  <a:lnTo>
                    <a:pt x="61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43"/>
            <p:cNvSpPr/>
            <p:nvPr/>
          </p:nvSpPr>
          <p:spPr>
            <a:xfrm flipH="1">
              <a:off x="8167224" y="940057"/>
              <a:ext cx="406859" cy="74082"/>
            </a:xfrm>
            <a:custGeom>
              <a:avLst/>
              <a:gdLst/>
              <a:ahLst/>
              <a:cxnLst/>
              <a:rect l="l" t="t" r="r" b="b"/>
              <a:pathLst>
                <a:path w="20315" h="3699" extrusionOk="0">
                  <a:moveTo>
                    <a:pt x="17325" y="0"/>
                  </a:moveTo>
                  <a:cubicBezTo>
                    <a:pt x="12554" y="69"/>
                    <a:pt x="7806" y="160"/>
                    <a:pt x="3059" y="229"/>
                  </a:cubicBezTo>
                  <a:cubicBezTo>
                    <a:pt x="2237" y="229"/>
                    <a:pt x="1461" y="411"/>
                    <a:pt x="845" y="868"/>
                  </a:cubicBezTo>
                  <a:cubicBezTo>
                    <a:pt x="548" y="1073"/>
                    <a:pt x="297" y="1370"/>
                    <a:pt x="183" y="1712"/>
                  </a:cubicBezTo>
                  <a:cubicBezTo>
                    <a:pt x="0" y="2374"/>
                    <a:pt x="479" y="3082"/>
                    <a:pt x="1073" y="3379"/>
                  </a:cubicBezTo>
                  <a:cubicBezTo>
                    <a:pt x="1689" y="3675"/>
                    <a:pt x="2420" y="3698"/>
                    <a:pt x="3104" y="3698"/>
                  </a:cubicBezTo>
                  <a:lnTo>
                    <a:pt x="14905" y="3675"/>
                  </a:lnTo>
                  <a:cubicBezTo>
                    <a:pt x="15955" y="3675"/>
                    <a:pt x="17005" y="3675"/>
                    <a:pt x="18078" y="3630"/>
                  </a:cubicBezTo>
                  <a:cubicBezTo>
                    <a:pt x="18420" y="3630"/>
                    <a:pt x="18763" y="3607"/>
                    <a:pt x="19082" y="3493"/>
                  </a:cubicBezTo>
                  <a:cubicBezTo>
                    <a:pt x="19676" y="3287"/>
                    <a:pt x="20109" y="2740"/>
                    <a:pt x="20201" y="2123"/>
                  </a:cubicBezTo>
                  <a:cubicBezTo>
                    <a:pt x="20315" y="1507"/>
                    <a:pt x="20041" y="868"/>
                    <a:pt x="19561" y="480"/>
                  </a:cubicBezTo>
                  <a:cubicBezTo>
                    <a:pt x="18945" y="0"/>
                    <a:pt x="18101" y="0"/>
                    <a:pt x="17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8" name="Google Shape;938;p43"/>
          <p:cNvSpPr/>
          <p:nvPr/>
        </p:nvSpPr>
        <p:spPr>
          <a:xfrm>
            <a:off x="4032844" y="1093172"/>
            <a:ext cx="4851179" cy="3556764"/>
          </a:xfrm>
          <a:custGeom>
            <a:avLst/>
            <a:gdLst/>
            <a:ahLst/>
            <a:cxnLst/>
            <a:rect l="l" t="t" r="r" b="b"/>
            <a:pathLst>
              <a:path w="24754" h="23786" extrusionOk="0">
                <a:moveTo>
                  <a:pt x="7290" y="1406"/>
                </a:moveTo>
                <a:cubicBezTo>
                  <a:pt x="4097" y="2942"/>
                  <a:pt x="257" y="6621"/>
                  <a:pt x="14" y="10138"/>
                </a:cubicBezTo>
                <a:cubicBezTo>
                  <a:pt x="-228" y="13655"/>
                  <a:pt x="2642" y="20527"/>
                  <a:pt x="5835" y="22508"/>
                </a:cubicBezTo>
                <a:cubicBezTo>
                  <a:pt x="9029" y="24489"/>
                  <a:pt x="16022" y="24044"/>
                  <a:pt x="19175" y="22023"/>
                </a:cubicBezTo>
                <a:cubicBezTo>
                  <a:pt x="22328" y="20002"/>
                  <a:pt x="24754" y="13897"/>
                  <a:pt x="24754" y="10380"/>
                </a:cubicBezTo>
                <a:cubicBezTo>
                  <a:pt x="24754" y="6863"/>
                  <a:pt x="22086" y="2417"/>
                  <a:pt x="19175" y="921"/>
                </a:cubicBezTo>
                <a:cubicBezTo>
                  <a:pt x="16264" y="-575"/>
                  <a:pt x="10484" y="-130"/>
                  <a:pt x="7290" y="1406"/>
                </a:cubicBezTo>
                <a:close/>
              </a:path>
            </a:pathLst>
          </a:custGeom>
          <a:solidFill>
            <a:srgbClr val="FFFCF2">
              <a:alpha val="40240"/>
            </a:srgbClr>
          </a:solidFill>
          <a:ln>
            <a:noFill/>
          </a:ln>
        </p:spPr>
      </p:sp>
      <p:sp>
        <p:nvSpPr>
          <p:cNvPr id="939" name="Google Shape;939;p43"/>
          <p:cNvSpPr txBox="1">
            <a:spLocks noGrp="1"/>
          </p:cNvSpPr>
          <p:nvPr>
            <p:ph type="title"/>
          </p:nvPr>
        </p:nvSpPr>
        <p:spPr>
          <a:xfrm>
            <a:off x="776310" y="489501"/>
            <a:ext cx="7704000" cy="572700"/>
          </a:xfrm>
          <a:prstGeom prst="rect">
            <a:avLst/>
          </a:prstGeom>
        </p:spPr>
        <p:txBody>
          <a:bodyPr spcFirstLastPara="1" wrap="square" lIns="91425" tIns="91425" rIns="91425" bIns="91425" anchor="t" anchorCtr="0">
            <a:noAutofit/>
          </a:bodyPr>
          <a:lstStyle/>
          <a:p>
            <a:r>
              <a:rPr lang="en-US" sz="2400" dirty="0"/>
              <a:t>HESSELBACH TRIANGLE</a:t>
            </a:r>
          </a:p>
        </p:txBody>
      </p:sp>
      <p:grpSp>
        <p:nvGrpSpPr>
          <p:cNvPr id="942" name="Google Shape;942;p43"/>
          <p:cNvGrpSpPr/>
          <p:nvPr/>
        </p:nvGrpSpPr>
        <p:grpSpPr>
          <a:xfrm rot="5400000" flipH="1">
            <a:off x="5941051" y="4676001"/>
            <a:ext cx="261494" cy="330267"/>
            <a:chOff x="3311031" y="3025663"/>
            <a:chExt cx="308584" cy="389695"/>
          </a:xfrm>
        </p:grpSpPr>
        <p:sp>
          <p:nvSpPr>
            <p:cNvPr id="943" name="Google Shape;943;p43"/>
            <p:cNvSpPr/>
            <p:nvPr/>
          </p:nvSpPr>
          <p:spPr>
            <a:xfrm flipH="1">
              <a:off x="3311031" y="3025663"/>
              <a:ext cx="308584" cy="389695"/>
            </a:xfrm>
            <a:custGeom>
              <a:avLst/>
              <a:gdLst/>
              <a:ahLst/>
              <a:cxnLst/>
              <a:rect l="l" t="t" r="r" b="b"/>
              <a:pathLst>
                <a:path w="15408" h="19458" extrusionOk="0">
                  <a:moveTo>
                    <a:pt x="11748" y="0"/>
                  </a:moveTo>
                  <a:cubicBezTo>
                    <a:pt x="11325" y="0"/>
                    <a:pt x="10903" y="69"/>
                    <a:pt x="10501" y="209"/>
                  </a:cubicBezTo>
                  <a:cubicBezTo>
                    <a:pt x="8789" y="802"/>
                    <a:pt x="7716" y="2445"/>
                    <a:pt x="6757" y="3998"/>
                  </a:cubicBezTo>
                  <a:cubicBezTo>
                    <a:pt x="4771" y="7239"/>
                    <a:pt x="2786" y="10503"/>
                    <a:pt x="777" y="13744"/>
                  </a:cubicBezTo>
                  <a:cubicBezTo>
                    <a:pt x="1" y="15022"/>
                    <a:pt x="161" y="17008"/>
                    <a:pt x="1279" y="18263"/>
                  </a:cubicBezTo>
                  <a:cubicBezTo>
                    <a:pt x="1958" y="19027"/>
                    <a:pt x="2996" y="19458"/>
                    <a:pt x="4019" y="19458"/>
                  </a:cubicBezTo>
                  <a:cubicBezTo>
                    <a:pt x="4647" y="19458"/>
                    <a:pt x="5269" y="19295"/>
                    <a:pt x="5799" y="18948"/>
                  </a:cubicBezTo>
                  <a:cubicBezTo>
                    <a:pt x="6278" y="18629"/>
                    <a:pt x="6666" y="18218"/>
                    <a:pt x="7031" y="17761"/>
                  </a:cubicBezTo>
                  <a:cubicBezTo>
                    <a:pt x="7579" y="17099"/>
                    <a:pt x="8058" y="16392"/>
                    <a:pt x="8538" y="15661"/>
                  </a:cubicBezTo>
                  <a:cubicBezTo>
                    <a:pt x="10683" y="12443"/>
                    <a:pt x="12852" y="9225"/>
                    <a:pt x="14586" y="5755"/>
                  </a:cubicBezTo>
                  <a:cubicBezTo>
                    <a:pt x="14906" y="5116"/>
                    <a:pt x="15225" y="4431"/>
                    <a:pt x="15294" y="3701"/>
                  </a:cubicBezTo>
                  <a:cubicBezTo>
                    <a:pt x="15408" y="2537"/>
                    <a:pt x="14837" y="1327"/>
                    <a:pt x="13879" y="642"/>
                  </a:cubicBezTo>
                  <a:cubicBezTo>
                    <a:pt x="13250" y="218"/>
                    <a:pt x="12500" y="0"/>
                    <a:pt x="117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43"/>
            <p:cNvSpPr/>
            <p:nvPr/>
          </p:nvSpPr>
          <p:spPr>
            <a:xfrm flipH="1">
              <a:off x="3311033" y="3038519"/>
              <a:ext cx="285712" cy="376837"/>
            </a:xfrm>
            <a:custGeom>
              <a:avLst/>
              <a:gdLst/>
              <a:ahLst/>
              <a:cxnLst/>
              <a:rect l="l" t="t" r="r" b="b"/>
              <a:pathLst>
                <a:path w="14266" h="18816" extrusionOk="0">
                  <a:moveTo>
                    <a:pt x="12737" y="0"/>
                  </a:moveTo>
                  <a:cubicBezTo>
                    <a:pt x="12737" y="0"/>
                    <a:pt x="13262" y="2306"/>
                    <a:pt x="11641" y="4816"/>
                  </a:cubicBezTo>
                  <a:cubicBezTo>
                    <a:pt x="10020" y="7327"/>
                    <a:pt x="5181" y="15156"/>
                    <a:pt x="3903" y="16571"/>
                  </a:cubicBezTo>
                  <a:cubicBezTo>
                    <a:pt x="3155" y="17401"/>
                    <a:pt x="1970" y="17599"/>
                    <a:pt x="1100" y="17599"/>
                  </a:cubicBezTo>
                  <a:cubicBezTo>
                    <a:pt x="510" y="17599"/>
                    <a:pt x="65" y="17508"/>
                    <a:pt x="0" y="17462"/>
                  </a:cubicBezTo>
                  <a:lnTo>
                    <a:pt x="0" y="17462"/>
                  </a:lnTo>
                  <a:cubicBezTo>
                    <a:pt x="46" y="17507"/>
                    <a:pt x="91" y="17553"/>
                    <a:pt x="137" y="17621"/>
                  </a:cubicBezTo>
                  <a:cubicBezTo>
                    <a:pt x="816" y="18385"/>
                    <a:pt x="1854" y="18816"/>
                    <a:pt x="2877" y="18816"/>
                  </a:cubicBezTo>
                  <a:cubicBezTo>
                    <a:pt x="3505" y="18816"/>
                    <a:pt x="4127" y="18653"/>
                    <a:pt x="4657" y="18306"/>
                  </a:cubicBezTo>
                  <a:cubicBezTo>
                    <a:pt x="5136" y="17987"/>
                    <a:pt x="5524" y="17576"/>
                    <a:pt x="5889" y="17119"/>
                  </a:cubicBezTo>
                  <a:cubicBezTo>
                    <a:pt x="6414" y="16457"/>
                    <a:pt x="6916" y="15750"/>
                    <a:pt x="7396" y="15019"/>
                  </a:cubicBezTo>
                  <a:cubicBezTo>
                    <a:pt x="9541" y="11801"/>
                    <a:pt x="11710" y="8583"/>
                    <a:pt x="13444" y="5113"/>
                  </a:cubicBezTo>
                  <a:cubicBezTo>
                    <a:pt x="13764" y="4474"/>
                    <a:pt x="14083" y="3789"/>
                    <a:pt x="14152" y="3059"/>
                  </a:cubicBezTo>
                  <a:cubicBezTo>
                    <a:pt x="14266" y="1895"/>
                    <a:pt x="13695" y="685"/>
                    <a:pt x="127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43"/>
            <p:cNvSpPr/>
            <p:nvPr/>
          </p:nvSpPr>
          <p:spPr>
            <a:xfrm flipH="1">
              <a:off x="3397429" y="3183403"/>
              <a:ext cx="222185" cy="231938"/>
            </a:xfrm>
            <a:custGeom>
              <a:avLst/>
              <a:gdLst/>
              <a:ahLst/>
              <a:cxnLst/>
              <a:rect l="l" t="t" r="r" b="b"/>
              <a:pathLst>
                <a:path w="11094" h="11581" extrusionOk="0">
                  <a:moveTo>
                    <a:pt x="4383" y="1"/>
                  </a:moveTo>
                  <a:cubicBezTo>
                    <a:pt x="3174" y="1964"/>
                    <a:pt x="1987" y="3927"/>
                    <a:pt x="777" y="5867"/>
                  </a:cubicBezTo>
                  <a:cubicBezTo>
                    <a:pt x="1" y="7145"/>
                    <a:pt x="161" y="9131"/>
                    <a:pt x="1279" y="10386"/>
                  </a:cubicBezTo>
                  <a:cubicBezTo>
                    <a:pt x="1958" y="11150"/>
                    <a:pt x="2996" y="11581"/>
                    <a:pt x="4019" y="11581"/>
                  </a:cubicBezTo>
                  <a:cubicBezTo>
                    <a:pt x="4647" y="11581"/>
                    <a:pt x="5269" y="11418"/>
                    <a:pt x="5799" y="11071"/>
                  </a:cubicBezTo>
                  <a:cubicBezTo>
                    <a:pt x="6278" y="10752"/>
                    <a:pt x="6666" y="10341"/>
                    <a:pt x="7031" y="9884"/>
                  </a:cubicBezTo>
                  <a:cubicBezTo>
                    <a:pt x="7579" y="9222"/>
                    <a:pt x="8058" y="8515"/>
                    <a:pt x="8538" y="7784"/>
                  </a:cubicBezTo>
                  <a:cubicBezTo>
                    <a:pt x="9382" y="6506"/>
                    <a:pt x="10249" y="5228"/>
                    <a:pt x="11094" y="3927"/>
                  </a:cubicBezTo>
                  <a:lnTo>
                    <a:pt x="11094" y="3927"/>
                  </a:lnTo>
                  <a:cubicBezTo>
                    <a:pt x="10803" y="3978"/>
                    <a:pt x="10510" y="4002"/>
                    <a:pt x="10218" y="4002"/>
                  </a:cubicBezTo>
                  <a:cubicBezTo>
                    <a:pt x="9207" y="4002"/>
                    <a:pt x="8203" y="3718"/>
                    <a:pt x="7282" y="3311"/>
                  </a:cubicBezTo>
                  <a:cubicBezTo>
                    <a:pt x="6575" y="2991"/>
                    <a:pt x="5890" y="2603"/>
                    <a:pt x="5365" y="2055"/>
                  </a:cubicBezTo>
                  <a:cubicBezTo>
                    <a:pt x="4817" y="1507"/>
                    <a:pt x="4429" y="777"/>
                    <a:pt x="44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43"/>
            <p:cNvSpPr/>
            <p:nvPr/>
          </p:nvSpPr>
          <p:spPr>
            <a:xfrm flipH="1">
              <a:off x="3397432" y="3259740"/>
              <a:ext cx="199314" cy="155594"/>
            </a:xfrm>
            <a:custGeom>
              <a:avLst/>
              <a:gdLst/>
              <a:ahLst/>
              <a:cxnLst/>
              <a:rect l="l" t="t" r="r" b="b"/>
              <a:pathLst>
                <a:path w="9952" h="7769" extrusionOk="0">
                  <a:moveTo>
                    <a:pt x="7669" y="1"/>
                  </a:moveTo>
                  <a:cubicBezTo>
                    <a:pt x="6095" y="2489"/>
                    <a:pt x="4542" y="4817"/>
                    <a:pt x="3903" y="5524"/>
                  </a:cubicBezTo>
                  <a:cubicBezTo>
                    <a:pt x="3155" y="6354"/>
                    <a:pt x="1970" y="6552"/>
                    <a:pt x="1100" y="6552"/>
                  </a:cubicBezTo>
                  <a:cubicBezTo>
                    <a:pt x="510" y="6552"/>
                    <a:pt x="65" y="6461"/>
                    <a:pt x="0" y="6415"/>
                  </a:cubicBezTo>
                  <a:lnTo>
                    <a:pt x="0" y="6415"/>
                  </a:lnTo>
                  <a:cubicBezTo>
                    <a:pt x="46" y="6460"/>
                    <a:pt x="91" y="6506"/>
                    <a:pt x="137" y="6574"/>
                  </a:cubicBezTo>
                  <a:cubicBezTo>
                    <a:pt x="816" y="7338"/>
                    <a:pt x="1854" y="7769"/>
                    <a:pt x="2877" y="7769"/>
                  </a:cubicBezTo>
                  <a:cubicBezTo>
                    <a:pt x="3505" y="7769"/>
                    <a:pt x="4127" y="7606"/>
                    <a:pt x="4657" y="7259"/>
                  </a:cubicBezTo>
                  <a:cubicBezTo>
                    <a:pt x="5136" y="6940"/>
                    <a:pt x="5524" y="6529"/>
                    <a:pt x="5889" y="6072"/>
                  </a:cubicBezTo>
                  <a:cubicBezTo>
                    <a:pt x="6437" y="5410"/>
                    <a:pt x="6916" y="4703"/>
                    <a:pt x="7396" y="3972"/>
                  </a:cubicBezTo>
                  <a:cubicBezTo>
                    <a:pt x="8240" y="2694"/>
                    <a:pt x="9107" y="1416"/>
                    <a:pt x="9952" y="115"/>
                  </a:cubicBezTo>
                  <a:lnTo>
                    <a:pt x="9952" y="115"/>
                  </a:lnTo>
                  <a:cubicBezTo>
                    <a:pt x="9679" y="164"/>
                    <a:pt x="9403" y="187"/>
                    <a:pt x="9126" y="187"/>
                  </a:cubicBezTo>
                  <a:cubicBezTo>
                    <a:pt x="8639" y="187"/>
                    <a:pt x="8150" y="117"/>
                    <a:pt x="7669" y="1"/>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7" name="Google Shape;947;p43"/>
          <p:cNvSpPr/>
          <p:nvPr/>
        </p:nvSpPr>
        <p:spPr>
          <a:xfrm>
            <a:off x="6477745" y="4506253"/>
            <a:ext cx="68123" cy="64985"/>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43"/>
          <p:cNvSpPr/>
          <p:nvPr/>
        </p:nvSpPr>
        <p:spPr>
          <a:xfrm rot="-1531528">
            <a:off x="8308411" y="1462708"/>
            <a:ext cx="174638" cy="113415"/>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43"/>
          <p:cNvSpPr/>
          <p:nvPr/>
        </p:nvSpPr>
        <p:spPr>
          <a:xfrm>
            <a:off x="1591894" y="694034"/>
            <a:ext cx="174640" cy="113416"/>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0" name="Google Shape;950;p43"/>
          <p:cNvGrpSpPr/>
          <p:nvPr/>
        </p:nvGrpSpPr>
        <p:grpSpPr>
          <a:xfrm rot="654615">
            <a:off x="7640890" y="433767"/>
            <a:ext cx="1140331" cy="595198"/>
            <a:chOff x="1362021" y="1108808"/>
            <a:chExt cx="986885" cy="515106"/>
          </a:xfrm>
        </p:grpSpPr>
        <p:sp>
          <p:nvSpPr>
            <p:cNvPr id="951" name="Google Shape;951;p43"/>
            <p:cNvSpPr/>
            <p:nvPr/>
          </p:nvSpPr>
          <p:spPr>
            <a:xfrm flipH="1">
              <a:off x="1362021" y="1108808"/>
              <a:ext cx="147683" cy="70196"/>
            </a:xfrm>
            <a:custGeom>
              <a:avLst/>
              <a:gdLst/>
              <a:ahLst/>
              <a:cxnLst/>
              <a:rect l="l" t="t" r="r" b="b"/>
              <a:pathLst>
                <a:path w="7374" h="3505" extrusionOk="0">
                  <a:moveTo>
                    <a:pt x="7141" y="0"/>
                  </a:moveTo>
                  <a:cubicBezTo>
                    <a:pt x="7112" y="0"/>
                    <a:pt x="7083" y="6"/>
                    <a:pt x="7054" y="18"/>
                  </a:cubicBezTo>
                  <a:cubicBezTo>
                    <a:pt x="4748" y="999"/>
                    <a:pt x="2420" y="2026"/>
                    <a:pt x="137" y="3099"/>
                  </a:cubicBezTo>
                  <a:cubicBezTo>
                    <a:pt x="46" y="3145"/>
                    <a:pt x="1" y="3282"/>
                    <a:pt x="46" y="3373"/>
                  </a:cubicBezTo>
                  <a:cubicBezTo>
                    <a:pt x="69" y="3442"/>
                    <a:pt x="115" y="3464"/>
                    <a:pt x="160" y="3487"/>
                  </a:cubicBezTo>
                  <a:cubicBezTo>
                    <a:pt x="183" y="3499"/>
                    <a:pt x="212" y="3504"/>
                    <a:pt x="240" y="3504"/>
                  </a:cubicBezTo>
                  <a:cubicBezTo>
                    <a:pt x="269" y="3504"/>
                    <a:pt x="297" y="3499"/>
                    <a:pt x="320" y="3487"/>
                  </a:cubicBezTo>
                  <a:cubicBezTo>
                    <a:pt x="2603" y="2414"/>
                    <a:pt x="4908" y="1387"/>
                    <a:pt x="7236" y="406"/>
                  </a:cubicBezTo>
                  <a:cubicBezTo>
                    <a:pt x="7327" y="360"/>
                    <a:pt x="7373" y="223"/>
                    <a:pt x="7327" y="132"/>
                  </a:cubicBezTo>
                  <a:cubicBezTo>
                    <a:pt x="7294" y="47"/>
                    <a:pt x="7222" y="0"/>
                    <a:pt x="7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43"/>
            <p:cNvSpPr/>
            <p:nvPr/>
          </p:nvSpPr>
          <p:spPr>
            <a:xfrm flipH="1">
              <a:off x="1486309" y="1129214"/>
              <a:ext cx="604350" cy="382245"/>
            </a:xfrm>
            <a:custGeom>
              <a:avLst/>
              <a:gdLst/>
              <a:ahLst/>
              <a:cxnLst/>
              <a:rect l="l" t="t" r="r" b="b"/>
              <a:pathLst>
                <a:path w="30176" h="19086" extrusionOk="0">
                  <a:moveTo>
                    <a:pt x="25094" y="1"/>
                  </a:moveTo>
                  <a:cubicBezTo>
                    <a:pt x="25068" y="1"/>
                    <a:pt x="25043" y="1"/>
                    <a:pt x="25017" y="3"/>
                  </a:cubicBezTo>
                  <a:cubicBezTo>
                    <a:pt x="24698" y="26"/>
                    <a:pt x="24401" y="140"/>
                    <a:pt x="24127" y="254"/>
                  </a:cubicBezTo>
                  <a:cubicBezTo>
                    <a:pt x="16092" y="3655"/>
                    <a:pt x="8058" y="7056"/>
                    <a:pt x="1" y="10457"/>
                  </a:cubicBezTo>
                  <a:cubicBezTo>
                    <a:pt x="754" y="13333"/>
                    <a:pt x="1941" y="16278"/>
                    <a:pt x="3402" y="19085"/>
                  </a:cubicBezTo>
                  <a:cubicBezTo>
                    <a:pt x="11619" y="15136"/>
                    <a:pt x="19950" y="11461"/>
                    <a:pt x="28395" y="8015"/>
                  </a:cubicBezTo>
                  <a:cubicBezTo>
                    <a:pt x="28578" y="7946"/>
                    <a:pt x="28783" y="7855"/>
                    <a:pt x="28920" y="7718"/>
                  </a:cubicBezTo>
                  <a:cubicBezTo>
                    <a:pt x="29057" y="7535"/>
                    <a:pt x="29103" y="7330"/>
                    <a:pt x="29148" y="7125"/>
                  </a:cubicBezTo>
                  <a:cubicBezTo>
                    <a:pt x="29582" y="5367"/>
                    <a:pt x="29902" y="3587"/>
                    <a:pt x="30176" y="1806"/>
                  </a:cubicBezTo>
                  <a:cubicBezTo>
                    <a:pt x="28783" y="1281"/>
                    <a:pt x="27414" y="756"/>
                    <a:pt x="26044" y="231"/>
                  </a:cubicBezTo>
                  <a:cubicBezTo>
                    <a:pt x="25727" y="126"/>
                    <a:pt x="25411" y="1"/>
                    <a:pt x="250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43"/>
            <p:cNvSpPr/>
            <p:nvPr/>
          </p:nvSpPr>
          <p:spPr>
            <a:xfrm flipH="1">
              <a:off x="2048095" y="1364212"/>
              <a:ext cx="277501" cy="230416"/>
            </a:xfrm>
            <a:custGeom>
              <a:avLst/>
              <a:gdLst/>
              <a:ahLst/>
              <a:cxnLst/>
              <a:rect l="l" t="t" r="r" b="b"/>
              <a:pathLst>
                <a:path w="13856" h="11505" extrusionOk="0">
                  <a:moveTo>
                    <a:pt x="11253" y="0"/>
                  </a:moveTo>
                  <a:cubicBezTo>
                    <a:pt x="7510" y="1667"/>
                    <a:pt x="3744" y="3310"/>
                    <a:pt x="0" y="4976"/>
                  </a:cubicBezTo>
                  <a:cubicBezTo>
                    <a:pt x="639" y="7282"/>
                    <a:pt x="1621" y="9473"/>
                    <a:pt x="2853" y="11504"/>
                  </a:cubicBezTo>
                  <a:cubicBezTo>
                    <a:pt x="6528" y="9838"/>
                    <a:pt x="10203" y="8149"/>
                    <a:pt x="13855" y="6483"/>
                  </a:cubicBezTo>
                  <a:cubicBezTo>
                    <a:pt x="13467" y="4086"/>
                    <a:pt x="12554" y="1781"/>
                    <a:pt x="11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43"/>
            <p:cNvSpPr/>
            <p:nvPr/>
          </p:nvSpPr>
          <p:spPr>
            <a:xfrm flipH="1">
              <a:off x="1585522" y="1247464"/>
              <a:ext cx="350641" cy="192084"/>
            </a:xfrm>
            <a:custGeom>
              <a:avLst/>
              <a:gdLst/>
              <a:ahLst/>
              <a:cxnLst/>
              <a:rect l="l" t="t" r="r" b="b"/>
              <a:pathLst>
                <a:path w="17508" h="9591" extrusionOk="0">
                  <a:moveTo>
                    <a:pt x="16201" y="1"/>
                  </a:moveTo>
                  <a:cubicBezTo>
                    <a:pt x="16187" y="1"/>
                    <a:pt x="16173" y="4"/>
                    <a:pt x="16161" y="10"/>
                  </a:cubicBezTo>
                  <a:cubicBezTo>
                    <a:pt x="16115" y="33"/>
                    <a:pt x="16070" y="101"/>
                    <a:pt x="16115" y="147"/>
                  </a:cubicBezTo>
                  <a:lnTo>
                    <a:pt x="17302" y="2795"/>
                  </a:lnTo>
                  <a:cubicBezTo>
                    <a:pt x="17302" y="2817"/>
                    <a:pt x="17325" y="2840"/>
                    <a:pt x="17348" y="2840"/>
                  </a:cubicBezTo>
                  <a:cubicBezTo>
                    <a:pt x="17359" y="2852"/>
                    <a:pt x="17376" y="2857"/>
                    <a:pt x="17393" y="2857"/>
                  </a:cubicBezTo>
                  <a:cubicBezTo>
                    <a:pt x="17410" y="2857"/>
                    <a:pt x="17428" y="2852"/>
                    <a:pt x="17439" y="2840"/>
                  </a:cubicBezTo>
                  <a:cubicBezTo>
                    <a:pt x="17485" y="2817"/>
                    <a:pt x="17508" y="2772"/>
                    <a:pt x="17485" y="2703"/>
                  </a:cubicBezTo>
                  <a:lnTo>
                    <a:pt x="16298" y="56"/>
                  </a:lnTo>
                  <a:cubicBezTo>
                    <a:pt x="16281" y="22"/>
                    <a:pt x="16240" y="1"/>
                    <a:pt x="16201" y="1"/>
                  </a:cubicBezTo>
                  <a:close/>
                  <a:moveTo>
                    <a:pt x="11858" y="1503"/>
                  </a:moveTo>
                  <a:cubicBezTo>
                    <a:pt x="11838" y="1503"/>
                    <a:pt x="11818" y="1508"/>
                    <a:pt x="11801" y="1516"/>
                  </a:cubicBezTo>
                  <a:cubicBezTo>
                    <a:pt x="11756" y="1539"/>
                    <a:pt x="11733" y="1608"/>
                    <a:pt x="11778" y="1653"/>
                  </a:cubicBezTo>
                  <a:cubicBezTo>
                    <a:pt x="12281" y="2498"/>
                    <a:pt x="12691" y="3365"/>
                    <a:pt x="13011" y="4301"/>
                  </a:cubicBezTo>
                  <a:cubicBezTo>
                    <a:pt x="13011" y="4324"/>
                    <a:pt x="13034" y="4347"/>
                    <a:pt x="13057" y="4369"/>
                  </a:cubicBezTo>
                  <a:lnTo>
                    <a:pt x="13148" y="4369"/>
                  </a:lnTo>
                  <a:cubicBezTo>
                    <a:pt x="13194" y="4347"/>
                    <a:pt x="13216" y="4278"/>
                    <a:pt x="13194" y="4233"/>
                  </a:cubicBezTo>
                  <a:cubicBezTo>
                    <a:pt x="12897" y="3297"/>
                    <a:pt x="12463" y="2384"/>
                    <a:pt x="11961" y="1562"/>
                  </a:cubicBezTo>
                  <a:cubicBezTo>
                    <a:pt x="11932" y="1519"/>
                    <a:pt x="11894" y="1503"/>
                    <a:pt x="11858" y="1503"/>
                  </a:cubicBezTo>
                  <a:close/>
                  <a:moveTo>
                    <a:pt x="8052" y="3265"/>
                  </a:moveTo>
                  <a:cubicBezTo>
                    <a:pt x="8038" y="3265"/>
                    <a:pt x="8024" y="3268"/>
                    <a:pt x="8012" y="3274"/>
                  </a:cubicBezTo>
                  <a:cubicBezTo>
                    <a:pt x="7944" y="3297"/>
                    <a:pt x="7921" y="3365"/>
                    <a:pt x="7944" y="3411"/>
                  </a:cubicBezTo>
                  <a:lnTo>
                    <a:pt x="9199" y="5967"/>
                  </a:lnTo>
                  <a:cubicBezTo>
                    <a:pt x="9199" y="5990"/>
                    <a:pt x="9222" y="6013"/>
                    <a:pt x="9245" y="6036"/>
                  </a:cubicBezTo>
                  <a:cubicBezTo>
                    <a:pt x="9268" y="6036"/>
                    <a:pt x="9313" y="6036"/>
                    <a:pt x="9336" y="6013"/>
                  </a:cubicBezTo>
                  <a:cubicBezTo>
                    <a:pt x="9382" y="5990"/>
                    <a:pt x="9405" y="5944"/>
                    <a:pt x="9382" y="5876"/>
                  </a:cubicBezTo>
                  <a:lnTo>
                    <a:pt x="8149" y="3320"/>
                  </a:lnTo>
                  <a:cubicBezTo>
                    <a:pt x="8132" y="3286"/>
                    <a:pt x="8091" y="3265"/>
                    <a:pt x="8052" y="3265"/>
                  </a:cubicBezTo>
                  <a:close/>
                  <a:moveTo>
                    <a:pt x="4068" y="4888"/>
                  </a:moveTo>
                  <a:cubicBezTo>
                    <a:pt x="4058" y="4888"/>
                    <a:pt x="4049" y="4890"/>
                    <a:pt x="4041" y="4894"/>
                  </a:cubicBezTo>
                  <a:cubicBezTo>
                    <a:pt x="3972" y="4917"/>
                    <a:pt x="3949" y="4986"/>
                    <a:pt x="3972" y="5031"/>
                  </a:cubicBezTo>
                  <a:lnTo>
                    <a:pt x="4976" y="7885"/>
                  </a:lnTo>
                  <a:cubicBezTo>
                    <a:pt x="4999" y="7907"/>
                    <a:pt x="5022" y="7930"/>
                    <a:pt x="5045" y="7953"/>
                  </a:cubicBezTo>
                  <a:lnTo>
                    <a:pt x="5113" y="7953"/>
                  </a:lnTo>
                  <a:cubicBezTo>
                    <a:pt x="5182" y="7930"/>
                    <a:pt x="5205" y="7862"/>
                    <a:pt x="5182" y="7816"/>
                  </a:cubicBezTo>
                  <a:lnTo>
                    <a:pt x="4178" y="4963"/>
                  </a:lnTo>
                  <a:cubicBezTo>
                    <a:pt x="4159" y="4926"/>
                    <a:pt x="4110" y="4888"/>
                    <a:pt x="4068" y="4888"/>
                  </a:cubicBezTo>
                  <a:close/>
                  <a:moveTo>
                    <a:pt x="119" y="6392"/>
                  </a:moveTo>
                  <a:cubicBezTo>
                    <a:pt x="104" y="6392"/>
                    <a:pt x="87" y="6395"/>
                    <a:pt x="69" y="6401"/>
                  </a:cubicBezTo>
                  <a:cubicBezTo>
                    <a:pt x="23" y="6424"/>
                    <a:pt x="0" y="6469"/>
                    <a:pt x="23" y="6538"/>
                  </a:cubicBezTo>
                  <a:cubicBezTo>
                    <a:pt x="434" y="7565"/>
                    <a:pt x="936" y="8569"/>
                    <a:pt x="1507" y="9528"/>
                  </a:cubicBezTo>
                  <a:cubicBezTo>
                    <a:pt x="1507" y="9551"/>
                    <a:pt x="1530" y="9574"/>
                    <a:pt x="1553" y="9574"/>
                  </a:cubicBezTo>
                  <a:cubicBezTo>
                    <a:pt x="1564" y="9585"/>
                    <a:pt x="1581" y="9591"/>
                    <a:pt x="1598" y="9591"/>
                  </a:cubicBezTo>
                  <a:cubicBezTo>
                    <a:pt x="1615" y="9591"/>
                    <a:pt x="1632" y="9585"/>
                    <a:pt x="1644" y="9574"/>
                  </a:cubicBezTo>
                  <a:cubicBezTo>
                    <a:pt x="1690" y="9551"/>
                    <a:pt x="1712" y="9482"/>
                    <a:pt x="1690" y="9437"/>
                  </a:cubicBezTo>
                  <a:cubicBezTo>
                    <a:pt x="1119" y="8478"/>
                    <a:pt x="640" y="7474"/>
                    <a:pt x="206" y="6447"/>
                  </a:cubicBezTo>
                  <a:cubicBezTo>
                    <a:pt x="189" y="6413"/>
                    <a:pt x="160" y="6392"/>
                    <a:pt x="119" y="63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43"/>
            <p:cNvSpPr/>
            <p:nvPr/>
          </p:nvSpPr>
          <p:spPr>
            <a:xfrm flipH="1">
              <a:off x="2048099" y="1437806"/>
              <a:ext cx="245497" cy="156815"/>
            </a:xfrm>
            <a:custGeom>
              <a:avLst/>
              <a:gdLst/>
              <a:ahLst/>
              <a:cxnLst/>
              <a:rect l="l" t="t" r="r" b="b"/>
              <a:pathLst>
                <a:path w="12258" h="7830" extrusionOk="0">
                  <a:moveTo>
                    <a:pt x="11550" y="0"/>
                  </a:moveTo>
                  <a:cubicBezTo>
                    <a:pt x="7647" y="1712"/>
                    <a:pt x="3789" y="3561"/>
                    <a:pt x="0" y="5524"/>
                  </a:cubicBezTo>
                  <a:cubicBezTo>
                    <a:pt x="388" y="6300"/>
                    <a:pt x="799" y="7076"/>
                    <a:pt x="1255" y="7829"/>
                  </a:cubicBezTo>
                  <a:cubicBezTo>
                    <a:pt x="4930" y="6163"/>
                    <a:pt x="8605" y="4474"/>
                    <a:pt x="12257" y="2808"/>
                  </a:cubicBezTo>
                  <a:cubicBezTo>
                    <a:pt x="12098" y="1849"/>
                    <a:pt x="11846" y="890"/>
                    <a:pt x="1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43"/>
            <p:cNvSpPr/>
            <p:nvPr/>
          </p:nvSpPr>
          <p:spPr>
            <a:xfrm flipH="1">
              <a:off x="2011522" y="1314049"/>
              <a:ext cx="337383" cy="309865"/>
            </a:xfrm>
            <a:custGeom>
              <a:avLst/>
              <a:gdLst/>
              <a:ahLst/>
              <a:cxnLst/>
              <a:rect l="l" t="t" r="r" b="b"/>
              <a:pathLst>
                <a:path w="16846" h="15472" extrusionOk="0">
                  <a:moveTo>
                    <a:pt x="12200" y="1"/>
                  </a:moveTo>
                  <a:cubicBezTo>
                    <a:pt x="12159" y="1"/>
                    <a:pt x="12117" y="6"/>
                    <a:pt x="12075" y="17"/>
                  </a:cubicBezTo>
                  <a:cubicBezTo>
                    <a:pt x="11801" y="109"/>
                    <a:pt x="11641" y="428"/>
                    <a:pt x="11664" y="725"/>
                  </a:cubicBezTo>
                  <a:cubicBezTo>
                    <a:pt x="11687" y="999"/>
                    <a:pt x="11732" y="1296"/>
                    <a:pt x="11801" y="1478"/>
                  </a:cubicBezTo>
                  <a:cubicBezTo>
                    <a:pt x="12988" y="4423"/>
                    <a:pt x="14175" y="7390"/>
                    <a:pt x="15339" y="10334"/>
                  </a:cubicBezTo>
                  <a:cubicBezTo>
                    <a:pt x="15453" y="10608"/>
                    <a:pt x="15590" y="10928"/>
                    <a:pt x="15841" y="11110"/>
                  </a:cubicBezTo>
                  <a:cubicBezTo>
                    <a:pt x="15952" y="11199"/>
                    <a:pt x="16106" y="11250"/>
                    <a:pt x="16257" y="11250"/>
                  </a:cubicBezTo>
                  <a:cubicBezTo>
                    <a:pt x="16415" y="11250"/>
                    <a:pt x="16569" y="11194"/>
                    <a:pt x="16663" y="11065"/>
                  </a:cubicBezTo>
                  <a:cubicBezTo>
                    <a:pt x="16845" y="10859"/>
                    <a:pt x="16754" y="10540"/>
                    <a:pt x="16663" y="10266"/>
                  </a:cubicBezTo>
                  <a:cubicBezTo>
                    <a:pt x="15613" y="7070"/>
                    <a:pt x="14403" y="3920"/>
                    <a:pt x="13056" y="816"/>
                  </a:cubicBezTo>
                  <a:cubicBezTo>
                    <a:pt x="12892" y="446"/>
                    <a:pt x="12578" y="1"/>
                    <a:pt x="12200" y="1"/>
                  </a:cubicBezTo>
                  <a:close/>
                  <a:moveTo>
                    <a:pt x="636" y="5970"/>
                  </a:moveTo>
                  <a:cubicBezTo>
                    <a:pt x="615" y="5970"/>
                    <a:pt x="593" y="5971"/>
                    <a:pt x="571" y="5975"/>
                  </a:cubicBezTo>
                  <a:cubicBezTo>
                    <a:pt x="251" y="6020"/>
                    <a:pt x="46" y="6340"/>
                    <a:pt x="23" y="6637"/>
                  </a:cubicBezTo>
                  <a:cubicBezTo>
                    <a:pt x="0" y="6956"/>
                    <a:pt x="137" y="7253"/>
                    <a:pt x="251" y="7550"/>
                  </a:cubicBezTo>
                  <a:cubicBezTo>
                    <a:pt x="662" y="8486"/>
                    <a:pt x="1050" y="9421"/>
                    <a:pt x="1461" y="10380"/>
                  </a:cubicBezTo>
                  <a:cubicBezTo>
                    <a:pt x="1803" y="11179"/>
                    <a:pt x="2146" y="12001"/>
                    <a:pt x="2488" y="12799"/>
                  </a:cubicBezTo>
                  <a:cubicBezTo>
                    <a:pt x="2808" y="13598"/>
                    <a:pt x="3150" y="14397"/>
                    <a:pt x="3675" y="15082"/>
                  </a:cubicBezTo>
                  <a:cubicBezTo>
                    <a:pt x="3812" y="15265"/>
                    <a:pt x="3995" y="15447"/>
                    <a:pt x="4223" y="15470"/>
                  </a:cubicBezTo>
                  <a:cubicBezTo>
                    <a:pt x="4235" y="15471"/>
                    <a:pt x="4246" y="15471"/>
                    <a:pt x="4258" y="15471"/>
                  </a:cubicBezTo>
                  <a:cubicBezTo>
                    <a:pt x="4562" y="15471"/>
                    <a:pt x="4817" y="15185"/>
                    <a:pt x="4839" y="14877"/>
                  </a:cubicBezTo>
                  <a:cubicBezTo>
                    <a:pt x="4885" y="14557"/>
                    <a:pt x="4748" y="14237"/>
                    <a:pt x="4634" y="13941"/>
                  </a:cubicBezTo>
                  <a:cubicBezTo>
                    <a:pt x="3675" y="11727"/>
                    <a:pt x="2716" y="9490"/>
                    <a:pt x="1735" y="7276"/>
                  </a:cubicBezTo>
                  <a:cubicBezTo>
                    <a:pt x="1621" y="7025"/>
                    <a:pt x="1461" y="6751"/>
                    <a:pt x="1301" y="6477"/>
                  </a:cubicBezTo>
                  <a:cubicBezTo>
                    <a:pt x="1153" y="6223"/>
                    <a:pt x="908" y="5970"/>
                    <a:pt x="636" y="59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7" name="Google Shape;957;p43"/>
          <p:cNvGrpSpPr/>
          <p:nvPr/>
        </p:nvGrpSpPr>
        <p:grpSpPr>
          <a:xfrm>
            <a:off x="6871267" y="4523110"/>
            <a:ext cx="150927" cy="143533"/>
            <a:chOff x="3716290" y="4256524"/>
            <a:chExt cx="150927" cy="143533"/>
          </a:xfrm>
        </p:grpSpPr>
        <p:sp>
          <p:nvSpPr>
            <p:cNvPr id="958" name="Google Shape;958;p43"/>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43"/>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43"/>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1" name="Google Shape;961;p43"/>
          <p:cNvGrpSpPr/>
          <p:nvPr/>
        </p:nvGrpSpPr>
        <p:grpSpPr>
          <a:xfrm rot="16870946" flipH="1">
            <a:off x="4604534" y="4149138"/>
            <a:ext cx="874559" cy="1481121"/>
            <a:chOff x="-117729" y="1733810"/>
            <a:chExt cx="874530" cy="1481072"/>
          </a:xfrm>
        </p:grpSpPr>
        <p:sp>
          <p:nvSpPr>
            <p:cNvPr id="962" name="Google Shape;962;p43"/>
            <p:cNvSpPr/>
            <p:nvPr/>
          </p:nvSpPr>
          <p:spPr>
            <a:xfrm>
              <a:off x="21973" y="1733810"/>
              <a:ext cx="518652" cy="505591"/>
            </a:xfrm>
            <a:custGeom>
              <a:avLst/>
              <a:gdLst/>
              <a:ahLst/>
              <a:cxnLst/>
              <a:rect l="l" t="t" r="r" b="b"/>
              <a:pathLst>
                <a:path w="19220" h="18736" extrusionOk="0">
                  <a:moveTo>
                    <a:pt x="9145" y="0"/>
                  </a:moveTo>
                  <a:cubicBezTo>
                    <a:pt x="9095" y="0"/>
                    <a:pt x="9044" y="1"/>
                    <a:pt x="8994" y="2"/>
                  </a:cubicBezTo>
                  <a:cubicBezTo>
                    <a:pt x="7190" y="48"/>
                    <a:pt x="5410" y="824"/>
                    <a:pt x="4132" y="2079"/>
                  </a:cubicBezTo>
                  <a:cubicBezTo>
                    <a:pt x="3675" y="2536"/>
                    <a:pt x="3264" y="3084"/>
                    <a:pt x="3127" y="3723"/>
                  </a:cubicBezTo>
                  <a:cubicBezTo>
                    <a:pt x="2945" y="4476"/>
                    <a:pt x="3173" y="5275"/>
                    <a:pt x="3493" y="6005"/>
                  </a:cubicBezTo>
                  <a:cubicBezTo>
                    <a:pt x="4155" y="7466"/>
                    <a:pt x="5182" y="8744"/>
                    <a:pt x="5866" y="10182"/>
                  </a:cubicBezTo>
                  <a:cubicBezTo>
                    <a:pt x="4908" y="9406"/>
                    <a:pt x="3926" y="8630"/>
                    <a:pt x="2945" y="7854"/>
                  </a:cubicBezTo>
                  <a:cubicBezTo>
                    <a:pt x="2717" y="7671"/>
                    <a:pt x="2466" y="7489"/>
                    <a:pt x="2192" y="7420"/>
                  </a:cubicBezTo>
                  <a:cubicBezTo>
                    <a:pt x="2152" y="7416"/>
                    <a:pt x="2112" y="7413"/>
                    <a:pt x="2072" y="7413"/>
                  </a:cubicBezTo>
                  <a:cubicBezTo>
                    <a:pt x="1725" y="7413"/>
                    <a:pt x="1390" y="7586"/>
                    <a:pt x="1164" y="7831"/>
                  </a:cubicBezTo>
                  <a:cubicBezTo>
                    <a:pt x="913" y="8105"/>
                    <a:pt x="776" y="8470"/>
                    <a:pt x="662" y="8835"/>
                  </a:cubicBezTo>
                  <a:cubicBezTo>
                    <a:pt x="0" y="11323"/>
                    <a:pt x="1210" y="14062"/>
                    <a:pt x="3150" y="15752"/>
                  </a:cubicBezTo>
                  <a:cubicBezTo>
                    <a:pt x="5090" y="17441"/>
                    <a:pt x="7647" y="18239"/>
                    <a:pt x="10180" y="18673"/>
                  </a:cubicBezTo>
                  <a:cubicBezTo>
                    <a:pt x="10426" y="18715"/>
                    <a:pt x="10675" y="18735"/>
                    <a:pt x="10925" y="18735"/>
                  </a:cubicBezTo>
                  <a:cubicBezTo>
                    <a:pt x="12446" y="18735"/>
                    <a:pt x="14020" y="17997"/>
                    <a:pt x="15156" y="16938"/>
                  </a:cubicBezTo>
                  <a:cubicBezTo>
                    <a:pt x="16320" y="15866"/>
                    <a:pt x="16868" y="14291"/>
                    <a:pt x="17507" y="12853"/>
                  </a:cubicBezTo>
                  <a:cubicBezTo>
                    <a:pt x="18101" y="11483"/>
                    <a:pt x="18831" y="10159"/>
                    <a:pt x="19014" y="8676"/>
                  </a:cubicBezTo>
                  <a:cubicBezTo>
                    <a:pt x="19219" y="6987"/>
                    <a:pt x="18671" y="5275"/>
                    <a:pt x="18078" y="3677"/>
                  </a:cubicBezTo>
                  <a:cubicBezTo>
                    <a:pt x="17850" y="3015"/>
                    <a:pt x="17599" y="2376"/>
                    <a:pt x="17142" y="1874"/>
                  </a:cubicBezTo>
                  <a:cubicBezTo>
                    <a:pt x="16771" y="1485"/>
                    <a:pt x="16249" y="1205"/>
                    <a:pt x="15735" y="1205"/>
                  </a:cubicBezTo>
                  <a:cubicBezTo>
                    <a:pt x="15586" y="1205"/>
                    <a:pt x="15437" y="1229"/>
                    <a:pt x="15293" y="1280"/>
                  </a:cubicBezTo>
                  <a:cubicBezTo>
                    <a:pt x="14700" y="1509"/>
                    <a:pt x="14335" y="2102"/>
                    <a:pt x="14084" y="2695"/>
                  </a:cubicBezTo>
                  <a:cubicBezTo>
                    <a:pt x="13513" y="3997"/>
                    <a:pt x="13285" y="5412"/>
                    <a:pt x="13079" y="6804"/>
                  </a:cubicBezTo>
                  <a:cubicBezTo>
                    <a:pt x="13148" y="5571"/>
                    <a:pt x="13034" y="4339"/>
                    <a:pt x="12760" y="3129"/>
                  </a:cubicBezTo>
                  <a:cubicBezTo>
                    <a:pt x="12577" y="2262"/>
                    <a:pt x="12280" y="1372"/>
                    <a:pt x="11618" y="778"/>
                  </a:cubicBezTo>
                  <a:cubicBezTo>
                    <a:pt x="10949" y="195"/>
                    <a:pt x="10034"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43"/>
            <p:cNvSpPr/>
            <p:nvPr/>
          </p:nvSpPr>
          <p:spPr>
            <a:xfrm>
              <a:off x="182722" y="1995375"/>
              <a:ext cx="268582" cy="236173"/>
            </a:xfrm>
            <a:custGeom>
              <a:avLst/>
              <a:gdLst/>
              <a:ahLst/>
              <a:cxnLst/>
              <a:rect l="l" t="t" r="r" b="b"/>
              <a:pathLst>
                <a:path w="9953" h="8752" extrusionOk="0">
                  <a:moveTo>
                    <a:pt x="6563" y="1"/>
                  </a:moveTo>
                  <a:cubicBezTo>
                    <a:pt x="6452" y="1"/>
                    <a:pt x="6342" y="4"/>
                    <a:pt x="6232" y="10"/>
                  </a:cubicBezTo>
                  <a:cubicBezTo>
                    <a:pt x="4406" y="78"/>
                    <a:pt x="2626" y="740"/>
                    <a:pt x="1211" y="1882"/>
                  </a:cubicBezTo>
                  <a:cubicBezTo>
                    <a:pt x="754" y="2270"/>
                    <a:pt x="298" y="2726"/>
                    <a:pt x="138" y="3297"/>
                  </a:cubicBezTo>
                  <a:cubicBezTo>
                    <a:pt x="1" y="3776"/>
                    <a:pt x="92" y="4278"/>
                    <a:pt x="229" y="4758"/>
                  </a:cubicBezTo>
                  <a:cubicBezTo>
                    <a:pt x="822" y="6835"/>
                    <a:pt x="2671" y="8569"/>
                    <a:pt x="4817" y="8752"/>
                  </a:cubicBezTo>
                  <a:cubicBezTo>
                    <a:pt x="5661" y="8250"/>
                    <a:pt x="6780" y="8318"/>
                    <a:pt x="7670" y="7930"/>
                  </a:cubicBezTo>
                  <a:cubicBezTo>
                    <a:pt x="8515" y="7588"/>
                    <a:pt x="9131" y="6880"/>
                    <a:pt x="9496" y="6059"/>
                  </a:cubicBezTo>
                  <a:cubicBezTo>
                    <a:pt x="9838" y="5237"/>
                    <a:pt x="9953" y="4324"/>
                    <a:pt x="9884" y="3434"/>
                  </a:cubicBezTo>
                  <a:cubicBezTo>
                    <a:pt x="9816" y="2361"/>
                    <a:pt x="9519" y="1242"/>
                    <a:pt x="8674" y="603"/>
                  </a:cubicBezTo>
                  <a:cubicBezTo>
                    <a:pt x="8078" y="146"/>
                    <a:pt x="7310" y="1"/>
                    <a:pt x="65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43"/>
            <p:cNvSpPr/>
            <p:nvPr/>
          </p:nvSpPr>
          <p:spPr>
            <a:xfrm>
              <a:off x="-117729" y="2086450"/>
              <a:ext cx="874530" cy="1128432"/>
            </a:xfrm>
            <a:custGeom>
              <a:avLst/>
              <a:gdLst/>
              <a:ahLst/>
              <a:cxnLst/>
              <a:rect l="l" t="t" r="r" b="b"/>
              <a:pathLst>
                <a:path w="32408" h="41817" extrusionOk="0">
                  <a:moveTo>
                    <a:pt x="30309" y="1"/>
                  </a:moveTo>
                  <a:cubicBezTo>
                    <a:pt x="29836" y="1"/>
                    <a:pt x="29342" y="124"/>
                    <a:pt x="28916" y="310"/>
                  </a:cubicBezTo>
                  <a:cubicBezTo>
                    <a:pt x="27090" y="1109"/>
                    <a:pt x="25720" y="2661"/>
                    <a:pt x="24556" y="4281"/>
                  </a:cubicBezTo>
                  <a:cubicBezTo>
                    <a:pt x="22662" y="6906"/>
                    <a:pt x="21132" y="9828"/>
                    <a:pt x="20037" y="12909"/>
                  </a:cubicBezTo>
                  <a:cubicBezTo>
                    <a:pt x="20196" y="11700"/>
                    <a:pt x="20219" y="10513"/>
                    <a:pt x="20082" y="9326"/>
                  </a:cubicBezTo>
                  <a:cubicBezTo>
                    <a:pt x="19991" y="8413"/>
                    <a:pt x="19786" y="7500"/>
                    <a:pt x="19786" y="6587"/>
                  </a:cubicBezTo>
                  <a:cubicBezTo>
                    <a:pt x="19808" y="5674"/>
                    <a:pt x="20082" y="4715"/>
                    <a:pt x="20744" y="4099"/>
                  </a:cubicBezTo>
                  <a:cubicBezTo>
                    <a:pt x="21109" y="3779"/>
                    <a:pt x="21543" y="3574"/>
                    <a:pt x="21931" y="3277"/>
                  </a:cubicBezTo>
                  <a:cubicBezTo>
                    <a:pt x="22296" y="2980"/>
                    <a:pt x="22616" y="2524"/>
                    <a:pt x="22547" y="2044"/>
                  </a:cubicBezTo>
                  <a:cubicBezTo>
                    <a:pt x="22468" y="1992"/>
                    <a:pt x="22387" y="1969"/>
                    <a:pt x="22306" y="1969"/>
                  </a:cubicBezTo>
                  <a:cubicBezTo>
                    <a:pt x="21776" y="1969"/>
                    <a:pt x="21200" y="2926"/>
                    <a:pt x="20693" y="2926"/>
                  </a:cubicBezTo>
                  <a:cubicBezTo>
                    <a:pt x="20601" y="2926"/>
                    <a:pt x="20511" y="2895"/>
                    <a:pt x="20425" y="2820"/>
                  </a:cubicBezTo>
                  <a:cubicBezTo>
                    <a:pt x="20356" y="2752"/>
                    <a:pt x="20288" y="2661"/>
                    <a:pt x="20219" y="2569"/>
                  </a:cubicBezTo>
                  <a:cubicBezTo>
                    <a:pt x="20134" y="2490"/>
                    <a:pt x="20035" y="2455"/>
                    <a:pt x="19933" y="2455"/>
                  </a:cubicBezTo>
                  <a:cubicBezTo>
                    <a:pt x="19624" y="2455"/>
                    <a:pt x="19278" y="2763"/>
                    <a:pt x="19124" y="3072"/>
                  </a:cubicBezTo>
                  <a:cubicBezTo>
                    <a:pt x="18918" y="3482"/>
                    <a:pt x="18758" y="4030"/>
                    <a:pt x="18325" y="4190"/>
                  </a:cubicBezTo>
                  <a:cubicBezTo>
                    <a:pt x="18233" y="4223"/>
                    <a:pt x="18137" y="4236"/>
                    <a:pt x="18038" y="4236"/>
                  </a:cubicBezTo>
                  <a:cubicBezTo>
                    <a:pt x="17577" y="4236"/>
                    <a:pt x="17054" y="3945"/>
                    <a:pt x="16652" y="3945"/>
                  </a:cubicBezTo>
                  <a:cubicBezTo>
                    <a:pt x="16473" y="3945"/>
                    <a:pt x="16318" y="4002"/>
                    <a:pt x="16202" y="4167"/>
                  </a:cubicBezTo>
                  <a:cubicBezTo>
                    <a:pt x="16065" y="4350"/>
                    <a:pt x="16065" y="4578"/>
                    <a:pt x="15997" y="4783"/>
                  </a:cubicBezTo>
                  <a:cubicBezTo>
                    <a:pt x="15791" y="5423"/>
                    <a:pt x="15015" y="5605"/>
                    <a:pt x="14353" y="5719"/>
                  </a:cubicBezTo>
                  <a:cubicBezTo>
                    <a:pt x="14473" y="6130"/>
                    <a:pt x="14901" y="6336"/>
                    <a:pt x="15339" y="6336"/>
                  </a:cubicBezTo>
                  <a:cubicBezTo>
                    <a:pt x="15484" y="6336"/>
                    <a:pt x="15631" y="6313"/>
                    <a:pt x="15768" y="6267"/>
                  </a:cubicBezTo>
                  <a:cubicBezTo>
                    <a:pt x="16293" y="6107"/>
                    <a:pt x="16727" y="5696"/>
                    <a:pt x="17229" y="5423"/>
                  </a:cubicBezTo>
                  <a:cubicBezTo>
                    <a:pt x="17506" y="5271"/>
                    <a:pt x="17832" y="5169"/>
                    <a:pt x="18138" y="5169"/>
                  </a:cubicBezTo>
                  <a:cubicBezTo>
                    <a:pt x="18386" y="5169"/>
                    <a:pt x="18620" y="5236"/>
                    <a:pt x="18804" y="5400"/>
                  </a:cubicBezTo>
                  <a:cubicBezTo>
                    <a:pt x="19101" y="5674"/>
                    <a:pt x="19192" y="6062"/>
                    <a:pt x="19238" y="6450"/>
                  </a:cubicBezTo>
                  <a:cubicBezTo>
                    <a:pt x="19991" y="11311"/>
                    <a:pt x="19146" y="16356"/>
                    <a:pt x="17298" y="20898"/>
                  </a:cubicBezTo>
                  <a:cubicBezTo>
                    <a:pt x="16750" y="22290"/>
                    <a:pt x="16088" y="23614"/>
                    <a:pt x="15380" y="24915"/>
                  </a:cubicBezTo>
                  <a:cubicBezTo>
                    <a:pt x="16430" y="21925"/>
                    <a:pt x="16955" y="18753"/>
                    <a:pt x="16932" y="15603"/>
                  </a:cubicBezTo>
                  <a:cubicBezTo>
                    <a:pt x="16932" y="13480"/>
                    <a:pt x="16613" y="11220"/>
                    <a:pt x="15152" y="9668"/>
                  </a:cubicBezTo>
                  <a:cubicBezTo>
                    <a:pt x="14855" y="9349"/>
                    <a:pt x="14490" y="9052"/>
                    <a:pt x="14056" y="8960"/>
                  </a:cubicBezTo>
                  <a:cubicBezTo>
                    <a:pt x="13940" y="8931"/>
                    <a:pt x="13823" y="8918"/>
                    <a:pt x="13707" y="8918"/>
                  </a:cubicBezTo>
                  <a:cubicBezTo>
                    <a:pt x="12825" y="8918"/>
                    <a:pt x="12001" y="9716"/>
                    <a:pt x="11820" y="10604"/>
                  </a:cubicBezTo>
                  <a:cubicBezTo>
                    <a:pt x="11614" y="11608"/>
                    <a:pt x="12025" y="12658"/>
                    <a:pt x="12596" y="13526"/>
                  </a:cubicBezTo>
                  <a:cubicBezTo>
                    <a:pt x="13166" y="14393"/>
                    <a:pt x="13897" y="15146"/>
                    <a:pt x="14422" y="16013"/>
                  </a:cubicBezTo>
                  <a:cubicBezTo>
                    <a:pt x="15449" y="17725"/>
                    <a:pt x="15677" y="19802"/>
                    <a:pt x="15449" y="21765"/>
                  </a:cubicBezTo>
                  <a:cubicBezTo>
                    <a:pt x="15221" y="23637"/>
                    <a:pt x="14627" y="25417"/>
                    <a:pt x="14034" y="27198"/>
                  </a:cubicBezTo>
                  <a:cubicBezTo>
                    <a:pt x="12664" y="29343"/>
                    <a:pt x="11089" y="31398"/>
                    <a:pt x="9446" y="33338"/>
                  </a:cubicBezTo>
                  <a:cubicBezTo>
                    <a:pt x="8829" y="34068"/>
                    <a:pt x="8190" y="34776"/>
                    <a:pt x="7551" y="35461"/>
                  </a:cubicBezTo>
                  <a:cubicBezTo>
                    <a:pt x="8213" y="34091"/>
                    <a:pt x="8601" y="32607"/>
                    <a:pt x="8966" y="31147"/>
                  </a:cubicBezTo>
                  <a:cubicBezTo>
                    <a:pt x="9811" y="27746"/>
                    <a:pt x="10678" y="24322"/>
                    <a:pt x="10838" y="20807"/>
                  </a:cubicBezTo>
                  <a:cubicBezTo>
                    <a:pt x="10907" y="19437"/>
                    <a:pt x="10838" y="17954"/>
                    <a:pt x="9994" y="16881"/>
                  </a:cubicBezTo>
                  <a:cubicBezTo>
                    <a:pt x="9879" y="16744"/>
                    <a:pt x="9742" y="16607"/>
                    <a:pt x="9583" y="16561"/>
                  </a:cubicBezTo>
                  <a:cubicBezTo>
                    <a:pt x="9538" y="16550"/>
                    <a:pt x="9494" y="16545"/>
                    <a:pt x="9450" y="16545"/>
                  </a:cubicBezTo>
                  <a:cubicBezTo>
                    <a:pt x="9228" y="16545"/>
                    <a:pt x="9024" y="16679"/>
                    <a:pt x="8852" y="16812"/>
                  </a:cubicBezTo>
                  <a:cubicBezTo>
                    <a:pt x="8031" y="17520"/>
                    <a:pt x="7483" y="18501"/>
                    <a:pt x="7118" y="19506"/>
                  </a:cubicBezTo>
                  <a:cubicBezTo>
                    <a:pt x="6113" y="22176"/>
                    <a:pt x="6159" y="25098"/>
                    <a:pt x="6433" y="27928"/>
                  </a:cubicBezTo>
                  <a:cubicBezTo>
                    <a:pt x="6684" y="30667"/>
                    <a:pt x="7095" y="33384"/>
                    <a:pt x="6912" y="36100"/>
                  </a:cubicBezTo>
                  <a:cubicBezTo>
                    <a:pt x="4972" y="38086"/>
                    <a:pt x="2804" y="39866"/>
                    <a:pt x="338" y="41144"/>
                  </a:cubicBezTo>
                  <a:cubicBezTo>
                    <a:pt x="315" y="41138"/>
                    <a:pt x="293" y="41135"/>
                    <a:pt x="273" y="41135"/>
                  </a:cubicBezTo>
                  <a:cubicBezTo>
                    <a:pt x="1" y="41135"/>
                    <a:pt x="41" y="41677"/>
                    <a:pt x="338" y="41783"/>
                  </a:cubicBezTo>
                  <a:cubicBezTo>
                    <a:pt x="402" y="41806"/>
                    <a:pt x="467" y="41816"/>
                    <a:pt x="532" y="41816"/>
                  </a:cubicBezTo>
                  <a:cubicBezTo>
                    <a:pt x="792" y="41816"/>
                    <a:pt x="1055" y="41655"/>
                    <a:pt x="1274" y="41509"/>
                  </a:cubicBezTo>
                  <a:cubicBezTo>
                    <a:pt x="3488" y="40026"/>
                    <a:pt x="5543" y="38337"/>
                    <a:pt x="7460" y="36465"/>
                  </a:cubicBezTo>
                  <a:cubicBezTo>
                    <a:pt x="7648" y="36470"/>
                    <a:pt x="7836" y="36472"/>
                    <a:pt x="8024" y="36472"/>
                  </a:cubicBezTo>
                  <a:cubicBezTo>
                    <a:pt x="12339" y="36472"/>
                    <a:pt x="16707" y="35223"/>
                    <a:pt x="20425" y="32927"/>
                  </a:cubicBezTo>
                  <a:cubicBezTo>
                    <a:pt x="21771" y="32082"/>
                    <a:pt x="23141" y="31010"/>
                    <a:pt x="23552" y="29480"/>
                  </a:cubicBezTo>
                  <a:cubicBezTo>
                    <a:pt x="23643" y="29184"/>
                    <a:pt x="23689" y="28841"/>
                    <a:pt x="23575" y="28545"/>
                  </a:cubicBezTo>
                  <a:cubicBezTo>
                    <a:pt x="23415" y="28111"/>
                    <a:pt x="22913" y="27837"/>
                    <a:pt x="22456" y="27814"/>
                  </a:cubicBezTo>
                  <a:cubicBezTo>
                    <a:pt x="22429" y="27813"/>
                    <a:pt x="22402" y="27812"/>
                    <a:pt x="22374" y="27812"/>
                  </a:cubicBezTo>
                  <a:cubicBezTo>
                    <a:pt x="21925" y="27812"/>
                    <a:pt x="21496" y="27986"/>
                    <a:pt x="21087" y="28179"/>
                  </a:cubicBezTo>
                  <a:cubicBezTo>
                    <a:pt x="19420" y="28955"/>
                    <a:pt x="18028" y="30211"/>
                    <a:pt x="16522" y="31261"/>
                  </a:cubicBezTo>
                  <a:cubicBezTo>
                    <a:pt x="14102" y="32950"/>
                    <a:pt x="11386" y="34160"/>
                    <a:pt x="8647" y="35278"/>
                  </a:cubicBezTo>
                  <a:cubicBezTo>
                    <a:pt x="10770" y="33041"/>
                    <a:pt x="12687" y="30599"/>
                    <a:pt x="14330" y="27997"/>
                  </a:cubicBezTo>
                  <a:cubicBezTo>
                    <a:pt x="14516" y="28096"/>
                    <a:pt x="14742" y="28134"/>
                    <a:pt x="14979" y="28134"/>
                  </a:cubicBezTo>
                  <a:cubicBezTo>
                    <a:pt x="15179" y="28134"/>
                    <a:pt x="15387" y="28107"/>
                    <a:pt x="15586" y="28065"/>
                  </a:cubicBezTo>
                  <a:cubicBezTo>
                    <a:pt x="18553" y="27563"/>
                    <a:pt x="21178" y="25874"/>
                    <a:pt x="23392" y="23843"/>
                  </a:cubicBezTo>
                  <a:cubicBezTo>
                    <a:pt x="25218" y="22176"/>
                    <a:pt x="26861" y="20168"/>
                    <a:pt x="27455" y="17771"/>
                  </a:cubicBezTo>
                  <a:cubicBezTo>
                    <a:pt x="27592" y="17109"/>
                    <a:pt x="27660" y="16333"/>
                    <a:pt x="27227" y="15808"/>
                  </a:cubicBezTo>
                  <a:cubicBezTo>
                    <a:pt x="26936" y="15457"/>
                    <a:pt x="26498" y="15299"/>
                    <a:pt x="26042" y="15299"/>
                  </a:cubicBezTo>
                  <a:cubicBezTo>
                    <a:pt x="25638" y="15299"/>
                    <a:pt x="25219" y="15423"/>
                    <a:pt x="24876" y="15648"/>
                  </a:cubicBezTo>
                  <a:cubicBezTo>
                    <a:pt x="24168" y="16128"/>
                    <a:pt x="23734" y="16927"/>
                    <a:pt x="23323" y="17680"/>
                  </a:cubicBezTo>
                  <a:cubicBezTo>
                    <a:pt x="22022" y="20099"/>
                    <a:pt x="20607" y="22519"/>
                    <a:pt x="18599" y="24390"/>
                  </a:cubicBezTo>
                  <a:cubicBezTo>
                    <a:pt x="17480" y="25417"/>
                    <a:pt x="16202" y="26285"/>
                    <a:pt x="14878" y="27084"/>
                  </a:cubicBezTo>
                  <a:cubicBezTo>
                    <a:pt x="16864" y="23706"/>
                    <a:pt x="18393" y="20099"/>
                    <a:pt x="19375" y="16310"/>
                  </a:cubicBezTo>
                  <a:cubicBezTo>
                    <a:pt x="19420" y="16105"/>
                    <a:pt x="19489" y="15922"/>
                    <a:pt x="19534" y="15717"/>
                  </a:cubicBezTo>
                  <a:cubicBezTo>
                    <a:pt x="21292" y="13731"/>
                    <a:pt x="23232" y="11791"/>
                    <a:pt x="25286" y="10033"/>
                  </a:cubicBezTo>
                  <a:cubicBezTo>
                    <a:pt x="27592" y="8070"/>
                    <a:pt x="30125" y="6199"/>
                    <a:pt x="31563" y="3551"/>
                  </a:cubicBezTo>
                  <a:cubicBezTo>
                    <a:pt x="32088" y="2592"/>
                    <a:pt x="32408" y="1291"/>
                    <a:pt x="31655" y="515"/>
                  </a:cubicBezTo>
                  <a:cubicBezTo>
                    <a:pt x="31310" y="146"/>
                    <a:pt x="30822" y="1"/>
                    <a:pt x="303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TextBox 32">
            <a:extLst>
              <a:ext uri="{FF2B5EF4-FFF2-40B4-BE49-F238E27FC236}">
                <a16:creationId xmlns:a16="http://schemas.microsoft.com/office/drawing/2014/main" id="{F0275FBD-5B54-0C42-ACAA-74E3E729AC4B}"/>
              </a:ext>
            </a:extLst>
          </p:cNvPr>
          <p:cNvSpPr txBox="1"/>
          <p:nvPr/>
        </p:nvSpPr>
        <p:spPr>
          <a:xfrm>
            <a:off x="236291" y="1276020"/>
            <a:ext cx="4643436" cy="400110"/>
          </a:xfrm>
          <a:prstGeom prst="rect">
            <a:avLst/>
          </a:prstGeom>
          <a:noFill/>
        </p:spPr>
        <p:txBody>
          <a:bodyPr wrap="square">
            <a:spAutoFit/>
          </a:bodyPr>
          <a:lstStyle/>
          <a:p>
            <a:r>
              <a:rPr lang="en-US" sz="2000" b="1" dirty="0">
                <a:latin typeface="Candara" panose="020E0502030303020204" pitchFamily="34" charset="0"/>
              </a:rPr>
              <a:t>Borders of </a:t>
            </a:r>
            <a:r>
              <a:rPr lang="en-US" sz="2000" b="1" dirty="0" err="1">
                <a:latin typeface="Candara" panose="020E0502030303020204" pitchFamily="34" charset="0"/>
              </a:rPr>
              <a:t>Hesselbach'striangle</a:t>
            </a:r>
            <a:endParaRPr lang="en-JO" sz="2000" b="1" dirty="0">
              <a:latin typeface="Candara" panose="020E0502030303020204" pitchFamily="34" charset="0"/>
            </a:endParaRPr>
          </a:p>
        </p:txBody>
      </p:sp>
      <p:sp>
        <p:nvSpPr>
          <p:cNvPr id="34" name="TextBox 33">
            <a:extLst>
              <a:ext uri="{FF2B5EF4-FFF2-40B4-BE49-F238E27FC236}">
                <a16:creationId xmlns:a16="http://schemas.microsoft.com/office/drawing/2014/main" id="{9266FDB6-33CF-9D45-A373-7D67CD37FF31}"/>
              </a:ext>
            </a:extLst>
          </p:cNvPr>
          <p:cNvSpPr txBox="1"/>
          <p:nvPr/>
        </p:nvSpPr>
        <p:spPr>
          <a:xfrm>
            <a:off x="236291" y="1902058"/>
            <a:ext cx="5429250" cy="969496"/>
          </a:xfrm>
          <a:prstGeom prst="rect">
            <a:avLst/>
          </a:prstGeom>
          <a:noFill/>
        </p:spPr>
        <p:txBody>
          <a:bodyPr wrap="square">
            <a:spAutoFit/>
          </a:bodyPr>
          <a:lstStyle/>
          <a:p>
            <a:r>
              <a:rPr lang="en-US" sz="1900" dirty="0">
                <a:latin typeface="Biome" panose="020B0604020202020204" pitchFamily="34" charset="0"/>
                <a:cs typeface="Biome" panose="020B0604020202020204" pitchFamily="34" charset="0"/>
              </a:rPr>
              <a:t>■   </a:t>
            </a:r>
            <a:r>
              <a:rPr lang="en-US" sz="1900" dirty="0">
                <a:solidFill>
                  <a:schemeClr val="accent1">
                    <a:lumMod val="75000"/>
                  </a:schemeClr>
                </a:solidFill>
                <a:latin typeface="Biome" panose="020B0604020202020204" pitchFamily="34" charset="0"/>
                <a:cs typeface="Biome" panose="020B0604020202020204" pitchFamily="34" charset="0"/>
              </a:rPr>
              <a:t>Medially</a:t>
            </a:r>
            <a:r>
              <a:rPr lang="en-US" sz="1900" dirty="0">
                <a:latin typeface="Biome" panose="020B0604020202020204" pitchFamily="34" charset="0"/>
                <a:cs typeface="Biome" panose="020B0604020202020204" pitchFamily="34" charset="0"/>
              </a:rPr>
              <a:t>:  </a:t>
            </a:r>
            <a:r>
              <a:rPr lang="en-US" sz="1900" dirty="0" err="1">
                <a:latin typeface="Biome" panose="020B0604020202020204" pitchFamily="34" charset="0"/>
                <a:cs typeface="Biome" panose="020B0604020202020204" pitchFamily="34" charset="0"/>
              </a:rPr>
              <a:t>rectusabdominis</a:t>
            </a:r>
            <a:r>
              <a:rPr lang="en-US" sz="1900" dirty="0">
                <a:latin typeface="Biome" panose="020B0604020202020204" pitchFamily="34" charset="0"/>
                <a:cs typeface="Biome" panose="020B0604020202020204" pitchFamily="34" charset="0"/>
              </a:rPr>
              <a:t>  muscle</a:t>
            </a:r>
          </a:p>
          <a:p>
            <a:r>
              <a:rPr lang="en-US" sz="1900" dirty="0">
                <a:latin typeface="Biome" panose="020B0604020202020204" pitchFamily="34" charset="0"/>
                <a:cs typeface="Biome" panose="020B0604020202020204" pitchFamily="34" charset="0"/>
              </a:rPr>
              <a:t>■   </a:t>
            </a:r>
            <a:r>
              <a:rPr lang="en-US" sz="1900" dirty="0">
                <a:solidFill>
                  <a:schemeClr val="accent1">
                    <a:lumMod val="75000"/>
                  </a:schemeClr>
                </a:solidFill>
                <a:latin typeface="Biome" panose="020B0604020202020204" pitchFamily="34" charset="0"/>
                <a:cs typeface="Biome" panose="020B0604020202020204" pitchFamily="34" charset="0"/>
              </a:rPr>
              <a:t>Laterally</a:t>
            </a:r>
            <a:r>
              <a:rPr lang="en-US" sz="1900" dirty="0">
                <a:latin typeface="Biome" panose="020B0604020202020204" pitchFamily="34" charset="0"/>
                <a:cs typeface="Biome" panose="020B0604020202020204" pitchFamily="34" charset="0"/>
              </a:rPr>
              <a:t>: inferior epigastric vessels</a:t>
            </a:r>
          </a:p>
          <a:p>
            <a:r>
              <a:rPr lang="en-US" sz="1900" dirty="0">
                <a:latin typeface="Biome" panose="020B0604020202020204" pitchFamily="34" charset="0"/>
                <a:cs typeface="Biome" panose="020B0604020202020204" pitchFamily="34" charset="0"/>
              </a:rPr>
              <a:t>■   </a:t>
            </a:r>
            <a:r>
              <a:rPr lang="en-US" sz="1900" dirty="0">
                <a:solidFill>
                  <a:schemeClr val="accent1">
                    <a:lumMod val="75000"/>
                  </a:schemeClr>
                </a:solidFill>
                <a:latin typeface="Biome" panose="020B0604020202020204" pitchFamily="34" charset="0"/>
                <a:cs typeface="Biome" panose="020B0604020202020204" pitchFamily="34" charset="0"/>
              </a:rPr>
              <a:t>Inferiorly</a:t>
            </a:r>
            <a:r>
              <a:rPr lang="en-US" sz="1900" dirty="0">
                <a:latin typeface="Biome" panose="020B0604020202020204" pitchFamily="34" charset="0"/>
                <a:cs typeface="Biome" panose="020B0604020202020204" pitchFamily="34" charset="0"/>
              </a:rPr>
              <a:t>: inguinal ligament</a:t>
            </a:r>
            <a:endParaRPr lang="en-JO" sz="1900" dirty="0">
              <a:latin typeface="Biome" panose="020B0604020202020204" pitchFamily="34" charset="0"/>
              <a:cs typeface="Biome" panose="020B0604020202020204" pitchFamily="34" charset="0"/>
            </a:endParaRPr>
          </a:p>
        </p:txBody>
      </p:sp>
      <p:pic>
        <p:nvPicPr>
          <p:cNvPr id="37" name="Picture 36">
            <a:extLst>
              <a:ext uri="{FF2B5EF4-FFF2-40B4-BE49-F238E27FC236}">
                <a16:creationId xmlns:a16="http://schemas.microsoft.com/office/drawing/2014/main" id="{492D9719-00C7-C14E-8D45-55CD9E8A79BC}"/>
              </a:ext>
            </a:extLst>
          </p:cNvPr>
          <p:cNvPicPr>
            <a:picLocks noChangeAspect="1"/>
          </p:cNvPicPr>
          <p:nvPr/>
        </p:nvPicPr>
        <p:blipFill>
          <a:blip r:embed="rId3"/>
          <a:stretch>
            <a:fillRect/>
          </a:stretch>
        </p:blipFill>
        <p:spPr>
          <a:xfrm>
            <a:off x="4355363" y="1069203"/>
            <a:ext cx="4143600" cy="3231569"/>
          </a:xfrm>
          <a:prstGeom prst="rect">
            <a:avLst/>
          </a:prstGeom>
        </p:spPr>
      </p:pic>
    </p:spTree>
    <p:extLst>
      <p:ext uri="{BB962C8B-B14F-4D97-AF65-F5344CB8AC3E}">
        <p14:creationId xmlns:p14="http://schemas.microsoft.com/office/powerpoint/2010/main" val="4236781007"/>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sp>
        <p:nvSpPr>
          <p:cNvPr id="887" name="Google Shape;887;p42"/>
          <p:cNvSpPr/>
          <p:nvPr/>
        </p:nvSpPr>
        <p:spPr>
          <a:xfrm>
            <a:off x="1407513" y="749486"/>
            <a:ext cx="1331703" cy="1279687"/>
          </a:xfrm>
          <a:custGeom>
            <a:avLst/>
            <a:gdLst/>
            <a:ahLst/>
            <a:cxnLst/>
            <a:rect l="l" t="t" r="r" b="b"/>
            <a:pathLst>
              <a:path w="24754" h="23786" extrusionOk="0">
                <a:moveTo>
                  <a:pt x="7290" y="1406"/>
                </a:moveTo>
                <a:cubicBezTo>
                  <a:pt x="4097" y="2942"/>
                  <a:pt x="257" y="6621"/>
                  <a:pt x="14" y="10138"/>
                </a:cubicBezTo>
                <a:cubicBezTo>
                  <a:pt x="-228" y="13655"/>
                  <a:pt x="2642" y="20527"/>
                  <a:pt x="5835" y="22508"/>
                </a:cubicBezTo>
                <a:cubicBezTo>
                  <a:pt x="9029" y="24489"/>
                  <a:pt x="16022" y="24044"/>
                  <a:pt x="19175" y="22023"/>
                </a:cubicBezTo>
                <a:cubicBezTo>
                  <a:pt x="22328" y="20002"/>
                  <a:pt x="24754" y="13897"/>
                  <a:pt x="24754" y="10380"/>
                </a:cubicBezTo>
                <a:cubicBezTo>
                  <a:pt x="24754" y="6863"/>
                  <a:pt x="22086" y="2417"/>
                  <a:pt x="19175" y="921"/>
                </a:cubicBezTo>
                <a:cubicBezTo>
                  <a:pt x="16264" y="-575"/>
                  <a:pt x="10484" y="-130"/>
                  <a:pt x="7290" y="1406"/>
                </a:cubicBezTo>
                <a:close/>
              </a:path>
            </a:pathLst>
          </a:custGeom>
          <a:solidFill>
            <a:schemeClr val="lt1"/>
          </a:solidFill>
          <a:ln>
            <a:noFill/>
          </a:ln>
        </p:spPr>
      </p:sp>
      <p:sp>
        <p:nvSpPr>
          <p:cNvPr id="888" name="Google Shape;888;p42"/>
          <p:cNvSpPr txBox="1">
            <a:spLocks noGrp="1"/>
          </p:cNvSpPr>
          <p:nvPr>
            <p:ph type="title"/>
          </p:nvPr>
        </p:nvSpPr>
        <p:spPr>
          <a:xfrm>
            <a:off x="2826279" y="1305076"/>
            <a:ext cx="6293788" cy="531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400" dirty="0"/>
              <a:t>INGUINAL HERNIA</a:t>
            </a:r>
            <a:endParaRPr sz="4400" dirty="0"/>
          </a:p>
        </p:txBody>
      </p:sp>
      <p:sp>
        <p:nvSpPr>
          <p:cNvPr id="890" name="Google Shape;890;p42"/>
          <p:cNvSpPr txBox="1">
            <a:spLocks noGrp="1"/>
          </p:cNvSpPr>
          <p:nvPr>
            <p:ph type="title" idx="2"/>
          </p:nvPr>
        </p:nvSpPr>
        <p:spPr>
          <a:xfrm>
            <a:off x="1407525" y="976275"/>
            <a:ext cx="1331700" cy="826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grpSp>
        <p:nvGrpSpPr>
          <p:cNvPr id="891" name="Google Shape;891;p42"/>
          <p:cNvGrpSpPr/>
          <p:nvPr/>
        </p:nvGrpSpPr>
        <p:grpSpPr>
          <a:xfrm>
            <a:off x="5961462" y="3657294"/>
            <a:ext cx="186655" cy="149254"/>
            <a:chOff x="2858987" y="3108507"/>
            <a:chExt cx="186655" cy="149254"/>
          </a:xfrm>
        </p:grpSpPr>
        <p:sp>
          <p:nvSpPr>
            <p:cNvPr id="892" name="Google Shape;892;p42"/>
            <p:cNvSpPr/>
            <p:nvPr/>
          </p:nvSpPr>
          <p:spPr>
            <a:xfrm>
              <a:off x="2870698" y="3108507"/>
              <a:ext cx="174944" cy="127045"/>
            </a:xfrm>
            <a:custGeom>
              <a:avLst/>
              <a:gdLst/>
              <a:ahLst/>
              <a:cxnLst/>
              <a:rect l="l" t="t" r="r" b="b"/>
              <a:pathLst>
                <a:path w="6483" h="4708" extrusionOk="0">
                  <a:moveTo>
                    <a:pt x="1852" y="0"/>
                  </a:moveTo>
                  <a:cubicBezTo>
                    <a:pt x="1698" y="0"/>
                    <a:pt x="1545" y="16"/>
                    <a:pt x="1393" y="51"/>
                  </a:cubicBezTo>
                  <a:cubicBezTo>
                    <a:pt x="799" y="165"/>
                    <a:pt x="251" y="644"/>
                    <a:pt x="206" y="1238"/>
                  </a:cubicBezTo>
                  <a:cubicBezTo>
                    <a:pt x="0" y="1512"/>
                    <a:pt x="137" y="2128"/>
                    <a:pt x="434" y="2584"/>
                  </a:cubicBezTo>
                  <a:cubicBezTo>
                    <a:pt x="754" y="3041"/>
                    <a:pt x="1233" y="3360"/>
                    <a:pt x="1712" y="3634"/>
                  </a:cubicBezTo>
                  <a:cubicBezTo>
                    <a:pt x="2648" y="4205"/>
                    <a:pt x="3698" y="4684"/>
                    <a:pt x="4817" y="4707"/>
                  </a:cubicBezTo>
                  <a:cubicBezTo>
                    <a:pt x="5273" y="4707"/>
                    <a:pt x="5775" y="4616"/>
                    <a:pt x="6072" y="4296"/>
                  </a:cubicBezTo>
                  <a:cubicBezTo>
                    <a:pt x="6414" y="3931"/>
                    <a:pt x="6483" y="3383"/>
                    <a:pt x="6323" y="2904"/>
                  </a:cubicBezTo>
                  <a:cubicBezTo>
                    <a:pt x="6140" y="2447"/>
                    <a:pt x="5821" y="2059"/>
                    <a:pt x="5456" y="1740"/>
                  </a:cubicBezTo>
                  <a:cubicBezTo>
                    <a:pt x="4771" y="1124"/>
                    <a:pt x="4018" y="644"/>
                    <a:pt x="3173" y="302"/>
                  </a:cubicBezTo>
                  <a:cubicBezTo>
                    <a:pt x="2749" y="132"/>
                    <a:pt x="2299" y="0"/>
                    <a:pt x="18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42"/>
            <p:cNvSpPr/>
            <p:nvPr/>
          </p:nvSpPr>
          <p:spPr>
            <a:xfrm>
              <a:off x="2858987" y="3135114"/>
              <a:ext cx="175564" cy="122647"/>
            </a:xfrm>
            <a:custGeom>
              <a:avLst/>
              <a:gdLst/>
              <a:ahLst/>
              <a:cxnLst/>
              <a:rect l="l" t="t" r="r" b="b"/>
              <a:pathLst>
                <a:path w="6506" h="4545" extrusionOk="0">
                  <a:moveTo>
                    <a:pt x="685" y="1"/>
                  </a:moveTo>
                  <a:lnTo>
                    <a:pt x="685" y="1"/>
                  </a:lnTo>
                  <a:cubicBezTo>
                    <a:pt x="1" y="754"/>
                    <a:pt x="206" y="2009"/>
                    <a:pt x="891" y="2785"/>
                  </a:cubicBezTo>
                  <a:cubicBezTo>
                    <a:pt x="1553" y="3538"/>
                    <a:pt x="2557" y="3927"/>
                    <a:pt x="3516" y="4246"/>
                  </a:cubicBezTo>
                  <a:cubicBezTo>
                    <a:pt x="3982" y="4395"/>
                    <a:pt x="4463" y="4544"/>
                    <a:pt x="4947" y="4544"/>
                  </a:cubicBezTo>
                  <a:cubicBezTo>
                    <a:pt x="5056" y="4544"/>
                    <a:pt x="5164" y="4537"/>
                    <a:pt x="5273" y="4520"/>
                  </a:cubicBezTo>
                  <a:cubicBezTo>
                    <a:pt x="5867" y="4429"/>
                    <a:pt x="6460" y="3972"/>
                    <a:pt x="6506" y="3379"/>
                  </a:cubicBezTo>
                  <a:cubicBezTo>
                    <a:pt x="6506" y="3356"/>
                    <a:pt x="6506" y="3333"/>
                    <a:pt x="6506" y="3333"/>
                  </a:cubicBezTo>
                  <a:cubicBezTo>
                    <a:pt x="6186" y="3630"/>
                    <a:pt x="5707" y="3721"/>
                    <a:pt x="5251" y="3721"/>
                  </a:cubicBezTo>
                  <a:cubicBezTo>
                    <a:pt x="4132" y="3698"/>
                    <a:pt x="3082" y="3219"/>
                    <a:pt x="2146" y="2648"/>
                  </a:cubicBezTo>
                  <a:cubicBezTo>
                    <a:pt x="1667" y="2374"/>
                    <a:pt x="1188" y="2055"/>
                    <a:pt x="868" y="1598"/>
                  </a:cubicBezTo>
                  <a:cubicBezTo>
                    <a:pt x="571" y="1142"/>
                    <a:pt x="434" y="526"/>
                    <a:pt x="640" y="252"/>
                  </a:cubicBezTo>
                  <a:cubicBezTo>
                    <a:pt x="640" y="160"/>
                    <a:pt x="663" y="92"/>
                    <a:pt x="6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42"/>
            <p:cNvSpPr/>
            <p:nvPr/>
          </p:nvSpPr>
          <p:spPr>
            <a:xfrm>
              <a:off x="2908261" y="3140052"/>
              <a:ext cx="104756" cy="65708"/>
            </a:xfrm>
            <a:custGeom>
              <a:avLst/>
              <a:gdLst/>
              <a:ahLst/>
              <a:cxnLst/>
              <a:rect l="l" t="t" r="r" b="b"/>
              <a:pathLst>
                <a:path w="3882" h="2435" extrusionOk="0">
                  <a:moveTo>
                    <a:pt x="1" y="0"/>
                  </a:moveTo>
                  <a:cubicBezTo>
                    <a:pt x="1119" y="799"/>
                    <a:pt x="2306" y="1552"/>
                    <a:pt x="3493" y="2306"/>
                  </a:cubicBezTo>
                  <a:cubicBezTo>
                    <a:pt x="3582" y="2377"/>
                    <a:pt x="3699" y="2434"/>
                    <a:pt x="3800" y="2434"/>
                  </a:cubicBezTo>
                  <a:cubicBezTo>
                    <a:pt x="3829" y="2434"/>
                    <a:pt x="3856" y="2430"/>
                    <a:pt x="3881" y="2420"/>
                  </a:cubicBezTo>
                  <a:cubicBezTo>
                    <a:pt x="3858" y="1940"/>
                    <a:pt x="3470" y="1575"/>
                    <a:pt x="3082" y="1301"/>
                  </a:cubicBezTo>
                  <a:cubicBezTo>
                    <a:pt x="2169" y="639"/>
                    <a:pt x="1119" y="183"/>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5" name="Google Shape;895;p42"/>
          <p:cNvGrpSpPr/>
          <p:nvPr/>
        </p:nvGrpSpPr>
        <p:grpSpPr>
          <a:xfrm flipH="1">
            <a:off x="7316051" y="3215255"/>
            <a:ext cx="436105" cy="547391"/>
            <a:chOff x="3474326" y="3626268"/>
            <a:chExt cx="436105" cy="547391"/>
          </a:xfrm>
        </p:grpSpPr>
        <p:sp>
          <p:nvSpPr>
            <p:cNvPr id="896" name="Google Shape;896;p42"/>
            <p:cNvSpPr/>
            <p:nvPr/>
          </p:nvSpPr>
          <p:spPr>
            <a:xfrm>
              <a:off x="3474326" y="3626268"/>
              <a:ext cx="436105" cy="547391"/>
            </a:xfrm>
            <a:custGeom>
              <a:avLst/>
              <a:gdLst/>
              <a:ahLst/>
              <a:cxnLst/>
              <a:rect l="l" t="t" r="r" b="b"/>
              <a:pathLst>
                <a:path w="16161" h="20285" extrusionOk="0">
                  <a:moveTo>
                    <a:pt x="15014" y="0"/>
                  </a:moveTo>
                  <a:cubicBezTo>
                    <a:pt x="14698" y="0"/>
                    <a:pt x="14368" y="114"/>
                    <a:pt x="14106" y="288"/>
                  </a:cubicBezTo>
                  <a:cubicBezTo>
                    <a:pt x="13307" y="790"/>
                    <a:pt x="12897" y="1703"/>
                    <a:pt x="12508" y="2548"/>
                  </a:cubicBezTo>
                  <a:cubicBezTo>
                    <a:pt x="12394" y="2822"/>
                    <a:pt x="12257" y="3118"/>
                    <a:pt x="12029" y="3301"/>
                  </a:cubicBezTo>
                  <a:cubicBezTo>
                    <a:pt x="11755" y="3506"/>
                    <a:pt x="11390" y="3552"/>
                    <a:pt x="11070" y="3666"/>
                  </a:cubicBezTo>
                  <a:cubicBezTo>
                    <a:pt x="10591" y="3872"/>
                    <a:pt x="10203" y="4282"/>
                    <a:pt x="10066" y="4785"/>
                  </a:cubicBezTo>
                  <a:cubicBezTo>
                    <a:pt x="9952" y="5173"/>
                    <a:pt x="9975" y="5629"/>
                    <a:pt x="9792" y="5994"/>
                  </a:cubicBezTo>
                  <a:cubicBezTo>
                    <a:pt x="9541" y="6519"/>
                    <a:pt x="8971" y="6816"/>
                    <a:pt x="8400" y="6953"/>
                  </a:cubicBezTo>
                  <a:cubicBezTo>
                    <a:pt x="7852" y="7090"/>
                    <a:pt x="7259" y="7113"/>
                    <a:pt x="6734" y="7295"/>
                  </a:cubicBezTo>
                  <a:cubicBezTo>
                    <a:pt x="5547" y="7729"/>
                    <a:pt x="4816" y="8870"/>
                    <a:pt x="4177" y="9943"/>
                  </a:cubicBezTo>
                  <a:cubicBezTo>
                    <a:pt x="3104" y="11701"/>
                    <a:pt x="2054" y="13458"/>
                    <a:pt x="982" y="15216"/>
                  </a:cubicBezTo>
                  <a:cubicBezTo>
                    <a:pt x="685" y="15718"/>
                    <a:pt x="365" y="16220"/>
                    <a:pt x="183" y="16791"/>
                  </a:cubicBezTo>
                  <a:cubicBezTo>
                    <a:pt x="23" y="17339"/>
                    <a:pt x="0" y="17978"/>
                    <a:pt x="251" y="18503"/>
                  </a:cubicBezTo>
                  <a:cubicBezTo>
                    <a:pt x="457" y="18913"/>
                    <a:pt x="776" y="19233"/>
                    <a:pt x="1141" y="19507"/>
                  </a:cubicBezTo>
                  <a:cubicBezTo>
                    <a:pt x="1621" y="19872"/>
                    <a:pt x="2146" y="20192"/>
                    <a:pt x="2739" y="20260"/>
                  </a:cubicBezTo>
                  <a:cubicBezTo>
                    <a:pt x="2852" y="20277"/>
                    <a:pt x="2964" y="20285"/>
                    <a:pt x="3076" y="20285"/>
                  </a:cubicBezTo>
                  <a:cubicBezTo>
                    <a:pt x="3732" y="20285"/>
                    <a:pt x="4361" y="20011"/>
                    <a:pt x="4908" y="19621"/>
                  </a:cubicBezTo>
                  <a:cubicBezTo>
                    <a:pt x="5524" y="19165"/>
                    <a:pt x="6003" y="18548"/>
                    <a:pt x="6483" y="17955"/>
                  </a:cubicBezTo>
                  <a:cubicBezTo>
                    <a:pt x="7738" y="16403"/>
                    <a:pt x="8993" y="14851"/>
                    <a:pt x="10249" y="13298"/>
                  </a:cubicBezTo>
                  <a:cubicBezTo>
                    <a:pt x="10774" y="12637"/>
                    <a:pt x="11299" y="11975"/>
                    <a:pt x="11550" y="11176"/>
                  </a:cubicBezTo>
                  <a:cubicBezTo>
                    <a:pt x="11824" y="10171"/>
                    <a:pt x="11641" y="9121"/>
                    <a:pt x="11436" y="8094"/>
                  </a:cubicBezTo>
                  <a:cubicBezTo>
                    <a:pt x="12303" y="7775"/>
                    <a:pt x="13056" y="7067"/>
                    <a:pt x="13444" y="6200"/>
                  </a:cubicBezTo>
                  <a:cubicBezTo>
                    <a:pt x="13695" y="5584"/>
                    <a:pt x="13787" y="4899"/>
                    <a:pt x="14106" y="4305"/>
                  </a:cubicBezTo>
                  <a:cubicBezTo>
                    <a:pt x="14403" y="3712"/>
                    <a:pt x="14928" y="3255"/>
                    <a:pt x="15362" y="2730"/>
                  </a:cubicBezTo>
                  <a:cubicBezTo>
                    <a:pt x="15795" y="2205"/>
                    <a:pt x="16161" y="1543"/>
                    <a:pt x="16046" y="881"/>
                  </a:cubicBezTo>
                  <a:cubicBezTo>
                    <a:pt x="16001" y="653"/>
                    <a:pt x="15909" y="425"/>
                    <a:pt x="15727" y="265"/>
                  </a:cubicBezTo>
                  <a:cubicBezTo>
                    <a:pt x="15530" y="79"/>
                    <a:pt x="15277" y="0"/>
                    <a:pt x="150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42"/>
            <p:cNvSpPr/>
            <p:nvPr/>
          </p:nvSpPr>
          <p:spPr>
            <a:xfrm>
              <a:off x="3495887" y="3856369"/>
              <a:ext cx="263023" cy="294352"/>
            </a:xfrm>
            <a:custGeom>
              <a:avLst/>
              <a:gdLst/>
              <a:ahLst/>
              <a:cxnLst/>
              <a:rect l="l" t="t" r="r" b="b"/>
              <a:pathLst>
                <a:path w="9747" h="10908" extrusionOk="0">
                  <a:moveTo>
                    <a:pt x="5318" y="1"/>
                  </a:moveTo>
                  <a:cubicBezTo>
                    <a:pt x="3561" y="2055"/>
                    <a:pt x="2054" y="4498"/>
                    <a:pt x="867" y="7054"/>
                  </a:cubicBezTo>
                  <a:cubicBezTo>
                    <a:pt x="411" y="8035"/>
                    <a:pt x="0" y="9245"/>
                    <a:pt x="616" y="10135"/>
                  </a:cubicBezTo>
                  <a:cubicBezTo>
                    <a:pt x="974" y="10665"/>
                    <a:pt x="1602" y="10908"/>
                    <a:pt x="2245" y="10908"/>
                  </a:cubicBezTo>
                  <a:cubicBezTo>
                    <a:pt x="2627" y="10908"/>
                    <a:pt x="3015" y="10822"/>
                    <a:pt x="3355" y="10660"/>
                  </a:cubicBezTo>
                  <a:cubicBezTo>
                    <a:pt x="4291" y="10250"/>
                    <a:pt x="4953" y="9405"/>
                    <a:pt x="5592" y="8606"/>
                  </a:cubicBezTo>
                  <a:cubicBezTo>
                    <a:pt x="6985" y="6871"/>
                    <a:pt x="8354" y="5114"/>
                    <a:pt x="9747" y="3356"/>
                  </a:cubicBezTo>
                  <a:cubicBezTo>
                    <a:pt x="8879" y="3105"/>
                    <a:pt x="7966" y="2854"/>
                    <a:pt x="7350" y="2192"/>
                  </a:cubicBezTo>
                  <a:cubicBezTo>
                    <a:pt x="6642" y="1462"/>
                    <a:pt x="6300" y="275"/>
                    <a:pt x="53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42"/>
            <p:cNvSpPr/>
            <p:nvPr/>
          </p:nvSpPr>
          <p:spPr>
            <a:xfrm>
              <a:off x="3731169" y="3626268"/>
              <a:ext cx="179261" cy="217823"/>
            </a:xfrm>
            <a:custGeom>
              <a:avLst/>
              <a:gdLst/>
              <a:ahLst/>
              <a:cxnLst/>
              <a:rect l="l" t="t" r="r" b="b"/>
              <a:pathLst>
                <a:path w="6643" h="8072" extrusionOk="0">
                  <a:moveTo>
                    <a:pt x="5496" y="0"/>
                  </a:moveTo>
                  <a:cubicBezTo>
                    <a:pt x="5180" y="0"/>
                    <a:pt x="4850" y="114"/>
                    <a:pt x="4588" y="288"/>
                  </a:cubicBezTo>
                  <a:cubicBezTo>
                    <a:pt x="3789" y="790"/>
                    <a:pt x="3379" y="1703"/>
                    <a:pt x="2990" y="2548"/>
                  </a:cubicBezTo>
                  <a:cubicBezTo>
                    <a:pt x="2876" y="2822"/>
                    <a:pt x="2739" y="3118"/>
                    <a:pt x="2511" y="3301"/>
                  </a:cubicBezTo>
                  <a:cubicBezTo>
                    <a:pt x="2237" y="3506"/>
                    <a:pt x="1872" y="3552"/>
                    <a:pt x="1552" y="3666"/>
                  </a:cubicBezTo>
                  <a:cubicBezTo>
                    <a:pt x="1073" y="3872"/>
                    <a:pt x="685" y="4282"/>
                    <a:pt x="548" y="4785"/>
                  </a:cubicBezTo>
                  <a:cubicBezTo>
                    <a:pt x="434" y="5173"/>
                    <a:pt x="457" y="5629"/>
                    <a:pt x="274" y="6017"/>
                  </a:cubicBezTo>
                  <a:cubicBezTo>
                    <a:pt x="206" y="6131"/>
                    <a:pt x="114" y="6268"/>
                    <a:pt x="0" y="6360"/>
                  </a:cubicBezTo>
                  <a:cubicBezTo>
                    <a:pt x="388" y="7113"/>
                    <a:pt x="1050" y="7706"/>
                    <a:pt x="1826" y="8003"/>
                  </a:cubicBezTo>
                  <a:cubicBezTo>
                    <a:pt x="1895" y="8026"/>
                    <a:pt x="1941" y="8049"/>
                    <a:pt x="1986" y="8071"/>
                  </a:cubicBezTo>
                  <a:cubicBezTo>
                    <a:pt x="2831" y="7729"/>
                    <a:pt x="3561" y="7044"/>
                    <a:pt x="3926" y="6200"/>
                  </a:cubicBezTo>
                  <a:cubicBezTo>
                    <a:pt x="4177" y="5584"/>
                    <a:pt x="4269" y="4899"/>
                    <a:pt x="4588" y="4305"/>
                  </a:cubicBezTo>
                  <a:cubicBezTo>
                    <a:pt x="4885" y="3712"/>
                    <a:pt x="5410" y="3255"/>
                    <a:pt x="5844" y="2730"/>
                  </a:cubicBezTo>
                  <a:cubicBezTo>
                    <a:pt x="6277" y="2205"/>
                    <a:pt x="6643" y="1543"/>
                    <a:pt x="6528" y="881"/>
                  </a:cubicBezTo>
                  <a:cubicBezTo>
                    <a:pt x="6483" y="653"/>
                    <a:pt x="6391" y="425"/>
                    <a:pt x="6209" y="265"/>
                  </a:cubicBezTo>
                  <a:cubicBezTo>
                    <a:pt x="6012" y="79"/>
                    <a:pt x="5759" y="0"/>
                    <a:pt x="5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9" name="Google Shape;899;p42"/>
          <p:cNvGrpSpPr/>
          <p:nvPr/>
        </p:nvGrpSpPr>
        <p:grpSpPr>
          <a:xfrm>
            <a:off x="3716290" y="4256524"/>
            <a:ext cx="150927" cy="143533"/>
            <a:chOff x="3716290" y="4256524"/>
            <a:chExt cx="150927" cy="143533"/>
          </a:xfrm>
        </p:grpSpPr>
        <p:sp>
          <p:nvSpPr>
            <p:cNvPr id="900" name="Google Shape;900;p42"/>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42"/>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42"/>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3" name="Google Shape;903;p42"/>
          <p:cNvSpPr/>
          <p:nvPr/>
        </p:nvSpPr>
        <p:spPr>
          <a:xfrm>
            <a:off x="8761530" y="3096390"/>
            <a:ext cx="692948" cy="785102"/>
          </a:xfrm>
          <a:custGeom>
            <a:avLst/>
            <a:gdLst/>
            <a:ahLst/>
            <a:cxnLst/>
            <a:rect l="l" t="t" r="r" b="b"/>
            <a:pathLst>
              <a:path w="25679" h="29094" extrusionOk="0">
                <a:moveTo>
                  <a:pt x="15362" y="0"/>
                </a:moveTo>
                <a:cubicBezTo>
                  <a:pt x="14997" y="0"/>
                  <a:pt x="14631" y="16"/>
                  <a:pt x="14266" y="43"/>
                </a:cubicBezTo>
                <a:cubicBezTo>
                  <a:pt x="13581" y="112"/>
                  <a:pt x="12897" y="203"/>
                  <a:pt x="12280" y="500"/>
                </a:cubicBezTo>
                <a:cubicBezTo>
                  <a:pt x="11504" y="888"/>
                  <a:pt x="10911" y="1550"/>
                  <a:pt x="10409" y="2234"/>
                </a:cubicBezTo>
                <a:cubicBezTo>
                  <a:pt x="8080" y="5498"/>
                  <a:pt x="7533" y="9653"/>
                  <a:pt x="6254" y="13464"/>
                </a:cubicBezTo>
                <a:cubicBezTo>
                  <a:pt x="6232" y="13533"/>
                  <a:pt x="6186" y="13624"/>
                  <a:pt x="6140" y="13693"/>
                </a:cubicBezTo>
                <a:cubicBezTo>
                  <a:pt x="6088" y="13737"/>
                  <a:pt x="6021" y="13758"/>
                  <a:pt x="5951" y="13758"/>
                </a:cubicBezTo>
                <a:cubicBezTo>
                  <a:pt x="5806" y="13758"/>
                  <a:pt x="5647" y="13671"/>
                  <a:pt x="5570" y="13533"/>
                </a:cubicBezTo>
                <a:cubicBezTo>
                  <a:pt x="5456" y="13350"/>
                  <a:pt x="5478" y="13099"/>
                  <a:pt x="5501" y="12871"/>
                </a:cubicBezTo>
                <a:cubicBezTo>
                  <a:pt x="5752" y="10383"/>
                  <a:pt x="6277" y="7941"/>
                  <a:pt x="7053" y="5544"/>
                </a:cubicBezTo>
                <a:cubicBezTo>
                  <a:pt x="7259" y="4928"/>
                  <a:pt x="7464" y="4289"/>
                  <a:pt x="7487" y="3627"/>
                </a:cubicBezTo>
                <a:cubicBezTo>
                  <a:pt x="7510" y="2965"/>
                  <a:pt x="7282" y="2257"/>
                  <a:pt x="6734" y="1869"/>
                </a:cubicBezTo>
                <a:cubicBezTo>
                  <a:pt x="6438" y="1663"/>
                  <a:pt x="6097" y="1577"/>
                  <a:pt x="5742" y="1577"/>
                </a:cubicBezTo>
                <a:cubicBezTo>
                  <a:pt x="5195" y="1577"/>
                  <a:pt x="4617" y="1784"/>
                  <a:pt x="4132" y="2075"/>
                </a:cubicBezTo>
                <a:cubicBezTo>
                  <a:pt x="3196" y="2622"/>
                  <a:pt x="2443" y="3467"/>
                  <a:pt x="1872" y="4403"/>
                </a:cubicBezTo>
                <a:cubicBezTo>
                  <a:pt x="0" y="7461"/>
                  <a:pt x="137" y="11296"/>
                  <a:pt x="662" y="14834"/>
                </a:cubicBezTo>
                <a:cubicBezTo>
                  <a:pt x="1233" y="18509"/>
                  <a:pt x="2169" y="22138"/>
                  <a:pt x="3470" y="25608"/>
                </a:cubicBezTo>
                <a:cubicBezTo>
                  <a:pt x="3903" y="26772"/>
                  <a:pt x="4588" y="28164"/>
                  <a:pt x="5958" y="28735"/>
                </a:cubicBezTo>
                <a:cubicBezTo>
                  <a:pt x="6548" y="28997"/>
                  <a:pt x="7176" y="29093"/>
                  <a:pt x="7811" y="29093"/>
                </a:cubicBezTo>
                <a:cubicBezTo>
                  <a:pt x="8281" y="29093"/>
                  <a:pt x="8756" y="29041"/>
                  <a:pt x="9222" y="28963"/>
                </a:cubicBezTo>
                <a:cubicBezTo>
                  <a:pt x="13673" y="28255"/>
                  <a:pt x="17485" y="25379"/>
                  <a:pt x="20657" y="22161"/>
                </a:cubicBezTo>
                <a:cubicBezTo>
                  <a:pt x="22050" y="20746"/>
                  <a:pt x="23351" y="19216"/>
                  <a:pt x="24264" y="17459"/>
                </a:cubicBezTo>
                <a:cubicBezTo>
                  <a:pt x="25177" y="15701"/>
                  <a:pt x="25679" y="13670"/>
                  <a:pt x="25382" y="11730"/>
                </a:cubicBezTo>
                <a:cubicBezTo>
                  <a:pt x="25291" y="11182"/>
                  <a:pt x="25108" y="10611"/>
                  <a:pt x="24652" y="10337"/>
                </a:cubicBezTo>
                <a:cubicBezTo>
                  <a:pt x="24472" y="10236"/>
                  <a:pt x="24273" y="10190"/>
                  <a:pt x="24071" y="10190"/>
                </a:cubicBezTo>
                <a:cubicBezTo>
                  <a:pt x="23686" y="10190"/>
                  <a:pt x="23293" y="10356"/>
                  <a:pt x="23008" y="10611"/>
                </a:cubicBezTo>
                <a:cubicBezTo>
                  <a:pt x="22552" y="10999"/>
                  <a:pt x="22278" y="11524"/>
                  <a:pt x="22004" y="12049"/>
                </a:cubicBezTo>
                <a:cubicBezTo>
                  <a:pt x="20885" y="14241"/>
                  <a:pt x="19516" y="16295"/>
                  <a:pt x="17918" y="18166"/>
                </a:cubicBezTo>
                <a:cubicBezTo>
                  <a:pt x="19288" y="15222"/>
                  <a:pt x="20657" y="12255"/>
                  <a:pt x="21639" y="9173"/>
                </a:cubicBezTo>
                <a:cubicBezTo>
                  <a:pt x="22232" y="7347"/>
                  <a:pt x="22643" y="5316"/>
                  <a:pt x="21913" y="3558"/>
                </a:cubicBezTo>
                <a:cubicBezTo>
                  <a:pt x="21342" y="2166"/>
                  <a:pt x="20087" y="1116"/>
                  <a:pt x="18694" y="568"/>
                </a:cubicBezTo>
                <a:cubicBezTo>
                  <a:pt x="17639" y="153"/>
                  <a:pt x="16505" y="0"/>
                  <a:pt x="153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4" name="Google Shape;904;p42"/>
          <p:cNvGrpSpPr/>
          <p:nvPr/>
        </p:nvGrpSpPr>
        <p:grpSpPr>
          <a:xfrm>
            <a:off x="4017428" y="2426261"/>
            <a:ext cx="1109326" cy="2740462"/>
            <a:chOff x="1985590" y="3490398"/>
            <a:chExt cx="1109326" cy="2740462"/>
          </a:xfrm>
        </p:grpSpPr>
        <p:sp>
          <p:nvSpPr>
            <p:cNvPr id="905" name="Google Shape;905;p42"/>
            <p:cNvSpPr/>
            <p:nvPr/>
          </p:nvSpPr>
          <p:spPr>
            <a:xfrm>
              <a:off x="2299102" y="3490398"/>
              <a:ext cx="614745" cy="567414"/>
            </a:xfrm>
            <a:custGeom>
              <a:avLst/>
              <a:gdLst/>
              <a:ahLst/>
              <a:cxnLst/>
              <a:rect l="l" t="t" r="r" b="b"/>
              <a:pathLst>
                <a:path w="22781" h="21027" extrusionOk="0">
                  <a:moveTo>
                    <a:pt x="12014" y="1"/>
                  </a:moveTo>
                  <a:cubicBezTo>
                    <a:pt x="11821" y="1"/>
                    <a:pt x="11628" y="10"/>
                    <a:pt x="11436" y="28"/>
                  </a:cubicBezTo>
                  <a:cubicBezTo>
                    <a:pt x="9496" y="210"/>
                    <a:pt x="7715" y="1214"/>
                    <a:pt x="6186" y="2447"/>
                  </a:cubicBezTo>
                  <a:cubicBezTo>
                    <a:pt x="5410" y="3086"/>
                    <a:pt x="4657" y="3839"/>
                    <a:pt x="4337" y="4798"/>
                  </a:cubicBezTo>
                  <a:cubicBezTo>
                    <a:pt x="3858" y="6259"/>
                    <a:pt x="4520" y="7834"/>
                    <a:pt x="5159" y="9249"/>
                  </a:cubicBezTo>
                  <a:cubicBezTo>
                    <a:pt x="6026" y="11189"/>
                    <a:pt x="6917" y="13129"/>
                    <a:pt x="7807" y="15069"/>
                  </a:cubicBezTo>
                  <a:cubicBezTo>
                    <a:pt x="6483" y="13746"/>
                    <a:pt x="5182" y="12422"/>
                    <a:pt x="3881" y="11098"/>
                  </a:cubicBezTo>
                  <a:cubicBezTo>
                    <a:pt x="3289" y="10506"/>
                    <a:pt x="2600" y="9876"/>
                    <a:pt x="1795" y="9876"/>
                  </a:cubicBezTo>
                  <a:cubicBezTo>
                    <a:pt x="1730" y="9876"/>
                    <a:pt x="1664" y="9880"/>
                    <a:pt x="1598" y="9888"/>
                  </a:cubicBezTo>
                  <a:cubicBezTo>
                    <a:pt x="754" y="9979"/>
                    <a:pt x="137" y="10847"/>
                    <a:pt x="69" y="11691"/>
                  </a:cubicBezTo>
                  <a:cubicBezTo>
                    <a:pt x="1" y="12536"/>
                    <a:pt x="343" y="13380"/>
                    <a:pt x="754" y="14111"/>
                  </a:cubicBezTo>
                  <a:cubicBezTo>
                    <a:pt x="2899" y="18060"/>
                    <a:pt x="7168" y="20776"/>
                    <a:pt x="11664" y="21027"/>
                  </a:cubicBezTo>
                  <a:cubicBezTo>
                    <a:pt x="17485" y="20639"/>
                    <a:pt x="22506" y="15069"/>
                    <a:pt x="22735" y="8952"/>
                  </a:cubicBezTo>
                  <a:cubicBezTo>
                    <a:pt x="22780" y="7834"/>
                    <a:pt x="22643" y="6601"/>
                    <a:pt x="21890" y="5780"/>
                  </a:cubicBezTo>
                  <a:cubicBezTo>
                    <a:pt x="21485" y="5325"/>
                    <a:pt x="20848" y="5062"/>
                    <a:pt x="20247" y="5062"/>
                  </a:cubicBezTo>
                  <a:cubicBezTo>
                    <a:pt x="19731" y="5062"/>
                    <a:pt x="19241" y="5256"/>
                    <a:pt x="18946" y="5688"/>
                  </a:cubicBezTo>
                  <a:cubicBezTo>
                    <a:pt x="18558" y="6213"/>
                    <a:pt x="18580" y="6944"/>
                    <a:pt x="18580" y="7606"/>
                  </a:cubicBezTo>
                  <a:cubicBezTo>
                    <a:pt x="18535" y="9569"/>
                    <a:pt x="17964" y="11554"/>
                    <a:pt x="16960" y="13266"/>
                  </a:cubicBezTo>
                  <a:cubicBezTo>
                    <a:pt x="17097" y="11372"/>
                    <a:pt x="17211" y="9477"/>
                    <a:pt x="17348" y="7583"/>
                  </a:cubicBezTo>
                  <a:cubicBezTo>
                    <a:pt x="17462" y="5757"/>
                    <a:pt x="17553" y="3794"/>
                    <a:pt x="16572" y="2264"/>
                  </a:cubicBezTo>
                  <a:cubicBezTo>
                    <a:pt x="15604" y="761"/>
                    <a:pt x="13799" y="1"/>
                    <a:pt x="120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2"/>
            <p:cNvSpPr/>
            <p:nvPr/>
          </p:nvSpPr>
          <p:spPr>
            <a:xfrm>
              <a:off x="1985590" y="3902567"/>
              <a:ext cx="1109326" cy="2328293"/>
            </a:xfrm>
            <a:custGeom>
              <a:avLst/>
              <a:gdLst/>
              <a:ahLst/>
              <a:cxnLst/>
              <a:rect l="l" t="t" r="r" b="b"/>
              <a:pathLst>
                <a:path w="41109" h="86281" extrusionOk="0">
                  <a:moveTo>
                    <a:pt x="3600" y="39967"/>
                  </a:moveTo>
                  <a:cubicBezTo>
                    <a:pt x="2921" y="39967"/>
                    <a:pt x="2330" y="40561"/>
                    <a:pt x="1941" y="41155"/>
                  </a:cubicBezTo>
                  <a:cubicBezTo>
                    <a:pt x="320" y="43620"/>
                    <a:pt x="0" y="46747"/>
                    <a:pt x="183" y="49691"/>
                  </a:cubicBezTo>
                  <a:cubicBezTo>
                    <a:pt x="434" y="53983"/>
                    <a:pt x="1667" y="58228"/>
                    <a:pt x="3744" y="61994"/>
                  </a:cubicBezTo>
                  <a:cubicBezTo>
                    <a:pt x="5342" y="64916"/>
                    <a:pt x="7442" y="67541"/>
                    <a:pt x="9633" y="70074"/>
                  </a:cubicBezTo>
                  <a:cubicBezTo>
                    <a:pt x="8355" y="68294"/>
                    <a:pt x="7693" y="66514"/>
                    <a:pt x="7213" y="64802"/>
                  </a:cubicBezTo>
                  <a:cubicBezTo>
                    <a:pt x="5387" y="58479"/>
                    <a:pt x="4794" y="51791"/>
                    <a:pt x="5479" y="45241"/>
                  </a:cubicBezTo>
                  <a:cubicBezTo>
                    <a:pt x="5661" y="43551"/>
                    <a:pt x="5821" y="41611"/>
                    <a:pt x="4611" y="40424"/>
                  </a:cubicBezTo>
                  <a:cubicBezTo>
                    <a:pt x="4383" y="40219"/>
                    <a:pt x="4132" y="40036"/>
                    <a:pt x="3835" y="39991"/>
                  </a:cubicBezTo>
                  <a:cubicBezTo>
                    <a:pt x="3756" y="39974"/>
                    <a:pt x="3677" y="39967"/>
                    <a:pt x="3600" y="39967"/>
                  </a:cubicBezTo>
                  <a:close/>
                  <a:moveTo>
                    <a:pt x="27756" y="1"/>
                  </a:moveTo>
                  <a:cubicBezTo>
                    <a:pt x="26889" y="708"/>
                    <a:pt x="26250" y="1713"/>
                    <a:pt x="25976" y="2808"/>
                  </a:cubicBezTo>
                  <a:cubicBezTo>
                    <a:pt x="25907" y="1941"/>
                    <a:pt x="25770" y="982"/>
                    <a:pt x="25108" y="412"/>
                  </a:cubicBezTo>
                  <a:cubicBezTo>
                    <a:pt x="24881" y="216"/>
                    <a:pt x="24573" y="125"/>
                    <a:pt x="24268" y="125"/>
                  </a:cubicBezTo>
                  <a:cubicBezTo>
                    <a:pt x="23683" y="125"/>
                    <a:pt x="23107" y="458"/>
                    <a:pt x="23122" y="1028"/>
                  </a:cubicBezTo>
                  <a:cubicBezTo>
                    <a:pt x="23145" y="1827"/>
                    <a:pt x="24218" y="2375"/>
                    <a:pt x="24035" y="3151"/>
                  </a:cubicBezTo>
                  <a:cubicBezTo>
                    <a:pt x="24022" y="2561"/>
                    <a:pt x="23437" y="2227"/>
                    <a:pt x="22850" y="2227"/>
                  </a:cubicBezTo>
                  <a:cubicBezTo>
                    <a:pt x="22415" y="2227"/>
                    <a:pt x="21980" y="2410"/>
                    <a:pt x="21776" y="2808"/>
                  </a:cubicBezTo>
                  <a:cubicBezTo>
                    <a:pt x="21388" y="3630"/>
                    <a:pt x="22050" y="4657"/>
                    <a:pt x="22917" y="4885"/>
                  </a:cubicBezTo>
                  <a:cubicBezTo>
                    <a:pt x="22780" y="4870"/>
                    <a:pt x="22641" y="4860"/>
                    <a:pt x="22501" y="4860"/>
                  </a:cubicBezTo>
                  <a:cubicBezTo>
                    <a:pt x="22222" y="4860"/>
                    <a:pt x="21943" y="4901"/>
                    <a:pt x="21684" y="5022"/>
                  </a:cubicBezTo>
                  <a:cubicBezTo>
                    <a:pt x="21205" y="5251"/>
                    <a:pt x="20908" y="5958"/>
                    <a:pt x="21274" y="6369"/>
                  </a:cubicBezTo>
                  <a:cubicBezTo>
                    <a:pt x="21433" y="6529"/>
                    <a:pt x="21662" y="6597"/>
                    <a:pt x="21890" y="6666"/>
                  </a:cubicBezTo>
                  <a:cubicBezTo>
                    <a:pt x="22532" y="6835"/>
                    <a:pt x="23194" y="6941"/>
                    <a:pt x="23888" y="6941"/>
                  </a:cubicBezTo>
                  <a:cubicBezTo>
                    <a:pt x="24502" y="6941"/>
                    <a:pt x="25141" y="6859"/>
                    <a:pt x="25816" y="6666"/>
                  </a:cubicBezTo>
                  <a:lnTo>
                    <a:pt x="25816" y="6666"/>
                  </a:lnTo>
                  <a:cubicBezTo>
                    <a:pt x="26227" y="12783"/>
                    <a:pt x="25108" y="18832"/>
                    <a:pt x="23305" y="24721"/>
                  </a:cubicBezTo>
                  <a:cubicBezTo>
                    <a:pt x="23511" y="22164"/>
                    <a:pt x="23282" y="19471"/>
                    <a:pt x="22963" y="16846"/>
                  </a:cubicBezTo>
                  <a:cubicBezTo>
                    <a:pt x="22689" y="14586"/>
                    <a:pt x="22278" y="12190"/>
                    <a:pt x="20794" y="10455"/>
                  </a:cubicBezTo>
                  <a:cubicBezTo>
                    <a:pt x="20156" y="9694"/>
                    <a:pt x="19222" y="9062"/>
                    <a:pt x="18241" y="9062"/>
                  </a:cubicBezTo>
                  <a:cubicBezTo>
                    <a:pt x="18134" y="9062"/>
                    <a:pt x="18026" y="9070"/>
                    <a:pt x="17918" y="9085"/>
                  </a:cubicBezTo>
                  <a:cubicBezTo>
                    <a:pt x="16709" y="9268"/>
                    <a:pt x="15841" y="10478"/>
                    <a:pt x="15750" y="11710"/>
                  </a:cubicBezTo>
                  <a:cubicBezTo>
                    <a:pt x="15659" y="12920"/>
                    <a:pt x="16184" y="14130"/>
                    <a:pt x="16891" y="15111"/>
                  </a:cubicBezTo>
                  <a:cubicBezTo>
                    <a:pt x="17599" y="16115"/>
                    <a:pt x="18489" y="16983"/>
                    <a:pt x="19265" y="17919"/>
                  </a:cubicBezTo>
                  <a:cubicBezTo>
                    <a:pt x="21548" y="20795"/>
                    <a:pt x="22575" y="24584"/>
                    <a:pt x="22164" y="28213"/>
                  </a:cubicBezTo>
                  <a:cubicBezTo>
                    <a:pt x="21548" y="30039"/>
                    <a:pt x="20863" y="31842"/>
                    <a:pt x="20155" y="33622"/>
                  </a:cubicBezTo>
                  <a:cubicBezTo>
                    <a:pt x="17416" y="40607"/>
                    <a:pt x="14335" y="47523"/>
                    <a:pt x="12440" y="54759"/>
                  </a:cubicBezTo>
                  <a:cubicBezTo>
                    <a:pt x="11276" y="44350"/>
                    <a:pt x="18968" y="34079"/>
                    <a:pt x="16640" y="23899"/>
                  </a:cubicBezTo>
                  <a:cubicBezTo>
                    <a:pt x="16435" y="22963"/>
                    <a:pt x="16092" y="21982"/>
                    <a:pt x="15248" y="21525"/>
                  </a:cubicBezTo>
                  <a:cubicBezTo>
                    <a:pt x="14967" y="21367"/>
                    <a:pt x="14673" y="21296"/>
                    <a:pt x="14381" y="21296"/>
                  </a:cubicBezTo>
                  <a:cubicBezTo>
                    <a:pt x="13106" y="21296"/>
                    <a:pt x="11841" y="22644"/>
                    <a:pt x="11619" y="24036"/>
                  </a:cubicBezTo>
                  <a:cubicBezTo>
                    <a:pt x="11345" y="25748"/>
                    <a:pt x="11984" y="27437"/>
                    <a:pt x="12121" y="29172"/>
                  </a:cubicBezTo>
                  <a:cubicBezTo>
                    <a:pt x="12326" y="31796"/>
                    <a:pt x="11322" y="34353"/>
                    <a:pt x="10683" y="36909"/>
                  </a:cubicBezTo>
                  <a:cubicBezTo>
                    <a:pt x="9176" y="42935"/>
                    <a:pt x="9770" y="49486"/>
                    <a:pt x="12326" y="55147"/>
                  </a:cubicBezTo>
                  <a:cubicBezTo>
                    <a:pt x="11938" y="56699"/>
                    <a:pt x="11596" y="58274"/>
                    <a:pt x="11322" y="59872"/>
                  </a:cubicBezTo>
                  <a:cubicBezTo>
                    <a:pt x="10660" y="63706"/>
                    <a:pt x="10477" y="67678"/>
                    <a:pt x="10911" y="71558"/>
                  </a:cubicBezTo>
                  <a:cubicBezTo>
                    <a:pt x="10477" y="71056"/>
                    <a:pt x="10044" y="70577"/>
                    <a:pt x="9633" y="70074"/>
                  </a:cubicBezTo>
                  <a:lnTo>
                    <a:pt x="9633" y="70074"/>
                  </a:lnTo>
                  <a:cubicBezTo>
                    <a:pt x="9998" y="70599"/>
                    <a:pt x="10432" y="71124"/>
                    <a:pt x="10934" y="71649"/>
                  </a:cubicBezTo>
                  <a:cubicBezTo>
                    <a:pt x="11527" y="76990"/>
                    <a:pt x="13330" y="82103"/>
                    <a:pt x="16686" y="86280"/>
                  </a:cubicBezTo>
                  <a:cubicBezTo>
                    <a:pt x="17234" y="85664"/>
                    <a:pt x="16709" y="84705"/>
                    <a:pt x="16229" y="84021"/>
                  </a:cubicBezTo>
                  <a:cubicBezTo>
                    <a:pt x="11025" y="76694"/>
                    <a:pt x="10546" y="66879"/>
                    <a:pt x="12486" y="58091"/>
                  </a:cubicBezTo>
                  <a:cubicBezTo>
                    <a:pt x="13604" y="52955"/>
                    <a:pt x="15476" y="48025"/>
                    <a:pt x="17507" y="43163"/>
                  </a:cubicBezTo>
                  <a:cubicBezTo>
                    <a:pt x="24857" y="39626"/>
                    <a:pt x="30815" y="33645"/>
                    <a:pt x="34421" y="26455"/>
                  </a:cubicBezTo>
                  <a:cubicBezTo>
                    <a:pt x="34923" y="25428"/>
                    <a:pt x="35403" y="24355"/>
                    <a:pt x="35357" y="23214"/>
                  </a:cubicBezTo>
                  <a:cubicBezTo>
                    <a:pt x="35311" y="22073"/>
                    <a:pt x="34604" y="20886"/>
                    <a:pt x="33485" y="20658"/>
                  </a:cubicBezTo>
                  <a:cubicBezTo>
                    <a:pt x="33343" y="20628"/>
                    <a:pt x="33201" y="20614"/>
                    <a:pt x="33061" y="20614"/>
                  </a:cubicBezTo>
                  <a:cubicBezTo>
                    <a:pt x="32236" y="20614"/>
                    <a:pt x="31458" y="21096"/>
                    <a:pt x="30815" y="21662"/>
                  </a:cubicBezTo>
                  <a:cubicBezTo>
                    <a:pt x="28943" y="23328"/>
                    <a:pt x="27893" y="25725"/>
                    <a:pt x="26797" y="28007"/>
                  </a:cubicBezTo>
                  <a:cubicBezTo>
                    <a:pt x="24446" y="32801"/>
                    <a:pt x="21548" y="37366"/>
                    <a:pt x="18192" y="41520"/>
                  </a:cubicBezTo>
                  <a:cubicBezTo>
                    <a:pt x="19425" y="38621"/>
                    <a:pt x="20680" y="35745"/>
                    <a:pt x="21867" y="32824"/>
                  </a:cubicBezTo>
                  <a:cubicBezTo>
                    <a:pt x="23602" y="28464"/>
                    <a:pt x="25177" y="23945"/>
                    <a:pt x="26135" y="19357"/>
                  </a:cubicBezTo>
                  <a:cubicBezTo>
                    <a:pt x="29468" y="14084"/>
                    <a:pt x="35197" y="10432"/>
                    <a:pt x="39739" y="5867"/>
                  </a:cubicBezTo>
                  <a:cubicBezTo>
                    <a:pt x="40219" y="5388"/>
                    <a:pt x="40698" y="4863"/>
                    <a:pt x="40835" y="4201"/>
                  </a:cubicBezTo>
                  <a:cubicBezTo>
                    <a:pt x="41109" y="2877"/>
                    <a:pt x="39716" y="1667"/>
                    <a:pt x="38347" y="1621"/>
                  </a:cubicBezTo>
                  <a:cubicBezTo>
                    <a:pt x="38309" y="1620"/>
                    <a:pt x="38271" y="1620"/>
                    <a:pt x="38233" y="1620"/>
                  </a:cubicBezTo>
                  <a:cubicBezTo>
                    <a:pt x="36930" y="1620"/>
                    <a:pt x="35715" y="2376"/>
                    <a:pt x="34672" y="3196"/>
                  </a:cubicBezTo>
                  <a:cubicBezTo>
                    <a:pt x="31317" y="5821"/>
                    <a:pt x="28669" y="9314"/>
                    <a:pt x="27003" y="13240"/>
                  </a:cubicBezTo>
                  <a:cubicBezTo>
                    <a:pt x="27163" y="11025"/>
                    <a:pt x="27140" y="8811"/>
                    <a:pt x="26866" y="6597"/>
                  </a:cubicBezTo>
                  <a:cubicBezTo>
                    <a:pt x="28715" y="5730"/>
                    <a:pt x="30153" y="4018"/>
                    <a:pt x="30678" y="2055"/>
                  </a:cubicBezTo>
                  <a:cubicBezTo>
                    <a:pt x="30532" y="2031"/>
                    <a:pt x="30386" y="2019"/>
                    <a:pt x="30239" y="2019"/>
                  </a:cubicBezTo>
                  <a:cubicBezTo>
                    <a:pt x="29283" y="2019"/>
                    <a:pt x="28339" y="2522"/>
                    <a:pt x="27824" y="3333"/>
                  </a:cubicBezTo>
                  <a:cubicBezTo>
                    <a:pt x="28395" y="2329"/>
                    <a:pt x="28372" y="1005"/>
                    <a:pt x="277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7" name="Google Shape;907;p42"/>
          <p:cNvSpPr/>
          <p:nvPr/>
        </p:nvSpPr>
        <p:spPr>
          <a:xfrm flipH="1">
            <a:off x="8154831" y="2548831"/>
            <a:ext cx="68096" cy="64973"/>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2"/>
          <p:cNvSpPr/>
          <p:nvPr/>
        </p:nvSpPr>
        <p:spPr>
          <a:xfrm flipH="1">
            <a:off x="1339431" y="790856"/>
            <a:ext cx="68096" cy="64973"/>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9" name="Google Shape;909;p42"/>
          <p:cNvGrpSpPr/>
          <p:nvPr/>
        </p:nvGrpSpPr>
        <p:grpSpPr>
          <a:xfrm rot="2700000" flipH="1">
            <a:off x="4317482" y="3867977"/>
            <a:ext cx="874521" cy="1481058"/>
            <a:chOff x="-117729" y="1733810"/>
            <a:chExt cx="874530" cy="1481072"/>
          </a:xfrm>
        </p:grpSpPr>
        <p:sp>
          <p:nvSpPr>
            <p:cNvPr id="910" name="Google Shape;910;p42"/>
            <p:cNvSpPr/>
            <p:nvPr/>
          </p:nvSpPr>
          <p:spPr>
            <a:xfrm>
              <a:off x="21973" y="1733810"/>
              <a:ext cx="518652" cy="505591"/>
            </a:xfrm>
            <a:custGeom>
              <a:avLst/>
              <a:gdLst/>
              <a:ahLst/>
              <a:cxnLst/>
              <a:rect l="l" t="t" r="r" b="b"/>
              <a:pathLst>
                <a:path w="19220" h="18736" extrusionOk="0">
                  <a:moveTo>
                    <a:pt x="9145" y="0"/>
                  </a:moveTo>
                  <a:cubicBezTo>
                    <a:pt x="9095" y="0"/>
                    <a:pt x="9044" y="1"/>
                    <a:pt x="8994" y="2"/>
                  </a:cubicBezTo>
                  <a:cubicBezTo>
                    <a:pt x="7190" y="48"/>
                    <a:pt x="5410" y="824"/>
                    <a:pt x="4132" y="2079"/>
                  </a:cubicBezTo>
                  <a:cubicBezTo>
                    <a:pt x="3675" y="2536"/>
                    <a:pt x="3264" y="3084"/>
                    <a:pt x="3127" y="3723"/>
                  </a:cubicBezTo>
                  <a:cubicBezTo>
                    <a:pt x="2945" y="4476"/>
                    <a:pt x="3173" y="5275"/>
                    <a:pt x="3493" y="6005"/>
                  </a:cubicBezTo>
                  <a:cubicBezTo>
                    <a:pt x="4155" y="7466"/>
                    <a:pt x="5182" y="8744"/>
                    <a:pt x="5866" y="10182"/>
                  </a:cubicBezTo>
                  <a:cubicBezTo>
                    <a:pt x="4908" y="9406"/>
                    <a:pt x="3926" y="8630"/>
                    <a:pt x="2945" y="7854"/>
                  </a:cubicBezTo>
                  <a:cubicBezTo>
                    <a:pt x="2717" y="7671"/>
                    <a:pt x="2466" y="7489"/>
                    <a:pt x="2192" y="7420"/>
                  </a:cubicBezTo>
                  <a:cubicBezTo>
                    <a:pt x="2152" y="7416"/>
                    <a:pt x="2112" y="7413"/>
                    <a:pt x="2072" y="7413"/>
                  </a:cubicBezTo>
                  <a:cubicBezTo>
                    <a:pt x="1725" y="7413"/>
                    <a:pt x="1390" y="7586"/>
                    <a:pt x="1164" y="7831"/>
                  </a:cubicBezTo>
                  <a:cubicBezTo>
                    <a:pt x="913" y="8105"/>
                    <a:pt x="776" y="8470"/>
                    <a:pt x="662" y="8835"/>
                  </a:cubicBezTo>
                  <a:cubicBezTo>
                    <a:pt x="0" y="11323"/>
                    <a:pt x="1210" y="14062"/>
                    <a:pt x="3150" y="15752"/>
                  </a:cubicBezTo>
                  <a:cubicBezTo>
                    <a:pt x="5090" y="17441"/>
                    <a:pt x="7647" y="18239"/>
                    <a:pt x="10180" y="18673"/>
                  </a:cubicBezTo>
                  <a:cubicBezTo>
                    <a:pt x="10426" y="18715"/>
                    <a:pt x="10675" y="18735"/>
                    <a:pt x="10925" y="18735"/>
                  </a:cubicBezTo>
                  <a:cubicBezTo>
                    <a:pt x="12446" y="18735"/>
                    <a:pt x="14020" y="17997"/>
                    <a:pt x="15156" y="16938"/>
                  </a:cubicBezTo>
                  <a:cubicBezTo>
                    <a:pt x="16320" y="15866"/>
                    <a:pt x="16868" y="14291"/>
                    <a:pt x="17507" y="12853"/>
                  </a:cubicBezTo>
                  <a:cubicBezTo>
                    <a:pt x="18101" y="11483"/>
                    <a:pt x="18831" y="10159"/>
                    <a:pt x="19014" y="8676"/>
                  </a:cubicBezTo>
                  <a:cubicBezTo>
                    <a:pt x="19219" y="6987"/>
                    <a:pt x="18671" y="5275"/>
                    <a:pt x="18078" y="3677"/>
                  </a:cubicBezTo>
                  <a:cubicBezTo>
                    <a:pt x="17850" y="3015"/>
                    <a:pt x="17599" y="2376"/>
                    <a:pt x="17142" y="1874"/>
                  </a:cubicBezTo>
                  <a:cubicBezTo>
                    <a:pt x="16771" y="1485"/>
                    <a:pt x="16249" y="1205"/>
                    <a:pt x="15735" y="1205"/>
                  </a:cubicBezTo>
                  <a:cubicBezTo>
                    <a:pt x="15586" y="1205"/>
                    <a:pt x="15437" y="1229"/>
                    <a:pt x="15293" y="1280"/>
                  </a:cubicBezTo>
                  <a:cubicBezTo>
                    <a:pt x="14700" y="1509"/>
                    <a:pt x="14335" y="2102"/>
                    <a:pt x="14084" y="2695"/>
                  </a:cubicBezTo>
                  <a:cubicBezTo>
                    <a:pt x="13513" y="3997"/>
                    <a:pt x="13285" y="5412"/>
                    <a:pt x="13079" y="6804"/>
                  </a:cubicBezTo>
                  <a:cubicBezTo>
                    <a:pt x="13148" y="5571"/>
                    <a:pt x="13034" y="4339"/>
                    <a:pt x="12760" y="3129"/>
                  </a:cubicBezTo>
                  <a:cubicBezTo>
                    <a:pt x="12577" y="2262"/>
                    <a:pt x="12280" y="1372"/>
                    <a:pt x="11618" y="778"/>
                  </a:cubicBezTo>
                  <a:cubicBezTo>
                    <a:pt x="10949" y="195"/>
                    <a:pt x="10034"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42"/>
            <p:cNvSpPr/>
            <p:nvPr/>
          </p:nvSpPr>
          <p:spPr>
            <a:xfrm>
              <a:off x="182722" y="1995375"/>
              <a:ext cx="268582" cy="236173"/>
            </a:xfrm>
            <a:custGeom>
              <a:avLst/>
              <a:gdLst/>
              <a:ahLst/>
              <a:cxnLst/>
              <a:rect l="l" t="t" r="r" b="b"/>
              <a:pathLst>
                <a:path w="9953" h="8752" extrusionOk="0">
                  <a:moveTo>
                    <a:pt x="6563" y="1"/>
                  </a:moveTo>
                  <a:cubicBezTo>
                    <a:pt x="6452" y="1"/>
                    <a:pt x="6342" y="4"/>
                    <a:pt x="6232" y="10"/>
                  </a:cubicBezTo>
                  <a:cubicBezTo>
                    <a:pt x="4406" y="78"/>
                    <a:pt x="2626" y="740"/>
                    <a:pt x="1211" y="1882"/>
                  </a:cubicBezTo>
                  <a:cubicBezTo>
                    <a:pt x="754" y="2270"/>
                    <a:pt x="298" y="2726"/>
                    <a:pt x="138" y="3297"/>
                  </a:cubicBezTo>
                  <a:cubicBezTo>
                    <a:pt x="1" y="3776"/>
                    <a:pt x="92" y="4278"/>
                    <a:pt x="229" y="4758"/>
                  </a:cubicBezTo>
                  <a:cubicBezTo>
                    <a:pt x="822" y="6835"/>
                    <a:pt x="2671" y="8569"/>
                    <a:pt x="4817" y="8752"/>
                  </a:cubicBezTo>
                  <a:cubicBezTo>
                    <a:pt x="5661" y="8250"/>
                    <a:pt x="6780" y="8318"/>
                    <a:pt x="7670" y="7930"/>
                  </a:cubicBezTo>
                  <a:cubicBezTo>
                    <a:pt x="8515" y="7588"/>
                    <a:pt x="9131" y="6880"/>
                    <a:pt x="9496" y="6059"/>
                  </a:cubicBezTo>
                  <a:cubicBezTo>
                    <a:pt x="9838" y="5237"/>
                    <a:pt x="9953" y="4324"/>
                    <a:pt x="9884" y="3434"/>
                  </a:cubicBezTo>
                  <a:cubicBezTo>
                    <a:pt x="9816" y="2361"/>
                    <a:pt x="9519" y="1242"/>
                    <a:pt x="8674" y="603"/>
                  </a:cubicBezTo>
                  <a:cubicBezTo>
                    <a:pt x="8078" y="146"/>
                    <a:pt x="7310" y="1"/>
                    <a:pt x="65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2"/>
            <p:cNvSpPr/>
            <p:nvPr/>
          </p:nvSpPr>
          <p:spPr>
            <a:xfrm>
              <a:off x="-117729" y="2086450"/>
              <a:ext cx="874530" cy="1128432"/>
            </a:xfrm>
            <a:custGeom>
              <a:avLst/>
              <a:gdLst/>
              <a:ahLst/>
              <a:cxnLst/>
              <a:rect l="l" t="t" r="r" b="b"/>
              <a:pathLst>
                <a:path w="32408" h="41817" extrusionOk="0">
                  <a:moveTo>
                    <a:pt x="30309" y="1"/>
                  </a:moveTo>
                  <a:cubicBezTo>
                    <a:pt x="29836" y="1"/>
                    <a:pt x="29342" y="124"/>
                    <a:pt x="28916" y="310"/>
                  </a:cubicBezTo>
                  <a:cubicBezTo>
                    <a:pt x="27090" y="1109"/>
                    <a:pt x="25720" y="2661"/>
                    <a:pt x="24556" y="4281"/>
                  </a:cubicBezTo>
                  <a:cubicBezTo>
                    <a:pt x="22662" y="6906"/>
                    <a:pt x="21132" y="9828"/>
                    <a:pt x="20037" y="12909"/>
                  </a:cubicBezTo>
                  <a:cubicBezTo>
                    <a:pt x="20196" y="11700"/>
                    <a:pt x="20219" y="10513"/>
                    <a:pt x="20082" y="9326"/>
                  </a:cubicBezTo>
                  <a:cubicBezTo>
                    <a:pt x="19991" y="8413"/>
                    <a:pt x="19786" y="7500"/>
                    <a:pt x="19786" y="6587"/>
                  </a:cubicBezTo>
                  <a:cubicBezTo>
                    <a:pt x="19808" y="5674"/>
                    <a:pt x="20082" y="4715"/>
                    <a:pt x="20744" y="4099"/>
                  </a:cubicBezTo>
                  <a:cubicBezTo>
                    <a:pt x="21109" y="3779"/>
                    <a:pt x="21543" y="3574"/>
                    <a:pt x="21931" y="3277"/>
                  </a:cubicBezTo>
                  <a:cubicBezTo>
                    <a:pt x="22296" y="2980"/>
                    <a:pt x="22616" y="2524"/>
                    <a:pt x="22547" y="2044"/>
                  </a:cubicBezTo>
                  <a:cubicBezTo>
                    <a:pt x="22468" y="1992"/>
                    <a:pt x="22387" y="1969"/>
                    <a:pt x="22306" y="1969"/>
                  </a:cubicBezTo>
                  <a:cubicBezTo>
                    <a:pt x="21776" y="1969"/>
                    <a:pt x="21200" y="2926"/>
                    <a:pt x="20693" y="2926"/>
                  </a:cubicBezTo>
                  <a:cubicBezTo>
                    <a:pt x="20601" y="2926"/>
                    <a:pt x="20511" y="2895"/>
                    <a:pt x="20425" y="2820"/>
                  </a:cubicBezTo>
                  <a:cubicBezTo>
                    <a:pt x="20356" y="2752"/>
                    <a:pt x="20288" y="2661"/>
                    <a:pt x="20219" y="2569"/>
                  </a:cubicBezTo>
                  <a:cubicBezTo>
                    <a:pt x="20134" y="2490"/>
                    <a:pt x="20035" y="2455"/>
                    <a:pt x="19933" y="2455"/>
                  </a:cubicBezTo>
                  <a:cubicBezTo>
                    <a:pt x="19624" y="2455"/>
                    <a:pt x="19278" y="2763"/>
                    <a:pt x="19124" y="3072"/>
                  </a:cubicBezTo>
                  <a:cubicBezTo>
                    <a:pt x="18918" y="3482"/>
                    <a:pt x="18758" y="4030"/>
                    <a:pt x="18325" y="4190"/>
                  </a:cubicBezTo>
                  <a:cubicBezTo>
                    <a:pt x="18233" y="4223"/>
                    <a:pt x="18137" y="4236"/>
                    <a:pt x="18038" y="4236"/>
                  </a:cubicBezTo>
                  <a:cubicBezTo>
                    <a:pt x="17577" y="4236"/>
                    <a:pt x="17054" y="3945"/>
                    <a:pt x="16652" y="3945"/>
                  </a:cubicBezTo>
                  <a:cubicBezTo>
                    <a:pt x="16473" y="3945"/>
                    <a:pt x="16318" y="4002"/>
                    <a:pt x="16202" y="4167"/>
                  </a:cubicBezTo>
                  <a:cubicBezTo>
                    <a:pt x="16065" y="4350"/>
                    <a:pt x="16065" y="4578"/>
                    <a:pt x="15997" y="4783"/>
                  </a:cubicBezTo>
                  <a:cubicBezTo>
                    <a:pt x="15791" y="5423"/>
                    <a:pt x="15015" y="5605"/>
                    <a:pt x="14353" y="5719"/>
                  </a:cubicBezTo>
                  <a:cubicBezTo>
                    <a:pt x="14473" y="6130"/>
                    <a:pt x="14901" y="6336"/>
                    <a:pt x="15339" y="6336"/>
                  </a:cubicBezTo>
                  <a:cubicBezTo>
                    <a:pt x="15484" y="6336"/>
                    <a:pt x="15631" y="6313"/>
                    <a:pt x="15768" y="6267"/>
                  </a:cubicBezTo>
                  <a:cubicBezTo>
                    <a:pt x="16293" y="6107"/>
                    <a:pt x="16727" y="5696"/>
                    <a:pt x="17229" y="5423"/>
                  </a:cubicBezTo>
                  <a:cubicBezTo>
                    <a:pt x="17506" y="5271"/>
                    <a:pt x="17832" y="5169"/>
                    <a:pt x="18138" y="5169"/>
                  </a:cubicBezTo>
                  <a:cubicBezTo>
                    <a:pt x="18386" y="5169"/>
                    <a:pt x="18620" y="5236"/>
                    <a:pt x="18804" y="5400"/>
                  </a:cubicBezTo>
                  <a:cubicBezTo>
                    <a:pt x="19101" y="5674"/>
                    <a:pt x="19192" y="6062"/>
                    <a:pt x="19238" y="6450"/>
                  </a:cubicBezTo>
                  <a:cubicBezTo>
                    <a:pt x="19991" y="11311"/>
                    <a:pt x="19146" y="16356"/>
                    <a:pt x="17298" y="20898"/>
                  </a:cubicBezTo>
                  <a:cubicBezTo>
                    <a:pt x="16750" y="22290"/>
                    <a:pt x="16088" y="23614"/>
                    <a:pt x="15380" y="24915"/>
                  </a:cubicBezTo>
                  <a:cubicBezTo>
                    <a:pt x="16430" y="21925"/>
                    <a:pt x="16955" y="18753"/>
                    <a:pt x="16932" y="15603"/>
                  </a:cubicBezTo>
                  <a:cubicBezTo>
                    <a:pt x="16932" y="13480"/>
                    <a:pt x="16613" y="11220"/>
                    <a:pt x="15152" y="9668"/>
                  </a:cubicBezTo>
                  <a:cubicBezTo>
                    <a:pt x="14855" y="9349"/>
                    <a:pt x="14490" y="9052"/>
                    <a:pt x="14056" y="8960"/>
                  </a:cubicBezTo>
                  <a:cubicBezTo>
                    <a:pt x="13940" y="8931"/>
                    <a:pt x="13823" y="8918"/>
                    <a:pt x="13707" y="8918"/>
                  </a:cubicBezTo>
                  <a:cubicBezTo>
                    <a:pt x="12825" y="8918"/>
                    <a:pt x="12001" y="9716"/>
                    <a:pt x="11820" y="10604"/>
                  </a:cubicBezTo>
                  <a:cubicBezTo>
                    <a:pt x="11614" y="11608"/>
                    <a:pt x="12025" y="12658"/>
                    <a:pt x="12596" y="13526"/>
                  </a:cubicBezTo>
                  <a:cubicBezTo>
                    <a:pt x="13166" y="14393"/>
                    <a:pt x="13897" y="15146"/>
                    <a:pt x="14422" y="16013"/>
                  </a:cubicBezTo>
                  <a:cubicBezTo>
                    <a:pt x="15449" y="17725"/>
                    <a:pt x="15677" y="19802"/>
                    <a:pt x="15449" y="21765"/>
                  </a:cubicBezTo>
                  <a:cubicBezTo>
                    <a:pt x="15221" y="23637"/>
                    <a:pt x="14627" y="25417"/>
                    <a:pt x="14034" y="27198"/>
                  </a:cubicBezTo>
                  <a:cubicBezTo>
                    <a:pt x="12664" y="29343"/>
                    <a:pt x="11089" y="31398"/>
                    <a:pt x="9446" y="33338"/>
                  </a:cubicBezTo>
                  <a:cubicBezTo>
                    <a:pt x="8829" y="34068"/>
                    <a:pt x="8190" y="34776"/>
                    <a:pt x="7551" y="35461"/>
                  </a:cubicBezTo>
                  <a:cubicBezTo>
                    <a:pt x="8213" y="34091"/>
                    <a:pt x="8601" y="32607"/>
                    <a:pt x="8966" y="31147"/>
                  </a:cubicBezTo>
                  <a:cubicBezTo>
                    <a:pt x="9811" y="27746"/>
                    <a:pt x="10678" y="24322"/>
                    <a:pt x="10838" y="20807"/>
                  </a:cubicBezTo>
                  <a:cubicBezTo>
                    <a:pt x="10907" y="19437"/>
                    <a:pt x="10838" y="17954"/>
                    <a:pt x="9994" y="16881"/>
                  </a:cubicBezTo>
                  <a:cubicBezTo>
                    <a:pt x="9879" y="16744"/>
                    <a:pt x="9742" y="16607"/>
                    <a:pt x="9583" y="16561"/>
                  </a:cubicBezTo>
                  <a:cubicBezTo>
                    <a:pt x="9538" y="16550"/>
                    <a:pt x="9494" y="16545"/>
                    <a:pt x="9450" y="16545"/>
                  </a:cubicBezTo>
                  <a:cubicBezTo>
                    <a:pt x="9228" y="16545"/>
                    <a:pt x="9024" y="16679"/>
                    <a:pt x="8852" y="16812"/>
                  </a:cubicBezTo>
                  <a:cubicBezTo>
                    <a:pt x="8031" y="17520"/>
                    <a:pt x="7483" y="18501"/>
                    <a:pt x="7118" y="19506"/>
                  </a:cubicBezTo>
                  <a:cubicBezTo>
                    <a:pt x="6113" y="22176"/>
                    <a:pt x="6159" y="25098"/>
                    <a:pt x="6433" y="27928"/>
                  </a:cubicBezTo>
                  <a:cubicBezTo>
                    <a:pt x="6684" y="30667"/>
                    <a:pt x="7095" y="33384"/>
                    <a:pt x="6912" y="36100"/>
                  </a:cubicBezTo>
                  <a:cubicBezTo>
                    <a:pt x="4972" y="38086"/>
                    <a:pt x="2804" y="39866"/>
                    <a:pt x="338" y="41144"/>
                  </a:cubicBezTo>
                  <a:cubicBezTo>
                    <a:pt x="315" y="41138"/>
                    <a:pt x="293" y="41135"/>
                    <a:pt x="273" y="41135"/>
                  </a:cubicBezTo>
                  <a:cubicBezTo>
                    <a:pt x="1" y="41135"/>
                    <a:pt x="41" y="41677"/>
                    <a:pt x="338" y="41783"/>
                  </a:cubicBezTo>
                  <a:cubicBezTo>
                    <a:pt x="402" y="41806"/>
                    <a:pt x="467" y="41816"/>
                    <a:pt x="532" y="41816"/>
                  </a:cubicBezTo>
                  <a:cubicBezTo>
                    <a:pt x="792" y="41816"/>
                    <a:pt x="1055" y="41655"/>
                    <a:pt x="1274" y="41509"/>
                  </a:cubicBezTo>
                  <a:cubicBezTo>
                    <a:pt x="3488" y="40026"/>
                    <a:pt x="5543" y="38337"/>
                    <a:pt x="7460" y="36465"/>
                  </a:cubicBezTo>
                  <a:cubicBezTo>
                    <a:pt x="7648" y="36470"/>
                    <a:pt x="7836" y="36472"/>
                    <a:pt x="8024" y="36472"/>
                  </a:cubicBezTo>
                  <a:cubicBezTo>
                    <a:pt x="12339" y="36472"/>
                    <a:pt x="16707" y="35223"/>
                    <a:pt x="20425" y="32927"/>
                  </a:cubicBezTo>
                  <a:cubicBezTo>
                    <a:pt x="21771" y="32082"/>
                    <a:pt x="23141" y="31010"/>
                    <a:pt x="23552" y="29480"/>
                  </a:cubicBezTo>
                  <a:cubicBezTo>
                    <a:pt x="23643" y="29184"/>
                    <a:pt x="23689" y="28841"/>
                    <a:pt x="23575" y="28545"/>
                  </a:cubicBezTo>
                  <a:cubicBezTo>
                    <a:pt x="23415" y="28111"/>
                    <a:pt x="22913" y="27837"/>
                    <a:pt x="22456" y="27814"/>
                  </a:cubicBezTo>
                  <a:cubicBezTo>
                    <a:pt x="22429" y="27813"/>
                    <a:pt x="22402" y="27812"/>
                    <a:pt x="22374" y="27812"/>
                  </a:cubicBezTo>
                  <a:cubicBezTo>
                    <a:pt x="21925" y="27812"/>
                    <a:pt x="21496" y="27986"/>
                    <a:pt x="21087" y="28179"/>
                  </a:cubicBezTo>
                  <a:cubicBezTo>
                    <a:pt x="19420" y="28955"/>
                    <a:pt x="18028" y="30211"/>
                    <a:pt x="16522" y="31261"/>
                  </a:cubicBezTo>
                  <a:cubicBezTo>
                    <a:pt x="14102" y="32950"/>
                    <a:pt x="11386" y="34160"/>
                    <a:pt x="8647" y="35278"/>
                  </a:cubicBezTo>
                  <a:cubicBezTo>
                    <a:pt x="10770" y="33041"/>
                    <a:pt x="12687" y="30599"/>
                    <a:pt x="14330" y="27997"/>
                  </a:cubicBezTo>
                  <a:cubicBezTo>
                    <a:pt x="14516" y="28096"/>
                    <a:pt x="14742" y="28134"/>
                    <a:pt x="14979" y="28134"/>
                  </a:cubicBezTo>
                  <a:cubicBezTo>
                    <a:pt x="15179" y="28134"/>
                    <a:pt x="15387" y="28107"/>
                    <a:pt x="15586" y="28065"/>
                  </a:cubicBezTo>
                  <a:cubicBezTo>
                    <a:pt x="18553" y="27563"/>
                    <a:pt x="21178" y="25874"/>
                    <a:pt x="23392" y="23843"/>
                  </a:cubicBezTo>
                  <a:cubicBezTo>
                    <a:pt x="25218" y="22176"/>
                    <a:pt x="26861" y="20168"/>
                    <a:pt x="27455" y="17771"/>
                  </a:cubicBezTo>
                  <a:cubicBezTo>
                    <a:pt x="27592" y="17109"/>
                    <a:pt x="27660" y="16333"/>
                    <a:pt x="27227" y="15808"/>
                  </a:cubicBezTo>
                  <a:cubicBezTo>
                    <a:pt x="26936" y="15457"/>
                    <a:pt x="26498" y="15299"/>
                    <a:pt x="26042" y="15299"/>
                  </a:cubicBezTo>
                  <a:cubicBezTo>
                    <a:pt x="25638" y="15299"/>
                    <a:pt x="25219" y="15423"/>
                    <a:pt x="24876" y="15648"/>
                  </a:cubicBezTo>
                  <a:cubicBezTo>
                    <a:pt x="24168" y="16128"/>
                    <a:pt x="23734" y="16927"/>
                    <a:pt x="23323" y="17680"/>
                  </a:cubicBezTo>
                  <a:cubicBezTo>
                    <a:pt x="22022" y="20099"/>
                    <a:pt x="20607" y="22519"/>
                    <a:pt x="18599" y="24390"/>
                  </a:cubicBezTo>
                  <a:cubicBezTo>
                    <a:pt x="17480" y="25417"/>
                    <a:pt x="16202" y="26285"/>
                    <a:pt x="14878" y="27084"/>
                  </a:cubicBezTo>
                  <a:cubicBezTo>
                    <a:pt x="16864" y="23706"/>
                    <a:pt x="18393" y="20099"/>
                    <a:pt x="19375" y="16310"/>
                  </a:cubicBezTo>
                  <a:cubicBezTo>
                    <a:pt x="19420" y="16105"/>
                    <a:pt x="19489" y="15922"/>
                    <a:pt x="19534" y="15717"/>
                  </a:cubicBezTo>
                  <a:cubicBezTo>
                    <a:pt x="21292" y="13731"/>
                    <a:pt x="23232" y="11791"/>
                    <a:pt x="25286" y="10033"/>
                  </a:cubicBezTo>
                  <a:cubicBezTo>
                    <a:pt x="27592" y="8070"/>
                    <a:pt x="30125" y="6199"/>
                    <a:pt x="31563" y="3551"/>
                  </a:cubicBezTo>
                  <a:cubicBezTo>
                    <a:pt x="32088" y="2592"/>
                    <a:pt x="32408" y="1291"/>
                    <a:pt x="31655" y="515"/>
                  </a:cubicBezTo>
                  <a:cubicBezTo>
                    <a:pt x="31310" y="146"/>
                    <a:pt x="30822" y="1"/>
                    <a:pt x="303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913" name="Google Shape;913;p42"/>
          <p:cNvCxnSpPr/>
          <p:nvPr/>
        </p:nvCxnSpPr>
        <p:spPr>
          <a:xfrm>
            <a:off x="3448166" y="1802475"/>
            <a:ext cx="4624500" cy="0"/>
          </a:xfrm>
          <a:prstGeom prst="straightConnector1">
            <a:avLst/>
          </a:prstGeom>
          <a:noFill/>
          <a:ln w="9525" cap="flat" cmpd="sng">
            <a:solidFill>
              <a:schemeClr val="dk1"/>
            </a:solidFill>
            <a:prstDash val="solid"/>
            <a:round/>
            <a:headEnd type="none" w="med" len="med"/>
            <a:tailEnd type="none" w="med" len="med"/>
          </a:ln>
        </p:spPr>
      </p:cxnSp>
      <p:grpSp>
        <p:nvGrpSpPr>
          <p:cNvPr id="914" name="Google Shape;914;p42"/>
          <p:cNvGrpSpPr/>
          <p:nvPr/>
        </p:nvGrpSpPr>
        <p:grpSpPr>
          <a:xfrm flipH="1">
            <a:off x="897511" y="2613788"/>
            <a:ext cx="2884252" cy="2655138"/>
            <a:chOff x="-2942989" y="3410888"/>
            <a:chExt cx="2884252" cy="2655138"/>
          </a:xfrm>
        </p:grpSpPr>
        <p:sp>
          <p:nvSpPr>
            <p:cNvPr id="915" name="Google Shape;915;p42"/>
            <p:cNvSpPr/>
            <p:nvPr/>
          </p:nvSpPr>
          <p:spPr>
            <a:xfrm>
              <a:off x="-2489557" y="4397904"/>
              <a:ext cx="1774699" cy="1668122"/>
            </a:xfrm>
            <a:custGeom>
              <a:avLst/>
              <a:gdLst/>
              <a:ahLst/>
              <a:cxnLst/>
              <a:rect l="l" t="t" r="r" b="b"/>
              <a:pathLst>
                <a:path w="72069" h="67741" extrusionOk="0">
                  <a:moveTo>
                    <a:pt x="8143" y="0"/>
                  </a:moveTo>
                  <a:cubicBezTo>
                    <a:pt x="5254" y="6362"/>
                    <a:pt x="2540" y="12782"/>
                    <a:pt x="1" y="19290"/>
                  </a:cubicBezTo>
                  <a:cubicBezTo>
                    <a:pt x="3080" y="20837"/>
                    <a:pt x="6275" y="22209"/>
                    <a:pt x="9485" y="23537"/>
                  </a:cubicBezTo>
                  <a:cubicBezTo>
                    <a:pt x="4597" y="36246"/>
                    <a:pt x="1431" y="49612"/>
                    <a:pt x="74" y="63153"/>
                  </a:cubicBezTo>
                  <a:lnTo>
                    <a:pt x="45" y="63269"/>
                  </a:lnTo>
                  <a:cubicBezTo>
                    <a:pt x="1737" y="63766"/>
                    <a:pt x="3415" y="64408"/>
                    <a:pt x="5108" y="64933"/>
                  </a:cubicBezTo>
                  <a:cubicBezTo>
                    <a:pt x="12248" y="67204"/>
                    <a:pt x="19802" y="67740"/>
                    <a:pt x="27319" y="67740"/>
                  </a:cubicBezTo>
                  <a:cubicBezTo>
                    <a:pt x="28496" y="67740"/>
                    <a:pt x="29673" y="67727"/>
                    <a:pt x="30847" y="67705"/>
                  </a:cubicBezTo>
                  <a:cubicBezTo>
                    <a:pt x="43673" y="67486"/>
                    <a:pt x="56572" y="66290"/>
                    <a:pt x="68902" y="62788"/>
                  </a:cubicBezTo>
                  <a:cubicBezTo>
                    <a:pt x="68654" y="52297"/>
                    <a:pt x="67968" y="41805"/>
                    <a:pt x="66830" y="31372"/>
                  </a:cubicBezTo>
                  <a:cubicBezTo>
                    <a:pt x="68552" y="31358"/>
                    <a:pt x="70288" y="31285"/>
                    <a:pt x="71995" y="31153"/>
                  </a:cubicBezTo>
                  <a:cubicBezTo>
                    <a:pt x="70434" y="24003"/>
                    <a:pt x="71135" y="16518"/>
                    <a:pt x="72068" y="9164"/>
                  </a:cubicBezTo>
                  <a:cubicBezTo>
                    <a:pt x="65386" y="8682"/>
                    <a:pt x="58732" y="7602"/>
                    <a:pt x="52370" y="5501"/>
                  </a:cubicBezTo>
                  <a:cubicBezTo>
                    <a:pt x="51845" y="5297"/>
                    <a:pt x="51363" y="4991"/>
                    <a:pt x="50925" y="4597"/>
                  </a:cubicBezTo>
                  <a:cubicBezTo>
                    <a:pt x="47467" y="7340"/>
                    <a:pt x="43790" y="9791"/>
                    <a:pt x="39938" y="11922"/>
                  </a:cubicBezTo>
                  <a:cubicBezTo>
                    <a:pt x="39788" y="12003"/>
                    <a:pt x="39625" y="12098"/>
                    <a:pt x="39461" y="12098"/>
                  </a:cubicBezTo>
                  <a:cubicBezTo>
                    <a:pt x="39450" y="12098"/>
                    <a:pt x="39439" y="12098"/>
                    <a:pt x="39427" y="12097"/>
                  </a:cubicBezTo>
                  <a:cubicBezTo>
                    <a:pt x="39179" y="12097"/>
                    <a:pt x="38975" y="11922"/>
                    <a:pt x="38800" y="11746"/>
                  </a:cubicBezTo>
                  <a:cubicBezTo>
                    <a:pt x="36275" y="9339"/>
                    <a:pt x="34116" y="6537"/>
                    <a:pt x="32409" y="3488"/>
                  </a:cubicBezTo>
                  <a:cubicBezTo>
                    <a:pt x="32304" y="3500"/>
                    <a:pt x="32196" y="3504"/>
                    <a:pt x="32089" y="3504"/>
                  </a:cubicBezTo>
                  <a:cubicBezTo>
                    <a:pt x="31941" y="3504"/>
                    <a:pt x="31793" y="3496"/>
                    <a:pt x="31650" y="3488"/>
                  </a:cubicBezTo>
                  <a:cubicBezTo>
                    <a:pt x="23741" y="2904"/>
                    <a:pt x="15906" y="1620"/>
                    <a:pt x="8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42"/>
            <p:cNvSpPr/>
            <p:nvPr/>
          </p:nvSpPr>
          <p:spPr>
            <a:xfrm>
              <a:off x="-2019922" y="4395737"/>
              <a:ext cx="980937" cy="868130"/>
            </a:xfrm>
            <a:custGeom>
              <a:avLst/>
              <a:gdLst/>
              <a:ahLst/>
              <a:cxnLst/>
              <a:rect l="l" t="t" r="r" b="b"/>
              <a:pathLst>
                <a:path w="39835" h="35254" extrusionOk="0">
                  <a:moveTo>
                    <a:pt x="29387" y="1"/>
                  </a:moveTo>
                  <a:cubicBezTo>
                    <a:pt x="29460" y="395"/>
                    <a:pt x="29548" y="774"/>
                    <a:pt x="29665" y="1139"/>
                  </a:cubicBezTo>
                  <a:cubicBezTo>
                    <a:pt x="31240" y="1941"/>
                    <a:pt x="32889" y="2875"/>
                    <a:pt x="34027" y="4261"/>
                  </a:cubicBezTo>
                  <a:cubicBezTo>
                    <a:pt x="35341" y="5852"/>
                    <a:pt x="35910" y="7968"/>
                    <a:pt x="36231" y="9427"/>
                  </a:cubicBezTo>
                  <a:cubicBezTo>
                    <a:pt x="36844" y="12243"/>
                    <a:pt x="37033" y="15118"/>
                    <a:pt x="36800" y="17978"/>
                  </a:cubicBezTo>
                  <a:cubicBezTo>
                    <a:pt x="36785" y="18226"/>
                    <a:pt x="36960" y="18444"/>
                    <a:pt x="37208" y="18459"/>
                  </a:cubicBezTo>
                  <a:cubicBezTo>
                    <a:pt x="37223" y="18459"/>
                    <a:pt x="37238" y="18474"/>
                    <a:pt x="37252" y="18474"/>
                  </a:cubicBezTo>
                  <a:cubicBezTo>
                    <a:pt x="37486" y="18474"/>
                    <a:pt x="37675" y="18284"/>
                    <a:pt x="37690" y="18051"/>
                  </a:cubicBezTo>
                  <a:cubicBezTo>
                    <a:pt x="37923" y="15103"/>
                    <a:pt x="37734" y="12141"/>
                    <a:pt x="37106" y="9237"/>
                  </a:cubicBezTo>
                  <a:cubicBezTo>
                    <a:pt x="36771" y="7690"/>
                    <a:pt x="36158" y="5429"/>
                    <a:pt x="34713" y="3692"/>
                  </a:cubicBezTo>
                  <a:cubicBezTo>
                    <a:pt x="33283" y="1956"/>
                    <a:pt x="31226" y="920"/>
                    <a:pt x="29387" y="1"/>
                  </a:cubicBezTo>
                  <a:close/>
                  <a:moveTo>
                    <a:pt x="14913" y="468"/>
                  </a:moveTo>
                  <a:lnTo>
                    <a:pt x="14913" y="468"/>
                  </a:lnTo>
                  <a:cubicBezTo>
                    <a:pt x="12855" y="1139"/>
                    <a:pt x="10885" y="2437"/>
                    <a:pt x="9193" y="4247"/>
                  </a:cubicBezTo>
                  <a:cubicBezTo>
                    <a:pt x="7763" y="5779"/>
                    <a:pt x="6522" y="7632"/>
                    <a:pt x="5282" y="10098"/>
                  </a:cubicBezTo>
                  <a:cubicBezTo>
                    <a:pt x="3779" y="13075"/>
                    <a:pt x="2991" y="15614"/>
                    <a:pt x="2802" y="18007"/>
                  </a:cubicBezTo>
                  <a:cubicBezTo>
                    <a:pt x="1211" y="18269"/>
                    <a:pt x="0" y="19641"/>
                    <a:pt x="0" y="21304"/>
                  </a:cubicBezTo>
                  <a:cubicBezTo>
                    <a:pt x="0" y="23143"/>
                    <a:pt x="1503" y="24646"/>
                    <a:pt x="3356" y="24646"/>
                  </a:cubicBezTo>
                  <a:cubicBezTo>
                    <a:pt x="5195" y="24646"/>
                    <a:pt x="6698" y="23143"/>
                    <a:pt x="6698" y="21304"/>
                  </a:cubicBezTo>
                  <a:cubicBezTo>
                    <a:pt x="6698" y="19568"/>
                    <a:pt x="5384" y="18153"/>
                    <a:pt x="3706" y="17978"/>
                  </a:cubicBezTo>
                  <a:cubicBezTo>
                    <a:pt x="3896" y="15730"/>
                    <a:pt x="4655" y="13323"/>
                    <a:pt x="6085" y="10492"/>
                  </a:cubicBezTo>
                  <a:cubicBezTo>
                    <a:pt x="7281" y="8114"/>
                    <a:pt x="8478" y="6319"/>
                    <a:pt x="9849" y="4860"/>
                  </a:cubicBezTo>
                  <a:cubicBezTo>
                    <a:pt x="11323" y="3284"/>
                    <a:pt x="13001" y="2131"/>
                    <a:pt x="14752" y="1474"/>
                  </a:cubicBezTo>
                  <a:cubicBezTo>
                    <a:pt x="14810" y="1139"/>
                    <a:pt x="14869" y="803"/>
                    <a:pt x="14913" y="468"/>
                  </a:cubicBezTo>
                  <a:close/>
                  <a:moveTo>
                    <a:pt x="32119" y="22752"/>
                  </a:moveTo>
                  <a:cubicBezTo>
                    <a:pt x="32058" y="22752"/>
                    <a:pt x="32000" y="22791"/>
                    <a:pt x="31970" y="22851"/>
                  </a:cubicBezTo>
                  <a:cubicBezTo>
                    <a:pt x="30744" y="25142"/>
                    <a:pt x="29840" y="27608"/>
                    <a:pt x="29285" y="30162"/>
                  </a:cubicBezTo>
                  <a:cubicBezTo>
                    <a:pt x="29125" y="30906"/>
                    <a:pt x="28964" y="31752"/>
                    <a:pt x="29212" y="32569"/>
                  </a:cubicBezTo>
                  <a:cubicBezTo>
                    <a:pt x="29446" y="33386"/>
                    <a:pt x="30088" y="34145"/>
                    <a:pt x="31080" y="34743"/>
                  </a:cubicBezTo>
                  <a:cubicBezTo>
                    <a:pt x="31109" y="34758"/>
                    <a:pt x="31138" y="34772"/>
                    <a:pt x="31168" y="34772"/>
                  </a:cubicBezTo>
                  <a:cubicBezTo>
                    <a:pt x="31226" y="34772"/>
                    <a:pt x="31284" y="34743"/>
                    <a:pt x="31328" y="34685"/>
                  </a:cubicBezTo>
                  <a:cubicBezTo>
                    <a:pt x="31372" y="34597"/>
                    <a:pt x="31343" y="34495"/>
                    <a:pt x="31270" y="34437"/>
                  </a:cubicBezTo>
                  <a:cubicBezTo>
                    <a:pt x="30628" y="34057"/>
                    <a:pt x="29825" y="33401"/>
                    <a:pt x="29548" y="32467"/>
                  </a:cubicBezTo>
                  <a:cubicBezTo>
                    <a:pt x="29329" y="31737"/>
                    <a:pt x="29475" y="30935"/>
                    <a:pt x="29635" y="30234"/>
                  </a:cubicBezTo>
                  <a:cubicBezTo>
                    <a:pt x="30190" y="27710"/>
                    <a:pt x="31080" y="25288"/>
                    <a:pt x="32276" y="23012"/>
                  </a:cubicBezTo>
                  <a:cubicBezTo>
                    <a:pt x="32335" y="22924"/>
                    <a:pt x="32291" y="22822"/>
                    <a:pt x="32204" y="22778"/>
                  </a:cubicBezTo>
                  <a:cubicBezTo>
                    <a:pt x="32176" y="22760"/>
                    <a:pt x="32147" y="22752"/>
                    <a:pt x="32119" y="22752"/>
                  </a:cubicBezTo>
                  <a:close/>
                  <a:moveTo>
                    <a:pt x="39660" y="23581"/>
                  </a:moveTo>
                  <a:cubicBezTo>
                    <a:pt x="39572" y="23581"/>
                    <a:pt x="39485" y="23654"/>
                    <a:pt x="39485" y="23756"/>
                  </a:cubicBezTo>
                  <a:cubicBezTo>
                    <a:pt x="39441" y="26353"/>
                    <a:pt x="39164" y="28965"/>
                    <a:pt x="38668" y="31504"/>
                  </a:cubicBezTo>
                  <a:cubicBezTo>
                    <a:pt x="38492" y="32423"/>
                    <a:pt x="38274" y="33357"/>
                    <a:pt x="37632" y="33999"/>
                  </a:cubicBezTo>
                  <a:cubicBezTo>
                    <a:pt x="36862" y="34756"/>
                    <a:pt x="35684" y="34894"/>
                    <a:pt x="34651" y="34894"/>
                  </a:cubicBezTo>
                  <a:cubicBezTo>
                    <a:pt x="34528" y="34894"/>
                    <a:pt x="34408" y="34892"/>
                    <a:pt x="34290" y="34889"/>
                  </a:cubicBezTo>
                  <a:cubicBezTo>
                    <a:pt x="34203" y="34889"/>
                    <a:pt x="34115" y="34962"/>
                    <a:pt x="34115" y="35064"/>
                  </a:cubicBezTo>
                  <a:cubicBezTo>
                    <a:pt x="34115" y="35166"/>
                    <a:pt x="34188" y="35239"/>
                    <a:pt x="34290" y="35239"/>
                  </a:cubicBezTo>
                  <a:cubicBezTo>
                    <a:pt x="34421" y="35254"/>
                    <a:pt x="34553" y="35254"/>
                    <a:pt x="34684" y="35254"/>
                  </a:cubicBezTo>
                  <a:cubicBezTo>
                    <a:pt x="35778" y="35254"/>
                    <a:pt x="37033" y="35094"/>
                    <a:pt x="37880" y="34247"/>
                  </a:cubicBezTo>
                  <a:cubicBezTo>
                    <a:pt x="38595" y="33547"/>
                    <a:pt x="38843" y="32496"/>
                    <a:pt x="39018" y="31577"/>
                  </a:cubicBezTo>
                  <a:cubicBezTo>
                    <a:pt x="39528" y="29009"/>
                    <a:pt x="39806" y="26382"/>
                    <a:pt x="39835" y="23756"/>
                  </a:cubicBezTo>
                  <a:cubicBezTo>
                    <a:pt x="39835" y="23668"/>
                    <a:pt x="39762" y="23581"/>
                    <a:pt x="39660" y="2358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42"/>
            <p:cNvSpPr/>
            <p:nvPr/>
          </p:nvSpPr>
          <p:spPr>
            <a:xfrm>
              <a:off x="-2942989" y="3442333"/>
              <a:ext cx="2884252" cy="1722765"/>
            </a:xfrm>
            <a:custGeom>
              <a:avLst/>
              <a:gdLst/>
              <a:ahLst/>
              <a:cxnLst/>
              <a:rect l="l" t="t" r="r" b="b"/>
              <a:pathLst>
                <a:path w="117127" h="69960" extrusionOk="0">
                  <a:moveTo>
                    <a:pt x="55915" y="9015"/>
                  </a:moveTo>
                  <a:cubicBezTo>
                    <a:pt x="54578" y="9015"/>
                    <a:pt x="53249" y="9236"/>
                    <a:pt x="52005" y="9725"/>
                  </a:cubicBezTo>
                  <a:cubicBezTo>
                    <a:pt x="49801" y="10571"/>
                    <a:pt x="47904" y="12279"/>
                    <a:pt x="47073" y="14482"/>
                  </a:cubicBezTo>
                  <a:cubicBezTo>
                    <a:pt x="46577" y="15781"/>
                    <a:pt x="46460" y="17196"/>
                    <a:pt x="46241" y="18568"/>
                  </a:cubicBezTo>
                  <a:cubicBezTo>
                    <a:pt x="45891" y="20815"/>
                    <a:pt x="45263" y="23018"/>
                    <a:pt x="44899" y="25265"/>
                  </a:cubicBezTo>
                  <a:cubicBezTo>
                    <a:pt x="44826" y="25674"/>
                    <a:pt x="44767" y="26097"/>
                    <a:pt x="44723" y="26506"/>
                  </a:cubicBezTo>
                  <a:cubicBezTo>
                    <a:pt x="44432" y="29190"/>
                    <a:pt x="44723" y="32065"/>
                    <a:pt x="46285" y="34268"/>
                  </a:cubicBezTo>
                  <a:cubicBezTo>
                    <a:pt x="47394" y="35815"/>
                    <a:pt x="49072" y="36909"/>
                    <a:pt x="50866" y="37537"/>
                  </a:cubicBezTo>
                  <a:cubicBezTo>
                    <a:pt x="51406" y="37726"/>
                    <a:pt x="51961" y="37887"/>
                    <a:pt x="52501" y="37989"/>
                  </a:cubicBezTo>
                  <a:cubicBezTo>
                    <a:pt x="52442" y="38996"/>
                    <a:pt x="52296" y="39988"/>
                    <a:pt x="52063" y="40966"/>
                  </a:cubicBezTo>
                  <a:cubicBezTo>
                    <a:pt x="51975" y="41345"/>
                    <a:pt x="51859" y="41739"/>
                    <a:pt x="51567" y="42002"/>
                  </a:cubicBezTo>
                  <a:cubicBezTo>
                    <a:pt x="51363" y="42177"/>
                    <a:pt x="51100" y="42264"/>
                    <a:pt x="50823" y="42294"/>
                  </a:cubicBezTo>
                  <a:cubicBezTo>
                    <a:pt x="52530" y="45343"/>
                    <a:pt x="54689" y="48145"/>
                    <a:pt x="57214" y="50552"/>
                  </a:cubicBezTo>
                  <a:cubicBezTo>
                    <a:pt x="57389" y="50728"/>
                    <a:pt x="57593" y="50903"/>
                    <a:pt x="57841" y="50903"/>
                  </a:cubicBezTo>
                  <a:cubicBezTo>
                    <a:pt x="57853" y="50904"/>
                    <a:pt x="57864" y="50904"/>
                    <a:pt x="57875" y="50904"/>
                  </a:cubicBezTo>
                  <a:cubicBezTo>
                    <a:pt x="58039" y="50904"/>
                    <a:pt x="58202" y="50809"/>
                    <a:pt x="58352" y="50728"/>
                  </a:cubicBezTo>
                  <a:cubicBezTo>
                    <a:pt x="62204" y="48597"/>
                    <a:pt x="65881" y="46146"/>
                    <a:pt x="69339" y="43403"/>
                  </a:cubicBezTo>
                  <a:cubicBezTo>
                    <a:pt x="68449" y="42615"/>
                    <a:pt x="67749" y="41520"/>
                    <a:pt x="67326" y="40353"/>
                  </a:cubicBezTo>
                  <a:cubicBezTo>
                    <a:pt x="66684" y="38617"/>
                    <a:pt x="66582" y="36720"/>
                    <a:pt x="66611" y="34867"/>
                  </a:cubicBezTo>
                  <a:cubicBezTo>
                    <a:pt x="66611" y="34662"/>
                    <a:pt x="66611" y="34473"/>
                    <a:pt x="66625" y="34268"/>
                  </a:cubicBezTo>
                  <a:cubicBezTo>
                    <a:pt x="66771" y="28242"/>
                    <a:pt x="67968" y="22099"/>
                    <a:pt x="66246" y="16335"/>
                  </a:cubicBezTo>
                  <a:cubicBezTo>
                    <a:pt x="65779" y="14774"/>
                    <a:pt x="65079" y="13242"/>
                    <a:pt x="63955" y="12060"/>
                  </a:cubicBezTo>
                  <a:cubicBezTo>
                    <a:pt x="62642" y="10659"/>
                    <a:pt x="60818" y="9813"/>
                    <a:pt x="58936" y="9375"/>
                  </a:cubicBezTo>
                  <a:cubicBezTo>
                    <a:pt x="57947" y="9142"/>
                    <a:pt x="56929" y="9015"/>
                    <a:pt x="55915" y="9015"/>
                  </a:cubicBezTo>
                  <a:close/>
                  <a:moveTo>
                    <a:pt x="26833" y="0"/>
                  </a:moveTo>
                  <a:cubicBezTo>
                    <a:pt x="26766" y="0"/>
                    <a:pt x="26698" y="3"/>
                    <a:pt x="26630" y="7"/>
                  </a:cubicBezTo>
                  <a:cubicBezTo>
                    <a:pt x="25973" y="51"/>
                    <a:pt x="25331" y="124"/>
                    <a:pt x="24675" y="211"/>
                  </a:cubicBezTo>
                  <a:lnTo>
                    <a:pt x="24675" y="314"/>
                  </a:lnTo>
                  <a:cubicBezTo>
                    <a:pt x="23361" y="328"/>
                    <a:pt x="22063" y="1496"/>
                    <a:pt x="20968" y="2429"/>
                  </a:cubicBezTo>
                  <a:cubicBezTo>
                    <a:pt x="19553" y="3655"/>
                    <a:pt x="17919" y="4618"/>
                    <a:pt x="16460" y="5800"/>
                  </a:cubicBezTo>
                  <a:cubicBezTo>
                    <a:pt x="13950" y="7814"/>
                    <a:pt x="11995" y="10426"/>
                    <a:pt x="10200" y="13096"/>
                  </a:cubicBezTo>
                  <a:cubicBezTo>
                    <a:pt x="7427" y="17254"/>
                    <a:pt x="5020" y="21647"/>
                    <a:pt x="3065" y="26257"/>
                  </a:cubicBezTo>
                  <a:cubicBezTo>
                    <a:pt x="1810" y="29234"/>
                    <a:pt x="745" y="32313"/>
                    <a:pt x="380" y="35523"/>
                  </a:cubicBezTo>
                  <a:cubicBezTo>
                    <a:pt x="0" y="38733"/>
                    <a:pt x="365" y="42089"/>
                    <a:pt x="1839" y="44964"/>
                  </a:cubicBezTo>
                  <a:cubicBezTo>
                    <a:pt x="3240" y="47693"/>
                    <a:pt x="5545" y="49838"/>
                    <a:pt x="7982" y="51705"/>
                  </a:cubicBezTo>
                  <a:cubicBezTo>
                    <a:pt x="11236" y="54200"/>
                    <a:pt x="14752" y="56258"/>
                    <a:pt x="18415" y="58096"/>
                  </a:cubicBezTo>
                  <a:cubicBezTo>
                    <a:pt x="20954" y="51588"/>
                    <a:pt x="23668" y="45168"/>
                    <a:pt x="26557" y="38806"/>
                  </a:cubicBezTo>
                  <a:cubicBezTo>
                    <a:pt x="25565" y="38602"/>
                    <a:pt x="24572" y="38398"/>
                    <a:pt x="23580" y="38179"/>
                  </a:cubicBezTo>
                  <a:cubicBezTo>
                    <a:pt x="22136" y="37858"/>
                    <a:pt x="20662" y="37522"/>
                    <a:pt x="19363" y="36822"/>
                  </a:cubicBezTo>
                  <a:cubicBezTo>
                    <a:pt x="18065" y="36107"/>
                    <a:pt x="16927" y="34969"/>
                    <a:pt x="16547" y="33539"/>
                  </a:cubicBezTo>
                  <a:cubicBezTo>
                    <a:pt x="16168" y="32080"/>
                    <a:pt x="16606" y="30562"/>
                    <a:pt x="17029" y="29117"/>
                  </a:cubicBezTo>
                  <a:cubicBezTo>
                    <a:pt x="18780" y="23222"/>
                    <a:pt x="20414" y="17284"/>
                    <a:pt x="21931" y="11330"/>
                  </a:cubicBezTo>
                  <a:cubicBezTo>
                    <a:pt x="22559" y="11243"/>
                    <a:pt x="23172" y="11038"/>
                    <a:pt x="23712" y="10688"/>
                  </a:cubicBezTo>
                  <a:cubicBezTo>
                    <a:pt x="24033" y="10469"/>
                    <a:pt x="24354" y="10207"/>
                    <a:pt x="24485" y="9842"/>
                  </a:cubicBezTo>
                  <a:cubicBezTo>
                    <a:pt x="24602" y="9565"/>
                    <a:pt x="24616" y="9273"/>
                    <a:pt x="24689" y="8981"/>
                  </a:cubicBezTo>
                  <a:cubicBezTo>
                    <a:pt x="25092" y="9411"/>
                    <a:pt x="25693" y="9643"/>
                    <a:pt x="26298" y="9643"/>
                  </a:cubicBezTo>
                  <a:cubicBezTo>
                    <a:pt x="26350" y="9643"/>
                    <a:pt x="26403" y="9641"/>
                    <a:pt x="26455" y="9638"/>
                  </a:cubicBezTo>
                  <a:cubicBezTo>
                    <a:pt x="26455" y="10119"/>
                    <a:pt x="26820" y="10601"/>
                    <a:pt x="27301" y="10688"/>
                  </a:cubicBezTo>
                  <a:cubicBezTo>
                    <a:pt x="27368" y="10700"/>
                    <a:pt x="27434" y="10706"/>
                    <a:pt x="27500" y="10706"/>
                  </a:cubicBezTo>
                  <a:cubicBezTo>
                    <a:pt x="28080" y="10706"/>
                    <a:pt x="28617" y="10276"/>
                    <a:pt x="29154" y="9988"/>
                  </a:cubicBezTo>
                  <a:cubicBezTo>
                    <a:pt x="29607" y="9740"/>
                    <a:pt x="30103" y="9579"/>
                    <a:pt x="30570" y="9346"/>
                  </a:cubicBezTo>
                  <a:cubicBezTo>
                    <a:pt x="30920" y="9156"/>
                    <a:pt x="31270" y="8879"/>
                    <a:pt x="31343" y="8485"/>
                  </a:cubicBezTo>
                  <a:cubicBezTo>
                    <a:pt x="31401" y="8149"/>
                    <a:pt x="31241" y="7799"/>
                    <a:pt x="30949" y="7639"/>
                  </a:cubicBezTo>
                  <a:cubicBezTo>
                    <a:pt x="31124" y="7522"/>
                    <a:pt x="31285" y="7391"/>
                    <a:pt x="31416" y="7245"/>
                  </a:cubicBezTo>
                  <a:cubicBezTo>
                    <a:pt x="31722" y="7142"/>
                    <a:pt x="32014" y="6982"/>
                    <a:pt x="32218" y="6748"/>
                  </a:cubicBezTo>
                  <a:cubicBezTo>
                    <a:pt x="32700" y="6194"/>
                    <a:pt x="32627" y="5348"/>
                    <a:pt x="32408" y="4647"/>
                  </a:cubicBezTo>
                  <a:cubicBezTo>
                    <a:pt x="32058" y="3480"/>
                    <a:pt x="31387" y="2429"/>
                    <a:pt x="31095" y="1247"/>
                  </a:cubicBezTo>
                  <a:cubicBezTo>
                    <a:pt x="31051" y="1087"/>
                    <a:pt x="30993" y="897"/>
                    <a:pt x="30847" y="824"/>
                  </a:cubicBezTo>
                  <a:cubicBezTo>
                    <a:pt x="30803" y="798"/>
                    <a:pt x="30749" y="793"/>
                    <a:pt x="30693" y="793"/>
                  </a:cubicBezTo>
                  <a:cubicBezTo>
                    <a:pt x="30657" y="793"/>
                    <a:pt x="30619" y="795"/>
                    <a:pt x="30584" y="795"/>
                  </a:cubicBezTo>
                  <a:cubicBezTo>
                    <a:pt x="30278" y="824"/>
                    <a:pt x="29986" y="883"/>
                    <a:pt x="29694" y="970"/>
                  </a:cubicBezTo>
                  <a:cubicBezTo>
                    <a:pt x="29475" y="620"/>
                    <a:pt x="29213" y="299"/>
                    <a:pt x="28819" y="226"/>
                  </a:cubicBezTo>
                  <a:cubicBezTo>
                    <a:pt x="28755" y="213"/>
                    <a:pt x="28692" y="207"/>
                    <a:pt x="28629" y="207"/>
                  </a:cubicBezTo>
                  <a:cubicBezTo>
                    <a:pt x="28343" y="207"/>
                    <a:pt x="28060" y="331"/>
                    <a:pt x="27797" y="474"/>
                  </a:cubicBezTo>
                  <a:cubicBezTo>
                    <a:pt x="27666" y="314"/>
                    <a:pt x="27520" y="168"/>
                    <a:pt x="27345" y="95"/>
                  </a:cubicBezTo>
                  <a:cubicBezTo>
                    <a:pt x="27186" y="21"/>
                    <a:pt x="27012" y="0"/>
                    <a:pt x="26833" y="0"/>
                  </a:cubicBezTo>
                  <a:close/>
                  <a:moveTo>
                    <a:pt x="97737" y="5197"/>
                  </a:moveTo>
                  <a:cubicBezTo>
                    <a:pt x="97621" y="5197"/>
                    <a:pt x="97503" y="5207"/>
                    <a:pt x="97384" y="5231"/>
                  </a:cubicBezTo>
                  <a:cubicBezTo>
                    <a:pt x="96844" y="5333"/>
                    <a:pt x="96377" y="5698"/>
                    <a:pt x="95969" y="6077"/>
                  </a:cubicBezTo>
                  <a:cubicBezTo>
                    <a:pt x="94510" y="7434"/>
                    <a:pt x="93401" y="9185"/>
                    <a:pt x="92788" y="11082"/>
                  </a:cubicBezTo>
                  <a:cubicBezTo>
                    <a:pt x="92715" y="11316"/>
                    <a:pt x="92642" y="11549"/>
                    <a:pt x="92671" y="11783"/>
                  </a:cubicBezTo>
                  <a:cubicBezTo>
                    <a:pt x="92715" y="12045"/>
                    <a:pt x="92846" y="12264"/>
                    <a:pt x="93036" y="12454"/>
                  </a:cubicBezTo>
                  <a:lnTo>
                    <a:pt x="93021" y="12468"/>
                  </a:lnTo>
                  <a:cubicBezTo>
                    <a:pt x="92671" y="12950"/>
                    <a:pt x="92598" y="13607"/>
                    <a:pt x="92744" y="14190"/>
                  </a:cubicBezTo>
                  <a:cubicBezTo>
                    <a:pt x="92890" y="14774"/>
                    <a:pt x="93240" y="15299"/>
                    <a:pt x="93693" y="15708"/>
                  </a:cubicBezTo>
                  <a:cubicBezTo>
                    <a:pt x="94130" y="16102"/>
                    <a:pt x="94670" y="16408"/>
                    <a:pt x="95079" y="16831"/>
                  </a:cubicBezTo>
                  <a:cubicBezTo>
                    <a:pt x="95341" y="17094"/>
                    <a:pt x="95546" y="17400"/>
                    <a:pt x="95823" y="17634"/>
                  </a:cubicBezTo>
                  <a:cubicBezTo>
                    <a:pt x="96053" y="17851"/>
                    <a:pt x="96362" y="18024"/>
                    <a:pt x="96680" y="18024"/>
                  </a:cubicBezTo>
                  <a:cubicBezTo>
                    <a:pt x="96725" y="18024"/>
                    <a:pt x="96770" y="18020"/>
                    <a:pt x="96815" y="18013"/>
                  </a:cubicBezTo>
                  <a:cubicBezTo>
                    <a:pt x="97180" y="17969"/>
                    <a:pt x="97501" y="17605"/>
                    <a:pt x="97399" y="17240"/>
                  </a:cubicBezTo>
                  <a:lnTo>
                    <a:pt x="97530" y="17181"/>
                  </a:lnTo>
                  <a:cubicBezTo>
                    <a:pt x="97632" y="17371"/>
                    <a:pt x="97764" y="17546"/>
                    <a:pt x="97924" y="17692"/>
                  </a:cubicBezTo>
                  <a:cubicBezTo>
                    <a:pt x="98137" y="17877"/>
                    <a:pt x="98419" y="17991"/>
                    <a:pt x="98690" y="17991"/>
                  </a:cubicBezTo>
                  <a:cubicBezTo>
                    <a:pt x="98848" y="17991"/>
                    <a:pt x="99001" y="17953"/>
                    <a:pt x="99135" y="17867"/>
                  </a:cubicBezTo>
                  <a:cubicBezTo>
                    <a:pt x="99281" y="17780"/>
                    <a:pt x="99383" y="17663"/>
                    <a:pt x="99456" y="17517"/>
                  </a:cubicBezTo>
                  <a:lnTo>
                    <a:pt x="99515" y="17561"/>
                  </a:lnTo>
                  <a:cubicBezTo>
                    <a:pt x="99675" y="18145"/>
                    <a:pt x="99894" y="18714"/>
                    <a:pt x="100273" y="19181"/>
                  </a:cubicBezTo>
                  <a:cubicBezTo>
                    <a:pt x="100434" y="19385"/>
                    <a:pt x="100624" y="19560"/>
                    <a:pt x="100857" y="19706"/>
                  </a:cubicBezTo>
                  <a:cubicBezTo>
                    <a:pt x="100959" y="27775"/>
                    <a:pt x="100769" y="35859"/>
                    <a:pt x="100273" y="43928"/>
                  </a:cubicBezTo>
                  <a:cubicBezTo>
                    <a:pt x="100186" y="45358"/>
                    <a:pt x="99982" y="47021"/>
                    <a:pt x="98756" y="47795"/>
                  </a:cubicBezTo>
                  <a:cubicBezTo>
                    <a:pt x="98145" y="48194"/>
                    <a:pt x="97383" y="48272"/>
                    <a:pt x="96638" y="48272"/>
                  </a:cubicBezTo>
                  <a:cubicBezTo>
                    <a:pt x="96457" y="48272"/>
                    <a:pt x="96277" y="48267"/>
                    <a:pt x="96100" y="48262"/>
                  </a:cubicBezTo>
                  <a:cubicBezTo>
                    <a:pt x="94232" y="48203"/>
                    <a:pt x="92350" y="48116"/>
                    <a:pt x="90482" y="47970"/>
                  </a:cubicBezTo>
                  <a:cubicBezTo>
                    <a:pt x="89549" y="55324"/>
                    <a:pt x="88848" y="62809"/>
                    <a:pt x="90409" y="69959"/>
                  </a:cubicBezTo>
                  <a:cubicBezTo>
                    <a:pt x="94918" y="69624"/>
                    <a:pt x="99383" y="68923"/>
                    <a:pt x="103775" y="67858"/>
                  </a:cubicBezTo>
                  <a:cubicBezTo>
                    <a:pt x="107905" y="66851"/>
                    <a:pt x="112253" y="65319"/>
                    <a:pt x="114719" y="61846"/>
                  </a:cubicBezTo>
                  <a:cubicBezTo>
                    <a:pt x="116762" y="58957"/>
                    <a:pt x="117127" y="55207"/>
                    <a:pt x="117068" y="51676"/>
                  </a:cubicBezTo>
                  <a:cubicBezTo>
                    <a:pt x="116966" y="45402"/>
                    <a:pt x="115711" y="39215"/>
                    <a:pt x="114471" y="33072"/>
                  </a:cubicBezTo>
                  <a:cubicBezTo>
                    <a:pt x="113654" y="28986"/>
                    <a:pt x="112807" y="24857"/>
                    <a:pt x="111129" y="21048"/>
                  </a:cubicBezTo>
                  <a:cubicBezTo>
                    <a:pt x="109904" y="18305"/>
                    <a:pt x="108240" y="15722"/>
                    <a:pt x="107496" y="12819"/>
                  </a:cubicBezTo>
                  <a:cubicBezTo>
                    <a:pt x="107277" y="11943"/>
                    <a:pt x="107131" y="11038"/>
                    <a:pt x="106650" y="10280"/>
                  </a:cubicBezTo>
                  <a:cubicBezTo>
                    <a:pt x="106139" y="9448"/>
                    <a:pt x="105293" y="8879"/>
                    <a:pt x="104476" y="8368"/>
                  </a:cubicBezTo>
                  <a:cubicBezTo>
                    <a:pt x="103513" y="7784"/>
                    <a:pt x="102550" y="7215"/>
                    <a:pt x="101557" y="6690"/>
                  </a:cubicBezTo>
                  <a:cubicBezTo>
                    <a:pt x="100697" y="6223"/>
                    <a:pt x="99806" y="5698"/>
                    <a:pt x="98858" y="5421"/>
                  </a:cubicBezTo>
                  <a:cubicBezTo>
                    <a:pt x="98489" y="5309"/>
                    <a:pt x="98119" y="5197"/>
                    <a:pt x="97737" y="5197"/>
                  </a:cubicBezTo>
                  <a:close/>
                </a:path>
              </a:pathLst>
            </a:cu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2"/>
            <p:cNvSpPr/>
            <p:nvPr/>
          </p:nvSpPr>
          <p:spPr>
            <a:xfrm>
              <a:off x="-2492068" y="3440166"/>
              <a:ext cx="2058552" cy="1732837"/>
            </a:xfrm>
            <a:custGeom>
              <a:avLst/>
              <a:gdLst/>
              <a:ahLst/>
              <a:cxnLst/>
              <a:rect l="l" t="t" r="r" b="b"/>
              <a:pathLst>
                <a:path w="83596" h="70369" extrusionOk="0">
                  <a:moveTo>
                    <a:pt x="10321" y="385"/>
                  </a:moveTo>
                  <a:cubicBezTo>
                    <a:pt x="10378" y="385"/>
                    <a:pt x="10435" y="390"/>
                    <a:pt x="10492" y="402"/>
                  </a:cubicBezTo>
                  <a:cubicBezTo>
                    <a:pt x="10798" y="460"/>
                    <a:pt x="11047" y="679"/>
                    <a:pt x="11295" y="1102"/>
                  </a:cubicBezTo>
                  <a:cubicBezTo>
                    <a:pt x="11382" y="1233"/>
                    <a:pt x="11455" y="1365"/>
                    <a:pt x="11528" y="1540"/>
                  </a:cubicBezTo>
                  <a:cubicBezTo>
                    <a:pt x="11922" y="2313"/>
                    <a:pt x="12345" y="3057"/>
                    <a:pt x="12797" y="3772"/>
                  </a:cubicBezTo>
                  <a:lnTo>
                    <a:pt x="12870" y="3889"/>
                  </a:lnTo>
                  <a:cubicBezTo>
                    <a:pt x="13148" y="4327"/>
                    <a:pt x="13440" y="4764"/>
                    <a:pt x="13556" y="5261"/>
                  </a:cubicBezTo>
                  <a:cubicBezTo>
                    <a:pt x="13702" y="5888"/>
                    <a:pt x="13571" y="6559"/>
                    <a:pt x="13191" y="7070"/>
                  </a:cubicBezTo>
                  <a:cubicBezTo>
                    <a:pt x="13148" y="7143"/>
                    <a:pt x="13104" y="7201"/>
                    <a:pt x="13046" y="7274"/>
                  </a:cubicBezTo>
                  <a:cubicBezTo>
                    <a:pt x="12914" y="7420"/>
                    <a:pt x="12754" y="7537"/>
                    <a:pt x="12593" y="7654"/>
                  </a:cubicBezTo>
                  <a:cubicBezTo>
                    <a:pt x="12404" y="7770"/>
                    <a:pt x="12199" y="7858"/>
                    <a:pt x="11995" y="7916"/>
                  </a:cubicBezTo>
                  <a:cubicBezTo>
                    <a:pt x="12083" y="7814"/>
                    <a:pt x="12155" y="7712"/>
                    <a:pt x="12228" y="7610"/>
                  </a:cubicBezTo>
                  <a:cubicBezTo>
                    <a:pt x="12652" y="7070"/>
                    <a:pt x="13060" y="6399"/>
                    <a:pt x="12900" y="5713"/>
                  </a:cubicBezTo>
                  <a:cubicBezTo>
                    <a:pt x="12827" y="5363"/>
                    <a:pt x="12608" y="5086"/>
                    <a:pt x="12418" y="4808"/>
                  </a:cubicBezTo>
                  <a:lnTo>
                    <a:pt x="12360" y="4735"/>
                  </a:lnTo>
                  <a:cubicBezTo>
                    <a:pt x="11922" y="4137"/>
                    <a:pt x="11528" y="3495"/>
                    <a:pt x="11163" y="2882"/>
                  </a:cubicBezTo>
                  <a:cubicBezTo>
                    <a:pt x="10696" y="2109"/>
                    <a:pt x="10200" y="1306"/>
                    <a:pt x="9617" y="591"/>
                  </a:cubicBezTo>
                  <a:cubicBezTo>
                    <a:pt x="9851" y="474"/>
                    <a:pt x="10086" y="385"/>
                    <a:pt x="10321" y="385"/>
                  </a:cubicBezTo>
                  <a:close/>
                  <a:moveTo>
                    <a:pt x="8533" y="1"/>
                  </a:moveTo>
                  <a:cubicBezTo>
                    <a:pt x="8462" y="1"/>
                    <a:pt x="8390" y="4"/>
                    <a:pt x="8318" y="8"/>
                  </a:cubicBezTo>
                  <a:cubicBezTo>
                    <a:pt x="7676" y="51"/>
                    <a:pt x="7019" y="110"/>
                    <a:pt x="6348" y="212"/>
                  </a:cubicBezTo>
                  <a:cubicBezTo>
                    <a:pt x="6304" y="212"/>
                    <a:pt x="6275" y="256"/>
                    <a:pt x="6275" y="314"/>
                  </a:cubicBezTo>
                  <a:cubicBezTo>
                    <a:pt x="6288" y="352"/>
                    <a:pt x="6322" y="390"/>
                    <a:pt x="6360" y="390"/>
                  </a:cubicBezTo>
                  <a:cubicBezTo>
                    <a:pt x="6365" y="390"/>
                    <a:pt x="6371" y="389"/>
                    <a:pt x="6377" y="387"/>
                  </a:cubicBezTo>
                  <a:cubicBezTo>
                    <a:pt x="7048" y="299"/>
                    <a:pt x="7690" y="226"/>
                    <a:pt x="8318" y="197"/>
                  </a:cubicBezTo>
                  <a:cubicBezTo>
                    <a:pt x="8417" y="192"/>
                    <a:pt x="8510" y="186"/>
                    <a:pt x="8599" y="186"/>
                  </a:cubicBezTo>
                  <a:cubicBezTo>
                    <a:pt x="8744" y="186"/>
                    <a:pt x="8877" y="201"/>
                    <a:pt x="9004" y="256"/>
                  </a:cubicBezTo>
                  <a:cubicBezTo>
                    <a:pt x="9164" y="343"/>
                    <a:pt x="9296" y="489"/>
                    <a:pt x="9412" y="620"/>
                  </a:cubicBezTo>
                  <a:cubicBezTo>
                    <a:pt x="9412" y="620"/>
                    <a:pt x="9427" y="635"/>
                    <a:pt x="9441" y="635"/>
                  </a:cubicBezTo>
                  <a:lnTo>
                    <a:pt x="9441" y="650"/>
                  </a:lnTo>
                  <a:cubicBezTo>
                    <a:pt x="10025" y="1365"/>
                    <a:pt x="10521" y="2182"/>
                    <a:pt x="11003" y="2970"/>
                  </a:cubicBezTo>
                  <a:cubicBezTo>
                    <a:pt x="11382" y="3597"/>
                    <a:pt x="11776" y="4239"/>
                    <a:pt x="12214" y="4837"/>
                  </a:cubicBezTo>
                  <a:lnTo>
                    <a:pt x="12272" y="4910"/>
                  </a:lnTo>
                  <a:cubicBezTo>
                    <a:pt x="12462" y="5173"/>
                    <a:pt x="12652" y="5450"/>
                    <a:pt x="12725" y="5757"/>
                  </a:cubicBezTo>
                  <a:cubicBezTo>
                    <a:pt x="12870" y="6370"/>
                    <a:pt x="12476" y="6982"/>
                    <a:pt x="12083" y="7508"/>
                  </a:cubicBezTo>
                  <a:cubicBezTo>
                    <a:pt x="11966" y="7654"/>
                    <a:pt x="11834" y="7829"/>
                    <a:pt x="11674" y="8004"/>
                  </a:cubicBezTo>
                  <a:cubicBezTo>
                    <a:pt x="11513" y="8179"/>
                    <a:pt x="11338" y="8325"/>
                    <a:pt x="11163" y="8427"/>
                  </a:cubicBezTo>
                  <a:cubicBezTo>
                    <a:pt x="10913" y="8580"/>
                    <a:pt x="10638" y="8659"/>
                    <a:pt x="10387" y="8659"/>
                  </a:cubicBezTo>
                  <a:cubicBezTo>
                    <a:pt x="10302" y="8659"/>
                    <a:pt x="10219" y="8650"/>
                    <a:pt x="10142" y="8631"/>
                  </a:cubicBezTo>
                  <a:cubicBezTo>
                    <a:pt x="10609" y="8150"/>
                    <a:pt x="11047" y="7683"/>
                    <a:pt x="11382" y="7128"/>
                  </a:cubicBezTo>
                  <a:cubicBezTo>
                    <a:pt x="11484" y="6968"/>
                    <a:pt x="11572" y="6778"/>
                    <a:pt x="11572" y="6559"/>
                  </a:cubicBezTo>
                  <a:cubicBezTo>
                    <a:pt x="11557" y="6238"/>
                    <a:pt x="11324" y="5990"/>
                    <a:pt x="11061" y="5771"/>
                  </a:cubicBezTo>
                  <a:cubicBezTo>
                    <a:pt x="10944" y="5684"/>
                    <a:pt x="10828" y="5582"/>
                    <a:pt x="10711" y="5479"/>
                  </a:cubicBezTo>
                  <a:cubicBezTo>
                    <a:pt x="10025" y="4896"/>
                    <a:pt x="9310" y="4298"/>
                    <a:pt x="8858" y="3539"/>
                  </a:cubicBezTo>
                  <a:cubicBezTo>
                    <a:pt x="8814" y="3466"/>
                    <a:pt x="8785" y="3393"/>
                    <a:pt x="8741" y="3320"/>
                  </a:cubicBezTo>
                  <a:cubicBezTo>
                    <a:pt x="8639" y="3145"/>
                    <a:pt x="8537" y="2955"/>
                    <a:pt x="8405" y="2795"/>
                  </a:cubicBezTo>
                  <a:cubicBezTo>
                    <a:pt x="8183" y="2544"/>
                    <a:pt x="7907" y="2400"/>
                    <a:pt x="7641" y="2400"/>
                  </a:cubicBezTo>
                  <a:cubicBezTo>
                    <a:pt x="7628" y="2400"/>
                    <a:pt x="7616" y="2400"/>
                    <a:pt x="7603" y="2401"/>
                  </a:cubicBezTo>
                  <a:cubicBezTo>
                    <a:pt x="7545" y="2401"/>
                    <a:pt x="7515" y="2444"/>
                    <a:pt x="7515" y="2488"/>
                  </a:cubicBezTo>
                  <a:cubicBezTo>
                    <a:pt x="7515" y="2547"/>
                    <a:pt x="7559" y="2576"/>
                    <a:pt x="7603" y="2576"/>
                  </a:cubicBezTo>
                  <a:cubicBezTo>
                    <a:pt x="7615" y="2575"/>
                    <a:pt x="7626" y="2575"/>
                    <a:pt x="7638" y="2575"/>
                  </a:cubicBezTo>
                  <a:cubicBezTo>
                    <a:pt x="7860" y="2575"/>
                    <a:pt x="8079" y="2704"/>
                    <a:pt x="8260" y="2911"/>
                  </a:cubicBezTo>
                  <a:cubicBezTo>
                    <a:pt x="8391" y="3072"/>
                    <a:pt x="8478" y="3232"/>
                    <a:pt x="8581" y="3407"/>
                  </a:cubicBezTo>
                  <a:cubicBezTo>
                    <a:pt x="8624" y="3480"/>
                    <a:pt x="8668" y="3553"/>
                    <a:pt x="8697" y="3626"/>
                  </a:cubicBezTo>
                  <a:cubicBezTo>
                    <a:pt x="9179" y="4429"/>
                    <a:pt x="9894" y="5027"/>
                    <a:pt x="10594" y="5611"/>
                  </a:cubicBezTo>
                  <a:cubicBezTo>
                    <a:pt x="10711" y="5713"/>
                    <a:pt x="10828" y="5815"/>
                    <a:pt x="10944" y="5917"/>
                  </a:cubicBezTo>
                  <a:cubicBezTo>
                    <a:pt x="11178" y="6107"/>
                    <a:pt x="11382" y="6311"/>
                    <a:pt x="11382" y="6574"/>
                  </a:cubicBezTo>
                  <a:cubicBezTo>
                    <a:pt x="11397" y="6734"/>
                    <a:pt x="11309" y="6895"/>
                    <a:pt x="11222" y="7026"/>
                  </a:cubicBezTo>
                  <a:cubicBezTo>
                    <a:pt x="10886" y="7610"/>
                    <a:pt x="10404" y="8106"/>
                    <a:pt x="9908" y="8602"/>
                  </a:cubicBezTo>
                  <a:lnTo>
                    <a:pt x="9792" y="8719"/>
                  </a:lnTo>
                  <a:cubicBezTo>
                    <a:pt x="9573" y="8938"/>
                    <a:pt x="9339" y="9171"/>
                    <a:pt x="9077" y="9332"/>
                  </a:cubicBezTo>
                  <a:cubicBezTo>
                    <a:pt x="8799" y="9507"/>
                    <a:pt x="8478" y="9609"/>
                    <a:pt x="8128" y="9638"/>
                  </a:cubicBezTo>
                  <a:cubicBezTo>
                    <a:pt x="8091" y="9640"/>
                    <a:pt x="8054" y="9641"/>
                    <a:pt x="8017" y="9641"/>
                  </a:cubicBezTo>
                  <a:cubicBezTo>
                    <a:pt x="7429" y="9641"/>
                    <a:pt x="6864" y="9424"/>
                    <a:pt x="6479" y="9040"/>
                  </a:cubicBezTo>
                  <a:cubicBezTo>
                    <a:pt x="6479" y="9025"/>
                    <a:pt x="6479" y="9025"/>
                    <a:pt x="6479" y="9011"/>
                  </a:cubicBezTo>
                  <a:cubicBezTo>
                    <a:pt x="6611" y="8617"/>
                    <a:pt x="6888" y="8296"/>
                    <a:pt x="7151" y="8018"/>
                  </a:cubicBezTo>
                  <a:cubicBezTo>
                    <a:pt x="7632" y="8325"/>
                    <a:pt x="8187" y="8500"/>
                    <a:pt x="8756" y="8544"/>
                  </a:cubicBezTo>
                  <a:cubicBezTo>
                    <a:pt x="8799" y="8544"/>
                    <a:pt x="8843" y="8515"/>
                    <a:pt x="8843" y="8456"/>
                  </a:cubicBezTo>
                  <a:cubicBezTo>
                    <a:pt x="8858" y="8412"/>
                    <a:pt x="8814" y="8369"/>
                    <a:pt x="8756" y="8354"/>
                  </a:cubicBezTo>
                  <a:cubicBezTo>
                    <a:pt x="8201" y="8325"/>
                    <a:pt x="7647" y="8135"/>
                    <a:pt x="7180" y="7814"/>
                  </a:cubicBezTo>
                  <a:cubicBezTo>
                    <a:pt x="7162" y="7808"/>
                    <a:pt x="7143" y="7805"/>
                    <a:pt x="7126" y="7805"/>
                  </a:cubicBezTo>
                  <a:cubicBezTo>
                    <a:pt x="7102" y="7805"/>
                    <a:pt x="7080" y="7812"/>
                    <a:pt x="7063" y="7829"/>
                  </a:cubicBezTo>
                  <a:cubicBezTo>
                    <a:pt x="6786" y="8135"/>
                    <a:pt x="6450" y="8500"/>
                    <a:pt x="6304" y="8967"/>
                  </a:cubicBezTo>
                  <a:cubicBezTo>
                    <a:pt x="6304" y="8996"/>
                    <a:pt x="6290" y="9025"/>
                    <a:pt x="6290" y="9054"/>
                  </a:cubicBezTo>
                  <a:cubicBezTo>
                    <a:pt x="6260" y="9157"/>
                    <a:pt x="6231" y="9288"/>
                    <a:pt x="6217" y="9390"/>
                  </a:cubicBezTo>
                  <a:cubicBezTo>
                    <a:pt x="6188" y="9565"/>
                    <a:pt x="6158" y="9740"/>
                    <a:pt x="6100" y="9901"/>
                  </a:cubicBezTo>
                  <a:cubicBezTo>
                    <a:pt x="5983" y="10178"/>
                    <a:pt x="5735" y="10441"/>
                    <a:pt x="5356" y="10689"/>
                  </a:cubicBezTo>
                  <a:cubicBezTo>
                    <a:pt x="4845" y="11024"/>
                    <a:pt x="4232" y="11243"/>
                    <a:pt x="3605" y="11316"/>
                  </a:cubicBezTo>
                  <a:cubicBezTo>
                    <a:pt x="3419" y="11342"/>
                    <a:pt x="3233" y="11355"/>
                    <a:pt x="3049" y="11355"/>
                  </a:cubicBezTo>
                  <a:cubicBezTo>
                    <a:pt x="2508" y="11355"/>
                    <a:pt x="1978" y="11246"/>
                    <a:pt x="1489" y="11039"/>
                  </a:cubicBezTo>
                  <a:cubicBezTo>
                    <a:pt x="1475" y="11035"/>
                    <a:pt x="1462" y="11034"/>
                    <a:pt x="1450" y="11034"/>
                  </a:cubicBezTo>
                  <a:cubicBezTo>
                    <a:pt x="1412" y="11034"/>
                    <a:pt x="1383" y="11053"/>
                    <a:pt x="1372" y="11097"/>
                  </a:cubicBezTo>
                  <a:cubicBezTo>
                    <a:pt x="1343" y="11141"/>
                    <a:pt x="1372" y="11185"/>
                    <a:pt x="1416" y="11214"/>
                  </a:cubicBezTo>
                  <a:cubicBezTo>
                    <a:pt x="1927" y="11433"/>
                    <a:pt x="2496" y="11535"/>
                    <a:pt x="3080" y="11535"/>
                  </a:cubicBezTo>
                  <a:cubicBezTo>
                    <a:pt x="3255" y="11535"/>
                    <a:pt x="3444" y="11520"/>
                    <a:pt x="3619" y="11506"/>
                  </a:cubicBezTo>
                  <a:cubicBezTo>
                    <a:pt x="4276" y="11418"/>
                    <a:pt x="4918" y="11199"/>
                    <a:pt x="5458" y="10849"/>
                  </a:cubicBezTo>
                  <a:cubicBezTo>
                    <a:pt x="5867" y="10572"/>
                    <a:pt x="6129" y="10280"/>
                    <a:pt x="6260" y="9959"/>
                  </a:cubicBezTo>
                  <a:cubicBezTo>
                    <a:pt x="6333" y="9784"/>
                    <a:pt x="6363" y="9609"/>
                    <a:pt x="6392" y="9419"/>
                  </a:cubicBezTo>
                  <a:cubicBezTo>
                    <a:pt x="6406" y="9361"/>
                    <a:pt x="6421" y="9302"/>
                    <a:pt x="6421" y="9244"/>
                  </a:cubicBezTo>
                  <a:cubicBezTo>
                    <a:pt x="6844" y="9609"/>
                    <a:pt x="7399" y="9813"/>
                    <a:pt x="7982" y="9813"/>
                  </a:cubicBezTo>
                  <a:lnTo>
                    <a:pt x="8143" y="9813"/>
                  </a:lnTo>
                  <a:cubicBezTo>
                    <a:pt x="8522" y="9784"/>
                    <a:pt x="8872" y="9682"/>
                    <a:pt x="9164" y="9492"/>
                  </a:cubicBezTo>
                  <a:cubicBezTo>
                    <a:pt x="9456" y="9302"/>
                    <a:pt x="9704" y="9069"/>
                    <a:pt x="9923" y="8850"/>
                  </a:cubicBezTo>
                  <a:lnTo>
                    <a:pt x="9996" y="8777"/>
                  </a:lnTo>
                  <a:cubicBezTo>
                    <a:pt x="10127" y="8821"/>
                    <a:pt x="10259" y="8836"/>
                    <a:pt x="10404" y="8836"/>
                  </a:cubicBezTo>
                  <a:cubicBezTo>
                    <a:pt x="10682" y="8836"/>
                    <a:pt x="10988" y="8748"/>
                    <a:pt x="11265" y="8587"/>
                  </a:cubicBezTo>
                  <a:cubicBezTo>
                    <a:pt x="11440" y="8471"/>
                    <a:pt x="11616" y="8325"/>
                    <a:pt x="11791" y="8150"/>
                  </a:cubicBezTo>
                  <a:cubicBezTo>
                    <a:pt x="12097" y="8091"/>
                    <a:pt x="12418" y="7975"/>
                    <a:pt x="12681" y="7800"/>
                  </a:cubicBezTo>
                  <a:cubicBezTo>
                    <a:pt x="12870" y="7683"/>
                    <a:pt x="13031" y="7551"/>
                    <a:pt x="13177" y="7391"/>
                  </a:cubicBezTo>
                  <a:cubicBezTo>
                    <a:pt x="13235" y="7318"/>
                    <a:pt x="13294" y="7260"/>
                    <a:pt x="13337" y="7187"/>
                  </a:cubicBezTo>
                  <a:cubicBezTo>
                    <a:pt x="13746" y="6618"/>
                    <a:pt x="13892" y="5888"/>
                    <a:pt x="13731" y="5217"/>
                  </a:cubicBezTo>
                  <a:cubicBezTo>
                    <a:pt x="13600" y="4692"/>
                    <a:pt x="13308" y="4239"/>
                    <a:pt x="13031" y="3787"/>
                  </a:cubicBezTo>
                  <a:lnTo>
                    <a:pt x="12943" y="3670"/>
                  </a:lnTo>
                  <a:cubicBezTo>
                    <a:pt x="12491" y="2970"/>
                    <a:pt x="12083" y="2226"/>
                    <a:pt x="11689" y="1452"/>
                  </a:cubicBezTo>
                  <a:cubicBezTo>
                    <a:pt x="11616" y="1292"/>
                    <a:pt x="11543" y="1146"/>
                    <a:pt x="11455" y="1014"/>
                  </a:cubicBezTo>
                  <a:cubicBezTo>
                    <a:pt x="11280" y="723"/>
                    <a:pt x="11003" y="314"/>
                    <a:pt x="10521" y="226"/>
                  </a:cubicBezTo>
                  <a:cubicBezTo>
                    <a:pt x="10453" y="212"/>
                    <a:pt x="10385" y="206"/>
                    <a:pt x="10317" y="206"/>
                  </a:cubicBezTo>
                  <a:cubicBezTo>
                    <a:pt x="10036" y="206"/>
                    <a:pt x="9758" y="316"/>
                    <a:pt x="9500" y="445"/>
                  </a:cubicBezTo>
                  <a:cubicBezTo>
                    <a:pt x="9383" y="314"/>
                    <a:pt x="9252" y="183"/>
                    <a:pt x="9077" y="95"/>
                  </a:cubicBezTo>
                  <a:cubicBezTo>
                    <a:pt x="8907" y="21"/>
                    <a:pt x="8722" y="1"/>
                    <a:pt x="8533" y="1"/>
                  </a:cubicBezTo>
                  <a:close/>
                  <a:moveTo>
                    <a:pt x="79357" y="6585"/>
                  </a:moveTo>
                  <a:cubicBezTo>
                    <a:pt x="79350" y="6585"/>
                    <a:pt x="79342" y="6586"/>
                    <a:pt x="79335" y="6588"/>
                  </a:cubicBezTo>
                  <a:cubicBezTo>
                    <a:pt x="78722" y="6691"/>
                    <a:pt x="77963" y="6822"/>
                    <a:pt x="77453" y="7318"/>
                  </a:cubicBezTo>
                  <a:cubicBezTo>
                    <a:pt x="77117" y="7639"/>
                    <a:pt x="76927" y="8062"/>
                    <a:pt x="76752" y="8442"/>
                  </a:cubicBezTo>
                  <a:cubicBezTo>
                    <a:pt x="76387" y="9259"/>
                    <a:pt x="76008" y="10090"/>
                    <a:pt x="75629" y="10908"/>
                  </a:cubicBezTo>
                  <a:lnTo>
                    <a:pt x="75541" y="11112"/>
                  </a:lnTo>
                  <a:cubicBezTo>
                    <a:pt x="75381" y="11447"/>
                    <a:pt x="75220" y="11812"/>
                    <a:pt x="75176" y="12206"/>
                  </a:cubicBezTo>
                  <a:cubicBezTo>
                    <a:pt x="75162" y="12469"/>
                    <a:pt x="75205" y="12746"/>
                    <a:pt x="75322" y="13023"/>
                  </a:cubicBezTo>
                  <a:cubicBezTo>
                    <a:pt x="75541" y="13534"/>
                    <a:pt x="75993" y="13928"/>
                    <a:pt x="76490" y="14059"/>
                  </a:cubicBezTo>
                  <a:cubicBezTo>
                    <a:pt x="76548" y="14264"/>
                    <a:pt x="76650" y="14439"/>
                    <a:pt x="76767" y="14599"/>
                  </a:cubicBezTo>
                  <a:cubicBezTo>
                    <a:pt x="77394" y="15504"/>
                    <a:pt x="78080" y="15985"/>
                    <a:pt x="78780" y="16015"/>
                  </a:cubicBezTo>
                  <a:cubicBezTo>
                    <a:pt x="78810" y="16248"/>
                    <a:pt x="78853" y="16467"/>
                    <a:pt x="78912" y="16671"/>
                  </a:cubicBezTo>
                  <a:cubicBezTo>
                    <a:pt x="78970" y="16919"/>
                    <a:pt x="79043" y="17124"/>
                    <a:pt x="79145" y="17299"/>
                  </a:cubicBezTo>
                  <a:cubicBezTo>
                    <a:pt x="79247" y="17518"/>
                    <a:pt x="79393" y="17707"/>
                    <a:pt x="79554" y="17853"/>
                  </a:cubicBezTo>
                  <a:cubicBezTo>
                    <a:pt x="79773" y="18043"/>
                    <a:pt x="80079" y="18174"/>
                    <a:pt x="80385" y="18174"/>
                  </a:cubicBezTo>
                  <a:cubicBezTo>
                    <a:pt x="80546" y="18174"/>
                    <a:pt x="80721" y="18130"/>
                    <a:pt x="80882" y="18028"/>
                  </a:cubicBezTo>
                  <a:cubicBezTo>
                    <a:pt x="80984" y="17970"/>
                    <a:pt x="81071" y="17882"/>
                    <a:pt x="81144" y="17780"/>
                  </a:cubicBezTo>
                  <a:cubicBezTo>
                    <a:pt x="81305" y="18320"/>
                    <a:pt x="81509" y="18875"/>
                    <a:pt x="81888" y="19327"/>
                  </a:cubicBezTo>
                  <a:cubicBezTo>
                    <a:pt x="82064" y="19546"/>
                    <a:pt x="82268" y="19735"/>
                    <a:pt x="82487" y="19867"/>
                  </a:cubicBezTo>
                  <a:cubicBezTo>
                    <a:pt x="82793" y="20056"/>
                    <a:pt x="83114" y="20144"/>
                    <a:pt x="83421" y="20144"/>
                  </a:cubicBezTo>
                  <a:lnTo>
                    <a:pt x="83508" y="20144"/>
                  </a:lnTo>
                  <a:cubicBezTo>
                    <a:pt x="83552" y="20144"/>
                    <a:pt x="83596" y="20100"/>
                    <a:pt x="83596" y="20056"/>
                  </a:cubicBezTo>
                  <a:cubicBezTo>
                    <a:pt x="83596" y="20006"/>
                    <a:pt x="83563" y="19966"/>
                    <a:pt x="83516" y="19966"/>
                  </a:cubicBezTo>
                  <a:cubicBezTo>
                    <a:pt x="83509" y="19966"/>
                    <a:pt x="83501" y="19967"/>
                    <a:pt x="83493" y="19969"/>
                  </a:cubicBezTo>
                  <a:cubicBezTo>
                    <a:pt x="83473" y="19970"/>
                    <a:pt x="83452" y="19971"/>
                    <a:pt x="83431" y="19971"/>
                  </a:cubicBezTo>
                  <a:cubicBezTo>
                    <a:pt x="83156" y="19971"/>
                    <a:pt x="82860" y="19882"/>
                    <a:pt x="82589" y="19706"/>
                  </a:cubicBezTo>
                  <a:cubicBezTo>
                    <a:pt x="82385" y="19590"/>
                    <a:pt x="82180" y="19414"/>
                    <a:pt x="82020" y="19210"/>
                  </a:cubicBezTo>
                  <a:cubicBezTo>
                    <a:pt x="81655" y="18758"/>
                    <a:pt x="81451" y="18174"/>
                    <a:pt x="81290" y="17620"/>
                  </a:cubicBezTo>
                  <a:cubicBezTo>
                    <a:pt x="81276" y="17605"/>
                    <a:pt x="81276" y="17591"/>
                    <a:pt x="81261" y="17591"/>
                  </a:cubicBezTo>
                  <a:cubicBezTo>
                    <a:pt x="81378" y="17313"/>
                    <a:pt x="81421" y="17021"/>
                    <a:pt x="81421" y="16817"/>
                  </a:cubicBezTo>
                  <a:cubicBezTo>
                    <a:pt x="81421" y="16671"/>
                    <a:pt x="81421" y="16525"/>
                    <a:pt x="81421" y="16394"/>
                  </a:cubicBezTo>
                  <a:cubicBezTo>
                    <a:pt x="81407" y="16088"/>
                    <a:pt x="81392" y="15810"/>
                    <a:pt x="81451" y="15533"/>
                  </a:cubicBezTo>
                  <a:cubicBezTo>
                    <a:pt x="81567" y="15081"/>
                    <a:pt x="81874" y="14716"/>
                    <a:pt x="82195" y="14322"/>
                  </a:cubicBezTo>
                  <a:cubicBezTo>
                    <a:pt x="82472" y="13972"/>
                    <a:pt x="82778" y="13607"/>
                    <a:pt x="82924" y="13169"/>
                  </a:cubicBezTo>
                  <a:cubicBezTo>
                    <a:pt x="82939" y="13125"/>
                    <a:pt x="82910" y="13067"/>
                    <a:pt x="82866" y="13053"/>
                  </a:cubicBezTo>
                  <a:cubicBezTo>
                    <a:pt x="82856" y="13050"/>
                    <a:pt x="82846" y="13049"/>
                    <a:pt x="82836" y="13049"/>
                  </a:cubicBezTo>
                  <a:cubicBezTo>
                    <a:pt x="82793" y="13049"/>
                    <a:pt x="82761" y="13075"/>
                    <a:pt x="82749" y="13111"/>
                  </a:cubicBezTo>
                  <a:cubicBezTo>
                    <a:pt x="82618" y="13519"/>
                    <a:pt x="82326" y="13870"/>
                    <a:pt x="82049" y="14205"/>
                  </a:cubicBezTo>
                  <a:cubicBezTo>
                    <a:pt x="81728" y="14599"/>
                    <a:pt x="81392" y="14993"/>
                    <a:pt x="81276" y="15504"/>
                  </a:cubicBezTo>
                  <a:cubicBezTo>
                    <a:pt x="81203" y="15796"/>
                    <a:pt x="81217" y="16102"/>
                    <a:pt x="81232" y="16394"/>
                  </a:cubicBezTo>
                  <a:cubicBezTo>
                    <a:pt x="81232" y="16540"/>
                    <a:pt x="81246" y="16671"/>
                    <a:pt x="81246" y="16817"/>
                  </a:cubicBezTo>
                  <a:cubicBezTo>
                    <a:pt x="81232" y="17021"/>
                    <a:pt x="81203" y="17313"/>
                    <a:pt x="81071" y="17561"/>
                  </a:cubicBezTo>
                  <a:cubicBezTo>
                    <a:pt x="80998" y="17707"/>
                    <a:pt x="80896" y="17809"/>
                    <a:pt x="80779" y="17882"/>
                  </a:cubicBezTo>
                  <a:cubicBezTo>
                    <a:pt x="80660" y="17957"/>
                    <a:pt x="80524" y="17989"/>
                    <a:pt x="80387" y="17989"/>
                  </a:cubicBezTo>
                  <a:cubicBezTo>
                    <a:pt x="80124" y="17989"/>
                    <a:pt x="79853" y="17870"/>
                    <a:pt x="79670" y="17707"/>
                  </a:cubicBezTo>
                  <a:cubicBezTo>
                    <a:pt x="79525" y="17591"/>
                    <a:pt x="79408" y="17415"/>
                    <a:pt x="79306" y="17226"/>
                  </a:cubicBezTo>
                  <a:cubicBezTo>
                    <a:pt x="79218" y="17051"/>
                    <a:pt x="79145" y="16861"/>
                    <a:pt x="79087" y="16613"/>
                  </a:cubicBezTo>
                  <a:cubicBezTo>
                    <a:pt x="79028" y="16409"/>
                    <a:pt x="78985" y="16175"/>
                    <a:pt x="78956" y="15942"/>
                  </a:cubicBezTo>
                  <a:cubicBezTo>
                    <a:pt x="78956" y="15942"/>
                    <a:pt x="78956" y="15942"/>
                    <a:pt x="78956" y="15927"/>
                  </a:cubicBezTo>
                  <a:cubicBezTo>
                    <a:pt x="78956" y="15927"/>
                    <a:pt x="78941" y="15912"/>
                    <a:pt x="78941" y="15912"/>
                  </a:cubicBezTo>
                  <a:cubicBezTo>
                    <a:pt x="78824" y="14920"/>
                    <a:pt x="78956" y="13826"/>
                    <a:pt x="79335" y="12761"/>
                  </a:cubicBezTo>
                  <a:cubicBezTo>
                    <a:pt x="79729" y="11666"/>
                    <a:pt x="80385" y="10557"/>
                    <a:pt x="81349" y="9375"/>
                  </a:cubicBezTo>
                  <a:cubicBezTo>
                    <a:pt x="81378" y="9332"/>
                    <a:pt x="81378" y="9273"/>
                    <a:pt x="81334" y="9244"/>
                  </a:cubicBezTo>
                  <a:cubicBezTo>
                    <a:pt x="81314" y="9231"/>
                    <a:pt x="81292" y="9224"/>
                    <a:pt x="81270" y="9224"/>
                  </a:cubicBezTo>
                  <a:cubicBezTo>
                    <a:pt x="81244" y="9224"/>
                    <a:pt x="81219" y="9235"/>
                    <a:pt x="81203" y="9259"/>
                  </a:cubicBezTo>
                  <a:cubicBezTo>
                    <a:pt x="80240" y="10470"/>
                    <a:pt x="79568" y="11593"/>
                    <a:pt x="79174" y="12702"/>
                  </a:cubicBezTo>
                  <a:cubicBezTo>
                    <a:pt x="78780" y="13753"/>
                    <a:pt x="78649" y="14833"/>
                    <a:pt x="78751" y="15840"/>
                  </a:cubicBezTo>
                  <a:cubicBezTo>
                    <a:pt x="78124" y="15796"/>
                    <a:pt x="77511" y="15343"/>
                    <a:pt x="76913" y="14497"/>
                  </a:cubicBezTo>
                  <a:cubicBezTo>
                    <a:pt x="76811" y="14337"/>
                    <a:pt x="76694" y="14147"/>
                    <a:pt x="76665" y="13972"/>
                  </a:cubicBezTo>
                  <a:cubicBezTo>
                    <a:pt x="76650" y="13943"/>
                    <a:pt x="76650" y="13913"/>
                    <a:pt x="76650" y="13884"/>
                  </a:cubicBezTo>
                  <a:cubicBezTo>
                    <a:pt x="76650" y="13695"/>
                    <a:pt x="76723" y="13519"/>
                    <a:pt x="76781" y="13359"/>
                  </a:cubicBezTo>
                  <a:cubicBezTo>
                    <a:pt x="77453" y="11725"/>
                    <a:pt x="78153" y="10032"/>
                    <a:pt x="79101" y="8500"/>
                  </a:cubicBezTo>
                  <a:cubicBezTo>
                    <a:pt x="79247" y="8237"/>
                    <a:pt x="79437" y="7960"/>
                    <a:pt x="79700" y="7800"/>
                  </a:cubicBezTo>
                  <a:cubicBezTo>
                    <a:pt x="79824" y="7722"/>
                    <a:pt x="79981" y="7673"/>
                    <a:pt x="80136" y="7673"/>
                  </a:cubicBezTo>
                  <a:cubicBezTo>
                    <a:pt x="80273" y="7673"/>
                    <a:pt x="80408" y="7711"/>
                    <a:pt x="80517" y="7800"/>
                  </a:cubicBezTo>
                  <a:cubicBezTo>
                    <a:pt x="80530" y="7813"/>
                    <a:pt x="80549" y="7820"/>
                    <a:pt x="80569" y="7820"/>
                  </a:cubicBezTo>
                  <a:cubicBezTo>
                    <a:pt x="80593" y="7820"/>
                    <a:pt x="80617" y="7809"/>
                    <a:pt x="80634" y="7785"/>
                  </a:cubicBezTo>
                  <a:cubicBezTo>
                    <a:pt x="80677" y="7741"/>
                    <a:pt x="80663" y="7683"/>
                    <a:pt x="80634" y="7654"/>
                  </a:cubicBezTo>
                  <a:cubicBezTo>
                    <a:pt x="80488" y="7536"/>
                    <a:pt x="80313" y="7487"/>
                    <a:pt x="80140" y="7487"/>
                  </a:cubicBezTo>
                  <a:cubicBezTo>
                    <a:pt x="79948" y="7487"/>
                    <a:pt x="79758" y="7547"/>
                    <a:pt x="79612" y="7639"/>
                  </a:cubicBezTo>
                  <a:cubicBezTo>
                    <a:pt x="79306" y="7829"/>
                    <a:pt x="79116" y="8135"/>
                    <a:pt x="78941" y="8398"/>
                  </a:cubicBezTo>
                  <a:cubicBezTo>
                    <a:pt x="77978" y="9945"/>
                    <a:pt x="77292" y="11637"/>
                    <a:pt x="76621" y="13286"/>
                  </a:cubicBezTo>
                  <a:cubicBezTo>
                    <a:pt x="76548" y="13446"/>
                    <a:pt x="76475" y="13651"/>
                    <a:pt x="76475" y="13855"/>
                  </a:cubicBezTo>
                  <a:cubicBezTo>
                    <a:pt x="76052" y="13724"/>
                    <a:pt x="75672" y="13388"/>
                    <a:pt x="75483" y="12950"/>
                  </a:cubicBezTo>
                  <a:cubicBezTo>
                    <a:pt x="75381" y="12702"/>
                    <a:pt x="75337" y="12454"/>
                    <a:pt x="75366" y="12221"/>
                  </a:cubicBezTo>
                  <a:cubicBezTo>
                    <a:pt x="75395" y="11856"/>
                    <a:pt x="75556" y="11506"/>
                    <a:pt x="75702" y="11185"/>
                  </a:cubicBezTo>
                  <a:lnTo>
                    <a:pt x="75789" y="10981"/>
                  </a:lnTo>
                  <a:cubicBezTo>
                    <a:pt x="76169" y="10163"/>
                    <a:pt x="76548" y="9332"/>
                    <a:pt x="76927" y="8515"/>
                  </a:cubicBezTo>
                  <a:cubicBezTo>
                    <a:pt x="77088" y="8150"/>
                    <a:pt x="77277" y="7741"/>
                    <a:pt x="77584" y="7449"/>
                  </a:cubicBezTo>
                  <a:cubicBezTo>
                    <a:pt x="78051" y="6997"/>
                    <a:pt x="78780" y="6866"/>
                    <a:pt x="79364" y="6764"/>
                  </a:cubicBezTo>
                  <a:cubicBezTo>
                    <a:pt x="79408" y="6749"/>
                    <a:pt x="79452" y="6705"/>
                    <a:pt x="79437" y="6661"/>
                  </a:cubicBezTo>
                  <a:cubicBezTo>
                    <a:pt x="79425" y="6613"/>
                    <a:pt x="79393" y="6585"/>
                    <a:pt x="79357" y="6585"/>
                  </a:cubicBezTo>
                  <a:close/>
                  <a:moveTo>
                    <a:pt x="30672" y="17342"/>
                  </a:moveTo>
                  <a:cubicBezTo>
                    <a:pt x="32160" y="17445"/>
                    <a:pt x="33561" y="18481"/>
                    <a:pt x="34072" y="19852"/>
                  </a:cubicBezTo>
                  <a:cubicBezTo>
                    <a:pt x="34553" y="21180"/>
                    <a:pt x="34335" y="23077"/>
                    <a:pt x="33124" y="23967"/>
                  </a:cubicBezTo>
                  <a:cubicBezTo>
                    <a:pt x="32250" y="24615"/>
                    <a:pt x="31196" y="24949"/>
                    <a:pt x="30177" y="24949"/>
                  </a:cubicBezTo>
                  <a:cubicBezTo>
                    <a:pt x="29614" y="24949"/>
                    <a:pt x="29061" y="24846"/>
                    <a:pt x="28556" y="24638"/>
                  </a:cubicBezTo>
                  <a:cubicBezTo>
                    <a:pt x="27024" y="23982"/>
                    <a:pt x="26032" y="22347"/>
                    <a:pt x="26265" y="20801"/>
                  </a:cubicBezTo>
                  <a:cubicBezTo>
                    <a:pt x="26338" y="20290"/>
                    <a:pt x="26543" y="19750"/>
                    <a:pt x="26864" y="19269"/>
                  </a:cubicBezTo>
                  <a:cubicBezTo>
                    <a:pt x="27652" y="18087"/>
                    <a:pt x="29023" y="17342"/>
                    <a:pt x="30409" y="17342"/>
                  </a:cubicBezTo>
                  <a:close/>
                  <a:moveTo>
                    <a:pt x="40521" y="17955"/>
                  </a:moveTo>
                  <a:cubicBezTo>
                    <a:pt x="40901" y="17955"/>
                    <a:pt x="41266" y="18014"/>
                    <a:pt x="41616" y="18116"/>
                  </a:cubicBezTo>
                  <a:cubicBezTo>
                    <a:pt x="42375" y="18364"/>
                    <a:pt x="43002" y="18904"/>
                    <a:pt x="43294" y="19560"/>
                  </a:cubicBezTo>
                  <a:cubicBezTo>
                    <a:pt x="43586" y="20217"/>
                    <a:pt x="43556" y="20976"/>
                    <a:pt x="43513" y="21486"/>
                  </a:cubicBezTo>
                  <a:cubicBezTo>
                    <a:pt x="43425" y="22333"/>
                    <a:pt x="43090" y="23865"/>
                    <a:pt x="41791" y="24653"/>
                  </a:cubicBezTo>
                  <a:cubicBezTo>
                    <a:pt x="41241" y="24983"/>
                    <a:pt x="40598" y="25148"/>
                    <a:pt x="39955" y="25148"/>
                  </a:cubicBezTo>
                  <a:cubicBezTo>
                    <a:pt x="39404" y="25148"/>
                    <a:pt x="38853" y="25027"/>
                    <a:pt x="38362" y="24784"/>
                  </a:cubicBezTo>
                  <a:cubicBezTo>
                    <a:pt x="37297" y="24244"/>
                    <a:pt x="36538" y="23150"/>
                    <a:pt x="36407" y="21968"/>
                  </a:cubicBezTo>
                  <a:cubicBezTo>
                    <a:pt x="36334" y="21282"/>
                    <a:pt x="36480" y="20596"/>
                    <a:pt x="36786" y="20013"/>
                  </a:cubicBezTo>
                  <a:cubicBezTo>
                    <a:pt x="37268" y="19108"/>
                    <a:pt x="38187" y="18422"/>
                    <a:pt x="39339" y="18116"/>
                  </a:cubicBezTo>
                  <a:cubicBezTo>
                    <a:pt x="39733" y="18014"/>
                    <a:pt x="40127" y="17955"/>
                    <a:pt x="40521" y="17955"/>
                  </a:cubicBezTo>
                  <a:close/>
                  <a:moveTo>
                    <a:pt x="30417" y="17158"/>
                  </a:moveTo>
                  <a:cubicBezTo>
                    <a:pt x="28963" y="17158"/>
                    <a:pt x="27542" y="17929"/>
                    <a:pt x="26718" y="19166"/>
                  </a:cubicBezTo>
                  <a:cubicBezTo>
                    <a:pt x="26382" y="19677"/>
                    <a:pt x="26163" y="20232"/>
                    <a:pt x="26090" y="20771"/>
                  </a:cubicBezTo>
                  <a:cubicBezTo>
                    <a:pt x="25842" y="22391"/>
                    <a:pt x="26878" y="24128"/>
                    <a:pt x="28483" y="24799"/>
                  </a:cubicBezTo>
                  <a:cubicBezTo>
                    <a:pt x="29009" y="25018"/>
                    <a:pt x="29592" y="25134"/>
                    <a:pt x="30191" y="25134"/>
                  </a:cubicBezTo>
                  <a:cubicBezTo>
                    <a:pt x="31241" y="25134"/>
                    <a:pt x="32336" y="24784"/>
                    <a:pt x="33240" y="24113"/>
                  </a:cubicBezTo>
                  <a:cubicBezTo>
                    <a:pt x="34232" y="23383"/>
                    <a:pt x="34597" y="21997"/>
                    <a:pt x="34466" y="20771"/>
                  </a:cubicBezTo>
                  <a:cubicBezTo>
                    <a:pt x="34704" y="20708"/>
                    <a:pt x="34950" y="20676"/>
                    <a:pt x="35196" y="20676"/>
                  </a:cubicBezTo>
                  <a:cubicBezTo>
                    <a:pt x="35567" y="20676"/>
                    <a:pt x="35939" y="20748"/>
                    <a:pt x="36290" y="20888"/>
                  </a:cubicBezTo>
                  <a:cubicBezTo>
                    <a:pt x="36217" y="21238"/>
                    <a:pt x="36188" y="21618"/>
                    <a:pt x="36232" y="21983"/>
                  </a:cubicBezTo>
                  <a:cubicBezTo>
                    <a:pt x="36363" y="23223"/>
                    <a:pt x="37165" y="24390"/>
                    <a:pt x="38274" y="24945"/>
                  </a:cubicBezTo>
                  <a:cubicBezTo>
                    <a:pt x="38800" y="25193"/>
                    <a:pt x="39369" y="25324"/>
                    <a:pt x="39952" y="25324"/>
                  </a:cubicBezTo>
                  <a:cubicBezTo>
                    <a:pt x="40624" y="25324"/>
                    <a:pt x="41295" y="25149"/>
                    <a:pt x="41878" y="24799"/>
                  </a:cubicBezTo>
                  <a:cubicBezTo>
                    <a:pt x="43104" y="24069"/>
                    <a:pt x="43513" y="22741"/>
                    <a:pt x="43644" y="21837"/>
                  </a:cubicBezTo>
                  <a:lnTo>
                    <a:pt x="48824" y="22450"/>
                  </a:lnTo>
                  <a:lnTo>
                    <a:pt x="48839" y="22450"/>
                  </a:lnTo>
                  <a:cubicBezTo>
                    <a:pt x="48882" y="22450"/>
                    <a:pt x="48912" y="22420"/>
                    <a:pt x="48926" y="22377"/>
                  </a:cubicBezTo>
                  <a:cubicBezTo>
                    <a:pt x="48926" y="22318"/>
                    <a:pt x="48897" y="22274"/>
                    <a:pt x="48839" y="22274"/>
                  </a:cubicBezTo>
                  <a:lnTo>
                    <a:pt x="43673" y="21647"/>
                  </a:lnTo>
                  <a:cubicBezTo>
                    <a:pt x="43688" y="21603"/>
                    <a:pt x="43688" y="21545"/>
                    <a:pt x="43688" y="21501"/>
                  </a:cubicBezTo>
                  <a:cubicBezTo>
                    <a:pt x="43746" y="20976"/>
                    <a:pt x="43775" y="20188"/>
                    <a:pt x="43469" y="19487"/>
                  </a:cubicBezTo>
                  <a:cubicBezTo>
                    <a:pt x="43148" y="18787"/>
                    <a:pt x="42477" y="18203"/>
                    <a:pt x="41674" y="17941"/>
                  </a:cubicBezTo>
                  <a:cubicBezTo>
                    <a:pt x="41303" y="17830"/>
                    <a:pt x="40910" y="17771"/>
                    <a:pt x="40502" y="17771"/>
                  </a:cubicBezTo>
                  <a:cubicBezTo>
                    <a:pt x="40107" y="17771"/>
                    <a:pt x="39697" y="17826"/>
                    <a:pt x="39281" y="17941"/>
                  </a:cubicBezTo>
                  <a:cubicBezTo>
                    <a:pt x="38099" y="18262"/>
                    <a:pt x="37122" y="18977"/>
                    <a:pt x="36625" y="19925"/>
                  </a:cubicBezTo>
                  <a:cubicBezTo>
                    <a:pt x="36494" y="20159"/>
                    <a:pt x="36392" y="20436"/>
                    <a:pt x="36319" y="20699"/>
                  </a:cubicBezTo>
                  <a:cubicBezTo>
                    <a:pt x="35962" y="20559"/>
                    <a:pt x="35584" y="20493"/>
                    <a:pt x="35204" y="20493"/>
                  </a:cubicBezTo>
                  <a:cubicBezTo>
                    <a:pt x="34947" y="20493"/>
                    <a:pt x="34690" y="20523"/>
                    <a:pt x="34437" y="20582"/>
                  </a:cubicBezTo>
                  <a:cubicBezTo>
                    <a:pt x="34393" y="20305"/>
                    <a:pt x="34335" y="20042"/>
                    <a:pt x="34232" y="19779"/>
                  </a:cubicBezTo>
                  <a:cubicBezTo>
                    <a:pt x="33707" y="18349"/>
                    <a:pt x="32248" y="17269"/>
                    <a:pt x="30687" y="17167"/>
                  </a:cubicBezTo>
                  <a:cubicBezTo>
                    <a:pt x="30597" y="17161"/>
                    <a:pt x="30507" y="17158"/>
                    <a:pt x="30417" y="17158"/>
                  </a:cubicBezTo>
                  <a:close/>
                  <a:moveTo>
                    <a:pt x="34684" y="22548"/>
                  </a:moveTo>
                  <a:cubicBezTo>
                    <a:pt x="34641" y="22548"/>
                    <a:pt x="34607" y="22574"/>
                    <a:pt x="34583" y="22610"/>
                  </a:cubicBezTo>
                  <a:cubicBezTo>
                    <a:pt x="34145" y="23704"/>
                    <a:pt x="33372" y="24682"/>
                    <a:pt x="32394" y="25368"/>
                  </a:cubicBezTo>
                  <a:cubicBezTo>
                    <a:pt x="32379" y="25382"/>
                    <a:pt x="32365" y="25397"/>
                    <a:pt x="32365" y="25426"/>
                  </a:cubicBezTo>
                  <a:cubicBezTo>
                    <a:pt x="32365" y="25455"/>
                    <a:pt x="32365" y="25470"/>
                    <a:pt x="32379" y="25499"/>
                  </a:cubicBezTo>
                  <a:cubicBezTo>
                    <a:pt x="32773" y="25951"/>
                    <a:pt x="33196" y="26375"/>
                    <a:pt x="33649" y="26754"/>
                  </a:cubicBezTo>
                  <a:cubicBezTo>
                    <a:pt x="33663" y="26769"/>
                    <a:pt x="33693" y="26783"/>
                    <a:pt x="33707" y="26783"/>
                  </a:cubicBezTo>
                  <a:cubicBezTo>
                    <a:pt x="33736" y="26783"/>
                    <a:pt x="33766" y="26769"/>
                    <a:pt x="33780" y="26754"/>
                  </a:cubicBezTo>
                  <a:cubicBezTo>
                    <a:pt x="33809" y="26710"/>
                    <a:pt x="33809" y="26652"/>
                    <a:pt x="33766" y="26623"/>
                  </a:cubicBezTo>
                  <a:cubicBezTo>
                    <a:pt x="33342" y="26258"/>
                    <a:pt x="32948" y="25864"/>
                    <a:pt x="32584" y="25455"/>
                  </a:cubicBezTo>
                  <a:cubicBezTo>
                    <a:pt x="33547" y="24755"/>
                    <a:pt x="34305" y="23777"/>
                    <a:pt x="34758" y="22668"/>
                  </a:cubicBezTo>
                  <a:cubicBezTo>
                    <a:pt x="34772" y="22625"/>
                    <a:pt x="34758" y="22581"/>
                    <a:pt x="34714" y="22552"/>
                  </a:cubicBezTo>
                  <a:cubicBezTo>
                    <a:pt x="34704" y="22549"/>
                    <a:pt x="34694" y="22548"/>
                    <a:pt x="34684" y="22548"/>
                  </a:cubicBezTo>
                  <a:close/>
                  <a:moveTo>
                    <a:pt x="37438" y="27526"/>
                  </a:moveTo>
                  <a:cubicBezTo>
                    <a:pt x="37420" y="27526"/>
                    <a:pt x="37401" y="27531"/>
                    <a:pt x="37384" y="27542"/>
                  </a:cubicBezTo>
                  <a:cubicBezTo>
                    <a:pt x="36298" y="28334"/>
                    <a:pt x="34944" y="28748"/>
                    <a:pt x="33599" y="28748"/>
                  </a:cubicBezTo>
                  <a:cubicBezTo>
                    <a:pt x="32811" y="28748"/>
                    <a:pt x="32027" y="28606"/>
                    <a:pt x="31300" y="28315"/>
                  </a:cubicBezTo>
                  <a:cubicBezTo>
                    <a:pt x="31292" y="28313"/>
                    <a:pt x="31284" y="28312"/>
                    <a:pt x="31275" y="28312"/>
                  </a:cubicBezTo>
                  <a:cubicBezTo>
                    <a:pt x="31236" y="28312"/>
                    <a:pt x="31195" y="28338"/>
                    <a:pt x="31183" y="28374"/>
                  </a:cubicBezTo>
                  <a:cubicBezTo>
                    <a:pt x="31154" y="28417"/>
                    <a:pt x="31183" y="28476"/>
                    <a:pt x="31227" y="28490"/>
                  </a:cubicBezTo>
                  <a:cubicBezTo>
                    <a:pt x="31985" y="28797"/>
                    <a:pt x="32788" y="28943"/>
                    <a:pt x="33605" y="28943"/>
                  </a:cubicBezTo>
                  <a:cubicBezTo>
                    <a:pt x="34991" y="28943"/>
                    <a:pt x="36377" y="28505"/>
                    <a:pt x="37486" y="27688"/>
                  </a:cubicBezTo>
                  <a:cubicBezTo>
                    <a:pt x="37530" y="27659"/>
                    <a:pt x="37545" y="27600"/>
                    <a:pt x="37516" y="27557"/>
                  </a:cubicBezTo>
                  <a:cubicBezTo>
                    <a:pt x="37498" y="27539"/>
                    <a:pt x="37468" y="27526"/>
                    <a:pt x="37438" y="27526"/>
                  </a:cubicBezTo>
                  <a:close/>
                  <a:moveTo>
                    <a:pt x="8228" y="38807"/>
                  </a:moveTo>
                  <a:cubicBezTo>
                    <a:pt x="8196" y="38807"/>
                    <a:pt x="8167" y="38826"/>
                    <a:pt x="8157" y="38865"/>
                  </a:cubicBezTo>
                  <a:cubicBezTo>
                    <a:pt x="5283" y="45198"/>
                    <a:pt x="2540" y="51691"/>
                    <a:pt x="15" y="58141"/>
                  </a:cubicBezTo>
                  <a:cubicBezTo>
                    <a:pt x="15" y="58155"/>
                    <a:pt x="15" y="58155"/>
                    <a:pt x="15" y="58155"/>
                  </a:cubicBezTo>
                  <a:cubicBezTo>
                    <a:pt x="15" y="58170"/>
                    <a:pt x="1" y="58170"/>
                    <a:pt x="1" y="58184"/>
                  </a:cubicBezTo>
                  <a:cubicBezTo>
                    <a:pt x="1" y="58184"/>
                    <a:pt x="15" y="58184"/>
                    <a:pt x="15" y="58199"/>
                  </a:cubicBezTo>
                  <a:cubicBezTo>
                    <a:pt x="15" y="58199"/>
                    <a:pt x="15" y="58214"/>
                    <a:pt x="15" y="58214"/>
                  </a:cubicBezTo>
                  <a:cubicBezTo>
                    <a:pt x="15" y="58214"/>
                    <a:pt x="15" y="58228"/>
                    <a:pt x="15" y="58228"/>
                  </a:cubicBezTo>
                  <a:cubicBezTo>
                    <a:pt x="30" y="58228"/>
                    <a:pt x="30" y="58243"/>
                    <a:pt x="30" y="58243"/>
                  </a:cubicBezTo>
                  <a:cubicBezTo>
                    <a:pt x="30" y="58243"/>
                    <a:pt x="44" y="58243"/>
                    <a:pt x="44" y="58257"/>
                  </a:cubicBezTo>
                  <a:lnTo>
                    <a:pt x="59" y="58257"/>
                  </a:lnTo>
                  <a:cubicBezTo>
                    <a:pt x="2729" y="59600"/>
                    <a:pt x="5662" y="60913"/>
                    <a:pt x="9558" y="62503"/>
                  </a:cubicBezTo>
                  <a:cubicBezTo>
                    <a:pt x="10857" y="63043"/>
                    <a:pt x="12141" y="63554"/>
                    <a:pt x="13221" y="63992"/>
                  </a:cubicBezTo>
                  <a:lnTo>
                    <a:pt x="13250" y="63992"/>
                  </a:lnTo>
                  <a:cubicBezTo>
                    <a:pt x="13279" y="63992"/>
                    <a:pt x="13323" y="63977"/>
                    <a:pt x="13337" y="63933"/>
                  </a:cubicBezTo>
                  <a:cubicBezTo>
                    <a:pt x="13352" y="63890"/>
                    <a:pt x="13323" y="63831"/>
                    <a:pt x="13279" y="63817"/>
                  </a:cubicBezTo>
                  <a:cubicBezTo>
                    <a:pt x="12199" y="63379"/>
                    <a:pt x="10930" y="62868"/>
                    <a:pt x="9617" y="62343"/>
                  </a:cubicBezTo>
                  <a:cubicBezTo>
                    <a:pt x="5779" y="60767"/>
                    <a:pt x="2875" y="59468"/>
                    <a:pt x="220" y="58141"/>
                  </a:cubicBezTo>
                  <a:cubicBezTo>
                    <a:pt x="2729" y="51706"/>
                    <a:pt x="5458" y="45242"/>
                    <a:pt x="8318" y="38938"/>
                  </a:cubicBezTo>
                  <a:cubicBezTo>
                    <a:pt x="8347" y="38894"/>
                    <a:pt x="8318" y="38836"/>
                    <a:pt x="8274" y="38821"/>
                  </a:cubicBezTo>
                  <a:cubicBezTo>
                    <a:pt x="8260" y="38812"/>
                    <a:pt x="8243" y="38807"/>
                    <a:pt x="8228" y="38807"/>
                  </a:cubicBezTo>
                  <a:close/>
                  <a:moveTo>
                    <a:pt x="72185" y="47970"/>
                  </a:moveTo>
                  <a:cubicBezTo>
                    <a:pt x="72127" y="47970"/>
                    <a:pt x="72083" y="47999"/>
                    <a:pt x="72083" y="48058"/>
                  </a:cubicBezTo>
                  <a:cubicBezTo>
                    <a:pt x="71207" y="54828"/>
                    <a:pt x="70419" y="62649"/>
                    <a:pt x="71995" y="69960"/>
                  </a:cubicBezTo>
                  <a:cubicBezTo>
                    <a:pt x="70332" y="70077"/>
                    <a:pt x="68639" y="70164"/>
                    <a:pt x="66932" y="70179"/>
                  </a:cubicBezTo>
                  <a:cubicBezTo>
                    <a:pt x="66648" y="70181"/>
                    <a:pt x="66364" y="70182"/>
                    <a:pt x="66080" y="70182"/>
                  </a:cubicBezTo>
                  <a:cubicBezTo>
                    <a:pt x="64570" y="70182"/>
                    <a:pt x="63065" y="70148"/>
                    <a:pt x="61592" y="70062"/>
                  </a:cubicBezTo>
                  <a:cubicBezTo>
                    <a:pt x="61548" y="70062"/>
                    <a:pt x="61504" y="70106"/>
                    <a:pt x="61489" y="70149"/>
                  </a:cubicBezTo>
                  <a:cubicBezTo>
                    <a:pt x="61489" y="70208"/>
                    <a:pt x="61533" y="70252"/>
                    <a:pt x="61577" y="70252"/>
                  </a:cubicBezTo>
                  <a:cubicBezTo>
                    <a:pt x="63036" y="70325"/>
                    <a:pt x="64510" y="70368"/>
                    <a:pt x="65998" y="70368"/>
                  </a:cubicBezTo>
                  <a:cubicBezTo>
                    <a:pt x="66319" y="70368"/>
                    <a:pt x="66626" y="70368"/>
                    <a:pt x="66932" y="70354"/>
                  </a:cubicBezTo>
                  <a:cubicBezTo>
                    <a:pt x="68683" y="70339"/>
                    <a:pt x="70419" y="70266"/>
                    <a:pt x="72112" y="70135"/>
                  </a:cubicBezTo>
                  <a:lnTo>
                    <a:pt x="72127" y="70135"/>
                  </a:lnTo>
                  <a:cubicBezTo>
                    <a:pt x="72141" y="70135"/>
                    <a:pt x="72141" y="70120"/>
                    <a:pt x="72156" y="70120"/>
                  </a:cubicBezTo>
                  <a:cubicBezTo>
                    <a:pt x="72156" y="70120"/>
                    <a:pt x="72156" y="70120"/>
                    <a:pt x="72156" y="70106"/>
                  </a:cubicBezTo>
                  <a:lnTo>
                    <a:pt x="72170" y="70106"/>
                  </a:lnTo>
                  <a:cubicBezTo>
                    <a:pt x="72185" y="70091"/>
                    <a:pt x="72185" y="70091"/>
                    <a:pt x="72185" y="70091"/>
                  </a:cubicBezTo>
                  <a:cubicBezTo>
                    <a:pt x="72185" y="70077"/>
                    <a:pt x="72185" y="70077"/>
                    <a:pt x="72185" y="70062"/>
                  </a:cubicBezTo>
                  <a:cubicBezTo>
                    <a:pt x="72185" y="70062"/>
                    <a:pt x="72185" y="70062"/>
                    <a:pt x="72185" y="70047"/>
                  </a:cubicBezTo>
                  <a:cubicBezTo>
                    <a:pt x="72200" y="70047"/>
                    <a:pt x="72200" y="70047"/>
                    <a:pt x="72200" y="70033"/>
                  </a:cubicBezTo>
                  <a:lnTo>
                    <a:pt x="72185" y="70033"/>
                  </a:lnTo>
                  <a:cubicBezTo>
                    <a:pt x="70595" y="62722"/>
                    <a:pt x="71397" y="54857"/>
                    <a:pt x="72258" y="48072"/>
                  </a:cubicBezTo>
                  <a:cubicBezTo>
                    <a:pt x="72273" y="48029"/>
                    <a:pt x="72229" y="47985"/>
                    <a:pt x="72185" y="479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42"/>
            <p:cNvSpPr/>
            <p:nvPr/>
          </p:nvSpPr>
          <p:spPr>
            <a:xfrm>
              <a:off x="-1753339" y="3925167"/>
              <a:ext cx="263044" cy="67867"/>
            </a:xfrm>
            <a:custGeom>
              <a:avLst/>
              <a:gdLst/>
              <a:ahLst/>
              <a:cxnLst/>
              <a:rect l="l" t="t" r="r" b="b"/>
              <a:pathLst>
                <a:path w="10682" h="2756" extrusionOk="0">
                  <a:moveTo>
                    <a:pt x="942" y="0"/>
                  </a:moveTo>
                  <a:cubicBezTo>
                    <a:pt x="706" y="0"/>
                    <a:pt x="471" y="197"/>
                    <a:pt x="337" y="404"/>
                  </a:cubicBezTo>
                  <a:cubicBezTo>
                    <a:pt x="103" y="754"/>
                    <a:pt x="1" y="1192"/>
                    <a:pt x="16" y="1615"/>
                  </a:cubicBezTo>
                  <a:cubicBezTo>
                    <a:pt x="30" y="1834"/>
                    <a:pt x="88" y="2068"/>
                    <a:pt x="264" y="2214"/>
                  </a:cubicBezTo>
                  <a:cubicBezTo>
                    <a:pt x="354" y="2291"/>
                    <a:pt x="470" y="2329"/>
                    <a:pt x="587" y="2329"/>
                  </a:cubicBezTo>
                  <a:cubicBezTo>
                    <a:pt x="733" y="2329"/>
                    <a:pt x="881" y="2269"/>
                    <a:pt x="979" y="2155"/>
                  </a:cubicBezTo>
                  <a:cubicBezTo>
                    <a:pt x="1300" y="1790"/>
                    <a:pt x="1431" y="1251"/>
                    <a:pt x="1431" y="725"/>
                  </a:cubicBezTo>
                  <a:cubicBezTo>
                    <a:pt x="1431" y="448"/>
                    <a:pt x="1343" y="127"/>
                    <a:pt x="1081" y="25"/>
                  </a:cubicBezTo>
                  <a:cubicBezTo>
                    <a:pt x="1035" y="8"/>
                    <a:pt x="988" y="0"/>
                    <a:pt x="942" y="0"/>
                  </a:cubicBezTo>
                  <a:close/>
                  <a:moveTo>
                    <a:pt x="10188" y="423"/>
                  </a:moveTo>
                  <a:cubicBezTo>
                    <a:pt x="9947" y="423"/>
                    <a:pt x="9722" y="620"/>
                    <a:pt x="9588" y="827"/>
                  </a:cubicBezTo>
                  <a:cubicBezTo>
                    <a:pt x="9354" y="1192"/>
                    <a:pt x="9237" y="1615"/>
                    <a:pt x="9267" y="2039"/>
                  </a:cubicBezTo>
                  <a:cubicBezTo>
                    <a:pt x="9281" y="2257"/>
                    <a:pt x="9339" y="2505"/>
                    <a:pt x="9500" y="2651"/>
                  </a:cubicBezTo>
                  <a:cubicBezTo>
                    <a:pt x="9589" y="2722"/>
                    <a:pt x="9704" y="2756"/>
                    <a:pt x="9819" y="2756"/>
                  </a:cubicBezTo>
                  <a:cubicBezTo>
                    <a:pt x="9967" y="2756"/>
                    <a:pt x="10117" y="2700"/>
                    <a:pt x="10215" y="2593"/>
                  </a:cubicBezTo>
                  <a:cubicBezTo>
                    <a:pt x="10536" y="2228"/>
                    <a:pt x="10682" y="1674"/>
                    <a:pt x="10667" y="1148"/>
                  </a:cubicBezTo>
                  <a:cubicBezTo>
                    <a:pt x="10667" y="871"/>
                    <a:pt x="10580" y="550"/>
                    <a:pt x="10332" y="448"/>
                  </a:cubicBezTo>
                  <a:cubicBezTo>
                    <a:pt x="10284" y="431"/>
                    <a:pt x="10235" y="423"/>
                    <a:pt x="10188" y="4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42"/>
            <p:cNvSpPr/>
            <p:nvPr/>
          </p:nvSpPr>
          <p:spPr>
            <a:xfrm>
              <a:off x="-1773802" y="3818100"/>
              <a:ext cx="340638" cy="50900"/>
            </a:xfrm>
            <a:custGeom>
              <a:avLst/>
              <a:gdLst/>
              <a:ahLst/>
              <a:cxnLst/>
              <a:rect l="l" t="t" r="r" b="b"/>
              <a:pathLst>
                <a:path w="13833" h="2067" extrusionOk="0">
                  <a:moveTo>
                    <a:pt x="2072" y="0"/>
                  </a:moveTo>
                  <a:cubicBezTo>
                    <a:pt x="1543" y="0"/>
                    <a:pt x="1017" y="148"/>
                    <a:pt x="584" y="448"/>
                  </a:cubicBezTo>
                  <a:cubicBezTo>
                    <a:pt x="277" y="652"/>
                    <a:pt x="0" y="1017"/>
                    <a:pt x="132" y="1352"/>
                  </a:cubicBezTo>
                  <a:cubicBezTo>
                    <a:pt x="146" y="1411"/>
                    <a:pt x="190" y="1469"/>
                    <a:pt x="234" y="1484"/>
                  </a:cubicBezTo>
                  <a:cubicBezTo>
                    <a:pt x="262" y="1495"/>
                    <a:pt x="289" y="1500"/>
                    <a:pt x="317" y="1500"/>
                  </a:cubicBezTo>
                  <a:cubicBezTo>
                    <a:pt x="362" y="1500"/>
                    <a:pt x="407" y="1487"/>
                    <a:pt x="453" y="1469"/>
                  </a:cubicBezTo>
                  <a:cubicBezTo>
                    <a:pt x="959" y="1281"/>
                    <a:pt x="1513" y="1165"/>
                    <a:pt x="2056" y="1165"/>
                  </a:cubicBezTo>
                  <a:cubicBezTo>
                    <a:pt x="2607" y="1165"/>
                    <a:pt x="3148" y="1285"/>
                    <a:pt x="3619" y="1571"/>
                  </a:cubicBezTo>
                  <a:cubicBezTo>
                    <a:pt x="3667" y="1595"/>
                    <a:pt x="3731" y="1610"/>
                    <a:pt x="3797" y="1610"/>
                  </a:cubicBezTo>
                  <a:cubicBezTo>
                    <a:pt x="3890" y="1610"/>
                    <a:pt x="3988" y="1581"/>
                    <a:pt x="4057" y="1513"/>
                  </a:cubicBezTo>
                  <a:cubicBezTo>
                    <a:pt x="4173" y="1382"/>
                    <a:pt x="4188" y="1177"/>
                    <a:pt x="4130" y="1017"/>
                  </a:cubicBezTo>
                  <a:cubicBezTo>
                    <a:pt x="4057" y="856"/>
                    <a:pt x="3940" y="725"/>
                    <a:pt x="3809" y="623"/>
                  </a:cubicBezTo>
                  <a:cubicBezTo>
                    <a:pt x="3333" y="210"/>
                    <a:pt x="2701" y="0"/>
                    <a:pt x="2072" y="0"/>
                  </a:cubicBezTo>
                  <a:close/>
                  <a:moveTo>
                    <a:pt x="11570" y="343"/>
                  </a:moveTo>
                  <a:cubicBezTo>
                    <a:pt x="10781" y="343"/>
                    <a:pt x="9989" y="564"/>
                    <a:pt x="9324" y="988"/>
                  </a:cubicBezTo>
                  <a:cubicBezTo>
                    <a:pt x="9120" y="1119"/>
                    <a:pt x="8916" y="1279"/>
                    <a:pt x="8828" y="1498"/>
                  </a:cubicBezTo>
                  <a:cubicBezTo>
                    <a:pt x="8784" y="1586"/>
                    <a:pt x="8770" y="1688"/>
                    <a:pt x="8799" y="1776"/>
                  </a:cubicBezTo>
                  <a:cubicBezTo>
                    <a:pt x="8843" y="1921"/>
                    <a:pt x="9003" y="1994"/>
                    <a:pt x="9164" y="2009"/>
                  </a:cubicBezTo>
                  <a:cubicBezTo>
                    <a:pt x="9310" y="2009"/>
                    <a:pt x="9456" y="1965"/>
                    <a:pt x="9601" y="1921"/>
                  </a:cubicBezTo>
                  <a:cubicBezTo>
                    <a:pt x="10014" y="1801"/>
                    <a:pt x="10458" y="1762"/>
                    <a:pt x="10899" y="1762"/>
                  </a:cubicBezTo>
                  <a:cubicBezTo>
                    <a:pt x="11206" y="1762"/>
                    <a:pt x="11511" y="1781"/>
                    <a:pt x="11805" y="1805"/>
                  </a:cubicBezTo>
                  <a:cubicBezTo>
                    <a:pt x="11863" y="1819"/>
                    <a:pt x="11921" y="1819"/>
                    <a:pt x="11980" y="1834"/>
                  </a:cubicBezTo>
                  <a:cubicBezTo>
                    <a:pt x="12272" y="1863"/>
                    <a:pt x="12534" y="1907"/>
                    <a:pt x="12826" y="1994"/>
                  </a:cubicBezTo>
                  <a:cubicBezTo>
                    <a:pt x="12945" y="2038"/>
                    <a:pt x="13080" y="2066"/>
                    <a:pt x="13215" y="2066"/>
                  </a:cubicBezTo>
                  <a:cubicBezTo>
                    <a:pt x="13393" y="2066"/>
                    <a:pt x="13568" y="2017"/>
                    <a:pt x="13702" y="1892"/>
                  </a:cubicBezTo>
                  <a:cubicBezTo>
                    <a:pt x="13804" y="1761"/>
                    <a:pt x="13833" y="1571"/>
                    <a:pt x="13789" y="1396"/>
                  </a:cubicBezTo>
                  <a:cubicBezTo>
                    <a:pt x="13672" y="944"/>
                    <a:pt x="13206" y="667"/>
                    <a:pt x="12768" y="521"/>
                  </a:cubicBezTo>
                  <a:cubicBezTo>
                    <a:pt x="12381" y="402"/>
                    <a:pt x="11976" y="343"/>
                    <a:pt x="11570" y="3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42"/>
            <p:cNvSpPr/>
            <p:nvPr/>
          </p:nvSpPr>
          <p:spPr>
            <a:xfrm>
              <a:off x="-1977174" y="4839344"/>
              <a:ext cx="941438" cy="432218"/>
            </a:xfrm>
            <a:custGeom>
              <a:avLst/>
              <a:gdLst/>
              <a:ahLst/>
              <a:cxnLst/>
              <a:rect l="l" t="t" r="r" b="b"/>
              <a:pathLst>
                <a:path w="38231" h="17552" extrusionOk="0">
                  <a:moveTo>
                    <a:pt x="1620" y="1670"/>
                  </a:moveTo>
                  <a:cubicBezTo>
                    <a:pt x="730" y="1670"/>
                    <a:pt x="0" y="2399"/>
                    <a:pt x="0" y="3289"/>
                  </a:cubicBezTo>
                  <a:cubicBezTo>
                    <a:pt x="0" y="4180"/>
                    <a:pt x="730" y="4895"/>
                    <a:pt x="1620" y="4895"/>
                  </a:cubicBezTo>
                  <a:cubicBezTo>
                    <a:pt x="2496" y="4895"/>
                    <a:pt x="3225" y="4180"/>
                    <a:pt x="3225" y="3289"/>
                  </a:cubicBezTo>
                  <a:cubicBezTo>
                    <a:pt x="3225" y="2399"/>
                    <a:pt x="2496" y="1670"/>
                    <a:pt x="1620" y="1670"/>
                  </a:cubicBezTo>
                  <a:close/>
                  <a:moveTo>
                    <a:pt x="35193" y="1"/>
                  </a:moveTo>
                  <a:cubicBezTo>
                    <a:pt x="34792" y="1"/>
                    <a:pt x="34388" y="81"/>
                    <a:pt x="34013" y="225"/>
                  </a:cubicBezTo>
                  <a:cubicBezTo>
                    <a:pt x="33269" y="517"/>
                    <a:pt x="32612" y="1042"/>
                    <a:pt x="32043" y="1597"/>
                  </a:cubicBezTo>
                  <a:cubicBezTo>
                    <a:pt x="31037" y="2589"/>
                    <a:pt x="30176" y="3844"/>
                    <a:pt x="30117" y="5245"/>
                  </a:cubicBezTo>
                  <a:cubicBezTo>
                    <a:pt x="30103" y="5420"/>
                    <a:pt x="30147" y="5624"/>
                    <a:pt x="30307" y="5668"/>
                  </a:cubicBezTo>
                  <a:cubicBezTo>
                    <a:pt x="30329" y="5675"/>
                    <a:pt x="30351" y="5679"/>
                    <a:pt x="30371" y="5679"/>
                  </a:cubicBezTo>
                  <a:cubicBezTo>
                    <a:pt x="30515" y="5679"/>
                    <a:pt x="30625" y="5516"/>
                    <a:pt x="30701" y="5376"/>
                  </a:cubicBezTo>
                  <a:cubicBezTo>
                    <a:pt x="31095" y="4603"/>
                    <a:pt x="31460" y="3800"/>
                    <a:pt x="31956" y="3100"/>
                  </a:cubicBezTo>
                  <a:cubicBezTo>
                    <a:pt x="32452" y="2385"/>
                    <a:pt x="33109" y="1743"/>
                    <a:pt x="33911" y="1436"/>
                  </a:cubicBezTo>
                  <a:cubicBezTo>
                    <a:pt x="34229" y="1317"/>
                    <a:pt x="34574" y="1253"/>
                    <a:pt x="34916" y="1253"/>
                  </a:cubicBezTo>
                  <a:cubicBezTo>
                    <a:pt x="35451" y="1253"/>
                    <a:pt x="35976" y="1410"/>
                    <a:pt x="36377" y="1757"/>
                  </a:cubicBezTo>
                  <a:cubicBezTo>
                    <a:pt x="37136" y="2399"/>
                    <a:pt x="37311" y="3479"/>
                    <a:pt x="37428" y="4471"/>
                  </a:cubicBezTo>
                  <a:cubicBezTo>
                    <a:pt x="37515" y="5084"/>
                    <a:pt x="37588" y="5682"/>
                    <a:pt x="37661" y="6295"/>
                  </a:cubicBezTo>
                  <a:cubicBezTo>
                    <a:pt x="37695" y="6314"/>
                    <a:pt x="37728" y="6323"/>
                    <a:pt x="37759" y="6323"/>
                  </a:cubicBezTo>
                  <a:cubicBezTo>
                    <a:pt x="37946" y="6323"/>
                    <a:pt x="38086" y="6022"/>
                    <a:pt x="38099" y="5785"/>
                  </a:cubicBezTo>
                  <a:cubicBezTo>
                    <a:pt x="38230" y="3844"/>
                    <a:pt x="38157" y="1217"/>
                    <a:pt x="36377" y="269"/>
                  </a:cubicBezTo>
                  <a:cubicBezTo>
                    <a:pt x="36008" y="85"/>
                    <a:pt x="35602" y="1"/>
                    <a:pt x="35193" y="1"/>
                  </a:cubicBezTo>
                  <a:close/>
                  <a:moveTo>
                    <a:pt x="29571" y="16242"/>
                  </a:moveTo>
                  <a:cubicBezTo>
                    <a:pt x="29488" y="16242"/>
                    <a:pt x="29405" y="16268"/>
                    <a:pt x="29359" y="16349"/>
                  </a:cubicBezTo>
                  <a:cubicBezTo>
                    <a:pt x="29315" y="16436"/>
                    <a:pt x="29286" y="16553"/>
                    <a:pt x="29242" y="16641"/>
                  </a:cubicBezTo>
                  <a:cubicBezTo>
                    <a:pt x="29227" y="16670"/>
                    <a:pt x="29198" y="16714"/>
                    <a:pt x="29227" y="16743"/>
                  </a:cubicBezTo>
                  <a:cubicBezTo>
                    <a:pt x="29227" y="16772"/>
                    <a:pt x="29242" y="16772"/>
                    <a:pt x="29271" y="16787"/>
                  </a:cubicBezTo>
                  <a:cubicBezTo>
                    <a:pt x="29490" y="16947"/>
                    <a:pt x="29723" y="17079"/>
                    <a:pt x="29957" y="17210"/>
                  </a:cubicBezTo>
                  <a:cubicBezTo>
                    <a:pt x="30015" y="17239"/>
                    <a:pt x="30059" y="17268"/>
                    <a:pt x="30117" y="17268"/>
                  </a:cubicBezTo>
                  <a:cubicBezTo>
                    <a:pt x="30133" y="17272"/>
                    <a:pt x="30149" y="17274"/>
                    <a:pt x="30164" y="17274"/>
                  </a:cubicBezTo>
                  <a:cubicBezTo>
                    <a:pt x="30206" y="17274"/>
                    <a:pt x="30246" y="17260"/>
                    <a:pt x="30278" y="17239"/>
                  </a:cubicBezTo>
                  <a:cubicBezTo>
                    <a:pt x="30292" y="17210"/>
                    <a:pt x="30322" y="17181"/>
                    <a:pt x="30336" y="17151"/>
                  </a:cubicBezTo>
                  <a:cubicBezTo>
                    <a:pt x="30424" y="16962"/>
                    <a:pt x="30482" y="16757"/>
                    <a:pt x="30526" y="16553"/>
                  </a:cubicBezTo>
                  <a:cubicBezTo>
                    <a:pt x="30540" y="16466"/>
                    <a:pt x="30555" y="16378"/>
                    <a:pt x="30511" y="16334"/>
                  </a:cubicBezTo>
                  <a:cubicBezTo>
                    <a:pt x="30468" y="16276"/>
                    <a:pt x="30395" y="16276"/>
                    <a:pt x="30336" y="16276"/>
                  </a:cubicBezTo>
                  <a:lnTo>
                    <a:pt x="29636" y="16247"/>
                  </a:lnTo>
                  <a:cubicBezTo>
                    <a:pt x="29615" y="16244"/>
                    <a:pt x="29593" y="16242"/>
                    <a:pt x="29571" y="16242"/>
                  </a:cubicBezTo>
                  <a:close/>
                  <a:moveTo>
                    <a:pt x="31652" y="16508"/>
                  </a:moveTo>
                  <a:cubicBezTo>
                    <a:pt x="31629" y="16508"/>
                    <a:pt x="31608" y="16513"/>
                    <a:pt x="31591" y="16524"/>
                  </a:cubicBezTo>
                  <a:cubicBezTo>
                    <a:pt x="31518" y="16568"/>
                    <a:pt x="31504" y="16655"/>
                    <a:pt x="31489" y="16728"/>
                  </a:cubicBezTo>
                  <a:cubicBezTo>
                    <a:pt x="31474" y="16947"/>
                    <a:pt x="31445" y="17151"/>
                    <a:pt x="31474" y="17370"/>
                  </a:cubicBezTo>
                  <a:cubicBezTo>
                    <a:pt x="31474" y="17400"/>
                    <a:pt x="31489" y="17429"/>
                    <a:pt x="31504" y="17458"/>
                  </a:cubicBezTo>
                  <a:cubicBezTo>
                    <a:pt x="31518" y="17516"/>
                    <a:pt x="31576" y="17545"/>
                    <a:pt x="31635" y="17545"/>
                  </a:cubicBezTo>
                  <a:cubicBezTo>
                    <a:pt x="31654" y="17550"/>
                    <a:pt x="31674" y="17552"/>
                    <a:pt x="31693" y="17552"/>
                  </a:cubicBezTo>
                  <a:cubicBezTo>
                    <a:pt x="31732" y="17552"/>
                    <a:pt x="31771" y="17545"/>
                    <a:pt x="31810" y="17545"/>
                  </a:cubicBezTo>
                  <a:cubicBezTo>
                    <a:pt x="32073" y="17502"/>
                    <a:pt x="32335" y="17458"/>
                    <a:pt x="32598" y="17385"/>
                  </a:cubicBezTo>
                  <a:cubicBezTo>
                    <a:pt x="32612" y="17385"/>
                    <a:pt x="32642" y="17370"/>
                    <a:pt x="32656" y="17356"/>
                  </a:cubicBezTo>
                  <a:cubicBezTo>
                    <a:pt x="32685" y="17341"/>
                    <a:pt x="32685" y="17297"/>
                    <a:pt x="32685" y="17254"/>
                  </a:cubicBezTo>
                  <a:cubicBezTo>
                    <a:pt x="32671" y="17151"/>
                    <a:pt x="32685" y="17035"/>
                    <a:pt x="32671" y="16933"/>
                  </a:cubicBezTo>
                  <a:cubicBezTo>
                    <a:pt x="32642" y="16830"/>
                    <a:pt x="32540" y="16772"/>
                    <a:pt x="32437" y="16743"/>
                  </a:cubicBezTo>
                  <a:cubicBezTo>
                    <a:pt x="32218" y="16670"/>
                    <a:pt x="32000" y="16612"/>
                    <a:pt x="31781" y="16539"/>
                  </a:cubicBezTo>
                  <a:cubicBezTo>
                    <a:pt x="31736" y="16521"/>
                    <a:pt x="31691" y="16508"/>
                    <a:pt x="31652" y="165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42"/>
            <p:cNvSpPr/>
            <p:nvPr/>
          </p:nvSpPr>
          <p:spPr>
            <a:xfrm>
              <a:off x="-1660998" y="4323883"/>
              <a:ext cx="255509" cy="127213"/>
            </a:xfrm>
            <a:custGeom>
              <a:avLst/>
              <a:gdLst/>
              <a:ahLst/>
              <a:cxnLst/>
              <a:rect l="l" t="t" r="r" b="b"/>
              <a:pathLst>
                <a:path w="10376" h="5166" extrusionOk="0">
                  <a:moveTo>
                    <a:pt x="10376" y="0"/>
                  </a:moveTo>
                  <a:lnTo>
                    <a:pt x="10376" y="0"/>
                  </a:lnTo>
                  <a:cubicBezTo>
                    <a:pt x="8235" y="1595"/>
                    <a:pt x="5567" y="2431"/>
                    <a:pt x="2897" y="2431"/>
                  </a:cubicBezTo>
                  <a:cubicBezTo>
                    <a:pt x="2072" y="2431"/>
                    <a:pt x="1248" y="2351"/>
                    <a:pt x="439" y="2189"/>
                  </a:cubicBezTo>
                  <a:cubicBezTo>
                    <a:pt x="380" y="3196"/>
                    <a:pt x="234" y="4188"/>
                    <a:pt x="1" y="5166"/>
                  </a:cubicBezTo>
                  <a:cubicBezTo>
                    <a:pt x="8332" y="5078"/>
                    <a:pt x="10375" y="1"/>
                    <a:pt x="10376" y="0"/>
                  </a:cubicBezTo>
                  <a:close/>
                </a:path>
              </a:pathLst>
            </a:cu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2"/>
            <p:cNvSpPr/>
            <p:nvPr/>
          </p:nvSpPr>
          <p:spPr>
            <a:xfrm>
              <a:off x="-1843883" y="3990790"/>
              <a:ext cx="509196" cy="164963"/>
            </a:xfrm>
            <a:custGeom>
              <a:avLst/>
              <a:gdLst/>
              <a:ahLst/>
              <a:cxnLst/>
              <a:rect l="l" t="t" r="r" b="b"/>
              <a:pathLst>
                <a:path w="20678" h="6699" extrusionOk="0">
                  <a:moveTo>
                    <a:pt x="1183" y="1"/>
                  </a:moveTo>
                  <a:cubicBezTo>
                    <a:pt x="1081" y="1"/>
                    <a:pt x="964" y="1"/>
                    <a:pt x="862" y="16"/>
                  </a:cubicBezTo>
                  <a:cubicBezTo>
                    <a:pt x="643" y="1008"/>
                    <a:pt x="424" y="2000"/>
                    <a:pt x="264" y="2992"/>
                  </a:cubicBezTo>
                  <a:cubicBezTo>
                    <a:pt x="191" y="3401"/>
                    <a:pt x="132" y="3824"/>
                    <a:pt x="88" y="4233"/>
                  </a:cubicBezTo>
                  <a:cubicBezTo>
                    <a:pt x="45" y="4656"/>
                    <a:pt x="15" y="5079"/>
                    <a:pt x="1" y="5502"/>
                  </a:cubicBezTo>
                  <a:cubicBezTo>
                    <a:pt x="366" y="5663"/>
                    <a:pt x="760" y="5750"/>
                    <a:pt x="1183" y="5750"/>
                  </a:cubicBezTo>
                  <a:cubicBezTo>
                    <a:pt x="2773" y="5750"/>
                    <a:pt x="4072" y="4466"/>
                    <a:pt x="4072" y="2876"/>
                  </a:cubicBezTo>
                  <a:cubicBezTo>
                    <a:pt x="4072" y="1285"/>
                    <a:pt x="2773" y="1"/>
                    <a:pt x="1183" y="1"/>
                  </a:cubicBezTo>
                  <a:close/>
                  <a:moveTo>
                    <a:pt x="17803" y="935"/>
                  </a:moveTo>
                  <a:cubicBezTo>
                    <a:pt x="16212" y="935"/>
                    <a:pt x="14928" y="2219"/>
                    <a:pt x="14928" y="3824"/>
                  </a:cubicBezTo>
                  <a:cubicBezTo>
                    <a:pt x="14928" y="5414"/>
                    <a:pt x="16212" y="6699"/>
                    <a:pt x="17803" y="6699"/>
                  </a:cubicBezTo>
                  <a:cubicBezTo>
                    <a:pt x="19393" y="6699"/>
                    <a:pt x="20677" y="5414"/>
                    <a:pt x="20677" y="3824"/>
                  </a:cubicBezTo>
                  <a:cubicBezTo>
                    <a:pt x="20677" y="2219"/>
                    <a:pt x="19393" y="935"/>
                    <a:pt x="17803" y="93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2"/>
            <p:cNvSpPr/>
            <p:nvPr/>
          </p:nvSpPr>
          <p:spPr>
            <a:xfrm>
              <a:off x="-1838121" y="4040384"/>
              <a:ext cx="473957" cy="60036"/>
            </a:xfrm>
            <a:custGeom>
              <a:avLst/>
              <a:gdLst/>
              <a:ahLst/>
              <a:cxnLst/>
              <a:rect l="l" t="t" r="r" b="b"/>
              <a:pathLst>
                <a:path w="19247" h="2438" extrusionOk="0">
                  <a:moveTo>
                    <a:pt x="1680" y="0"/>
                  </a:moveTo>
                  <a:cubicBezTo>
                    <a:pt x="1666" y="0"/>
                    <a:pt x="1650" y="5"/>
                    <a:pt x="1635" y="15"/>
                  </a:cubicBezTo>
                  <a:cubicBezTo>
                    <a:pt x="1022" y="409"/>
                    <a:pt x="496" y="891"/>
                    <a:pt x="30" y="1445"/>
                  </a:cubicBezTo>
                  <a:cubicBezTo>
                    <a:pt x="0" y="1474"/>
                    <a:pt x="0" y="1533"/>
                    <a:pt x="44" y="1562"/>
                  </a:cubicBezTo>
                  <a:cubicBezTo>
                    <a:pt x="59" y="1576"/>
                    <a:pt x="73" y="1591"/>
                    <a:pt x="102" y="1591"/>
                  </a:cubicBezTo>
                  <a:cubicBezTo>
                    <a:pt x="132" y="1591"/>
                    <a:pt x="146" y="1576"/>
                    <a:pt x="175" y="1562"/>
                  </a:cubicBezTo>
                  <a:cubicBezTo>
                    <a:pt x="613" y="1022"/>
                    <a:pt x="1138" y="555"/>
                    <a:pt x="1722" y="176"/>
                  </a:cubicBezTo>
                  <a:cubicBezTo>
                    <a:pt x="1766" y="147"/>
                    <a:pt x="1780" y="88"/>
                    <a:pt x="1751" y="44"/>
                  </a:cubicBezTo>
                  <a:cubicBezTo>
                    <a:pt x="1732" y="16"/>
                    <a:pt x="1708" y="0"/>
                    <a:pt x="1680" y="0"/>
                  </a:cubicBezTo>
                  <a:close/>
                  <a:moveTo>
                    <a:pt x="2331" y="525"/>
                  </a:moveTo>
                  <a:cubicBezTo>
                    <a:pt x="2312" y="525"/>
                    <a:pt x="2293" y="529"/>
                    <a:pt x="2277" y="540"/>
                  </a:cubicBezTo>
                  <a:cubicBezTo>
                    <a:pt x="1897" y="862"/>
                    <a:pt x="1518" y="1197"/>
                    <a:pt x="1153" y="1547"/>
                  </a:cubicBezTo>
                  <a:cubicBezTo>
                    <a:pt x="1124" y="1576"/>
                    <a:pt x="1124" y="1635"/>
                    <a:pt x="1153" y="1664"/>
                  </a:cubicBezTo>
                  <a:cubicBezTo>
                    <a:pt x="1168" y="1679"/>
                    <a:pt x="1197" y="1693"/>
                    <a:pt x="1211" y="1693"/>
                  </a:cubicBezTo>
                  <a:cubicBezTo>
                    <a:pt x="1241" y="1693"/>
                    <a:pt x="1270" y="1693"/>
                    <a:pt x="1284" y="1664"/>
                  </a:cubicBezTo>
                  <a:cubicBezTo>
                    <a:pt x="1635" y="1328"/>
                    <a:pt x="2014" y="993"/>
                    <a:pt x="2393" y="686"/>
                  </a:cubicBezTo>
                  <a:cubicBezTo>
                    <a:pt x="2437" y="657"/>
                    <a:pt x="2437" y="599"/>
                    <a:pt x="2408" y="555"/>
                  </a:cubicBezTo>
                  <a:cubicBezTo>
                    <a:pt x="2390" y="537"/>
                    <a:pt x="2361" y="525"/>
                    <a:pt x="2331" y="525"/>
                  </a:cubicBezTo>
                  <a:close/>
                  <a:moveTo>
                    <a:pt x="18158" y="798"/>
                  </a:moveTo>
                  <a:cubicBezTo>
                    <a:pt x="18146" y="798"/>
                    <a:pt x="18134" y="799"/>
                    <a:pt x="18123" y="803"/>
                  </a:cubicBezTo>
                  <a:cubicBezTo>
                    <a:pt x="17379" y="1080"/>
                    <a:pt x="16737" y="1635"/>
                    <a:pt x="16168" y="2116"/>
                  </a:cubicBezTo>
                  <a:cubicBezTo>
                    <a:pt x="16124" y="2146"/>
                    <a:pt x="16124" y="2204"/>
                    <a:pt x="16153" y="2248"/>
                  </a:cubicBezTo>
                  <a:cubicBezTo>
                    <a:pt x="16168" y="2262"/>
                    <a:pt x="16197" y="2277"/>
                    <a:pt x="16226" y="2277"/>
                  </a:cubicBezTo>
                  <a:cubicBezTo>
                    <a:pt x="16241" y="2277"/>
                    <a:pt x="16270" y="2262"/>
                    <a:pt x="16284" y="2248"/>
                  </a:cubicBezTo>
                  <a:cubicBezTo>
                    <a:pt x="16868" y="1752"/>
                    <a:pt x="17466" y="1241"/>
                    <a:pt x="18196" y="964"/>
                  </a:cubicBezTo>
                  <a:cubicBezTo>
                    <a:pt x="18240" y="949"/>
                    <a:pt x="18254" y="905"/>
                    <a:pt x="18240" y="847"/>
                  </a:cubicBezTo>
                  <a:cubicBezTo>
                    <a:pt x="18229" y="814"/>
                    <a:pt x="18193" y="798"/>
                    <a:pt x="18158" y="798"/>
                  </a:cubicBezTo>
                  <a:close/>
                  <a:moveTo>
                    <a:pt x="19135" y="1265"/>
                  </a:moveTo>
                  <a:cubicBezTo>
                    <a:pt x="19123" y="1265"/>
                    <a:pt x="19112" y="1266"/>
                    <a:pt x="19101" y="1270"/>
                  </a:cubicBezTo>
                  <a:cubicBezTo>
                    <a:pt x="18473" y="1562"/>
                    <a:pt x="17875" y="1898"/>
                    <a:pt x="17291" y="2277"/>
                  </a:cubicBezTo>
                  <a:cubicBezTo>
                    <a:pt x="17248" y="2306"/>
                    <a:pt x="17233" y="2350"/>
                    <a:pt x="17262" y="2394"/>
                  </a:cubicBezTo>
                  <a:cubicBezTo>
                    <a:pt x="17291" y="2423"/>
                    <a:pt x="17306" y="2437"/>
                    <a:pt x="17335" y="2437"/>
                  </a:cubicBezTo>
                  <a:cubicBezTo>
                    <a:pt x="17364" y="2437"/>
                    <a:pt x="17379" y="2437"/>
                    <a:pt x="17393" y="2423"/>
                  </a:cubicBezTo>
                  <a:cubicBezTo>
                    <a:pt x="17962" y="2043"/>
                    <a:pt x="18561" y="1722"/>
                    <a:pt x="19174" y="1431"/>
                  </a:cubicBezTo>
                  <a:cubicBezTo>
                    <a:pt x="19232" y="1416"/>
                    <a:pt x="19247" y="1358"/>
                    <a:pt x="19217" y="1314"/>
                  </a:cubicBezTo>
                  <a:cubicBezTo>
                    <a:pt x="19206" y="1281"/>
                    <a:pt x="19171" y="1265"/>
                    <a:pt x="19135" y="126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2"/>
            <p:cNvSpPr/>
            <p:nvPr/>
          </p:nvSpPr>
          <p:spPr>
            <a:xfrm>
              <a:off x="-1931176" y="3410888"/>
              <a:ext cx="964783" cy="875320"/>
            </a:xfrm>
            <a:custGeom>
              <a:avLst/>
              <a:gdLst/>
              <a:ahLst/>
              <a:cxnLst/>
              <a:rect l="l" t="t" r="r" b="b"/>
              <a:pathLst>
                <a:path w="39179" h="35546" extrusionOk="0">
                  <a:moveTo>
                    <a:pt x="20704" y="0"/>
                  </a:moveTo>
                  <a:cubicBezTo>
                    <a:pt x="17362" y="0"/>
                    <a:pt x="14014" y="463"/>
                    <a:pt x="10915" y="1693"/>
                  </a:cubicBezTo>
                  <a:cubicBezTo>
                    <a:pt x="7165" y="3181"/>
                    <a:pt x="3823" y="5895"/>
                    <a:pt x="2058" y="9514"/>
                  </a:cubicBezTo>
                  <a:cubicBezTo>
                    <a:pt x="0" y="13745"/>
                    <a:pt x="277" y="18838"/>
                    <a:pt x="1897" y="23259"/>
                  </a:cubicBezTo>
                  <a:cubicBezTo>
                    <a:pt x="2335" y="24456"/>
                    <a:pt x="2904" y="25652"/>
                    <a:pt x="3809" y="26542"/>
                  </a:cubicBezTo>
                  <a:cubicBezTo>
                    <a:pt x="4173" y="24295"/>
                    <a:pt x="4801" y="22092"/>
                    <a:pt x="5151" y="19845"/>
                  </a:cubicBezTo>
                  <a:cubicBezTo>
                    <a:pt x="5370" y="18473"/>
                    <a:pt x="5487" y="17058"/>
                    <a:pt x="5983" y="15759"/>
                  </a:cubicBezTo>
                  <a:cubicBezTo>
                    <a:pt x="6814" y="13556"/>
                    <a:pt x="8711" y="11848"/>
                    <a:pt x="10915" y="11002"/>
                  </a:cubicBezTo>
                  <a:cubicBezTo>
                    <a:pt x="12159" y="10513"/>
                    <a:pt x="13488" y="10292"/>
                    <a:pt x="14825" y="10292"/>
                  </a:cubicBezTo>
                  <a:cubicBezTo>
                    <a:pt x="15839" y="10292"/>
                    <a:pt x="16857" y="10419"/>
                    <a:pt x="17846" y="10652"/>
                  </a:cubicBezTo>
                  <a:cubicBezTo>
                    <a:pt x="19728" y="11090"/>
                    <a:pt x="21552" y="11936"/>
                    <a:pt x="22865" y="13337"/>
                  </a:cubicBezTo>
                  <a:cubicBezTo>
                    <a:pt x="23989" y="14519"/>
                    <a:pt x="24689" y="16051"/>
                    <a:pt x="25156" y="17612"/>
                  </a:cubicBezTo>
                  <a:cubicBezTo>
                    <a:pt x="26878" y="23376"/>
                    <a:pt x="25681" y="29519"/>
                    <a:pt x="25535" y="35545"/>
                  </a:cubicBezTo>
                  <a:cubicBezTo>
                    <a:pt x="28351" y="35385"/>
                    <a:pt x="31080" y="34057"/>
                    <a:pt x="33123" y="32087"/>
                  </a:cubicBezTo>
                  <a:cubicBezTo>
                    <a:pt x="35458" y="29855"/>
                    <a:pt x="36960" y="26819"/>
                    <a:pt x="37705" y="23668"/>
                  </a:cubicBezTo>
                  <a:cubicBezTo>
                    <a:pt x="39178" y="17525"/>
                    <a:pt x="37807" y="10769"/>
                    <a:pt x="34086" y="5676"/>
                  </a:cubicBezTo>
                  <a:cubicBezTo>
                    <a:pt x="32992" y="4188"/>
                    <a:pt x="31693" y="2831"/>
                    <a:pt x="30102" y="1897"/>
                  </a:cubicBezTo>
                  <a:cubicBezTo>
                    <a:pt x="27928" y="613"/>
                    <a:pt x="25331" y="204"/>
                    <a:pt x="22807" y="58"/>
                  </a:cubicBezTo>
                  <a:cubicBezTo>
                    <a:pt x="22108" y="20"/>
                    <a:pt x="21406" y="0"/>
                    <a:pt x="207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6" name="Google Shape;926;p42"/>
          <p:cNvGrpSpPr/>
          <p:nvPr/>
        </p:nvGrpSpPr>
        <p:grpSpPr>
          <a:xfrm flipH="1">
            <a:off x="6405420" y="2638599"/>
            <a:ext cx="488155" cy="457809"/>
            <a:chOff x="3089978" y="4184399"/>
            <a:chExt cx="388071" cy="363947"/>
          </a:xfrm>
        </p:grpSpPr>
        <p:sp>
          <p:nvSpPr>
            <p:cNvPr id="927" name="Google Shape;927;p42"/>
            <p:cNvSpPr/>
            <p:nvPr/>
          </p:nvSpPr>
          <p:spPr>
            <a:xfrm>
              <a:off x="3089978" y="4184399"/>
              <a:ext cx="388071" cy="363947"/>
            </a:xfrm>
            <a:custGeom>
              <a:avLst/>
              <a:gdLst/>
              <a:ahLst/>
              <a:cxnLst/>
              <a:rect l="l" t="t" r="r" b="b"/>
              <a:pathLst>
                <a:path w="14381" h="13487" extrusionOk="0">
                  <a:moveTo>
                    <a:pt x="2308" y="0"/>
                  </a:moveTo>
                  <a:cubicBezTo>
                    <a:pt x="1580" y="0"/>
                    <a:pt x="863" y="267"/>
                    <a:pt x="434" y="855"/>
                  </a:cubicBezTo>
                  <a:cubicBezTo>
                    <a:pt x="92" y="1312"/>
                    <a:pt x="0" y="1905"/>
                    <a:pt x="46" y="2499"/>
                  </a:cubicBezTo>
                  <a:cubicBezTo>
                    <a:pt x="206" y="4097"/>
                    <a:pt x="1507" y="5306"/>
                    <a:pt x="2716" y="6379"/>
                  </a:cubicBezTo>
                  <a:cubicBezTo>
                    <a:pt x="4953" y="8319"/>
                    <a:pt x="7190" y="10282"/>
                    <a:pt x="9404" y="12245"/>
                  </a:cubicBezTo>
                  <a:cubicBezTo>
                    <a:pt x="9747" y="12542"/>
                    <a:pt x="10409" y="12976"/>
                    <a:pt x="11093" y="13249"/>
                  </a:cubicBezTo>
                  <a:cubicBezTo>
                    <a:pt x="11453" y="13400"/>
                    <a:pt x="11849" y="13486"/>
                    <a:pt x="12234" y="13486"/>
                  </a:cubicBezTo>
                  <a:cubicBezTo>
                    <a:pt x="12607" y="13486"/>
                    <a:pt x="12971" y="13406"/>
                    <a:pt x="13285" y="13227"/>
                  </a:cubicBezTo>
                  <a:cubicBezTo>
                    <a:pt x="13992" y="12839"/>
                    <a:pt x="14380" y="12017"/>
                    <a:pt x="14380" y="11218"/>
                  </a:cubicBezTo>
                  <a:cubicBezTo>
                    <a:pt x="14380" y="10419"/>
                    <a:pt x="14038" y="9643"/>
                    <a:pt x="13558" y="9004"/>
                  </a:cubicBezTo>
                  <a:cubicBezTo>
                    <a:pt x="13102" y="8365"/>
                    <a:pt x="12486" y="7817"/>
                    <a:pt x="11892" y="7292"/>
                  </a:cubicBezTo>
                  <a:cubicBezTo>
                    <a:pt x="9861" y="5489"/>
                    <a:pt x="7829" y="3663"/>
                    <a:pt x="5798" y="1860"/>
                  </a:cubicBezTo>
                  <a:cubicBezTo>
                    <a:pt x="5022" y="1175"/>
                    <a:pt x="4223" y="467"/>
                    <a:pt x="3241" y="148"/>
                  </a:cubicBezTo>
                  <a:cubicBezTo>
                    <a:pt x="2944" y="51"/>
                    <a:pt x="2625" y="0"/>
                    <a:pt x="2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42"/>
            <p:cNvSpPr/>
            <p:nvPr/>
          </p:nvSpPr>
          <p:spPr>
            <a:xfrm>
              <a:off x="3168208" y="4252428"/>
              <a:ext cx="225460" cy="223004"/>
            </a:xfrm>
            <a:custGeom>
              <a:avLst/>
              <a:gdLst/>
              <a:ahLst/>
              <a:cxnLst/>
              <a:rect l="l" t="t" r="r" b="b"/>
              <a:pathLst>
                <a:path w="8355" h="8264" extrusionOk="0">
                  <a:moveTo>
                    <a:pt x="3629" y="1"/>
                  </a:moveTo>
                  <a:cubicBezTo>
                    <a:pt x="2465" y="1370"/>
                    <a:pt x="1255" y="2717"/>
                    <a:pt x="0" y="4018"/>
                  </a:cubicBezTo>
                  <a:cubicBezTo>
                    <a:pt x="1621" y="5433"/>
                    <a:pt x="3218" y="6848"/>
                    <a:pt x="4839" y="8263"/>
                  </a:cubicBezTo>
                  <a:cubicBezTo>
                    <a:pt x="5957" y="6848"/>
                    <a:pt x="7144" y="5501"/>
                    <a:pt x="8354" y="4200"/>
                  </a:cubicBezTo>
                  <a:cubicBezTo>
                    <a:pt x="6779" y="2808"/>
                    <a:pt x="5204" y="1393"/>
                    <a:pt x="36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42"/>
            <p:cNvSpPr/>
            <p:nvPr/>
          </p:nvSpPr>
          <p:spPr>
            <a:xfrm>
              <a:off x="3202074" y="4297385"/>
              <a:ext cx="155865" cy="132469"/>
            </a:xfrm>
            <a:custGeom>
              <a:avLst/>
              <a:gdLst/>
              <a:ahLst/>
              <a:cxnLst/>
              <a:rect l="l" t="t" r="r" b="b"/>
              <a:pathLst>
                <a:path w="5776" h="4909" extrusionOk="0">
                  <a:moveTo>
                    <a:pt x="1941" y="1"/>
                  </a:moveTo>
                  <a:cubicBezTo>
                    <a:pt x="1872" y="1"/>
                    <a:pt x="1804" y="46"/>
                    <a:pt x="1826" y="115"/>
                  </a:cubicBezTo>
                  <a:cubicBezTo>
                    <a:pt x="1826" y="183"/>
                    <a:pt x="1872" y="252"/>
                    <a:pt x="1941" y="252"/>
                  </a:cubicBezTo>
                  <a:lnTo>
                    <a:pt x="2534" y="252"/>
                  </a:lnTo>
                  <a:cubicBezTo>
                    <a:pt x="2603" y="252"/>
                    <a:pt x="2648" y="183"/>
                    <a:pt x="2648" y="115"/>
                  </a:cubicBezTo>
                  <a:cubicBezTo>
                    <a:pt x="2648" y="46"/>
                    <a:pt x="2603" y="1"/>
                    <a:pt x="2534" y="1"/>
                  </a:cubicBezTo>
                  <a:close/>
                  <a:moveTo>
                    <a:pt x="2511" y="845"/>
                  </a:moveTo>
                  <a:cubicBezTo>
                    <a:pt x="2443" y="845"/>
                    <a:pt x="2374" y="914"/>
                    <a:pt x="2374" y="982"/>
                  </a:cubicBezTo>
                  <a:cubicBezTo>
                    <a:pt x="2374" y="1051"/>
                    <a:pt x="2443" y="1096"/>
                    <a:pt x="2511" y="1096"/>
                  </a:cubicBezTo>
                  <a:lnTo>
                    <a:pt x="3150" y="1096"/>
                  </a:lnTo>
                  <a:cubicBezTo>
                    <a:pt x="3219" y="1096"/>
                    <a:pt x="3264" y="1028"/>
                    <a:pt x="3264" y="960"/>
                  </a:cubicBezTo>
                  <a:cubicBezTo>
                    <a:pt x="3264" y="891"/>
                    <a:pt x="3219" y="845"/>
                    <a:pt x="3150" y="845"/>
                  </a:cubicBezTo>
                  <a:close/>
                  <a:moveTo>
                    <a:pt x="4474" y="1576"/>
                  </a:moveTo>
                  <a:lnTo>
                    <a:pt x="3789" y="1667"/>
                  </a:lnTo>
                  <a:cubicBezTo>
                    <a:pt x="3721" y="1667"/>
                    <a:pt x="3675" y="1736"/>
                    <a:pt x="3698" y="1804"/>
                  </a:cubicBezTo>
                  <a:cubicBezTo>
                    <a:pt x="3698" y="1873"/>
                    <a:pt x="3744" y="1918"/>
                    <a:pt x="3812" y="1918"/>
                  </a:cubicBezTo>
                  <a:lnTo>
                    <a:pt x="3835" y="1918"/>
                  </a:lnTo>
                  <a:lnTo>
                    <a:pt x="4497" y="1827"/>
                  </a:lnTo>
                  <a:cubicBezTo>
                    <a:pt x="4565" y="1827"/>
                    <a:pt x="4611" y="1758"/>
                    <a:pt x="4611" y="1690"/>
                  </a:cubicBezTo>
                  <a:cubicBezTo>
                    <a:pt x="4588" y="1621"/>
                    <a:pt x="4543" y="1576"/>
                    <a:pt x="4474" y="1576"/>
                  </a:cubicBezTo>
                  <a:close/>
                  <a:moveTo>
                    <a:pt x="2100" y="1690"/>
                  </a:moveTo>
                  <a:cubicBezTo>
                    <a:pt x="1849" y="1713"/>
                    <a:pt x="1621" y="1736"/>
                    <a:pt x="1393" y="1781"/>
                  </a:cubicBezTo>
                  <a:cubicBezTo>
                    <a:pt x="1324" y="1804"/>
                    <a:pt x="1279" y="1873"/>
                    <a:pt x="1301" y="1941"/>
                  </a:cubicBezTo>
                  <a:cubicBezTo>
                    <a:pt x="1301" y="2009"/>
                    <a:pt x="1370" y="2055"/>
                    <a:pt x="1416" y="2055"/>
                  </a:cubicBezTo>
                  <a:cubicBezTo>
                    <a:pt x="1416" y="2055"/>
                    <a:pt x="1438" y="2032"/>
                    <a:pt x="1438" y="2032"/>
                  </a:cubicBezTo>
                  <a:cubicBezTo>
                    <a:pt x="1667" y="1987"/>
                    <a:pt x="1895" y="1964"/>
                    <a:pt x="2100" y="1941"/>
                  </a:cubicBezTo>
                  <a:cubicBezTo>
                    <a:pt x="2169" y="1941"/>
                    <a:pt x="2237" y="1895"/>
                    <a:pt x="2237" y="1827"/>
                  </a:cubicBezTo>
                  <a:cubicBezTo>
                    <a:pt x="2214" y="1736"/>
                    <a:pt x="2169" y="1690"/>
                    <a:pt x="2100" y="1690"/>
                  </a:cubicBezTo>
                  <a:close/>
                  <a:moveTo>
                    <a:pt x="822" y="2032"/>
                  </a:moveTo>
                  <a:lnTo>
                    <a:pt x="115" y="2055"/>
                  </a:lnTo>
                  <a:cubicBezTo>
                    <a:pt x="46" y="2055"/>
                    <a:pt x="0" y="2101"/>
                    <a:pt x="0" y="2169"/>
                  </a:cubicBezTo>
                  <a:cubicBezTo>
                    <a:pt x="0" y="2238"/>
                    <a:pt x="46" y="2306"/>
                    <a:pt x="137" y="2306"/>
                  </a:cubicBezTo>
                  <a:lnTo>
                    <a:pt x="822" y="2283"/>
                  </a:lnTo>
                  <a:lnTo>
                    <a:pt x="822" y="2032"/>
                  </a:lnTo>
                  <a:close/>
                  <a:moveTo>
                    <a:pt x="1712" y="2740"/>
                  </a:moveTo>
                  <a:cubicBezTo>
                    <a:pt x="1644" y="2740"/>
                    <a:pt x="1575" y="2808"/>
                    <a:pt x="1575" y="2877"/>
                  </a:cubicBezTo>
                  <a:cubicBezTo>
                    <a:pt x="1575" y="2945"/>
                    <a:pt x="1621" y="2991"/>
                    <a:pt x="1690" y="2991"/>
                  </a:cubicBezTo>
                  <a:lnTo>
                    <a:pt x="2511" y="3037"/>
                  </a:lnTo>
                  <a:lnTo>
                    <a:pt x="2534" y="3037"/>
                  </a:lnTo>
                  <a:cubicBezTo>
                    <a:pt x="2603" y="3037"/>
                    <a:pt x="2648" y="2991"/>
                    <a:pt x="2648" y="2922"/>
                  </a:cubicBezTo>
                  <a:cubicBezTo>
                    <a:pt x="2648" y="2854"/>
                    <a:pt x="2603" y="2786"/>
                    <a:pt x="2534" y="2786"/>
                  </a:cubicBezTo>
                  <a:lnTo>
                    <a:pt x="1712" y="2740"/>
                  </a:lnTo>
                  <a:close/>
                  <a:moveTo>
                    <a:pt x="5651" y="2711"/>
                  </a:moveTo>
                  <a:cubicBezTo>
                    <a:pt x="5640" y="2711"/>
                    <a:pt x="5628" y="2713"/>
                    <a:pt x="5615" y="2717"/>
                  </a:cubicBezTo>
                  <a:cubicBezTo>
                    <a:pt x="5364" y="2763"/>
                    <a:pt x="5136" y="2786"/>
                    <a:pt x="4885" y="2808"/>
                  </a:cubicBezTo>
                  <a:cubicBezTo>
                    <a:pt x="4817" y="2808"/>
                    <a:pt x="4771" y="2877"/>
                    <a:pt x="4771" y="2945"/>
                  </a:cubicBezTo>
                  <a:cubicBezTo>
                    <a:pt x="4771" y="3014"/>
                    <a:pt x="4817" y="3059"/>
                    <a:pt x="4885" y="3059"/>
                  </a:cubicBezTo>
                  <a:lnTo>
                    <a:pt x="4908" y="3059"/>
                  </a:lnTo>
                  <a:cubicBezTo>
                    <a:pt x="5159" y="3037"/>
                    <a:pt x="5410" y="3014"/>
                    <a:pt x="5661" y="2968"/>
                  </a:cubicBezTo>
                  <a:cubicBezTo>
                    <a:pt x="5730" y="2945"/>
                    <a:pt x="5775" y="2877"/>
                    <a:pt x="5752" y="2808"/>
                  </a:cubicBezTo>
                  <a:cubicBezTo>
                    <a:pt x="5752" y="2752"/>
                    <a:pt x="5706" y="2711"/>
                    <a:pt x="5651" y="2711"/>
                  </a:cubicBezTo>
                  <a:close/>
                  <a:moveTo>
                    <a:pt x="4086" y="3265"/>
                  </a:moveTo>
                  <a:lnTo>
                    <a:pt x="3356" y="3311"/>
                  </a:lnTo>
                  <a:cubicBezTo>
                    <a:pt x="3287" y="3311"/>
                    <a:pt x="3219" y="3379"/>
                    <a:pt x="3242" y="3447"/>
                  </a:cubicBezTo>
                  <a:cubicBezTo>
                    <a:pt x="3242" y="3516"/>
                    <a:pt x="3287" y="3562"/>
                    <a:pt x="3356" y="3562"/>
                  </a:cubicBezTo>
                  <a:lnTo>
                    <a:pt x="4109" y="3516"/>
                  </a:lnTo>
                  <a:cubicBezTo>
                    <a:pt x="4177" y="3516"/>
                    <a:pt x="4223" y="3470"/>
                    <a:pt x="4223" y="3402"/>
                  </a:cubicBezTo>
                  <a:cubicBezTo>
                    <a:pt x="4223" y="3333"/>
                    <a:pt x="4155" y="3265"/>
                    <a:pt x="4086" y="3265"/>
                  </a:cubicBezTo>
                  <a:close/>
                  <a:moveTo>
                    <a:pt x="1758" y="3904"/>
                  </a:moveTo>
                  <a:cubicBezTo>
                    <a:pt x="1690" y="3904"/>
                    <a:pt x="1621" y="3972"/>
                    <a:pt x="1621" y="4041"/>
                  </a:cubicBezTo>
                  <a:cubicBezTo>
                    <a:pt x="1621" y="4109"/>
                    <a:pt x="1667" y="4178"/>
                    <a:pt x="1735" y="4178"/>
                  </a:cubicBezTo>
                  <a:lnTo>
                    <a:pt x="2625" y="4201"/>
                  </a:lnTo>
                  <a:cubicBezTo>
                    <a:pt x="2694" y="4201"/>
                    <a:pt x="2739" y="4132"/>
                    <a:pt x="2739" y="4064"/>
                  </a:cubicBezTo>
                  <a:cubicBezTo>
                    <a:pt x="2739" y="3995"/>
                    <a:pt x="2694" y="3950"/>
                    <a:pt x="2625" y="3950"/>
                  </a:cubicBezTo>
                  <a:lnTo>
                    <a:pt x="1758" y="3904"/>
                  </a:lnTo>
                  <a:close/>
                  <a:moveTo>
                    <a:pt x="4155" y="4634"/>
                  </a:moveTo>
                  <a:lnTo>
                    <a:pt x="3287" y="4657"/>
                  </a:lnTo>
                  <a:cubicBezTo>
                    <a:pt x="3219" y="4657"/>
                    <a:pt x="3150" y="4703"/>
                    <a:pt x="3150" y="4771"/>
                  </a:cubicBezTo>
                  <a:cubicBezTo>
                    <a:pt x="3150" y="4863"/>
                    <a:pt x="3219" y="4908"/>
                    <a:pt x="3287" y="4908"/>
                  </a:cubicBezTo>
                  <a:lnTo>
                    <a:pt x="4155" y="4885"/>
                  </a:lnTo>
                  <a:cubicBezTo>
                    <a:pt x="4223" y="4885"/>
                    <a:pt x="4292" y="4817"/>
                    <a:pt x="4292" y="4749"/>
                  </a:cubicBezTo>
                  <a:cubicBezTo>
                    <a:pt x="4292" y="4680"/>
                    <a:pt x="4223" y="4634"/>
                    <a:pt x="4155" y="4634"/>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sp>
        <p:nvSpPr>
          <p:cNvPr id="1011" name="Google Shape;1011;p45"/>
          <p:cNvSpPr txBox="1">
            <a:spLocks noGrp="1"/>
          </p:cNvSpPr>
          <p:nvPr>
            <p:ph type="subTitle" idx="1"/>
          </p:nvPr>
        </p:nvSpPr>
        <p:spPr>
          <a:xfrm>
            <a:off x="1040097" y="2062367"/>
            <a:ext cx="5111400" cy="1609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“A surgeon can do more for the community by operating on hernia cases and seeing that his recurrence rate is low than he can by operating on cases of malignant disease.”</a:t>
            </a:r>
            <a:endParaRPr dirty="0"/>
          </a:p>
        </p:txBody>
      </p:sp>
      <p:sp>
        <p:nvSpPr>
          <p:cNvPr id="1012" name="Google Shape;1012;p45"/>
          <p:cNvSpPr txBox="1">
            <a:spLocks noGrp="1"/>
          </p:cNvSpPr>
          <p:nvPr>
            <p:ph type="title"/>
          </p:nvPr>
        </p:nvSpPr>
        <p:spPr>
          <a:xfrm>
            <a:off x="1109818" y="3598486"/>
            <a:ext cx="5111400" cy="531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chemeClr val="accent2"/>
                </a:solidFill>
              </a:rPr>
              <a:t>—Sir Cecil </a:t>
            </a:r>
            <a:r>
              <a:rPr lang="en" sz="2400" dirty="0" err="1">
                <a:solidFill>
                  <a:schemeClr val="accent2"/>
                </a:solidFill>
              </a:rPr>
              <a:t>Wakely</a:t>
            </a:r>
            <a:endParaRPr sz="2400" dirty="0">
              <a:solidFill>
                <a:schemeClr val="accent2"/>
              </a:solidFill>
            </a:endParaRPr>
          </a:p>
          <a:p>
            <a:pPr marL="0" lvl="0" indent="0" algn="l" rtl="0">
              <a:spcBef>
                <a:spcPts val="0"/>
              </a:spcBef>
              <a:spcAft>
                <a:spcPts val="0"/>
              </a:spcAft>
              <a:buNone/>
            </a:pPr>
            <a:endParaRPr dirty="0"/>
          </a:p>
        </p:txBody>
      </p:sp>
      <p:sp>
        <p:nvSpPr>
          <p:cNvPr id="1013" name="Google Shape;1013;p45"/>
          <p:cNvSpPr/>
          <p:nvPr/>
        </p:nvSpPr>
        <p:spPr>
          <a:xfrm>
            <a:off x="8448550" y="1445450"/>
            <a:ext cx="205140" cy="205140"/>
          </a:xfrm>
          <a:custGeom>
            <a:avLst/>
            <a:gdLst/>
            <a:ahLst/>
            <a:cxnLst/>
            <a:rect l="l" t="t" r="r" b="b"/>
            <a:pathLst>
              <a:path w="7602" h="7602" extrusionOk="0">
                <a:moveTo>
                  <a:pt x="2648" y="1"/>
                </a:moveTo>
                <a:cubicBezTo>
                  <a:pt x="2420" y="1"/>
                  <a:pt x="2237" y="183"/>
                  <a:pt x="2237" y="434"/>
                </a:cubicBezTo>
                <a:lnTo>
                  <a:pt x="2237" y="1804"/>
                </a:lnTo>
                <a:cubicBezTo>
                  <a:pt x="2237" y="2032"/>
                  <a:pt x="2032" y="2215"/>
                  <a:pt x="1804" y="2215"/>
                </a:cubicBezTo>
                <a:lnTo>
                  <a:pt x="434" y="2215"/>
                </a:lnTo>
                <a:cubicBezTo>
                  <a:pt x="206" y="2215"/>
                  <a:pt x="0" y="2420"/>
                  <a:pt x="0" y="2648"/>
                </a:cubicBezTo>
                <a:lnTo>
                  <a:pt x="0" y="4954"/>
                </a:lnTo>
                <a:cubicBezTo>
                  <a:pt x="0" y="5182"/>
                  <a:pt x="206" y="5387"/>
                  <a:pt x="434" y="5387"/>
                </a:cubicBezTo>
                <a:lnTo>
                  <a:pt x="1804" y="5387"/>
                </a:lnTo>
                <a:cubicBezTo>
                  <a:pt x="2032" y="5387"/>
                  <a:pt x="2237" y="5570"/>
                  <a:pt x="2237" y="5798"/>
                </a:cubicBezTo>
                <a:lnTo>
                  <a:pt x="2237" y="7168"/>
                </a:lnTo>
                <a:cubicBezTo>
                  <a:pt x="2237" y="7419"/>
                  <a:pt x="2420" y="7601"/>
                  <a:pt x="2648" y="7601"/>
                </a:cubicBezTo>
                <a:lnTo>
                  <a:pt x="4976" y="7601"/>
                </a:lnTo>
                <a:cubicBezTo>
                  <a:pt x="5205" y="7601"/>
                  <a:pt x="5387" y="7419"/>
                  <a:pt x="5387" y="7168"/>
                </a:cubicBezTo>
                <a:lnTo>
                  <a:pt x="5387" y="5798"/>
                </a:lnTo>
                <a:cubicBezTo>
                  <a:pt x="5387" y="5570"/>
                  <a:pt x="5570" y="5387"/>
                  <a:pt x="5798" y="5387"/>
                </a:cubicBezTo>
                <a:lnTo>
                  <a:pt x="7190" y="5387"/>
                </a:lnTo>
                <a:cubicBezTo>
                  <a:pt x="7419" y="5387"/>
                  <a:pt x="7601" y="5182"/>
                  <a:pt x="7601" y="4954"/>
                </a:cubicBezTo>
                <a:lnTo>
                  <a:pt x="7601" y="2648"/>
                </a:lnTo>
                <a:cubicBezTo>
                  <a:pt x="7601" y="2420"/>
                  <a:pt x="7419" y="2215"/>
                  <a:pt x="7190" y="2215"/>
                </a:cubicBezTo>
                <a:lnTo>
                  <a:pt x="5798" y="2215"/>
                </a:lnTo>
                <a:cubicBezTo>
                  <a:pt x="5570" y="2215"/>
                  <a:pt x="5387" y="2032"/>
                  <a:pt x="5387" y="1804"/>
                </a:cubicBezTo>
                <a:lnTo>
                  <a:pt x="5387" y="434"/>
                </a:lnTo>
                <a:cubicBezTo>
                  <a:pt x="5387" y="183"/>
                  <a:pt x="5205" y="1"/>
                  <a:pt x="49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45"/>
          <p:cNvSpPr/>
          <p:nvPr/>
        </p:nvSpPr>
        <p:spPr>
          <a:xfrm>
            <a:off x="8551416" y="3715185"/>
            <a:ext cx="204519" cy="204519"/>
          </a:xfrm>
          <a:custGeom>
            <a:avLst/>
            <a:gdLst/>
            <a:ahLst/>
            <a:cxnLst/>
            <a:rect l="l" t="t" r="r" b="b"/>
            <a:pathLst>
              <a:path w="7579" h="7579" extrusionOk="0">
                <a:moveTo>
                  <a:pt x="2625" y="1"/>
                </a:moveTo>
                <a:cubicBezTo>
                  <a:pt x="2397" y="1"/>
                  <a:pt x="2214" y="183"/>
                  <a:pt x="2214" y="411"/>
                </a:cubicBezTo>
                <a:lnTo>
                  <a:pt x="2214" y="1781"/>
                </a:lnTo>
                <a:cubicBezTo>
                  <a:pt x="2214" y="2009"/>
                  <a:pt x="2032" y="2215"/>
                  <a:pt x="1803" y="2215"/>
                </a:cubicBezTo>
                <a:lnTo>
                  <a:pt x="411" y="2215"/>
                </a:lnTo>
                <a:cubicBezTo>
                  <a:pt x="183" y="2215"/>
                  <a:pt x="0" y="2397"/>
                  <a:pt x="0" y="2626"/>
                </a:cubicBezTo>
                <a:lnTo>
                  <a:pt x="0" y="4954"/>
                </a:lnTo>
                <a:cubicBezTo>
                  <a:pt x="0" y="5182"/>
                  <a:pt x="183" y="5365"/>
                  <a:pt x="411" y="5365"/>
                </a:cubicBezTo>
                <a:lnTo>
                  <a:pt x="1803"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47" y="5365"/>
                  <a:pt x="5775" y="5365"/>
                </a:cubicBezTo>
                <a:lnTo>
                  <a:pt x="7167" y="5365"/>
                </a:lnTo>
                <a:cubicBezTo>
                  <a:pt x="7396" y="5365"/>
                  <a:pt x="7578" y="5182"/>
                  <a:pt x="7578" y="4954"/>
                </a:cubicBezTo>
                <a:lnTo>
                  <a:pt x="7578" y="2626"/>
                </a:lnTo>
                <a:cubicBezTo>
                  <a:pt x="7578" y="2397"/>
                  <a:pt x="7396" y="2215"/>
                  <a:pt x="7167" y="2215"/>
                </a:cubicBezTo>
                <a:lnTo>
                  <a:pt x="5775" y="2215"/>
                </a:lnTo>
                <a:cubicBezTo>
                  <a:pt x="5547" y="2215"/>
                  <a:pt x="5364" y="2009"/>
                  <a:pt x="5364" y="1781"/>
                </a:cubicBezTo>
                <a:lnTo>
                  <a:pt x="5364" y="411"/>
                </a:lnTo>
                <a:cubicBezTo>
                  <a:pt x="5364" y="183"/>
                  <a:pt x="5182" y="1"/>
                  <a:pt x="4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5" name="Google Shape;1015;p45"/>
          <p:cNvGrpSpPr/>
          <p:nvPr/>
        </p:nvGrpSpPr>
        <p:grpSpPr>
          <a:xfrm flipH="1">
            <a:off x="-228599" y="2524040"/>
            <a:ext cx="1299652" cy="2651951"/>
            <a:chOff x="7782101" y="2524040"/>
            <a:chExt cx="1299652" cy="2651951"/>
          </a:xfrm>
        </p:grpSpPr>
        <p:sp>
          <p:nvSpPr>
            <p:cNvPr id="1016" name="Google Shape;1016;p45"/>
            <p:cNvSpPr/>
            <p:nvPr/>
          </p:nvSpPr>
          <p:spPr>
            <a:xfrm>
              <a:off x="8388805" y="2524040"/>
              <a:ext cx="692948" cy="785102"/>
            </a:xfrm>
            <a:custGeom>
              <a:avLst/>
              <a:gdLst/>
              <a:ahLst/>
              <a:cxnLst/>
              <a:rect l="l" t="t" r="r" b="b"/>
              <a:pathLst>
                <a:path w="25679" h="29094" extrusionOk="0">
                  <a:moveTo>
                    <a:pt x="15362" y="0"/>
                  </a:moveTo>
                  <a:cubicBezTo>
                    <a:pt x="14997" y="0"/>
                    <a:pt x="14631" y="16"/>
                    <a:pt x="14266" y="43"/>
                  </a:cubicBezTo>
                  <a:cubicBezTo>
                    <a:pt x="13581" y="112"/>
                    <a:pt x="12897" y="203"/>
                    <a:pt x="12280" y="500"/>
                  </a:cubicBezTo>
                  <a:cubicBezTo>
                    <a:pt x="11504" y="888"/>
                    <a:pt x="10911" y="1550"/>
                    <a:pt x="10409" y="2234"/>
                  </a:cubicBezTo>
                  <a:cubicBezTo>
                    <a:pt x="8080" y="5498"/>
                    <a:pt x="7533" y="9653"/>
                    <a:pt x="6254" y="13464"/>
                  </a:cubicBezTo>
                  <a:cubicBezTo>
                    <a:pt x="6232" y="13533"/>
                    <a:pt x="6186" y="13624"/>
                    <a:pt x="6140" y="13693"/>
                  </a:cubicBezTo>
                  <a:cubicBezTo>
                    <a:pt x="6088" y="13737"/>
                    <a:pt x="6021" y="13758"/>
                    <a:pt x="5951" y="13758"/>
                  </a:cubicBezTo>
                  <a:cubicBezTo>
                    <a:pt x="5806" y="13758"/>
                    <a:pt x="5647" y="13671"/>
                    <a:pt x="5570" y="13533"/>
                  </a:cubicBezTo>
                  <a:cubicBezTo>
                    <a:pt x="5456" y="13350"/>
                    <a:pt x="5478" y="13099"/>
                    <a:pt x="5501" y="12871"/>
                  </a:cubicBezTo>
                  <a:cubicBezTo>
                    <a:pt x="5752" y="10383"/>
                    <a:pt x="6277" y="7941"/>
                    <a:pt x="7053" y="5544"/>
                  </a:cubicBezTo>
                  <a:cubicBezTo>
                    <a:pt x="7259" y="4928"/>
                    <a:pt x="7464" y="4289"/>
                    <a:pt x="7487" y="3627"/>
                  </a:cubicBezTo>
                  <a:cubicBezTo>
                    <a:pt x="7510" y="2965"/>
                    <a:pt x="7282" y="2257"/>
                    <a:pt x="6734" y="1869"/>
                  </a:cubicBezTo>
                  <a:cubicBezTo>
                    <a:pt x="6438" y="1663"/>
                    <a:pt x="6097" y="1577"/>
                    <a:pt x="5742" y="1577"/>
                  </a:cubicBezTo>
                  <a:cubicBezTo>
                    <a:pt x="5195" y="1577"/>
                    <a:pt x="4617" y="1784"/>
                    <a:pt x="4132" y="2075"/>
                  </a:cubicBezTo>
                  <a:cubicBezTo>
                    <a:pt x="3196" y="2622"/>
                    <a:pt x="2443" y="3467"/>
                    <a:pt x="1872" y="4403"/>
                  </a:cubicBezTo>
                  <a:cubicBezTo>
                    <a:pt x="0" y="7461"/>
                    <a:pt x="137" y="11296"/>
                    <a:pt x="662" y="14834"/>
                  </a:cubicBezTo>
                  <a:cubicBezTo>
                    <a:pt x="1233" y="18509"/>
                    <a:pt x="2169" y="22138"/>
                    <a:pt x="3470" y="25608"/>
                  </a:cubicBezTo>
                  <a:cubicBezTo>
                    <a:pt x="3903" y="26772"/>
                    <a:pt x="4588" y="28164"/>
                    <a:pt x="5958" y="28735"/>
                  </a:cubicBezTo>
                  <a:cubicBezTo>
                    <a:pt x="6548" y="28997"/>
                    <a:pt x="7176" y="29093"/>
                    <a:pt x="7811" y="29093"/>
                  </a:cubicBezTo>
                  <a:cubicBezTo>
                    <a:pt x="8281" y="29093"/>
                    <a:pt x="8756" y="29041"/>
                    <a:pt x="9222" y="28963"/>
                  </a:cubicBezTo>
                  <a:cubicBezTo>
                    <a:pt x="13673" y="28255"/>
                    <a:pt x="17485" y="25379"/>
                    <a:pt x="20657" y="22161"/>
                  </a:cubicBezTo>
                  <a:cubicBezTo>
                    <a:pt x="22050" y="20746"/>
                    <a:pt x="23351" y="19216"/>
                    <a:pt x="24264" y="17459"/>
                  </a:cubicBezTo>
                  <a:cubicBezTo>
                    <a:pt x="25177" y="15701"/>
                    <a:pt x="25679" y="13670"/>
                    <a:pt x="25382" y="11730"/>
                  </a:cubicBezTo>
                  <a:cubicBezTo>
                    <a:pt x="25291" y="11182"/>
                    <a:pt x="25108" y="10611"/>
                    <a:pt x="24652" y="10337"/>
                  </a:cubicBezTo>
                  <a:cubicBezTo>
                    <a:pt x="24472" y="10236"/>
                    <a:pt x="24273" y="10190"/>
                    <a:pt x="24071" y="10190"/>
                  </a:cubicBezTo>
                  <a:cubicBezTo>
                    <a:pt x="23686" y="10190"/>
                    <a:pt x="23293" y="10356"/>
                    <a:pt x="23008" y="10611"/>
                  </a:cubicBezTo>
                  <a:cubicBezTo>
                    <a:pt x="22552" y="10999"/>
                    <a:pt x="22278" y="11524"/>
                    <a:pt x="22004" y="12049"/>
                  </a:cubicBezTo>
                  <a:cubicBezTo>
                    <a:pt x="20885" y="14241"/>
                    <a:pt x="19516" y="16295"/>
                    <a:pt x="17918" y="18166"/>
                  </a:cubicBezTo>
                  <a:cubicBezTo>
                    <a:pt x="19288" y="15222"/>
                    <a:pt x="20657" y="12255"/>
                    <a:pt x="21639" y="9173"/>
                  </a:cubicBezTo>
                  <a:cubicBezTo>
                    <a:pt x="22232" y="7347"/>
                    <a:pt x="22643" y="5316"/>
                    <a:pt x="21913" y="3558"/>
                  </a:cubicBezTo>
                  <a:cubicBezTo>
                    <a:pt x="21342" y="2166"/>
                    <a:pt x="20087" y="1116"/>
                    <a:pt x="18694" y="568"/>
                  </a:cubicBezTo>
                  <a:cubicBezTo>
                    <a:pt x="17639" y="153"/>
                    <a:pt x="16505" y="0"/>
                    <a:pt x="153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5"/>
            <p:cNvSpPr/>
            <p:nvPr/>
          </p:nvSpPr>
          <p:spPr>
            <a:xfrm>
              <a:off x="7782101" y="3051165"/>
              <a:ext cx="1186935" cy="2124826"/>
            </a:xfrm>
            <a:custGeom>
              <a:avLst/>
              <a:gdLst/>
              <a:ahLst/>
              <a:cxnLst/>
              <a:rect l="l" t="t" r="r" b="b"/>
              <a:pathLst>
                <a:path w="43985" h="78741" extrusionOk="0">
                  <a:moveTo>
                    <a:pt x="15204" y="1"/>
                  </a:moveTo>
                  <a:cubicBezTo>
                    <a:pt x="14564" y="1"/>
                    <a:pt x="13931" y="314"/>
                    <a:pt x="13467" y="755"/>
                  </a:cubicBezTo>
                  <a:cubicBezTo>
                    <a:pt x="12303" y="1805"/>
                    <a:pt x="11938" y="3517"/>
                    <a:pt x="12098" y="5092"/>
                  </a:cubicBezTo>
                  <a:cubicBezTo>
                    <a:pt x="12280" y="6644"/>
                    <a:pt x="12874" y="8105"/>
                    <a:pt x="13376" y="9611"/>
                  </a:cubicBezTo>
                  <a:cubicBezTo>
                    <a:pt x="15727" y="16824"/>
                    <a:pt x="15248" y="24653"/>
                    <a:pt x="13833" y="32140"/>
                  </a:cubicBezTo>
                  <a:cubicBezTo>
                    <a:pt x="12098" y="36226"/>
                    <a:pt x="10957" y="40585"/>
                    <a:pt x="10432" y="44991"/>
                  </a:cubicBezTo>
                  <a:cubicBezTo>
                    <a:pt x="9929" y="41224"/>
                    <a:pt x="8811" y="37435"/>
                    <a:pt x="8583" y="33601"/>
                  </a:cubicBezTo>
                  <a:cubicBezTo>
                    <a:pt x="8332" y="29538"/>
                    <a:pt x="9062" y="25407"/>
                    <a:pt x="8103" y="21458"/>
                  </a:cubicBezTo>
                  <a:cubicBezTo>
                    <a:pt x="7838" y="20331"/>
                    <a:pt x="7124" y="19034"/>
                    <a:pt x="6003" y="19034"/>
                  </a:cubicBezTo>
                  <a:cubicBezTo>
                    <a:pt x="5966" y="19034"/>
                    <a:pt x="5928" y="19035"/>
                    <a:pt x="5889" y="19038"/>
                  </a:cubicBezTo>
                  <a:cubicBezTo>
                    <a:pt x="5364" y="19084"/>
                    <a:pt x="4908" y="19426"/>
                    <a:pt x="4565" y="19814"/>
                  </a:cubicBezTo>
                  <a:cubicBezTo>
                    <a:pt x="3516" y="21001"/>
                    <a:pt x="3264" y="22645"/>
                    <a:pt x="3173" y="24197"/>
                  </a:cubicBezTo>
                  <a:cubicBezTo>
                    <a:pt x="2945" y="28465"/>
                    <a:pt x="3607" y="32756"/>
                    <a:pt x="5136" y="36751"/>
                  </a:cubicBezTo>
                  <a:cubicBezTo>
                    <a:pt x="6711" y="40836"/>
                    <a:pt x="9199" y="44671"/>
                    <a:pt x="10135" y="48871"/>
                  </a:cubicBezTo>
                  <a:cubicBezTo>
                    <a:pt x="9929" y="55947"/>
                    <a:pt x="11482" y="63182"/>
                    <a:pt x="14905" y="69254"/>
                  </a:cubicBezTo>
                  <a:cubicBezTo>
                    <a:pt x="11938" y="66560"/>
                    <a:pt x="9678" y="63228"/>
                    <a:pt x="8240" y="59553"/>
                  </a:cubicBezTo>
                  <a:cubicBezTo>
                    <a:pt x="6985" y="56358"/>
                    <a:pt x="6346" y="52934"/>
                    <a:pt x="4976" y="49784"/>
                  </a:cubicBezTo>
                  <a:cubicBezTo>
                    <a:pt x="4680" y="49168"/>
                    <a:pt x="4337" y="48506"/>
                    <a:pt x="3698" y="48232"/>
                  </a:cubicBezTo>
                  <a:cubicBezTo>
                    <a:pt x="3521" y="48163"/>
                    <a:pt x="3337" y="48132"/>
                    <a:pt x="3153" y="48132"/>
                  </a:cubicBezTo>
                  <a:cubicBezTo>
                    <a:pt x="2600" y="48132"/>
                    <a:pt x="2043" y="48414"/>
                    <a:pt x="1667" y="48825"/>
                  </a:cubicBezTo>
                  <a:cubicBezTo>
                    <a:pt x="1164" y="49396"/>
                    <a:pt x="936" y="50149"/>
                    <a:pt x="799" y="50880"/>
                  </a:cubicBezTo>
                  <a:cubicBezTo>
                    <a:pt x="0" y="55148"/>
                    <a:pt x="1781" y="59599"/>
                    <a:pt x="4702" y="62794"/>
                  </a:cubicBezTo>
                  <a:cubicBezTo>
                    <a:pt x="7510" y="65899"/>
                    <a:pt x="11253" y="67998"/>
                    <a:pt x="15111" y="69619"/>
                  </a:cubicBezTo>
                  <a:cubicBezTo>
                    <a:pt x="17051" y="72952"/>
                    <a:pt x="19539" y="75919"/>
                    <a:pt x="22620" y="78293"/>
                  </a:cubicBezTo>
                  <a:cubicBezTo>
                    <a:pt x="22926" y="78526"/>
                    <a:pt x="23344" y="78740"/>
                    <a:pt x="23701" y="78740"/>
                  </a:cubicBezTo>
                  <a:cubicBezTo>
                    <a:pt x="23903" y="78740"/>
                    <a:pt x="24086" y="78671"/>
                    <a:pt x="24218" y="78498"/>
                  </a:cubicBezTo>
                  <a:cubicBezTo>
                    <a:pt x="19288" y="74960"/>
                    <a:pt x="15818" y="69665"/>
                    <a:pt x="13673" y="63981"/>
                  </a:cubicBezTo>
                  <a:cubicBezTo>
                    <a:pt x="13330" y="63045"/>
                    <a:pt x="13011" y="62087"/>
                    <a:pt x="12737" y="61128"/>
                  </a:cubicBezTo>
                  <a:cubicBezTo>
                    <a:pt x="12303" y="55148"/>
                    <a:pt x="13764" y="49122"/>
                    <a:pt x="17416" y="44534"/>
                  </a:cubicBezTo>
                  <a:cubicBezTo>
                    <a:pt x="19813" y="41476"/>
                    <a:pt x="23077" y="39170"/>
                    <a:pt x="25451" y="36089"/>
                  </a:cubicBezTo>
                  <a:cubicBezTo>
                    <a:pt x="26090" y="35244"/>
                    <a:pt x="26683" y="34103"/>
                    <a:pt x="26135" y="33190"/>
                  </a:cubicBezTo>
                  <a:cubicBezTo>
                    <a:pt x="25784" y="32575"/>
                    <a:pt x="25085" y="32364"/>
                    <a:pt x="24346" y="32364"/>
                  </a:cubicBezTo>
                  <a:cubicBezTo>
                    <a:pt x="23933" y="32364"/>
                    <a:pt x="23507" y="32430"/>
                    <a:pt x="23122" y="32528"/>
                  </a:cubicBezTo>
                  <a:cubicBezTo>
                    <a:pt x="19105" y="33624"/>
                    <a:pt x="15978" y="36910"/>
                    <a:pt x="13969" y="40563"/>
                  </a:cubicBezTo>
                  <a:cubicBezTo>
                    <a:pt x="12372" y="43507"/>
                    <a:pt x="11390" y="46771"/>
                    <a:pt x="11048" y="50081"/>
                  </a:cubicBezTo>
                  <a:cubicBezTo>
                    <a:pt x="10934" y="43986"/>
                    <a:pt x="12098" y="37846"/>
                    <a:pt x="14494" y="32231"/>
                  </a:cubicBezTo>
                  <a:cubicBezTo>
                    <a:pt x="17895" y="28077"/>
                    <a:pt x="22529" y="24904"/>
                    <a:pt x="27665" y="23147"/>
                  </a:cubicBezTo>
                  <a:cubicBezTo>
                    <a:pt x="32595" y="21481"/>
                    <a:pt x="38096" y="21047"/>
                    <a:pt x="42319" y="18011"/>
                  </a:cubicBezTo>
                  <a:cubicBezTo>
                    <a:pt x="42844" y="17623"/>
                    <a:pt x="43368" y="17189"/>
                    <a:pt x="43665" y="16596"/>
                  </a:cubicBezTo>
                  <a:cubicBezTo>
                    <a:pt x="43962" y="16003"/>
                    <a:pt x="43985" y="15226"/>
                    <a:pt x="43551" y="14724"/>
                  </a:cubicBezTo>
                  <a:cubicBezTo>
                    <a:pt x="43277" y="14428"/>
                    <a:pt x="42889" y="14245"/>
                    <a:pt x="42524" y="14108"/>
                  </a:cubicBezTo>
                  <a:cubicBezTo>
                    <a:pt x="41374" y="13717"/>
                    <a:pt x="40169" y="13560"/>
                    <a:pt x="38953" y="13560"/>
                  </a:cubicBezTo>
                  <a:cubicBezTo>
                    <a:pt x="37827" y="13560"/>
                    <a:pt x="36693" y="13694"/>
                    <a:pt x="35585" y="13903"/>
                  </a:cubicBezTo>
                  <a:cubicBezTo>
                    <a:pt x="30153" y="14884"/>
                    <a:pt x="25085" y="17623"/>
                    <a:pt x="21114" y="21458"/>
                  </a:cubicBezTo>
                  <a:cubicBezTo>
                    <a:pt x="21548" y="20864"/>
                    <a:pt x="22004" y="20294"/>
                    <a:pt x="22461" y="19723"/>
                  </a:cubicBezTo>
                  <a:cubicBezTo>
                    <a:pt x="24241" y="17463"/>
                    <a:pt x="25998" y="15204"/>
                    <a:pt x="27779" y="12967"/>
                  </a:cubicBezTo>
                  <a:cubicBezTo>
                    <a:pt x="28190" y="12419"/>
                    <a:pt x="28646" y="11848"/>
                    <a:pt x="29194" y="11437"/>
                  </a:cubicBezTo>
                  <a:cubicBezTo>
                    <a:pt x="30175" y="10730"/>
                    <a:pt x="31431" y="10502"/>
                    <a:pt x="32572" y="10114"/>
                  </a:cubicBezTo>
                  <a:cubicBezTo>
                    <a:pt x="33736" y="9748"/>
                    <a:pt x="34946" y="9086"/>
                    <a:pt x="35357" y="7945"/>
                  </a:cubicBezTo>
                  <a:cubicBezTo>
                    <a:pt x="34923" y="7788"/>
                    <a:pt x="34458" y="7710"/>
                    <a:pt x="33993" y="7710"/>
                  </a:cubicBezTo>
                  <a:cubicBezTo>
                    <a:pt x="33309" y="7710"/>
                    <a:pt x="32622" y="7879"/>
                    <a:pt x="32024" y="8219"/>
                  </a:cubicBezTo>
                  <a:cubicBezTo>
                    <a:pt x="32892" y="7215"/>
                    <a:pt x="33531" y="6051"/>
                    <a:pt x="33896" y="4772"/>
                  </a:cubicBezTo>
                  <a:cubicBezTo>
                    <a:pt x="33987" y="4499"/>
                    <a:pt x="34033" y="4179"/>
                    <a:pt x="33873" y="3951"/>
                  </a:cubicBezTo>
                  <a:cubicBezTo>
                    <a:pt x="33753" y="3779"/>
                    <a:pt x="33580" y="3710"/>
                    <a:pt x="33389" y="3710"/>
                  </a:cubicBezTo>
                  <a:cubicBezTo>
                    <a:pt x="33073" y="3710"/>
                    <a:pt x="32705" y="3897"/>
                    <a:pt x="32435" y="4111"/>
                  </a:cubicBezTo>
                  <a:cubicBezTo>
                    <a:pt x="31522" y="4864"/>
                    <a:pt x="30746" y="5777"/>
                    <a:pt x="30153" y="6827"/>
                  </a:cubicBezTo>
                  <a:cubicBezTo>
                    <a:pt x="30563" y="5343"/>
                    <a:pt x="30700" y="3768"/>
                    <a:pt x="30495" y="2239"/>
                  </a:cubicBezTo>
                  <a:cubicBezTo>
                    <a:pt x="30449" y="1897"/>
                    <a:pt x="30335" y="1508"/>
                    <a:pt x="30016" y="1417"/>
                  </a:cubicBezTo>
                  <a:cubicBezTo>
                    <a:pt x="29975" y="1406"/>
                    <a:pt x="29935" y="1401"/>
                    <a:pt x="29896" y="1401"/>
                  </a:cubicBezTo>
                  <a:cubicBezTo>
                    <a:pt x="29605" y="1401"/>
                    <a:pt x="29352" y="1683"/>
                    <a:pt x="29171" y="1965"/>
                  </a:cubicBezTo>
                  <a:cubicBezTo>
                    <a:pt x="28190" y="3517"/>
                    <a:pt x="27596" y="5343"/>
                    <a:pt x="27505" y="7215"/>
                  </a:cubicBezTo>
                  <a:cubicBezTo>
                    <a:pt x="27414" y="6165"/>
                    <a:pt x="27003" y="5161"/>
                    <a:pt x="26364" y="4339"/>
                  </a:cubicBezTo>
                  <a:cubicBezTo>
                    <a:pt x="26139" y="4045"/>
                    <a:pt x="25783" y="3764"/>
                    <a:pt x="25455" y="3764"/>
                  </a:cubicBezTo>
                  <a:cubicBezTo>
                    <a:pt x="25350" y="3764"/>
                    <a:pt x="25248" y="3793"/>
                    <a:pt x="25154" y="3859"/>
                  </a:cubicBezTo>
                  <a:cubicBezTo>
                    <a:pt x="24834" y="4065"/>
                    <a:pt x="24834" y="4499"/>
                    <a:pt x="24880" y="4864"/>
                  </a:cubicBezTo>
                  <a:cubicBezTo>
                    <a:pt x="25108" y="7192"/>
                    <a:pt x="25930" y="9474"/>
                    <a:pt x="27528" y="11346"/>
                  </a:cubicBezTo>
                  <a:cubicBezTo>
                    <a:pt x="24720" y="15820"/>
                    <a:pt x="21068" y="19700"/>
                    <a:pt x="18124" y="24105"/>
                  </a:cubicBezTo>
                  <a:cubicBezTo>
                    <a:pt x="17256" y="25429"/>
                    <a:pt x="16435" y="26776"/>
                    <a:pt x="15704" y="28191"/>
                  </a:cubicBezTo>
                  <a:cubicBezTo>
                    <a:pt x="16982" y="24562"/>
                    <a:pt x="17918" y="20819"/>
                    <a:pt x="18512" y="17030"/>
                  </a:cubicBezTo>
                  <a:cubicBezTo>
                    <a:pt x="19196" y="12602"/>
                    <a:pt x="19402" y="8059"/>
                    <a:pt x="18420" y="3723"/>
                  </a:cubicBezTo>
                  <a:cubicBezTo>
                    <a:pt x="18010" y="2011"/>
                    <a:pt x="17028" y="25"/>
                    <a:pt x="15271" y="2"/>
                  </a:cubicBezTo>
                  <a:cubicBezTo>
                    <a:pt x="15248" y="1"/>
                    <a:pt x="15226" y="1"/>
                    <a:pt x="152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8" name="Google Shape;1018;p45"/>
          <p:cNvGrpSpPr/>
          <p:nvPr/>
        </p:nvGrpSpPr>
        <p:grpSpPr>
          <a:xfrm>
            <a:off x="6396629" y="1002707"/>
            <a:ext cx="2640563" cy="4000121"/>
            <a:chOff x="6147404" y="1002707"/>
            <a:chExt cx="2640563" cy="4000121"/>
          </a:xfrm>
        </p:grpSpPr>
        <p:sp>
          <p:nvSpPr>
            <p:cNvPr id="1019" name="Google Shape;1019;p45"/>
            <p:cNvSpPr/>
            <p:nvPr/>
          </p:nvSpPr>
          <p:spPr>
            <a:xfrm>
              <a:off x="6510784" y="1346685"/>
              <a:ext cx="2277183" cy="1691096"/>
            </a:xfrm>
            <a:custGeom>
              <a:avLst/>
              <a:gdLst/>
              <a:ahLst/>
              <a:cxnLst/>
              <a:rect l="l" t="t" r="r" b="b"/>
              <a:pathLst>
                <a:path w="84387" h="62668" extrusionOk="0">
                  <a:moveTo>
                    <a:pt x="33132" y="0"/>
                  </a:moveTo>
                  <a:cubicBezTo>
                    <a:pt x="31910" y="0"/>
                    <a:pt x="30705" y="646"/>
                    <a:pt x="30062" y="1675"/>
                  </a:cubicBezTo>
                  <a:cubicBezTo>
                    <a:pt x="29788" y="2131"/>
                    <a:pt x="29605" y="2633"/>
                    <a:pt x="29446" y="3158"/>
                  </a:cubicBezTo>
                  <a:cubicBezTo>
                    <a:pt x="29331" y="3546"/>
                    <a:pt x="29240" y="3912"/>
                    <a:pt x="29103" y="4300"/>
                  </a:cubicBezTo>
                  <a:cubicBezTo>
                    <a:pt x="28829" y="5167"/>
                    <a:pt x="28327" y="6080"/>
                    <a:pt x="27483" y="6468"/>
                  </a:cubicBezTo>
                  <a:cubicBezTo>
                    <a:pt x="27163" y="6605"/>
                    <a:pt x="26707" y="6833"/>
                    <a:pt x="26844" y="7153"/>
                  </a:cubicBezTo>
                  <a:cubicBezTo>
                    <a:pt x="26889" y="7335"/>
                    <a:pt x="27072" y="7404"/>
                    <a:pt x="27232" y="7495"/>
                  </a:cubicBezTo>
                  <a:cubicBezTo>
                    <a:pt x="28099" y="7975"/>
                    <a:pt x="28282" y="9139"/>
                    <a:pt x="28145" y="10120"/>
                  </a:cubicBezTo>
                  <a:cubicBezTo>
                    <a:pt x="28008" y="11079"/>
                    <a:pt x="27620" y="12037"/>
                    <a:pt x="27734" y="13019"/>
                  </a:cubicBezTo>
                  <a:cubicBezTo>
                    <a:pt x="27939" y="14731"/>
                    <a:pt x="29628" y="15941"/>
                    <a:pt x="31340" y="16192"/>
                  </a:cubicBezTo>
                  <a:cubicBezTo>
                    <a:pt x="31629" y="16230"/>
                    <a:pt x="31921" y="16247"/>
                    <a:pt x="32214" y="16247"/>
                  </a:cubicBezTo>
                  <a:cubicBezTo>
                    <a:pt x="32801" y="16247"/>
                    <a:pt x="33394" y="16176"/>
                    <a:pt x="33988" y="16055"/>
                  </a:cubicBezTo>
                  <a:lnTo>
                    <a:pt x="33988" y="16055"/>
                  </a:lnTo>
                  <a:cubicBezTo>
                    <a:pt x="33965" y="16374"/>
                    <a:pt x="33965" y="16671"/>
                    <a:pt x="33942" y="16991"/>
                  </a:cubicBezTo>
                  <a:cubicBezTo>
                    <a:pt x="33897" y="17698"/>
                    <a:pt x="33805" y="18428"/>
                    <a:pt x="33714" y="19136"/>
                  </a:cubicBezTo>
                  <a:cubicBezTo>
                    <a:pt x="33691" y="19273"/>
                    <a:pt x="33668" y="19410"/>
                    <a:pt x="33645" y="19547"/>
                  </a:cubicBezTo>
                  <a:cubicBezTo>
                    <a:pt x="34330" y="20251"/>
                    <a:pt x="35317" y="20603"/>
                    <a:pt x="36303" y="20603"/>
                  </a:cubicBezTo>
                  <a:cubicBezTo>
                    <a:pt x="36468" y="20603"/>
                    <a:pt x="36632" y="20594"/>
                    <a:pt x="36795" y="20574"/>
                  </a:cubicBezTo>
                  <a:cubicBezTo>
                    <a:pt x="38119" y="20414"/>
                    <a:pt x="39283" y="19730"/>
                    <a:pt x="40265" y="18839"/>
                  </a:cubicBezTo>
                  <a:cubicBezTo>
                    <a:pt x="40721" y="18428"/>
                    <a:pt x="41155" y="17949"/>
                    <a:pt x="41429" y="17424"/>
                  </a:cubicBezTo>
                  <a:cubicBezTo>
                    <a:pt x="41406" y="17287"/>
                    <a:pt x="41360" y="17150"/>
                    <a:pt x="41315" y="17013"/>
                  </a:cubicBezTo>
                  <a:cubicBezTo>
                    <a:pt x="41109" y="16899"/>
                    <a:pt x="40904" y="16785"/>
                    <a:pt x="40698" y="16625"/>
                  </a:cubicBezTo>
                  <a:cubicBezTo>
                    <a:pt x="39124" y="15507"/>
                    <a:pt x="38393" y="13316"/>
                    <a:pt x="38964" y="11444"/>
                  </a:cubicBezTo>
                  <a:cubicBezTo>
                    <a:pt x="38987" y="11375"/>
                    <a:pt x="39009" y="11284"/>
                    <a:pt x="39032" y="11216"/>
                  </a:cubicBezTo>
                  <a:cubicBezTo>
                    <a:pt x="39968" y="11193"/>
                    <a:pt x="40950" y="10987"/>
                    <a:pt x="41657" y="10394"/>
                  </a:cubicBezTo>
                  <a:cubicBezTo>
                    <a:pt x="42388" y="9801"/>
                    <a:pt x="42753" y="8728"/>
                    <a:pt x="42319" y="7906"/>
                  </a:cubicBezTo>
                  <a:cubicBezTo>
                    <a:pt x="42052" y="7361"/>
                    <a:pt x="41456" y="7087"/>
                    <a:pt x="40858" y="7087"/>
                  </a:cubicBezTo>
                  <a:cubicBezTo>
                    <a:pt x="40280" y="7087"/>
                    <a:pt x="39701" y="7344"/>
                    <a:pt x="39420" y="7860"/>
                  </a:cubicBezTo>
                  <a:cubicBezTo>
                    <a:pt x="38119" y="7450"/>
                    <a:pt x="37343" y="6377"/>
                    <a:pt x="37069" y="5327"/>
                  </a:cubicBezTo>
                  <a:cubicBezTo>
                    <a:pt x="36795" y="4254"/>
                    <a:pt x="36841" y="3136"/>
                    <a:pt x="36407" y="2131"/>
                  </a:cubicBezTo>
                  <a:cubicBezTo>
                    <a:pt x="35882" y="944"/>
                    <a:pt x="34673" y="100"/>
                    <a:pt x="33372" y="9"/>
                  </a:cubicBezTo>
                  <a:cubicBezTo>
                    <a:pt x="33292" y="3"/>
                    <a:pt x="33212" y="0"/>
                    <a:pt x="33132" y="0"/>
                  </a:cubicBezTo>
                  <a:close/>
                  <a:moveTo>
                    <a:pt x="4825" y="10755"/>
                  </a:moveTo>
                  <a:cubicBezTo>
                    <a:pt x="4747" y="10755"/>
                    <a:pt x="4674" y="10811"/>
                    <a:pt x="4635" y="10851"/>
                  </a:cubicBezTo>
                  <a:cubicBezTo>
                    <a:pt x="4406" y="11124"/>
                    <a:pt x="4361" y="11512"/>
                    <a:pt x="4338" y="11855"/>
                  </a:cubicBezTo>
                  <a:lnTo>
                    <a:pt x="4338" y="11878"/>
                  </a:lnTo>
                  <a:cubicBezTo>
                    <a:pt x="4315" y="12517"/>
                    <a:pt x="4292" y="13179"/>
                    <a:pt x="4315" y="13841"/>
                  </a:cubicBezTo>
                  <a:cubicBezTo>
                    <a:pt x="2900" y="15689"/>
                    <a:pt x="1462" y="17515"/>
                    <a:pt x="1" y="19319"/>
                  </a:cubicBezTo>
                  <a:cubicBezTo>
                    <a:pt x="275" y="19935"/>
                    <a:pt x="549" y="20551"/>
                    <a:pt x="800" y="21168"/>
                  </a:cubicBezTo>
                  <a:cubicBezTo>
                    <a:pt x="2010" y="20643"/>
                    <a:pt x="3242" y="20140"/>
                    <a:pt x="4452" y="19638"/>
                  </a:cubicBezTo>
                  <a:cubicBezTo>
                    <a:pt x="4269" y="19068"/>
                    <a:pt x="4110" y="18520"/>
                    <a:pt x="4041" y="17949"/>
                  </a:cubicBezTo>
                  <a:cubicBezTo>
                    <a:pt x="3973" y="17333"/>
                    <a:pt x="4041" y="16694"/>
                    <a:pt x="4315" y="16146"/>
                  </a:cubicBezTo>
                  <a:cubicBezTo>
                    <a:pt x="4657" y="15461"/>
                    <a:pt x="5319" y="14913"/>
                    <a:pt x="5433" y="14160"/>
                  </a:cubicBezTo>
                  <a:cubicBezTo>
                    <a:pt x="5479" y="13863"/>
                    <a:pt x="5433" y="13544"/>
                    <a:pt x="5365" y="13247"/>
                  </a:cubicBezTo>
                  <a:cubicBezTo>
                    <a:pt x="5342" y="13065"/>
                    <a:pt x="5296" y="12859"/>
                    <a:pt x="5274" y="12677"/>
                  </a:cubicBezTo>
                  <a:cubicBezTo>
                    <a:pt x="5182" y="12197"/>
                    <a:pt x="5114" y="11718"/>
                    <a:pt x="5023" y="11239"/>
                  </a:cubicBezTo>
                  <a:cubicBezTo>
                    <a:pt x="5000" y="11147"/>
                    <a:pt x="5000" y="11056"/>
                    <a:pt x="4977" y="10987"/>
                  </a:cubicBezTo>
                  <a:cubicBezTo>
                    <a:pt x="4954" y="10896"/>
                    <a:pt x="4931" y="10805"/>
                    <a:pt x="4863" y="10759"/>
                  </a:cubicBezTo>
                  <a:cubicBezTo>
                    <a:pt x="4850" y="10756"/>
                    <a:pt x="4838" y="10755"/>
                    <a:pt x="4825" y="10755"/>
                  </a:cubicBezTo>
                  <a:close/>
                  <a:moveTo>
                    <a:pt x="81191" y="53739"/>
                  </a:moveTo>
                  <a:lnTo>
                    <a:pt x="81191" y="53739"/>
                  </a:lnTo>
                  <a:cubicBezTo>
                    <a:pt x="80255" y="53899"/>
                    <a:pt x="79319" y="54059"/>
                    <a:pt x="78246" y="54196"/>
                  </a:cubicBezTo>
                  <a:cubicBezTo>
                    <a:pt x="78360" y="54858"/>
                    <a:pt x="78429" y="55520"/>
                    <a:pt x="78315" y="56159"/>
                  </a:cubicBezTo>
                  <a:cubicBezTo>
                    <a:pt x="78246" y="56615"/>
                    <a:pt x="78064" y="57026"/>
                    <a:pt x="77927" y="57437"/>
                  </a:cubicBezTo>
                  <a:cubicBezTo>
                    <a:pt x="77539" y="58487"/>
                    <a:pt x="77265" y="59582"/>
                    <a:pt x="77059" y="60678"/>
                  </a:cubicBezTo>
                  <a:cubicBezTo>
                    <a:pt x="77036" y="60838"/>
                    <a:pt x="77059" y="61043"/>
                    <a:pt x="77196" y="61089"/>
                  </a:cubicBezTo>
                  <a:cubicBezTo>
                    <a:pt x="77208" y="61091"/>
                    <a:pt x="77220" y="61092"/>
                    <a:pt x="77232" y="61092"/>
                  </a:cubicBezTo>
                  <a:cubicBezTo>
                    <a:pt x="77329" y="61092"/>
                    <a:pt x="77409" y="61011"/>
                    <a:pt x="77470" y="60929"/>
                  </a:cubicBezTo>
                  <a:cubicBezTo>
                    <a:pt x="77972" y="60290"/>
                    <a:pt x="78086" y="59423"/>
                    <a:pt x="78611" y="58829"/>
                  </a:cubicBezTo>
                  <a:cubicBezTo>
                    <a:pt x="78634" y="58784"/>
                    <a:pt x="78703" y="58715"/>
                    <a:pt x="78748" y="58715"/>
                  </a:cubicBezTo>
                  <a:cubicBezTo>
                    <a:pt x="78763" y="58710"/>
                    <a:pt x="78777" y="58708"/>
                    <a:pt x="78792" y="58708"/>
                  </a:cubicBezTo>
                  <a:cubicBezTo>
                    <a:pt x="78909" y="58708"/>
                    <a:pt x="79004" y="58864"/>
                    <a:pt x="79045" y="58966"/>
                  </a:cubicBezTo>
                  <a:cubicBezTo>
                    <a:pt x="79479" y="60062"/>
                    <a:pt x="79684" y="61226"/>
                    <a:pt x="79912" y="62367"/>
                  </a:cubicBezTo>
                  <a:cubicBezTo>
                    <a:pt x="79933" y="62450"/>
                    <a:pt x="79992" y="62553"/>
                    <a:pt x="80071" y="62553"/>
                  </a:cubicBezTo>
                  <a:cubicBezTo>
                    <a:pt x="80079" y="62553"/>
                    <a:pt x="80087" y="62552"/>
                    <a:pt x="80095" y="62550"/>
                  </a:cubicBezTo>
                  <a:cubicBezTo>
                    <a:pt x="80118" y="62527"/>
                    <a:pt x="80141" y="62504"/>
                    <a:pt x="80163" y="62481"/>
                  </a:cubicBezTo>
                  <a:cubicBezTo>
                    <a:pt x="80346" y="62230"/>
                    <a:pt x="80346" y="61888"/>
                    <a:pt x="80323" y="61568"/>
                  </a:cubicBezTo>
                  <a:cubicBezTo>
                    <a:pt x="80323" y="61020"/>
                    <a:pt x="80369" y="60473"/>
                    <a:pt x="80483" y="59948"/>
                  </a:cubicBezTo>
                  <a:cubicBezTo>
                    <a:pt x="80483" y="59879"/>
                    <a:pt x="80529" y="59788"/>
                    <a:pt x="80597" y="59788"/>
                  </a:cubicBezTo>
                  <a:cubicBezTo>
                    <a:pt x="80666" y="59788"/>
                    <a:pt x="80688" y="59834"/>
                    <a:pt x="80711" y="59879"/>
                  </a:cubicBezTo>
                  <a:cubicBezTo>
                    <a:pt x="80985" y="60336"/>
                    <a:pt x="81168" y="60838"/>
                    <a:pt x="81282" y="61363"/>
                  </a:cubicBezTo>
                  <a:cubicBezTo>
                    <a:pt x="81373" y="61751"/>
                    <a:pt x="81442" y="62162"/>
                    <a:pt x="81624" y="62504"/>
                  </a:cubicBezTo>
                  <a:cubicBezTo>
                    <a:pt x="81686" y="62586"/>
                    <a:pt x="81765" y="62667"/>
                    <a:pt x="81846" y="62667"/>
                  </a:cubicBezTo>
                  <a:cubicBezTo>
                    <a:pt x="81856" y="62667"/>
                    <a:pt x="81866" y="62666"/>
                    <a:pt x="81875" y="62664"/>
                  </a:cubicBezTo>
                  <a:cubicBezTo>
                    <a:pt x="81967" y="62641"/>
                    <a:pt x="81989" y="62527"/>
                    <a:pt x="82012" y="62436"/>
                  </a:cubicBezTo>
                  <a:cubicBezTo>
                    <a:pt x="82104" y="61796"/>
                    <a:pt x="82058" y="61157"/>
                    <a:pt x="81921" y="60564"/>
                  </a:cubicBezTo>
                  <a:cubicBezTo>
                    <a:pt x="81853" y="60313"/>
                    <a:pt x="81807" y="60062"/>
                    <a:pt x="81944" y="59856"/>
                  </a:cubicBezTo>
                  <a:cubicBezTo>
                    <a:pt x="82332" y="60473"/>
                    <a:pt x="82720" y="61066"/>
                    <a:pt x="83108" y="61682"/>
                  </a:cubicBezTo>
                  <a:cubicBezTo>
                    <a:pt x="83199" y="61796"/>
                    <a:pt x="83291" y="61933"/>
                    <a:pt x="83450" y="61933"/>
                  </a:cubicBezTo>
                  <a:cubicBezTo>
                    <a:pt x="83564" y="61933"/>
                    <a:pt x="83656" y="61796"/>
                    <a:pt x="83679" y="61682"/>
                  </a:cubicBezTo>
                  <a:cubicBezTo>
                    <a:pt x="83701" y="61545"/>
                    <a:pt x="83656" y="61431"/>
                    <a:pt x="83610" y="61317"/>
                  </a:cubicBezTo>
                  <a:cubicBezTo>
                    <a:pt x="83405" y="60632"/>
                    <a:pt x="83176" y="59925"/>
                    <a:pt x="82948" y="59240"/>
                  </a:cubicBezTo>
                  <a:cubicBezTo>
                    <a:pt x="82963" y="59239"/>
                    <a:pt x="82977" y="59238"/>
                    <a:pt x="82991" y="59238"/>
                  </a:cubicBezTo>
                  <a:cubicBezTo>
                    <a:pt x="83228" y="59238"/>
                    <a:pt x="83459" y="59410"/>
                    <a:pt x="83610" y="59582"/>
                  </a:cubicBezTo>
                  <a:cubicBezTo>
                    <a:pt x="83793" y="59788"/>
                    <a:pt x="83930" y="60016"/>
                    <a:pt x="84135" y="60153"/>
                  </a:cubicBezTo>
                  <a:cubicBezTo>
                    <a:pt x="84158" y="60176"/>
                    <a:pt x="84204" y="60199"/>
                    <a:pt x="84249" y="60199"/>
                  </a:cubicBezTo>
                  <a:cubicBezTo>
                    <a:pt x="84386" y="60199"/>
                    <a:pt x="84386" y="59993"/>
                    <a:pt x="84340" y="59856"/>
                  </a:cubicBezTo>
                  <a:cubicBezTo>
                    <a:pt x="83838" y="58418"/>
                    <a:pt x="82925" y="57117"/>
                    <a:pt x="81716" y="56181"/>
                  </a:cubicBezTo>
                  <a:cubicBezTo>
                    <a:pt x="81510" y="55999"/>
                    <a:pt x="81282" y="55839"/>
                    <a:pt x="81213" y="55588"/>
                  </a:cubicBezTo>
                  <a:cubicBezTo>
                    <a:pt x="81168" y="55451"/>
                    <a:pt x="81168" y="55314"/>
                    <a:pt x="81168" y="55177"/>
                  </a:cubicBezTo>
                  <a:cubicBezTo>
                    <a:pt x="81168" y="54698"/>
                    <a:pt x="81168" y="54219"/>
                    <a:pt x="81191" y="53739"/>
                  </a:cubicBezTo>
                  <a:close/>
                </a:path>
              </a:pathLst>
            </a:custGeom>
            <a:solidFill>
              <a:srgbClr val="FBB4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45"/>
            <p:cNvSpPr/>
            <p:nvPr/>
          </p:nvSpPr>
          <p:spPr>
            <a:xfrm>
              <a:off x="6157512" y="1602079"/>
              <a:ext cx="470591" cy="337555"/>
            </a:xfrm>
            <a:custGeom>
              <a:avLst/>
              <a:gdLst/>
              <a:ahLst/>
              <a:cxnLst/>
              <a:rect l="l" t="t" r="r" b="b"/>
              <a:pathLst>
                <a:path w="17439" h="12509" extrusionOk="0">
                  <a:moveTo>
                    <a:pt x="2169" y="1"/>
                  </a:moveTo>
                  <a:cubicBezTo>
                    <a:pt x="1484" y="777"/>
                    <a:pt x="799" y="1553"/>
                    <a:pt x="114" y="2329"/>
                  </a:cubicBezTo>
                  <a:cubicBezTo>
                    <a:pt x="69" y="2374"/>
                    <a:pt x="0" y="2443"/>
                    <a:pt x="23" y="2511"/>
                  </a:cubicBezTo>
                  <a:cubicBezTo>
                    <a:pt x="23" y="2580"/>
                    <a:pt x="69" y="2625"/>
                    <a:pt x="114" y="2648"/>
                  </a:cubicBezTo>
                  <a:cubicBezTo>
                    <a:pt x="3721" y="5981"/>
                    <a:pt x="7350" y="9268"/>
                    <a:pt x="11002" y="12509"/>
                  </a:cubicBezTo>
                  <a:cubicBezTo>
                    <a:pt x="11710" y="11641"/>
                    <a:pt x="12417" y="10774"/>
                    <a:pt x="13102" y="9907"/>
                  </a:cubicBezTo>
                  <a:cubicBezTo>
                    <a:pt x="14563" y="8103"/>
                    <a:pt x="16001" y="6277"/>
                    <a:pt x="17416" y="4429"/>
                  </a:cubicBezTo>
                  <a:cubicBezTo>
                    <a:pt x="17393" y="3767"/>
                    <a:pt x="17416" y="3105"/>
                    <a:pt x="17439" y="2466"/>
                  </a:cubicBezTo>
                  <a:lnTo>
                    <a:pt x="17439" y="2466"/>
                  </a:lnTo>
                  <a:cubicBezTo>
                    <a:pt x="17142" y="2717"/>
                    <a:pt x="16822" y="2991"/>
                    <a:pt x="16480" y="3242"/>
                  </a:cubicBezTo>
                  <a:cubicBezTo>
                    <a:pt x="14974" y="5844"/>
                    <a:pt x="13033" y="8172"/>
                    <a:pt x="11093" y="10500"/>
                  </a:cubicBezTo>
                  <a:cubicBezTo>
                    <a:pt x="7921" y="7784"/>
                    <a:pt x="4748" y="5045"/>
                    <a:pt x="1575" y="2329"/>
                  </a:cubicBezTo>
                  <a:cubicBezTo>
                    <a:pt x="1986" y="1827"/>
                    <a:pt x="2397" y="1302"/>
                    <a:pt x="2808" y="777"/>
                  </a:cubicBezTo>
                  <a:cubicBezTo>
                    <a:pt x="2602" y="526"/>
                    <a:pt x="2374" y="274"/>
                    <a:pt x="2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45"/>
            <p:cNvSpPr/>
            <p:nvPr/>
          </p:nvSpPr>
          <p:spPr>
            <a:xfrm>
              <a:off x="6646302" y="1481178"/>
              <a:ext cx="158321" cy="207596"/>
            </a:xfrm>
            <a:custGeom>
              <a:avLst/>
              <a:gdLst/>
              <a:ahLst/>
              <a:cxnLst/>
              <a:rect l="l" t="t" r="r" b="b"/>
              <a:pathLst>
                <a:path w="5867" h="7693" extrusionOk="0">
                  <a:moveTo>
                    <a:pt x="5250" y="0"/>
                  </a:moveTo>
                  <a:cubicBezTo>
                    <a:pt x="3630" y="2192"/>
                    <a:pt x="1895" y="4269"/>
                    <a:pt x="46" y="6255"/>
                  </a:cubicBezTo>
                  <a:lnTo>
                    <a:pt x="1" y="6255"/>
                  </a:lnTo>
                  <a:cubicBezTo>
                    <a:pt x="92" y="6734"/>
                    <a:pt x="160" y="7213"/>
                    <a:pt x="252" y="7693"/>
                  </a:cubicBezTo>
                  <a:cubicBezTo>
                    <a:pt x="2123" y="5273"/>
                    <a:pt x="3995" y="2876"/>
                    <a:pt x="5867" y="457"/>
                  </a:cubicBezTo>
                  <a:cubicBezTo>
                    <a:pt x="5661" y="297"/>
                    <a:pt x="5456" y="160"/>
                    <a:pt x="52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45"/>
            <p:cNvSpPr/>
            <p:nvPr/>
          </p:nvSpPr>
          <p:spPr>
            <a:xfrm>
              <a:off x="6590255" y="1304399"/>
              <a:ext cx="134304" cy="123834"/>
            </a:xfrm>
            <a:custGeom>
              <a:avLst/>
              <a:gdLst/>
              <a:ahLst/>
              <a:cxnLst/>
              <a:rect l="l" t="t" r="r" b="b"/>
              <a:pathLst>
                <a:path w="4977" h="4589" extrusionOk="0">
                  <a:moveTo>
                    <a:pt x="1028" y="1"/>
                  </a:moveTo>
                  <a:cubicBezTo>
                    <a:pt x="936" y="1"/>
                    <a:pt x="868" y="46"/>
                    <a:pt x="799" y="92"/>
                  </a:cubicBezTo>
                  <a:cubicBezTo>
                    <a:pt x="685" y="160"/>
                    <a:pt x="548" y="274"/>
                    <a:pt x="434" y="389"/>
                  </a:cubicBezTo>
                  <a:cubicBezTo>
                    <a:pt x="274" y="548"/>
                    <a:pt x="137" y="731"/>
                    <a:pt x="0" y="914"/>
                  </a:cubicBezTo>
                  <a:cubicBezTo>
                    <a:pt x="1187" y="2260"/>
                    <a:pt x="2511" y="3493"/>
                    <a:pt x="3972" y="4543"/>
                  </a:cubicBezTo>
                  <a:cubicBezTo>
                    <a:pt x="4018" y="4566"/>
                    <a:pt x="4041" y="4588"/>
                    <a:pt x="4086" y="4588"/>
                  </a:cubicBezTo>
                  <a:cubicBezTo>
                    <a:pt x="4132" y="4588"/>
                    <a:pt x="4177" y="4566"/>
                    <a:pt x="4223" y="4543"/>
                  </a:cubicBezTo>
                  <a:cubicBezTo>
                    <a:pt x="4360" y="4429"/>
                    <a:pt x="4497" y="4315"/>
                    <a:pt x="4634" y="4200"/>
                  </a:cubicBezTo>
                  <a:cubicBezTo>
                    <a:pt x="4702" y="4109"/>
                    <a:pt x="4794" y="4041"/>
                    <a:pt x="4862" y="3972"/>
                  </a:cubicBezTo>
                  <a:cubicBezTo>
                    <a:pt x="4908" y="3904"/>
                    <a:pt x="4976" y="3835"/>
                    <a:pt x="4976" y="3767"/>
                  </a:cubicBezTo>
                  <a:cubicBezTo>
                    <a:pt x="4976" y="3675"/>
                    <a:pt x="4908" y="3607"/>
                    <a:pt x="4839" y="3538"/>
                  </a:cubicBezTo>
                  <a:cubicBezTo>
                    <a:pt x="3630" y="2397"/>
                    <a:pt x="2443" y="1256"/>
                    <a:pt x="1233" y="138"/>
                  </a:cubicBezTo>
                  <a:cubicBezTo>
                    <a:pt x="1165" y="69"/>
                    <a:pt x="1096" y="1"/>
                    <a:pt x="10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45"/>
            <p:cNvSpPr/>
            <p:nvPr/>
          </p:nvSpPr>
          <p:spPr>
            <a:xfrm>
              <a:off x="6200014" y="1623019"/>
              <a:ext cx="402238" cy="262429"/>
            </a:xfrm>
            <a:custGeom>
              <a:avLst/>
              <a:gdLst/>
              <a:ahLst/>
              <a:cxnLst/>
              <a:rect l="l" t="t" r="r" b="b"/>
              <a:pathLst>
                <a:path w="14906" h="9725" extrusionOk="0">
                  <a:moveTo>
                    <a:pt x="1233" y="1"/>
                  </a:moveTo>
                  <a:cubicBezTo>
                    <a:pt x="822" y="526"/>
                    <a:pt x="411" y="1051"/>
                    <a:pt x="0" y="1553"/>
                  </a:cubicBezTo>
                  <a:cubicBezTo>
                    <a:pt x="3173" y="4269"/>
                    <a:pt x="6346" y="7008"/>
                    <a:pt x="9518" y="9724"/>
                  </a:cubicBezTo>
                  <a:cubicBezTo>
                    <a:pt x="11458" y="7396"/>
                    <a:pt x="13399" y="5068"/>
                    <a:pt x="14905" y="2466"/>
                  </a:cubicBezTo>
                  <a:lnTo>
                    <a:pt x="14905" y="2466"/>
                  </a:lnTo>
                  <a:cubicBezTo>
                    <a:pt x="12896" y="4063"/>
                    <a:pt x="10682" y="5433"/>
                    <a:pt x="8354" y="6506"/>
                  </a:cubicBezTo>
                  <a:cubicBezTo>
                    <a:pt x="8172" y="6597"/>
                    <a:pt x="7989" y="6666"/>
                    <a:pt x="7806" y="6666"/>
                  </a:cubicBezTo>
                  <a:cubicBezTo>
                    <a:pt x="7624" y="6643"/>
                    <a:pt x="7464" y="6529"/>
                    <a:pt x="7304" y="6414"/>
                  </a:cubicBezTo>
                  <a:cubicBezTo>
                    <a:pt x="4908" y="4703"/>
                    <a:pt x="3082" y="2352"/>
                    <a:pt x="12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45"/>
            <p:cNvSpPr/>
            <p:nvPr/>
          </p:nvSpPr>
          <p:spPr>
            <a:xfrm>
              <a:off x="6147404" y="1253290"/>
              <a:ext cx="640597" cy="548200"/>
            </a:xfrm>
            <a:custGeom>
              <a:avLst/>
              <a:gdLst/>
              <a:ahLst/>
              <a:cxnLst/>
              <a:rect l="l" t="t" r="r" b="b"/>
              <a:pathLst>
                <a:path w="23739" h="20315" extrusionOk="0">
                  <a:moveTo>
                    <a:pt x="14585" y="0"/>
                  </a:moveTo>
                  <a:cubicBezTo>
                    <a:pt x="11162" y="4953"/>
                    <a:pt x="5866" y="8582"/>
                    <a:pt x="0" y="10020"/>
                  </a:cubicBezTo>
                  <a:cubicBezTo>
                    <a:pt x="913" y="10911"/>
                    <a:pt x="1735" y="11892"/>
                    <a:pt x="2534" y="12874"/>
                  </a:cubicBezTo>
                  <a:cubicBezTo>
                    <a:pt x="2739" y="13147"/>
                    <a:pt x="2967" y="13399"/>
                    <a:pt x="3173" y="13650"/>
                  </a:cubicBezTo>
                  <a:cubicBezTo>
                    <a:pt x="5022" y="16001"/>
                    <a:pt x="6848" y="18352"/>
                    <a:pt x="9244" y="20063"/>
                  </a:cubicBezTo>
                  <a:cubicBezTo>
                    <a:pt x="9404" y="20178"/>
                    <a:pt x="9564" y="20292"/>
                    <a:pt x="9746" y="20315"/>
                  </a:cubicBezTo>
                  <a:cubicBezTo>
                    <a:pt x="9929" y="20315"/>
                    <a:pt x="10112" y="20246"/>
                    <a:pt x="10294" y="20155"/>
                  </a:cubicBezTo>
                  <a:cubicBezTo>
                    <a:pt x="12622" y="19082"/>
                    <a:pt x="14836" y="17712"/>
                    <a:pt x="16845" y="16115"/>
                  </a:cubicBezTo>
                  <a:cubicBezTo>
                    <a:pt x="17187" y="15864"/>
                    <a:pt x="17507" y="15613"/>
                    <a:pt x="17804" y="15339"/>
                  </a:cubicBezTo>
                  <a:lnTo>
                    <a:pt x="17804" y="15316"/>
                  </a:lnTo>
                  <a:cubicBezTo>
                    <a:pt x="17827" y="14973"/>
                    <a:pt x="17872" y="14585"/>
                    <a:pt x="18101" y="14312"/>
                  </a:cubicBezTo>
                  <a:cubicBezTo>
                    <a:pt x="18140" y="14272"/>
                    <a:pt x="18213" y="14216"/>
                    <a:pt x="18291" y="14216"/>
                  </a:cubicBezTo>
                  <a:cubicBezTo>
                    <a:pt x="18304" y="14216"/>
                    <a:pt x="18316" y="14217"/>
                    <a:pt x="18329" y="14220"/>
                  </a:cubicBezTo>
                  <a:cubicBezTo>
                    <a:pt x="18397" y="14266"/>
                    <a:pt x="18420" y="14357"/>
                    <a:pt x="18443" y="14448"/>
                  </a:cubicBezTo>
                  <a:cubicBezTo>
                    <a:pt x="18466" y="14517"/>
                    <a:pt x="18466" y="14608"/>
                    <a:pt x="18489" y="14700"/>
                  </a:cubicBezTo>
                  <a:lnTo>
                    <a:pt x="18534" y="14700"/>
                  </a:lnTo>
                  <a:cubicBezTo>
                    <a:pt x="20383" y="12714"/>
                    <a:pt x="22118" y="10637"/>
                    <a:pt x="23738" y="8445"/>
                  </a:cubicBezTo>
                  <a:cubicBezTo>
                    <a:pt x="22848" y="7647"/>
                    <a:pt x="21935" y="6870"/>
                    <a:pt x="21045" y="6094"/>
                  </a:cubicBezTo>
                  <a:cubicBezTo>
                    <a:pt x="20908" y="6209"/>
                    <a:pt x="20771" y="6323"/>
                    <a:pt x="20634" y="6437"/>
                  </a:cubicBezTo>
                  <a:cubicBezTo>
                    <a:pt x="20588" y="6460"/>
                    <a:pt x="20543" y="6482"/>
                    <a:pt x="20497" y="6482"/>
                  </a:cubicBezTo>
                  <a:cubicBezTo>
                    <a:pt x="20452" y="6482"/>
                    <a:pt x="20429" y="6460"/>
                    <a:pt x="20383" y="6437"/>
                  </a:cubicBezTo>
                  <a:cubicBezTo>
                    <a:pt x="18922" y="5387"/>
                    <a:pt x="17598" y="4154"/>
                    <a:pt x="16411" y="2808"/>
                  </a:cubicBezTo>
                  <a:cubicBezTo>
                    <a:pt x="16548" y="2625"/>
                    <a:pt x="16685" y="2442"/>
                    <a:pt x="16845" y="2283"/>
                  </a:cubicBezTo>
                  <a:cubicBezTo>
                    <a:pt x="16092" y="1529"/>
                    <a:pt x="15339" y="753"/>
                    <a:pt x="145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5"/>
            <p:cNvSpPr/>
            <p:nvPr/>
          </p:nvSpPr>
          <p:spPr>
            <a:xfrm>
              <a:off x="6821219" y="1816871"/>
              <a:ext cx="1562054" cy="2972506"/>
            </a:xfrm>
            <a:custGeom>
              <a:avLst/>
              <a:gdLst/>
              <a:ahLst/>
              <a:cxnLst/>
              <a:rect l="l" t="t" r="r" b="b"/>
              <a:pathLst>
                <a:path w="57886" h="110154" extrusionOk="0">
                  <a:moveTo>
                    <a:pt x="29925" y="0"/>
                  </a:moveTo>
                  <a:cubicBezTo>
                    <a:pt x="29651" y="525"/>
                    <a:pt x="29217" y="1004"/>
                    <a:pt x="28761" y="1415"/>
                  </a:cubicBezTo>
                  <a:cubicBezTo>
                    <a:pt x="27779" y="2306"/>
                    <a:pt x="26615" y="2990"/>
                    <a:pt x="25291" y="3150"/>
                  </a:cubicBezTo>
                  <a:cubicBezTo>
                    <a:pt x="25128" y="3170"/>
                    <a:pt x="24964" y="3179"/>
                    <a:pt x="24799" y="3179"/>
                  </a:cubicBezTo>
                  <a:cubicBezTo>
                    <a:pt x="23813" y="3179"/>
                    <a:pt x="22826" y="2827"/>
                    <a:pt x="22141" y="2123"/>
                  </a:cubicBezTo>
                  <a:cubicBezTo>
                    <a:pt x="21982" y="3127"/>
                    <a:pt x="21776" y="4154"/>
                    <a:pt x="21571" y="5159"/>
                  </a:cubicBezTo>
                  <a:cubicBezTo>
                    <a:pt x="19334" y="16731"/>
                    <a:pt x="18284" y="28692"/>
                    <a:pt x="20270" y="40310"/>
                  </a:cubicBezTo>
                  <a:cubicBezTo>
                    <a:pt x="18855" y="42387"/>
                    <a:pt x="17234" y="44372"/>
                    <a:pt x="15568" y="46358"/>
                  </a:cubicBezTo>
                  <a:cubicBezTo>
                    <a:pt x="13240" y="49075"/>
                    <a:pt x="10774" y="51745"/>
                    <a:pt x="8538" y="54575"/>
                  </a:cubicBezTo>
                  <a:cubicBezTo>
                    <a:pt x="4566" y="59551"/>
                    <a:pt x="1119" y="65258"/>
                    <a:pt x="435" y="71580"/>
                  </a:cubicBezTo>
                  <a:cubicBezTo>
                    <a:pt x="1" y="75689"/>
                    <a:pt x="777" y="79843"/>
                    <a:pt x="1736" y="83860"/>
                  </a:cubicBezTo>
                  <a:cubicBezTo>
                    <a:pt x="3904" y="92831"/>
                    <a:pt x="7077" y="101573"/>
                    <a:pt x="11208" y="109881"/>
                  </a:cubicBezTo>
                  <a:cubicBezTo>
                    <a:pt x="11459" y="109972"/>
                    <a:pt x="11710" y="110041"/>
                    <a:pt x="11961" y="110086"/>
                  </a:cubicBezTo>
                  <a:cubicBezTo>
                    <a:pt x="12228" y="110131"/>
                    <a:pt x="12499" y="110154"/>
                    <a:pt x="12772" y="110154"/>
                  </a:cubicBezTo>
                  <a:cubicBezTo>
                    <a:pt x="14022" y="110154"/>
                    <a:pt x="15310" y="109688"/>
                    <a:pt x="16321" y="108808"/>
                  </a:cubicBezTo>
                  <a:cubicBezTo>
                    <a:pt x="16435" y="108717"/>
                    <a:pt x="16549" y="108603"/>
                    <a:pt x="16663" y="108511"/>
                  </a:cubicBezTo>
                  <a:cubicBezTo>
                    <a:pt x="13856" y="100842"/>
                    <a:pt x="16116" y="92009"/>
                    <a:pt x="13125" y="84431"/>
                  </a:cubicBezTo>
                  <a:cubicBezTo>
                    <a:pt x="12852" y="83723"/>
                    <a:pt x="12532" y="83038"/>
                    <a:pt x="12486" y="82285"/>
                  </a:cubicBezTo>
                  <a:cubicBezTo>
                    <a:pt x="12464" y="81509"/>
                    <a:pt x="12737" y="80733"/>
                    <a:pt x="13103" y="80026"/>
                  </a:cubicBezTo>
                  <a:cubicBezTo>
                    <a:pt x="14244" y="77720"/>
                    <a:pt x="16070" y="75803"/>
                    <a:pt x="17942" y="74045"/>
                  </a:cubicBezTo>
                  <a:cubicBezTo>
                    <a:pt x="19174" y="72881"/>
                    <a:pt x="20452" y="71786"/>
                    <a:pt x="21731" y="70667"/>
                  </a:cubicBezTo>
                  <a:cubicBezTo>
                    <a:pt x="22141" y="74570"/>
                    <a:pt x="23009" y="78496"/>
                    <a:pt x="25816" y="81121"/>
                  </a:cubicBezTo>
                  <a:cubicBezTo>
                    <a:pt x="27117" y="82308"/>
                    <a:pt x="28715" y="83107"/>
                    <a:pt x="30336" y="83860"/>
                  </a:cubicBezTo>
                  <a:cubicBezTo>
                    <a:pt x="38621" y="87672"/>
                    <a:pt x="47523" y="90183"/>
                    <a:pt x="56585" y="91324"/>
                  </a:cubicBezTo>
                  <a:cubicBezTo>
                    <a:pt x="56653" y="91233"/>
                    <a:pt x="56722" y="91141"/>
                    <a:pt x="56767" y="91050"/>
                  </a:cubicBezTo>
                  <a:cubicBezTo>
                    <a:pt x="57407" y="90069"/>
                    <a:pt x="57795" y="88927"/>
                    <a:pt x="57863" y="87786"/>
                  </a:cubicBezTo>
                  <a:cubicBezTo>
                    <a:pt x="57886" y="87581"/>
                    <a:pt x="57886" y="87375"/>
                    <a:pt x="57863" y="87170"/>
                  </a:cubicBezTo>
                  <a:cubicBezTo>
                    <a:pt x="52910" y="85504"/>
                    <a:pt x="48801" y="82194"/>
                    <a:pt x="44145" y="80071"/>
                  </a:cubicBezTo>
                  <a:cubicBezTo>
                    <a:pt x="42182" y="79181"/>
                    <a:pt x="40105" y="78519"/>
                    <a:pt x="38256" y="77423"/>
                  </a:cubicBezTo>
                  <a:cubicBezTo>
                    <a:pt x="37822" y="77150"/>
                    <a:pt x="37389" y="76853"/>
                    <a:pt x="37183" y="76396"/>
                  </a:cubicBezTo>
                  <a:cubicBezTo>
                    <a:pt x="37024" y="76008"/>
                    <a:pt x="37046" y="75552"/>
                    <a:pt x="37115" y="75118"/>
                  </a:cubicBezTo>
                  <a:cubicBezTo>
                    <a:pt x="37868" y="68453"/>
                    <a:pt x="40607" y="62108"/>
                    <a:pt x="41429" y="55466"/>
                  </a:cubicBezTo>
                  <a:lnTo>
                    <a:pt x="41429" y="55466"/>
                  </a:lnTo>
                  <a:cubicBezTo>
                    <a:pt x="41109" y="55580"/>
                    <a:pt x="40790" y="55694"/>
                    <a:pt x="40470" y="55808"/>
                  </a:cubicBezTo>
                  <a:cubicBezTo>
                    <a:pt x="35974" y="50855"/>
                    <a:pt x="32801" y="44829"/>
                    <a:pt x="31112" y="38461"/>
                  </a:cubicBezTo>
                  <a:cubicBezTo>
                    <a:pt x="29879" y="33759"/>
                    <a:pt x="29468" y="28874"/>
                    <a:pt x="29948" y="24058"/>
                  </a:cubicBezTo>
                  <a:cubicBezTo>
                    <a:pt x="30290" y="20429"/>
                    <a:pt x="31135" y="16868"/>
                    <a:pt x="31409" y="13262"/>
                  </a:cubicBezTo>
                  <a:cubicBezTo>
                    <a:pt x="31751" y="8788"/>
                    <a:pt x="31249" y="4269"/>
                    <a:pt x="299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1026" name="Google Shape;1026;p45"/>
            <p:cNvSpPr/>
            <p:nvPr/>
          </p:nvSpPr>
          <p:spPr>
            <a:xfrm>
              <a:off x="6985693" y="4185777"/>
              <a:ext cx="1513400" cy="817052"/>
            </a:xfrm>
            <a:custGeom>
              <a:avLst/>
              <a:gdLst/>
              <a:ahLst/>
              <a:cxnLst/>
              <a:rect l="l" t="t" r="r" b="b"/>
              <a:pathLst>
                <a:path w="56083" h="30278" extrusionOk="0">
                  <a:moveTo>
                    <a:pt x="51768" y="0"/>
                  </a:moveTo>
                  <a:cubicBezTo>
                    <a:pt x="51700" y="1141"/>
                    <a:pt x="51312" y="2283"/>
                    <a:pt x="50672" y="3264"/>
                  </a:cubicBezTo>
                  <a:cubicBezTo>
                    <a:pt x="50992" y="3470"/>
                    <a:pt x="51266" y="3789"/>
                    <a:pt x="51426" y="4132"/>
                  </a:cubicBezTo>
                  <a:cubicBezTo>
                    <a:pt x="51654" y="4679"/>
                    <a:pt x="51700" y="5273"/>
                    <a:pt x="51677" y="5843"/>
                  </a:cubicBezTo>
                  <a:cubicBezTo>
                    <a:pt x="51654" y="7373"/>
                    <a:pt x="51334" y="8993"/>
                    <a:pt x="52065" y="10340"/>
                  </a:cubicBezTo>
                  <a:cubicBezTo>
                    <a:pt x="52156" y="10523"/>
                    <a:pt x="52293" y="10682"/>
                    <a:pt x="52476" y="10751"/>
                  </a:cubicBezTo>
                  <a:cubicBezTo>
                    <a:pt x="52513" y="10760"/>
                    <a:pt x="52549" y="10764"/>
                    <a:pt x="52585" y="10764"/>
                  </a:cubicBezTo>
                  <a:cubicBezTo>
                    <a:pt x="52920" y="10764"/>
                    <a:pt x="53176" y="10398"/>
                    <a:pt x="53320" y="10089"/>
                  </a:cubicBezTo>
                  <a:cubicBezTo>
                    <a:pt x="54644" y="7304"/>
                    <a:pt x="55991" y="4405"/>
                    <a:pt x="56059" y="1324"/>
                  </a:cubicBezTo>
                  <a:cubicBezTo>
                    <a:pt x="56082" y="1187"/>
                    <a:pt x="56059" y="1027"/>
                    <a:pt x="55991" y="913"/>
                  </a:cubicBezTo>
                  <a:cubicBezTo>
                    <a:pt x="55899" y="799"/>
                    <a:pt x="55740" y="776"/>
                    <a:pt x="55580" y="753"/>
                  </a:cubicBezTo>
                  <a:cubicBezTo>
                    <a:pt x="54325" y="502"/>
                    <a:pt x="53046" y="251"/>
                    <a:pt x="51768" y="0"/>
                  </a:cubicBezTo>
                  <a:close/>
                  <a:moveTo>
                    <a:pt x="10226" y="21022"/>
                  </a:moveTo>
                  <a:cubicBezTo>
                    <a:pt x="9215" y="21902"/>
                    <a:pt x="7927" y="22368"/>
                    <a:pt x="6677" y="22368"/>
                  </a:cubicBezTo>
                  <a:cubicBezTo>
                    <a:pt x="6404" y="22368"/>
                    <a:pt x="6133" y="22345"/>
                    <a:pt x="5866" y="22300"/>
                  </a:cubicBezTo>
                  <a:lnTo>
                    <a:pt x="5866" y="22300"/>
                  </a:lnTo>
                  <a:cubicBezTo>
                    <a:pt x="5935" y="23282"/>
                    <a:pt x="5387" y="24241"/>
                    <a:pt x="4679" y="24948"/>
                  </a:cubicBezTo>
                  <a:cubicBezTo>
                    <a:pt x="3881" y="25747"/>
                    <a:pt x="2853" y="26295"/>
                    <a:pt x="1963" y="26980"/>
                  </a:cubicBezTo>
                  <a:cubicBezTo>
                    <a:pt x="1073" y="27664"/>
                    <a:pt x="229" y="28532"/>
                    <a:pt x="46" y="29650"/>
                  </a:cubicBezTo>
                  <a:cubicBezTo>
                    <a:pt x="0" y="29787"/>
                    <a:pt x="0" y="29947"/>
                    <a:pt x="69" y="30084"/>
                  </a:cubicBezTo>
                  <a:cubicBezTo>
                    <a:pt x="183" y="30221"/>
                    <a:pt x="388" y="30266"/>
                    <a:pt x="571" y="30266"/>
                  </a:cubicBezTo>
                  <a:cubicBezTo>
                    <a:pt x="692" y="30274"/>
                    <a:pt x="812" y="30278"/>
                    <a:pt x="933" y="30278"/>
                  </a:cubicBezTo>
                  <a:cubicBezTo>
                    <a:pt x="1885" y="30278"/>
                    <a:pt x="2832" y="30050"/>
                    <a:pt x="3744" y="29787"/>
                  </a:cubicBezTo>
                  <a:cubicBezTo>
                    <a:pt x="6163" y="29125"/>
                    <a:pt x="8514" y="28258"/>
                    <a:pt x="10774" y="27162"/>
                  </a:cubicBezTo>
                  <a:cubicBezTo>
                    <a:pt x="11253" y="26934"/>
                    <a:pt x="11778" y="26660"/>
                    <a:pt x="11961" y="26158"/>
                  </a:cubicBezTo>
                  <a:cubicBezTo>
                    <a:pt x="12166" y="25633"/>
                    <a:pt x="11938" y="25085"/>
                    <a:pt x="11732" y="24560"/>
                  </a:cubicBezTo>
                  <a:cubicBezTo>
                    <a:pt x="11230" y="23396"/>
                    <a:pt x="10728" y="22209"/>
                    <a:pt x="10226" y="210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5"/>
            <p:cNvSpPr/>
            <p:nvPr/>
          </p:nvSpPr>
          <p:spPr>
            <a:xfrm>
              <a:off x="7292431" y="1002707"/>
              <a:ext cx="1278091" cy="808525"/>
            </a:xfrm>
            <a:custGeom>
              <a:avLst/>
              <a:gdLst/>
              <a:ahLst/>
              <a:cxnLst/>
              <a:rect l="l" t="t" r="r" b="b"/>
              <a:pathLst>
                <a:path w="47363" h="29962" extrusionOk="0">
                  <a:moveTo>
                    <a:pt x="25764" y="0"/>
                  </a:moveTo>
                  <a:cubicBezTo>
                    <a:pt x="23996" y="0"/>
                    <a:pt x="22183" y="892"/>
                    <a:pt x="20931" y="2210"/>
                  </a:cubicBezTo>
                  <a:cubicBezTo>
                    <a:pt x="20315" y="2849"/>
                    <a:pt x="19767" y="3603"/>
                    <a:pt x="18945" y="3945"/>
                  </a:cubicBezTo>
                  <a:cubicBezTo>
                    <a:pt x="18502" y="4145"/>
                    <a:pt x="18021" y="4193"/>
                    <a:pt x="17528" y="4193"/>
                  </a:cubicBezTo>
                  <a:cubicBezTo>
                    <a:pt x="17057" y="4193"/>
                    <a:pt x="16575" y="4149"/>
                    <a:pt x="16106" y="4149"/>
                  </a:cubicBezTo>
                  <a:cubicBezTo>
                    <a:pt x="16055" y="4149"/>
                    <a:pt x="16005" y="4149"/>
                    <a:pt x="15955" y="4150"/>
                  </a:cubicBezTo>
                  <a:cubicBezTo>
                    <a:pt x="14563" y="4173"/>
                    <a:pt x="13170" y="4721"/>
                    <a:pt x="12121" y="5611"/>
                  </a:cubicBezTo>
                  <a:cubicBezTo>
                    <a:pt x="11048" y="6524"/>
                    <a:pt x="10272" y="7825"/>
                    <a:pt x="8993" y="8396"/>
                  </a:cubicBezTo>
                  <a:cubicBezTo>
                    <a:pt x="7624" y="9012"/>
                    <a:pt x="6026" y="8647"/>
                    <a:pt x="4543" y="8921"/>
                  </a:cubicBezTo>
                  <a:cubicBezTo>
                    <a:pt x="2945" y="9195"/>
                    <a:pt x="1507" y="10268"/>
                    <a:pt x="754" y="11706"/>
                  </a:cubicBezTo>
                  <a:cubicBezTo>
                    <a:pt x="114" y="12984"/>
                    <a:pt x="0" y="14559"/>
                    <a:pt x="480" y="15905"/>
                  </a:cubicBezTo>
                  <a:cubicBezTo>
                    <a:pt x="639" y="15380"/>
                    <a:pt x="822" y="14878"/>
                    <a:pt x="1096" y="14422"/>
                  </a:cubicBezTo>
                  <a:cubicBezTo>
                    <a:pt x="1739" y="13393"/>
                    <a:pt x="2944" y="12747"/>
                    <a:pt x="4166" y="12747"/>
                  </a:cubicBezTo>
                  <a:cubicBezTo>
                    <a:pt x="4246" y="12747"/>
                    <a:pt x="4326" y="12750"/>
                    <a:pt x="4406" y="12756"/>
                  </a:cubicBezTo>
                  <a:cubicBezTo>
                    <a:pt x="5707" y="12847"/>
                    <a:pt x="6916" y="13691"/>
                    <a:pt x="7441" y="14878"/>
                  </a:cubicBezTo>
                  <a:cubicBezTo>
                    <a:pt x="7875" y="15883"/>
                    <a:pt x="7829" y="17001"/>
                    <a:pt x="8103" y="18074"/>
                  </a:cubicBezTo>
                  <a:cubicBezTo>
                    <a:pt x="8377" y="19124"/>
                    <a:pt x="9153" y="20197"/>
                    <a:pt x="10454" y="20607"/>
                  </a:cubicBezTo>
                  <a:cubicBezTo>
                    <a:pt x="10735" y="20091"/>
                    <a:pt x="11314" y="19834"/>
                    <a:pt x="11892" y="19834"/>
                  </a:cubicBezTo>
                  <a:cubicBezTo>
                    <a:pt x="12490" y="19834"/>
                    <a:pt x="13086" y="20108"/>
                    <a:pt x="13353" y="20653"/>
                  </a:cubicBezTo>
                  <a:cubicBezTo>
                    <a:pt x="13787" y="21475"/>
                    <a:pt x="13422" y="22548"/>
                    <a:pt x="12691" y="23141"/>
                  </a:cubicBezTo>
                  <a:cubicBezTo>
                    <a:pt x="11984" y="23734"/>
                    <a:pt x="11002" y="23940"/>
                    <a:pt x="10066" y="23963"/>
                  </a:cubicBezTo>
                  <a:cubicBezTo>
                    <a:pt x="10043" y="24031"/>
                    <a:pt x="10021" y="24122"/>
                    <a:pt x="9998" y="24191"/>
                  </a:cubicBezTo>
                  <a:cubicBezTo>
                    <a:pt x="9884" y="26314"/>
                    <a:pt x="11732" y="28208"/>
                    <a:pt x="13787" y="28802"/>
                  </a:cubicBezTo>
                  <a:cubicBezTo>
                    <a:pt x="14572" y="29033"/>
                    <a:pt x="15378" y="29124"/>
                    <a:pt x="16191" y="29124"/>
                  </a:cubicBezTo>
                  <a:cubicBezTo>
                    <a:pt x="17626" y="29124"/>
                    <a:pt x="19085" y="28842"/>
                    <a:pt x="20497" y="28551"/>
                  </a:cubicBezTo>
                  <a:cubicBezTo>
                    <a:pt x="21990" y="28243"/>
                    <a:pt x="23534" y="27925"/>
                    <a:pt x="25053" y="27925"/>
                  </a:cubicBezTo>
                  <a:cubicBezTo>
                    <a:pt x="25787" y="27925"/>
                    <a:pt x="26516" y="27999"/>
                    <a:pt x="27231" y="28185"/>
                  </a:cubicBezTo>
                  <a:cubicBezTo>
                    <a:pt x="28692" y="28573"/>
                    <a:pt x="30016" y="29395"/>
                    <a:pt x="31499" y="29760"/>
                  </a:cubicBezTo>
                  <a:cubicBezTo>
                    <a:pt x="32035" y="29896"/>
                    <a:pt x="32586" y="29962"/>
                    <a:pt x="33139" y="29962"/>
                  </a:cubicBezTo>
                  <a:cubicBezTo>
                    <a:pt x="34542" y="29962"/>
                    <a:pt x="35952" y="29536"/>
                    <a:pt x="37114" y="28733"/>
                  </a:cubicBezTo>
                  <a:cubicBezTo>
                    <a:pt x="38735" y="27638"/>
                    <a:pt x="39830" y="25834"/>
                    <a:pt x="40104" y="23894"/>
                  </a:cubicBezTo>
                  <a:cubicBezTo>
                    <a:pt x="40218" y="23050"/>
                    <a:pt x="40173" y="22182"/>
                    <a:pt x="40538" y="21429"/>
                  </a:cubicBezTo>
                  <a:cubicBezTo>
                    <a:pt x="41109" y="20219"/>
                    <a:pt x="42524" y="19672"/>
                    <a:pt x="43642" y="18896"/>
                  </a:cubicBezTo>
                  <a:cubicBezTo>
                    <a:pt x="46244" y="17069"/>
                    <a:pt x="47363" y="13395"/>
                    <a:pt x="46222" y="10427"/>
                  </a:cubicBezTo>
                  <a:cubicBezTo>
                    <a:pt x="45742" y="9172"/>
                    <a:pt x="44829" y="8008"/>
                    <a:pt x="43574" y="7529"/>
                  </a:cubicBezTo>
                  <a:cubicBezTo>
                    <a:pt x="42364" y="7072"/>
                    <a:pt x="40949" y="7232"/>
                    <a:pt x="39853" y="6547"/>
                  </a:cubicBezTo>
                  <a:cubicBezTo>
                    <a:pt x="38278" y="5543"/>
                    <a:pt x="38027" y="3078"/>
                    <a:pt x="36361" y="2187"/>
                  </a:cubicBezTo>
                  <a:cubicBezTo>
                    <a:pt x="35881" y="1934"/>
                    <a:pt x="35366" y="1852"/>
                    <a:pt x="34833" y="1852"/>
                  </a:cubicBezTo>
                  <a:cubicBezTo>
                    <a:pt x="33850" y="1852"/>
                    <a:pt x="32803" y="2130"/>
                    <a:pt x="31790" y="2130"/>
                  </a:cubicBezTo>
                  <a:cubicBezTo>
                    <a:pt x="31468" y="2130"/>
                    <a:pt x="31149" y="2102"/>
                    <a:pt x="30837" y="2028"/>
                  </a:cubicBezTo>
                  <a:cubicBezTo>
                    <a:pt x="29673" y="1754"/>
                    <a:pt x="28760" y="864"/>
                    <a:pt x="27665" y="384"/>
                  </a:cubicBezTo>
                  <a:cubicBezTo>
                    <a:pt x="27057" y="120"/>
                    <a:pt x="26414" y="0"/>
                    <a:pt x="25764" y="0"/>
                  </a:cubicBezTo>
                  <a:close/>
                </a:path>
              </a:pathLst>
            </a:custGeom>
            <a:solidFill>
              <a:srgbClr val="EE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5"/>
            <p:cNvSpPr/>
            <p:nvPr/>
          </p:nvSpPr>
          <p:spPr>
            <a:xfrm>
              <a:off x="7365102" y="2854715"/>
              <a:ext cx="315401" cy="73777"/>
            </a:xfrm>
            <a:custGeom>
              <a:avLst/>
              <a:gdLst/>
              <a:ahLst/>
              <a:cxnLst/>
              <a:rect l="l" t="t" r="r" b="b"/>
              <a:pathLst>
                <a:path w="11688" h="2734" extrusionOk="0">
                  <a:moveTo>
                    <a:pt x="10957" y="1"/>
                  </a:moveTo>
                  <a:cubicBezTo>
                    <a:pt x="9171" y="939"/>
                    <a:pt x="7144" y="1439"/>
                    <a:pt x="5134" y="1439"/>
                  </a:cubicBezTo>
                  <a:cubicBezTo>
                    <a:pt x="5089" y="1439"/>
                    <a:pt x="5044" y="1439"/>
                    <a:pt x="4999" y="1439"/>
                  </a:cubicBezTo>
                  <a:cubicBezTo>
                    <a:pt x="4077" y="1439"/>
                    <a:pt x="3148" y="1345"/>
                    <a:pt x="2233" y="1345"/>
                  </a:cubicBezTo>
                  <a:cubicBezTo>
                    <a:pt x="1585" y="1345"/>
                    <a:pt x="945" y="1392"/>
                    <a:pt x="320" y="1553"/>
                  </a:cubicBezTo>
                  <a:cubicBezTo>
                    <a:pt x="252" y="1644"/>
                    <a:pt x="183" y="1735"/>
                    <a:pt x="115" y="1850"/>
                  </a:cubicBezTo>
                  <a:cubicBezTo>
                    <a:pt x="69" y="1895"/>
                    <a:pt x="46" y="1941"/>
                    <a:pt x="1" y="2009"/>
                  </a:cubicBezTo>
                  <a:cubicBezTo>
                    <a:pt x="260" y="1975"/>
                    <a:pt x="576" y="1950"/>
                    <a:pt x="943" y="1950"/>
                  </a:cubicBezTo>
                  <a:cubicBezTo>
                    <a:pt x="1545" y="1950"/>
                    <a:pt x="2286" y="2016"/>
                    <a:pt x="3151" y="2215"/>
                  </a:cubicBezTo>
                  <a:cubicBezTo>
                    <a:pt x="4519" y="2514"/>
                    <a:pt x="6681" y="2734"/>
                    <a:pt x="8628" y="2734"/>
                  </a:cubicBezTo>
                  <a:cubicBezTo>
                    <a:pt x="9798" y="2734"/>
                    <a:pt x="10891" y="2654"/>
                    <a:pt x="11687" y="2466"/>
                  </a:cubicBezTo>
                  <a:cubicBezTo>
                    <a:pt x="11436" y="1667"/>
                    <a:pt x="11185" y="822"/>
                    <a:pt x="10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5"/>
            <p:cNvSpPr/>
            <p:nvPr/>
          </p:nvSpPr>
          <p:spPr>
            <a:xfrm>
              <a:off x="6524951" y="1805781"/>
              <a:ext cx="2189104" cy="1517070"/>
            </a:xfrm>
            <a:custGeom>
              <a:avLst/>
              <a:gdLst/>
              <a:ahLst/>
              <a:cxnLst/>
              <a:rect l="l" t="t" r="r" b="b"/>
              <a:pathLst>
                <a:path w="81123" h="56219" extrusionOk="0">
                  <a:moveTo>
                    <a:pt x="33189" y="2077"/>
                  </a:moveTo>
                  <a:lnTo>
                    <a:pt x="32869" y="2351"/>
                  </a:lnTo>
                  <a:cubicBezTo>
                    <a:pt x="29948" y="4474"/>
                    <a:pt x="27414" y="7145"/>
                    <a:pt x="24493" y="9267"/>
                  </a:cubicBezTo>
                  <a:cubicBezTo>
                    <a:pt x="21853" y="11166"/>
                    <a:pt x="18693" y="12654"/>
                    <a:pt x="15510" y="12654"/>
                  </a:cubicBezTo>
                  <a:cubicBezTo>
                    <a:pt x="14867" y="12654"/>
                    <a:pt x="14223" y="12593"/>
                    <a:pt x="13582" y="12463"/>
                  </a:cubicBezTo>
                  <a:cubicBezTo>
                    <a:pt x="11231" y="11961"/>
                    <a:pt x="9131" y="10568"/>
                    <a:pt x="7556" y="8742"/>
                  </a:cubicBezTo>
                  <a:cubicBezTo>
                    <a:pt x="6461" y="7464"/>
                    <a:pt x="5616" y="5981"/>
                    <a:pt x="4954" y="4428"/>
                  </a:cubicBezTo>
                  <a:cubicBezTo>
                    <a:pt x="4680" y="3789"/>
                    <a:pt x="4452" y="3127"/>
                    <a:pt x="4224" y="2488"/>
                  </a:cubicBezTo>
                  <a:cubicBezTo>
                    <a:pt x="4132" y="2534"/>
                    <a:pt x="4018" y="2580"/>
                    <a:pt x="3927" y="2625"/>
                  </a:cubicBezTo>
                  <a:cubicBezTo>
                    <a:pt x="2717" y="3127"/>
                    <a:pt x="1485" y="3630"/>
                    <a:pt x="275" y="4155"/>
                  </a:cubicBezTo>
                  <a:cubicBezTo>
                    <a:pt x="184" y="4200"/>
                    <a:pt x="92" y="4246"/>
                    <a:pt x="1" y="4291"/>
                  </a:cubicBezTo>
                  <a:cubicBezTo>
                    <a:pt x="115" y="4908"/>
                    <a:pt x="252" y="5524"/>
                    <a:pt x="366" y="6140"/>
                  </a:cubicBezTo>
                  <a:cubicBezTo>
                    <a:pt x="1005" y="9039"/>
                    <a:pt x="1781" y="11892"/>
                    <a:pt x="3333" y="14380"/>
                  </a:cubicBezTo>
                  <a:cubicBezTo>
                    <a:pt x="4018" y="15499"/>
                    <a:pt x="4840" y="16503"/>
                    <a:pt x="5776" y="17416"/>
                  </a:cubicBezTo>
                  <a:cubicBezTo>
                    <a:pt x="8629" y="20178"/>
                    <a:pt x="12372" y="21913"/>
                    <a:pt x="16275" y="22643"/>
                  </a:cubicBezTo>
                  <a:cubicBezTo>
                    <a:pt x="17901" y="22953"/>
                    <a:pt x="19551" y="23093"/>
                    <a:pt x="21203" y="23093"/>
                  </a:cubicBezTo>
                  <a:cubicBezTo>
                    <a:pt x="23077" y="23093"/>
                    <a:pt x="24954" y="22913"/>
                    <a:pt x="26798" y="22597"/>
                  </a:cubicBezTo>
                  <a:lnTo>
                    <a:pt x="26798" y="22597"/>
                  </a:lnTo>
                  <a:cubicBezTo>
                    <a:pt x="25223" y="30541"/>
                    <a:pt x="25132" y="38780"/>
                    <a:pt x="26547" y="46769"/>
                  </a:cubicBezTo>
                  <a:cubicBezTo>
                    <a:pt x="28213" y="44783"/>
                    <a:pt x="29834" y="42798"/>
                    <a:pt x="31249" y="40721"/>
                  </a:cubicBezTo>
                  <a:cubicBezTo>
                    <a:pt x="29263" y="29103"/>
                    <a:pt x="30313" y="17142"/>
                    <a:pt x="32550" y="5570"/>
                  </a:cubicBezTo>
                  <a:cubicBezTo>
                    <a:pt x="32755" y="4565"/>
                    <a:pt x="32961" y="3538"/>
                    <a:pt x="33120" y="2534"/>
                  </a:cubicBezTo>
                  <a:lnTo>
                    <a:pt x="33189" y="2077"/>
                  </a:lnTo>
                  <a:close/>
                  <a:moveTo>
                    <a:pt x="40790" y="0"/>
                  </a:moveTo>
                  <a:lnTo>
                    <a:pt x="40927" y="411"/>
                  </a:lnTo>
                  <a:cubicBezTo>
                    <a:pt x="42228" y="4680"/>
                    <a:pt x="42730" y="9199"/>
                    <a:pt x="42388" y="13673"/>
                  </a:cubicBezTo>
                  <a:cubicBezTo>
                    <a:pt x="42114" y="17279"/>
                    <a:pt x="41269" y="20840"/>
                    <a:pt x="40927" y="24469"/>
                  </a:cubicBezTo>
                  <a:cubicBezTo>
                    <a:pt x="40447" y="29285"/>
                    <a:pt x="40858" y="34170"/>
                    <a:pt x="42091" y="38872"/>
                  </a:cubicBezTo>
                  <a:cubicBezTo>
                    <a:pt x="43780" y="45240"/>
                    <a:pt x="46953" y="51266"/>
                    <a:pt x="51449" y="56219"/>
                  </a:cubicBezTo>
                  <a:cubicBezTo>
                    <a:pt x="51769" y="56105"/>
                    <a:pt x="52088" y="55991"/>
                    <a:pt x="52408" y="55877"/>
                  </a:cubicBezTo>
                  <a:cubicBezTo>
                    <a:pt x="59758" y="53206"/>
                    <a:pt x="66377" y="48527"/>
                    <a:pt x="71262" y="42478"/>
                  </a:cubicBezTo>
                  <a:cubicBezTo>
                    <a:pt x="69824" y="37662"/>
                    <a:pt x="65441" y="34421"/>
                    <a:pt x="62634" y="30267"/>
                  </a:cubicBezTo>
                  <a:cubicBezTo>
                    <a:pt x="60351" y="26866"/>
                    <a:pt x="59141" y="22757"/>
                    <a:pt x="59210" y="18671"/>
                  </a:cubicBezTo>
                  <a:lnTo>
                    <a:pt x="59210" y="18671"/>
                  </a:lnTo>
                  <a:cubicBezTo>
                    <a:pt x="62268" y="19265"/>
                    <a:pt x="65213" y="20452"/>
                    <a:pt x="67815" y="22164"/>
                  </a:cubicBezTo>
                  <a:cubicBezTo>
                    <a:pt x="72471" y="25245"/>
                    <a:pt x="75964" y="30107"/>
                    <a:pt x="77150" y="35539"/>
                  </a:cubicBezTo>
                  <a:cubicBezTo>
                    <a:pt x="77265" y="36110"/>
                    <a:pt x="77356" y="36658"/>
                    <a:pt x="77424" y="37228"/>
                  </a:cubicBezTo>
                  <a:cubicBezTo>
                    <a:pt x="77539" y="37206"/>
                    <a:pt x="77630" y="37206"/>
                    <a:pt x="77721" y="37183"/>
                  </a:cubicBezTo>
                  <a:cubicBezTo>
                    <a:pt x="78794" y="37046"/>
                    <a:pt x="79730" y="36886"/>
                    <a:pt x="80666" y="36726"/>
                  </a:cubicBezTo>
                  <a:cubicBezTo>
                    <a:pt x="80734" y="36726"/>
                    <a:pt x="80825" y="36703"/>
                    <a:pt x="80894" y="36681"/>
                  </a:cubicBezTo>
                  <a:cubicBezTo>
                    <a:pt x="80939" y="36087"/>
                    <a:pt x="80985" y="35471"/>
                    <a:pt x="80985" y="34855"/>
                  </a:cubicBezTo>
                  <a:cubicBezTo>
                    <a:pt x="81122" y="28349"/>
                    <a:pt x="79250" y="21844"/>
                    <a:pt x="75690" y="16435"/>
                  </a:cubicBezTo>
                  <a:cubicBezTo>
                    <a:pt x="71787" y="10500"/>
                    <a:pt x="65898" y="5912"/>
                    <a:pt x="59187" y="3584"/>
                  </a:cubicBezTo>
                  <a:cubicBezTo>
                    <a:pt x="54576" y="1986"/>
                    <a:pt x="49669" y="1438"/>
                    <a:pt x="44807" y="936"/>
                  </a:cubicBezTo>
                  <a:cubicBezTo>
                    <a:pt x="43552" y="799"/>
                    <a:pt x="42251" y="662"/>
                    <a:pt x="41109" y="137"/>
                  </a:cubicBezTo>
                  <a:lnTo>
                    <a:pt x="4079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45"/>
            <p:cNvSpPr/>
            <p:nvPr/>
          </p:nvSpPr>
          <p:spPr>
            <a:xfrm>
              <a:off x="7351555" y="1468738"/>
              <a:ext cx="35134" cy="52756"/>
            </a:xfrm>
            <a:custGeom>
              <a:avLst/>
              <a:gdLst/>
              <a:ahLst/>
              <a:cxnLst/>
              <a:rect l="l" t="t" r="r" b="b"/>
              <a:pathLst>
                <a:path w="1302" h="1955" extrusionOk="0">
                  <a:moveTo>
                    <a:pt x="940" y="1"/>
                  </a:moveTo>
                  <a:cubicBezTo>
                    <a:pt x="835" y="1"/>
                    <a:pt x="724" y="40"/>
                    <a:pt x="640" y="96"/>
                  </a:cubicBezTo>
                  <a:cubicBezTo>
                    <a:pt x="389" y="279"/>
                    <a:pt x="252" y="553"/>
                    <a:pt x="137" y="849"/>
                  </a:cubicBezTo>
                  <a:cubicBezTo>
                    <a:pt x="46" y="1123"/>
                    <a:pt x="1" y="1397"/>
                    <a:pt x="69" y="1694"/>
                  </a:cubicBezTo>
                  <a:cubicBezTo>
                    <a:pt x="69" y="1785"/>
                    <a:pt x="115" y="1877"/>
                    <a:pt x="183" y="1922"/>
                  </a:cubicBezTo>
                  <a:cubicBezTo>
                    <a:pt x="232" y="1938"/>
                    <a:pt x="280" y="1955"/>
                    <a:pt x="320" y="1955"/>
                  </a:cubicBezTo>
                  <a:cubicBezTo>
                    <a:pt x="337" y="1955"/>
                    <a:pt x="352" y="1952"/>
                    <a:pt x="366" y="1945"/>
                  </a:cubicBezTo>
                  <a:cubicBezTo>
                    <a:pt x="617" y="1945"/>
                    <a:pt x="799" y="1740"/>
                    <a:pt x="914" y="1534"/>
                  </a:cubicBezTo>
                  <a:cubicBezTo>
                    <a:pt x="1050" y="1352"/>
                    <a:pt x="1119" y="1146"/>
                    <a:pt x="1187" y="941"/>
                  </a:cubicBezTo>
                  <a:cubicBezTo>
                    <a:pt x="1210" y="941"/>
                    <a:pt x="1256" y="735"/>
                    <a:pt x="1279" y="553"/>
                  </a:cubicBezTo>
                  <a:cubicBezTo>
                    <a:pt x="1302" y="370"/>
                    <a:pt x="1279" y="142"/>
                    <a:pt x="1119" y="51"/>
                  </a:cubicBezTo>
                  <a:cubicBezTo>
                    <a:pt x="1067" y="16"/>
                    <a:pt x="1004" y="1"/>
                    <a:pt x="9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45"/>
            <p:cNvSpPr/>
            <p:nvPr/>
          </p:nvSpPr>
          <p:spPr>
            <a:xfrm>
              <a:off x="7371254" y="1390481"/>
              <a:ext cx="67786" cy="39695"/>
            </a:xfrm>
            <a:custGeom>
              <a:avLst/>
              <a:gdLst/>
              <a:ahLst/>
              <a:cxnLst/>
              <a:rect l="l" t="t" r="r" b="b"/>
              <a:pathLst>
                <a:path w="2512" h="1471" extrusionOk="0">
                  <a:moveTo>
                    <a:pt x="1242" y="0"/>
                  </a:moveTo>
                  <a:cubicBezTo>
                    <a:pt x="1039" y="0"/>
                    <a:pt x="834" y="40"/>
                    <a:pt x="640" y="120"/>
                  </a:cubicBezTo>
                  <a:cubicBezTo>
                    <a:pt x="343" y="234"/>
                    <a:pt x="69" y="463"/>
                    <a:pt x="1" y="782"/>
                  </a:cubicBezTo>
                  <a:cubicBezTo>
                    <a:pt x="1" y="851"/>
                    <a:pt x="1" y="942"/>
                    <a:pt x="47" y="988"/>
                  </a:cubicBezTo>
                  <a:cubicBezTo>
                    <a:pt x="74" y="1029"/>
                    <a:pt x="118" y="1037"/>
                    <a:pt x="163" y="1037"/>
                  </a:cubicBezTo>
                  <a:cubicBezTo>
                    <a:pt x="194" y="1037"/>
                    <a:pt x="225" y="1033"/>
                    <a:pt x="252" y="1033"/>
                  </a:cubicBezTo>
                  <a:cubicBezTo>
                    <a:pt x="480" y="988"/>
                    <a:pt x="709" y="919"/>
                    <a:pt x="937" y="919"/>
                  </a:cubicBezTo>
                  <a:cubicBezTo>
                    <a:pt x="1165" y="919"/>
                    <a:pt x="1416" y="965"/>
                    <a:pt x="1576" y="1125"/>
                  </a:cubicBezTo>
                  <a:cubicBezTo>
                    <a:pt x="1690" y="1239"/>
                    <a:pt x="1827" y="1398"/>
                    <a:pt x="2010" y="1444"/>
                  </a:cubicBezTo>
                  <a:cubicBezTo>
                    <a:pt x="2056" y="1462"/>
                    <a:pt x="2107" y="1470"/>
                    <a:pt x="2158" y="1470"/>
                  </a:cubicBezTo>
                  <a:cubicBezTo>
                    <a:pt x="2307" y="1470"/>
                    <a:pt x="2455" y="1397"/>
                    <a:pt x="2489" y="1261"/>
                  </a:cubicBezTo>
                  <a:cubicBezTo>
                    <a:pt x="2512" y="1193"/>
                    <a:pt x="2512" y="1125"/>
                    <a:pt x="2512" y="1079"/>
                  </a:cubicBezTo>
                  <a:cubicBezTo>
                    <a:pt x="2466" y="668"/>
                    <a:pt x="2192" y="303"/>
                    <a:pt x="1827" y="120"/>
                  </a:cubicBezTo>
                  <a:cubicBezTo>
                    <a:pt x="1644" y="40"/>
                    <a:pt x="1445" y="0"/>
                    <a:pt x="1242" y="0"/>
                  </a:cubicBezTo>
                  <a:close/>
                </a:path>
              </a:pathLst>
            </a:custGeom>
            <a:solidFill>
              <a:srgbClr val="EE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45"/>
            <p:cNvSpPr/>
            <p:nvPr/>
          </p:nvSpPr>
          <p:spPr>
            <a:xfrm>
              <a:off x="6366063" y="1276956"/>
              <a:ext cx="2347992" cy="2852180"/>
            </a:xfrm>
            <a:custGeom>
              <a:avLst/>
              <a:gdLst/>
              <a:ahLst/>
              <a:cxnLst/>
              <a:rect l="l" t="t" r="r" b="b"/>
              <a:pathLst>
                <a:path w="87011" h="105695" extrusionOk="0">
                  <a:moveTo>
                    <a:pt x="63908" y="0"/>
                  </a:moveTo>
                  <a:cubicBezTo>
                    <a:pt x="63313" y="0"/>
                    <a:pt x="62673" y="144"/>
                    <a:pt x="62039" y="424"/>
                  </a:cubicBezTo>
                  <a:cubicBezTo>
                    <a:pt x="61240" y="766"/>
                    <a:pt x="60533" y="1291"/>
                    <a:pt x="59825" y="1816"/>
                  </a:cubicBezTo>
                  <a:cubicBezTo>
                    <a:pt x="59643" y="1953"/>
                    <a:pt x="59460" y="2090"/>
                    <a:pt x="59277" y="2227"/>
                  </a:cubicBezTo>
                  <a:cubicBezTo>
                    <a:pt x="58456" y="2798"/>
                    <a:pt x="57474" y="3414"/>
                    <a:pt x="56379" y="3551"/>
                  </a:cubicBezTo>
                  <a:cubicBezTo>
                    <a:pt x="56200" y="3576"/>
                    <a:pt x="56022" y="3587"/>
                    <a:pt x="55844" y="3587"/>
                  </a:cubicBezTo>
                  <a:cubicBezTo>
                    <a:pt x="54709" y="3587"/>
                    <a:pt x="53621" y="3121"/>
                    <a:pt x="52772" y="2707"/>
                  </a:cubicBezTo>
                  <a:cubicBezTo>
                    <a:pt x="52498" y="2570"/>
                    <a:pt x="52224" y="2433"/>
                    <a:pt x="51950" y="2296"/>
                  </a:cubicBezTo>
                  <a:cubicBezTo>
                    <a:pt x="51106" y="1839"/>
                    <a:pt x="50216" y="1383"/>
                    <a:pt x="49257" y="1132"/>
                  </a:cubicBezTo>
                  <a:cubicBezTo>
                    <a:pt x="48750" y="1004"/>
                    <a:pt x="48230" y="942"/>
                    <a:pt x="47710" y="942"/>
                  </a:cubicBezTo>
                  <a:cubicBezTo>
                    <a:pt x="46004" y="942"/>
                    <a:pt x="44301" y="1608"/>
                    <a:pt x="43094" y="2798"/>
                  </a:cubicBezTo>
                  <a:cubicBezTo>
                    <a:pt x="43049" y="2844"/>
                    <a:pt x="43049" y="2935"/>
                    <a:pt x="43094" y="2958"/>
                  </a:cubicBezTo>
                  <a:cubicBezTo>
                    <a:pt x="43121" y="2984"/>
                    <a:pt x="43156" y="2996"/>
                    <a:pt x="43189" y="2996"/>
                  </a:cubicBezTo>
                  <a:cubicBezTo>
                    <a:pt x="43212" y="2996"/>
                    <a:pt x="43235" y="2990"/>
                    <a:pt x="43254" y="2981"/>
                  </a:cubicBezTo>
                  <a:cubicBezTo>
                    <a:pt x="44420" y="1815"/>
                    <a:pt x="46049" y="1167"/>
                    <a:pt x="47678" y="1167"/>
                  </a:cubicBezTo>
                  <a:cubicBezTo>
                    <a:pt x="48186" y="1167"/>
                    <a:pt x="48695" y="1230"/>
                    <a:pt x="49189" y="1360"/>
                  </a:cubicBezTo>
                  <a:cubicBezTo>
                    <a:pt x="50124" y="1588"/>
                    <a:pt x="50992" y="2045"/>
                    <a:pt x="51836" y="2501"/>
                  </a:cubicBezTo>
                  <a:cubicBezTo>
                    <a:pt x="52110" y="2638"/>
                    <a:pt x="52384" y="2775"/>
                    <a:pt x="52658" y="2912"/>
                  </a:cubicBezTo>
                  <a:cubicBezTo>
                    <a:pt x="53548" y="3346"/>
                    <a:pt x="54689" y="3825"/>
                    <a:pt x="55876" y="3825"/>
                  </a:cubicBezTo>
                  <a:cubicBezTo>
                    <a:pt x="56036" y="3825"/>
                    <a:pt x="56219" y="3802"/>
                    <a:pt x="56401" y="3779"/>
                  </a:cubicBezTo>
                  <a:cubicBezTo>
                    <a:pt x="57565" y="3642"/>
                    <a:pt x="58570" y="3003"/>
                    <a:pt x="59414" y="2410"/>
                  </a:cubicBezTo>
                  <a:cubicBezTo>
                    <a:pt x="59597" y="2273"/>
                    <a:pt x="59780" y="2136"/>
                    <a:pt x="59962" y="1999"/>
                  </a:cubicBezTo>
                  <a:cubicBezTo>
                    <a:pt x="60647" y="1497"/>
                    <a:pt x="61354" y="972"/>
                    <a:pt x="62153" y="630"/>
                  </a:cubicBezTo>
                  <a:cubicBezTo>
                    <a:pt x="62747" y="363"/>
                    <a:pt x="63340" y="232"/>
                    <a:pt x="63889" y="232"/>
                  </a:cubicBezTo>
                  <a:cubicBezTo>
                    <a:pt x="64375" y="232"/>
                    <a:pt x="64826" y="335"/>
                    <a:pt x="65212" y="538"/>
                  </a:cubicBezTo>
                  <a:cubicBezTo>
                    <a:pt x="65623" y="744"/>
                    <a:pt x="65942" y="1063"/>
                    <a:pt x="66285" y="1360"/>
                  </a:cubicBezTo>
                  <a:cubicBezTo>
                    <a:pt x="66627" y="1680"/>
                    <a:pt x="66969" y="1999"/>
                    <a:pt x="67380" y="2227"/>
                  </a:cubicBezTo>
                  <a:cubicBezTo>
                    <a:pt x="67805" y="2452"/>
                    <a:pt x="68291" y="2561"/>
                    <a:pt x="68805" y="2561"/>
                  </a:cubicBezTo>
                  <a:cubicBezTo>
                    <a:pt x="69230" y="2561"/>
                    <a:pt x="69675" y="2486"/>
                    <a:pt x="70119" y="2341"/>
                  </a:cubicBezTo>
                  <a:cubicBezTo>
                    <a:pt x="71010" y="2045"/>
                    <a:pt x="71763" y="1497"/>
                    <a:pt x="72470" y="972"/>
                  </a:cubicBezTo>
                  <a:cubicBezTo>
                    <a:pt x="72516" y="926"/>
                    <a:pt x="72516" y="858"/>
                    <a:pt x="72470" y="789"/>
                  </a:cubicBezTo>
                  <a:cubicBezTo>
                    <a:pt x="72459" y="766"/>
                    <a:pt x="72436" y="755"/>
                    <a:pt x="72408" y="755"/>
                  </a:cubicBezTo>
                  <a:cubicBezTo>
                    <a:pt x="72379" y="755"/>
                    <a:pt x="72345" y="766"/>
                    <a:pt x="72311" y="789"/>
                  </a:cubicBezTo>
                  <a:cubicBezTo>
                    <a:pt x="71649" y="1314"/>
                    <a:pt x="70895" y="1839"/>
                    <a:pt x="70028" y="2136"/>
                  </a:cubicBezTo>
                  <a:cubicBezTo>
                    <a:pt x="69627" y="2267"/>
                    <a:pt x="69225" y="2331"/>
                    <a:pt x="68841" y="2331"/>
                  </a:cubicBezTo>
                  <a:cubicBezTo>
                    <a:pt x="68352" y="2331"/>
                    <a:pt x="67891" y="2226"/>
                    <a:pt x="67494" y="2022"/>
                  </a:cubicBezTo>
                  <a:cubicBezTo>
                    <a:pt x="67106" y="1816"/>
                    <a:pt x="66764" y="1497"/>
                    <a:pt x="66422" y="1200"/>
                  </a:cubicBezTo>
                  <a:cubicBezTo>
                    <a:pt x="66102" y="881"/>
                    <a:pt x="65737" y="561"/>
                    <a:pt x="65326" y="333"/>
                  </a:cubicBezTo>
                  <a:cubicBezTo>
                    <a:pt x="64911" y="109"/>
                    <a:pt x="64427" y="0"/>
                    <a:pt x="63908" y="0"/>
                  </a:cubicBezTo>
                  <a:close/>
                  <a:moveTo>
                    <a:pt x="63164" y="2519"/>
                  </a:moveTo>
                  <a:cubicBezTo>
                    <a:pt x="63116" y="2519"/>
                    <a:pt x="63068" y="2521"/>
                    <a:pt x="63021" y="2524"/>
                  </a:cubicBezTo>
                  <a:cubicBezTo>
                    <a:pt x="61994" y="2593"/>
                    <a:pt x="61218" y="3300"/>
                    <a:pt x="60441" y="3985"/>
                  </a:cubicBezTo>
                  <a:cubicBezTo>
                    <a:pt x="60145" y="4236"/>
                    <a:pt x="59825" y="4533"/>
                    <a:pt x="59506" y="4761"/>
                  </a:cubicBezTo>
                  <a:cubicBezTo>
                    <a:pt x="58557" y="5442"/>
                    <a:pt x="57366" y="5824"/>
                    <a:pt x="56101" y="5824"/>
                  </a:cubicBezTo>
                  <a:cubicBezTo>
                    <a:pt x="55966" y="5824"/>
                    <a:pt x="55830" y="5820"/>
                    <a:pt x="55694" y="5811"/>
                  </a:cubicBezTo>
                  <a:cubicBezTo>
                    <a:pt x="54416" y="5742"/>
                    <a:pt x="53092" y="5309"/>
                    <a:pt x="51859" y="4578"/>
                  </a:cubicBezTo>
                  <a:cubicBezTo>
                    <a:pt x="51631" y="4441"/>
                    <a:pt x="51380" y="4282"/>
                    <a:pt x="51174" y="4145"/>
                  </a:cubicBezTo>
                  <a:cubicBezTo>
                    <a:pt x="50649" y="3802"/>
                    <a:pt x="50124" y="3460"/>
                    <a:pt x="49531" y="3232"/>
                  </a:cubicBezTo>
                  <a:cubicBezTo>
                    <a:pt x="48981" y="3008"/>
                    <a:pt x="48385" y="2898"/>
                    <a:pt x="47789" y="2898"/>
                  </a:cubicBezTo>
                  <a:cubicBezTo>
                    <a:pt x="46925" y="2898"/>
                    <a:pt x="46060" y="3128"/>
                    <a:pt x="45331" y="3574"/>
                  </a:cubicBezTo>
                  <a:cubicBezTo>
                    <a:pt x="45285" y="3620"/>
                    <a:pt x="45263" y="3688"/>
                    <a:pt x="45285" y="3734"/>
                  </a:cubicBezTo>
                  <a:cubicBezTo>
                    <a:pt x="45319" y="3767"/>
                    <a:pt x="45365" y="3788"/>
                    <a:pt x="45404" y="3788"/>
                  </a:cubicBezTo>
                  <a:cubicBezTo>
                    <a:pt x="45419" y="3788"/>
                    <a:pt x="45433" y="3786"/>
                    <a:pt x="45445" y="3779"/>
                  </a:cubicBezTo>
                  <a:cubicBezTo>
                    <a:pt x="46149" y="3347"/>
                    <a:pt x="46972" y="3130"/>
                    <a:pt x="47792" y="3130"/>
                  </a:cubicBezTo>
                  <a:cubicBezTo>
                    <a:pt x="48356" y="3130"/>
                    <a:pt x="48919" y="3232"/>
                    <a:pt x="49440" y="3437"/>
                  </a:cubicBezTo>
                  <a:cubicBezTo>
                    <a:pt x="50010" y="3665"/>
                    <a:pt x="50535" y="4008"/>
                    <a:pt x="51037" y="4327"/>
                  </a:cubicBezTo>
                  <a:cubicBezTo>
                    <a:pt x="51266" y="4464"/>
                    <a:pt x="51494" y="4624"/>
                    <a:pt x="51745" y="4761"/>
                  </a:cubicBezTo>
                  <a:cubicBezTo>
                    <a:pt x="53000" y="5537"/>
                    <a:pt x="54370" y="5971"/>
                    <a:pt x="55671" y="6039"/>
                  </a:cubicBezTo>
                  <a:cubicBezTo>
                    <a:pt x="55808" y="6062"/>
                    <a:pt x="55922" y="6062"/>
                    <a:pt x="56036" y="6062"/>
                  </a:cubicBezTo>
                  <a:cubicBezTo>
                    <a:pt x="57383" y="6062"/>
                    <a:pt x="58638" y="5674"/>
                    <a:pt x="59643" y="4944"/>
                  </a:cubicBezTo>
                  <a:cubicBezTo>
                    <a:pt x="59985" y="4715"/>
                    <a:pt x="60304" y="4419"/>
                    <a:pt x="60601" y="4145"/>
                  </a:cubicBezTo>
                  <a:cubicBezTo>
                    <a:pt x="61354" y="3460"/>
                    <a:pt x="62085" y="2821"/>
                    <a:pt x="63021" y="2752"/>
                  </a:cubicBezTo>
                  <a:cubicBezTo>
                    <a:pt x="63049" y="2751"/>
                    <a:pt x="63077" y="2751"/>
                    <a:pt x="63105" y="2751"/>
                  </a:cubicBezTo>
                  <a:cubicBezTo>
                    <a:pt x="63699" y="2751"/>
                    <a:pt x="64358" y="2981"/>
                    <a:pt x="65121" y="3483"/>
                  </a:cubicBezTo>
                  <a:cubicBezTo>
                    <a:pt x="65303" y="3620"/>
                    <a:pt x="65509" y="3779"/>
                    <a:pt x="65714" y="3916"/>
                  </a:cubicBezTo>
                  <a:cubicBezTo>
                    <a:pt x="66125" y="4236"/>
                    <a:pt x="66559" y="4555"/>
                    <a:pt x="67061" y="4807"/>
                  </a:cubicBezTo>
                  <a:cubicBezTo>
                    <a:pt x="67631" y="5077"/>
                    <a:pt x="68263" y="5211"/>
                    <a:pt x="68895" y="5211"/>
                  </a:cubicBezTo>
                  <a:cubicBezTo>
                    <a:pt x="69704" y="5211"/>
                    <a:pt x="70513" y="4991"/>
                    <a:pt x="71192" y="4555"/>
                  </a:cubicBezTo>
                  <a:cubicBezTo>
                    <a:pt x="71238" y="4533"/>
                    <a:pt x="71261" y="4464"/>
                    <a:pt x="71238" y="4396"/>
                  </a:cubicBezTo>
                  <a:cubicBezTo>
                    <a:pt x="71210" y="4367"/>
                    <a:pt x="71173" y="4348"/>
                    <a:pt x="71138" y="4348"/>
                  </a:cubicBezTo>
                  <a:cubicBezTo>
                    <a:pt x="71116" y="4348"/>
                    <a:pt x="71095" y="4355"/>
                    <a:pt x="71078" y="4373"/>
                  </a:cubicBezTo>
                  <a:cubicBezTo>
                    <a:pt x="70426" y="4782"/>
                    <a:pt x="69659" y="4991"/>
                    <a:pt x="68894" y="4991"/>
                  </a:cubicBezTo>
                  <a:cubicBezTo>
                    <a:pt x="68294" y="4991"/>
                    <a:pt x="67694" y="4862"/>
                    <a:pt x="67152" y="4601"/>
                  </a:cubicBezTo>
                  <a:cubicBezTo>
                    <a:pt x="66696" y="4373"/>
                    <a:pt x="66262" y="4053"/>
                    <a:pt x="65851" y="3734"/>
                  </a:cubicBezTo>
                  <a:cubicBezTo>
                    <a:pt x="65646" y="3597"/>
                    <a:pt x="65440" y="3437"/>
                    <a:pt x="65235" y="3300"/>
                  </a:cubicBezTo>
                  <a:cubicBezTo>
                    <a:pt x="64472" y="2792"/>
                    <a:pt x="63788" y="2519"/>
                    <a:pt x="63164" y="2519"/>
                  </a:cubicBezTo>
                  <a:close/>
                  <a:moveTo>
                    <a:pt x="5803" y="3086"/>
                  </a:moveTo>
                  <a:cubicBezTo>
                    <a:pt x="5764" y="3086"/>
                    <a:pt x="5723" y="3107"/>
                    <a:pt x="5706" y="3140"/>
                  </a:cubicBezTo>
                  <a:cubicBezTo>
                    <a:pt x="5684" y="3209"/>
                    <a:pt x="5706" y="3277"/>
                    <a:pt x="5752" y="3300"/>
                  </a:cubicBezTo>
                  <a:cubicBezTo>
                    <a:pt x="6140" y="3460"/>
                    <a:pt x="6437" y="3825"/>
                    <a:pt x="6733" y="4190"/>
                  </a:cubicBezTo>
                  <a:cubicBezTo>
                    <a:pt x="7076" y="4647"/>
                    <a:pt x="7464" y="5103"/>
                    <a:pt x="8057" y="5172"/>
                  </a:cubicBezTo>
                  <a:cubicBezTo>
                    <a:pt x="8080" y="5195"/>
                    <a:pt x="8126" y="5195"/>
                    <a:pt x="8171" y="5195"/>
                  </a:cubicBezTo>
                  <a:cubicBezTo>
                    <a:pt x="8286" y="5217"/>
                    <a:pt x="8400" y="5217"/>
                    <a:pt x="8468" y="5286"/>
                  </a:cubicBezTo>
                  <a:cubicBezTo>
                    <a:pt x="8560" y="5354"/>
                    <a:pt x="8560" y="5491"/>
                    <a:pt x="8560" y="5651"/>
                  </a:cubicBezTo>
                  <a:cubicBezTo>
                    <a:pt x="8582" y="5720"/>
                    <a:pt x="8582" y="5788"/>
                    <a:pt x="8582" y="5879"/>
                  </a:cubicBezTo>
                  <a:cubicBezTo>
                    <a:pt x="8651" y="6267"/>
                    <a:pt x="8970" y="6541"/>
                    <a:pt x="9290" y="6770"/>
                  </a:cubicBezTo>
                  <a:lnTo>
                    <a:pt x="11983" y="8892"/>
                  </a:lnTo>
                  <a:cubicBezTo>
                    <a:pt x="12006" y="8915"/>
                    <a:pt x="12029" y="8915"/>
                    <a:pt x="12052" y="8915"/>
                  </a:cubicBezTo>
                  <a:cubicBezTo>
                    <a:pt x="12075" y="8915"/>
                    <a:pt x="12120" y="8915"/>
                    <a:pt x="12143" y="8892"/>
                  </a:cubicBezTo>
                  <a:cubicBezTo>
                    <a:pt x="12189" y="8824"/>
                    <a:pt x="12166" y="8755"/>
                    <a:pt x="12120" y="8710"/>
                  </a:cubicBezTo>
                  <a:lnTo>
                    <a:pt x="9427" y="6610"/>
                  </a:lnTo>
                  <a:cubicBezTo>
                    <a:pt x="9130" y="6382"/>
                    <a:pt x="8879" y="6130"/>
                    <a:pt x="8811" y="5834"/>
                  </a:cubicBezTo>
                  <a:cubicBezTo>
                    <a:pt x="8811" y="5765"/>
                    <a:pt x="8811" y="5697"/>
                    <a:pt x="8788" y="5628"/>
                  </a:cubicBezTo>
                  <a:cubicBezTo>
                    <a:pt x="8788" y="5446"/>
                    <a:pt x="8788" y="5240"/>
                    <a:pt x="8605" y="5103"/>
                  </a:cubicBezTo>
                  <a:cubicBezTo>
                    <a:pt x="8491" y="4989"/>
                    <a:pt x="8331" y="4989"/>
                    <a:pt x="8194" y="4966"/>
                  </a:cubicBezTo>
                  <a:lnTo>
                    <a:pt x="8080" y="4966"/>
                  </a:lnTo>
                  <a:cubicBezTo>
                    <a:pt x="7578" y="4898"/>
                    <a:pt x="7258" y="4487"/>
                    <a:pt x="6893" y="4031"/>
                  </a:cubicBezTo>
                  <a:cubicBezTo>
                    <a:pt x="6597" y="3665"/>
                    <a:pt x="6300" y="3277"/>
                    <a:pt x="5843" y="3095"/>
                  </a:cubicBezTo>
                  <a:cubicBezTo>
                    <a:pt x="5831" y="3089"/>
                    <a:pt x="5817" y="3086"/>
                    <a:pt x="5803" y="3086"/>
                  </a:cubicBezTo>
                  <a:close/>
                  <a:moveTo>
                    <a:pt x="4332" y="4752"/>
                  </a:moveTo>
                  <a:cubicBezTo>
                    <a:pt x="4283" y="4752"/>
                    <a:pt x="4240" y="4778"/>
                    <a:pt x="4223" y="4829"/>
                  </a:cubicBezTo>
                  <a:cubicBezTo>
                    <a:pt x="4200" y="4875"/>
                    <a:pt x="4223" y="4944"/>
                    <a:pt x="4268" y="4966"/>
                  </a:cubicBezTo>
                  <a:cubicBezTo>
                    <a:pt x="4634" y="5149"/>
                    <a:pt x="4930" y="5423"/>
                    <a:pt x="5159" y="5765"/>
                  </a:cubicBezTo>
                  <a:cubicBezTo>
                    <a:pt x="5204" y="5811"/>
                    <a:pt x="5227" y="5857"/>
                    <a:pt x="5250" y="5902"/>
                  </a:cubicBezTo>
                  <a:cubicBezTo>
                    <a:pt x="5432" y="6176"/>
                    <a:pt x="5615" y="6496"/>
                    <a:pt x="5957" y="6564"/>
                  </a:cubicBezTo>
                  <a:lnTo>
                    <a:pt x="6277" y="6564"/>
                  </a:lnTo>
                  <a:cubicBezTo>
                    <a:pt x="6334" y="6553"/>
                    <a:pt x="6385" y="6547"/>
                    <a:pt x="6434" y="6547"/>
                  </a:cubicBezTo>
                  <a:cubicBezTo>
                    <a:pt x="6482" y="6547"/>
                    <a:pt x="6528" y="6553"/>
                    <a:pt x="6574" y="6564"/>
                  </a:cubicBezTo>
                  <a:cubicBezTo>
                    <a:pt x="6779" y="6655"/>
                    <a:pt x="6870" y="6906"/>
                    <a:pt x="6939" y="7135"/>
                  </a:cubicBezTo>
                  <a:cubicBezTo>
                    <a:pt x="6939" y="7180"/>
                    <a:pt x="6962" y="7203"/>
                    <a:pt x="6985" y="7249"/>
                  </a:cubicBezTo>
                  <a:cubicBezTo>
                    <a:pt x="7167" y="7842"/>
                    <a:pt x="7601" y="8322"/>
                    <a:pt x="8012" y="8778"/>
                  </a:cubicBezTo>
                  <a:cubicBezTo>
                    <a:pt x="8354" y="9166"/>
                    <a:pt x="8719" y="9577"/>
                    <a:pt x="8925" y="10034"/>
                  </a:cubicBezTo>
                  <a:cubicBezTo>
                    <a:pt x="8948" y="10079"/>
                    <a:pt x="8993" y="10102"/>
                    <a:pt x="9039" y="10102"/>
                  </a:cubicBezTo>
                  <a:lnTo>
                    <a:pt x="9084" y="10102"/>
                  </a:lnTo>
                  <a:cubicBezTo>
                    <a:pt x="9153" y="10079"/>
                    <a:pt x="9176" y="10011"/>
                    <a:pt x="9153" y="9942"/>
                  </a:cubicBezTo>
                  <a:cubicBezTo>
                    <a:pt x="8925" y="9440"/>
                    <a:pt x="8537" y="9029"/>
                    <a:pt x="8171" y="8618"/>
                  </a:cubicBezTo>
                  <a:cubicBezTo>
                    <a:pt x="7761" y="8162"/>
                    <a:pt x="7373" y="7728"/>
                    <a:pt x="7190" y="7180"/>
                  </a:cubicBezTo>
                  <a:cubicBezTo>
                    <a:pt x="7167" y="7135"/>
                    <a:pt x="7167" y="7112"/>
                    <a:pt x="7167" y="7066"/>
                  </a:cubicBezTo>
                  <a:cubicBezTo>
                    <a:pt x="7053" y="6792"/>
                    <a:pt x="6962" y="6473"/>
                    <a:pt x="6665" y="6359"/>
                  </a:cubicBezTo>
                  <a:cubicBezTo>
                    <a:pt x="6585" y="6332"/>
                    <a:pt x="6505" y="6321"/>
                    <a:pt x="6424" y="6321"/>
                  </a:cubicBezTo>
                  <a:cubicBezTo>
                    <a:pt x="6368" y="6321"/>
                    <a:pt x="6311" y="6326"/>
                    <a:pt x="6254" y="6336"/>
                  </a:cubicBezTo>
                  <a:lnTo>
                    <a:pt x="6003" y="6336"/>
                  </a:lnTo>
                  <a:cubicBezTo>
                    <a:pt x="5752" y="6290"/>
                    <a:pt x="5615" y="6039"/>
                    <a:pt x="5455" y="5788"/>
                  </a:cubicBezTo>
                  <a:cubicBezTo>
                    <a:pt x="5410" y="5720"/>
                    <a:pt x="5387" y="5674"/>
                    <a:pt x="5341" y="5628"/>
                  </a:cubicBezTo>
                  <a:cubicBezTo>
                    <a:pt x="5113" y="5263"/>
                    <a:pt x="4771" y="4966"/>
                    <a:pt x="4382" y="4761"/>
                  </a:cubicBezTo>
                  <a:cubicBezTo>
                    <a:pt x="4365" y="4755"/>
                    <a:pt x="4348" y="4752"/>
                    <a:pt x="4332" y="4752"/>
                  </a:cubicBezTo>
                  <a:close/>
                  <a:moveTo>
                    <a:pt x="2638" y="6608"/>
                  </a:moveTo>
                  <a:cubicBezTo>
                    <a:pt x="2617" y="6608"/>
                    <a:pt x="2597" y="6615"/>
                    <a:pt x="2579" y="6633"/>
                  </a:cubicBezTo>
                  <a:cubicBezTo>
                    <a:pt x="2511" y="6655"/>
                    <a:pt x="2488" y="6724"/>
                    <a:pt x="2534" y="6792"/>
                  </a:cubicBezTo>
                  <a:lnTo>
                    <a:pt x="3127" y="7797"/>
                  </a:lnTo>
                  <a:cubicBezTo>
                    <a:pt x="3196" y="7911"/>
                    <a:pt x="3333" y="8116"/>
                    <a:pt x="3538" y="8139"/>
                  </a:cubicBezTo>
                  <a:cubicBezTo>
                    <a:pt x="3675" y="8139"/>
                    <a:pt x="3812" y="8071"/>
                    <a:pt x="3926" y="8025"/>
                  </a:cubicBezTo>
                  <a:cubicBezTo>
                    <a:pt x="4025" y="7976"/>
                    <a:pt x="4088" y="7938"/>
                    <a:pt x="4132" y="7938"/>
                  </a:cubicBezTo>
                  <a:cubicBezTo>
                    <a:pt x="4150" y="7938"/>
                    <a:pt x="4164" y="7944"/>
                    <a:pt x="4177" y="7956"/>
                  </a:cubicBezTo>
                  <a:cubicBezTo>
                    <a:pt x="4223" y="8002"/>
                    <a:pt x="4200" y="8071"/>
                    <a:pt x="4154" y="8230"/>
                  </a:cubicBezTo>
                  <a:cubicBezTo>
                    <a:pt x="4109" y="8367"/>
                    <a:pt x="4063" y="8573"/>
                    <a:pt x="4154" y="8710"/>
                  </a:cubicBezTo>
                  <a:cubicBezTo>
                    <a:pt x="4246" y="8824"/>
                    <a:pt x="4360" y="8869"/>
                    <a:pt x="4451" y="8892"/>
                  </a:cubicBezTo>
                  <a:cubicBezTo>
                    <a:pt x="4474" y="8892"/>
                    <a:pt x="4519" y="8915"/>
                    <a:pt x="4542" y="8915"/>
                  </a:cubicBezTo>
                  <a:cubicBezTo>
                    <a:pt x="4702" y="8984"/>
                    <a:pt x="4793" y="9143"/>
                    <a:pt x="4907" y="9303"/>
                  </a:cubicBezTo>
                  <a:lnTo>
                    <a:pt x="4976" y="9372"/>
                  </a:lnTo>
                  <a:cubicBezTo>
                    <a:pt x="5204" y="9714"/>
                    <a:pt x="5524" y="10011"/>
                    <a:pt x="5820" y="10307"/>
                  </a:cubicBezTo>
                  <a:lnTo>
                    <a:pt x="8217" y="12636"/>
                  </a:lnTo>
                  <a:cubicBezTo>
                    <a:pt x="8240" y="12658"/>
                    <a:pt x="8286" y="12658"/>
                    <a:pt x="8308" y="12658"/>
                  </a:cubicBezTo>
                  <a:cubicBezTo>
                    <a:pt x="8331" y="12658"/>
                    <a:pt x="8354" y="12658"/>
                    <a:pt x="8377" y="12636"/>
                  </a:cubicBezTo>
                  <a:cubicBezTo>
                    <a:pt x="8423" y="12590"/>
                    <a:pt x="8423" y="12499"/>
                    <a:pt x="8377" y="12476"/>
                  </a:cubicBezTo>
                  <a:lnTo>
                    <a:pt x="5980" y="10125"/>
                  </a:lnTo>
                  <a:cubicBezTo>
                    <a:pt x="5684" y="9851"/>
                    <a:pt x="5387" y="9577"/>
                    <a:pt x="5159" y="9235"/>
                  </a:cubicBezTo>
                  <a:lnTo>
                    <a:pt x="5113" y="9166"/>
                  </a:lnTo>
                  <a:cubicBezTo>
                    <a:pt x="4976" y="9006"/>
                    <a:pt x="4839" y="8801"/>
                    <a:pt x="4634" y="8710"/>
                  </a:cubicBezTo>
                  <a:cubicBezTo>
                    <a:pt x="4588" y="8687"/>
                    <a:pt x="4565" y="8687"/>
                    <a:pt x="4519" y="8664"/>
                  </a:cubicBezTo>
                  <a:cubicBezTo>
                    <a:pt x="4451" y="8641"/>
                    <a:pt x="4382" y="8641"/>
                    <a:pt x="4360" y="8596"/>
                  </a:cubicBezTo>
                  <a:cubicBezTo>
                    <a:pt x="4314" y="8527"/>
                    <a:pt x="4337" y="8413"/>
                    <a:pt x="4382" y="8299"/>
                  </a:cubicBezTo>
                  <a:cubicBezTo>
                    <a:pt x="4428" y="8116"/>
                    <a:pt x="4497" y="7911"/>
                    <a:pt x="4314" y="7774"/>
                  </a:cubicBezTo>
                  <a:cubicBezTo>
                    <a:pt x="4259" y="7727"/>
                    <a:pt x="4202" y="7710"/>
                    <a:pt x="4145" y="7710"/>
                  </a:cubicBezTo>
                  <a:cubicBezTo>
                    <a:pt x="4035" y="7710"/>
                    <a:pt x="3925" y="7774"/>
                    <a:pt x="3835" y="7819"/>
                  </a:cubicBezTo>
                  <a:cubicBezTo>
                    <a:pt x="3743" y="7865"/>
                    <a:pt x="3652" y="7911"/>
                    <a:pt x="3561" y="7911"/>
                  </a:cubicBezTo>
                  <a:cubicBezTo>
                    <a:pt x="3469" y="7888"/>
                    <a:pt x="3401" y="7797"/>
                    <a:pt x="3333" y="7683"/>
                  </a:cubicBezTo>
                  <a:lnTo>
                    <a:pt x="2716" y="6655"/>
                  </a:lnTo>
                  <a:cubicBezTo>
                    <a:pt x="2702" y="6627"/>
                    <a:pt x="2671" y="6608"/>
                    <a:pt x="2638" y="6608"/>
                  </a:cubicBezTo>
                  <a:close/>
                  <a:moveTo>
                    <a:pt x="38164" y="11586"/>
                  </a:moveTo>
                  <a:cubicBezTo>
                    <a:pt x="38095" y="11586"/>
                    <a:pt x="38027" y="11631"/>
                    <a:pt x="38027" y="11677"/>
                  </a:cubicBezTo>
                  <a:cubicBezTo>
                    <a:pt x="37959" y="12042"/>
                    <a:pt x="37730" y="12362"/>
                    <a:pt x="37388" y="12522"/>
                  </a:cubicBezTo>
                  <a:cubicBezTo>
                    <a:pt x="37228" y="12601"/>
                    <a:pt x="37051" y="12641"/>
                    <a:pt x="36874" y="12641"/>
                  </a:cubicBezTo>
                  <a:cubicBezTo>
                    <a:pt x="36697" y="12641"/>
                    <a:pt x="36521" y="12601"/>
                    <a:pt x="36361" y="12522"/>
                  </a:cubicBezTo>
                  <a:cubicBezTo>
                    <a:pt x="36342" y="12515"/>
                    <a:pt x="36324" y="12513"/>
                    <a:pt x="36307" y="12513"/>
                  </a:cubicBezTo>
                  <a:cubicBezTo>
                    <a:pt x="36259" y="12513"/>
                    <a:pt x="36218" y="12534"/>
                    <a:pt x="36201" y="12567"/>
                  </a:cubicBezTo>
                  <a:cubicBezTo>
                    <a:pt x="36178" y="12613"/>
                    <a:pt x="36201" y="12704"/>
                    <a:pt x="36247" y="12727"/>
                  </a:cubicBezTo>
                  <a:cubicBezTo>
                    <a:pt x="36452" y="12818"/>
                    <a:pt x="36657" y="12864"/>
                    <a:pt x="36886" y="12864"/>
                  </a:cubicBezTo>
                  <a:cubicBezTo>
                    <a:pt x="37091" y="12864"/>
                    <a:pt x="37319" y="12818"/>
                    <a:pt x="37502" y="12727"/>
                  </a:cubicBezTo>
                  <a:cubicBezTo>
                    <a:pt x="37890" y="12544"/>
                    <a:pt x="38164" y="12156"/>
                    <a:pt x="38255" y="11723"/>
                  </a:cubicBezTo>
                  <a:cubicBezTo>
                    <a:pt x="38255" y="11654"/>
                    <a:pt x="38232" y="11608"/>
                    <a:pt x="38164" y="11586"/>
                  </a:cubicBezTo>
                  <a:close/>
                  <a:moveTo>
                    <a:pt x="468" y="13423"/>
                  </a:moveTo>
                  <a:cubicBezTo>
                    <a:pt x="439" y="13423"/>
                    <a:pt x="411" y="13435"/>
                    <a:pt x="388" y="13457"/>
                  </a:cubicBezTo>
                  <a:cubicBezTo>
                    <a:pt x="342" y="13480"/>
                    <a:pt x="342" y="13571"/>
                    <a:pt x="365" y="13617"/>
                  </a:cubicBezTo>
                  <a:cubicBezTo>
                    <a:pt x="639" y="13937"/>
                    <a:pt x="936" y="14256"/>
                    <a:pt x="1255" y="14553"/>
                  </a:cubicBezTo>
                  <a:cubicBezTo>
                    <a:pt x="1278" y="14576"/>
                    <a:pt x="1301" y="14576"/>
                    <a:pt x="1324" y="14576"/>
                  </a:cubicBezTo>
                  <a:cubicBezTo>
                    <a:pt x="1347" y="14576"/>
                    <a:pt x="1392" y="14553"/>
                    <a:pt x="1415" y="14530"/>
                  </a:cubicBezTo>
                  <a:cubicBezTo>
                    <a:pt x="1461" y="14484"/>
                    <a:pt x="1438" y="14416"/>
                    <a:pt x="1392" y="14370"/>
                  </a:cubicBezTo>
                  <a:cubicBezTo>
                    <a:pt x="1096" y="14096"/>
                    <a:pt x="822" y="13800"/>
                    <a:pt x="548" y="13457"/>
                  </a:cubicBezTo>
                  <a:cubicBezTo>
                    <a:pt x="525" y="13435"/>
                    <a:pt x="496" y="13423"/>
                    <a:pt x="468" y="13423"/>
                  </a:cubicBezTo>
                  <a:close/>
                  <a:moveTo>
                    <a:pt x="134" y="8307"/>
                  </a:moveTo>
                  <a:cubicBezTo>
                    <a:pt x="110" y="8307"/>
                    <a:pt x="87" y="8312"/>
                    <a:pt x="69" y="8322"/>
                  </a:cubicBezTo>
                  <a:cubicBezTo>
                    <a:pt x="23" y="8367"/>
                    <a:pt x="0" y="8436"/>
                    <a:pt x="46" y="8481"/>
                  </a:cubicBezTo>
                  <a:cubicBezTo>
                    <a:pt x="1735" y="10513"/>
                    <a:pt x="3355" y="12613"/>
                    <a:pt x="4839" y="14758"/>
                  </a:cubicBezTo>
                  <a:cubicBezTo>
                    <a:pt x="4862" y="14781"/>
                    <a:pt x="4907" y="14804"/>
                    <a:pt x="4930" y="14804"/>
                  </a:cubicBezTo>
                  <a:cubicBezTo>
                    <a:pt x="4953" y="14804"/>
                    <a:pt x="4976" y="14781"/>
                    <a:pt x="4999" y="14781"/>
                  </a:cubicBezTo>
                  <a:cubicBezTo>
                    <a:pt x="5044" y="14736"/>
                    <a:pt x="5067" y="14667"/>
                    <a:pt x="5022" y="14621"/>
                  </a:cubicBezTo>
                  <a:cubicBezTo>
                    <a:pt x="3538" y="12476"/>
                    <a:pt x="1917" y="10353"/>
                    <a:pt x="228" y="8344"/>
                  </a:cubicBezTo>
                  <a:cubicBezTo>
                    <a:pt x="202" y="8318"/>
                    <a:pt x="167" y="8307"/>
                    <a:pt x="134" y="8307"/>
                  </a:cubicBezTo>
                  <a:close/>
                  <a:moveTo>
                    <a:pt x="1609" y="14975"/>
                  </a:moveTo>
                  <a:cubicBezTo>
                    <a:pt x="1581" y="14975"/>
                    <a:pt x="1552" y="14987"/>
                    <a:pt x="1529" y="15009"/>
                  </a:cubicBezTo>
                  <a:cubicBezTo>
                    <a:pt x="1484" y="15032"/>
                    <a:pt x="1484" y="15124"/>
                    <a:pt x="1506" y="15169"/>
                  </a:cubicBezTo>
                  <a:lnTo>
                    <a:pt x="2031" y="15740"/>
                  </a:lnTo>
                  <a:cubicBezTo>
                    <a:pt x="2054" y="15763"/>
                    <a:pt x="2077" y="15763"/>
                    <a:pt x="2100" y="15763"/>
                  </a:cubicBezTo>
                  <a:cubicBezTo>
                    <a:pt x="2146" y="15763"/>
                    <a:pt x="2168" y="15763"/>
                    <a:pt x="2191" y="15740"/>
                  </a:cubicBezTo>
                  <a:cubicBezTo>
                    <a:pt x="2237" y="15694"/>
                    <a:pt x="2237" y="15626"/>
                    <a:pt x="2191" y="15580"/>
                  </a:cubicBezTo>
                  <a:lnTo>
                    <a:pt x="1689" y="15009"/>
                  </a:lnTo>
                  <a:cubicBezTo>
                    <a:pt x="1666" y="14987"/>
                    <a:pt x="1638" y="14975"/>
                    <a:pt x="1609" y="14975"/>
                  </a:cubicBezTo>
                  <a:close/>
                  <a:moveTo>
                    <a:pt x="5892" y="23768"/>
                  </a:moveTo>
                  <a:cubicBezTo>
                    <a:pt x="5883" y="23768"/>
                    <a:pt x="5874" y="23770"/>
                    <a:pt x="5866" y="23774"/>
                  </a:cubicBezTo>
                  <a:cubicBezTo>
                    <a:pt x="5798" y="23774"/>
                    <a:pt x="5752" y="23843"/>
                    <a:pt x="5775" y="23911"/>
                  </a:cubicBezTo>
                  <a:cubicBezTo>
                    <a:pt x="5889" y="24459"/>
                    <a:pt x="6003" y="25121"/>
                    <a:pt x="6163" y="25760"/>
                  </a:cubicBezTo>
                  <a:cubicBezTo>
                    <a:pt x="6756" y="28568"/>
                    <a:pt x="7532" y="31489"/>
                    <a:pt x="9107" y="34046"/>
                  </a:cubicBezTo>
                  <a:cubicBezTo>
                    <a:pt x="9792" y="35119"/>
                    <a:pt x="10614" y="36146"/>
                    <a:pt x="11595" y="37104"/>
                  </a:cubicBezTo>
                  <a:cubicBezTo>
                    <a:pt x="14334" y="39752"/>
                    <a:pt x="17964" y="41578"/>
                    <a:pt x="22141" y="42354"/>
                  </a:cubicBezTo>
                  <a:cubicBezTo>
                    <a:pt x="23716" y="42651"/>
                    <a:pt x="25382" y="42811"/>
                    <a:pt x="27094" y="42811"/>
                  </a:cubicBezTo>
                  <a:cubicBezTo>
                    <a:pt x="28897" y="42811"/>
                    <a:pt x="30769" y="42651"/>
                    <a:pt x="32709" y="42308"/>
                  </a:cubicBezTo>
                  <a:cubicBezTo>
                    <a:pt x="33120" y="42240"/>
                    <a:pt x="33553" y="42149"/>
                    <a:pt x="33987" y="42057"/>
                  </a:cubicBezTo>
                  <a:cubicBezTo>
                    <a:pt x="34055" y="42057"/>
                    <a:pt x="34101" y="41989"/>
                    <a:pt x="34078" y="41920"/>
                  </a:cubicBezTo>
                  <a:cubicBezTo>
                    <a:pt x="34078" y="41875"/>
                    <a:pt x="34010" y="41829"/>
                    <a:pt x="33941" y="41829"/>
                  </a:cubicBezTo>
                  <a:cubicBezTo>
                    <a:pt x="33508" y="41920"/>
                    <a:pt x="33074" y="42012"/>
                    <a:pt x="32663" y="42080"/>
                  </a:cubicBezTo>
                  <a:cubicBezTo>
                    <a:pt x="30752" y="42408"/>
                    <a:pt x="28889" y="42574"/>
                    <a:pt x="27093" y="42574"/>
                  </a:cubicBezTo>
                  <a:cubicBezTo>
                    <a:pt x="25392" y="42574"/>
                    <a:pt x="23752" y="42426"/>
                    <a:pt x="22186" y="42126"/>
                  </a:cubicBezTo>
                  <a:cubicBezTo>
                    <a:pt x="18055" y="41350"/>
                    <a:pt x="14448" y="39547"/>
                    <a:pt x="11755" y="36922"/>
                  </a:cubicBezTo>
                  <a:cubicBezTo>
                    <a:pt x="10796" y="36009"/>
                    <a:pt x="9975" y="34982"/>
                    <a:pt x="9313" y="33932"/>
                  </a:cubicBezTo>
                  <a:cubicBezTo>
                    <a:pt x="7761" y="31444"/>
                    <a:pt x="6985" y="28568"/>
                    <a:pt x="6391" y="25829"/>
                  </a:cubicBezTo>
                  <a:cubicBezTo>
                    <a:pt x="7144" y="25600"/>
                    <a:pt x="7898" y="25372"/>
                    <a:pt x="8696" y="25098"/>
                  </a:cubicBezTo>
                  <a:cubicBezTo>
                    <a:pt x="9381" y="24870"/>
                    <a:pt x="10226" y="24596"/>
                    <a:pt x="10911" y="24117"/>
                  </a:cubicBezTo>
                  <a:cubicBezTo>
                    <a:pt x="10956" y="24094"/>
                    <a:pt x="10979" y="24003"/>
                    <a:pt x="10933" y="23957"/>
                  </a:cubicBezTo>
                  <a:cubicBezTo>
                    <a:pt x="10919" y="23929"/>
                    <a:pt x="10888" y="23909"/>
                    <a:pt x="10849" y="23909"/>
                  </a:cubicBezTo>
                  <a:cubicBezTo>
                    <a:pt x="10826" y="23909"/>
                    <a:pt x="10800" y="23917"/>
                    <a:pt x="10774" y="23934"/>
                  </a:cubicBezTo>
                  <a:cubicBezTo>
                    <a:pt x="10112" y="24391"/>
                    <a:pt x="9290" y="24665"/>
                    <a:pt x="8628" y="24893"/>
                  </a:cubicBezTo>
                  <a:cubicBezTo>
                    <a:pt x="7829" y="25144"/>
                    <a:pt x="7076" y="25372"/>
                    <a:pt x="6345" y="25600"/>
                  </a:cubicBezTo>
                  <a:cubicBezTo>
                    <a:pt x="6209" y="24984"/>
                    <a:pt x="6094" y="24391"/>
                    <a:pt x="5980" y="23866"/>
                  </a:cubicBezTo>
                  <a:cubicBezTo>
                    <a:pt x="5980" y="23809"/>
                    <a:pt x="5934" y="23768"/>
                    <a:pt x="5892" y="23768"/>
                  </a:cubicBezTo>
                  <a:close/>
                  <a:moveTo>
                    <a:pt x="59859" y="37633"/>
                  </a:moveTo>
                  <a:cubicBezTo>
                    <a:pt x="58594" y="37633"/>
                    <a:pt x="57324" y="37722"/>
                    <a:pt x="56059" y="37903"/>
                  </a:cubicBezTo>
                  <a:cubicBezTo>
                    <a:pt x="55991" y="37903"/>
                    <a:pt x="55968" y="37972"/>
                    <a:pt x="55968" y="38040"/>
                  </a:cubicBezTo>
                  <a:cubicBezTo>
                    <a:pt x="55968" y="38086"/>
                    <a:pt x="56036" y="38131"/>
                    <a:pt x="56105" y="38131"/>
                  </a:cubicBezTo>
                  <a:cubicBezTo>
                    <a:pt x="57351" y="37951"/>
                    <a:pt x="58605" y="37861"/>
                    <a:pt x="59858" y="37861"/>
                  </a:cubicBezTo>
                  <a:cubicBezTo>
                    <a:pt x="61610" y="37861"/>
                    <a:pt x="63358" y="38036"/>
                    <a:pt x="65075" y="38383"/>
                  </a:cubicBezTo>
                  <a:cubicBezTo>
                    <a:pt x="68225" y="38999"/>
                    <a:pt x="71101" y="40163"/>
                    <a:pt x="73657" y="41852"/>
                  </a:cubicBezTo>
                  <a:cubicBezTo>
                    <a:pt x="78382" y="44979"/>
                    <a:pt x="81760" y="49841"/>
                    <a:pt x="82924" y="55159"/>
                  </a:cubicBezTo>
                  <a:cubicBezTo>
                    <a:pt x="83038" y="55707"/>
                    <a:pt x="83130" y="56278"/>
                    <a:pt x="83198" y="56825"/>
                  </a:cubicBezTo>
                  <a:cubicBezTo>
                    <a:pt x="83221" y="56894"/>
                    <a:pt x="83267" y="56939"/>
                    <a:pt x="83312" y="56939"/>
                  </a:cubicBezTo>
                  <a:lnTo>
                    <a:pt x="83335" y="56939"/>
                  </a:lnTo>
                  <a:cubicBezTo>
                    <a:pt x="83404" y="56917"/>
                    <a:pt x="83449" y="56871"/>
                    <a:pt x="83427" y="56803"/>
                  </a:cubicBezTo>
                  <a:cubicBezTo>
                    <a:pt x="83358" y="56278"/>
                    <a:pt x="83267" y="55753"/>
                    <a:pt x="83175" y="55228"/>
                  </a:cubicBezTo>
                  <a:cubicBezTo>
                    <a:pt x="84431" y="55068"/>
                    <a:pt x="85686" y="54840"/>
                    <a:pt x="86896" y="54566"/>
                  </a:cubicBezTo>
                  <a:cubicBezTo>
                    <a:pt x="86964" y="54543"/>
                    <a:pt x="87010" y="54474"/>
                    <a:pt x="86987" y="54429"/>
                  </a:cubicBezTo>
                  <a:cubicBezTo>
                    <a:pt x="86987" y="54372"/>
                    <a:pt x="86941" y="54331"/>
                    <a:pt x="86886" y="54331"/>
                  </a:cubicBezTo>
                  <a:cubicBezTo>
                    <a:pt x="86875" y="54331"/>
                    <a:pt x="86862" y="54333"/>
                    <a:pt x="86850" y="54337"/>
                  </a:cubicBezTo>
                  <a:cubicBezTo>
                    <a:pt x="85641" y="54611"/>
                    <a:pt x="84385" y="54840"/>
                    <a:pt x="83107" y="55022"/>
                  </a:cubicBezTo>
                  <a:cubicBezTo>
                    <a:pt x="81920" y="49658"/>
                    <a:pt x="78519" y="44796"/>
                    <a:pt x="73771" y="41669"/>
                  </a:cubicBezTo>
                  <a:cubicBezTo>
                    <a:pt x="71192" y="39957"/>
                    <a:pt x="68293" y="38771"/>
                    <a:pt x="65121" y="38154"/>
                  </a:cubicBezTo>
                  <a:cubicBezTo>
                    <a:pt x="63390" y="37808"/>
                    <a:pt x="61629" y="37633"/>
                    <a:pt x="59859" y="37633"/>
                  </a:cubicBezTo>
                  <a:close/>
                  <a:moveTo>
                    <a:pt x="51391" y="77354"/>
                  </a:moveTo>
                  <a:cubicBezTo>
                    <a:pt x="51356" y="77354"/>
                    <a:pt x="51317" y="77370"/>
                    <a:pt x="51288" y="77414"/>
                  </a:cubicBezTo>
                  <a:cubicBezTo>
                    <a:pt x="48298" y="82184"/>
                    <a:pt x="43916" y="85950"/>
                    <a:pt x="39670" y="89602"/>
                  </a:cubicBezTo>
                  <a:cubicBezTo>
                    <a:pt x="39282" y="89922"/>
                    <a:pt x="38894" y="90264"/>
                    <a:pt x="38529" y="90584"/>
                  </a:cubicBezTo>
                  <a:cubicBezTo>
                    <a:pt x="38483" y="90630"/>
                    <a:pt x="38461" y="90698"/>
                    <a:pt x="38506" y="90744"/>
                  </a:cubicBezTo>
                  <a:cubicBezTo>
                    <a:pt x="38529" y="90766"/>
                    <a:pt x="38575" y="90789"/>
                    <a:pt x="38598" y="90789"/>
                  </a:cubicBezTo>
                  <a:cubicBezTo>
                    <a:pt x="38620" y="90789"/>
                    <a:pt x="38643" y="90789"/>
                    <a:pt x="38666" y="90766"/>
                  </a:cubicBezTo>
                  <a:cubicBezTo>
                    <a:pt x="39054" y="90424"/>
                    <a:pt x="39442" y="90105"/>
                    <a:pt x="39807" y="89785"/>
                  </a:cubicBezTo>
                  <a:cubicBezTo>
                    <a:pt x="44076" y="86110"/>
                    <a:pt x="48481" y="82344"/>
                    <a:pt x="51494" y="77528"/>
                  </a:cubicBezTo>
                  <a:cubicBezTo>
                    <a:pt x="51517" y="77482"/>
                    <a:pt x="51517" y="77414"/>
                    <a:pt x="51448" y="77368"/>
                  </a:cubicBezTo>
                  <a:cubicBezTo>
                    <a:pt x="51432" y="77360"/>
                    <a:pt x="51412" y="77354"/>
                    <a:pt x="51391" y="77354"/>
                  </a:cubicBezTo>
                  <a:close/>
                  <a:moveTo>
                    <a:pt x="21611" y="76971"/>
                  </a:moveTo>
                  <a:cubicBezTo>
                    <a:pt x="21561" y="76971"/>
                    <a:pt x="21519" y="76997"/>
                    <a:pt x="21501" y="77049"/>
                  </a:cubicBezTo>
                  <a:cubicBezTo>
                    <a:pt x="19858" y="80244"/>
                    <a:pt x="18146" y="83691"/>
                    <a:pt x="17005" y="87251"/>
                  </a:cubicBezTo>
                  <a:cubicBezTo>
                    <a:pt x="15749" y="91223"/>
                    <a:pt x="15339" y="94921"/>
                    <a:pt x="15772" y="98276"/>
                  </a:cubicBezTo>
                  <a:cubicBezTo>
                    <a:pt x="15772" y="98344"/>
                    <a:pt x="15818" y="98390"/>
                    <a:pt x="15886" y="98390"/>
                  </a:cubicBezTo>
                  <a:cubicBezTo>
                    <a:pt x="15955" y="98367"/>
                    <a:pt x="16001" y="98322"/>
                    <a:pt x="16001" y="98253"/>
                  </a:cubicBezTo>
                  <a:cubicBezTo>
                    <a:pt x="15567" y="94921"/>
                    <a:pt x="15978" y="91246"/>
                    <a:pt x="17233" y="87320"/>
                  </a:cubicBezTo>
                  <a:cubicBezTo>
                    <a:pt x="18374" y="83759"/>
                    <a:pt x="20063" y="80335"/>
                    <a:pt x="21707" y="77140"/>
                  </a:cubicBezTo>
                  <a:cubicBezTo>
                    <a:pt x="21730" y="77094"/>
                    <a:pt x="21707" y="77026"/>
                    <a:pt x="21661" y="76980"/>
                  </a:cubicBezTo>
                  <a:cubicBezTo>
                    <a:pt x="21644" y="76974"/>
                    <a:pt x="21627" y="76971"/>
                    <a:pt x="21611" y="76971"/>
                  </a:cubicBezTo>
                  <a:close/>
                  <a:moveTo>
                    <a:pt x="57003" y="89411"/>
                  </a:moveTo>
                  <a:cubicBezTo>
                    <a:pt x="56963" y="89411"/>
                    <a:pt x="56921" y="89437"/>
                    <a:pt x="56904" y="89488"/>
                  </a:cubicBezTo>
                  <a:cubicBezTo>
                    <a:pt x="56424" y="90538"/>
                    <a:pt x="55922" y="91748"/>
                    <a:pt x="55945" y="93003"/>
                  </a:cubicBezTo>
                  <a:cubicBezTo>
                    <a:pt x="55945" y="94396"/>
                    <a:pt x="56607" y="95834"/>
                    <a:pt x="57725" y="96998"/>
                  </a:cubicBezTo>
                  <a:cubicBezTo>
                    <a:pt x="58615" y="97911"/>
                    <a:pt x="59825" y="98687"/>
                    <a:pt x="61446" y="99349"/>
                  </a:cubicBezTo>
                  <a:cubicBezTo>
                    <a:pt x="61446" y="99372"/>
                    <a:pt x="61469" y="99372"/>
                    <a:pt x="61491" y="99372"/>
                  </a:cubicBezTo>
                  <a:cubicBezTo>
                    <a:pt x="61514" y="99372"/>
                    <a:pt x="61560" y="99349"/>
                    <a:pt x="61583" y="99303"/>
                  </a:cubicBezTo>
                  <a:cubicBezTo>
                    <a:pt x="61606" y="99235"/>
                    <a:pt x="61583" y="99166"/>
                    <a:pt x="61514" y="99143"/>
                  </a:cubicBezTo>
                  <a:cubicBezTo>
                    <a:pt x="59962" y="98481"/>
                    <a:pt x="58775" y="97728"/>
                    <a:pt x="57885" y="96838"/>
                  </a:cubicBezTo>
                  <a:cubicBezTo>
                    <a:pt x="56812" y="95720"/>
                    <a:pt x="56173" y="94327"/>
                    <a:pt x="56173" y="93003"/>
                  </a:cubicBezTo>
                  <a:cubicBezTo>
                    <a:pt x="56150" y="91794"/>
                    <a:pt x="56652" y="90607"/>
                    <a:pt x="57109" y="89580"/>
                  </a:cubicBezTo>
                  <a:cubicBezTo>
                    <a:pt x="57132" y="89511"/>
                    <a:pt x="57109" y="89443"/>
                    <a:pt x="57040" y="89420"/>
                  </a:cubicBezTo>
                  <a:cubicBezTo>
                    <a:pt x="57029" y="89414"/>
                    <a:pt x="57016" y="89411"/>
                    <a:pt x="57003" y="89411"/>
                  </a:cubicBezTo>
                  <a:close/>
                  <a:moveTo>
                    <a:pt x="63310" y="99689"/>
                  </a:moveTo>
                  <a:cubicBezTo>
                    <a:pt x="63272" y="99689"/>
                    <a:pt x="63240" y="99709"/>
                    <a:pt x="63226" y="99737"/>
                  </a:cubicBezTo>
                  <a:cubicBezTo>
                    <a:pt x="63180" y="99805"/>
                    <a:pt x="63203" y="99874"/>
                    <a:pt x="63249" y="99897"/>
                  </a:cubicBezTo>
                  <a:cubicBezTo>
                    <a:pt x="64025" y="100444"/>
                    <a:pt x="64870" y="100947"/>
                    <a:pt x="65714" y="101380"/>
                  </a:cubicBezTo>
                  <a:cubicBezTo>
                    <a:pt x="65737" y="101380"/>
                    <a:pt x="65737" y="101403"/>
                    <a:pt x="65760" y="101403"/>
                  </a:cubicBezTo>
                  <a:cubicBezTo>
                    <a:pt x="65805" y="101403"/>
                    <a:pt x="65851" y="101380"/>
                    <a:pt x="65874" y="101335"/>
                  </a:cubicBezTo>
                  <a:cubicBezTo>
                    <a:pt x="65897" y="101266"/>
                    <a:pt x="65874" y="101198"/>
                    <a:pt x="65828" y="101175"/>
                  </a:cubicBezTo>
                  <a:cubicBezTo>
                    <a:pt x="64984" y="100741"/>
                    <a:pt x="64162" y="100239"/>
                    <a:pt x="63386" y="99714"/>
                  </a:cubicBezTo>
                  <a:cubicBezTo>
                    <a:pt x="63360" y="99697"/>
                    <a:pt x="63334" y="99689"/>
                    <a:pt x="63310" y="99689"/>
                  </a:cubicBezTo>
                  <a:close/>
                  <a:moveTo>
                    <a:pt x="16092" y="100193"/>
                  </a:moveTo>
                  <a:cubicBezTo>
                    <a:pt x="16023" y="100193"/>
                    <a:pt x="15978" y="100239"/>
                    <a:pt x="15978" y="100307"/>
                  </a:cubicBezTo>
                  <a:cubicBezTo>
                    <a:pt x="16001" y="102133"/>
                    <a:pt x="16320" y="103914"/>
                    <a:pt x="16936" y="105626"/>
                  </a:cubicBezTo>
                  <a:cubicBezTo>
                    <a:pt x="16936" y="105671"/>
                    <a:pt x="16982" y="105694"/>
                    <a:pt x="17028" y="105694"/>
                  </a:cubicBezTo>
                  <a:lnTo>
                    <a:pt x="17073" y="105694"/>
                  </a:lnTo>
                  <a:cubicBezTo>
                    <a:pt x="17142" y="105671"/>
                    <a:pt x="17165" y="105603"/>
                    <a:pt x="17142" y="105557"/>
                  </a:cubicBezTo>
                  <a:cubicBezTo>
                    <a:pt x="16548" y="103868"/>
                    <a:pt x="16229" y="102111"/>
                    <a:pt x="16206" y="100307"/>
                  </a:cubicBezTo>
                  <a:cubicBezTo>
                    <a:pt x="16206" y="100239"/>
                    <a:pt x="16160" y="100193"/>
                    <a:pt x="16092" y="1001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45"/>
            <p:cNvSpPr/>
            <p:nvPr/>
          </p:nvSpPr>
          <p:spPr>
            <a:xfrm>
              <a:off x="7426709" y="1567071"/>
              <a:ext cx="206354" cy="238116"/>
            </a:xfrm>
            <a:custGeom>
              <a:avLst/>
              <a:gdLst/>
              <a:ahLst/>
              <a:cxnLst/>
              <a:rect l="l" t="t" r="r" b="b"/>
              <a:pathLst>
                <a:path w="7647" h="8824" extrusionOk="0">
                  <a:moveTo>
                    <a:pt x="7030" y="0"/>
                  </a:moveTo>
                  <a:cubicBezTo>
                    <a:pt x="6970" y="0"/>
                    <a:pt x="6909" y="5"/>
                    <a:pt x="6848" y="13"/>
                  </a:cubicBezTo>
                  <a:cubicBezTo>
                    <a:pt x="6300" y="104"/>
                    <a:pt x="5821" y="538"/>
                    <a:pt x="5684" y="1086"/>
                  </a:cubicBezTo>
                  <a:cubicBezTo>
                    <a:pt x="5684" y="1059"/>
                    <a:pt x="5682" y="1048"/>
                    <a:pt x="5679" y="1048"/>
                  </a:cubicBezTo>
                  <a:cubicBezTo>
                    <a:pt x="5672" y="1048"/>
                    <a:pt x="5661" y="1112"/>
                    <a:pt x="5661" y="1177"/>
                  </a:cubicBezTo>
                  <a:cubicBezTo>
                    <a:pt x="5638" y="1268"/>
                    <a:pt x="5684" y="1382"/>
                    <a:pt x="5775" y="1428"/>
                  </a:cubicBezTo>
                  <a:cubicBezTo>
                    <a:pt x="5814" y="1454"/>
                    <a:pt x="5855" y="1465"/>
                    <a:pt x="5896" y="1465"/>
                  </a:cubicBezTo>
                  <a:cubicBezTo>
                    <a:pt x="6000" y="1465"/>
                    <a:pt x="6104" y="1396"/>
                    <a:pt x="6186" y="1314"/>
                  </a:cubicBezTo>
                  <a:cubicBezTo>
                    <a:pt x="6277" y="1200"/>
                    <a:pt x="6323" y="1063"/>
                    <a:pt x="6414" y="949"/>
                  </a:cubicBezTo>
                  <a:cubicBezTo>
                    <a:pt x="6574" y="766"/>
                    <a:pt x="6802" y="629"/>
                    <a:pt x="7030" y="629"/>
                  </a:cubicBezTo>
                  <a:cubicBezTo>
                    <a:pt x="7158" y="629"/>
                    <a:pt x="7271" y="658"/>
                    <a:pt x="7393" y="658"/>
                  </a:cubicBezTo>
                  <a:cubicBezTo>
                    <a:pt x="7424" y="658"/>
                    <a:pt x="7455" y="657"/>
                    <a:pt x="7487" y="652"/>
                  </a:cubicBezTo>
                  <a:cubicBezTo>
                    <a:pt x="7533" y="652"/>
                    <a:pt x="7601" y="629"/>
                    <a:pt x="7624" y="584"/>
                  </a:cubicBezTo>
                  <a:cubicBezTo>
                    <a:pt x="7647" y="561"/>
                    <a:pt x="7647" y="515"/>
                    <a:pt x="7647" y="492"/>
                  </a:cubicBezTo>
                  <a:cubicBezTo>
                    <a:pt x="7647" y="310"/>
                    <a:pt x="7533" y="150"/>
                    <a:pt x="7373" y="81"/>
                  </a:cubicBezTo>
                  <a:cubicBezTo>
                    <a:pt x="7266" y="21"/>
                    <a:pt x="7150" y="0"/>
                    <a:pt x="7030" y="0"/>
                  </a:cubicBezTo>
                  <a:close/>
                  <a:moveTo>
                    <a:pt x="2123" y="7363"/>
                  </a:moveTo>
                  <a:cubicBezTo>
                    <a:pt x="1438" y="7568"/>
                    <a:pt x="731" y="7751"/>
                    <a:pt x="46" y="7888"/>
                  </a:cubicBezTo>
                  <a:cubicBezTo>
                    <a:pt x="23" y="8207"/>
                    <a:pt x="23" y="8504"/>
                    <a:pt x="0" y="8824"/>
                  </a:cubicBezTo>
                  <a:cubicBezTo>
                    <a:pt x="776" y="8435"/>
                    <a:pt x="1529" y="7979"/>
                    <a:pt x="2123" y="7363"/>
                  </a:cubicBezTo>
                  <a:close/>
                </a:path>
              </a:pathLst>
            </a:custGeom>
            <a:solidFill>
              <a:srgbClr val="ED6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5"/>
            <p:cNvSpPr/>
            <p:nvPr/>
          </p:nvSpPr>
          <p:spPr>
            <a:xfrm>
              <a:off x="7813512" y="2690268"/>
              <a:ext cx="282128" cy="242568"/>
            </a:xfrm>
            <a:custGeom>
              <a:avLst/>
              <a:gdLst/>
              <a:ahLst/>
              <a:cxnLst/>
              <a:rect l="l" t="t" r="r" b="b"/>
              <a:pathLst>
                <a:path w="10455" h="8989" extrusionOk="0">
                  <a:moveTo>
                    <a:pt x="8492" y="0"/>
                  </a:moveTo>
                  <a:cubicBezTo>
                    <a:pt x="5547" y="1644"/>
                    <a:pt x="2740" y="3333"/>
                    <a:pt x="0" y="5159"/>
                  </a:cubicBezTo>
                  <a:cubicBezTo>
                    <a:pt x="571" y="6163"/>
                    <a:pt x="1096" y="7236"/>
                    <a:pt x="1986" y="7966"/>
                  </a:cubicBezTo>
                  <a:cubicBezTo>
                    <a:pt x="2836" y="8679"/>
                    <a:pt x="3925" y="8989"/>
                    <a:pt x="5030" y="8989"/>
                  </a:cubicBezTo>
                  <a:cubicBezTo>
                    <a:pt x="5764" y="8989"/>
                    <a:pt x="6507" y="8852"/>
                    <a:pt x="7190" y="8606"/>
                  </a:cubicBezTo>
                  <a:cubicBezTo>
                    <a:pt x="8035" y="8286"/>
                    <a:pt x="8834" y="7807"/>
                    <a:pt x="9405" y="7122"/>
                  </a:cubicBezTo>
                  <a:cubicBezTo>
                    <a:pt x="10226" y="6118"/>
                    <a:pt x="10454" y="4702"/>
                    <a:pt x="10203" y="3447"/>
                  </a:cubicBezTo>
                  <a:cubicBezTo>
                    <a:pt x="9975" y="2169"/>
                    <a:pt x="9313" y="1005"/>
                    <a:pt x="84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5"/>
            <p:cNvSpPr/>
            <p:nvPr/>
          </p:nvSpPr>
          <p:spPr>
            <a:xfrm>
              <a:off x="7284417" y="1925891"/>
              <a:ext cx="530957" cy="391768"/>
            </a:xfrm>
            <a:custGeom>
              <a:avLst/>
              <a:gdLst/>
              <a:ahLst/>
              <a:cxnLst/>
              <a:rect l="l" t="t" r="r" b="b"/>
              <a:pathLst>
                <a:path w="19676" h="14518" extrusionOk="0">
                  <a:moveTo>
                    <a:pt x="3310" y="1096"/>
                  </a:moveTo>
                  <a:lnTo>
                    <a:pt x="3310" y="1096"/>
                  </a:lnTo>
                  <a:cubicBezTo>
                    <a:pt x="2283" y="2488"/>
                    <a:pt x="1256" y="3812"/>
                    <a:pt x="206" y="5113"/>
                  </a:cubicBezTo>
                  <a:cubicBezTo>
                    <a:pt x="662" y="5570"/>
                    <a:pt x="1119" y="6026"/>
                    <a:pt x="1576" y="6460"/>
                  </a:cubicBezTo>
                  <a:cubicBezTo>
                    <a:pt x="1644" y="6528"/>
                    <a:pt x="1690" y="6574"/>
                    <a:pt x="1690" y="6642"/>
                  </a:cubicBezTo>
                  <a:cubicBezTo>
                    <a:pt x="1690" y="6711"/>
                    <a:pt x="1644" y="6757"/>
                    <a:pt x="1621" y="6802"/>
                  </a:cubicBezTo>
                  <a:cubicBezTo>
                    <a:pt x="1142" y="7418"/>
                    <a:pt x="640" y="8058"/>
                    <a:pt x="160" y="8697"/>
                  </a:cubicBezTo>
                  <a:cubicBezTo>
                    <a:pt x="92" y="8788"/>
                    <a:pt x="23" y="8902"/>
                    <a:pt x="1" y="9016"/>
                  </a:cubicBezTo>
                  <a:cubicBezTo>
                    <a:pt x="1" y="9108"/>
                    <a:pt x="46" y="9199"/>
                    <a:pt x="92" y="9267"/>
                  </a:cubicBezTo>
                  <a:cubicBezTo>
                    <a:pt x="731" y="10705"/>
                    <a:pt x="1393" y="12143"/>
                    <a:pt x="2055" y="13558"/>
                  </a:cubicBezTo>
                  <a:cubicBezTo>
                    <a:pt x="1735" y="12280"/>
                    <a:pt x="1439" y="10979"/>
                    <a:pt x="1119" y="9701"/>
                  </a:cubicBezTo>
                  <a:cubicBezTo>
                    <a:pt x="1073" y="9564"/>
                    <a:pt x="1051" y="9427"/>
                    <a:pt x="1073" y="9290"/>
                  </a:cubicBezTo>
                  <a:cubicBezTo>
                    <a:pt x="1096" y="9108"/>
                    <a:pt x="1187" y="8948"/>
                    <a:pt x="1279" y="8788"/>
                  </a:cubicBezTo>
                  <a:lnTo>
                    <a:pt x="2854" y="6300"/>
                  </a:lnTo>
                  <a:cubicBezTo>
                    <a:pt x="2899" y="6254"/>
                    <a:pt x="2922" y="6186"/>
                    <a:pt x="2922" y="6117"/>
                  </a:cubicBezTo>
                  <a:cubicBezTo>
                    <a:pt x="2922" y="6026"/>
                    <a:pt x="2831" y="5980"/>
                    <a:pt x="2762" y="5912"/>
                  </a:cubicBezTo>
                  <a:cubicBezTo>
                    <a:pt x="2466" y="5707"/>
                    <a:pt x="2146" y="5501"/>
                    <a:pt x="1849" y="5273"/>
                  </a:cubicBezTo>
                  <a:cubicBezTo>
                    <a:pt x="1781" y="5227"/>
                    <a:pt x="1712" y="5182"/>
                    <a:pt x="1690" y="5090"/>
                  </a:cubicBezTo>
                  <a:cubicBezTo>
                    <a:pt x="1667" y="5022"/>
                    <a:pt x="1690" y="4931"/>
                    <a:pt x="1735" y="4862"/>
                  </a:cubicBezTo>
                  <a:cubicBezTo>
                    <a:pt x="2260" y="3607"/>
                    <a:pt x="2785" y="2351"/>
                    <a:pt x="3310" y="1096"/>
                  </a:cubicBezTo>
                  <a:close/>
                  <a:moveTo>
                    <a:pt x="16229" y="0"/>
                  </a:moveTo>
                  <a:lnTo>
                    <a:pt x="16229" y="0"/>
                  </a:lnTo>
                  <a:cubicBezTo>
                    <a:pt x="16823" y="845"/>
                    <a:pt x="17439" y="1667"/>
                    <a:pt x="18055" y="2488"/>
                  </a:cubicBezTo>
                  <a:cubicBezTo>
                    <a:pt x="18101" y="2557"/>
                    <a:pt x="18147" y="2625"/>
                    <a:pt x="18147" y="2716"/>
                  </a:cubicBezTo>
                  <a:cubicBezTo>
                    <a:pt x="18170" y="2808"/>
                    <a:pt x="18101" y="2899"/>
                    <a:pt x="18055" y="2990"/>
                  </a:cubicBezTo>
                  <a:cubicBezTo>
                    <a:pt x="17576" y="3744"/>
                    <a:pt x="17074" y="4497"/>
                    <a:pt x="16595" y="5227"/>
                  </a:cubicBezTo>
                  <a:lnTo>
                    <a:pt x="18421" y="6893"/>
                  </a:lnTo>
                  <a:cubicBezTo>
                    <a:pt x="18443" y="6916"/>
                    <a:pt x="18466" y="6939"/>
                    <a:pt x="18489" y="6985"/>
                  </a:cubicBezTo>
                  <a:cubicBezTo>
                    <a:pt x="18512" y="7053"/>
                    <a:pt x="18466" y="7122"/>
                    <a:pt x="18421" y="7190"/>
                  </a:cubicBezTo>
                  <a:cubicBezTo>
                    <a:pt x="16891" y="9313"/>
                    <a:pt x="16047" y="11915"/>
                    <a:pt x="16024" y="14517"/>
                  </a:cubicBezTo>
                  <a:cubicBezTo>
                    <a:pt x="16389" y="13193"/>
                    <a:pt x="16754" y="11847"/>
                    <a:pt x="17325" y="10591"/>
                  </a:cubicBezTo>
                  <a:cubicBezTo>
                    <a:pt x="17873" y="9313"/>
                    <a:pt x="18626" y="8126"/>
                    <a:pt x="19676" y="7213"/>
                  </a:cubicBezTo>
                  <a:cubicBezTo>
                    <a:pt x="19083" y="6688"/>
                    <a:pt x="18512" y="6117"/>
                    <a:pt x="17987" y="5524"/>
                  </a:cubicBezTo>
                  <a:cubicBezTo>
                    <a:pt x="17850" y="5364"/>
                    <a:pt x="17690" y="5204"/>
                    <a:pt x="17713" y="4999"/>
                  </a:cubicBezTo>
                  <a:cubicBezTo>
                    <a:pt x="17713" y="4839"/>
                    <a:pt x="17804" y="4702"/>
                    <a:pt x="17896" y="4565"/>
                  </a:cubicBezTo>
                  <a:lnTo>
                    <a:pt x="18740" y="3333"/>
                  </a:lnTo>
                  <a:cubicBezTo>
                    <a:pt x="18831" y="3219"/>
                    <a:pt x="18923" y="3082"/>
                    <a:pt x="18900" y="2922"/>
                  </a:cubicBezTo>
                  <a:cubicBezTo>
                    <a:pt x="18900" y="2808"/>
                    <a:pt x="18809" y="2694"/>
                    <a:pt x="18740" y="2580"/>
                  </a:cubicBezTo>
                  <a:cubicBezTo>
                    <a:pt x="18033" y="1667"/>
                    <a:pt x="17234" y="845"/>
                    <a:pt x="162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5"/>
            <p:cNvSpPr/>
            <p:nvPr/>
          </p:nvSpPr>
          <p:spPr>
            <a:xfrm>
              <a:off x="7944092" y="2013349"/>
              <a:ext cx="240868" cy="223004"/>
            </a:xfrm>
            <a:custGeom>
              <a:avLst/>
              <a:gdLst/>
              <a:ahLst/>
              <a:cxnLst/>
              <a:rect l="l" t="t" r="r" b="b"/>
              <a:pathLst>
                <a:path w="8926" h="8264" extrusionOk="0">
                  <a:moveTo>
                    <a:pt x="2443" y="0"/>
                  </a:moveTo>
                  <a:lnTo>
                    <a:pt x="2443" y="320"/>
                  </a:lnTo>
                  <a:cubicBezTo>
                    <a:pt x="4041" y="388"/>
                    <a:pt x="5638" y="617"/>
                    <a:pt x="7190" y="1050"/>
                  </a:cubicBezTo>
                  <a:cubicBezTo>
                    <a:pt x="7601" y="1165"/>
                    <a:pt x="8012" y="1301"/>
                    <a:pt x="8263" y="1598"/>
                  </a:cubicBezTo>
                  <a:cubicBezTo>
                    <a:pt x="8537" y="1918"/>
                    <a:pt x="8606" y="2397"/>
                    <a:pt x="8469" y="2899"/>
                  </a:cubicBezTo>
                  <a:cubicBezTo>
                    <a:pt x="8355" y="3356"/>
                    <a:pt x="8081" y="3767"/>
                    <a:pt x="7807" y="4177"/>
                  </a:cubicBezTo>
                  <a:lnTo>
                    <a:pt x="8058" y="4337"/>
                  </a:lnTo>
                  <a:cubicBezTo>
                    <a:pt x="8332" y="3926"/>
                    <a:pt x="8628" y="3493"/>
                    <a:pt x="8765" y="2968"/>
                  </a:cubicBezTo>
                  <a:cubicBezTo>
                    <a:pt x="8925" y="2374"/>
                    <a:pt x="8834" y="1781"/>
                    <a:pt x="8514" y="1393"/>
                  </a:cubicBezTo>
                  <a:cubicBezTo>
                    <a:pt x="8195" y="1028"/>
                    <a:pt x="7693" y="868"/>
                    <a:pt x="7259" y="754"/>
                  </a:cubicBezTo>
                  <a:cubicBezTo>
                    <a:pt x="5707" y="320"/>
                    <a:pt x="4086" y="69"/>
                    <a:pt x="2443" y="0"/>
                  </a:cubicBezTo>
                  <a:close/>
                  <a:moveTo>
                    <a:pt x="229" y="4429"/>
                  </a:moveTo>
                  <a:lnTo>
                    <a:pt x="0" y="4611"/>
                  </a:lnTo>
                  <a:cubicBezTo>
                    <a:pt x="1028" y="5821"/>
                    <a:pt x="2237" y="6871"/>
                    <a:pt x="3561" y="7715"/>
                  </a:cubicBezTo>
                  <a:cubicBezTo>
                    <a:pt x="3995" y="7989"/>
                    <a:pt x="4474" y="8263"/>
                    <a:pt x="4976" y="8263"/>
                  </a:cubicBezTo>
                  <a:cubicBezTo>
                    <a:pt x="5068" y="8263"/>
                    <a:pt x="5159" y="8240"/>
                    <a:pt x="5250" y="8218"/>
                  </a:cubicBezTo>
                  <a:cubicBezTo>
                    <a:pt x="5958" y="8103"/>
                    <a:pt x="6392" y="7487"/>
                    <a:pt x="6757" y="6894"/>
                  </a:cubicBezTo>
                  <a:lnTo>
                    <a:pt x="6506" y="6711"/>
                  </a:lnTo>
                  <a:cubicBezTo>
                    <a:pt x="6163" y="7282"/>
                    <a:pt x="5775" y="7807"/>
                    <a:pt x="5205" y="7921"/>
                  </a:cubicBezTo>
                  <a:cubicBezTo>
                    <a:pt x="5125" y="7939"/>
                    <a:pt x="5044" y="7947"/>
                    <a:pt x="4964" y="7947"/>
                  </a:cubicBezTo>
                  <a:cubicBezTo>
                    <a:pt x="4537" y="7947"/>
                    <a:pt x="4105" y="7714"/>
                    <a:pt x="3721" y="7464"/>
                  </a:cubicBezTo>
                  <a:cubicBezTo>
                    <a:pt x="2420" y="6620"/>
                    <a:pt x="1233" y="5615"/>
                    <a:pt x="229" y="442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5"/>
            <p:cNvSpPr/>
            <p:nvPr/>
          </p:nvSpPr>
          <p:spPr>
            <a:xfrm>
              <a:off x="7139048" y="1752188"/>
              <a:ext cx="784751" cy="492044"/>
            </a:xfrm>
            <a:custGeom>
              <a:avLst/>
              <a:gdLst/>
              <a:ahLst/>
              <a:cxnLst/>
              <a:rect l="l" t="t" r="r" b="b"/>
              <a:pathLst>
                <a:path w="29081" h="18234" extrusionOk="0">
                  <a:moveTo>
                    <a:pt x="16047" y="1"/>
                  </a:moveTo>
                  <a:lnTo>
                    <a:pt x="16047" y="1"/>
                  </a:lnTo>
                  <a:cubicBezTo>
                    <a:pt x="16138" y="183"/>
                    <a:pt x="16252" y="343"/>
                    <a:pt x="16367" y="526"/>
                  </a:cubicBezTo>
                  <a:cubicBezTo>
                    <a:pt x="17074" y="662"/>
                    <a:pt x="17759" y="1028"/>
                    <a:pt x="18352" y="1370"/>
                  </a:cubicBezTo>
                  <a:cubicBezTo>
                    <a:pt x="19859" y="2283"/>
                    <a:pt x="21274" y="3356"/>
                    <a:pt x="22507" y="4611"/>
                  </a:cubicBezTo>
                  <a:cubicBezTo>
                    <a:pt x="23214" y="5296"/>
                    <a:pt x="23853" y="6049"/>
                    <a:pt x="24492" y="6780"/>
                  </a:cubicBezTo>
                  <a:cubicBezTo>
                    <a:pt x="25793" y="8263"/>
                    <a:pt x="27140" y="9793"/>
                    <a:pt x="28829" y="10888"/>
                  </a:cubicBezTo>
                  <a:lnTo>
                    <a:pt x="29080" y="10500"/>
                  </a:lnTo>
                  <a:cubicBezTo>
                    <a:pt x="27437" y="9427"/>
                    <a:pt x="26136" y="7921"/>
                    <a:pt x="24858" y="6483"/>
                  </a:cubicBezTo>
                  <a:cubicBezTo>
                    <a:pt x="24196" y="5730"/>
                    <a:pt x="23534" y="4976"/>
                    <a:pt x="22826" y="4292"/>
                  </a:cubicBezTo>
                  <a:cubicBezTo>
                    <a:pt x="21548" y="3013"/>
                    <a:pt x="20133" y="1895"/>
                    <a:pt x="18581" y="982"/>
                  </a:cubicBezTo>
                  <a:cubicBezTo>
                    <a:pt x="17850" y="548"/>
                    <a:pt x="16983" y="115"/>
                    <a:pt x="16047" y="1"/>
                  </a:cubicBezTo>
                  <a:close/>
                  <a:moveTo>
                    <a:pt x="10546" y="3128"/>
                  </a:moveTo>
                  <a:cubicBezTo>
                    <a:pt x="8857" y="4086"/>
                    <a:pt x="7305" y="5547"/>
                    <a:pt x="5958" y="7419"/>
                  </a:cubicBezTo>
                  <a:cubicBezTo>
                    <a:pt x="4520" y="9450"/>
                    <a:pt x="3447" y="11756"/>
                    <a:pt x="2420" y="14107"/>
                  </a:cubicBezTo>
                  <a:cubicBezTo>
                    <a:pt x="2260" y="14107"/>
                    <a:pt x="2124" y="14129"/>
                    <a:pt x="1964" y="14175"/>
                  </a:cubicBezTo>
                  <a:cubicBezTo>
                    <a:pt x="1507" y="14266"/>
                    <a:pt x="1096" y="14540"/>
                    <a:pt x="754" y="14883"/>
                  </a:cubicBezTo>
                  <a:cubicBezTo>
                    <a:pt x="320" y="15316"/>
                    <a:pt x="1" y="15910"/>
                    <a:pt x="1" y="16526"/>
                  </a:cubicBezTo>
                  <a:cubicBezTo>
                    <a:pt x="24" y="17348"/>
                    <a:pt x="731" y="18078"/>
                    <a:pt x="1553" y="18215"/>
                  </a:cubicBezTo>
                  <a:cubicBezTo>
                    <a:pt x="1641" y="18227"/>
                    <a:pt x="1730" y="18233"/>
                    <a:pt x="1818" y="18233"/>
                  </a:cubicBezTo>
                  <a:cubicBezTo>
                    <a:pt x="2556" y="18233"/>
                    <a:pt x="3291" y="17822"/>
                    <a:pt x="3698" y="17211"/>
                  </a:cubicBezTo>
                  <a:cubicBezTo>
                    <a:pt x="3995" y="16777"/>
                    <a:pt x="4109" y="15978"/>
                    <a:pt x="3881" y="15271"/>
                  </a:cubicBezTo>
                  <a:cubicBezTo>
                    <a:pt x="3790" y="14928"/>
                    <a:pt x="3607" y="14632"/>
                    <a:pt x="3333" y="14403"/>
                  </a:cubicBezTo>
                  <a:cubicBezTo>
                    <a:pt x="3196" y="14312"/>
                    <a:pt x="3037" y="14243"/>
                    <a:pt x="2900" y="14198"/>
                  </a:cubicBezTo>
                  <a:cubicBezTo>
                    <a:pt x="3904" y="11892"/>
                    <a:pt x="4931" y="9656"/>
                    <a:pt x="6323" y="7693"/>
                  </a:cubicBezTo>
                  <a:cubicBezTo>
                    <a:pt x="7556" y="5981"/>
                    <a:pt x="8971" y="4611"/>
                    <a:pt x="10478" y="3698"/>
                  </a:cubicBezTo>
                  <a:cubicBezTo>
                    <a:pt x="10500" y="3493"/>
                    <a:pt x="10523" y="3310"/>
                    <a:pt x="10546" y="312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5"/>
            <p:cNvSpPr/>
            <p:nvPr/>
          </p:nvSpPr>
          <p:spPr>
            <a:xfrm>
              <a:off x="7171080" y="2007520"/>
              <a:ext cx="994019" cy="197827"/>
            </a:xfrm>
            <a:custGeom>
              <a:avLst/>
              <a:gdLst/>
              <a:ahLst/>
              <a:cxnLst/>
              <a:rect l="l" t="t" r="r" b="b"/>
              <a:pathLst>
                <a:path w="36836" h="7331" extrusionOk="0">
                  <a:moveTo>
                    <a:pt x="30538" y="1"/>
                  </a:moveTo>
                  <a:cubicBezTo>
                    <a:pt x="29715" y="1"/>
                    <a:pt x="28890" y="272"/>
                    <a:pt x="28213" y="764"/>
                  </a:cubicBezTo>
                  <a:cubicBezTo>
                    <a:pt x="27893" y="1015"/>
                    <a:pt x="27596" y="1312"/>
                    <a:pt x="27437" y="1700"/>
                  </a:cubicBezTo>
                  <a:cubicBezTo>
                    <a:pt x="27072" y="2499"/>
                    <a:pt x="27391" y="3458"/>
                    <a:pt x="27848" y="4211"/>
                  </a:cubicBezTo>
                  <a:cubicBezTo>
                    <a:pt x="28053" y="4576"/>
                    <a:pt x="28304" y="4918"/>
                    <a:pt x="28692" y="5101"/>
                  </a:cubicBezTo>
                  <a:cubicBezTo>
                    <a:pt x="28757" y="5133"/>
                    <a:pt x="28842" y="5156"/>
                    <a:pt x="28925" y="5156"/>
                  </a:cubicBezTo>
                  <a:cubicBezTo>
                    <a:pt x="29019" y="5156"/>
                    <a:pt x="29111" y="5128"/>
                    <a:pt x="29171" y="5055"/>
                  </a:cubicBezTo>
                  <a:cubicBezTo>
                    <a:pt x="29263" y="4918"/>
                    <a:pt x="29194" y="4736"/>
                    <a:pt x="29126" y="4599"/>
                  </a:cubicBezTo>
                  <a:cubicBezTo>
                    <a:pt x="28806" y="3960"/>
                    <a:pt x="28190" y="3412"/>
                    <a:pt x="28167" y="2704"/>
                  </a:cubicBezTo>
                  <a:cubicBezTo>
                    <a:pt x="28167" y="2316"/>
                    <a:pt x="28373" y="1951"/>
                    <a:pt x="28646" y="1677"/>
                  </a:cubicBezTo>
                  <a:cubicBezTo>
                    <a:pt x="28943" y="1403"/>
                    <a:pt x="29286" y="1221"/>
                    <a:pt x="29651" y="1084"/>
                  </a:cubicBezTo>
                  <a:cubicBezTo>
                    <a:pt x="30221" y="878"/>
                    <a:pt x="30815" y="764"/>
                    <a:pt x="31408" y="764"/>
                  </a:cubicBezTo>
                  <a:cubicBezTo>
                    <a:pt x="31659" y="559"/>
                    <a:pt x="31568" y="308"/>
                    <a:pt x="31408" y="171"/>
                  </a:cubicBezTo>
                  <a:cubicBezTo>
                    <a:pt x="31249" y="57"/>
                    <a:pt x="31043" y="11"/>
                    <a:pt x="30815" y="11"/>
                  </a:cubicBezTo>
                  <a:cubicBezTo>
                    <a:pt x="30723" y="4"/>
                    <a:pt x="30630" y="1"/>
                    <a:pt x="30538" y="1"/>
                  </a:cubicBezTo>
                  <a:close/>
                  <a:moveTo>
                    <a:pt x="36419" y="4393"/>
                  </a:moveTo>
                  <a:cubicBezTo>
                    <a:pt x="36355" y="4393"/>
                    <a:pt x="36292" y="4418"/>
                    <a:pt x="36247" y="4462"/>
                  </a:cubicBezTo>
                  <a:cubicBezTo>
                    <a:pt x="36202" y="4508"/>
                    <a:pt x="36202" y="4576"/>
                    <a:pt x="36156" y="4622"/>
                  </a:cubicBezTo>
                  <a:cubicBezTo>
                    <a:pt x="36110" y="4667"/>
                    <a:pt x="36019" y="4690"/>
                    <a:pt x="35951" y="4690"/>
                  </a:cubicBezTo>
                  <a:cubicBezTo>
                    <a:pt x="35882" y="4713"/>
                    <a:pt x="35814" y="4759"/>
                    <a:pt x="35791" y="4827"/>
                  </a:cubicBezTo>
                  <a:cubicBezTo>
                    <a:pt x="35768" y="4896"/>
                    <a:pt x="35836" y="4964"/>
                    <a:pt x="35882" y="5010"/>
                  </a:cubicBezTo>
                  <a:cubicBezTo>
                    <a:pt x="36042" y="5147"/>
                    <a:pt x="36247" y="5192"/>
                    <a:pt x="36430" y="5238"/>
                  </a:cubicBezTo>
                  <a:cubicBezTo>
                    <a:pt x="36462" y="5254"/>
                    <a:pt x="36494" y="5270"/>
                    <a:pt x="36527" y="5270"/>
                  </a:cubicBezTo>
                  <a:cubicBezTo>
                    <a:pt x="36540" y="5270"/>
                    <a:pt x="36553" y="5268"/>
                    <a:pt x="36567" y="5261"/>
                  </a:cubicBezTo>
                  <a:cubicBezTo>
                    <a:pt x="36612" y="5261"/>
                    <a:pt x="36658" y="5215"/>
                    <a:pt x="36681" y="5170"/>
                  </a:cubicBezTo>
                  <a:cubicBezTo>
                    <a:pt x="36681" y="5124"/>
                    <a:pt x="36658" y="5101"/>
                    <a:pt x="36658" y="5055"/>
                  </a:cubicBezTo>
                  <a:cubicBezTo>
                    <a:pt x="36658" y="4987"/>
                    <a:pt x="36727" y="4964"/>
                    <a:pt x="36749" y="4896"/>
                  </a:cubicBezTo>
                  <a:cubicBezTo>
                    <a:pt x="36836" y="4787"/>
                    <a:pt x="36799" y="4597"/>
                    <a:pt x="36776" y="4597"/>
                  </a:cubicBezTo>
                  <a:lnTo>
                    <a:pt x="36776" y="4597"/>
                  </a:lnTo>
                  <a:cubicBezTo>
                    <a:pt x="36775" y="4597"/>
                    <a:pt x="36773" y="4598"/>
                    <a:pt x="36772" y="4599"/>
                  </a:cubicBezTo>
                  <a:cubicBezTo>
                    <a:pt x="36704" y="4508"/>
                    <a:pt x="36612" y="4439"/>
                    <a:pt x="36521" y="4416"/>
                  </a:cubicBezTo>
                  <a:cubicBezTo>
                    <a:pt x="36489" y="4400"/>
                    <a:pt x="36454" y="4393"/>
                    <a:pt x="36419" y="4393"/>
                  </a:cubicBezTo>
                  <a:close/>
                  <a:moveTo>
                    <a:pt x="35220" y="6174"/>
                  </a:moveTo>
                  <a:cubicBezTo>
                    <a:pt x="35175" y="6174"/>
                    <a:pt x="35106" y="6174"/>
                    <a:pt x="35083" y="6219"/>
                  </a:cubicBezTo>
                  <a:cubicBezTo>
                    <a:pt x="35083" y="6265"/>
                    <a:pt x="35129" y="6311"/>
                    <a:pt x="35152" y="6334"/>
                  </a:cubicBezTo>
                  <a:cubicBezTo>
                    <a:pt x="35175" y="6402"/>
                    <a:pt x="35152" y="6493"/>
                    <a:pt x="35129" y="6562"/>
                  </a:cubicBezTo>
                  <a:cubicBezTo>
                    <a:pt x="35083" y="6608"/>
                    <a:pt x="35038" y="6676"/>
                    <a:pt x="35015" y="6744"/>
                  </a:cubicBezTo>
                  <a:cubicBezTo>
                    <a:pt x="34992" y="6813"/>
                    <a:pt x="35015" y="6904"/>
                    <a:pt x="35060" y="6904"/>
                  </a:cubicBezTo>
                  <a:cubicBezTo>
                    <a:pt x="35129" y="6973"/>
                    <a:pt x="35197" y="7018"/>
                    <a:pt x="35289" y="7064"/>
                  </a:cubicBezTo>
                  <a:cubicBezTo>
                    <a:pt x="35326" y="7073"/>
                    <a:pt x="35364" y="7079"/>
                    <a:pt x="35400" y="7079"/>
                  </a:cubicBezTo>
                  <a:cubicBezTo>
                    <a:pt x="35452" y="7079"/>
                    <a:pt x="35500" y="7068"/>
                    <a:pt x="35540" y="7041"/>
                  </a:cubicBezTo>
                  <a:cubicBezTo>
                    <a:pt x="35608" y="6996"/>
                    <a:pt x="35631" y="6927"/>
                    <a:pt x="35677" y="6881"/>
                  </a:cubicBezTo>
                  <a:cubicBezTo>
                    <a:pt x="35745" y="6790"/>
                    <a:pt x="35814" y="6767"/>
                    <a:pt x="35905" y="6722"/>
                  </a:cubicBezTo>
                  <a:cubicBezTo>
                    <a:pt x="35928" y="6699"/>
                    <a:pt x="35973" y="6676"/>
                    <a:pt x="35996" y="6630"/>
                  </a:cubicBezTo>
                  <a:cubicBezTo>
                    <a:pt x="35996" y="6585"/>
                    <a:pt x="35996" y="6539"/>
                    <a:pt x="35973" y="6493"/>
                  </a:cubicBezTo>
                  <a:cubicBezTo>
                    <a:pt x="35928" y="6448"/>
                    <a:pt x="35905" y="6425"/>
                    <a:pt x="35859" y="6402"/>
                  </a:cubicBezTo>
                  <a:cubicBezTo>
                    <a:pt x="35677" y="6288"/>
                    <a:pt x="35448" y="6197"/>
                    <a:pt x="35220" y="6174"/>
                  </a:cubicBezTo>
                  <a:close/>
                  <a:moveTo>
                    <a:pt x="815" y="5918"/>
                  </a:moveTo>
                  <a:cubicBezTo>
                    <a:pt x="616" y="5918"/>
                    <a:pt x="414" y="5999"/>
                    <a:pt x="275" y="6151"/>
                  </a:cubicBezTo>
                  <a:cubicBezTo>
                    <a:pt x="69" y="6356"/>
                    <a:pt x="1" y="6699"/>
                    <a:pt x="115" y="6950"/>
                  </a:cubicBezTo>
                  <a:cubicBezTo>
                    <a:pt x="211" y="7181"/>
                    <a:pt x="454" y="7331"/>
                    <a:pt x="705" y="7331"/>
                  </a:cubicBezTo>
                  <a:cubicBezTo>
                    <a:pt x="752" y="7331"/>
                    <a:pt x="799" y="7326"/>
                    <a:pt x="845" y="7315"/>
                  </a:cubicBezTo>
                  <a:cubicBezTo>
                    <a:pt x="1073" y="7269"/>
                    <a:pt x="1233" y="7087"/>
                    <a:pt x="1393" y="6904"/>
                  </a:cubicBezTo>
                  <a:cubicBezTo>
                    <a:pt x="1507" y="6767"/>
                    <a:pt x="1553" y="6311"/>
                    <a:pt x="1256" y="6083"/>
                  </a:cubicBezTo>
                  <a:cubicBezTo>
                    <a:pt x="1134" y="5971"/>
                    <a:pt x="975" y="5918"/>
                    <a:pt x="815" y="59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5"/>
            <p:cNvSpPr/>
            <p:nvPr/>
          </p:nvSpPr>
          <p:spPr>
            <a:xfrm>
              <a:off x="7412541" y="1502118"/>
              <a:ext cx="80712" cy="80712"/>
            </a:xfrm>
            <a:custGeom>
              <a:avLst/>
              <a:gdLst/>
              <a:ahLst/>
              <a:cxnLst/>
              <a:rect l="l" t="t" r="r" b="b"/>
              <a:pathLst>
                <a:path w="2991" h="2991" extrusionOk="0">
                  <a:moveTo>
                    <a:pt x="1507" y="0"/>
                  </a:moveTo>
                  <a:cubicBezTo>
                    <a:pt x="662" y="0"/>
                    <a:pt x="0" y="662"/>
                    <a:pt x="0" y="1507"/>
                  </a:cubicBezTo>
                  <a:cubicBezTo>
                    <a:pt x="0" y="2329"/>
                    <a:pt x="662" y="2991"/>
                    <a:pt x="1507" y="2991"/>
                  </a:cubicBezTo>
                  <a:cubicBezTo>
                    <a:pt x="2328" y="2991"/>
                    <a:pt x="2990" y="2329"/>
                    <a:pt x="2990" y="1507"/>
                  </a:cubicBezTo>
                  <a:cubicBezTo>
                    <a:pt x="2990" y="662"/>
                    <a:pt x="2328" y="0"/>
                    <a:pt x="1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5"/>
            <p:cNvSpPr/>
            <p:nvPr/>
          </p:nvSpPr>
          <p:spPr>
            <a:xfrm>
              <a:off x="7431620" y="1525730"/>
              <a:ext cx="42528" cy="29387"/>
            </a:xfrm>
            <a:custGeom>
              <a:avLst/>
              <a:gdLst/>
              <a:ahLst/>
              <a:cxnLst/>
              <a:rect l="l" t="t" r="r" b="b"/>
              <a:pathLst>
                <a:path w="1576" h="1089" extrusionOk="0">
                  <a:moveTo>
                    <a:pt x="1174" y="1"/>
                  </a:moveTo>
                  <a:cubicBezTo>
                    <a:pt x="1157" y="1"/>
                    <a:pt x="1138" y="6"/>
                    <a:pt x="1119" y="16"/>
                  </a:cubicBezTo>
                  <a:cubicBezTo>
                    <a:pt x="731" y="244"/>
                    <a:pt x="366" y="541"/>
                    <a:pt x="24" y="883"/>
                  </a:cubicBezTo>
                  <a:cubicBezTo>
                    <a:pt x="1" y="906"/>
                    <a:pt x="1" y="952"/>
                    <a:pt x="24" y="974"/>
                  </a:cubicBezTo>
                  <a:cubicBezTo>
                    <a:pt x="46" y="997"/>
                    <a:pt x="69" y="997"/>
                    <a:pt x="92" y="997"/>
                  </a:cubicBezTo>
                  <a:cubicBezTo>
                    <a:pt x="92" y="997"/>
                    <a:pt x="115" y="997"/>
                    <a:pt x="138" y="974"/>
                  </a:cubicBezTo>
                  <a:cubicBezTo>
                    <a:pt x="457" y="655"/>
                    <a:pt x="823" y="381"/>
                    <a:pt x="1211" y="130"/>
                  </a:cubicBezTo>
                  <a:cubicBezTo>
                    <a:pt x="1233" y="107"/>
                    <a:pt x="1256" y="61"/>
                    <a:pt x="1233" y="38"/>
                  </a:cubicBezTo>
                  <a:cubicBezTo>
                    <a:pt x="1220" y="12"/>
                    <a:pt x="1199" y="1"/>
                    <a:pt x="1174" y="1"/>
                  </a:cubicBezTo>
                  <a:close/>
                  <a:moveTo>
                    <a:pt x="1494" y="320"/>
                  </a:moveTo>
                  <a:cubicBezTo>
                    <a:pt x="1477" y="320"/>
                    <a:pt x="1458" y="326"/>
                    <a:pt x="1439" y="335"/>
                  </a:cubicBezTo>
                  <a:lnTo>
                    <a:pt x="617" y="952"/>
                  </a:lnTo>
                  <a:cubicBezTo>
                    <a:pt x="571" y="974"/>
                    <a:pt x="571" y="1020"/>
                    <a:pt x="594" y="1066"/>
                  </a:cubicBezTo>
                  <a:cubicBezTo>
                    <a:pt x="617" y="1088"/>
                    <a:pt x="640" y="1088"/>
                    <a:pt x="663" y="1088"/>
                  </a:cubicBezTo>
                  <a:cubicBezTo>
                    <a:pt x="663" y="1088"/>
                    <a:pt x="686" y="1088"/>
                    <a:pt x="708" y="1066"/>
                  </a:cubicBezTo>
                  <a:lnTo>
                    <a:pt x="1530" y="449"/>
                  </a:lnTo>
                  <a:cubicBezTo>
                    <a:pt x="1576" y="427"/>
                    <a:pt x="1576" y="381"/>
                    <a:pt x="1553" y="358"/>
                  </a:cubicBezTo>
                  <a:cubicBezTo>
                    <a:pt x="1540" y="331"/>
                    <a:pt x="1518" y="320"/>
                    <a:pt x="1494" y="320"/>
                  </a:cubicBezTo>
                  <a:close/>
                </a:path>
              </a:pathLst>
            </a:custGeom>
            <a:solidFill>
              <a:srgbClr val="ED6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1" name="Google Shape;1041;p45"/>
          <p:cNvSpPr/>
          <p:nvPr/>
        </p:nvSpPr>
        <p:spPr>
          <a:xfrm>
            <a:off x="3578198" y="772338"/>
            <a:ext cx="174640" cy="113416"/>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2" name="Google Shape;1042;p45"/>
          <p:cNvGrpSpPr/>
          <p:nvPr/>
        </p:nvGrpSpPr>
        <p:grpSpPr>
          <a:xfrm>
            <a:off x="5610012" y="3715182"/>
            <a:ext cx="186655" cy="149254"/>
            <a:chOff x="2858987" y="3108507"/>
            <a:chExt cx="186655" cy="149254"/>
          </a:xfrm>
        </p:grpSpPr>
        <p:sp>
          <p:nvSpPr>
            <p:cNvPr id="1043" name="Google Shape;1043;p45"/>
            <p:cNvSpPr/>
            <p:nvPr/>
          </p:nvSpPr>
          <p:spPr>
            <a:xfrm>
              <a:off x="2870698" y="3108507"/>
              <a:ext cx="174944" cy="127045"/>
            </a:xfrm>
            <a:custGeom>
              <a:avLst/>
              <a:gdLst/>
              <a:ahLst/>
              <a:cxnLst/>
              <a:rect l="l" t="t" r="r" b="b"/>
              <a:pathLst>
                <a:path w="6483" h="4708" extrusionOk="0">
                  <a:moveTo>
                    <a:pt x="1852" y="0"/>
                  </a:moveTo>
                  <a:cubicBezTo>
                    <a:pt x="1698" y="0"/>
                    <a:pt x="1545" y="16"/>
                    <a:pt x="1393" y="51"/>
                  </a:cubicBezTo>
                  <a:cubicBezTo>
                    <a:pt x="799" y="165"/>
                    <a:pt x="251" y="644"/>
                    <a:pt x="206" y="1238"/>
                  </a:cubicBezTo>
                  <a:cubicBezTo>
                    <a:pt x="0" y="1512"/>
                    <a:pt x="137" y="2128"/>
                    <a:pt x="434" y="2584"/>
                  </a:cubicBezTo>
                  <a:cubicBezTo>
                    <a:pt x="754" y="3041"/>
                    <a:pt x="1233" y="3360"/>
                    <a:pt x="1712" y="3634"/>
                  </a:cubicBezTo>
                  <a:cubicBezTo>
                    <a:pt x="2648" y="4205"/>
                    <a:pt x="3698" y="4684"/>
                    <a:pt x="4817" y="4707"/>
                  </a:cubicBezTo>
                  <a:cubicBezTo>
                    <a:pt x="5273" y="4707"/>
                    <a:pt x="5775" y="4616"/>
                    <a:pt x="6072" y="4296"/>
                  </a:cubicBezTo>
                  <a:cubicBezTo>
                    <a:pt x="6414" y="3931"/>
                    <a:pt x="6483" y="3383"/>
                    <a:pt x="6323" y="2904"/>
                  </a:cubicBezTo>
                  <a:cubicBezTo>
                    <a:pt x="6140" y="2447"/>
                    <a:pt x="5821" y="2059"/>
                    <a:pt x="5456" y="1740"/>
                  </a:cubicBezTo>
                  <a:cubicBezTo>
                    <a:pt x="4771" y="1124"/>
                    <a:pt x="4018" y="644"/>
                    <a:pt x="3173" y="302"/>
                  </a:cubicBezTo>
                  <a:cubicBezTo>
                    <a:pt x="2749" y="132"/>
                    <a:pt x="2299" y="0"/>
                    <a:pt x="18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5"/>
            <p:cNvSpPr/>
            <p:nvPr/>
          </p:nvSpPr>
          <p:spPr>
            <a:xfrm>
              <a:off x="2858987" y="3135114"/>
              <a:ext cx="175564" cy="122647"/>
            </a:xfrm>
            <a:custGeom>
              <a:avLst/>
              <a:gdLst/>
              <a:ahLst/>
              <a:cxnLst/>
              <a:rect l="l" t="t" r="r" b="b"/>
              <a:pathLst>
                <a:path w="6506" h="4545" extrusionOk="0">
                  <a:moveTo>
                    <a:pt x="685" y="1"/>
                  </a:moveTo>
                  <a:lnTo>
                    <a:pt x="685" y="1"/>
                  </a:lnTo>
                  <a:cubicBezTo>
                    <a:pt x="1" y="754"/>
                    <a:pt x="206" y="2009"/>
                    <a:pt x="891" y="2785"/>
                  </a:cubicBezTo>
                  <a:cubicBezTo>
                    <a:pt x="1553" y="3538"/>
                    <a:pt x="2557" y="3927"/>
                    <a:pt x="3516" y="4246"/>
                  </a:cubicBezTo>
                  <a:cubicBezTo>
                    <a:pt x="3982" y="4395"/>
                    <a:pt x="4463" y="4544"/>
                    <a:pt x="4947" y="4544"/>
                  </a:cubicBezTo>
                  <a:cubicBezTo>
                    <a:pt x="5056" y="4544"/>
                    <a:pt x="5164" y="4537"/>
                    <a:pt x="5273" y="4520"/>
                  </a:cubicBezTo>
                  <a:cubicBezTo>
                    <a:pt x="5867" y="4429"/>
                    <a:pt x="6460" y="3972"/>
                    <a:pt x="6506" y="3379"/>
                  </a:cubicBezTo>
                  <a:cubicBezTo>
                    <a:pt x="6506" y="3356"/>
                    <a:pt x="6506" y="3333"/>
                    <a:pt x="6506" y="3333"/>
                  </a:cubicBezTo>
                  <a:cubicBezTo>
                    <a:pt x="6186" y="3630"/>
                    <a:pt x="5707" y="3721"/>
                    <a:pt x="5251" y="3721"/>
                  </a:cubicBezTo>
                  <a:cubicBezTo>
                    <a:pt x="4132" y="3698"/>
                    <a:pt x="3082" y="3219"/>
                    <a:pt x="2146" y="2648"/>
                  </a:cubicBezTo>
                  <a:cubicBezTo>
                    <a:pt x="1667" y="2374"/>
                    <a:pt x="1188" y="2055"/>
                    <a:pt x="868" y="1598"/>
                  </a:cubicBezTo>
                  <a:cubicBezTo>
                    <a:pt x="571" y="1142"/>
                    <a:pt x="434" y="526"/>
                    <a:pt x="640" y="252"/>
                  </a:cubicBezTo>
                  <a:cubicBezTo>
                    <a:pt x="640" y="160"/>
                    <a:pt x="663" y="92"/>
                    <a:pt x="6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5"/>
            <p:cNvSpPr/>
            <p:nvPr/>
          </p:nvSpPr>
          <p:spPr>
            <a:xfrm>
              <a:off x="2908261" y="3140052"/>
              <a:ext cx="104756" cy="65708"/>
            </a:xfrm>
            <a:custGeom>
              <a:avLst/>
              <a:gdLst/>
              <a:ahLst/>
              <a:cxnLst/>
              <a:rect l="l" t="t" r="r" b="b"/>
              <a:pathLst>
                <a:path w="3882" h="2435" extrusionOk="0">
                  <a:moveTo>
                    <a:pt x="1" y="0"/>
                  </a:moveTo>
                  <a:cubicBezTo>
                    <a:pt x="1119" y="799"/>
                    <a:pt x="2306" y="1552"/>
                    <a:pt x="3493" y="2306"/>
                  </a:cubicBezTo>
                  <a:cubicBezTo>
                    <a:pt x="3582" y="2377"/>
                    <a:pt x="3699" y="2434"/>
                    <a:pt x="3800" y="2434"/>
                  </a:cubicBezTo>
                  <a:cubicBezTo>
                    <a:pt x="3829" y="2434"/>
                    <a:pt x="3856" y="2430"/>
                    <a:pt x="3881" y="2420"/>
                  </a:cubicBezTo>
                  <a:cubicBezTo>
                    <a:pt x="3858" y="1940"/>
                    <a:pt x="3470" y="1575"/>
                    <a:pt x="3082" y="1301"/>
                  </a:cubicBezTo>
                  <a:cubicBezTo>
                    <a:pt x="2169" y="639"/>
                    <a:pt x="1119" y="183"/>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6" name="Google Shape;1046;p45"/>
          <p:cNvGrpSpPr/>
          <p:nvPr/>
        </p:nvGrpSpPr>
        <p:grpSpPr>
          <a:xfrm flipH="1">
            <a:off x="3090045" y="4184499"/>
            <a:ext cx="488155" cy="457809"/>
            <a:chOff x="3089978" y="4184399"/>
            <a:chExt cx="388071" cy="363947"/>
          </a:xfrm>
        </p:grpSpPr>
        <p:sp>
          <p:nvSpPr>
            <p:cNvPr id="1047" name="Google Shape;1047;p45"/>
            <p:cNvSpPr/>
            <p:nvPr/>
          </p:nvSpPr>
          <p:spPr>
            <a:xfrm>
              <a:off x="3089978" y="4184399"/>
              <a:ext cx="388071" cy="363947"/>
            </a:xfrm>
            <a:custGeom>
              <a:avLst/>
              <a:gdLst/>
              <a:ahLst/>
              <a:cxnLst/>
              <a:rect l="l" t="t" r="r" b="b"/>
              <a:pathLst>
                <a:path w="14381" h="13487" extrusionOk="0">
                  <a:moveTo>
                    <a:pt x="2308" y="0"/>
                  </a:moveTo>
                  <a:cubicBezTo>
                    <a:pt x="1580" y="0"/>
                    <a:pt x="863" y="267"/>
                    <a:pt x="434" y="855"/>
                  </a:cubicBezTo>
                  <a:cubicBezTo>
                    <a:pt x="92" y="1312"/>
                    <a:pt x="0" y="1905"/>
                    <a:pt x="46" y="2499"/>
                  </a:cubicBezTo>
                  <a:cubicBezTo>
                    <a:pt x="206" y="4097"/>
                    <a:pt x="1507" y="5306"/>
                    <a:pt x="2716" y="6379"/>
                  </a:cubicBezTo>
                  <a:cubicBezTo>
                    <a:pt x="4953" y="8319"/>
                    <a:pt x="7190" y="10282"/>
                    <a:pt x="9404" y="12245"/>
                  </a:cubicBezTo>
                  <a:cubicBezTo>
                    <a:pt x="9747" y="12542"/>
                    <a:pt x="10409" y="12976"/>
                    <a:pt x="11093" y="13249"/>
                  </a:cubicBezTo>
                  <a:cubicBezTo>
                    <a:pt x="11453" y="13400"/>
                    <a:pt x="11849" y="13486"/>
                    <a:pt x="12234" y="13486"/>
                  </a:cubicBezTo>
                  <a:cubicBezTo>
                    <a:pt x="12607" y="13486"/>
                    <a:pt x="12971" y="13406"/>
                    <a:pt x="13285" y="13227"/>
                  </a:cubicBezTo>
                  <a:cubicBezTo>
                    <a:pt x="13992" y="12839"/>
                    <a:pt x="14380" y="12017"/>
                    <a:pt x="14380" y="11218"/>
                  </a:cubicBezTo>
                  <a:cubicBezTo>
                    <a:pt x="14380" y="10419"/>
                    <a:pt x="14038" y="9643"/>
                    <a:pt x="13558" y="9004"/>
                  </a:cubicBezTo>
                  <a:cubicBezTo>
                    <a:pt x="13102" y="8365"/>
                    <a:pt x="12486" y="7817"/>
                    <a:pt x="11892" y="7292"/>
                  </a:cubicBezTo>
                  <a:cubicBezTo>
                    <a:pt x="9861" y="5489"/>
                    <a:pt x="7829" y="3663"/>
                    <a:pt x="5798" y="1860"/>
                  </a:cubicBezTo>
                  <a:cubicBezTo>
                    <a:pt x="5022" y="1175"/>
                    <a:pt x="4223" y="467"/>
                    <a:pt x="3241" y="148"/>
                  </a:cubicBezTo>
                  <a:cubicBezTo>
                    <a:pt x="2944" y="51"/>
                    <a:pt x="2625" y="0"/>
                    <a:pt x="2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5"/>
            <p:cNvSpPr/>
            <p:nvPr/>
          </p:nvSpPr>
          <p:spPr>
            <a:xfrm>
              <a:off x="3168208" y="4252428"/>
              <a:ext cx="225460" cy="223004"/>
            </a:xfrm>
            <a:custGeom>
              <a:avLst/>
              <a:gdLst/>
              <a:ahLst/>
              <a:cxnLst/>
              <a:rect l="l" t="t" r="r" b="b"/>
              <a:pathLst>
                <a:path w="8355" h="8264" extrusionOk="0">
                  <a:moveTo>
                    <a:pt x="3629" y="1"/>
                  </a:moveTo>
                  <a:cubicBezTo>
                    <a:pt x="2465" y="1370"/>
                    <a:pt x="1255" y="2717"/>
                    <a:pt x="0" y="4018"/>
                  </a:cubicBezTo>
                  <a:cubicBezTo>
                    <a:pt x="1621" y="5433"/>
                    <a:pt x="3218" y="6848"/>
                    <a:pt x="4839" y="8263"/>
                  </a:cubicBezTo>
                  <a:cubicBezTo>
                    <a:pt x="5957" y="6848"/>
                    <a:pt x="7144" y="5501"/>
                    <a:pt x="8354" y="4200"/>
                  </a:cubicBezTo>
                  <a:cubicBezTo>
                    <a:pt x="6779" y="2808"/>
                    <a:pt x="5204" y="1393"/>
                    <a:pt x="36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5"/>
            <p:cNvSpPr/>
            <p:nvPr/>
          </p:nvSpPr>
          <p:spPr>
            <a:xfrm>
              <a:off x="3202074" y="4297385"/>
              <a:ext cx="155865" cy="132469"/>
            </a:xfrm>
            <a:custGeom>
              <a:avLst/>
              <a:gdLst/>
              <a:ahLst/>
              <a:cxnLst/>
              <a:rect l="l" t="t" r="r" b="b"/>
              <a:pathLst>
                <a:path w="5776" h="4909" extrusionOk="0">
                  <a:moveTo>
                    <a:pt x="1941" y="1"/>
                  </a:moveTo>
                  <a:cubicBezTo>
                    <a:pt x="1872" y="1"/>
                    <a:pt x="1804" y="46"/>
                    <a:pt x="1826" y="115"/>
                  </a:cubicBezTo>
                  <a:cubicBezTo>
                    <a:pt x="1826" y="183"/>
                    <a:pt x="1872" y="252"/>
                    <a:pt x="1941" y="252"/>
                  </a:cubicBezTo>
                  <a:lnTo>
                    <a:pt x="2534" y="252"/>
                  </a:lnTo>
                  <a:cubicBezTo>
                    <a:pt x="2603" y="252"/>
                    <a:pt x="2648" y="183"/>
                    <a:pt x="2648" y="115"/>
                  </a:cubicBezTo>
                  <a:cubicBezTo>
                    <a:pt x="2648" y="46"/>
                    <a:pt x="2603" y="1"/>
                    <a:pt x="2534" y="1"/>
                  </a:cubicBezTo>
                  <a:close/>
                  <a:moveTo>
                    <a:pt x="2511" y="845"/>
                  </a:moveTo>
                  <a:cubicBezTo>
                    <a:pt x="2443" y="845"/>
                    <a:pt x="2374" y="914"/>
                    <a:pt x="2374" y="982"/>
                  </a:cubicBezTo>
                  <a:cubicBezTo>
                    <a:pt x="2374" y="1051"/>
                    <a:pt x="2443" y="1096"/>
                    <a:pt x="2511" y="1096"/>
                  </a:cubicBezTo>
                  <a:lnTo>
                    <a:pt x="3150" y="1096"/>
                  </a:lnTo>
                  <a:cubicBezTo>
                    <a:pt x="3219" y="1096"/>
                    <a:pt x="3264" y="1028"/>
                    <a:pt x="3264" y="960"/>
                  </a:cubicBezTo>
                  <a:cubicBezTo>
                    <a:pt x="3264" y="891"/>
                    <a:pt x="3219" y="845"/>
                    <a:pt x="3150" y="845"/>
                  </a:cubicBezTo>
                  <a:close/>
                  <a:moveTo>
                    <a:pt x="4474" y="1576"/>
                  </a:moveTo>
                  <a:lnTo>
                    <a:pt x="3789" y="1667"/>
                  </a:lnTo>
                  <a:cubicBezTo>
                    <a:pt x="3721" y="1667"/>
                    <a:pt x="3675" y="1736"/>
                    <a:pt x="3698" y="1804"/>
                  </a:cubicBezTo>
                  <a:cubicBezTo>
                    <a:pt x="3698" y="1873"/>
                    <a:pt x="3744" y="1918"/>
                    <a:pt x="3812" y="1918"/>
                  </a:cubicBezTo>
                  <a:lnTo>
                    <a:pt x="3835" y="1918"/>
                  </a:lnTo>
                  <a:lnTo>
                    <a:pt x="4497" y="1827"/>
                  </a:lnTo>
                  <a:cubicBezTo>
                    <a:pt x="4565" y="1827"/>
                    <a:pt x="4611" y="1758"/>
                    <a:pt x="4611" y="1690"/>
                  </a:cubicBezTo>
                  <a:cubicBezTo>
                    <a:pt x="4588" y="1621"/>
                    <a:pt x="4543" y="1576"/>
                    <a:pt x="4474" y="1576"/>
                  </a:cubicBezTo>
                  <a:close/>
                  <a:moveTo>
                    <a:pt x="2100" y="1690"/>
                  </a:moveTo>
                  <a:cubicBezTo>
                    <a:pt x="1849" y="1713"/>
                    <a:pt x="1621" y="1736"/>
                    <a:pt x="1393" y="1781"/>
                  </a:cubicBezTo>
                  <a:cubicBezTo>
                    <a:pt x="1324" y="1804"/>
                    <a:pt x="1279" y="1873"/>
                    <a:pt x="1301" y="1941"/>
                  </a:cubicBezTo>
                  <a:cubicBezTo>
                    <a:pt x="1301" y="2009"/>
                    <a:pt x="1370" y="2055"/>
                    <a:pt x="1416" y="2055"/>
                  </a:cubicBezTo>
                  <a:cubicBezTo>
                    <a:pt x="1416" y="2055"/>
                    <a:pt x="1438" y="2032"/>
                    <a:pt x="1438" y="2032"/>
                  </a:cubicBezTo>
                  <a:cubicBezTo>
                    <a:pt x="1667" y="1987"/>
                    <a:pt x="1895" y="1964"/>
                    <a:pt x="2100" y="1941"/>
                  </a:cubicBezTo>
                  <a:cubicBezTo>
                    <a:pt x="2169" y="1941"/>
                    <a:pt x="2237" y="1895"/>
                    <a:pt x="2237" y="1827"/>
                  </a:cubicBezTo>
                  <a:cubicBezTo>
                    <a:pt x="2214" y="1736"/>
                    <a:pt x="2169" y="1690"/>
                    <a:pt x="2100" y="1690"/>
                  </a:cubicBezTo>
                  <a:close/>
                  <a:moveTo>
                    <a:pt x="822" y="2032"/>
                  </a:moveTo>
                  <a:lnTo>
                    <a:pt x="115" y="2055"/>
                  </a:lnTo>
                  <a:cubicBezTo>
                    <a:pt x="46" y="2055"/>
                    <a:pt x="0" y="2101"/>
                    <a:pt x="0" y="2169"/>
                  </a:cubicBezTo>
                  <a:cubicBezTo>
                    <a:pt x="0" y="2238"/>
                    <a:pt x="46" y="2306"/>
                    <a:pt x="137" y="2306"/>
                  </a:cubicBezTo>
                  <a:lnTo>
                    <a:pt x="822" y="2283"/>
                  </a:lnTo>
                  <a:lnTo>
                    <a:pt x="822" y="2032"/>
                  </a:lnTo>
                  <a:close/>
                  <a:moveTo>
                    <a:pt x="1712" y="2740"/>
                  </a:moveTo>
                  <a:cubicBezTo>
                    <a:pt x="1644" y="2740"/>
                    <a:pt x="1575" y="2808"/>
                    <a:pt x="1575" y="2877"/>
                  </a:cubicBezTo>
                  <a:cubicBezTo>
                    <a:pt x="1575" y="2945"/>
                    <a:pt x="1621" y="2991"/>
                    <a:pt x="1690" y="2991"/>
                  </a:cubicBezTo>
                  <a:lnTo>
                    <a:pt x="2511" y="3037"/>
                  </a:lnTo>
                  <a:lnTo>
                    <a:pt x="2534" y="3037"/>
                  </a:lnTo>
                  <a:cubicBezTo>
                    <a:pt x="2603" y="3037"/>
                    <a:pt x="2648" y="2991"/>
                    <a:pt x="2648" y="2922"/>
                  </a:cubicBezTo>
                  <a:cubicBezTo>
                    <a:pt x="2648" y="2854"/>
                    <a:pt x="2603" y="2786"/>
                    <a:pt x="2534" y="2786"/>
                  </a:cubicBezTo>
                  <a:lnTo>
                    <a:pt x="1712" y="2740"/>
                  </a:lnTo>
                  <a:close/>
                  <a:moveTo>
                    <a:pt x="5651" y="2711"/>
                  </a:moveTo>
                  <a:cubicBezTo>
                    <a:pt x="5640" y="2711"/>
                    <a:pt x="5628" y="2713"/>
                    <a:pt x="5615" y="2717"/>
                  </a:cubicBezTo>
                  <a:cubicBezTo>
                    <a:pt x="5364" y="2763"/>
                    <a:pt x="5136" y="2786"/>
                    <a:pt x="4885" y="2808"/>
                  </a:cubicBezTo>
                  <a:cubicBezTo>
                    <a:pt x="4817" y="2808"/>
                    <a:pt x="4771" y="2877"/>
                    <a:pt x="4771" y="2945"/>
                  </a:cubicBezTo>
                  <a:cubicBezTo>
                    <a:pt x="4771" y="3014"/>
                    <a:pt x="4817" y="3059"/>
                    <a:pt x="4885" y="3059"/>
                  </a:cubicBezTo>
                  <a:lnTo>
                    <a:pt x="4908" y="3059"/>
                  </a:lnTo>
                  <a:cubicBezTo>
                    <a:pt x="5159" y="3037"/>
                    <a:pt x="5410" y="3014"/>
                    <a:pt x="5661" y="2968"/>
                  </a:cubicBezTo>
                  <a:cubicBezTo>
                    <a:pt x="5730" y="2945"/>
                    <a:pt x="5775" y="2877"/>
                    <a:pt x="5752" y="2808"/>
                  </a:cubicBezTo>
                  <a:cubicBezTo>
                    <a:pt x="5752" y="2752"/>
                    <a:pt x="5706" y="2711"/>
                    <a:pt x="5651" y="2711"/>
                  </a:cubicBezTo>
                  <a:close/>
                  <a:moveTo>
                    <a:pt x="4086" y="3265"/>
                  </a:moveTo>
                  <a:lnTo>
                    <a:pt x="3356" y="3311"/>
                  </a:lnTo>
                  <a:cubicBezTo>
                    <a:pt x="3287" y="3311"/>
                    <a:pt x="3219" y="3379"/>
                    <a:pt x="3242" y="3447"/>
                  </a:cubicBezTo>
                  <a:cubicBezTo>
                    <a:pt x="3242" y="3516"/>
                    <a:pt x="3287" y="3562"/>
                    <a:pt x="3356" y="3562"/>
                  </a:cubicBezTo>
                  <a:lnTo>
                    <a:pt x="4109" y="3516"/>
                  </a:lnTo>
                  <a:cubicBezTo>
                    <a:pt x="4177" y="3516"/>
                    <a:pt x="4223" y="3470"/>
                    <a:pt x="4223" y="3402"/>
                  </a:cubicBezTo>
                  <a:cubicBezTo>
                    <a:pt x="4223" y="3333"/>
                    <a:pt x="4155" y="3265"/>
                    <a:pt x="4086" y="3265"/>
                  </a:cubicBezTo>
                  <a:close/>
                  <a:moveTo>
                    <a:pt x="1758" y="3904"/>
                  </a:moveTo>
                  <a:cubicBezTo>
                    <a:pt x="1690" y="3904"/>
                    <a:pt x="1621" y="3972"/>
                    <a:pt x="1621" y="4041"/>
                  </a:cubicBezTo>
                  <a:cubicBezTo>
                    <a:pt x="1621" y="4109"/>
                    <a:pt x="1667" y="4178"/>
                    <a:pt x="1735" y="4178"/>
                  </a:cubicBezTo>
                  <a:lnTo>
                    <a:pt x="2625" y="4201"/>
                  </a:lnTo>
                  <a:cubicBezTo>
                    <a:pt x="2694" y="4201"/>
                    <a:pt x="2739" y="4132"/>
                    <a:pt x="2739" y="4064"/>
                  </a:cubicBezTo>
                  <a:cubicBezTo>
                    <a:pt x="2739" y="3995"/>
                    <a:pt x="2694" y="3950"/>
                    <a:pt x="2625" y="3950"/>
                  </a:cubicBezTo>
                  <a:lnTo>
                    <a:pt x="1758" y="3904"/>
                  </a:lnTo>
                  <a:close/>
                  <a:moveTo>
                    <a:pt x="4155" y="4634"/>
                  </a:moveTo>
                  <a:lnTo>
                    <a:pt x="3287" y="4657"/>
                  </a:lnTo>
                  <a:cubicBezTo>
                    <a:pt x="3219" y="4657"/>
                    <a:pt x="3150" y="4703"/>
                    <a:pt x="3150" y="4771"/>
                  </a:cubicBezTo>
                  <a:cubicBezTo>
                    <a:pt x="3150" y="4863"/>
                    <a:pt x="3219" y="4908"/>
                    <a:pt x="3287" y="4908"/>
                  </a:cubicBezTo>
                  <a:lnTo>
                    <a:pt x="4155" y="4885"/>
                  </a:lnTo>
                  <a:cubicBezTo>
                    <a:pt x="4223" y="4885"/>
                    <a:pt x="4292" y="4817"/>
                    <a:pt x="4292" y="4749"/>
                  </a:cubicBezTo>
                  <a:cubicBezTo>
                    <a:pt x="4292" y="4680"/>
                    <a:pt x="4223" y="4634"/>
                    <a:pt x="4155" y="4634"/>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80"/>
        <p:cNvGrpSpPr/>
        <p:nvPr/>
      </p:nvGrpSpPr>
      <p:grpSpPr>
        <a:xfrm>
          <a:off x="0" y="0"/>
          <a:ext cx="0" cy="0"/>
          <a:chOff x="0" y="0"/>
          <a:chExt cx="0" cy="0"/>
        </a:xfrm>
      </p:grpSpPr>
      <p:sp>
        <p:nvSpPr>
          <p:cNvPr id="1182" name="Google Shape;1182;p49"/>
          <p:cNvSpPr txBox="1">
            <a:spLocks noGrp="1"/>
          </p:cNvSpPr>
          <p:nvPr>
            <p:ph type="title"/>
          </p:nvPr>
        </p:nvSpPr>
        <p:spPr>
          <a:xfrm>
            <a:off x="1331100" y="1080900"/>
            <a:ext cx="3240900" cy="1968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 PICTURE ALWAYS REINFORCES THE CONCEPT</a:t>
            </a:r>
            <a:endParaRPr/>
          </a:p>
        </p:txBody>
      </p:sp>
      <p:sp>
        <p:nvSpPr>
          <p:cNvPr id="1183" name="Google Shape;1183;p49"/>
          <p:cNvSpPr/>
          <p:nvPr/>
        </p:nvSpPr>
        <p:spPr>
          <a:xfrm>
            <a:off x="5198375" y="970850"/>
            <a:ext cx="3331888" cy="3201774"/>
          </a:xfrm>
          <a:custGeom>
            <a:avLst/>
            <a:gdLst/>
            <a:ahLst/>
            <a:cxnLst/>
            <a:rect l="l" t="t" r="r" b="b"/>
            <a:pathLst>
              <a:path w="24754" h="23786" extrusionOk="0">
                <a:moveTo>
                  <a:pt x="7290" y="1406"/>
                </a:moveTo>
                <a:cubicBezTo>
                  <a:pt x="4097" y="2942"/>
                  <a:pt x="257" y="6621"/>
                  <a:pt x="14" y="10138"/>
                </a:cubicBezTo>
                <a:cubicBezTo>
                  <a:pt x="-228" y="13655"/>
                  <a:pt x="2642" y="20527"/>
                  <a:pt x="5835" y="22508"/>
                </a:cubicBezTo>
                <a:cubicBezTo>
                  <a:pt x="9029" y="24489"/>
                  <a:pt x="16022" y="24044"/>
                  <a:pt x="19175" y="22023"/>
                </a:cubicBezTo>
                <a:cubicBezTo>
                  <a:pt x="22328" y="20002"/>
                  <a:pt x="24754" y="13897"/>
                  <a:pt x="24754" y="10380"/>
                </a:cubicBezTo>
                <a:cubicBezTo>
                  <a:pt x="24754" y="6863"/>
                  <a:pt x="22086" y="2417"/>
                  <a:pt x="19175" y="921"/>
                </a:cubicBezTo>
                <a:cubicBezTo>
                  <a:pt x="16264" y="-575"/>
                  <a:pt x="10484" y="-130"/>
                  <a:pt x="7290" y="1406"/>
                </a:cubicBezTo>
                <a:close/>
              </a:path>
            </a:pathLst>
          </a:custGeom>
          <a:solidFill>
            <a:srgbClr val="FFFCF2">
              <a:alpha val="40240"/>
            </a:srgbClr>
          </a:solidFill>
          <a:ln>
            <a:noFill/>
          </a:ln>
        </p:spPr>
      </p:sp>
      <p:pic>
        <p:nvPicPr>
          <p:cNvPr id="1184" name="Google Shape;1184;p49"/>
          <p:cNvPicPr preferRelativeResize="0"/>
          <p:nvPr/>
        </p:nvPicPr>
        <p:blipFill rotWithShape="1">
          <a:blip r:embed="rId3">
            <a:alphaModFix/>
          </a:blip>
          <a:srcRect l="16674" r="16681"/>
          <a:stretch/>
        </p:blipFill>
        <p:spPr>
          <a:xfrm>
            <a:off x="5374598" y="1197300"/>
            <a:ext cx="2748000" cy="2748900"/>
          </a:xfrm>
          <a:prstGeom prst="ellipse">
            <a:avLst/>
          </a:prstGeom>
          <a:noFill/>
          <a:ln>
            <a:noFill/>
          </a:ln>
        </p:spPr>
      </p:pic>
      <p:grpSp>
        <p:nvGrpSpPr>
          <p:cNvPr id="1185" name="Google Shape;1185;p49"/>
          <p:cNvGrpSpPr/>
          <p:nvPr/>
        </p:nvGrpSpPr>
        <p:grpSpPr>
          <a:xfrm>
            <a:off x="362596" y="1418117"/>
            <a:ext cx="637156" cy="696384"/>
            <a:chOff x="849771" y="662017"/>
            <a:chExt cx="637156" cy="696384"/>
          </a:xfrm>
        </p:grpSpPr>
        <p:sp>
          <p:nvSpPr>
            <p:cNvPr id="1186" name="Google Shape;1186;p49"/>
            <p:cNvSpPr/>
            <p:nvPr/>
          </p:nvSpPr>
          <p:spPr>
            <a:xfrm>
              <a:off x="849771" y="788329"/>
              <a:ext cx="576393" cy="570073"/>
            </a:xfrm>
            <a:custGeom>
              <a:avLst/>
              <a:gdLst/>
              <a:ahLst/>
              <a:cxnLst/>
              <a:rect l="l" t="t" r="r" b="b"/>
              <a:pathLst>
                <a:path w="19699" h="19483" extrusionOk="0">
                  <a:moveTo>
                    <a:pt x="12988" y="0"/>
                  </a:moveTo>
                  <a:cubicBezTo>
                    <a:pt x="12287" y="539"/>
                    <a:pt x="11418" y="753"/>
                    <a:pt x="10545" y="753"/>
                  </a:cubicBezTo>
                  <a:cubicBezTo>
                    <a:pt x="10308" y="753"/>
                    <a:pt x="10072" y="737"/>
                    <a:pt x="9838" y="708"/>
                  </a:cubicBezTo>
                  <a:cubicBezTo>
                    <a:pt x="9413" y="645"/>
                    <a:pt x="8955" y="549"/>
                    <a:pt x="8522" y="549"/>
                  </a:cubicBezTo>
                  <a:cubicBezTo>
                    <a:pt x="8163" y="549"/>
                    <a:pt x="7822" y="615"/>
                    <a:pt x="7532" y="822"/>
                  </a:cubicBezTo>
                  <a:cubicBezTo>
                    <a:pt x="7373" y="959"/>
                    <a:pt x="7236" y="1119"/>
                    <a:pt x="7099" y="1301"/>
                  </a:cubicBezTo>
                  <a:cubicBezTo>
                    <a:pt x="4337" y="4771"/>
                    <a:pt x="2009" y="8582"/>
                    <a:pt x="206" y="12645"/>
                  </a:cubicBezTo>
                  <a:cubicBezTo>
                    <a:pt x="0" y="13216"/>
                    <a:pt x="206" y="13787"/>
                    <a:pt x="479" y="14266"/>
                  </a:cubicBezTo>
                  <a:cubicBezTo>
                    <a:pt x="1461" y="15978"/>
                    <a:pt x="3150" y="17142"/>
                    <a:pt x="4908" y="18032"/>
                  </a:cubicBezTo>
                  <a:cubicBezTo>
                    <a:pt x="6494" y="18836"/>
                    <a:pt x="8217" y="19483"/>
                    <a:pt x="9986" y="19483"/>
                  </a:cubicBezTo>
                  <a:cubicBezTo>
                    <a:pt x="10127" y="19483"/>
                    <a:pt x="10268" y="19478"/>
                    <a:pt x="10408" y="19470"/>
                  </a:cubicBezTo>
                  <a:cubicBezTo>
                    <a:pt x="11139" y="19447"/>
                    <a:pt x="11892" y="19287"/>
                    <a:pt x="12463" y="18831"/>
                  </a:cubicBezTo>
                  <a:cubicBezTo>
                    <a:pt x="12919" y="18489"/>
                    <a:pt x="13216" y="17986"/>
                    <a:pt x="13536" y="17507"/>
                  </a:cubicBezTo>
                  <a:cubicBezTo>
                    <a:pt x="15635" y="14129"/>
                    <a:pt x="17735" y="10751"/>
                    <a:pt x="19516" y="7167"/>
                  </a:cubicBezTo>
                  <a:cubicBezTo>
                    <a:pt x="19698" y="6346"/>
                    <a:pt x="19539" y="5866"/>
                    <a:pt x="19288" y="5478"/>
                  </a:cubicBezTo>
                  <a:cubicBezTo>
                    <a:pt x="19036" y="5090"/>
                    <a:pt x="18671" y="4771"/>
                    <a:pt x="18420" y="4405"/>
                  </a:cubicBezTo>
                  <a:cubicBezTo>
                    <a:pt x="18009" y="3858"/>
                    <a:pt x="17781" y="3196"/>
                    <a:pt x="17735" y="2511"/>
                  </a:cubicBezTo>
                  <a:cubicBezTo>
                    <a:pt x="16092" y="1780"/>
                    <a:pt x="14494" y="959"/>
                    <a:pt x="129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49"/>
            <p:cNvSpPr/>
            <p:nvPr/>
          </p:nvSpPr>
          <p:spPr>
            <a:xfrm>
              <a:off x="921222" y="935912"/>
              <a:ext cx="384710" cy="367476"/>
            </a:xfrm>
            <a:custGeom>
              <a:avLst/>
              <a:gdLst/>
              <a:ahLst/>
              <a:cxnLst/>
              <a:rect l="l" t="t" r="r" b="b"/>
              <a:pathLst>
                <a:path w="13148" h="12559" extrusionOk="0">
                  <a:moveTo>
                    <a:pt x="4246" y="0"/>
                  </a:moveTo>
                  <a:cubicBezTo>
                    <a:pt x="3036" y="1849"/>
                    <a:pt x="1849" y="3721"/>
                    <a:pt x="662" y="5593"/>
                  </a:cubicBezTo>
                  <a:cubicBezTo>
                    <a:pt x="480" y="5889"/>
                    <a:pt x="274" y="6186"/>
                    <a:pt x="183" y="6529"/>
                  </a:cubicBezTo>
                  <a:cubicBezTo>
                    <a:pt x="0" y="7099"/>
                    <a:pt x="69" y="7738"/>
                    <a:pt x="274" y="8332"/>
                  </a:cubicBezTo>
                  <a:cubicBezTo>
                    <a:pt x="685" y="9473"/>
                    <a:pt x="1530" y="10432"/>
                    <a:pt x="2557" y="11116"/>
                  </a:cubicBezTo>
                  <a:cubicBezTo>
                    <a:pt x="3584" y="11778"/>
                    <a:pt x="4771" y="12166"/>
                    <a:pt x="5958" y="12417"/>
                  </a:cubicBezTo>
                  <a:cubicBezTo>
                    <a:pt x="6344" y="12497"/>
                    <a:pt x="6753" y="12559"/>
                    <a:pt x="7148" y="12559"/>
                  </a:cubicBezTo>
                  <a:cubicBezTo>
                    <a:pt x="7664" y="12559"/>
                    <a:pt x="8160" y="12453"/>
                    <a:pt x="8560" y="12144"/>
                  </a:cubicBezTo>
                  <a:cubicBezTo>
                    <a:pt x="8879" y="11915"/>
                    <a:pt x="9108" y="11550"/>
                    <a:pt x="9336" y="11208"/>
                  </a:cubicBezTo>
                  <a:cubicBezTo>
                    <a:pt x="10591" y="9268"/>
                    <a:pt x="11824" y="7327"/>
                    <a:pt x="12988" y="5342"/>
                  </a:cubicBezTo>
                  <a:cubicBezTo>
                    <a:pt x="13057" y="5227"/>
                    <a:pt x="13125" y="5113"/>
                    <a:pt x="13125" y="4976"/>
                  </a:cubicBezTo>
                  <a:cubicBezTo>
                    <a:pt x="13148" y="4862"/>
                    <a:pt x="13102" y="4748"/>
                    <a:pt x="13057" y="4634"/>
                  </a:cubicBezTo>
                  <a:cubicBezTo>
                    <a:pt x="12783" y="3995"/>
                    <a:pt x="12189" y="3561"/>
                    <a:pt x="11596" y="3196"/>
                  </a:cubicBezTo>
                  <a:cubicBezTo>
                    <a:pt x="9313" y="1712"/>
                    <a:pt x="6825" y="457"/>
                    <a:pt x="42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49"/>
            <p:cNvSpPr/>
            <p:nvPr/>
          </p:nvSpPr>
          <p:spPr>
            <a:xfrm>
              <a:off x="1162317" y="662017"/>
              <a:ext cx="324610" cy="227848"/>
            </a:xfrm>
            <a:custGeom>
              <a:avLst/>
              <a:gdLst/>
              <a:ahLst/>
              <a:cxnLst/>
              <a:rect l="l" t="t" r="r" b="b"/>
              <a:pathLst>
                <a:path w="11094" h="7787" extrusionOk="0">
                  <a:moveTo>
                    <a:pt x="2001" y="0"/>
                  </a:moveTo>
                  <a:cubicBezTo>
                    <a:pt x="1958" y="0"/>
                    <a:pt x="1915" y="1"/>
                    <a:pt x="1872" y="3"/>
                  </a:cubicBezTo>
                  <a:cubicBezTo>
                    <a:pt x="1644" y="26"/>
                    <a:pt x="1438" y="72"/>
                    <a:pt x="1256" y="209"/>
                  </a:cubicBezTo>
                  <a:cubicBezTo>
                    <a:pt x="1073" y="346"/>
                    <a:pt x="982" y="528"/>
                    <a:pt x="868" y="688"/>
                  </a:cubicBezTo>
                  <a:cubicBezTo>
                    <a:pt x="571" y="1236"/>
                    <a:pt x="297" y="1806"/>
                    <a:pt x="69" y="2400"/>
                  </a:cubicBezTo>
                  <a:cubicBezTo>
                    <a:pt x="46" y="2491"/>
                    <a:pt x="0" y="2605"/>
                    <a:pt x="0" y="2697"/>
                  </a:cubicBezTo>
                  <a:cubicBezTo>
                    <a:pt x="23" y="2856"/>
                    <a:pt x="115" y="2970"/>
                    <a:pt x="206" y="3085"/>
                  </a:cubicBezTo>
                  <a:cubicBezTo>
                    <a:pt x="754" y="3746"/>
                    <a:pt x="1461" y="4249"/>
                    <a:pt x="2169" y="4728"/>
                  </a:cubicBezTo>
                  <a:cubicBezTo>
                    <a:pt x="4246" y="6097"/>
                    <a:pt x="6551" y="7125"/>
                    <a:pt x="8948" y="7787"/>
                  </a:cubicBezTo>
                  <a:cubicBezTo>
                    <a:pt x="9907" y="7330"/>
                    <a:pt x="10591" y="6440"/>
                    <a:pt x="11002" y="5436"/>
                  </a:cubicBezTo>
                  <a:cubicBezTo>
                    <a:pt x="11048" y="5321"/>
                    <a:pt x="11093" y="5162"/>
                    <a:pt x="11071" y="5025"/>
                  </a:cubicBezTo>
                  <a:cubicBezTo>
                    <a:pt x="11048" y="4865"/>
                    <a:pt x="10911" y="4705"/>
                    <a:pt x="10774" y="4591"/>
                  </a:cubicBezTo>
                  <a:cubicBezTo>
                    <a:pt x="8674" y="2605"/>
                    <a:pt x="6118" y="1099"/>
                    <a:pt x="3333" y="254"/>
                  </a:cubicBezTo>
                  <a:cubicBezTo>
                    <a:pt x="2895" y="108"/>
                    <a:pt x="2456" y="0"/>
                    <a:pt x="20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49"/>
            <p:cNvSpPr/>
            <p:nvPr/>
          </p:nvSpPr>
          <p:spPr>
            <a:xfrm>
              <a:off x="1216417" y="693207"/>
              <a:ext cx="221089" cy="119176"/>
            </a:xfrm>
            <a:custGeom>
              <a:avLst/>
              <a:gdLst/>
              <a:ahLst/>
              <a:cxnLst/>
              <a:rect l="l" t="t" r="r" b="b"/>
              <a:pathLst>
                <a:path w="7556" h="4073" extrusionOk="0">
                  <a:moveTo>
                    <a:pt x="109" y="1"/>
                  </a:moveTo>
                  <a:cubicBezTo>
                    <a:pt x="95" y="1"/>
                    <a:pt x="81" y="4"/>
                    <a:pt x="69" y="10"/>
                  </a:cubicBezTo>
                  <a:cubicBezTo>
                    <a:pt x="23" y="56"/>
                    <a:pt x="0" y="124"/>
                    <a:pt x="46" y="170"/>
                  </a:cubicBezTo>
                  <a:cubicBezTo>
                    <a:pt x="594" y="1037"/>
                    <a:pt x="1552" y="1562"/>
                    <a:pt x="2420" y="1996"/>
                  </a:cubicBezTo>
                  <a:cubicBezTo>
                    <a:pt x="4017" y="2795"/>
                    <a:pt x="5707" y="3502"/>
                    <a:pt x="7418" y="4073"/>
                  </a:cubicBezTo>
                  <a:lnTo>
                    <a:pt x="7441" y="4073"/>
                  </a:lnTo>
                  <a:cubicBezTo>
                    <a:pt x="7487" y="4073"/>
                    <a:pt x="7533" y="4050"/>
                    <a:pt x="7555" y="4004"/>
                  </a:cubicBezTo>
                  <a:cubicBezTo>
                    <a:pt x="7555" y="3936"/>
                    <a:pt x="7533" y="3890"/>
                    <a:pt x="7487" y="3867"/>
                  </a:cubicBezTo>
                  <a:cubicBezTo>
                    <a:pt x="5775" y="3297"/>
                    <a:pt x="4109" y="2612"/>
                    <a:pt x="2511" y="1813"/>
                  </a:cubicBezTo>
                  <a:cubicBezTo>
                    <a:pt x="1666" y="1402"/>
                    <a:pt x="753" y="877"/>
                    <a:pt x="206" y="56"/>
                  </a:cubicBezTo>
                  <a:cubicBezTo>
                    <a:pt x="189" y="22"/>
                    <a:pt x="148" y="1"/>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49"/>
            <p:cNvSpPr/>
            <p:nvPr/>
          </p:nvSpPr>
          <p:spPr>
            <a:xfrm>
              <a:off x="1034748" y="929416"/>
              <a:ext cx="275190" cy="161866"/>
            </a:xfrm>
            <a:custGeom>
              <a:avLst/>
              <a:gdLst/>
              <a:ahLst/>
              <a:cxnLst/>
              <a:rect l="l" t="t" r="r" b="b"/>
              <a:pathLst>
                <a:path w="9405" h="5532" extrusionOk="0">
                  <a:moveTo>
                    <a:pt x="928" y="1"/>
                  </a:moveTo>
                  <a:cubicBezTo>
                    <a:pt x="832" y="1"/>
                    <a:pt x="736" y="6"/>
                    <a:pt x="640" y="17"/>
                  </a:cubicBezTo>
                  <a:cubicBezTo>
                    <a:pt x="480" y="40"/>
                    <a:pt x="275" y="131"/>
                    <a:pt x="206" y="291"/>
                  </a:cubicBezTo>
                  <a:cubicBezTo>
                    <a:pt x="1" y="930"/>
                    <a:pt x="480" y="1569"/>
                    <a:pt x="982" y="2003"/>
                  </a:cubicBezTo>
                  <a:cubicBezTo>
                    <a:pt x="2626" y="3509"/>
                    <a:pt x="4634" y="4605"/>
                    <a:pt x="6803" y="5176"/>
                  </a:cubicBezTo>
                  <a:cubicBezTo>
                    <a:pt x="7259" y="5290"/>
                    <a:pt x="7716" y="5381"/>
                    <a:pt x="8195" y="5472"/>
                  </a:cubicBezTo>
                  <a:cubicBezTo>
                    <a:pt x="8334" y="5507"/>
                    <a:pt x="8488" y="5532"/>
                    <a:pt x="8640" y="5532"/>
                  </a:cubicBezTo>
                  <a:cubicBezTo>
                    <a:pt x="8888" y="5532"/>
                    <a:pt x="9126" y="5465"/>
                    <a:pt x="9268" y="5267"/>
                  </a:cubicBezTo>
                  <a:cubicBezTo>
                    <a:pt x="9405" y="5084"/>
                    <a:pt x="9382" y="4810"/>
                    <a:pt x="9291" y="4582"/>
                  </a:cubicBezTo>
                  <a:cubicBezTo>
                    <a:pt x="9177" y="4377"/>
                    <a:pt x="9017" y="4217"/>
                    <a:pt x="8834" y="4057"/>
                  </a:cubicBezTo>
                  <a:cubicBezTo>
                    <a:pt x="6985" y="2345"/>
                    <a:pt x="4794" y="1067"/>
                    <a:pt x="2397" y="291"/>
                  </a:cubicBezTo>
                  <a:cubicBezTo>
                    <a:pt x="1919" y="138"/>
                    <a:pt x="1425" y="1"/>
                    <a:pt x="928" y="1"/>
                  </a:cubicBezTo>
                  <a:close/>
                </a:path>
              </a:pathLst>
            </a:custGeom>
            <a:solidFill>
              <a:srgbClr val="FFFCF2">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1" name="Google Shape;1191;p49"/>
          <p:cNvGrpSpPr/>
          <p:nvPr/>
        </p:nvGrpSpPr>
        <p:grpSpPr>
          <a:xfrm rot="-1703417">
            <a:off x="4951212" y="1585508"/>
            <a:ext cx="199308" cy="251696"/>
            <a:chOff x="3311031" y="3025663"/>
            <a:chExt cx="308584" cy="389695"/>
          </a:xfrm>
        </p:grpSpPr>
        <p:sp>
          <p:nvSpPr>
            <p:cNvPr id="1192" name="Google Shape;1192;p49"/>
            <p:cNvSpPr/>
            <p:nvPr/>
          </p:nvSpPr>
          <p:spPr>
            <a:xfrm flipH="1">
              <a:off x="3311031" y="3025663"/>
              <a:ext cx="308584" cy="389695"/>
            </a:xfrm>
            <a:custGeom>
              <a:avLst/>
              <a:gdLst/>
              <a:ahLst/>
              <a:cxnLst/>
              <a:rect l="l" t="t" r="r" b="b"/>
              <a:pathLst>
                <a:path w="15408" h="19458" extrusionOk="0">
                  <a:moveTo>
                    <a:pt x="11748" y="0"/>
                  </a:moveTo>
                  <a:cubicBezTo>
                    <a:pt x="11325" y="0"/>
                    <a:pt x="10903" y="69"/>
                    <a:pt x="10501" y="209"/>
                  </a:cubicBezTo>
                  <a:cubicBezTo>
                    <a:pt x="8789" y="802"/>
                    <a:pt x="7716" y="2445"/>
                    <a:pt x="6757" y="3998"/>
                  </a:cubicBezTo>
                  <a:cubicBezTo>
                    <a:pt x="4771" y="7239"/>
                    <a:pt x="2786" y="10503"/>
                    <a:pt x="777" y="13744"/>
                  </a:cubicBezTo>
                  <a:cubicBezTo>
                    <a:pt x="1" y="15022"/>
                    <a:pt x="161" y="17008"/>
                    <a:pt x="1279" y="18263"/>
                  </a:cubicBezTo>
                  <a:cubicBezTo>
                    <a:pt x="1958" y="19027"/>
                    <a:pt x="2996" y="19458"/>
                    <a:pt x="4019" y="19458"/>
                  </a:cubicBezTo>
                  <a:cubicBezTo>
                    <a:pt x="4647" y="19458"/>
                    <a:pt x="5269" y="19295"/>
                    <a:pt x="5799" y="18948"/>
                  </a:cubicBezTo>
                  <a:cubicBezTo>
                    <a:pt x="6278" y="18629"/>
                    <a:pt x="6666" y="18218"/>
                    <a:pt x="7031" y="17761"/>
                  </a:cubicBezTo>
                  <a:cubicBezTo>
                    <a:pt x="7579" y="17099"/>
                    <a:pt x="8058" y="16392"/>
                    <a:pt x="8538" y="15661"/>
                  </a:cubicBezTo>
                  <a:cubicBezTo>
                    <a:pt x="10683" y="12443"/>
                    <a:pt x="12852" y="9225"/>
                    <a:pt x="14586" y="5755"/>
                  </a:cubicBezTo>
                  <a:cubicBezTo>
                    <a:pt x="14906" y="5116"/>
                    <a:pt x="15225" y="4431"/>
                    <a:pt x="15294" y="3701"/>
                  </a:cubicBezTo>
                  <a:cubicBezTo>
                    <a:pt x="15408" y="2537"/>
                    <a:pt x="14837" y="1327"/>
                    <a:pt x="13879" y="642"/>
                  </a:cubicBezTo>
                  <a:cubicBezTo>
                    <a:pt x="13250" y="218"/>
                    <a:pt x="12500" y="0"/>
                    <a:pt x="11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49"/>
            <p:cNvSpPr/>
            <p:nvPr/>
          </p:nvSpPr>
          <p:spPr>
            <a:xfrm flipH="1">
              <a:off x="3311033" y="3038519"/>
              <a:ext cx="285712" cy="376837"/>
            </a:xfrm>
            <a:custGeom>
              <a:avLst/>
              <a:gdLst/>
              <a:ahLst/>
              <a:cxnLst/>
              <a:rect l="l" t="t" r="r" b="b"/>
              <a:pathLst>
                <a:path w="14266" h="18816" extrusionOk="0">
                  <a:moveTo>
                    <a:pt x="12737" y="0"/>
                  </a:moveTo>
                  <a:cubicBezTo>
                    <a:pt x="12737" y="0"/>
                    <a:pt x="13262" y="2306"/>
                    <a:pt x="11641" y="4816"/>
                  </a:cubicBezTo>
                  <a:cubicBezTo>
                    <a:pt x="10020" y="7327"/>
                    <a:pt x="5181" y="15156"/>
                    <a:pt x="3903" y="16571"/>
                  </a:cubicBezTo>
                  <a:cubicBezTo>
                    <a:pt x="3155" y="17401"/>
                    <a:pt x="1970" y="17599"/>
                    <a:pt x="1100" y="17599"/>
                  </a:cubicBezTo>
                  <a:cubicBezTo>
                    <a:pt x="510" y="17599"/>
                    <a:pt x="65" y="17508"/>
                    <a:pt x="0" y="17462"/>
                  </a:cubicBezTo>
                  <a:lnTo>
                    <a:pt x="0" y="17462"/>
                  </a:lnTo>
                  <a:cubicBezTo>
                    <a:pt x="46" y="17507"/>
                    <a:pt x="91" y="17553"/>
                    <a:pt x="137" y="17621"/>
                  </a:cubicBezTo>
                  <a:cubicBezTo>
                    <a:pt x="816" y="18385"/>
                    <a:pt x="1854" y="18816"/>
                    <a:pt x="2877" y="18816"/>
                  </a:cubicBezTo>
                  <a:cubicBezTo>
                    <a:pt x="3505" y="18816"/>
                    <a:pt x="4127" y="18653"/>
                    <a:pt x="4657" y="18306"/>
                  </a:cubicBezTo>
                  <a:cubicBezTo>
                    <a:pt x="5136" y="17987"/>
                    <a:pt x="5524" y="17576"/>
                    <a:pt x="5889" y="17119"/>
                  </a:cubicBezTo>
                  <a:cubicBezTo>
                    <a:pt x="6414" y="16457"/>
                    <a:pt x="6916" y="15750"/>
                    <a:pt x="7396" y="15019"/>
                  </a:cubicBezTo>
                  <a:cubicBezTo>
                    <a:pt x="9541" y="11801"/>
                    <a:pt x="11710" y="8583"/>
                    <a:pt x="13444" y="5113"/>
                  </a:cubicBezTo>
                  <a:cubicBezTo>
                    <a:pt x="13764" y="4474"/>
                    <a:pt x="14083" y="3789"/>
                    <a:pt x="14152" y="3059"/>
                  </a:cubicBezTo>
                  <a:cubicBezTo>
                    <a:pt x="14266" y="1895"/>
                    <a:pt x="13695" y="685"/>
                    <a:pt x="12737" y="0"/>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49"/>
            <p:cNvSpPr/>
            <p:nvPr/>
          </p:nvSpPr>
          <p:spPr>
            <a:xfrm flipH="1">
              <a:off x="3397429" y="3183403"/>
              <a:ext cx="222185" cy="231938"/>
            </a:xfrm>
            <a:custGeom>
              <a:avLst/>
              <a:gdLst/>
              <a:ahLst/>
              <a:cxnLst/>
              <a:rect l="l" t="t" r="r" b="b"/>
              <a:pathLst>
                <a:path w="11094" h="11581" extrusionOk="0">
                  <a:moveTo>
                    <a:pt x="4383" y="1"/>
                  </a:moveTo>
                  <a:cubicBezTo>
                    <a:pt x="3174" y="1964"/>
                    <a:pt x="1987" y="3927"/>
                    <a:pt x="777" y="5867"/>
                  </a:cubicBezTo>
                  <a:cubicBezTo>
                    <a:pt x="1" y="7145"/>
                    <a:pt x="161" y="9131"/>
                    <a:pt x="1279" y="10386"/>
                  </a:cubicBezTo>
                  <a:cubicBezTo>
                    <a:pt x="1958" y="11150"/>
                    <a:pt x="2996" y="11581"/>
                    <a:pt x="4019" y="11581"/>
                  </a:cubicBezTo>
                  <a:cubicBezTo>
                    <a:pt x="4647" y="11581"/>
                    <a:pt x="5269" y="11418"/>
                    <a:pt x="5799" y="11071"/>
                  </a:cubicBezTo>
                  <a:cubicBezTo>
                    <a:pt x="6278" y="10752"/>
                    <a:pt x="6666" y="10341"/>
                    <a:pt x="7031" y="9884"/>
                  </a:cubicBezTo>
                  <a:cubicBezTo>
                    <a:pt x="7579" y="9222"/>
                    <a:pt x="8058" y="8515"/>
                    <a:pt x="8538" y="7784"/>
                  </a:cubicBezTo>
                  <a:cubicBezTo>
                    <a:pt x="9382" y="6506"/>
                    <a:pt x="10249" y="5228"/>
                    <a:pt x="11094" y="3927"/>
                  </a:cubicBezTo>
                  <a:lnTo>
                    <a:pt x="11094" y="3927"/>
                  </a:lnTo>
                  <a:cubicBezTo>
                    <a:pt x="10803" y="3978"/>
                    <a:pt x="10510" y="4002"/>
                    <a:pt x="10218" y="4002"/>
                  </a:cubicBezTo>
                  <a:cubicBezTo>
                    <a:pt x="9207" y="4002"/>
                    <a:pt x="8203" y="3718"/>
                    <a:pt x="7282" y="3311"/>
                  </a:cubicBezTo>
                  <a:cubicBezTo>
                    <a:pt x="6575" y="2991"/>
                    <a:pt x="5890" y="2603"/>
                    <a:pt x="5365" y="2055"/>
                  </a:cubicBezTo>
                  <a:cubicBezTo>
                    <a:pt x="4817" y="1507"/>
                    <a:pt x="4429" y="777"/>
                    <a:pt x="4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49"/>
            <p:cNvSpPr/>
            <p:nvPr/>
          </p:nvSpPr>
          <p:spPr>
            <a:xfrm flipH="1">
              <a:off x="3397432" y="3259740"/>
              <a:ext cx="199314" cy="155594"/>
            </a:xfrm>
            <a:custGeom>
              <a:avLst/>
              <a:gdLst/>
              <a:ahLst/>
              <a:cxnLst/>
              <a:rect l="l" t="t" r="r" b="b"/>
              <a:pathLst>
                <a:path w="9952" h="7769" extrusionOk="0">
                  <a:moveTo>
                    <a:pt x="7669" y="1"/>
                  </a:moveTo>
                  <a:cubicBezTo>
                    <a:pt x="6095" y="2489"/>
                    <a:pt x="4542" y="4817"/>
                    <a:pt x="3903" y="5524"/>
                  </a:cubicBezTo>
                  <a:cubicBezTo>
                    <a:pt x="3155" y="6354"/>
                    <a:pt x="1970" y="6552"/>
                    <a:pt x="1100" y="6552"/>
                  </a:cubicBezTo>
                  <a:cubicBezTo>
                    <a:pt x="510" y="6552"/>
                    <a:pt x="65" y="6461"/>
                    <a:pt x="0" y="6415"/>
                  </a:cubicBezTo>
                  <a:lnTo>
                    <a:pt x="0" y="6415"/>
                  </a:lnTo>
                  <a:cubicBezTo>
                    <a:pt x="46" y="6460"/>
                    <a:pt x="91" y="6506"/>
                    <a:pt x="137" y="6574"/>
                  </a:cubicBezTo>
                  <a:cubicBezTo>
                    <a:pt x="816" y="7338"/>
                    <a:pt x="1854" y="7769"/>
                    <a:pt x="2877" y="7769"/>
                  </a:cubicBezTo>
                  <a:cubicBezTo>
                    <a:pt x="3505" y="7769"/>
                    <a:pt x="4127" y="7606"/>
                    <a:pt x="4657" y="7259"/>
                  </a:cubicBezTo>
                  <a:cubicBezTo>
                    <a:pt x="5136" y="6940"/>
                    <a:pt x="5524" y="6529"/>
                    <a:pt x="5889" y="6072"/>
                  </a:cubicBezTo>
                  <a:cubicBezTo>
                    <a:pt x="6437" y="5410"/>
                    <a:pt x="6916" y="4703"/>
                    <a:pt x="7396" y="3972"/>
                  </a:cubicBezTo>
                  <a:cubicBezTo>
                    <a:pt x="8240" y="2694"/>
                    <a:pt x="9107" y="1416"/>
                    <a:pt x="9952" y="115"/>
                  </a:cubicBezTo>
                  <a:lnTo>
                    <a:pt x="9952" y="115"/>
                  </a:lnTo>
                  <a:cubicBezTo>
                    <a:pt x="9679" y="164"/>
                    <a:pt x="9403" y="187"/>
                    <a:pt x="9126" y="187"/>
                  </a:cubicBezTo>
                  <a:cubicBezTo>
                    <a:pt x="8639" y="187"/>
                    <a:pt x="8150" y="117"/>
                    <a:pt x="76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6" name="Google Shape;1196;p49"/>
          <p:cNvGrpSpPr/>
          <p:nvPr/>
        </p:nvGrpSpPr>
        <p:grpSpPr>
          <a:xfrm rot="654615">
            <a:off x="7640890" y="433767"/>
            <a:ext cx="1140331" cy="595198"/>
            <a:chOff x="1362021" y="1108808"/>
            <a:chExt cx="986885" cy="515106"/>
          </a:xfrm>
        </p:grpSpPr>
        <p:sp>
          <p:nvSpPr>
            <p:cNvPr id="1197" name="Google Shape;1197;p49"/>
            <p:cNvSpPr/>
            <p:nvPr/>
          </p:nvSpPr>
          <p:spPr>
            <a:xfrm flipH="1">
              <a:off x="1362021" y="1108808"/>
              <a:ext cx="147683" cy="70196"/>
            </a:xfrm>
            <a:custGeom>
              <a:avLst/>
              <a:gdLst/>
              <a:ahLst/>
              <a:cxnLst/>
              <a:rect l="l" t="t" r="r" b="b"/>
              <a:pathLst>
                <a:path w="7374" h="3505" extrusionOk="0">
                  <a:moveTo>
                    <a:pt x="7141" y="0"/>
                  </a:moveTo>
                  <a:cubicBezTo>
                    <a:pt x="7112" y="0"/>
                    <a:pt x="7083" y="6"/>
                    <a:pt x="7054" y="18"/>
                  </a:cubicBezTo>
                  <a:cubicBezTo>
                    <a:pt x="4748" y="999"/>
                    <a:pt x="2420" y="2026"/>
                    <a:pt x="137" y="3099"/>
                  </a:cubicBezTo>
                  <a:cubicBezTo>
                    <a:pt x="46" y="3145"/>
                    <a:pt x="1" y="3282"/>
                    <a:pt x="46" y="3373"/>
                  </a:cubicBezTo>
                  <a:cubicBezTo>
                    <a:pt x="69" y="3442"/>
                    <a:pt x="115" y="3464"/>
                    <a:pt x="160" y="3487"/>
                  </a:cubicBezTo>
                  <a:cubicBezTo>
                    <a:pt x="183" y="3499"/>
                    <a:pt x="212" y="3504"/>
                    <a:pt x="240" y="3504"/>
                  </a:cubicBezTo>
                  <a:cubicBezTo>
                    <a:pt x="269" y="3504"/>
                    <a:pt x="297" y="3499"/>
                    <a:pt x="320" y="3487"/>
                  </a:cubicBezTo>
                  <a:cubicBezTo>
                    <a:pt x="2603" y="2414"/>
                    <a:pt x="4908" y="1387"/>
                    <a:pt x="7236" y="406"/>
                  </a:cubicBezTo>
                  <a:cubicBezTo>
                    <a:pt x="7327" y="360"/>
                    <a:pt x="7373" y="223"/>
                    <a:pt x="7327" y="132"/>
                  </a:cubicBezTo>
                  <a:cubicBezTo>
                    <a:pt x="7294" y="47"/>
                    <a:pt x="7222" y="0"/>
                    <a:pt x="7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49"/>
            <p:cNvSpPr/>
            <p:nvPr/>
          </p:nvSpPr>
          <p:spPr>
            <a:xfrm flipH="1">
              <a:off x="1486309" y="1129214"/>
              <a:ext cx="604350" cy="382245"/>
            </a:xfrm>
            <a:custGeom>
              <a:avLst/>
              <a:gdLst/>
              <a:ahLst/>
              <a:cxnLst/>
              <a:rect l="l" t="t" r="r" b="b"/>
              <a:pathLst>
                <a:path w="30176" h="19086" extrusionOk="0">
                  <a:moveTo>
                    <a:pt x="25094" y="1"/>
                  </a:moveTo>
                  <a:cubicBezTo>
                    <a:pt x="25068" y="1"/>
                    <a:pt x="25043" y="1"/>
                    <a:pt x="25017" y="3"/>
                  </a:cubicBezTo>
                  <a:cubicBezTo>
                    <a:pt x="24698" y="26"/>
                    <a:pt x="24401" y="140"/>
                    <a:pt x="24127" y="254"/>
                  </a:cubicBezTo>
                  <a:cubicBezTo>
                    <a:pt x="16092" y="3655"/>
                    <a:pt x="8058" y="7056"/>
                    <a:pt x="1" y="10457"/>
                  </a:cubicBezTo>
                  <a:cubicBezTo>
                    <a:pt x="754" y="13333"/>
                    <a:pt x="1941" y="16278"/>
                    <a:pt x="3402" y="19085"/>
                  </a:cubicBezTo>
                  <a:cubicBezTo>
                    <a:pt x="11619" y="15136"/>
                    <a:pt x="19950" y="11461"/>
                    <a:pt x="28395" y="8015"/>
                  </a:cubicBezTo>
                  <a:cubicBezTo>
                    <a:pt x="28578" y="7946"/>
                    <a:pt x="28783" y="7855"/>
                    <a:pt x="28920" y="7718"/>
                  </a:cubicBezTo>
                  <a:cubicBezTo>
                    <a:pt x="29057" y="7535"/>
                    <a:pt x="29103" y="7330"/>
                    <a:pt x="29148" y="7125"/>
                  </a:cubicBezTo>
                  <a:cubicBezTo>
                    <a:pt x="29582" y="5367"/>
                    <a:pt x="29902" y="3587"/>
                    <a:pt x="30176" y="1806"/>
                  </a:cubicBezTo>
                  <a:cubicBezTo>
                    <a:pt x="28783" y="1281"/>
                    <a:pt x="27414" y="756"/>
                    <a:pt x="26044" y="231"/>
                  </a:cubicBezTo>
                  <a:cubicBezTo>
                    <a:pt x="25727" y="126"/>
                    <a:pt x="25411" y="1"/>
                    <a:pt x="250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49"/>
            <p:cNvSpPr/>
            <p:nvPr/>
          </p:nvSpPr>
          <p:spPr>
            <a:xfrm flipH="1">
              <a:off x="2048095" y="1364212"/>
              <a:ext cx="277501" cy="230416"/>
            </a:xfrm>
            <a:custGeom>
              <a:avLst/>
              <a:gdLst/>
              <a:ahLst/>
              <a:cxnLst/>
              <a:rect l="l" t="t" r="r" b="b"/>
              <a:pathLst>
                <a:path w="13856" h="11505" extrusionOk="0">
                  <a:moveTo>
                    <a:pt x="11253" y="0"/>
                  </a:moveTo>
                  <a:cubicBezTo>
                    <a:pt x="7510" y="1667"/>
                    <a:pt x="3744" y="3310"/>
                    <a:pt x="0" y="4976"/>
                  </a:cubicBezTo>
                  <a:cubicBezTo>
                    <a:pt x="639" y="7282"/>
                    <a:pt x="1621" y="9473"/>
                    <a:pt x="2853" y="11504"/>
                  </a:cubicBezTo>
                  <a:cubicBezTo>
                    <a:pt x="6528" y="9838"/>
                    <a:pt x="10203" y="8149"/>
                    <a:pt x="13855" y="6483"/>
                  </a:cubicBezTo>
                  <a:cubicBezTo>
                    <a:pt x="13467" y="4086"/>
                    <a:pt x="12554" y="1781"/>
                    <a:pt x="11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49"/>
            <p:cNvSpPr/>
            <p:nvPr/>
          </p:nvSpPr>
          <p:spPr>
            <a:xfrm flipH="1">
              <a:off x="1585522" y="1247464"/>
              <a:ext cx="350641" cy="192084"/>
            </a:xfrm>
            <a:custGeom>
              <a:avLst/>
              <a:gdLst/>
              <a:ahLst/>
              <a:cxnLst/>
              <a:rect l="l" t="t" r="r" b="b"/>
              <a:pathLst>
                <a:path w="17508" h="9591" extrusionOk="0">
                  <a:moveTo>
                    <a:pt x="16201" y="1"/>
                  </a:moveTo>
                  <a:cubicBezTo>
                    <a:pt x="16187" y="1"/>
                    <a:pt x="16173" y="4"/>
                    <a:pt x="16161" y="10"/>
                  </a:cubicBezTo>
                  <a:cubicBezTo>
                    <a:pt x="16115" y="33"/>
                    <a:pt x="16070" y="101"/>
                    <a:pt x="16115" y="147"/>
                  </a:cubicBezTo>
                  <a:lnTo>
                    <a:pt x="17302" y="2795"/>
                  </a:lnTo>
                  <a:cubicBezTo>
                    <a:pt x="17302" y="2817"/>
                    <a:pt x="17325" y="2840"/>
                    <a:pt x="17348" y="2840"/>
                  </a:cubicBezTo>
                  <a:cubicBezTo>
                    <a:pt x="17359" y="2852"/>
                    <a:pt x="17376" y="2857"/>
                    <a:pt x="17393" y="2857"/>
                  </a:cubicBezTo>
                  <a:cubicBezTo>
                    <a:pt x="17410" y="2857"/>
                    <a:pt x="17428" y="2852"/>
                    <a:pt x="17439" y="2840"/>
                  </a:cubicBezTo>
                  <a:cubicBezTo>
                    <a:pt x="17485" y="2817"/>
                    <a:pt x="17508" y="2772"/>
                    <a:pt x="17485" y="2703"/>
                  </a:cubicBezTo>
                  <a:lnTo>
                    <a:pt x="16298" y="56"/>
                  </a:lnTo>
                  <a:cubicBezTo>
                    <a:pt x="16281" y="22"/>
                    <a:pt x="16240" y="1"/>
                    <a:pt x="16201" y="1"/>
                  </a:cubicBezTo>
                  <a:close/>
                  <a:moveTo>
                    <a:pt x="11858" y="1503"/>
                  </a:moveTo>
                  <a:cubicBezTo>
                    <a:pt x="11838" y="1503"/>
                    <a:pt x="11818" y="1508"/>
                    <a:pt x="11801" y="1516"/>
                  </a:cubicBezTo>
                  <a:cubicBezTo>
                    <a:pt x="11756" y="1539"/>
                    <a:pt x="11733" y="1608"/>
                    <a:pt x="11778" y="1653"/>
                  </a:cubicBezTo>
                  <a:cubicBezTo>
                    <a:pt x="12281" y="2498"/>
                    <a:pt x="12691" y="3365"/>
                    <a:pt x="13011" y="4301"/>
                  </a:cubicBezTo>
                  <a:cubicBezTo>
                    <a:pt x="13011" y="4324"/>
                    <a:pt x="13034" y="4347"/>
                    <a:pt x="13057" y="4369"/>
                  </a:cubicBezTo>
                  <a:lnTo>
                    <a:pt x="13148" y="4369"/>
                  </a:lnTo>
                  <a:cubicBezTo>
                    <a:pt x="13194" y="4347"/>
                    <a:pt x="13216" y="4278"/>
                    <a:pt x="13194" y="4233"/>
                  </a:cubicBezTo>
                  <a:cubicBezTo>
                    <a:pt x="12897" y="3297"/>
                    <a:pt x="12463" y="2384"/>
                    <a:pt x="11961" y="1562"/>
                  </a:cubicBezTo>
                  <a:cubicBezTo>
                    <a:pt x="11932" y="1519"/>
                    <a:pt x="11894" y="1503"/>
                    <a:pt x="11858" y="1503"/>
                  </a:cubicBezTo>
                  <a:close/>
                  <a:moveTo>
                    <a:pt x="8052" y="3265"/>
                  </a:moveTo>
                  <a:cubicBezTo>
                    <a:pt x="8038" y="3265"/>
                    <a:pt x="8024" y="3268"/>
                    <a:pt x="8012" y="3274"/>
                  </a:cubicBezTo>
                  <a:cubicBezTo>
                    <a:pt x="7944" y="3297"/>
                    <a:pt x="7921" y="3365"/>
                    <a:pt x="7944" y="3411"/>
                  </a:cubicBezTo>
                  <a:lnTo>
                    <a:pt x="9199" y="5967"/>
                  </a:lnTo>
                  <a:cubicBezTo>
                    <a:pt x="9199" y="5990"/>
                    <a:pt x="9222" y="6013"/>
                    <a:pt x="9245" y="6036"/>
                  </a:cubicBezTo>
                  <a:cubicBezTo>
                    <a:pt x="9268" y="6036"/>
                    <a:pt x="9313" y="6036"/>
                    <a:pt x="9336" y="6013"/>
                  </a:cubicBezTo>
                  <a:cubicBezTo>
                    <a:pt x="9382" y="5990"/>
                    <a:pt x="9405" y="5944"/>
                    <a:pt x="9382" y="5876"/>
                  </a:cubicBezTo>
                  <a:lnTo>
                    <a:pt x="8149" y="3320"/>
                  </a:lnTo>
                  <a:cubicBezTo>
                    <a:pt x="8132" y="3286"/>
                    <a:pt x="8091" y="3265"/>
                    <a:pt x="8052" y="3265"/>
                  </a:cubicBezTo>
                  <a:close/>
                  <a:moveTo>
                    <a:pt x="4068" y="4888"/>
                  </a:moveTo>
                  <a:cubicBezTo>
                    <a:pt x="4058" y="4888"/>
                    <a:pt x="4049" y="4890"/>
                    <a:pt x="4041" y="4894"/>
                  </a:cubicBezTo>
                  <a:cubicBezTo>
                    <a:pt x="3972" y="4917"/>
                    <a:pt x="3949" y="4986"/>
                    <a:pt x="3972" y="5031"/>
                  </a:cubicBezTo>
                  <a:lnTo>
                    <a:pt x="4976" y="7885"/>
                  </a:lnTo>
                  <a:cubicBezTo>
                    <a:pt x="4999" y="7907"/>
                    <a:pt x="5022" y="7930"/>
                    <a:pt x="5045" y="7953"/>
                  </a:cubicBezTo>
                  <a:lnTo>
                    <a:pt x="5113" y="7953"/>
                  </a:lnTo>
                  <a:cubicBezTo>
                    <a:pt x="5182" y="7930"/>
                    <a:pt x="5205" y="7862"/>
                    <a:pt x="5182" y="7816"/>
                  </a:cubicBezTo>
                  <a:lnTo>
                    <a:pt x="4178" y="4963"/>
                  </a:lnTo>
                  <a:cubicBezTo>
                    <a:pt x="4159" y="4926"/>
                    <a:pt x="4110" y="4888"/>
                    <a:pt x="4068" y="4888"/>
                  </a:cubicBezTo>
                  <a:close/>
                  <a:moveTo>
                    <a:pt x="119" y="6392"/>
                  </a:moveTo>
                  <a:cubicBezTo>
                    <a:pt x="104" y="6392"/>
                    <a:pt x="87" y="6395"/>
                    <a:pt x="69" y="6401"/>
                  </a:cubicBezTo>
                  <a:cubicBezTo>
                    <a:pt x="23" y="6424"/>
                    <a:pt x="0" y="6469"/>
                    <a:pt x="23" y="6538"/>
                  </a:cubicBezTo>
                  <a:cubicBezTo>
                    <a:pt x="434" y="7565"/>
                    <a:pt x="936" y="8569"/>
                    <a:pt x="1507" y="9528"/>
                  </a:cubicBezTo>
                  <a:cubicBezTo>
                    <a:pt x="1507" y="9551"/>
                    <a:pt x="1530" y="9574"/>
                    <a:pt x="1553" y="9574"/>
                  </a:cubicBezTo>
                  <a:cubicBezTo>
                    <a:pt x="1564" y="9585"/>
                    <a:pt x="1581" y="9591"/>
                    <a:pt x="1598" y="9591"/>
                  </a:cubicBezTo>
                  <a:cubicBezTo>
                    <a:pt x="1615" y="9591"/>
                    <a:pt x="1632" y="9585"/>
                    <a:pt x="1644" y="9574"/>
                  </a:cubicBezTo>
                  <a:cubicBezTo>
                    <a:pt x="1690" y="9551"/>
                    <a:pt x="1712" y="9482"/>
                    <a:pt x="1690" y="9437"/>
                  </a:cubicBezTo>
                  <a:cubicBezTo>
                    <a:pt x="1119" y="8478"/>
                    <a:pt x="640" y="7474"/>
                    <a:pt x="206" y="6447"/>
                  </a:cubicBezTo>
                  <a:cubicBezTo>
                    <a:pt x="189" y="6413"/>
                    <a:pt x="160" y="6392"/>
                    <a:pt x="119" y="63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49"/>
            <p:cNvSpPr/>
            <p:nvPr/>
          </p:nvSpPr>
          <p:spPr>
            <a:xfrm flipH="1">
              <a:off x="2048099" y="1437806"/>
              <a:ext cx="245497" cy="156815"/>
            </a:xfrm>
            <a:custGeom>
              <a:avLst/>
              <a:gdLst/>
              <a:ahLst/>
              <a:cxnLst/>
              <a:rect l="l" t="t" r="r" b="b"/>
              <a:pathLst>
                <a:path w="12258" h="7830" extrusionOk="0">
                  <a:moveTo>
                    <a:pt x="11550" y="0"/>
                  </a:moveTo>
                  <a:cubicBezTo>
                    <a:pt x="7647" y="1712"/>
                    <a:pt x="3789" y="3561"/>
                    <a:pt x="0" y="5524"/>
                  </a:cubicBezTo>
                  <a:cubicBezTo>
                    <a:pt x="388" y="6300"/>
                    <a:pt x="799" y="7076"/>
                    <a:pt x="1255" y="7829"/>
                  </a:cubicBezTo>
                  <a:cubicBezTo>
                    <a:pt x="4930" y="6163"/>
                    <a:pt x="8605" y="4474"/>
                    <a:pt x="12257" y="2808"/>
                  </a:cubicBezTo>
                  <a:cubicBezTo>
                    <a:pt x="12098" y="1849"/>
                    <a:pt x="11846" y="890"/>
                    <a:pt x="1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49"/>
            <p:cNvSpPr/>
            <p:nvPr/>
          </p:nvSpPr>
          <p:spPr>
            <a:xfrm flipH="1">
              <a:off x="2011522" y="1314049"/>
              <a:ext cx="337383" cy="309865"/>
            </a:xfrm>
            <a:custGeom>
              <a:avLst/>
              <a:gdLst/>
              <a:ahLst/>
              <a:cxnLst/>
              <a:rect l="l" t="t" r="r" b="b"/>
              <a:pathLst>
                <a:path w="16846" h="15472" extrusionOk="0">
                  <a:moveTo>
                    <a:pt x="12200" y="1"/>
                  </a:moveTo>
                  <a:cubicBezTo>
                    <a:pt x="12159" y="1"/>
                    <a:pt x="12117" y="6"/>
                    <a:pt x="12075" y="17"/>
                  </a:cubicBezTo>
                  <a:cubicBezTo>
                    <a:pt x="11801" y="109"/>
                    <a:pt x="11641" y="428"/>
                    <a:pt x="11664" y="725"/>
                  </a:cubicBezTo>
                  <a:cubicBezTo>
                    <a:pt x="11687" y="999"/>
                    <a:pt x="11732" y="1296"/>
                    <a:pt x="11801" y="1478"/>
                  </a:cubicBezTo>
                  <a:cubicBezTo>
                    <a:pt x="12988" y="4423"/>
                    <a:pt x="14175" y="7390"/>
                    <a:pt x="15339" y="10334"/>
                  </a:cubicBezTo>
                  <a:cubicBezTo>
                    <a:pt x="15453" y="10608"/>
                    <a:pt x="15590" y="10928"/>
                    <a:pt x="15841" y="11110"/>
                  </a:cubicBezTo>
                  <a:cubicBezTo>
                    <a:pt x="15952" y="11199"/>
                    <a:pt x="16106" y="11250"/>
                    <a:pt x="16257" y="11250"/>
                  </a:cubicBezTo>
                  <a:cubicBezTo>
                    <a:pt x="16415" y="11250"/>
                    <a:pt x="16569" y="11194"/>
                    <a:pt x="16663" y="11065"/>
                  </a:cubicBezTo>
                  <a:cubicBezTo>
                    <a:pt x="16845" y="10859"/>
                    <a:pt x="16754" y="10540"/>
                    <a:pt x="16663" y="10266"/>
                  </a:cubicBezTo>
                  <a:cubicBezTo>
                    <a:pt x="15613" y="7070"/>
                    <a:pt x="14403" y="3920"/>
                    <a:pt x="13056" y="816"/>
                  </a:cubicBezTo>
                  <a:cubicBezTo>
                    <a:pt x="12892" y="446"/>
                    <a:pt x="12578" y="1"/>
                    <a:pt x="12200" y="1"/>
                  </a:cubicBezTo>
                  <a:close/>
                  <a:moveTo>
                    <a:pt x="636" y="5970"/>
                  </a:moveTo>
                  <a:cubicBezTo>
                    <a:pt x="615" y="5970"/>
                    <a:pt x="593" y="5971"/>
                    <a:pt x="571" y="5975"/>
                  </a:cubicBezTo>
                  <a:cubicBezTo>
                    <a:pt x="251" y="6020"/>
                    <a:pt x="46" y="6340"/>
                    <a:pt x="23" y="6637"/>
                  </a:cubicBezTo>
                  <a:cubicBezTo>
                    <a:pt x="0" y="6956"/>
                    <a:pt x="137" y="7253"/>
                    <a:pt x="251" y="7550"/>
                  </a:cubicBezTo>
                  <a:cubicBezTo>
                    <a:pt x="662" y="8486"/>
                    <a:pt x="1050" y="9421"/>
                    <a:pt x="1461" y="10380"/>
                  </a:cubicBezTo>
                  <a:cubicBezTo>
                    <a:pt x="1803" y="11179"/>
                    <a:pt x="2146" y="12001"/>
                    <a:pt x="2488" y="12799"/>
                  </a:cubicBezTo>
                  <a:cubicBezTo>
                    <a:pt x="2808" y="13598"/>
                    <a:pt x="3150" y="14397"/>
                    <a:pt x="3675" y="15082"/>
                  </a:cubicBezTo>
                  <a:cubicBezTo>
                    <a:pt x="3812" y="15265"/>
                    <a:pt x="3995" y="15447"/>
                    <a:pt x="4223" y="15470"/>
                  </a:cubicBezTo>
                  <a:cubicBezTo>
                    <a:pt x="4235" y="15471"/>
                    <a:pt x="4246" y="15471"/>
                    <a:pt x="4258" y="15471"/>
                  </a:cubicBezTo>
                  <a:cubicBezTo>
                    <a:pt x="4562" y="15471"/>
                    <a:pt x="4817" y="15185"/>
                    <a:pt x="4839" y="14877"/>
                  </a:cubicBezTo>
                  <a:cubicBezTo>
                    <a:pt x="4885" y="14557"/>
                    <a:pt x="4748" y="14237"/>
                    <a:pt x="4634" y="13941"/>
                  </a:cubicBezTo>
                  <a:cubicBezTo>
                    <a:pt x="3675" y="11727"/>
                    <a:pt x="2716" y="9490"/>
                    <a:pt x="1735" y="7276"/>
                  </a:cubicBezTo>
                  <a:cubicBezTo>
                    <a:pt x="1621" y="7025"/>
                    <a:pt x="1461" y="6751"/>
                    <a:pt x="1301" y="6477"/>
                  </a:cubicBezTo>
                  <a:cubicBezTo>
                    <a:pt x="1153" y="6223"/>
                    <a:pt x="908" y="5970"/>
                    <a:pt x="636" y="59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3" name="Google Shape;1203;p49"/>
          <p:cNvGrpSpPr/>
          <p:nvPr/>
        </p:nvGrpSpPr>
        <p:grpSpPr>
          <a:xfrm>
            <a:off x="4997147" y="3383438"/>
            <a:ext cx="637133" cy="789197"/>
            <a:chOff x="7443422" y="3653739"/>
            <a:chExt cx="444119" cy="550116"/>
          </a:xfrm>
        </p:grpSpPr>
        <p:sp>
          <p:nvSpPr>
            <p:cNvPr id="1204" name="Google Shape;1204;p49"/>
            <p:cNvSpPr/>
            <p:nvPr/>
          </p:nvSpPr>
          <p:spPr>
            <a:xfrm>
              <a:off x="7443422" y="3653739"/>
              <a:ext cx="101652" cy="110288"/>
            </a:xfrm>
            <a:custGeom>
              <a:avLst/>
              <a:gdLst/>
              <a:ahLst/>
              <a:cxnLst/>
              <a:rect l="l" t="t" r="r" b="b"/>
              <a:pathLst>
                <a:path w="3767" h="4087" extrusionOk="0">
                  <a:moveTo>
                    <a:pt x="1735" y="0"/>
                  </a:moveTo>
                  <a:cubicBezTo>
                    <a:pt x="1666" y="0"/>
                    <a:pt x="1598" y="46"/>
                    <a:pt x="1529" y="69"/>
                  </a:cubicBezTo>
                  <a:cubicBezTo>
                    <a:pt x="959" y="366"/>
                    <a:pt x="479" y="799"/>
                    <a:pt x="137" y="1347"/>
                  </a:cubicBezTo>
                  <a:cubicBezTo>
                    <a:pt x="69" y="1461"/>
                    <a:pt x="0" y="1598"/>
                    <a:pt x="0" y="1735"/>
                  </a:cubicBezTo>
                  <a:cubicBezTo>
                    <a:pt x="23" y="1849"/>
                    <a:pt x="114" y="1941"/>
                    <a:pt x="183" y="2032"/>
                  </a:cubicBezTo>
                  <a:cubicBezTo>
                    <a:pt x="753" y="2739"/>
                    <a:pt x="1324" y="3424"/>
                    <a:pt x="1917" y="4086"/>
                  </a:cubicBezTo>
                  <a:cubicBezTo>
                    <a:pt x="2602" y="3698"/>
                    <a:pt x="3196" y="3173"/>
                    <a:pt x="3652" y="2534"/>
                  </a:cubicBezTo>
                  <a:cubicBezTo>
                    <a:pt x="3721" y="2466"/>
                    <a:pt x="3766" y="2374"/>
                    <a:pt x="3766" y="2283"/>
                  </a:cubicBezTo>
                  <a:cubicBezTo>
                    <a:pt x="3766" y="2215"/>
                    <a:pt x="3721" y="2146"/>
                    <a:pt x="3675" y="2078"/>
                  </a:cubicBezTo>
                  <a:cubicBezTo>
                    <a:pt x="3219" y="1370"/>
                    <a:pt x="2648" y="708"/>
                    <a:pt x="2009" y="160"/>
                  </a:cubicBezTo>
                  <a:cubicBezTo>
                    <a:pt x="1917" y="92"/>
                    <a:pt x="1849" y="23"/>
                    <a:pt x="17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49"/>
            <p:cNvSpPr/>
            <p:nvPr/>
          </p:nvSpPr>
          <p:spPr>
            <a:xfrm>
              <a:off x="7465576" y="3698372"/>
              <a:ext cx="404100" cy="479901"/>
            </a:xfrm>
            <a:custGeom>
              <a:avLst/>
              <a:gdLst/>
              <a:ahLst/>
              <a:cxnLst/>
              <a:rect l="l" t="t" r="r" b="b"/>
              <a:pathLst>
                <a:path w="14975" h="17784" extrusionOk="0">
                  <a:moveTo>
                    <a:pt x="3685" y="0"/>
                  </a:moveTo>
                  <a:cubicBezTo>
                    <a:pt x="3531" y="0"/>
                    <a:pt x="3368" y="71"/>
                    <a:pt x="3219" y="127"/>
                  </a:cubicBezTo>
                  <a:cubicBezTo>
                    <a:pt x="2192" y="561"/>
                    <a:pt x="1233" y="1200"/>
                    <a:pt x="435" y="1998"/>
                  </a:cubicBezTo>
                  <a:cubicBezTo>
                    <a:pt x="183" y="2227"/>
                    <a:pt x="1" y="2432"/>
                    <a:pt x="1" y="2683"/>
                  </a:cubicBezTo>
                  <a:cubicBezTo>
                    <a:pt x="24" y="2934"/>
                    <a:pt x="138" y="3163"/>
                    <a:pt x="252" y="3391"/>
                  </a:cubicBezTo>
                  <a:cubicBezTo>
                    <a:pt x="2649" y="8138"/>
                    <a:pt x="5045" y="12909"/>
                    <a:pt x="7761" y="17497"/>
                  </a:cubicBezTo>
                  <a:cubicBezTo>
                    <a:pt x="7830" y="17611"/>
                    <a:pt x="7898" y="17725"/>
                    <a:pt x="8035" y="17771"/>
                  </a:cubicBezTo>
                  <a:cubicBezTo>
                    <a:pt x="8057" y="17779"/>
                    <a:pt x="8080" y="17783"/>
                    <a:pt x="8104" y="17783"/>
                  </a:cubicBezTo>
                  <a:cubicBezTo>
                    <a:pt x="8208" y="17783"/>
                    <a:pt x="8331" y="17712"/>
                    <a:pt x="8423" y="17657"/>
                  </a:cubicBezTo>
                  <a:cubicBezTo>
                    <a:pt x="10683" y="16378"/>
                    <a:pt x="12966" y="15055"/>
                    <a:pt x="14723" y="13137"/>
                  </a:cubicBezTo>
                  <a:cubicBezTo>
                    <a:pt x="14814" y="13023"/>
                    <a:pt x="14929" y="12909"/>
                    <a:pt x="14951" y="12749"/>
                  </a:cubicBezTo>
                  <a:cubicBezTo>
                    <a:pt x="14974" y="12521"/>
                    <a:pt x="14837" y="12338"/>
                    <a:pt x="14700" y="12156"/>
                  </a:cubicBezTo>
                  <a:cubicBezTo>
                    <a:pt x="11391" y="8093"/>
                    <a:pt x="7921" y="4167"/>
                    <a:pt x="4292" y="355"/>
                  </a:cubicBezTo>
                  <a:cubicBezTo>
                    <a:pt x="4155" y="218"/>
                    <a:pt x="3995" y="58"/>
                    <a:pt x="3790" y="13"/>
                  </a:cubicBezTo>
                  <a:cubicBezTo>
                    <a:pt x="3756" y="4"/>
                    <a:pt x="3721" y="0"/>
                    <a:pt x="36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49"/>
            <p:cNvSpPr/>
            <p:nvPr/>
          </p:nvSpPr>
          <p:spPr>
            <a:xfrm>
              <a:off x="7559835" y="3811358"/>
              <a:ext cx="177399" cy="223058"/>
            </a:xfrm>
            <a:custGeom>
              <a:avLst/>
              <a:gdLst/>
              <a:ahLst/>
              <a:cxnLst/>
              <a:rect l="l" t="t" r="r" b="b"/>
              <a:pathLst>
                <a:path w="6574" h="8266" extrusionOk="0">
                  <a:moveTo>
                    <a:pt x="1046" y="1"/>
                  </a:moveTo>
                  <a:cubicBezTo>
                    <a:pt x="859" y="1"/>
                    <a:pt x="678" y="44"/>
                    <a:pt x="525" y="140"/>
                  </a:cubicBezTo>
                  <a:cubicBezTo>
                    <a:pt x="137" y="391"/>
                    <a:pt x="0" y="893"/>
                    <a:pt x="69" y="1327"/>
                  </a:cubicBezTo>
                  <a:cubicBezTo>
                    <a:pt x="137" y="1783"/>
                    <a:pt x="388" y="2171"/>
                    <a:pt x="639" y="2536"/>
                  </a:cubicBezTo>
                  <a:cubicBezTo>
                    <a:pt x="1689" y="4203"/>
                    <a:pt x="2922" y="5732"/>
                    <a:pt x="4132" y="7261"/>
                  </a:cubicBezTo>
                  <a:cubicBezTo>
                    <a:pt x="4428" y="7626"/>
                    <a:pt x="4725" y="8014"/>
                    <a:pt x="5159" y="8174"/>
                  </a:cubicBezTo>
                  <a:cubicBezTo>
                    <a:pt x="5280" y="8235"/>
                    <a:pt x="5422" y="8265"/>
                    <a:pt x="5564" y="8265"/>
                  </a:cubicBezTo>
                  <a:cubicBezTo>
                    <a:pt x="5635" y="8265"/>
                    <a:pt x="5706" y="8258"/>
                    <a:pt x="5775" y="8243"/>
                  </a:cubicBezTo>
                  <a:cubicBezTo>
                    <a:pt x="6186" y="8129"/>
                    <a:pt x="6437" y="7695"/>
                    <a:pt x="6483" y="7261"/>
                  </a:cubicBezTo>
                  <a:cubicBezTo>
                    <a:pt x="6574" y="6417"/>
                    <a:pt x="6026" y="5618"/>
                    <a:pt x="5524" y="4933"/>
                  </a:cubicBezTo>
                  <a:cubicBezTo>
                    <a:pt x="4475" y="3542"/>
                    <a:pt x="3427" y="2175"/>
                    <a:pt x="2378" y="784"/>
                  </a:cubicBezTo>
                  <a:lnTo>
                    <a:pt x="2378" y="784"/>
                  </a:lnTo>
                  <a:cubicBezTo>
                    <a:pt x="2382" y="790"/>
                    <a:pt x="2384" y="792"/>
                    <a:pt x="2384" y="792"/>
                  </a:cubicBezTo>
                  <a:cubicBezTo>
                    <a:pt x="2386" y="792"/>
                    <a:pt x="2131" y="456"/>
                    <a:pt x="1803" y="231"/>
                  </a:cubicBezTo>
                  <a:cubicBezTo>
                    <a:pt x="1578" y="85"/>
                    <a:pt x="1306" y="1"/>
                    <a:pt x="1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49"/>
            <p:cNvSpPr/>
            <p:nvPr/>
          </p:nvSpPr>
          <p:spPr>
            <a:xfrm>
              <a:off x="7651611" y="4028830"/>
              <a:ext cx="235930" cy="175025"/>
            </a:xfrm>
            <a:custGeom>
              <a:avLst/>
              <a:gdLst/>
              <a:ahLst/>
              <a:cxnLst/>
              <a:rect l="l" t="t" r="r" b="b"/>
              <a:pathLst>
                <a:path w="8743" h="6486" extrusionOk="0">
                  <a:moveTo>
                    <a:pt x="8254" y="1"/>
                  </a:moveTo>
                  <a:cubicBezTo>
                    <a:pt x="8050" y="1"/>
                    <a:pt x="7827" y="95"/>
                    <a:pt x="7647" y="206"/>
                  </a:cubicBezTo>
                  <a:cubicBezTo>
                    <a:pt x="6094" y="1074"/>
                    <a:pt x="4656" y="2124"/>
                    <a:pt x="3378" y="3334"/>
                  </a:cubicBezTo>
                  <a:cubicBezTo>
                    <a:pt x="2671" y="3995"/>
                    <a:pt x="1507" y="4361"/>
                    <a:pt x="639" y="5160"/>
                  </a:cubicBezTo>
                  <a:cubicBezTo>
                    <a:pt x="320" y="5433"/>
                    <a:pt x="0" y="5890"/>
                    <a:pt x="228" y="6232"/>
                  </a:cubicBezTo>
                  <a:cubicBezTo>
                    <a:pt x="341" y="6415"/>
                    <a:pt x="549" y="6486"/>
                    <a:pt x="773" y="6486"/>
                  </a:cubicBezTo>
                  <a:cubicBezTo>
                    <a:pt x="912" y="6486"/>
                    <a:pt x="1056" y="6459"/>
                    <a:pt x="1187" y="6415"/>
                  </a:cubicBezTo>
                  <a:cubicBezTo>
                    <a:pt x="1826" y="6232"/>
                    <a:pt x="2374" y="5821"/>
                    <a:pt x="2922" y="5433"/>
                  </a:cubicBezTo>
                  <a:cubicBezTo>
                    <a:pt x="4611" y="4224"/>
                    <a:pt x="6277" y="2968"/>
                    <a:pt x="7920" y="1690"/>
                  </a:cubicBezTo>
                  <a:cubicBezTo>
                    <a:pt x="8309" y="1393"/>
                    <a:pt x="8742" y="1005"/>
                    <a:pt x="8742" y="503"/>
                  </a:cubicBezTo>
                  <a:cubicBezTo>
                    <a:pt x="8742" y="366"/>
                    <a:pt x="8697" y="229"/>
                    <a:pt x="8605" y="138"/>
                  </a:cubicBezTo>
                  <a:cubicBezTo>
                    <a:pt x="8507" y="40"/>
                    <a:pt x="8384" y="1"/>
                    <a:pt x="8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208" name="Google Shape;1208;p49"/>
          <p:cNvCxnSpPr/>
          <p:nvPr/>
        </p:nvCxnSpPr>
        <p:spPr>
          <a:xfrm>
            <a:off x="1522350" y="3125700"/>
            <a:ext cx="2858400" cy="0"/>
          </a:xfrm>
          <a:prstGeom prst="straightConnector1">
            <a:avLst/>
          </a:prstGeom>
          <a:noFill/>
          <a:ln w="9525" cap="flat" cmpd="sng">
            <a:solidFill>
              <a:schemeClr val="dk1"/>
            </a:solidFill>
            <a:prstDash val="solid"/>
            <a:round/>
            <a:headEnd type="none" w="med" len="med"/>
            <a:tailEnd type="none" w="med" len="med"/>
          </a:ln>
        </p:spPr>
      </p:cxnSp>
    </p:spTree>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grpSp>
        <p:nvGrpSpPr>
          <p:cNvPr id="934" name="Google Shape;934;p43"/>
          <p:cNvGrpSpPr/>
          <p:nvPr/>
        </p:nvGrpSpPr>
        <p:grpSpPr>
          <a:xfrm rot="-2519054">
            <a:off x="590967" y="442338"/>
            <a:ext cx="406843" cy="401382"/>
            <a:chOff x="8167224" y="612742"/>
            <a:chExt cx="406859" cy="401398"/>
          </a:xfrm>
        </p:grpSpPr>
        <p:sp>
          <p:nvSpPr>
            <p:cNvPr id="935" name="Google Shape;935;p43"/>
            <p:cNvSpPr/>
            <p:nvPr/>
          </p:nvSpPr>
          <p:spPr>
            <a:xfrm flipH="1">
              <a:off x="8198311" y="612742"/>
              <a:ext cx="336021" cy="356970"/>
            </a:xfrm>
            <a:custGeom>
              <a:avLst/>
              <a:gdLst/>
              <a:ahLst/>
              <a:cxnLst/>
              <a:rect l="l" t="t" r="r" b="b"/>
              <a:pathLst>
                <a:path w="16778" h="17824" extrusionOk="0">
                  <a:moveTo>
                    <a:pt x="8757" y="0"/>
                  </a:moveTo>
                  <a:cubicBezTo>
                    <a:pt x="7465" y="0"/>
                    <a:pt x="6167" y="257"/>
                    <a:pt x="4954" y="710"/>
                  </a:cubicBezTo>
                  <a:cubicBezTo>
                    <a:pt x="3448" y="1281"/>
                    <a:pt x="1987" y="2171"/>
                    <a:pt x="1142" y="3541"/>
                  </a:cubicBezTo>
                  <a:cubicBezTo>
                    <a:pt x="663" y="4317"/>
                    <a:pt x="389" y="5207"/>
                    <a:pt x="229" y="6120"/>
                  </a:cubicBezTo>
                  <a:cubicBezTo>
                    <a:pt x="1" y="7489"/>
                    <a:pt x="1" y="8904"/>
                    <a:pt x="24" y="10297"/>
                  </a:cubicBezTo>
                  <a:cubicBezTo>
                    <a:pt x="47" y="12556"/>
                    <a:pt x="69" y="14839"/>
                    <a:pt x="115" y="17099"/>
                  </a:cubicBezTo>
                  <a:cubicBezTo>
                    <a:pt x="2742" y="17595"/>
                    <a:pt x="5402" y="17824"/>
                    <a:pt x="8063" y="17824"/>
                  </a:cubicBezTo>
                  <a:cubicBezTo>
                    <a:pt x="10789" y="17824"/>
                    <a:pt x="13515" y="17583"/>
                    <a:pt x="16207" y="17144"/>
                  </a:cubicBezTo>
                  <a:cubicBezTo>
                    <a:pt x="16298" y="17144"/>
                    <a:pt x="16390" y="17122"/>
                    <a:pt x="16458" y="17053"/>
                  </a:cubicBezTo>
                  <a:cubicBezTo>
                    <a:pt x="16526" y="16985"/>
                    <a:pt x="16526" y="16870"/>
                    <a:pt x="16526" y="16779"/>
                  </a:cubicBezTo>
                  <a:cubicBezTo>
                    <a:pt x="16709" y="13721"/>
                    <a:pt x="16778" y="10639"/>
                    <a:pt x="16481" y="7603"/>
                  </a:cubicBezTo>
                  <a:cubicBezTo>
                    <a:pt x="16367" y="6302"/>
                    <a:pt x="16161" y="5001"/>
                    <a:pt x="15568" y="3837"/>
                  </a:cubicBezTo>
                  <a:cubicBezTo>
                    <a:pt x="14655" y="2034"/>
                    <a:pt x="12874" y="756"/>
                    <a:pt x="10911" y="254"/>
                  </a:cubicBezTo>
                  <a:cubicBezTo>
                    <a:pt x="10206" y="81"/>
                    <a:pt x="9482" y="0"/>
                    <a:pt x="87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43"/>
            <p:cNvSpPr/>
            <p:nvPr/>
          </p:nvSpPr>
          <p:spPr>
            <a:xfrm flipH="1">
              <a:off x="8284258" y="712889"/>
              <a:ext cx="165507" cy="165507"/>
            </a:xfrm>
            <a:custGeom>
              <a:avLst/>
              <a:gdLst/>
              <a:ahLst/>
              <a:cxnLst/>
              <a:rect l="l" t="t" r="r" b="b"/>
              <a:pathLst>
                <a:path w="8264" h="8264" extrusionOk="0">
                  <a:moveTo>
                    <a:pt x="2101" y="0"/>
                  </a:moveTo>
                  <a:lnTo>
                    <a:pt x="2101" y="2100"/>
                  </a:lnTo>
                  <a:lnTo>
                    <a:pt x="1" y="2100"/>
                  </a:lnTo>
                  <a:lnTo>
                    <a:pt x="1" y="6140"/>
                  </a:lnTo>
                  <a:lnTo>
                    <a:pt x="2101" y="6140"/>
                  </a:lnTo>
                  <a:lnTo>
                    <a:pt x="2101" y="8263"/>
                  </a:lnTo>
                  <a:lnTo>
                    <a:pt x="6141" y="8263"/>
                  </a:lnTo>
                  <a:lnTo>
                    <a:pt x="6141" y="6140"/>
                  </a:lnTo>
                  <a:lnTo>
                    <a:pt x="8263" y="6140"/>
                  </a:lnTo>
                  <a:lnTo>
                    <a:pt x="8263" y="2100"/>
                  </a:lnTo>
                  <a:lnTo>
                    <a:pt x="6141" y="2100"/>
                  </a:lnTo>
                  <a:lnTo>
                    <a:pt x="61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43"/>
            <p:cNvSpPr/>
            <p:nvPr/>
          </p:nvSpPr>
          <p:spPr>
            <a:xfrm flipH="1">
              <a:off x="8167224" y="940057"/>
              <a:ext cx="406859" cy="74082"/>
            </a:xfrm>
            <a:custGeom>
              <a:avLst/>
              <a:gdLst/>
              <a:ahLst/>
              <a:cxnLst/>
              <a:rect l="l" t="t" r="r" b="b"/>
              <a:pathLst>
                <a:path w="20315" h="3699" extrusionOk="0">
                  <a:moveTo>
                    <a:pt x="17325" y="0"/>
                  </a:moveTo>
                  <a:cubicBezTo>
                    <a:pt x="12554" y="69"/>
                    <a:pt x="7806" y="160"/>
                    <a:pt x="3059" y="229"/>
                  </a:cubicBezTo>
                  <a:cubicBezTo>
                    <a:pt x="2237" y="229"/>
                    <a:pt x="1461" y="411"/>
                    <a:pt x="845" y="868"/>
                  </a:cubicBezTo>
                  <a:cubicBezTo>
                    <a:pt x="548" y="1073"/>
                    <a:pt x="297" y="1370"/>
                    <a:pt x="183" y="1712"/>
                  </a:cubicBezTo>
                  <a:cubicBezTo>
                    <a:pt x="0" y="2374"/>
                    <a:pt x="479" y="3082"/>
                    <a:pt x="1073" y="3379"/>
                  </a:cubicBezTo>
                  <a:cubicBezTo>
                    <a:pt x="1689" y="3675"/>
                    <a:pt x="2420" y="3698"/>
                    <a:pt x="3104" y="3698"/>
                  </a:cubicBezTo>
                  <a:lnTo>
                    <a:pt x="14905" y="3675"/>
                  </a:lnTo>
                  <a:cubicBezTo>
                    <a:pt x="15955" y="3675"/>
                    <a:pt x="17005" y="3675"/>
                    <a:pt x="18078" y="3630"/>
                  </a:cubicBezTo>
                  <a:cubicBezTo>
                    <a:pt x="18420" y="3630"/>
                    <a:pt x="18763" y="3607"/>
                    <a:pt x="19082" y="3493"/>
                  </a:cubicBezTo>
                  <a:cubicBezTo>
                    <a:pt x="19676" y="3287"/>
                    <a:pt x="20109" y="2740"/>
                    <a:pt x="20201" y="2123"/>
                  </a:cubicBezTo>
                  <a:cubicBezTo>
                    <a:pt x="20315" y="1507"/>
                    <a:pt x="20041" y="868"/>
                    <a:pt x="19561" y="480"/>
                  </a:cubicBezTo>
                  <a:cubicBezTo>
                    <a:pt x="18945" y="0"/>
                    <a:pt x="18101" y="0"/>
                    <a:pt x="17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8" name="Google Shape;938;p43"/>
          <p:cNvSpPr/>
          <p:nvPr/>
        </p:nvSpPr>
        <p:spPr>
          <a:xfrm>
            <a:off x="776310" y="1093172"/>
            <a:ext cx="8107713" cy="3556764"/>
          </a:xfrm>
          <a:custGeom>
            <a:avLst/>
            <a:gdLst/>
            <a:ahLst/>
            <a:cxnLst/>
            <a:rect l="l" t="t" r="r" b="b"/>
            <a:pathLst>
              <a:path w="24754" h="23786" extrusionOk="0">
                <a:moveTo>
                  <a:pt x="7290" y="1406"/>
                </a:moveTo>
                <a:cubicBezTo>
                  <a:pt x="4097" y="2942"/>
                  <a:pt x="257" y="6621"/>
                  <a:pt x="14" y="10138"/>
                </a:cubicBezTo>
                <a:cubicBezTo>
                  <a:pt x="-228" y="13655"/>
                  <a:pt x="2642" y="20527"/>
                  <a:pt x="5835" y="22508"/>
                </a:cubicBezTo>
                <a:cubicBezTo>
                  <a:pt x="9029" y="24489"/>
                  <a:pt x="16022" y="24044"/>
                  <a:pt x="19175" y="22023"/>
                </a:cubicBezTo>
                <a:cubicBezTo>
                  <a:pt x="22328" y="20002"/>
                  <a:pt x="24754" y="13897"/>
                  <a:pt x="24754" y="10380"/>
                </a:cubicBezTo>
                <a:cubicBezTo>
                  <a:pt x="24754" y="6863"/>
                  <a:pt x="22086" y="2417"/>
                  <a:pt x="19175" y="921"/>
                </a:cubicBezTo>
                <a:cubicBezTo>
                  <a:pt x="16264" y="-575"/>
                  <a:pt x="10484" y="-130"/>
                  <a:pt x="7290" y="1406"/>
                </a:cubicBezTo>
                <a:close/>
              </a:path>
            </a:pathLst>
          </a:custGeom>
          <a:solidFill>
            <a:srgbClr val="FFFCF2">
              <a:alpha val="40240"/>
            </a:srgbClr>
          </a:solidFill>
          <a:ln>
            <a:noFill/>
          </a:ln>
        </p:spPr>
      </p:sp>
      <p:sp>
        <p:nvSpPr>
          <p:cNvPr id="939" name="Google Shape;939;p43"/>
          <p:cNvSpPr txBox="1">
            <a:spLocks noGrp="1"/>
          </p:cNvSpPr>
          <p:nvPr>
            <p:ph type="title"/>
          </p:nvPr>
        </p:nvSpPr>
        <p:spPr>
          <a:xfrm>
            <a:off x="746041" y="432669"/>
            <a:ext cx="7704000" cy="572700"/>
          </a:xfrm>
          <a:prstGeom prst="rect">
            <a:avLst/>
          </a:prstGeom>
        </p:spPr>
        <p:txBody>
          <a:bodyPr spcFirstLastPara="1" wrap="square" lIns="91425" tIns="91425" rIns="91425" bIns="91425" anchor="t" anchorCtr="0">
            <a:noAutofit/>
          </a:bodyPr>
          <a:lstStyle/>
          <a:p>
            <a:r>
              <a:rPr lang="en-US" sz="3600" dirty="0"/>
              <a:t>DEFINITION</a:t>
            </a:r>
          </a:p>
        </p:txBody>
      </p:sp>
      <p:grpSp>
        <p:nvGrpSpPr>
          <p:cNvPr id="942" name="Google Shape;942;p43"/>
          <p:cNvGrpSpPr/>
          <p:nvPr/>
        </p:nvGrpSpPr>
        <p:grpSpPr>
          <a:xfrm rot="5400000" flipH="1">
            <a:off x="5941051" y="4676001"/>
            <a:ext cx="261494" cy="330267"/>
            <a:chOff x="3311031" y="3025663"/>
            <a:chExt cx="308584" cy="389695"/>
          </a:xfrm>
        </p:grpSpPr>
        <p:sp>
          <p:nvSpPr>
            <p:cNvPr id="943" name="Google Shape;943;p43"/>
            <p:cNvSpPr/>
            <p:nvPr/>
          </p:nvSpPr>
          <p:spPr>
            <a:xfrm flipH="1">
              <a:off x="3311031" y="3025663"/>
              <a:ext cx="308584" cy="389695"/>
            </a:xfrm>
            <a:custGeom>
              <a:avLst/>
              <a:gdLst/>
              <a:ahLst/>
              <a:cxnLst/>
              <a:rect l="l" t="t" r="r" b="b"/>
              <a:pathLst>
                <a:path w="15408" h="19458" extrusionOk="0">
                  <a:moveTo>
                    <a:pt x="11748" y="0"/>
                  </a:moveTo>
                  <a:cubicBezTo>
                    <a:pt x="11325" y="0"/>
                    <a:pt x="10903" y="69"/>
                    <a:pt x="10501" y="209"/>
                  </a:cubicBezTo>
                  <a:cubicBezTo>
                    <a:pt x="8789" y="802"/>
                    <a:pt x="7716" y="2445"/>
                    <a:pt x="6757" y="3998"/>
                  </a:cubicBezTo>
                  <a:cubicBezTo>
                    <a:pt x="4771" y="7239"/>
                    <a:pt x="2786" y="10503"/>
                    <a:pt x="777" y="13744"/>
                  </a:cubicBezTo>
                  <a:cubicBezTo>
                    <a:pt x="1" y="15022"/>
                    <a:pt x="161" y="17008"/>
                    <a:pt x="1279" y="18263"/>
                  </a:cubicBezTo>
                  <a:cubicBezTo>
                    <a:pt x="1958" y="19027"/>
                    <a:pt x="2996" y="19458"/>
                    <a:pt x="4019" y="19458"/>
                  </a:cubicBezTo>
                  <a:cubicBezTo>
                    <a:pt x="4647" y="19458"/>
                    <a:pt x="5269" y="19295"/>
                    <a:pt x="5799" y="18948"/>
                  </a:cubicBezTo>
                  <a:cubicBezTo>
                    <a:pt x="6278" y="18629"/>
                    <a:pt x="6666" y="18218"/>
                    <a:pt x="7031" y="17761"/>
                  </a:cubicBezTo>
                  <a:cubicBezTo>
                    <a:pt x="7579" y="17099"/>
                    <a:pt x="8058" y="16392"/>
                    <a:pt x="8538" y="15661"/>
                  </a:cubicBezTo>
                  <a:cubicBezTo>
                    <a:pt x="10683" y="12443"/>
                    <a:pt x="12852" y="9225"/>
                    <a:pt x="14586" y="5755"/>
                  </a:cubicBezTo>
                  <a:cubicBezTo>
                    <a:pt x="14906" y="5116"/>
                    <a:pt x="15225" y="4431"/>
                    <a:pt x="15294" y="3701"/>
                  </a:cubicBezTo>
                  <a:cubicBezTo>
                    <a:pt x="15408" y="2537"/>
                    <a:pt x="14837" y="1327"/>
                    <a:pt x="13879" y="642"/>
                  </a:cubicBezTo>
                  <a:cubicBezTo>
                    <a:pt x="13250" y="218"/>
                    <a:pt x="12500" y="0"/>
                    <a:pt x="117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43"/>
            <p:cNvSpPr/>
            <p:nvPr/>
          </p:nvSpPr>
          <p:spPr>
            <a:xfrm flipH="1">
              <a:off x="3311033" y="3038519"/>
              <a:ext cx="285712" cy="376837"/>
            </a:xfrm>
            <a:custGeom>
              <a:avLst/>
              <a:gdLst/>
              <a:ahLst/>
              <a:cxnLst/>
              <a:rect l="l" t="t" r="r" b="b"/>
              <a:pathLst>
                <a:path w="14266" h="18816" extrusionOk="0">
                  <a:moveTo>
                    <a:pt x="12737" y="0"/>
                  </a:moveTo>
                  <a:cubicBezTo>
                    <a:pt x="12737" y="0"/>
                    <a:pt x="13262" y="2306"/>
                    <a:pt x="11641" y="4816"/>
                  </a:cubicBezTo>
                  <a:cubicBezTo>
                    <a:pt x="10020" y="7327"/>
                    <a:pt x="5181" y="15156"/>
                    <a:pt x="3903" y="16571"/>
                  </a:cubicBezTo>
                  <a:cubicBezTo>
                    <a:pt x="3155" y="17401"/>
                    <a:pt x="1970" y="17599"/>
                    <a:pt x="1100" y="17599"/>
                  </a:cubicBezTo>
                  <a:cubicBezTo>
                    <a:pt x="510" y="17599"/>
                    <a:pt x="65" y="17508"/>
                    <a:pt x="0" y="17462"/>
                  </a:cubicBezTo>
                  <a:lnTo>
                    <a:pt x="0" y="17462"/>
                  </a:lnTo>
                  <a:cubicBezTo>
                    <a:pt x="46" y="17507"/>
                    <a:pt x="91" y="17553"/>
                    <a:pt x="137" y="17621"/>
                  </a:cubicBezTo>
                  <a:cubicBezTo>
                    <a:pt x="816" y="18385"/>
                    <a:pt x="1854" y="18816"/>
                    <a:pt x="2877" y="18816"/>
                  </a:cubicBezTo>
                  <a:cubicBezTo>
                    <a:pt x="3505" y="18816"/>
                    <a:pt x="4127" y="18653"/>
                    <a:pt x="4657" y="18306"/>
                  </a:cubicBezTo>
                  <a:cubicBezTo>
                    <a:pt x="5136" y="17987"/>
                    <a:pt x="5524" y="17576"/>
                    <a:pt x="5889" y="17119"/>
                  </a:cubicBezTo>
                  <a:cubicBezTo>
                    <a:pt x="6414" y="16457"/>
                    <a:pt x="6916" y="15750"/>
                    <a:pt x="7396" y="15019"/>
                  </a:cubicBezTo>
                  <a:cubicBezTo>
                    <a:pt x="9541" y="11801"/>
                    <a:pt x="11710" y="8583"/>
                    <a:pt x="13444" y="5113"/>
                  </a:cubicBezTo>
                  <a:cubicBezTo>
                    <a:pt x="13764" y="4474"/>
                    <a:pt x="14083" y="3789"/>
                    <a:pt x="14152" y="3059"/>
                  </a:cubicBezTo>
                  <a:cubicBezTo>
                    <a:pt x="14266" y="1895"/>
                    <a:pt x="13695" y="685"/>
                    <a:pt x="127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43"/>
            <p:cNvSpPr/>
            <p:nvPr/>
          </p:nvSpPr>
          <p:spPr>
            <a:xfrm flipH="1">
              <a:off x="3397429" y="3183403"/>
              <a:ext cx="222185" cy="231938"/>
            </a:xfrm>
            <a:custGeom>
              <a:avLst/>
              <a:gdLst/>
              <a:ahLst/>
              <a:cxnLst/>
              <a:rect l="l" t="t" r="r" b="b"/>
              <a:pathLst>
                <a:path w="11094" h="11581" extrusionOk="0">
                  <a:moveTo>
                    <a:pt x="4383" y="1"/>
                  </a:moveTo>
                  <a:cubicBezTo>
                    <a:pt x="3174" y="1964"/>
                    <a:pt x="1987" y="3927"/>
                    <a:pt x="777" y="5867"/>
                  </a:cubicBezTo>
                  <a:cubicBezTo>
                    <a:pt x="1" y="7145"/>
                    <a:pt x="161" y="9131"/>
                    <a:pt x="1279" y="10386"/>
                  </a:cubicBezTo>
                  <a:cubicBezTo>
                    <a:pt x="1958" y="11150"/>
                    <a:pt x="2996" y="11581"/>
                    <a:pt x="4019" y="11581"/>
                  </a:cubicBezTo>
                  <a:cubicBezTo>
                    <a:pt x="4647" y="11581"/>
                    <a:pt x="5269" y="11418"/>
                    <a:pt x="5799" y="11071"/>
                  </a:cubicBezTo>
                  <a:cubicBezTo>
                    <a:pt x="6278" y="10752"/>
                    <a:pt x="6666" y="10341"/>
                    <a:pt x="7031" y="9884"/>
                  </a:cubicBezTo>
                  <a:cubicBezTo>
                    <a:pt x="7579" y="9222"/>
                    <a:pt x="8058" y="8515"/>
                    <a:pt x="8538" y="7784"/>
                  </a:cubicBezTo>
                  <a:cubicBezTo>
                    <a:pt x="9382" y="6506"/>
                    <a:pt x="10249" y="5228"/>
                    <a:pt x="11094" y="3927"/>
                  </a:cubicBezTo>
                  <a:lnTo>
                    <a:pt x="11094" y="3927"/>
                  </a:lnTo>
                  <a:cubicBezTo>
                    <a:pt x="10803" y="3978"/>
                    <a:pt x="10510" y="4002"/>
                    <a:pt x="10218" y="4002"/>
                  </a:cubicBezTo>
                  <a:cubicBezTo>
                    <a:pt x="9207" y="4002"/>
                    <a:pt x="8203" y="3718"/>
                    <a:pt x="7282" y="3311"/>
                  </a:cubicBezTo>
                  <a:cubicBezTo>
                    <a:pt x="6575" y="2991"/>
                    <a:pt x="5890" y="2603"/>
                    <a:pt x="5365" y="2055"/>
                  </a:cubicBezTo>
                  <a:cubicBezTo>
                    <a:pt x="4817" y="1507"/>
                    <a:pt x="4429" y="777"/>
                    <a:pt x="44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43"/>
            <p:cNvSpPr/>
            <p:nvPr/>
          </p:nvSpPr>
          <p:spPr>
            <a:xfrm flipH="1">
              <a:off x="3397432" y="3259740"/>
              <a:ext cx="199314" cy="155594"/>
            </a:xfrm>
            <a:custGeom>
              <a:avLst/>
              <a:gdLst/>
              <a:ahLst/>
              <a:cxnLst/>
              <a:rect l="l" t="t" r="r" b="b"/>
              <a:pathLst>
                <a:path w="9952" h="7769" extrusionOk="0">
                  <a:moveTo>
                    <a:pt x="7669" y="1"/>
                  </a:moveTo>
                  <a:cubicBezTo>
                    <a:pt x="6095" y="2489"/>
                    <a:pt x="4542" y="4817"/>
                    <a:pt x="3903" y="5524"/>
                  </a:cubicBezTo>
                  <a:cubicBezTo>
                    <a:pt x="3155" y="6354"/>
                    <a:pt x="1970" y="6552"/>
                    <a:pt x="1100" y="6552"/>
                  </a:cubicBezTo>
                  <a:cubicBezTo>
                    <a:pt x="510" y="6552"/>
                    <a:pt x="65" y="6461"/>
                    <a:pt x="0" y="6415"/>
                  </a:cubicBezTo>
                  <a:lnTo>
                    <a:pt x="0" y="6415"/>
                  </a:lnTo>
                  <a:cubicBezTo>
                    <a:pt x="46" y="6460"/>
                    <a:pt x="91" y="6506"/>
                    <a:pt x="137" y="6574"/>
                  </a:cubicBezTo>
                  <a:cubicBezTo>
                    <a:pt x="816" y="7338"/>
                    <a:pt x="1854" y="7769"/>
                    <a:pt x="2877" y="7769"/>
                  </a:cubicBezTo>
                  <a:cubicBezTo>
                    <a:pt x="3505" y="7769"/>
                    <a:pt x="4127" y="7606"/>
                    <a:pt x="4657" y="7259"/>
                  </a:cubicBezTo>
                  <a:cubicBezTo>
                    <a:pt x="5136" y="6940"/>
                    <a:pt x="5524" y="6529"/>
                    <a:pt x="5889" y="6072"/>
                  </a:cubicBezTo>
                  <a:cubicBezTo>
                    <a:pt x="6437" y="5410"/>
                    <a:pt x="6916" y="4703"/>
                    <a:pt x="7396" y="3972"/>
                  </a:cubicBezTo>
                  <a:cubicBezTo>
                    <a:pt x="8240" y="2694"/>
                    <a:pt x="9107" y="1416"/>
                    <a:pt x="9952" y="115"/>
                  </a:cubicBezTo>
                  <a:lnTo>
                    <a:pt x="9952" y="115"/>
                  </a:lnTo>
                  <a:cubicBezTo>
                    <a:pt x="9679" y="164"/>
                    <a:pt x="9403" y="187"/>
                    <a:pt x="9126" y="187"/>
                  </a:cubicBezTo>
                  <a:cubicBezTo>
                    <a:pt x="8639" y="187"/>
                    <a:pt x="8150" y="117"/>
                    <a:pt x="7669" y="1"/>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7" name="Google Shape;947;p43"/>
          <p:cNvSpPr/>
          <p:nvPr/>
        </p:nvSpPr>
        <p:spPr>
          <a:xfrm>
            <a:off x="6477745" y="4506253"/>
            <a:ext cx="68123" cy="64985"/>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43"/>
          <p:cNvSpPr/>
          <p:nvPr/>
        </p:nvSpPr>
        <p:spPr>
          <a:xfrm rot="-1531528">
            <a:off x="8308411" y="1462708"/>
            <a:ext cx="174638" cy="113415"/>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43"/>
          <p:cNvSpPr/>
          <p:nvPr/>
        </p:nvSpPr>
        <p:spPr>
          <a:xfrm>
            <a:off x="1591894" y="694034"/>
            <a:ext cx="174640" cy="113416"/>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0" name="Google Shape;950;p43"/>
          <p:cNvGrpSpPr/>
          <p:nvPr/>
        </p:nvGrpSpPr>
        <p:grpSpPr>
          <a:xfrm rot="654615">
            <a:off x="7640890" y="433767"/>
            <a:ext cx="1140331" cy="595198"/>
            <a:chOff x="1362021" y="1108808"/>
            <a:chExt cx="986885" cy="515106"/>
          </a:xfrm>
        </p:grpSpPr>
        <p:sp>
          <p:nvSpPr>
            <p:cNvPr id="951" name="Google Shape;951;p43"/>
            <p:cNvSpPr/>
            <p:nvPr/>
          </p:nvSpPr>
          <p:spPr>
            <a:xfrm flipH="1">
              <a:off x="1362021" y="1108808"/>
              <a:ext cx="147683" cy="70196"/>
            </a:xfrm>
            <a:custGeom>
              <a:avLst/>
              <a:gdLst/>
              <a:ahLst/>
              <a:cxnLst/>
              <a:rect l="l" t="t" r="r" b="b"/>
              <a:pathLst>
                <a:path w="7374" h="3505" extrusionOk="0">
                  <a:moveTo>
                    <a:pt x="7141" y="0"/>
                  </a:moveTo>
                  <a:cubicBezTo>
                    <a:pt x="7112" y="0"/>
                    <a:pt x="7083" y="6"/>
                    <a:pt x="7054" y="18"/>
                  </a:cubicBezTo>
                  <a:cubicBezTo>
                    <a:pt x="4748" y="999"/>
                    <a:pt x="2420" y="2026"/>
                    <a:pt x="137" y="3099"/>
                  </a:cubicBezTo>
                  <a:cubicBezTo>
                    <a:pt x="46" y="3145"/>
                    <a:pt x="1" y="3282"/>
                    <a:pt x="46" y="3373"/>
                  </a:cubicBezTo>
                  <a:cubicBezTo>
                    <a:pt x="69" y="3442"/>
                    <a:pt x="115" y="3464"/>
                    <a:pt x="160" y="3487"/>
                  </a:cubicBezTo>
                  <a:cubicBezTo>
                    <a:pt x="183" y="3499"/>
                    <a:pt x="212" y="3504"/>
                    <a:pt x="240" y="3504"/>
                  </a:cubicBezTo>
                  <a:cubicBezTo>
                    <a:pt x="269" y="3504"/>
                    <a:pt x="297" y="3499"/>
                    <a:pt x="320" y="3487"/>
                  </a:cubicBezTo>
                  <a:cubicBezTo>
                    <a:pt x="2603" y="2414"/>
                    <a:pt x="4908" y="1387"/>
                    <a:pt x="7236" y="406"/>
                  </a:cubicBezTo>
                  <a:cubicBezTo>
                    <a:pt x="7327" y="360"/>
                    <a:pt x="7373" y="223"/>
                    <a:pt x="7327" y="132"/>
                  </a:cubicBezTo>
                  <a:cubicBezTo>
                    <a:pt x="7294" y="47"/>
                    <a:pt x="7222" y="0"/>
                    <a:pt x="7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43"/>
            <p:cNvSpPr/>
            <p:nvPr/>
          </p:nvSpPr>
          <p:spPr>
            <a:xfrm flipH="1">
              <a:off x="1486309" y="1129214"/>
              <a:ext cx="604350" cy="382245"/>
            </a:xfrm>
            <a:custGeom>
              <a:avLst/>
              <a:gdLst/>
              <a:ahLst/>
              <a:cxnLst/>
              <a:rect l="l" t="t" r="r" b="b"/>
              <a:pathLst>
                <a:path w="30176" h="19086" extrusionOk="0">
                  <a:moveTo>
                    <a:pt x="25094" y="1"/>
                  </a:moveTo>
                  <a:cubicBezTo>
                    <a:pt x="25068" y="1"/>
                    <a:pt x="25043" y="1"/>
                    <a:pt x="25017" y="3"/>
                  </a:cubicBezTo>
                  <a:cubicBezTo>
                    <a:pt x="24698" y="26"/>
                    <a:pt x="24401" y="140"/>
                    <a:pt x="24127" y="254"/>
                  </a:cubicBezTo>
                  <a:cubicBezTo>
                    <a:pt x="16092" y="3655"/>
                    <a:pt x="8058" y="7056"/>
                    <a:pt x="1" y="10457"/>
                  </a:cubicBezTo>
                  <a:cubicBezTo>
                    <a:pt x="754" y="13333"/>
                    <a:pt x="1941" y="16278"/>
                    <a:pt x="3402" y="19085"/>
                  </a:cubicBezTo>
                  <a:cubicBezTo>
                    <a:pt x="11619" y="15136"/>
                    <a:pt x="19950" y="11461"/>
                    <a:pt x="28395" y="8015"/>
                  </a:cubicBezTo>
                  <a:cubicBezTo>
                    <a:pt x="28578" y="7946"/>
                    <a:pt x="28783" y="7855"/>
                    <a:pt x="28920" y="7718"/>
                  </a:cubicBezTo>
                  <a:cubicBezTo>
                    <a:pt x="29057" y="7535"/>
                    <a:pt x="29103" y="7330"/>
                    <a:pt x="29148" y="7125"/>
                  </a:cubicBezTo>
                  <a:cubicBezTo>
                    <a:pt x="29582" y="5367"/>
                    <a:pt x="29902" y="3587"/>
                    <a:pt x="30176" y="1806"/>
                  </a:cubicBezTo>
                  <a:cubicBezTo>
                    <a:pt x="28783" y="1281"/>
                    <a:pt x="27414" y="756"/>
                    <a:pt x="26044" y="231"/>
                  </a:cubicBezTo>
                  <a:cubicBezTo>
                    <a:pt x="25727" y="126"/>
                    <a:pt x="25411" y="1"/>
                    <a:pt x="250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43"/>
            <p:cNvSpPr/>
            <p:nvPr/>
          </p:nvSpPr>
          <p:spPr>
            <a:xfrm flipH="1">
              <a:off x="2048095" y="1364212"/>
              <a:ext cx="277501" cy="230416"/>
            </a:xfrm>
            <a:custGeom>
              <a:avLst/>
              <a:gdLst/>
              <a:ahLst/>
              <a:cxnLst/>
              <a:rect l="l" t="t" r="r" b="b"/>
              <a:pathLst>
                <a:path w="13856" h="11505" extrusionOk="0">
                  <a:moveTo>
                    <a:pt x="11253" y="0"/>
                  </a:moveTo>
                  <a:cubicBezTo>
                    <a:pt x="7510" y="1667"/>
                    <a:pt x="3744" y="3310"/>
                    <a:pt x="0" y="4976"/>
                  </a:cubicBezTo>
                  <a:cubicBezTo>
                    <a:pt x="639" y="7282"/>
                    <a:pt x="1621" y="9473"/>
                    <a:pt x="2853" y="11504"/>
                  </a:cubicBezTo>
                  <a:cubicBezTo>
                    <a:pt x="6528" y="9838"/>
                    <a:pt x="10203" y="8149"/>
                    <a:pt x="13855" y="6483"/>
                  </a:cubicBezTo>
                  <a:cubicBezTo>
                    <a:pt x="13467" y="4086"/>
                    <a:pt x="12554" y="1781"/>
                    <a:pt x="11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43"/>
            <p:cNvSpPr/>
            <p:nvPr/>
          </p:nvSpPr>
          <p:spPr>
            <a:xfrm flipH="1">
              <a:off x="1585522" y="1247464"/>
              <a:ext cx="350641" cy="192084"/>
            </a:xfrm>
            <a:custGeom>
              <a:avLst/>
              <a:gdLst/>
              <a:ahLst/>
              <a:cxnLst/>
              <a:rect l="l" t="t" r="r" b="b"/>
              <a:pathLst>
                <a:path w="17508" h="9591" extrusionOk="0">
                  <a:moveTo>
                    <a:pt x="16201" y="1"/>
                  </a:moveTo>
                  <a:cubicBezTo>
                    <a:pt x="16187" y="1"/>
                    <a:pt x="16173" y="4"/>
                    <a:pt x="16161" y="10"/>
                  </a:cubicBezTo>
                  <a:cubicBezTo>
                    <a:pt x="16115" y="33"/>
                    <a:pt x="16070" y="101"/>
                    <a:pt x="16115" y="147"/>
                  </a:cubicBezTo>
                  <a:lnTo>
                    <a:pt x="17302" y="2795"/>
                  </a:lnTo>
                  <a:cubicBezTo>
                    <a:pt x="17302" y="2817"/>
                    <a:pt x="17325" y="2840"/>
                    <a:pt x="17348" y="2840"/>
                  </a:cubicBezTo>
                  <a:cubicBezTo>
                    <a:pt x="17359" y="2852"/>
                    <a:pt x="17376" y="2857"/>
                    <a:pt x="17393" y="2857"/>
                  </a:cubicBezTo>
                  <a:cubicBezTo>
                    <a:pt x="17410" y="2857"/>
                    <a:pt x="17428" y="2852"/>
                    <a:pt x="17439" y="2840"/>
                  </a:cubicBezTo>
                  <a:cubicBezTo>
                    <a:pt x="17485" y="2817"/>
                    <a:pt x="17508" y="2772"/>
                    <a:pt x="17485" y="2703"/>
                  </a:cubicBezTo>
                  <a:lnTo>
                    <a:pt x="16298" y="56"/>
                  </a:lnTo>
                  <a:cubicBezTo>
                    <a:pt x="16281" y="22"/>
                    <a:pt x="16240" y="1"/>
                    <a:pt x="16201" y="1"/>
                  </a:cubicBezTo>
                  <a:close/>
                  <a:moveTo>
                    <a:pt x="11858" y="1503"/>
                  </a:moveTo>
                  <a:cubicBezTo>
                    <a:pt x="11838" y="1503"/>
                    <a:pt x="11818" y="1508"/>
                    <a:pt x="11801" y="1516"/>
                  </a:cubicBezTo>
                  <a:cubicBezTo>
                    <a:pt x="11756" y="1539"/>
                    <a:pt x="11733" y="1608"/>
                    <a:pt x="11778" y="1653"/>
                  </a:cubicBezTo>
                  <a:cubicBezTo>
                    <a:pt x="12281" y="2498"/>
                    <a:pt x="12691" y="3365"/>
                    <a:pt x="13011" y="4301"/>
                  </a:cubicBezTo>
                  <a:cubicBezTo>
                    <a:pt x="13011" y="4324"/>
                    <a:pt x="13034" y="4347"/>
                    <a:pt x="13057" y="4369"/>
                  </a:cubicBezTo>
                  <a:lnTo>
                    <a:pt x="13148" y="4369"/>
                  </a:lnTo>
                  <a:cubicBezTo>
                    <a:pt x="13194" y="4347"/>
                    <a:pt x="13216" y="4278"/>
                    <a:pt x="13194" y="4233"/>
                  </a:cubicBezTo>
                  <a:cubicBezTo>
                    <a:pt x="12897" y="3297"/>
                    <a:pt x="12463" y="2384"/>
                    <a:pt x="11961" y="1562"/>
                  </a:cubicBezTo>
                  <a:cubicBezTo>
                    <a:pt x="11932" y="1519"/>
                    <a:pt x="11894" y="1503"/>
                    <a:pt x="11858" y="1503"/>
                  </a:cubicBezTo>
                  <a:close/>
                  <a:moveTo>
                    <a:pt x="8052" y="3265"/>
                  </a:moveTo>
                  <a:cubicBezTo>
                    <a:pt x="8038" y="3265"/>
                    <a:pt x="8024" y="3268"/>
                    <a:pt x="8012" y="3274"/>
                  </a:cubicBezTo>
                  <a:cubicBezTo>
                    <a:pt x="7944" y="3297"/>
                    <a:pt x="7921" y="3365"/>
                    <a:pt x="7944" y="3411"/>
                  </a:cubicBezTo>
                  <a:lnTo>
                    <a:pt x="9199" y="5967"/>
                  </a:lnTo>
                  <a:cubicBezTo>
                    <a:pt x="9199" y="5990"/>
                    <a:pt x="9222" y="6013"/>
                    <a:pt x="9245" y="6036"/>
                  </a:cubicBezTo>
                  <a:cubicBezTo>
                    <a:pt x="9268" y="6036"/>
                    <a:pt x="9313" y="6036"/>
                    <a:pt x="9336" y="6013"/>
                  </a:cubicBezTo>
                  <a:cubicBezTo>
                    <a:pt x="9382" y="5990"/>
                    <a:pt x="9405" y="5944"/>
                    <a:pt x="9382" y="5876"/>
                  </a:cubicBezTo>
                  <a:lnTo>
                    <a:pt x="8149" y="3320"/>
                  </a:lnTo>
                  <a:cubicBezTo>
                    <a:pt x="8132" y="3286"/>
                    <a:pt x="8091" y="3265"/>
                    <a:pt x="8052" y="3265"/>
                  </a:cubicBezTo>
                  <a:close/>
                  <a:moveTo>
                    <a:pt x="4068" y="4888"/>
                  </a:moveTo>
                  <a:cubicBezTo>
                    <a:pt x="4058" y="4888"/>
                    <a:pt x="4049" y="4890"/>
                    <a:pt x="4041" y="4894"/>
                  </a:cubicBezTo>
                  <a:cubicBezTo>
                    <a:pt x="3972" y="4917"/>
                    <a:pt x="3949" y="4986"/>
                    <a:pt x="3972" y="5031"/>
                  </a:cubicBezTo>
                  <a:lnTo>
                    <a:pt x="4976" y="7885"/>
                  </a:lnTo>
                  <a:cubicBezTo>
                    <a:pt x="4999" y="7907"/>
                    <a:pt x="5022" y="7930"/>
                    <a:pt x="5045" y="7953"/>
                  </a:cubicBezTo>
                  <a:lnTo>
                    <a:pt x="5113" y="7953"/>
                  </a:lnTo>
                  <a:cubicBezTo>
                    <a:pt x="5182" y="7930"/>
                    <a:pt x="5205" y="7862"/>
                    <a:pt x="5182" y="7816"/>
                  </a:cubicBezTo>
                  <a:lnTo>
                    <a:pt x="4178" y="4963"/>
                  </a:lnTo>
                  <a:cubicBezTo>
                    <a:pt x="4159" y="4926"/>
                    <a:pt x="4110" y="4888"/>
                    <a:pt x="4068" y="4888"/>
                  </a:cubicBezTo>
                  <a:close/>
                  <a:moveTo>
                    <a:pt x="119" y="6392"/>
                  </a:moveTo>
                  <a:cubicBezTo>
                    <a:pt x="104" y="6392"/>
                    <a:pt x="87" y="6395"/>
                    <a:pt x="69" y="6401"/>
                  </a:cubicBezTo>
                  <a:cubicBezTo>
                    <a:pt x="23" y="6424"/>
                    <a:pt x="0" y="6469"/>
                    <a:pt x="23" y="6538"/>
                  </a:cubicBezTo>
                  <a:cubicBezTo>
                    <a:pt x="434" y="7565"/>
                    <a:pt x="936" y="8569"/>
                    <a:pt x="1507" y="9528"/>
                  </a:cubicBezTo>
                  <a:cubicBezTo>
                    <a:pt x="1507" y="9551"/>
                    <a:pt x="1530" y="9574"/>
                    <a:pt x="1553" y="9574"/>
                  </a:cubicBezTo>
                  <a:cubicBezTo>
                    <a:pt x="1564" y="9585"/>
                    <a:pt x="1581" y="9591"/>
                    <a:pt x="1598" y="9591"/>
                  </a:cubicBezTo>
                  <a:cubicBezTo>
                    <a:pt x="1615" y="9591"/>
                    <a:pt x="1632" y="9585"/>
                    <a:pt x="1644" y="9574"/>
                  </a:cubicBezTo>
                  <a:cubicBezTo>
                    <a:pt x="1690" y="9551"/>
                    <a:pt x="1712" y="9482"/>
                    <a:pt x="1690" y="9437"/>
                  </a:cubicBezTo>
                  <a:cubicBezTo>
                    <a:pt x="1119" y="8478"/>
                    <a:pt x="640" y="7474"/>
                    <a:pt x="206" y="6447"/>
                  </a:cubicBezTo>
                  <a:cubicBezTo>
                    <a:pt x="189" y="6413"/>
                    <a:pt x="160" y="6392"/>
                    <a:pt x="119" y="63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43"/>
            <p:cNvSpPr/>
            <p:nvPr/>
          </p:nvSpPr>
          <p:spPr>
            <a:xfrm flipH="1">
              <a:off x="2048099" y="1437806"/>
              <a:ext cx="245497" cy="156815"/>
            </a:xfrm>
            <a:custGeom>
              <a:avLst/>
              <a:gdLst/>
              <a:ahLst/>
              <a:cxnLst/>
              <a:rect l="l" t="t" r="r" b="b"/>
              <a:pathLst>
                <a:path w="12258" h="7830" extrusionOk="0">
                  <a:moveTo>
                    <a:pt x="11550" y="0"/>
                  </a:moveTo>
                  <a:cubicBezTo>
                    <a:pt x="7647" y="1712"/>
                    <a:pt x="3789" y="3561"/>
                    <a:pt x="0" y="5524"/>
                  </a:cubicBezTo>
                  <a:cubicBezTo>
                    <a:pt x="388" y="6300"/>
                    <a:pt x="799" y="7076"/>
                    <a:pt x="1255" y="7829"/>
                  </a:cubicBezTo>
                  <a:cubicBezTo>
                    <a:pt x="4930" y="6163"/>
                    <a:pt x="8605" y="4474"/>
                    <a:pt x="12257" y="2808"/>
                  </a:cubicBezTo>
                  <a:cubicBezTo>
                    <a:pt x="12098" y="1849"/>
                    <a:pt x="11846" y="890"/>
                    <a:pt x="1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43"/>
            <p:cNvSpPr/>
            <p:nvPr/>
          </p:nvSpPr>
          <p:spPr>
            <a:xfrm flipH="1">
              <a:off x="2011522" y="1314049"/>
              <a:ext cx="337383" cy="309865"/>
            </a:xfrm>
            <a:custGeom>
              <a:avLst/>
              <a:gdLst/>
              <a:ahLst/>
              <a:cxnLst/>
              <a:rect l="l" t="t" r="r" b="b"/>
              <a:pathLst>
                <a:path w="16846" h="15472" extrusionOk="0">
                  <a:moveTo>
                    <a:pt x="12200" y="1"/>
                  </a:moveTo>
                  <a:cubicBezTo>
                    <a:pt x="12159" y="1"/>
                    <a:pt x="12117" y="6"/>
                    <a:pt x="12075" y="17"/>
                  </a:cubicBezTo>
                  <a:cubicBezTo>
                    <a:pt x="11801" y="109"/>
                    <a:pt x="11641" y="428"/>
                    <a:pt x="11664" y="725"/>
                  </a:cubicBezTo>
                  <a:cubicBezTo>
                    <a:pt x="11687" y="999"/>
                    <a:pt x="11732" y="1296"/>
                    <a:pt x="11801" y="1478"/>
                  </a:cubicBezTo>
                  <a:cubicBezTo>
                    <a:pt x="12988" y="4423"/>
                    <a:pt x="14175" y="7390"/>
                    <a:pt x="15339" y="10334"/>
                  </a:cubicBezTo>
                  <a:cubicBezTo>
                    <a:pt x="15453" y="10608"/>
                    <a:pt x="15590" y="10928"/>
                    <a:pt x="15841" y="11110"/>
                  </a:cubicBezTo>
                  <a:cubicBezTo>
                    <a:pt x="15952" y="11199"/>
                    <a:pt x="16106" y="11250"/>
                    <a:pt x="16257" y="11250"/>
                  </a:cubicBezTo>
                  <a:cubicBezTo>
                    <a:pt x="16415" y="11250"/>
                    <a:pt x="16569" y="11194"/>
                    <a:pt x="16663" y="11065"/>
                  </a:cubicBezTo>
                  <a:cubicBezTo>
                    <a:pt x="16845" y="10859"/>
                    <a:pt x="16754" y="10540"/>
                    <a:pt x="16663" y="10266"/>
                  </a:cubicBezTo>
                  <a:cubicBezTo>
                    <a:pt x="15613" y="7070"/>
                    <a:pt x="14403" y="3920"/>
                    <a:pt x="13056" y="816"/>
                  </a:cubicBezTo>
                  <a:cubicBezTo>
                    <a:pt x="12892" y="446"/>
                    <a:pt x="12578" y="1"/>
                    <a:pt x="12200" y="1"/>
                  </a:cubicBezTo>
                  <a:close/>
                  <a:moveTo>
                    <a:pt x="636" y="5970"/>
                  </a:moveTo>
                  <a:cubicBezTo>
                    <a:pt x="615" y="5970"/>
                    <a:pt x="593" y="5971"/>
                    <a:pt x="571" y="5975"/>
                  </a:cubicBezTo>
                  <a:cubicBezTo>
                    <a:pt x="251" y="6020"/>
                    <a:pt x="46" y="6340"/>
                    <a:pt x="23" y="6637"/>
                  </a:cubicBezTo>
                  <a:cubicBezTo>
                    <a:pt x="0" y="6956"/>
                    <a:pt x="137" y="7253"/>
                    <a:pt x="251" y="7550"/>
                  </a:cubicBezTo>
                  <a:cubicBezTo>
                    <a:pt x="662" y="8486"/>
                    <a:pt x="1050" y="9421"/>
                    <a:pt x="1461" y="10380"/>
                  </a:cubicBezTo>
                  <a:cubicBezTo>
                    <a:pt x="1803" y="11179"/>
                    <a:pt x="2146" y="12001"/>
                    <a:pt x="2488" y="12799"/>
                  </a:cubicBezTo>
                  <a:cubicBezTo>
                    <a:pt x="2808" y="13598"/>
                    <a:pt x="3150" y="14397"/>
                    <a:pt x="3675" y="15082"/>
                  </a:cubicBezTo>
                  <a:cubicBezTo>
                    <a:pt x="3812" y="15265"/>
                    <a:pt x="3995" y="15447"/>
                    <a:pt x="4223" y="15470"/>
                  </a:cubicBezTo>
                  <a:cubicBezTo>
                    <a:pt x="4235" y="15471"/>
                    <a:pt x="4246" y="15471"/>
                    <a:pt x="4258" y="15471"/>
                  </a:cubicBezTo>
                  <a:cubicBezTo>
                    <a:pt x="4562" y="15471"/>
                    <a:pt x="4817" y="15185"/>
                    <a:pt x="4839" y="14877"/>
                  </a:cubicBezTo>
                  <a:cubicBezTo>
                    <a:pt x="4885" y="14557"/>
                    <a:pt x="4748" y="14237"/>
                    <a:pt x="4634" y="13941"/>
                  </a:cubicBezTo>
                  <a:cubicBezTo>
                    <a:pt x="3675" y="11727"/>
                    <a:pt x="2716" y="9490"/>
                    <a:pt x="1735" y="7276"/>
                  </a:cubicBezTo>
                  <a:cubicBezTo>
                    <a:pt x="1621" y="7025"/>
                    <a:pt x="1461" y="6751"/>
                    <a:pt x="1301" y="6477"/>
                  </a:cubicBezTo>
                  <a:cubicBezTo>
                    <a:pt x="1153" y="6223"/>
                    <a:pt x="908" y="5970"/>
                    <a:pt x="636" y="59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7" name="Google Shape;957;p43"/>
          <p:cNvGrpSpPr/>
          <p:nvPr/>
        </p:nvGrpSpPr>
        <p:grpSpPr>
          <a:xfrm>
            <a:off x="6871267" y="4523110"/>
            <a:ext cx="150927" cy="143533"/>
            <a:chOff x="3716290" y="4256524"/>
            <a:chExt cx="150927" cy="143533"/>
          </a:xfrm>
        </p:grpSpPr>
        <p:sp>
          <p:nvSpPr>
            <p:cNvPr id="958" name="Google Shape;958;p43"/>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43"/>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43"/>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1" name="Google Shape;961;p43"/>
          <p:cNvGrpSpPr/>
          <p:nvPr/>
        </p:nvGrpSpPr>
        <p:grpSpPr>
          <a:xfrm rot="16870946" flipH="1">
            <a:off x="4604534" y="4149138"/>
            <a:ext cx="874559" cy="1481121"/>
            <a:chOff x="-117729" y="1733810"/>
            <a:chExt cx="874530" cy="1481072"/>
          </a:xfrm>
        </p:grpSpPr>
        <p:sp>
          <p:nvSpPr>
            <p:cNvPr id="962" name="Google Shape;962;p43"/>
            <p:cNvSpPr/>
            <p:nvPr/>
          </p:nvSpPr>
          <p:spPr>
            <a:xfrm>
              <a:off x="21973" y="1733810"/>
              <a:ext cx="518652" cy="505591"/>
            </a:xfrm>
            <a:custGeom>
              <a:avLst/>
              <a:gdLst/>
              <a:ahLst/>
              <a:cxnLst/>
              <a:rect l="l" t="t" r="r" b="b"/>
              <a:pathLst>
                <a:path w="19220" h="18736" extrusionOk="0">
                  <a:moveTo>
                    <a:pt x="9145" y="0"/>
                  </a:moveTo>
                  <a:cubicBezTo>
                    <a:pt x="9095" y="0"/>
                    <a:pt x="9044" y="1"/>
                    <a:pt x="8994" y="2"/>
                  </a:cubicBezTo>
                  <a:cubicBezTo>
                    <a:pt x="7190" y="48"/>
                    <a:pt x="5410" y="824"/>
                    <a:pt x="4132" y="2079"/>
                  </a:cubicBezTo>
                  <a:cubicBezTo>
                    <a:pt x="3675" y="2536"/>
                    <a:pt x="3264" y="3084"/>
                    <a:pt x="3127" y="3723"/>
                  </a:cubicBezTo>
                  <a:cubicBezTo>
                    <a:pt x="2945" y="4476"/>
                    <a:pt x="3173" y="5275"/>
                    <a:pt x="3493" y="6005"/>
                  </a:cubicBezTo>
                  <a:cubicBezTo>
                    <a:pt x="4155" y="7466"/>
                    <a:pt x="5182" y="8744"/>
                    <a:pt x="5866" y="10182"/>
                  </a:cubicBezTo>
                  <a:cubicBezTo>
                    <a:pt x="4908" y="9406"/>
                    <a:pt x="3926" y="8630"/>
                    <a:pt x="2945" y="7854"/>
                  </a:cubicBezTo>
                  <a:cubicBezTo>
                    <a:pt x="2717" y="7671"/>
                    <a:pt x="2466" y="7489"/>
                    <a:pt x="2192" y="7420"/>
                  </a:cubicBezTo>
                  <a:cubicBezTo>
                    <a:pt x="2152" y="7416"/>
                    <a:pt x="2112" y="7413"/>
                    <a:pt x="2072" y="7413"/>
                  </a:cubicBezTo>
                  <a:cubicBezTo>
                    <a:pt x="1725" y="7413"/>
                    <a:pt x="1390" y="7586"/>
                    <a:pt x="1164" y="7831"/>
                  </a:cubicBezTo>
                  <a:cubicBezTo>
                    <a:pt x="913" y="8105"/>
                    <a:pt x="776" y="8470"/>
                    <a:pt x="662" y="8835"/>
                  </a:cubicBezTo>
                  <a:cubicBezTo>
                    <a:pt x="0" y="11323"/>
                    <a:pt x="1210" y="14062"/>
                    <a:pt x="3150" y="15752"/>
                  </a:cubicBezTo>
                  <a:cubicBezTo>
                    <a:pt x="5090" y="17441"/>
                    <a:pt x="7647" y="18239"/>
                    <a:pt x="10180" y="18673"/>
                  </a:cubicBezTo>
                  <a:cubicBezTo>
                    <a:pt x="10426" y="18715"/>
                    <a:pt x="10675" y="18735"/>
                    <a:pt x="10925" y="18735"/>
                  </a:cubicBezTo>
                  <a:cubicBezTo>
                    <a:pt x="12446" y="18735"/>
                    <a:pt x="14020" y="17997"/>
                    <a:pt x="15156" y="16938"/>
                  </a:cubicBezTo>
                  <a:cubicBezTo>
                    <a:pt x="16320" y="15866"/>
                    <a:pt x="16868" y="14291"/>
                    <a:pt x="17507" y="12853"/>
                  </a:cubicBezTo>
                  <a:cubicBezTo>
                    <a:pt x="18101" y="11483"/>
                    <a:pt x="18831" y="10159"/>
                    <a:pt x="19014" y="8676"/>
                  </a:cubicBezTo>
                  <a:cubicBezTo>
                    <a:pt x="19219" y="6987"/>
                    <a:pt x="18671" y="5275"/>
                    <a:pt x="18078" y="3677"/>
                  </a:cubicBezTo>
                  <a:cubicBezTo>
                    <a:pt x="17850" y="3015"/>
                    <a:pt x="17599" y="2376"/>
                    <a:pt x="17142" y="1874"/>
                  </a:cubicBezTo>
                  <a:cubicBezTo>
                    <a:pt x="16771" y="1485"/>
                    <a:pt x="16249" y="1205"/>
                    <a:pt x="15735" y="1205"/>
                  </a:cubicBezTo>
                  <a:cubicBezTo>
                    <a:pt x="15586" y="1205"/>
                    <a:pt x="15437" y="1229"/>
                    <a:pt x="15293" y="1280"/>
                  </a:cubicBezTo>
                  <a:cubicBezTo>
                    <a:pt x="14700" y="1509"/>
                    <a:pt x="14335" y="2102"/>
                    <a:pt x="14084" y="2695"/>
                  </a:cubicBezTo>
                  <a:cubicBezTo>
                    <a:pt x="13513" y="3997"/>
                    <a:pt x="13285" y="5412"/>
                    <a:pt x="13079" y="6804"/>
                  </a:cubicBezTo>
                  <a:cubicBezTo>
                    <a:pt x="13148" y="5571"/>
                    <a:pt x="13034" y="4339"/>
                    <a:pt x="12760" y="3129"/>
                  </a:cubicBezTo>
                  <a:cubicBezTo>
                    <a:pt x="12577" y="2262"/>
                    <a:pt x="12280" y="1372"/>
                    <a:pt x="11618" y="778"/>
                  </a:cubicBezTo>
                  <a:cubicBezTo>
                    <a:pt x="10949" y="195"/>
                    <a:pt x="10034"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43"/>
            <p:cNvSpPr/>
            <p:nvPr/>
          </p:nvSpPr>
          <p:spPr>
            <a:xfrm>
              <a:off x="182722" y="1995375"/>
              <a:ext cx="268582" cy="236173"/>
            </a:xfrm>
            <a:custGeom>
              <a:avLst/>
              <a:gdLst/>
              <a:ahLst/>
              <a:cxnLst/>
              <a:rect l="l" t="t" r="r" b="b"/>
              <a:pathLst>
                <a:path w="9953" h="8752" extrusionOk="0">
                  <a:moveTo>
                    <a:pt x="6563" y="1"/>
                  </a:moveTo>
                  <a:cubicBezTo>
                    <a:pt x="6452" y="1"/>
                    <a:pt x="6342" y="4"/>
                    <a:pt x="6232" y="10"/>
                  </a:cubicBezTo>
                  <a:cubicBezTo>
                    <a:pt x="4406" y="78"/>
                    <a:pt x="2626" y="740"/>
                    <a:pt x="1211" y="1882"/>
                  </a:cubicBezTo>
                  <a:cubicBezTo>
                    <a:pt x="754" y="2270"/>
                    <a:pt x="298" y="2726"/>
                    <a:pt x="138" y="3297"/>
                  </a:cubicBezTo>
                  <a:cubicBezTo>
                    <a:pt x="1" y="3776"/>
                    <a:pt x="92" y="4278"/>
                    <a:pt x="229" y="4758"/>
                  </a:cubicBezTo>
                  <a:cubicBezTo>
                    <a:pt x="822" y="6835"/>
                    <a:pt x="2671" y="8569"/>
                    <a:pt x="4817" y="8752"/>
                  </a:cubicBezTo>
                  <a:cubicBezTo>
                    <a:pt x="5661" y="8250"/>
                    <a:pt x="6780" y="8318"/>
                    <a:pt x="7670" y="7930"/>
                  </a:cubicBezTo>
                  <a:cubicBezTo>
                    <a:pt x="8515" y="7588"/>
                    <a:pt x="9131" y="6880"/>
                    <a:pt x="9496" y="6059"/>
                  </a:cubicBezTo>
                  <a:cubicBezTo>
                    <a:pt x="9838" y="5237"/>
                    <a:pt x="9953" y="4324"/>
                    <a:pt x="9884" y="3434"/>
                  </a:cubicBezTo>
                  <a:cubicBezTo>
                    <a:pt x="9816" y="2361"/>
                    <a:pt x="9519" y="1242"/>
                    <a:pt x="8674" y="603"/>
                  </a:cubicBezTo>
                  <a:cubicBezTo>
                    <a:pt x="8078" y="146"/>
                    <a:pt x="7310" y="1"/>
                    <a:pt x="65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43"/>
            <p:cNvSpPr/>
            <p:nvPr/>
          </p:nvSpPr>
          <p:spPr>
            <a:xfrm>
              <a:off x="-117729" y="2086450"/>
              <a:ext cx="874530" cy="1128432"/>
            </a:xfrm>
            <a:custGeom>
              <a:avLst/>
              <a:gdLst/>
              <a:ahLst/>
              <a:cxnLst/>
              <a:rect l="l" t="t" r="r" b="b"/>
              <a:pathLst>
                <a:path w="32408" h="41817" extrusionOk="0">
                  <a:moveTo>
                    <a:pt x="30309" y="1"/>
                  </a:moveTo>
                  <a:cubicBezTo>
                    <a:pt x="29836" y="1"/>
                    <a:pt x="29342" y="124"/>
                    <a:pt x="28916" y="310"/>
                  </a:cubicBezTo>
                  <a:cubicBezTo>
                    <a:pt x="27090" y="1109"/>
                    <a:pt x="25720" y="2661"/>
                    <a:pt x="24556" y="4281"/>
                  </a:cubicBezTo>
                  <a:cubicBezTo>
                    <a:pt x="22662" y="6906"/>
                    <a:pt x="21132" y="9828"/>
                    <a:pt x="20037" y="12909"/>
                  </a:cubicBezTo>
                  <a:cubicBezTo>
                    <a:pt x="20196" y="11700"/>
                    <a:pt x="20219" y="10513"/>
                    <a:pt x="20082" y="9326"/>
                  </a:cubicBezTo>
                  <a:cubicBezTo>
                    <a:pt x="19991" y="8413"/>
                    <a:pt x="19786" y="7500"/>
                    <a:pt x="19786" y="6587"/>
                  </a:cubicBezTo>
                  <a:cubicBezTo>
                    <a:pt x="19808" y="5674"/>
                    <a:pt x="20082" y="4715"/>
                    <a:pt x="20744" y="4099"/>
                  </a:cubicBezTo>
                  <a:cubicBezTo>
                    <a:pt x="21109" y="3779"/>
                    <a:pt x="21543" y="3574"/>
                    <a:pt x="21931" y="3277"/>
                  </a:cubicBezTo>
                  <a:cubicBezTo>
                    <a:pt x="22296" y="2980"/>
                    <a:pt x="22616" y="2524"/>
                    <a:pt x="22547" y="2044"/>
                  </a:cubicBezTo>
                  <a:cubicBezTo>
                    <a:pt x="22468" y="1992"/>
                    <a:pt x="22387" y="1969"/>
                    <a:pt x="22306" y="1969"/>
                  </a:cubicBezTo>
                  <a:cubicBezTo>
                    <a:pt x="21776" y="1969"/>
                    <a:pt x="21200" y="2926"/>
                    <a:pt x="20693" y="2926"/>
                  </a:cubicBezTo>
                  <a:cubicBezTo>
                    <a:pt x="20601" y="2926"/>
                    <a:pt x="20511" y="2895"/>
                    <a:pt x="20425" y="2820"/>
                  </a:cubicBezTo>
                  <a:cubicBezTo>
                    <a:pt x="20356" y="2752"/>
                    <a:pt x="20288" y="2661"/>
                    <a:pt x="20219" y="2569"/>
                  </a:cubicBezTo>
                  <a:cubicBezTo>
                    <a:pt x="20134" y="2490"/>
                    <a:pt x="20035" y="2455"/>
                    <a:pt x="19933" y="2455"/>
                  </a:cubicBezTo>
                  <a:cubicBezTo>
                    <a:pt x="19624" y="2455"/>
                    <a:pt x="19278" y="2763"/>
                    <a:pt x="19124" y="3072"/>
                  </a:cubicBezTo>
                  <a:cubicBezTo>
                    <a:pt x="18918" y="3482"/>
                    <a:pt x="18758" y="4030"/>
                    <a:pt x="18325" y="4190"/>
                  </a:cubicBezTo>
                  <a:cubicBezTo>
                    <a:pt x="18233" y="4223"/>
                    <a:pt x="18137" y="4236"/>
                    <a:pt x="18038" y="4236"/>
                  </a:cubicBezTo>
                  <a:cubicBezTo>
                    <a:pt x="17577" y="4236"/>
                    <a:pt x="17054" y="3945"/>
                    <a:pt x="16652" y="3945"/>
                  </a:cubicBezTo>
                  <a:cubicBezTo>
                    <a:pt x="16473" y="3945"/>
                    <a:pt x="16318" y="4002"/>
                    <a:pt x="16202" y="4167"/>
                  </a:cubicBezTo>
                  <a:cubicBezTo>
                    <a:pt x="16065" y="4350"/>
                    <a:pt x="16065" y="4578"/>
                    <a:pt x="15997" y="4783"/>
                  </a:cubicBezTo>
                  <a:cubicBezTo>
                    <a:pt x="15791" y="5423"/>
                    <a:pt x="15015" y="5605"/>
                    <a:pt x="14353" y="5719"/>
                  </a:cubicBezTo>
                  <a:cubicBezTo>
                    <a:pt x="14473" y="6130"/>
                    <a:pt x="14901" y="6336"/>
                    <a:pt x="15339" y="6336"/>
                  </a:cubicBezTo>
                  <a:cubicBezTo>
                    <a:pt x="15484" y="6336"/>
                    <a:pt x="15631" y="6313"/>
                    <a:pt x="15768" y="6267"/>
                  </a:cubicBezTo>
                  <a:cubicBezTo>
                    <a:pt x="16293" y="6107"/>
                    <a:pt x="16727" y="5696"/>
                    <a:pt x="17229" y="5423"/>
                  </a:cubicBezTo>
                  <a:cubicBezTo>
                    <a:pt x="17506" y="5271"/>
                    <a:pt x="17832" y="5169"/>
                    <a:pt x="18138" y="5169"/>
                  </a:cubicBezTo>
                  <a:cubicBezTo>
                    <a:pt x="18386" y="5169"/>
                    <a:pt x="18620" y="5236"/>
                    <a:pt x="18804" y="5400"/>
                  </a:cubicBezTo>
                  <a:cubicBezTo>
                    <a:pt x="19101" y="5674"/>
                    <a:pt x="19192" y="6062"/>
                    <a:pt x="19238" y="6450"/>
                  </a:cubicBezTo>
                  <a:cubicBezTo>
                    <a:pt x="19991" y="11311"/>
                    <a:pt x="19146" y="16356"/>
                    <a:pt x="17298" y="20898"/>
                  </a:cubicBezTo>
                  <a:cubicBezTo>
                    <a:pt x="16750" y="22290"/>
                    <a:pt x="16088" y="23614"/>
                    <a:pt x="15380" y="24915"/>
                  </a:cubicBezTo>
                  <a:cubicBezTo>
                    <a:pt x="16430" y="21925"/>
                    <a:pt x="16955" y="18753"/>
                    <a:pt x="16932" y="15603"/>
                  </a:cubicBezTo>
                  <a:cubicBezTo>
                    <a:pt x="16932" y="13480"/>
                    <a:pt x="16613" y="11220"/>
                    <a:pt x="15152" y="9668"/>
                  </a:cubicBezTo>
                  <a:cubicBezTo>
                    <a:pt x="14855" y="9349"/>
                    <a:pt x="14490" y="9052"/>
                    <a:pt x="14056" y="8960"/>
                  </a:cubicBezTo>
                  <a:cubicBezTo>
                    <a:pt x="13940" y="8931"/>
                    <a:pt x="13823" y="8918"/>
                    <a:pt x="13707" y="8918"/>
                  </a:cubicBezTo>
                  <a:cubicBezTo>
                    <a:pt x="12825" y="8918"/>
                    <a:pt x="12001" y="9716"/>
                    <a:pt x="11820" y="10604"/>
                  </a:cubicBezTo>
                  <a:cubicBezTo>
                    <a:pt x="11614" y="11608"/>
                    <a:pt x="12025" y="12658"/>
                    <a:pt x="12596" y="13526"/>
                  </a:cubicBezTo>
                  <a:cubicBezTo>
                    <a:pt x="13166" y="14393"/>
                    <a:pt x="13897" y="15146"/>
                    <a:pt x="14422" y="16013"/>
                  </a:cubicBezTo>
                  <a:cubicBezTo>
                    <a:pt x="15449" y="17725"/>
                    <a:pt x="15677" y="19802"/>
                    <a:pt x="15449" y="21765"/>
                  </a:cubicBezTo>
                  <a:cubicBezTo>
                    <a:pt x="15221" y="23637"/>
                    <a:pt x="14627" y="25417"/>
                    <a:pt x="14034" y="27198"/>
                  </a:cubicBezTo>
                  <a:cubicBezTo>
                    <a:pt x="12664" y="29343"/>
                    <a:pt x="11089" y="31398"/>
                    <a:pt x="9446" y="33338"/>
                  </a:cubicBezTo>
                  <a:cubicBezTo>
                    <a:pt x="8829" y="34068"/>
                    <a:pt x="8190" y="34776"/>
                    <a:pt x="7551" y="35461"/>
                  </a:cubicBezTo>
                  <a:cubicBezTo>
                    <a:pt x="8213" y="34091"/>
                    <a:pt x="8601" y="32607"/>
                    <a:pt x="8966" y="31147"/>
                  </a:cubicBezTo>
                  <a:cubicBezTo>
                    <a:pt x="9811" y="27746"/>
                    <a:pt x="10678" y="24322"/>
                    <a:pt x="10838" y="20807"/>
                  </a:cubicBezTo>
                  <a:cubicBezTo>
                    <a:pt x="10907" y="19437"/>
                    <a:pt x="10838" y="17954"/>
                    <a:pt x="9994" y="16881"/>
                  </a:cubicBezTo>
                  <a:cubicBezTo>
                    <a:pt x="9879" y="16744"/>
                    <a:pt x="9742" y="16607"/>
                    <a:pt x="9583" y="16561"/>
                  </a:cubicBezTo>
                  <a:cubicBezTo>
                    <a:pt x="9538" y="16550"/>
                    <a:pt x="9494" y="16545"/>
                    <a:pt x="9450" y="16545"/>
                  </a:cubicBezTo>
                  <a:cubicBezTo>
                    <a:pt x="9228" y="16545"/>
                    <a:pt x="9024" y="16679"/>
                    <a:pt x="8852" y="16812"/>
                  </a:cubicBezTo>
                  <a:cubicBezTo>
                    <a:pt x="8031" y="17520"/>
                    <a:pt x="7483" y="18501"/>
                    <a:pt x="7118" y="19506"/>
                  </a:cubicBezTo>
                  <a:cubicBezTo>
                    <a:pt x="6113" y="22176"/>
                    <a:pt x="6159" y="25098"/>
                    <a:pt x="6433" y="27928"/>
                  </a:cubicBezTo>
                  <a:cubicBezTo>
                    <a:pt x="6684" y="30667"/>
                    <a:pt x="7095" y="33384"/>
                    <a:pt x="6912" y="36100"/>
                  </a:cubicBezTo>
                  <a:cubicBezTo>
                    <a:pt x="4972" y="38086"/>
                    <a:pt x="2804" y="39866"/>
                    <a:pt x="338" y="41144"/>
                  </a:cubicBezTo>
                  <a:cubicBezTo>
                    <a:pt x="315" y="41138"/>
                    <a:pt x="293" y="41135"/>
                    <a:pt x="273" y="41135"/>
                  </a:cubicBezTo>
                  <a:cubicBezTo>
                    <a:pt x="1" y="41135"/>
                    <a:pt x="41" y="41677"/>
                    <a:pt x="338" y="41783"/>
                  </a:cubicBezTo>
                  <a:cubicBezTo>
                    <a:pt x="402" y="41806"/>
                    <a:pt x="467" y="41816"/>
                    <a:pt x="532" y="41816"/>
                  </a:cubicBezTo>
                  <a:cubicBezTo>
                    <a:pt x="792" y="41816"/>
                    <a:pt x="1055" y="41655"/>
                    <a:pt x="1274" y="41509"/>
                  </a:cubicBezTo>
                  <a:cubicBezTo>
                    <a:pt x="3488" y="40026"/>
                    <a:pt x="5543" y="38337"/>
                    <a:pt x="7460" y="36465"/>
                  </a:cubicBezTo>
                  <a:cubicBezTo>
                    <a:pt x="7648" y="36470"/>
                    <a:pt x="7836" y="36472"/>
                    <a:pt x="8024" y="36472"/>
                  </a:cubicBezTo>
                  <a:cubicBezTo>
                    <a:pt x="12339" y="36472"/>
                    <a:pt x="16707" y="35223"/>
                    <a:pt x="20425" y="32927"/>
                  </a:cubicBezTo>
                  <a:cubicBezTo>
                    <a:pt x="21771" y="32082"/>
                    <a:pt x="23141" y="31010"/>
                    <a:pt x="23552" y="29480"/>
                  </a:cubicBezTo>
                  <a:cubicBezTo>
                    <a:pt x="23643" y="29184"/>
                    <a:pt x="23689" y="28841"/>
                    <a:pt x="23575" y="28545"/>
                  </a:cubicBezTo>
                  <a:cubicBezTo>
                    <a:pt x="23415" y="28111"/>
                    <a:pt x="22913" y="27837"/>
                    <a:pt x="22456" y="27814"/>
                  </a:cubicBezTo>
                  <a:cubicBezTo>
                    <a:pt x="22429" y="27813"/>
                    <a:pt x="22402" y="27812"/>
                    <a:pt x="22374" y="27812"/>
                  </a:cubicBezTo>
                  <a:cubicBezTo>
                    <a:pt x="21925" y="27812"/>
                    <a:pt x="21496" y="27986"/>
                    <a:pt x="21087" y="28179"/>
                  </a:cubicBezTo>
                  <a:cubicBezTo>
                    <a:pt x="19420" y="28955"/>
                    <a:pt x="18028" y="30211"/>
                    <a:pt x="16522" y="31261"/>
                  </a:cubicBezTo>
                  <a:cubicBezTo>
                    <a:pt x="14102" y="32950"/>
                    <a:pt x="11386" y="34160"/>
                    <a:pt x="8647" y="35278"/>
                  </a:cubicBezTo>
                  <a:cubicBezTo>
                    <a:pt x="10770" y="33041"/>
                    <a:pt x="12687" y="30599"/>
                    <a:pt x="14330" y="27997"/>
                  </a:cubicBezTo>
                  <a:cubicBezTo>
                    <a:pt x="14516" y="28096"/>
                    <a:pt x="14742" y="28134"/>
                    <a:pt x="14979" y="28134"/>
                  </a:cubicBezTo>
                  <a:cubicBezTo>
                    <a:pt x="15179" y="28134"/>
                    <a:pt x="15387" y="28107"/>
                    <a:pt x="15586" y="28065"/>
                  </a:cubicBezTo>
                  <a:cubicBezTo>
                    <a:pt x="18553" y="27563"/>
                    <a:pt x="21178" y="25874"/>
                    <a:pt x="23392" y="23843"/>
                  </a:cubicBezTo>
                  <a:cubicBezTo>
                    <a:pt x="25218" y="22176"/>
                    <a:pt x="26861" y="20168"/>
                    <a:pt x="27455" y="17771"/>
                  </a:cubicBezTo>
                  <a:cubicBezTo>
                    <a:pt x="27592" y="17109"/>
                    <a:pt x="27660" y="16333"/>
                    <a:pt x="27227" y="15808"/>
                  </a:cubicBezTo>
                  <a:cubicBezTo>
                    <a:pt x="26936" y="15457"/>
                    <a:pt x="26498" y="15299"/>
                    <a:pt x="26042" y="15299"/>
                  </a:cubicBezTo>
                  <a:cubicBezTo>
                    <a:pt x="25638" y="15299"/>
                    <a:pt x="25219" y="15423"/>
                    <a:pt x="24876" y="15648"/>
                  </a:cubicBezTo>
                  <a:cubicBezTo>
                    <a:pt x="24168" y="16128"/>
                    <a:pt x="23734" y="16927"/>
                    <a:pt x="23323" y="17680"/>
                  </a:cubicBezTo>
                  <a:cubicBezTo>
                    <a:pt x="22022" y="20099"/>
                    <a:pt x="20607" y="22519"/>
                    <a:pt x="18599" y="24390"/>
                  </a:cubicBezTo>
                  <a:cubicBezTo>
                    <a:pt x="17480" y="25417"/>
                    <a:pt x="16202" y="26285"/>
                    <a:pt x="14878" y="27084"/>
                  </a:cubicBezTo>
                  <a:cubicBezTo>
                    <a:pt x="16864" y="23706"/>
                    <a:pt x="18393" y="20099"/>
                    <a:pt x="19375" y="16310"/>
                  </a:cubicBezTo>
                  <a:cubicBezTo>
                    <a:pt x="19420" y="16105"/>
                    <a:pt x="19489" y="15922"/>
                    <a:pt x="19534" y="15717"/>
                  </a:cubicBezTo>
                  <a:cubicBezTo>
                    <a:pt x="21292" y="13731"/>
                    <a:pt x="23232" y="11791"/>
                    <a:pt x="25286" y="10033"/>
                  </a:cubicBezTo>
                  <a:cubicBezTo>
                    <a:pt x="27592" y="8070"/>
                    <a:pt x="30125" y="6199"/>
                    <a:pt x="31563" y="3551"/>
                  </a:cubicBezTo>
                  <a:cubicBezTo>
                    <a:pt x="32088" y="2592"/>
                    <a:pt x="32408" y="1291"/>
                    <a:pt x="31655" y="515"/>
                  </a:cubicBezTo>
                  <a:cubicBezTo>
                    <a:pt x="31310" y="146"/>
                    <a:pt x="30822" y="1"/>
                    <a:pt x="303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Subtitle 4">
            <a:extLst>
              <a:ext uri="{FF2B5EF4-FFF2-40B4-BE49-F238E27FC236}">
                <a16:creationId xmlns:a16="http://schemas.microsoft.com/office/drawing/2014/main" id="{7B42A0E3-BA87-0A48-A0D2-1780F9D61172}"/>
              </a:ext>
            </a:extLst>
          </p:cNvPr>
          <p:cNvSpPr txBox="1">
            <a:spLocks/>
          </p:cNvSpPr>
          <p:nvPr/>
        </p:nvSpPr>
        <p:spPr>
          <a:xfrm>
            <a:off x="145939" y="1042866"/>
            <a:ext cx="4126462" cy="201966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rgbClr val="434343"/>
              </a:buClr>
              <a:buSzPts val="1400"/>
              <a:buFont typeface="Comfortaa"/>
              <a:buChar char="●"/>
              <a:defRPr sz="1400" b="0" i="0" u="none" strike="noStrike" cap="none">
                <a:solidFill>
                  <a:srgbClr val="434343"/>
                </a:solidFill>
                <a:latin typeface="Comfortaa"/>
                <a:ea typeface="Comfortaa"/>
                <a:cs typeface="Comfortaa"/>
                <a:sym typeface="Comfortaa"/>
              </a:defRPr>
            </a:lvl1pPr>
            <a:lvl2pPr marL="914400" marR="0" lvl="1" indent="-317500" algn="l" rtl="0">
              <a:lnSpc>
                <a:spcPct val="115000"/>
              </a:lnSpc>
              <a:spcBef>
                <a:spcPts val="0"/>
              </a:spcBef>
              <a:spcAft>
                <a:spcPts val="0"/>
              </a:spcAft>
              <a:buClr>
                <a:srgbClr val="434343"/>
              </a:buClr>
              <a:buSzPts val="1400"/>
              <a:buFont typeface="Comfortaa"/>
              <a:buChar char="○"/>
              <a:defRPr sz="1400" b="0" i="0" u="none" strike="noStrike" cap="none">
                <a:solidFill>
                  <a:srgbClr val="434343"/>
                </a:solidFill>
                <a:latin typeface="Comfortaa"/>
                <a:ea typeface="Comfortaa"/>
                <a:cs typeface="Comfortaa"/>
                <a:sym typeface="Comfortaa"/>
              </a:defRPr>
            </a:lvl2pPr>
            <a:lvl3pPr marL="1371600" marR="0" lvl="2" indent="-317500" algn="l" rtl="0">
              <a:lnSpc>
                <a:spcPct val="115000"/>
              </a:lnSpc>
              <a:spcBef>
                <a:spcPts val="0"/>
              </a:spcBef>
              <a:spcAft>
                <a:spcPts val="0"/>
              </a:spcAft>
              <a:buClr>
                <a:srgbClr val="434343"/>
              </a:buClr>
              <a:buSzPts val="1400"/>
              <a:buFont typeface="Comfortaa"/>
              <a:buChar char="■"/>
              <a:defRPr sz="1400" b="0" i="0" u="none" strike="noStrike" cap="none">
                <a:solidFill>
                  <a:srgbClr val="434343"/>
                </a:solidFill>
                <a:latin typeface="Comfortaa"/>
                <a:ea typeface="Comfortaa"/>
                <a:cs typeface="Comfortaa"/>
                <a:sym typeface="Comfortaa"/>
              </a:defRPr>
            </a:lvl3pPr>
            <a:lvl4pPr marL="1828800" marR="0" lvl="3" indent="-317500" algn="l" rtl="0">
              <a:lnSpc>
                <a:spcPct val="115000"/>
              </a:lnSpc>
              <a:spcBef>
                <a:spcPts val="0"/>
              </a:spcBef>
              <a:spcAft>
                <a:spcPts val="0"/>
              </a:spcAft>
              <a:buClr>
                <a:srgbClr val="434343"/>
              </a:buClr>
              <a:buSzPts val="1400"/>
              <a:buFont typeface="Comfortaa"/>
              <a:buChar char="●"/>
              <a:defRPr sz="1400" b="0" i="0" u="none" strike="noStrike" cap="none">
                <a:solidFill>
                  <a:srgbClr val="434343"/>
                </a:solidFill>
                <a:latin typeface="Comfortaa"/>
                <a:ea typeface="Comfortaa"/>
                <a:cs typeface="Comfortaa"/>
                <a:sym typeface="Comfortaa"/>
              </a:defRPr>
            </a:lvl4pPr>
            <a:lvl5pPr marL="2286000" marR="0" lvl="4" indent="-317500" algn="l" rtl="0">
              <a:lnSpc>
                <a:spcPct val="115000"/>
              </a:lnSpc>
              <a:spcBef>
                <a:spcPts val="0"/>
              </a:spcBef>
              <a:spcAft>
                <a:spcPts val="0"/>
              </a:spcAft>
              <a:buClr>
                <a:srgbClr val="434343"/>
              </a:buClr>
              <a:buSzPts val="1400"/>
              <a:buFont typeface="Comfortaa"/>
              <a:buChar char="○"/>
              <a:defRPr sz="1400" b="0" i="0" u="none" strike="noStrike" cap="none">
                <a:solidFill>
                  <a:srgbClr val="434343"/>
                </a:solidFill>
                <a:latin typeface="Comfortaa"/>
                <a:ea typeface="Comfortaa"/>
                <a:cs typeface="Comfortaa"/>
                <a:sym typeface="Comfortaa"/>
              </a:defRPr>
            </a:lvl5pPr>
            <a:lvl6pPr marL="2743200" marR="0" lvl="5" indent="-317500" algn="l" rtl="0">
              <a:lnSpc>
                <a:spcPct val="115000"/>
              </a:lnSpc>
              <a:spcBef>
                <a:spcPts val="0"/>
              </a:spcBef>
              <a:spcAft>
                <a:spcPts val="0"/>
              </a:spcAft>
              <a:buClr>
                <a:srgbClr val="434343"/>
              </a:buClr>
              <a:buSzPts val="1400"/>
              <a:buFont typeface="Comfortaa"/>
              <a:buChar char="■"/>
              <a:defRPr sz="1400" b="0" i="0" u="none" strike="noStrike" cap="none">
                <a:solidFill>
                  <a:srgbClr val="434343"/>
                </a:solidFill>
                <a:latin typeface="Comfortaa"/>
                <a:ea typeface="Comfortaa"/>
                <a:cs typeface="Comfortaa"/>
                <a:sym typeface="Comfortaa"/>
              </a:defRPr>
            </a:lvl6pPr>
            <a:lvl7pPr marL="3200400" marR="0" lvl="6" indent="-317500" algn="l" rtl="0">
              <a:lnSpc>
                <a:spcPct val="115000"/>
              </a:lnSpc>
              <a:spcBef>
                <a:spcPts val="0"/>
              </a:spcBef>
              <a:spcAft>
                <a:spcPts val="0"/>
              </a:spcAft>
              <a:buClr>
                <a:srgbClr val="434343"/>
              </a:buClr>
              <a:buSzPts val="1400"/>
              <a:buFont typeface="Comfortaa"/>
              <a:buChar char="●"/>
              <a:defRPr sz="1400" b="0" i="0" u="none" strike="noStrike" cap="none">
                <a:solidFill>
                  <a:srgbClr val="434343"/>
                </a:solidFill>
                <a:latin typeface="Comfortaa"/>
                <a:ea typeface="Comfortaa"/>
                <a:cs typeface="Comfortaa"/>
                <a:sym typeface="Comfortaa"/>
              </a:defRPr>
            </a:lvl7pPr>
            <a:lvl8pPr marL="3657600" marR="0" lvl="7" indent="-317500" algn="l" rtl="0">
              <a:lnSpc>
                <a:spcPct val="115000"/>
              </a:lnSpc>
              <a:spcBef>
                <a:spcPts val="0"/>
              </a:spcBef>
              <a:spcAft>
                <a:spcPts val="0"/>
              </a:spcAft>
              <a:buClr>
                <a:srgbClr val="434343"/>
              </a:buClr>
              <a:buSzPts val="1400"/>
              <a:buFont typeface="Comfortaa"/>
              <a:buChar char="○"/>
              <a:defRPr sz="1400" b="0" i="0" u="none" strike="noStrike" cap="none">
                <a:solidFill>
                  <a:srgbClr val="434343"/>
                </a:solidFill>
                <a:latin typeface="Comfortaa"/>
                <a:ea typeface="Comfortaa"/>
                <a:cs typeface="Comfortaa"/>
                <a:sym typeface="Comfortaa"/>
              </a:defRPr>
            </a:lvl8pPr>
            <a:lvl9pPr marL="4114800" marR="0" lvl="8" indent="-317500" algn="l" rtl="0">
              <a:lnSpc>
                <a:spcPct val="115000"/>
              </a:lnSpc>
              <a:spcBef>
                <a:spcPts val="0"/>
              </a:spcBef>
              <a:spcAft>
                <a:spcPts val="0"/>
              </a:spcAft>
              <a:buClr>
                <a:srgbClr val="434343"/>
              </a:buClr>
              <a:buSzPts val="1400"/>
              <a:buFont typeface="Comfortaa"/>
              <a:buChar char="■"/>
              <a:defRPr sz="1400" b="0" i="0" u="none" strike="noStrike" cap="none">
                <a:solidFill>
                  <a:srgbClr val="434343"/>
                </a:solidFill>
                <a:latin typeface="Comfortaa"/>
                <a:ea typeface="Comfortaa"/>
                <a:cs typeface="Comfortaa"/>
                <a:sym typeface="Comfortaa"/>
              </a:defRPr>
            </a:lvl9pPr>
          </a:lstStyle>
          <a:p>
            <a:pPr marL="469900" indent="-342900">
              <a:buFont typeface="Wingdings" pitchFamily="2" charset="2"/>
              <a:buChar char="q"/>
            </a:pPr>
            <a:r>
              <a:rPr lang="en-US" sz="1900" dirty="0"/>
              <a:t>A hernia is the protrusion of part of the abdominal contents beyond the normal confines of the abdominal wall</a:t>
            </a:r>
          </a:p>
          <a:p>
            <a:pPr marL="469900" indent="-342900">
              <a:buFont typeface="Wingdings" pitchFamily="2" charset="2"/>
              <a:buChar char="q"/>
            </a:pPr>
            <a:r>
              <a:rPr lang="en-US" sz="1900" dirty="0">
                <a:solidFill>
                  <a:schemeClr val="accent1">
                    <a:lumMod val="75000"/>
                  </a:schemeClr>
                </a:solidFill>
              </a:rPr>
              <a:t>Consists of three parts</a:t>
            </a:r>
            <a:r>
              <a:rPr lang="en-US" sz="1900" dirty="0"/>
              <a:t>: the sac, contents of the sac, covering of the sac</a:t>
            </a:r>
          </a:p>
          <a:p>
            <a:pPr marL="469900" indent="-342900">
              <a:buFont typeface="Wingdings" pitchFamily="2" charset="2"/>
              <a:buChar char="q"/>
            </a:pPr>
            <a:r>
              <a:rPr lang="en-US" sz="1900" dirty="0"/>
              <a:t> Hernial coverings are formed from the layers of the abdominal wall through which the hernial sac passes</a:t>
            </a:r>
            <a:endParaRPr lang="en-JO" sz="1900" dirty="0"/>
          </a:p>
        </p:txBody>
      </p:sp>
      <p:pic>
        <p:nvPicPr>
          <p:cNvPr id="2" name="Picture 1">
            <a:extLst>
              <a:ext uri="{FF2B5EF4-FFF2-40B4-BE49-F238E27FC236}">
                <a16:creationId xmlns:a16="http://schemas.microsoft.com/office/drawing/2014/main" id="{6E14DB23-AA38-EF46-ACE6-20AF411A7D0E}"/>
              </a:ext>
            </a:extLst>
          </p:cNvPr>
          <p:cNvPicPr>
            <a:picLocks noChangeAspect="1"/>
          </p:cNvPicPr>
          <p:nvPr/>
        </p:nvPicPr>
        <p:blipFill>
          <a:blip r:embed="rId3"/>
          <a:stretch>
            <a:fillRect/>
          </a:stretch>
        </p:blipFill>
        <p:spPr>
          <a:xfrm>
            <a:off x="4159046" y="1287453"/>
            <a:ext cx="4866968" cy="3106249"/>
          </a:xfrm>
          <a:prstGeom prst="rect">
            <a:avLst/>
          </a:prstGeom>
        </p:spPr>
      </p:pic>
    </p:spTree>
    <p:extLst>
      <p:ext uri="{BB962C8B-B14F-4D97-AF65-F5344CB8AC3E}">
        <p14:creationId xmlns:p14="http://schemas.microsoft.com/office/powerpoint/2010/main" val="48592767"/>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sp>
        <p:nvSpPr>
          <p:cNvPr id="969" name="Google Shape;969;p44"/>
          <p:cNvSpPr txBox="1">
            <a:spLocks noGrp="1"/>
          </p:cNvSpPr>
          <p:nvPr>
            <p:ph type="title"/>
          </p:nvPr>
        </p:nvSpPr>
        <p:spPr>
          <a:xfrm>
            <a:off x="1426164" y="223437"/>
            <a:ext cx="5948796" cy="572700"/>
          </a:xfrm>
          <a:prstGeom prst="rect">
            <a:avLst/>
          </a:prstGeom>
        </p:spPr>
        <p:txBody>
          <a:bodyPr spcFirstLastPara="1" wrap="square" lIns="91425" tIns="91425" rIns="91425" bIns="91425" anchor="t" anchorCtr="0">
            <a:noAutofit/>
          </a:bodyPr>
          <a:lstStyle/>
          <a:p>
            <a:pPr lvl="0"/>
            <a:r>
              <a:rPr lang="en-US" sz="3600" dirty="0"/>
              <a:t>ETIOLOGY</a:t>
            </a:r>
          </a:p>
        </p:txBody>
      </p:sp>
      <p:sp>
        <p:nvSpPr>
          <p:cNvPr id="972" name="Google Shape;972;p44"/>
          <p:cNvSpPr txBox="1">
            <a:spLocks noGrp="1"/>
          </p:cNvSpPr>
          <p:nvPr>
            <p:ph type="subTitle" idx="3"/>
          </p:nvPr>
        </p:nvSpPr>
        <p:spPr>
          <a:xfrm>
            <a:off x="764238" y="1882650"/>
            <a:ext cx="3348600" cy="1006200"/>
          </a:xfrm>
          <a:prstGeom prst="rect">
            <a:avLst/>
          </a:prstGeom>
        </p:spPr>
        <p:txBody>
          <a:bodyPr spcFirstLastPara="1" wrap="square" lIns="91425" tIns="91425" rIns="91425" bIns="91425" anchor="t" anchorCtr="0">
            <a:noAutofit/>
          </a:bodyPr>
          <a:lstStyle/>
          <a:p>
            <a:pPr marL="412750" indent="-285750" algn="l">
              <a:buFont typeface="Wingdings" pitchFamily="2" charset="2"/>
              <a:buChar char="q"/>
            </a:pPr>
            <a:r>
              <a:rPr lang="en-US" b="1" dirty="0"/>
              <a:t>Failure of fascial opening to close (e.g., umbilical) </a:t>
            </a:r>
          </a:p>
          <a:p>
            <a:pPr marL="127000" indent="0" algn="l"/>
            <a:endParaRPr lang="en-US" b="1" dirty="0"/>
          </a:p>
          <a:p>
            <a:pPr marL="412750" indent="-285750" algn="l">
              <a:buFont typeface="Wingdings" pitchFamily="2" charset="2"/>
              <a:buChar char="q"/>
            </a:pPr>
            <a:r>
              <a:rPr lang="en-US" b="1" dirty="0"/>
              <a:t>Failure of process to obliterate e.g. </a:t>
            </a:r>
            <a:r>
              <a:rPr lang="en-US" b="1" dirty="0" err="1"/>
              <a:t>processus</a:t>
            </a:r>
            <a:r>
              <a:rPr lang="en-US" b="1" dirty="0"/>
              <a:t> vaginalis) </a:t>
            </a:r>
          </a:p>
          <a:p>
            <a:pPr marL="127000" indent="0" algn="l"/>
            <a:endParaRPr lang="en-US" b="1" dirty="0"/>
          </a:p>
          <a:p>
            <a:pPr marL="412750" indent="-285750" algn="l">
              <a:buFont typeface="Wingdings" pitchFamily="2" charset="2"/>
              <a:buChar char="q"/>
            </a:pPr>
            <a:r>
              <a:rPr lang="en-US" b="1" dirty="0"/>
              <a:t>Abnormal collagen metabolism ,genetic defects of the elastic fiber and collagen synthesis.</a:t>
            </a:r>
            <a:endParaRPr sz="2000" b="1" dirty="0"/>
          </a:p>
        </p:txBody>
      </p:sp>
      <p:sp>
        <p:nvSpPr>
          <p:cNvPr id="973" name="Google Shape;973;p44"/>
          <p:cNvSpPr txBox="1">
            <a:spLocks noGrp="1"/>
          </p:cNvSpPr>
          <p:nvPr>
            <p:ph type="subTitle" idx="4"/>
          </p:nvPr>
        </p:nvSpPr>
        <p:spPr>
          <a:xfrm>
            <a:off x="5085628" y="1928531"/>
            <a:ext cx="3826223" cy="1006200"/>
          </a:xfrm>
          <a:prstGeom prst="rect">
            <a:avLst/>
          </a:prstGeom>
        </p:spPr>
        <p:txBody>
          <a:bodyPr spcFirstLastPara="1" wrap="square" lIns="91425" tIns="91425" rIns="91425" bIns="91425" anchor="t" anchorCtr="0">
            <a:noAutofit/>
          </a:bodyPr>
          <a:lstStyle/>
          <a:p>
            <a:pPr marL="412750" lvl="0" indent="-285750" algn="l">
              <a:buFont typeface="Wingdings" pitchFamily="2" charset="2"/>
              <a:buChar char="q"/>
            </a:pPr>
            <a:r>
              <a:rPr lang="en-US" b="1" dirty="0"/>
              <a:t>Fascial thinning , Loss of tissue strength and elasticity (from aging or repetitive stress) </a:t>
            </a:r>
          </a:p>
          <a:p>
            <a:pPr marL="127000" lvl="0" indent="0" algn="l"/>
            <a:endParaRPr lang="en-US" b="1" dirty="0"/>
          </a:p>
          <a:p>
            <a:pPr marL="412750" lvl="0" indent="-285750" algn="l">
              <a:buFont typeface="Wingdings" pitchFamily="2" charset="2"/>
              <a:buChar char="q"/>
            </a:pPr>
            <a:r>
              <a:rPr lang="en-US" b="1" dirty="0"/>
              <a:t>Loss of tissue (injury, infection, poor wound healing, etc.) </a:t>
            </a:r>
          </a:p>
          <a:p>
            <a:pPr marL="127000" lvl="0" indent="0" algn="l"/>
            <a:endParaRPr lang="en-US" b="1" dirty="0"/>
          </a:p>
          <a:p>
            <a:pPr marL="412750" lvl="0" indent="-285750" algn="l">
              <a:buFont typeface="Wingdings" pitchFamily="2" charset="2"/>
              <a:buChar char="q"/>
            </a:pPr>
            <a:r>
              <a:rPr lang="en-US" b="1" dirty="0"/>
              <a:t>Prolonged or sever increased abdominal pressure: ( (heavy lifting, COPD, BPH, </a:t>
            </a:r>
            <a:r>
              <a:rPr lang="en-US" b="1" dirty="0" err="1"/>
              <a:t>ascitis</a:t>
            </a:r>
            <a:r>
              <a:rPr lang="en-US" b="1" dirty="0"/>
              <a:t>.</a:t>
            </a:r>
            <a:endParaRPr lang="en-US" sz="1600" b="1" dirty="0"/>
          </a:p>
        </p:txBody>
      </p:sp>
      <p:sp>
        <p:nvSpPr>
          <p:cNvPr id="974" name="Google Shape;974;p44"/>
          <p:cNvSpPr/>
          <p:nvPr/>
        </p:nvSpPr>
        <p:spPr>
          <a:xfrm>
            <a:off x="800237" y="916072"/>
            <a:ext cx="3773997" cy="1034535"/>
          </a:xfrm>
          <a:custGeom>
            <a:avLst/>
            <a:gdLst/>
            <a:ahLst/>
            <a:cxnLst/>
            <a:rect l="l" t="t" r="r" b="b"/>
            <a:pathLst>
              <a:path w="24754" h="23786" extrusionOk="0">
                <a:moveTo>
                  <a:pt x="7290" y="1406"/>
                </a:moveTo>
                <a:cubicBezTo>
                  <a:pt x="4097" y="2942"/>
                  <a:pt x="257" y="6621"/>
                  <a:pt x="14" y="10138"/>
                </a:cubicBezTo>
                <a:cubicBezTo>
                  <a:pt x="-228" y="13655"/>
                  <a:pt x="2642" y="20527"/>
                  <a:pt x="5835" y="22508"/>
                </a:cubicBezTo>
                <a:cubicBezTo>
                  <a:pt x="9029" y="24489"/>
                  <a:pt x="16022" y="24044"/>
                  <a:pt x="19175" y="22023"/>
                </a:cubicBezTo>
                <a:cubicBezTo>
                  <a:pt x="22328" y="20002"/>
                  <a:pt x="24754" y="13897"/>
                  <a:pt x="24754" y="10380"/>
                </a:cubicBezTo>
                <a:cubicBezTo>
                  <a:pt x="24754" y="6863"/>
                  <a:pt x="22086" y="2417"/>
                  <a:pt x="19175" y="921"/>
                </a:cubicBezTo>
                <a:cubicBezTo>
                  <a:pt x="16264" y="-575"/>
                  <a:pt x="10484" y="-130"/>
                  <a:pt x="7290" y="1406"/>
                </a:cubicBezTo>
                <a:close/>
              </a:path>
            </a:pathLst>
          </a:custGeom>
          <a:solidFill>
            <a:schemeClr val="lt1"/>
          </a:solidFill>
          <a:ln>
            <a:noFill/>
          </a:ln>
        </p:spPr>
        <p:txBody>
          <a:bodyPr/>
          <a:lstStyle/>
          <a:p>
            <a:endParaRPr lang="en-US" dirty="0"/>
          </a:p>
        </p:txBody>
      </p:sp>
      <p:sp>
        <p:nvSpPr>
          <p:cNvPr id="975" name="Google Shape;975;p44"/>
          <p:cNvSpPr/>
          <p:nvPr/>
        </p:nvSpPr>
        <p:spPr>
          <a:xfrm>
            <a:off x="5251913" y="872520"/>
            <a:ext cx="3343285" cy="1028089"/>
          </a:xfrm>
          <a:custGeom>
            <a:avLst/>
            <a:gdLst/>
            <a:ahLst/>
            <a:cxnLst/>
            <a:rect l="l" t="t" r="r" b="b"/>
            <a:pathLst>
              <a:path w="24754" h="23786" extrusionOk="0">
                <a:moveTo>
                  <a:pt x="7290" y="1406"/>
                </a:moveTo>
                <a:cubicBezTo>
                  <a:pt x="4097" y="2942"/>
                  <a:pt x="257" y="6621"/>
                  <a:pt x="14" y="10138"/>
                </a:cubicBezTo>
                <a:cubicBezTo>
                  <a:pt x="-228" y="13655"/>
                  <a:pt x="2642" y="20527"/>
                  <a:pt x="5835" y="22508"/>
                </a:cubicBezTo>
                <a:cubicBezTo>
                  <a:pt x="9029" y="24489"/>
                  <a:pt x="16022" y="24044"/>
                  <a:pt x="19175" y="22023"/>
                </a:cubicBezTo>
                <a:cubicBezTo>
                  <a:pt x="22328" y="20002"/>
                  <a:pt x="24754" y="13897"/>
                  <a:pt x="24754" y="10380"/>
                </a:cubicBezTo>
                <a:cubicBezTo>
                  <a:pt x="24754" y="6863"/>
                  <a:pt x="22086" y="2417"/>
                  <a:pt x="19175" y="921"/>
                </a:cubicBezTo>
                <a:cubicBezTo>
                  <a:pt x="16264" y="-575"/>
                  <a:pt x="10484" y="-130"/>
                  <a:pt x="7290" y="1406"/>
                </a:cubicBezTo>
                <a:close/>
              </a:path>
            </a:pathLst>
          </a:custGeom>
          <a:solidFill>
            <a:schemeClr val="lt1"/>
          </a:solidFill>
          <a:ln>
            <a:noFill/>
          </a:ln>
        </p:spPr>
      </p:sp>
      <p:grpSp>
        <p:nvGrpSpPr>
          <p:cNvPr id="987" name="Google Shape;987;p44"/>
          <p:cNvGrpSpPr/>
          <p:nvPr/>
        </p:nvGrpSpPr>
        <p:grpSpPr>
          <a:xfrm>
            <a:off x="397592" y="213191"/>
            <a:ext cx="637156" cy="696384"/>
            <a:chOff x="849771" y="662017"/>
            <a:chExt cx="637156" cy="696384"/>
          </a:xfrm>
        </p:grpSpPr>
        <p:sp>
          <p:nvSpPr>
            <p:cNvPr id="988" name="Google Shape;988;p44"/>
            <p:cNvSpPr/>
            <p:nvPr/>
          </p:nvSpPr>
          <p:spPr>
            <a:xfrm>
              <a:off x="849771" y="788329"/>
              <a:ext cx="576393" cy="570073"/>
            </a:xfrm>
            <a:custGeom>
              <a:avLst/>
              <a:gdLst/>
              <a:ahLst/>
              <a:cxnLst/>
              <a:rect l="l" t="t" r="r" b="b"/>
              <a:pathLst>
                <a:path w="19699" h="19483" extrusionOk="0">
                  <a:moveTo>
                    <a:pt x="12988" y="0"/>
                  </a:moveTo>
                  <a:cubicBezTo>
                    <a:pt x="12287" y="539"/>
                    <a:pt x="11418" y="753"/>
                    <a:pt x="10545" y="753"/>
                  </a:cubicBezTo>
                  <a:cubicBezTo>
                    <a:pt x="10308" y="753"/>
                    <a:pt x="10072" y="737"/>
                    <a:pt x="9838" y="708"/>
                  </a:cubicBezTo>
                  <a:cubicBezTo>
                    <a:pt x="9413" y="645"/>
                    <a:pt x="8955" y="549"/>
                    <a:pt x="8522" y="549"/>
                  </a:cubicBezTo>
                  <a:cubicBezTo>
                    <a:pt x="8163" y="549"/>
                    <a:pt x="7822" y="615"/>
                    <a:pt x="7532" y="822"/>
                  </a:cubicBezTo>
                  <a:cubicBezTo>
                    <a:pt x="7373" y="959"/>
                    <a:pt x="7236" y="1119"/>
                    <a:pt x="7099" y="1301"/>
                  </a:cubicBezTo>
                  <a:cubicBezTo>
                    <a:pt x="4337" y="4771"/>
                    <a:pt x="2009" y="8582"/>
                    <a:pt x="206" y="12645"/>
                  </a:cubicBezTo>
                  <a:cubicBezTo>
                    <a:pt x="0" y="13216"/>
                    <a:pt x="206" y="13787"/>
                    <a:pt x="479" y="14266"/>
                  </a:cubicBezTo>
                  <a:cubicBezTo>
                    <a:pt x="1461" y="15978"/>
                    <a:pt x="3150" y="17142"/>
                    <a:pt x="4908" y="18032"/>
                  </a:cubicBezTo>
                  <a:cubicBezTo>
                    <a:pt x="6494" y="18836"/>
                    <a:pt x="8217" y="19483"/>
                    <a:pt x="9986" y="19483"/>
                  </a:cubicBezTo>
                  <a:cubicBezTo>
                    <a:pt x="10127" y="19483"/>
                    <a:pt x="10268" y="19478"/>
                    <a:pt x="10408" y="19470"/>
                  </a:cubicBezTo>
                  <a:cubicBezTo>
                    <a:pt x="11139" y="19447"/>
                    <a:pt x="11892" y="19287"/>
                    <a:pt x="12463" y="18831"/>
                  </a:cubicBezTo>
                  <a:cubicBezTo>
                    <a:pt x="12919" y="18489"/>
                    <a:pt x="13216" y="17986"/>
                    <a:pt x="13536" y="17507"/>
                  </a:cubicBezTo>
                  <a:cubicBezTo>
                    <a:pt x="15635" y="14129"/>
                    <a:pt x="17735" y="10751"/>
                    <a:pt x="19516" y="7167"/>
                  </a:cubicBezTo>
                  <a:cubicBezTo>
                    <a:pt x="19698" y="6346"/>
                    <a:pt x="19539" y="5866"/>
                    <a:pt x="19288" y="5478"/>
                  </a:cubicBezTo>
                  <a:cubicBezTo>
                    <a:pt x="19036" y="5090"/>
                    <a:pt x="18671" y="4771"/>
                    <a:pt x="18420" y="4405"/>
                  </a:cubicBezTo>
                  <a:cubicBezTo>
                    <a:pt x="18009" y="3858"/>
                    <a:pt x="17781" y="3196"/>
                    <a:pt x="17735" y="2511"/>
                  </a:cubicBezTo>
                  <a:cubicBezTo>
                    <a:pt x="16092" y="1780"/>
                    <a:pt x="14494" y="959"/>
                    <a:pt x="129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44"/>
            <p:cNvSpPr/>
            <p:nvPr/>
          </p:nvSpPr>
          <p:spPr>
            <a:xfrm>
              <a:off x="921222" y="935912"/>
              <a:ext cx="384710" cy="367476"/>
            </a:xfrm>
            <a:custGeom>
              <a:avLst/>
              <a:gdLst/>
              <a:ahLst/>
              <a:cxnLst/>
              <a:rect l="l" t="t" r="r" b="b"/>
              <a:pathLst>
                <a:path w="13148" h="12559" extrusionOk="0">
                  <a:moveTo>
                    <a:pt x="4246" y="0"/>
                  </a:moveTo>
                  <a:cubicBezTo>
                    <a:pt x="3036" y="1849"/>
                    <a:pt x="1849" y="3721"/>
                    <a:pt x="662" y="5593"/>
                  </a:cubicBezTo>
                  <a:cubicBezTo>
                    <a:pt x="480" y="5889"/>
                    <a:pt x="274" y="6186"/>
                    <a:pt x="183" y="6529"/>
                  </a:cubicBezTo>
                  <a:cubicBezTo>
                    <a:pt x="0" y="7099"/>
                    <a:pt x="69" y="7738"/>
                    <a:pt x="274" y="8332"/>
                  </a:cubicBezTo>
                  <a:cubicBezTo>
                    <a:pt x="685" y="9473"/>
                    <a:pt x="1530" y="10432"/>
                    <a:pt x="2557" y="11116"/>
                  </a:cubicBezTo>
                  <a:cubicBezTo>
                    <a:pt x="3584" y="11778"/>
                    <a:pt x="4771" y="12166"/>
                    <a:pt x="5958" y="12417"/>
                  </a:cubicBezTo>
                  <a:cubicBezTo>
                    <a:pt x="6344" y="12497"/>
                    <a:pt x="6753" y="12559"/>
                    <a:pt x="7148" y="12559"/>
                  </a:cubicBezTo>
                  <a:cubicBezTo>
                    <a:pt x="7664" y="12559"/>
                    <a:pt x="8160" y="12453"/>
                    <a:pt x="8560" y="12144"/>
                  </a:cubicBezTo>
                  <a:cubicBezTo>
                    <a:pt x="8879" y="11915"/>
                    <a:pt x="9108" y="11550"/>
                    <a:pt x="9336" y="11208"/>
                  </a:cubicBezTo>
                  <a:cubicBezTo>
                    <a:pt x="10591" y="9268"/>
                    <a:pt x="11824" y="7327"/>
                    <a:pt x="12988" y="5342"/>
                  </a:cubicBezTo>
                  <a:cubicBezTo>
                    <a:pt x="13057" y="5227"/>
                    <a:pt x="13125" y="5113"/>
                    <a:pt x="13125" y="4976"/>
                  </a:cubicBezTo>
                  <a:cubicBezTo>
                    <a:pt x="13148" y="4862"/>
                    <a:pt x="13102" y="4748"/>
                    <a:pt x="13057" y="4634"/>
                  </a:cubicBezTo>
                  <a:cubicBezTo>
                    <a:pt x="12783" y="3995"/>
                    <a:pt x="12189" y="3561"/>
                    <a:pt x="11596" y="3196"/>
                  </a:cubicBezTo>
                  <a:cubicBezTo>
                    <a:pt x="9313" y="1712"/>
                    <a:pt x="6825" y="457"/>
                    <a:pt x="4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44"/>
            <p:cNvSpPr/>
            <p:nvPr/>
          </p:nvSpPr>
          <p:spPr>
            <a:xfrm>
              <a:off x="1162317" y="662017"/>
              <a:ext cx="324610" cy="227848"/>
            </a:xfrm>
            <a:custGeom>
              <a:avLst/>
              <a:gdLst/>
              <a:ahLst/>
              <a:cxnLst/>
              <a:rect l="l" t="t" r="r" b="b"/>
              <a:pathLst>
                <a:path w="11094" h="7787" extrusionOk="0">
                  <a:moveTo>
                    <a:pt x="2001" y="0"/>
                  </a:moveTo>
                  <a:cubicBezTo>
                    <a:pt x="1958" y="0"/>
                    <a:pt x="1915" y="1"/>
                    <a:pt x="1872" y="3"/>
                  </a:cubicBezTo>
                  <a:cubicBezTo>
                    <a:pt x="1644" y="26"/>
                    <a:pt x="1438" y="72"/>
                    <a:pt x="1256" y="209"/>
                  </a:cubicBezTo>
                  <a:cubicBezTo>
                    <a:pt x="1073" y="346"/>
                    <a:pt x="982" y="528"/>
                    <a:pt x="868" y="688"/>
                  </a:cubicBezTo>
                  <a:cubicBezTo>
                    <a:pt x="571" y="1236"/>
                    <a:pt x="297" y="1806"/>
                    <a:pt x="69" y="2400"/>
                  </a:cubicBezTo>
                  <a:cubicBezTo>
                    <a:pt x="46" y="2491"/>
                    <a:pt x="0" y="2605"/>
                    <a:pt x="0" y="2697"/>
                  </a:cubicBezTo>
                  <a:cubicBezTo>
                    <a:pt x="23" y="2856"/>
                    <a:pt x="115" y="2970"/>
                    <a:pt x="206" y="3085"/>
                  </a:cubicBezTo>
                  <a:cubicBezTo>
                    <a:pt x="754" y="3746"/>
                    <a:pt x="1461" y="4249"/>
                    <a:pt x="2169" y="4728"/>
                  </a:cubicBezTo>
                  <a:cubicBezTo>
                    <a:pt x="4246" y="6097"/>
                    <a:pt x="6551" y="7125"/>
                    <a:pt x="8948" y="7787"/>
                  </a:cubicBezTo>
                  <a:cubicBezTo>
                    <a:pt x="9907" y="7330"/>
                    <a:pt x="10591" y="6440"/>
                    <a:pt x="11002" y="5436"/>
                  </a:cubicBezTo>
                  <a:cubicBezTo>
                    <a:pt x="11048" y="5321"/>
                    <a:pt x="11093" y="5162"/>
                    <a:pt x="11071" y="5025"/>
                  </a:cubicBezTo>
                  <a:cubicBezTo>
                    <a:pt x="11048" y="4865"/>
                    <a:pt x="10911" y="4705"/>
                    <a:pt x="10774" y="4591"/>
                  </a:cubicBezTo>
                  <a:cubicBezTo>
                    <a:pt x="8674" y="2605"/>
                    <a:pt x="6118" y="1099"/>
                    <a:pt x="3333" y="254"/>
                  </a:cubicBezTo>
                  <a:cubicBezTo>
                    <a:pt x="2895" y="108"/>
                    <a:pt x="2456" y="0"/>
                    <a:pt x="2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44"/>
            <p:cNvSpPr/>
            <p:nvPr/>
          </p:nvSpPr>
          <p:spPr>
            <a:xfrm>
              <a:off x="1216417" y="693207"/>
              <a:ext cx="221089" cy="119176"/>
            </a:xfrm>
            <a:custGeom>
              <a:avLst/>
              <a:gdLst/>
              <a:ahLst/>
              <a:cxnLst/>
              <a:rect l="l" t="t" r="r" b="b"/>
              <a:pathLst>
                <a:path w="7556" h="4073" extrusionOk="0">
                  <a:moveTo>
                    <a:pt x="109" y="1"/>
                  </a:moveTo>
                  <a:cubicBezTo>
                    <a:pt x="95" y="1"/>
                    <a:pt x="81" y="4"/>
                    <a:pt x="69" y="10"/>
                  </a:cubicBezTo>
                  <a:cubicBezTo>
                    <a:pt x="23" y="56"/>
                    <a:pt x="0" y="124"/>
                    <a:pt x="46" y="170"/>
                  </a:cubicBezTo>
                  <a:cubicBezTo>
                    <a:pt x="594" y="1037"/>
                    <a:pt x="1552" y="1562"/>
                    <a:pt x="2420" y="1996"/>
                  </a:cubicBezTo>
                  <a:cubicBezTo>
                    <a:pt x="4017" y="2795"/>
                    <a:pt x="5707" y="3502"/>
                    <a:pt x="7418" y="4073"/>
                  </a:cubicBezTo>
                  <a:lnTo>
                    <a:pt x="7441" y="4073"/>
                  </a:lnTo>
                  <a:cubicBezTo>
                    <a:pt x="7487" y="4073"/>
                    <a:pt x="7533" y="4050"/>
                    <a:pt x="7555" y="4004"/>
                  </a:cubicBezTo>
                  <a:cubicBezTo>
                    <a:pt x="7555" y="3936"/>
                    <a:pt x="7533" y="3890"/>
                    <a:pt x="7487" y="3867"/>
                  </a:cubicBezTo>
                  <a:cubicBezTo>
                    <a:pt x="5775" y="3297"/>
                    <a:pt x="4109" y="2612"/>
                    <a:pt x="2511" y="1813"/>
                  </a:cubicBezTo>
                  <a:cubicBezTo>
                    <a:pt x="1666" y="1402"/>
                    <a:pt x="753" y="877"/>
                    <a:pt x="206" y="56"/>
                  </a:cubicBezTo>
                  <a:cubicBezTo>
                    <a:pt x="189" y="22"/>
                    <a:pt x="148" y="1"/>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44"/>
            <p:cNvSpPr/>
            <p:nvPr/>
          </p:nvSpPr>
          <p:spPr>
            <a:xfrm>
              <a:off x="1034748" y="929416"/>
              <a:ext cx="275190" cy="161866"/>
            </a:xfrm>
            <a:custGeom>
              <a:avLst/>
              <a:gdLst/>
              <a:ahLst/>
              <a:cxnLst/>
              <a:rect l="l" t="t" r="r" b="b"/>
              <a:pathLst>
                <a:path w="9405" h="5532" extrusionOk="0">
                  <a:moveTo>
                    <a:pt x="928" y="1"/>
                  </a:moveTo>
                  <a:cubicBezTo>
                    <a:pt x="832" y="1"/>
                    <a:pt x="736" y="6"/>
                    <a:pt x="640" y="17"/>
                  </a:cubicBezTo>
                  <a:cubicBezTo>
                    <a:pt x="480" y="40"/>
                    <a:pt x="275" y="131"/>
                    <a:pt x="206" y="291"/>
                  </a:cubicBezTo>
                  <a:cubicBezTo>
                    <a:pt x="1" y="930"/>
                    <a:pt x="480" y="1569"/>
                    <a:pt x="982" y="2003"/>
                  </a:cubicBezTo>
                  <a:cubicBezTo>
                    <a:pt x="2626" y="3509"/>
                    <a:pt x="4634" y="4605"/>
                    <a:pt x="6803" y="5176"/>
                  </a:cubicBezTo>
                  <a:cubicBezTo>
                    <a:pt x="7259" y="5290"/>
                    <a:pt x="7716" y="5381"/>
                    <a:pt x="8195" y="5472"/>
                  </a:cubicBezTo>
                  <a:cubicBezTo>
                    <a:pt x="8334" y="5507"/>
                    <a:pt x="8488" y="5532"/>
                    <a:pt x="8640" y="5532"/>
                  </a:cubicBezTo>
                  <a:cubicBezTo>
                    <a:pt x="8888" y="5532"/>
                    <a:pt x="9126" y="5465"/>
                    <a:pt x="9268" y="5267"/>
                  </a:cubicBezTo>
                  <a:cubicBezTo>
                    <a:pt x="9405" y="5084"/>
                    <a:pt x="9382" y="4810"/>
                    <a:pt x="9291" y="4582"/>
                  </a:cubicBezTo>
                  <a:cubicBezTo>
                    <a:pt x="9177" y="4377"/>
                    <a:pt x="9017" y="4217"/>
                    <a:pt x="8834" y="4057"/>
                  </a:cubicBezTo>
                  <a:cubicBezTo>
                    <a:pt x="6985" y="2345"/>
                    <a:pt x="4794" y="1067"/>
                    <a:pt x="2397" y="291"/>
                  </a:cubicBezTo>
                  <a:cubicBezTo>
                    <a:pt x="1919" y="138"/>
                    <a:pt x="1425" y="1"/>
                    <a:pt x="928" y="1"/>
                  </a:cubicBezTo>
                  <a:close/>
                </a:path>
              </a:pathLst>
            </a:custGeom>
            <a:solidFill>
              <a:srgbClr val="FFFCF2">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0" name="Google Shape;970;p44"/>
          <p:cNvSpPr txBox="1">
            <a:spLocks noGrp="1"/>
          </p:cNvSpPr>
          <p:nvPr>
            <p:ph type="subTitle" idx="1"/>
          </p:nvPr>
        </p:nvSpPr>
        <p:spPr>
          <a:xfrm>
            <a:off x="552759" y="1292584"/>
            <a:ext cx="4344815" cy="421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1800" dirty="0">
                <a:solidFill>
                  <a:schemeClr val="accent2"/>
                </a:solidFill>
              </a:rPr>
              <a:t>CONGENITAL DEVELOPEMENTAL DEFECT</a:t>
            </a:r>
            <a:endParaRPr sz="1800" dirty="0">
              <a:solidFill>
                <a:schemeClr val="accent2"/>
              </a:solidFill>
            </a:endParaRPr>
          </a:p>
        </p:txBody>
      </p:sp>
      <p:grpSp>
        <p:nvGrpSpPr>
          <p:cNvPr id="993" name="Google Shape;993;p44"/>
          <p:cNvGrpSpPr/>
          <p:nvPr/>
        </p:nvGrpSpPr>
        <p:grpSpPr>
          <a:xfrm>
            <a:off x="7983694" y="223437"/>
            <a:ext cx="637133" cy="789197"/>
            <a:chOff x="7443422" y="3653739"/>
            <a:chExt cx="444119" cy="550116"/>
          </a:xfrm>
        </p:grpSpPr>
        <p:sp>
          <p:nvSpPr>
            <p:cNvPr id="994" name="Google Shape;994;p44"/>
            <p:cNvSpPr/>
            <p:nvPr/>
          </p:nvSpPr>
          <p:spPr>
            <a:xfrm>
              <a:off x="7443422" y="3653739"/>
              <a:ext cx="101652" cy="110288"/>
            </a:xfrm>
            <a:custGeom>
              <a:avLst/>
              <a:gdLst/>
              <a:ahLst/>
              <a:cxnLst/>
              <a:rect l="l" t="t" r="r" b="b"/>
              <a:pathLst>
                <a:path w="3767" h="4087" extrusionOk="0">
                  <a:moveTo>
                    <a:pt x="1735" y="0"/>
                  </a:moveTo>
                  <a:cubicBezTo>
                    <a:pt x="1666" y="0"/>
                    <a:pt x="1598" y="46"/>
                    <a:pt x="1529" y="69"/>
                  </a:cubicBezTo>
                  <a:cubicBezTo>
                    <a:pt x="959" y="366"/>
                    <a:pt x="479" y="799"/>
                    <a:pt x="137" y="1347"/>
                  </a:cubicBezTo>
                  <a:cubicBezTo>
                    <a:pt x="69" y="1461"/>
                    <a:pt x="0" y="1598"/>
                    <a:pt x="0" y="1735"/>
                  </a:cubicBezTo>
                  <a:cubicBezTo>
                    <a:pt x="23" y="1849"/>
                    <a:pt x="114" y="1941"/>
                    <a:pt x="183" y="2032"/>
                  </a:cubicBezTo>
                  <a:cubicBezTo>
                    <a:pt x="753" y="2739"/>
                    <a:pt x="1324" y="3424"/>
                    <a:pt x="1917" y="4086"/>
                  </a:cubicBezTo>
                  <a:cubicBezTo>
                    <a:pt x="2602" y="3698"/>
                    <a:pt x="3196" y="3173"/>
                    <a:pt x="3652" y="2534"/>
                  </a:cubicBezTo>
                  <a:cubicBezTo>
                    <a:pt x="3721" y="2466"/>
                    <a:pt x="3766" y="2374"/>
                    <a:pt x="3766" y="2283"/>
                  </a:cubicBezTo>
                  <a:cubicBezTo>
                    <a:pt x="3766" y="2215"/>
                    <a:pt x="3721" y="2146"/>
                    <a:pt x="3675" y="2078"/>
                  </a:cubicBezTo>
                  <a:cubicBezTo>
                    <a:pt x="3219" y="1370"/>
                    <a:pt x="2648" y="708"/>
                    <a:pt x="2009" y="160"/>
                  </a:cubicBezTo>
                  <a:cubicBezTo>
                    <a:pt x="1917" y="92"/>
                    <a:pt x="1849" y="23"/>
                    <a:pt x="17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44"/>
            <p:cNvSpPr/>
            <p:nvPr/>
          </p:nvSpPr>
          <p:spPr>
            <a:xfrm>
              <a:off x="7465576" y="3698372"/>
              <a:ext cx="404100" cy="479901"/>
            </a:xfrm>
            <a:custGeom>
              <a:avLst/>
              <a:gdLst/>
              <a:ahLst/>
              <a:cxnLst/>
              <a:rect l="l" t="t" r="r" b="b"/>
              <a:pathLst>
                <a:path w="14975" h="17784" extrusionOk="0">
                  <a:moveTo>
                    <a:pt x="3685" y="0"/>
                  </a:moveTo>
                  <a:cubicBezTo>
                    <a:pt x="3531" y="0"/>
                    <a:pt x="3368" y="71"/>
                    <a:pt x="3219" y="127"/>
                  </a:cubicBezTo>
                  <a:cubicBezTo>
                    <a:pt x="2192" y="561"/>
                    <a:pt x="1233" y="1200"/>
                    <a:pt x="435" y="1998"/>
                  </a:cubicBezTo>
                  <a:cubicBezTo>
                    <a:pt x="183" y="2227"/>
                    <a:pt x="1" y="2432"/>
                    <a:pt x="1" y="2683"/>
                  </a:cubicBezTo>
                  <a:cubicBezTo>
                    <a:pt x="24" y="2934"/>
                    <a:pt x="138" y="3163"/>
                    <a:pt x="252" y="3391"/>
                  </a:cubicBezTo>
                  <a:cubicBezTo>
                    <a:pt x="2649" y="8138"/>
                    <a:pt x="5045" y="12909"/>
                    <a:pt x="7761" y="17497"/>
                  </a:cubicBezTo>
                  <a:cubicBezTo>
                    <a:pt x="7830" y="17611"/>
                    <a:pt x="7898" y="17725"/>
                    <a:pt x="8035" y="17771"/>
                  </a:cubicBezTo>
                  <a:cubicBezTo>
                    <a:pt x="8057" y="17779"/>
                    <a:pt x="8080" y="17783"/>
                    <a:pt x="8104" y="17783"/>
                  </a:cubicBezTo>
                  <a:cubicBezTo>
                    <a:pt x="8208" y="17783"/>
                    <a:pt x="8331" y="17712"/>
                    <a:pt x="8423" y="17657"/>
                  </a:cubicBezTo>
                  <a:cubicBezTo>
                    <a:pt x="10683" y="16378"/>
                    <a:pt x="12966" y="15055"/>
                    <a:pt x="14723" y="13137"/>
                  </a:cubicBezTo>
                  <a:cubicBezTo>
                    <a:pt x="14814" y="13023"/>
                    <a:pt x="14929" y="12909"/>
                    <a:pt x="14951" y="12749"/>
                  </a:cubicBezTo>
                  <a:cubicBezTo>
                    <a:pt x="14974" y="12521"/>
                    <a:pt x="14837" y="12338"/>
                    <a:pt x="14700" y="12156"/>
                  </a:cubicBezTo>
                  <a:cubicBezTo>
                    <a:pt x="11391" y="8093"/>
                    <a:pt x="7921" y="4167"/>
                    <a:pt x="4292" y="355"/>
                  </a:cubicBezTo>
                  <a:cubicBezTo>
                    <a:pt x="4155" y="218"/>
                    <a:pt x="3995" y="58"/>
                    <a:pt x="3790" y="13"/>
                  </a:cubicBezTo>
                  <a:cubicBezTo>
                    <a:pt x="3756" y="4"/>
                    <a:pt x="3721" y="0"/>
                    <a:pt x="36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44"/>
            <p:cNvSpPr/>
            <p:nvPr/>
          </p:nvSpPr>
          <p:spPr>
            <a:xfrm>
              <a:off x="7559835" y="3811358"/>
              <a:ext cx="177399" cy="223058"/>
            </a:xfrm>
            <a:custGeom>
              <a:avLst/>
              <a:gdLst/>
              <a:ahLst/>
              <a:cxnLst/>
              <a:rect l="l" t="t" r="r" b="b"/>
              <a:pathLst>
                <a:path w="6574" h="8266" extrusionOk="0">
                  <a:moveTo>
                    <a:pt x="1046" y="1"/>
                  </a:moveTo>
                  <a:cubicBezTo>
                    <a:pt x="859" y="1"/>
                    <a:pt x="678" y="44"/>
                    <a:pt x="525" y="140"/>
                  </a:cubicBezTo>
                  <a:cubicBezTo>
                    <a:pt x="137" y="391"/>
                    <a:pt x="0" y="893"/>
                    <a:pt x="69" y="1327"/>
                  </a:cubicBezTo>
                  <a:cubicBezTo>
                    <a:pt x="137" y="1783"/>
                    <a:pt x="388" y="2171"/>
                    <a:pt x="639" y="2536"/>
                  </a:cubicBezTo>
                  <a:cubicBezTo>
                    <a:pt x="1689" y="4203"/>
                    <a:pt x="2922" y="5732"/>
                    <a:pt x="4132" y="7261"/>
                  </a:cubicBezTo>
                  <a:cubicBezTo>
                    <a:pt x="4428" y="7626"/>
                    <a:pt x="4725" y="8014"/>
                    <a:pt x="5159" y="8174"/>
                  </a:cubicBezTo>
                  <a:cubicBezTo>
                    <a:pt x="5280" y="8235"/>
                    <a:pt x="5422" y="8265"/>
                    <a:pt x="5564" y="8265"/>
                  </a:cubicBezTo>
                  <a:cubicBezTo>
                    <a:pt x="5635" y="8265"/>
                    <a:pt x="5706" y="8258"/>
                    <a:pt x="5775" y="8243"/>
                  </a:cubicBezTo>
                  <a:cubicBezTo>
                    <a:pt x="6186" y="8129"/>
                    <a:pt x="6437" y="7695"/>
                    <a:pt x="6483" y="7261"/>
                  </a:cubicBezTo>
                  <a:cubicBezTo>
                    <a:pt x="6574" y="6417"/>
                    <a:pt x="6026" y="5618"/>
                    <a:pt x="5524" y="4933"/>
                  </a:cubicBezTo>
                  <a:cubicBezTo>
                    <a:pt x="4475" y="3542"/>
                    <a:pt x="3427" y="2175"/>
                    <a:pt x="2378" y="784"/>
                  </a:cubicBezTo>
                  <a:lnTo>
                    <a:pt x="2378" y="784"/>
                  </a:lnTo>
                  <a:cubicBezTo>
                    <a:pt x="2382" y="790"/>
                    <a:pt x="2384" y="792"/>
                    <a:pt x="2384" y="792"/>
                  </a:cubicBezTo>
                  <a:cubicBezTo>
                    <a:pt x="2386" y="792"/>
                    <a:pt x="2131" y="456"/>
                    <a:pt x="1803" y="231"/>
                  </a:cubicBezTo>
                  <a:cubicBezTo>
                    <a:pt x="1578" y="85"/>
                    <a:pt x="1306" y="1"/>
                    <a:pt x="1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44"/>
            <p:cNvSpPr/>
            <p:nvPr/>
          </p:nvSpPr>
          <p:spPr>
            <a:xfrm>
              <a:off x="7651611" y="4028830"/>
              <a:ext cx="235930" cy="175025"/>
            </a:xfrm>
            <a:custGeom>
              <a:avLst/>
              <a:gdLst/>
              <a:ahLst/>
              <a:cxnLst/>
              <a:rect l="l" t="t" r="r" b="b"/>
              <a:pathLst>
                <a:path w="8743" h="6486" extrusionOk="0">
                  <a:moveTo>
                    <a:pt x="8254" y="1"/>
                  </a:moveTo>
                  <a:cubicBezTo>
                    <a:pt x="8050" y="1"/>
                    <a:pt x="7827" y="95"/>
                    <a:pt x="7647" y="206"/>
                  </a:cubicBezTo>
                  <a:cubicBezTo>
                    <a:pt x="6094" y="1074"/>
                    <a:pt x="4656" y="2124"/>
                    <a:pt x="3378" y="3334"/>
                  </a:cubicBezTo>
                  <a:cubicBezTo>
                    <a:pt x="2671" y="3995"/>
                    <a:pt x="1507" y="4361"/>
                    <a:pt x="639" y="5160"/>
                  </a:cubicBezTo>
                  <a:cubicBezTo>
                    <a:pt x="320" y="5433"/>
                    <a:pt x="0" y="5890"/>
                    <a:pt x="228" y="6232"/>
                  </a:cubicBezTo>
                  <a:cubicBezTo>
                    <a:pt x="341" y="6415"/>
                    <a:pt x="549" y="6486"/>
                    <a:pt x="773" y="6486"/>
                  </a:cubicBezTo>
                  <a:cubicBezTo>
                    <a:pt x="912" y="6486"/>
                    <a:pt x="1056" y="6459"/>
                    <a:pt x="1187" y="6415"/>
                  </a:cubicBezTo>
                  <a:cubicBezTo>
                    <a:pt x="1826" y="6232"/>
                    <a:pt x="2374" y="5821"/>
                    <a:pt x="2922" y="5433"/>
                  </a:cubicBezTo>
                  <a:cubicBezTo>
                    <a:pt x="4611" y="4224"/>
                    <a:pt x="6277" y="2968"/>
                    <a:pt x="7920" y="1690"/>
                  </a:cubicBezTo>
                  <a:cubicBezTo>
                    <a:pt x="8309" y="1393"/>
                    <a:pt x="8742" y="1005"/>
                    <a:pt x="8742" y="503"/>
                  </a:cubicBezTo>
                  <a:cubicBezTo>
                    <a:pt x="8742" y="366"/>
                    <a:pt x="8697" y="229"/>
                    <a:pt x="8605" y="138"/>
                  </a:cubicBezTo>
                  <a:cubicBezTo>
                    <a:pt x="8507" y="40"/>
                    <a:pt x="8384" y="1"/>
                    <a:pt x="8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8" name="Google Shape;998;p44"/>
          <p:cNvGrpSpPr/>
          <p:nvPr/>
        </p:nvGrpSpPr>
        <p:grpSpPr>
          <a:xfrm rot="-9402353" flipH="1">
            <a:off x="4375150" y="1957680"/>
            <a:ext cx="199297" cy="251683"/>
            <a:chOff x="3311031" y="3025663"/>
            <a:chExt cx="308584" cy="389695"/>
          </a:xfrm>
        </p:grpSpPr>
        <p:sp>
          <p:nvSpPr>
            <p:cNvPr id="999" name="Google Shape;999;p44"/>
            <p:cNvSpPr/>
            <p:nvPr/>
          </p:nvSpPr>
          <p:spPr>
            <a:xfrm flipH="1">
              <a:off x="3311031" y="3025663"/>
              <a:ext cx="308584" cy="389695"/>
            </a:xfrm>
            <a:custGeom>
              <a:avLst/>
              <a:gdLst/>
              <a:ahLst/>
              <a:cxnLst/>
              <a:rect l="l" t="t" r="r" b="b"/>
              <a:pathLst>
                <a:path w="15408" h="19458" extrusionOk="0">
                  <a:moveTo>
                    <a:pt x="11748" y="0"/>
                  </a:moveTo>
                  <a:cubicBezTo>
                    <a:pt x="11325" y="0"/>
                    <a:pt x="10903" y="69"/>
                    <a:pt x="10501" y="209"/>
                  </a:cubicBezTo>
                  <a:cubicBezTo>
                    <a:pt x="8789" y="802"/>
                    <a:pt x="7716" y="2445"/>
                    <a:pt x="6757" y="3998"/>
                  </a:cubicBezTo>
                  <a:cubicBezTo>
                    <a:pt x="4771" y="7239"/>
                    <a:pt x="2786" y="10503"/>
                    <a:pt x="777" y="13744"/>
                  </a:cubicBezTo>
                  <a:cubicBezTo>
                    <a:pt x="1" y="15022"/>
                    <a:pt x="161" y="17008"/>
                    <a:pt x="1279" y="18263"/>
                  </a:cubicBezTo>
                  <a:cubicBezTo>
                    <a:pt x="1958" y="19027"/>
                    <a:pt x="2996" y="19458"/>
                    <a:pt x="4019" y="19458"/>
                  </a:cubicBezTo>
                  <a:cubicBezTo>
                    <a:pt x="4647" y="19458"/>
                    <a:pt x="5269" y="19295"/>
                    <a:pt x="5799" y="18948"/>
                  </a:cubicBezTo>
                  <a:cubicBezTo>
                    <a:pt x="6278" y="18629"/>
                    <a:pt x="6666" y="18218"/>
                    <a:pt x="7031" y="17761"/>
                  </a:cubicBezTo>
                  <a:cubicBezTo>
                    <a:pt x="7579" y="17099"/>
                    <a:pt x="8058" y="16392"/>
                    <a:pt x="8538" y="15661"/>
                  </a:cubicBezTo>
                  <a:cubicBezTo>
                    <a:pt x="10683" y="12443"/>
                    <a:pt x="12852" y="9225"/>
                    <a:pt x="14586" y="5755"/>
                  </a:cubicBezTo>
                  <a:cubicBezTo>
                    <a:pt x="14906" y="5116"/>
                    <a:pt x="15225" y="4431"/>
                    <a:pt x="15294" y="3701"/>
                  </a:cubicBezTo>
                  <a:cubicBezTo>
                    <a:pt x="15408" y="2537"/>
                    <a:pt x="14837" y="1327"/>
                    <a:pt x="13879" y="642"/>
                  </a:cubicBezTo>
                  <a:cubicBezTo>
                    <a:pt x="13250" y="218"/>
                    <a:pt x="12500" y="0"/>
                    <a:pt x="117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44"/>
            <p:cNvSpPr/>
            <p:nvPr/>
          </p:nvSpPr>
          <p:spPr>
            <a:xfrm flipH="1">
              <a:off x="3311033" y="3038519"/>
              <a:ext cx="285712" cy="376837"/>
            </a:xfrm>
            <a:custGeom>
              <a:avLst/>
              <a:gdLst/>
              <a:ahLst/>
              <a:cxnLst/>
              <a:rect l="l" t="t" r="r" b="b"/>
              <a:pathLst>
                <a:path w="14266" h="18816" extrusionOk="0">
                  <a:moveTo>
                    <a:pt x="12737" y="0"/>
                  </a:moveTo>
                  <a:cubicBezTo>
                    <a:pt x="12737" y="0"/>
                    <a:pt x="13262" y="2306"/>
                    <a:pt x="11641" y="4816"/>
                  </a:cubicBezTo>
                  <a:cubicBezTo>
                    <a:pt x="10020" y="7327"/>
                    <a:pt x="5181" y="15156"/>
                    <a:pt x="3903" y="16571"/>
                  </a:cubicBezTo>
                  <a:cubicBezTo>
                    <a:pt x="3155" y="17401"/>
                    <a:pt x="1970" y="17599"/>
                    <a:pt x="1100" y="17599"/>
                  </a:cubicBezTo>
                  <a:cubicBezTo>
                    <a:pt x="510" y="17599"/>
                    <a:pt x="65" y="17508"/>
                    <a:pt x="0" y="17462"/>
                  </a:cubicBezTo>
                  <a:lnTo>
                    <a:pt x="0" y="17462"/>
                  </a:lnTo>
                  <a:cubicBezTo>
                    <a:pt x="46" y="17507"/>
                    <a:pt x="91" y="17553"/>
                    <a:pt x="137" y="17621"/>
                  </a:cubicBezTo>
                  <a:cubicBezTo>
                    <a:pt x="816" y="18385"/>
                    <a:pt x="1854" y="18816"/>
                    <a:pt x="2877" y="18816"/>
                  </a:cubicBezTo>
                  <a:cubicBezTo>
                    <a:pt x="3505" y="18816"/>
                    <a:pt x="4127" y="18653"/>
                    <a:pt x="4657" y="18306"/>
                  </a:cubicBezTo>
                  <a:cubicBezTo>
                    <a:pt x="5136" y="17987"/>
                    <a:pt x="5524" y="17576"/>
                    <a:pt x="5889" y="17119"/>
                  </a:cubicBezTo>
                  <a:cubicBezTo>
                    <a:pt x="6414" y="16457"/>
                    <a:pt x="6916" y="15750"/>
                    <a:pt x="7396" y="15019"/>
                  </a:cubicBezTo>
                  <a:cubicBezTo>
                    <a:pt x="9541" y="11801"/>
                    <a:pt x="11710" y="8583"/>
                    <a:pt x="13444" y="5113"/>
                  </a:cubicBezTo>
                  <a:cubicBezTo>
                    <a:pt x="13764" y="4474"/>
                    <a:pt x="14083" y="3789"/>
                    <a:pt x="14152" y="3059"/>
                  </a:cubicBezTo>
                  <a:cubicBezTo>
                    <a:pt x="14266" y="1895"/>
                    <a:pt x="13695" y="685"/>
                    <a:pt x="12737" y="0"/>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44"/>
            <p:cNvSpPr/>
            <p:nvPr/>
          </p:nvSpPr>
          <p:spPr>
            <a:xfrm flipH="1">
              <a:off x="3397429" y="3183403"/>
              <a:ext cx="222185" cy="231938"/>
            </a:xfrm>
            <a:custGeom>
              <a:avLst/>
              <a:gdLst/>
              <a:ahLst/>
              <a:cxnLst/>
              <a:rect l="l" t="t" r="r" b="b"/>
              <a:pathLst>
                <a:path w="11094" h="11581" extrusionOk="0">
                  <a:moveTo>
                    <a:pt x="4383" y="1"/>
                  </a:moveTo>
                  <a:cubicBezTo>
                    <a:pt x="3174" y="1964"/>
                    <a:pt x="1987" y="3927"/>
                    <a:pt x="777" y="5867"/>
                  </a:cubicBezTo>
                  <a:cubicBezTo>
                    <a:pt x="1" y="7145"/>
                    <a:pt x="161" y="9131"/>
                    <a:pt x="1279" y="10386"/>
                  </a:cubicBezTo>
                  <a:cubicBezTo>
                    <a:pt x="1958" y="11150"/>
                    <a:pt x="2996" y="11581"/>
                    <a:pt x="4019" y="11581"/>
                  </a:cubicBezTo>
                  <a:cubicBezTo>
                    <a:pt x="4647" y="11581"/>
                    <a:pt x="5269" y="11418"/>
                    <a:pt x="5799" y="11071"/>
                  </a:cubicBezTo>
                  <a:cubicBezTo>
                    <a:pt x="6278" y="10752"/>
                    <a:pt x="6666" y="10341"/>
                    <a:pt x="7031" y="9884"/>
                  </a:cubicBezTo>
                  <a:cubicBezTo>
                    <a:pt x="7579" y="9222"/>
                    <a:pt x="8058" y="8515"/>
                    <a:pt x="8538" y="7784"/>
                  </a:cubicBezTo>
                  <a:cubicBezTo>
                    <a:pt x="9382" y="6506"/>
                    <a:pt x="10249" y="5228"/>
                    <a:pt x="11094" y="3927"/>
                  </a:cubicBezTo>
                  <a:lnTo>
                    <a:pt x="11094" y="3927"/>
                  </a:lnTo>
                  <a:cubicBezTo>
                    <a:pt x="10803" y="3978"/>
                    <a:pt x="10510" y="4002"/>
                    <a:pt x="10218" y="4002"/>
                  </a:cubicBezTo>
                  <a:cubicBezTo>
                    <a:pt x="9207" y="4002"/>
                    <a:pt x="8203" y="3718"/>
                    <a:pt x="7282" y="3311"/>
                  </a:cubicBezTo>
                  <a:cubicBezTo>
                    <a:pt x="6575" y="2991"/>
                    <a:pt x="5890" y="2603"/>
                    <a:pt x="5365" y="2055"/>
                  </a:cubicBezTo>
                  <a:cubicBezTo>
                    <a:pt x="4817" y="1507"/>
                    <a:pt x="4429" y="777"/>
                    <a:pt x="4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44"/>
            <p:cNvSpPr/>
            <p:nvPr/>
          </p:nvSpPr>
          <p:spPr>
            <a:xfrm flipH="1">
              <a:off x="3397432" y="3259740"/>
              <a:ext cx="199314" cy="155594"/>
            </a:xfrm>
            <a:custGeom>
              <a:avLst/>
              <a:gdLst/>
              <a:ahLst/>
              <a:cxnLst/>
              <a:rect l="l" t="t" r="r" b="b"/>
              <a:pathLst>
                <a:path w="9952" h="7769" extrusionOk="0">
                  <a:moveTo>
                    <a:pt x="7669" y="1"/>
                  </a:moveTo>
                  <a:cubicBezTo>
                    <a:pt x="6095" y="2489"/>
                    <a:pt x="4542" y="4817"/>
                    <a:pt x="3903" y="5524"/>
                  </a:cubicBezTo>
                  <a:cubicBezTo>
                    <a:pt x="3155" y="6354"/>
                    <a:pt x="1970" y="6552"/>
                    <a:pt x="1100" y="6552"/>
                  </a:cubicBezTo>
                  <a:cubicBezTo>
                    <a:pt x="510" y="6552"/>
                    <a:pt x="65" y="6461"/>
                    <a:pt x="0" y="6415"/>
                  </a:cubicBezTo>
                  <a:lnTo>
                    <a:pt x="0" y="6415"/>
                  </a:lnTo>
                  <a:cubicBezTo>
                    <a:pt x="46" y="6460"/>
                    <a:pt x="91" y="6506"/>
                    <a:pt x="137" y="6574"/>
                  </a:cubicBezTo>
                  <a:cubicBezTo>
                    <a:pt x="816" y="7338"/>
                    <a:pt x="1854" y="7769"/>
                    <a:pt x="2877" y="7769"/>
                  </a:cubicBezTo>
                  <a:cubicBezTo>
                    <a:pt x="3505" y="7769"/>
                    <a:pt x="4127" y="7606"/>
                    <a:pt x="4657" y="7259"/>
                  </a:cubicBezTo>
                  <a:cubicBezTo>
                    <a:pt x="5136" y="6940"/>
                    <a:pt x="5524" y="6529"/>
                    <a:pt x="5889" y="6072"/>
                  </a:cubicBezTo>
                  <a:cubicBezTo>
                    <a:pt x="6437" y="5410"/>
                    <a:pt x="6916" y="4703"/>
                    <a:pt x="7396" y="3972"/>
                  </a:cubicBezTo>
                  <a:cubicBezTo>
                    <a:pt x="8240" y="2694"/>
                    <a:pt x="9107" y="1416"/>
                    <a:pt x="9952" y="115"/>
                  </a:cubicBezTo>
                  <a:lnTo>
                    <a:pt x="9952" y="115"/>
                  </a:lnTo>
                  <a:cubicBezTo>
                    <a:pt x="9679" y="164"/>
                    <a:pt x="9403" y="187"/>
                    <a:pt x="9126" y="187"/>
                  </a:cubicBezTo>
                  <a:cubicBezTo>
                    <a:pt x="8639" y="187"/>
                    <a:pt x="8150" y="117"/>
                    <a:pt x="76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1" name="Google Shape;971;p44"/>
          <p:cNvSpPr txBox="1">
            <a:spLocks noGrp="1"/>
          </p:cNvSpPr>
          <p:nvPr>
            <p:ph type="subTitle" idx="2"/>
          </p:nvPr>
        </p:nvSpPr>
        <p:spPr>
          <a:xfrm>
            <a:off x="5085628" y="1157927"/>
            <a:ext cx="3565875" cy="421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solidFill>
                  <a:schemeClr val="accent2"/>
                </a:solidFill>
              </a:rPr>
              <a:t>ACQUIRED WEAKNESS</a:t>
            </a:r>
            <a:endParaRPr dirty="0">
              <a:solidFill>
                <a:schemeClr val="accent2"/>
              </a:solidFill>
            </a:endParaRPr>
          </a:p>
        </p:txBody>
      </p:sp>
      <p:grpSp>
        <p:nvGrpSpPr>
          <p:cNvPr id="1003" name="Google Shape;1003;p44"/>
          <p:cNvGrpSpPr/>
          <p:nvPr/>
        </p:nvGrpSpPr>
        <p:grpSpPr>
          <a:xfrm>
            <a:off x="4333208" y="2745317"/>
            <a:ext cx="150927" cy="143533"/>
            <a:chOff x="3716290" y="4256524"/>
            <a:chExt cx="150927" cy="143533"/>
          </a:xfrm>
        </p:grpSpPr>
        <p:sp>
          <p:nvSpPr>
            <p:cNvPr id="1004" name="Google Shape;1004;p44"/>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44"/>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44"/>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178277563"/>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970">
                                            <p:txEl>
                                              <p:pRg st="0" end="0"/>
                                            </p:txEl>
                                          </p:spTgt>
                                        </p:tgtEl>
                                        <p:attrNameLst>
                                          <p:attrName>style.visibility</p:attrName>
                                        </p:attrNameLst>
                                      </p:cBhvr>
                                      <p:to>
                                        <p:strVal val="visible"/>
                                      </p:to>
                                    </p:set>
                                    <p:anim calcmode="lin" valueType="num">
                                      <p:cBhvr>
                                        <p:cTn id="7" dur="500" fill="hold"/>
                                        <p:tgtEl>
                                          <p:spTgt spid="97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70">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97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7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70">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971">
                                            <p:txEl>
                                              <p:pRg st="0" end="0"/>
                                            </p:txEl>
                                          </p:spTgt>
                                        </p:tgtEl>
                                        <p:attrNameLst>
                                          <p:attrName>style.visibility</p:attrName>
                                        </p:attrNameLst>
                                      </p:cBhvr>
                                      <p:to>
                                        <p:strVal val="visible"/>
                                      </p:to>
                                    </p:set>
                                    <p:anim calcmode="lin" valueType="num">
                                      <p:cBhvr>
                                        <p:cTn id="16" dur="500" fill="hold"/>
                                        <p:tgtEl>
                                          <p:spTgt spid="97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971">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97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97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97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972">
                                            <p:txEl>
                                              <p:pRg st="0" end="0"/>
                                            </p:txEl>
                                          </p:spTgt>
                                        </p:tgtEl>
                                        <p:attrNameLst>
                                          <p:attrName>style.visibility</p:attrName>
                                        </p:attrNameLst>
                                      </p:cBhvr>
                                      <p:to>
                                        <p:strVal val="visible"/>
                                      </p:to>
                                    </p:set>
                                    <p:anim calcmode="lin" valueType="num">
                                      <p:cBhvr>
                                        <p:cTn id="25" dur="500" fill="hold"/>
                                        <p:tgtEl>
                                          <p:spTgt spid="972">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972">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972">
                                            <p:txEl>
                                              <p:pRg st="2" end="2"/>
                                            </p:txEl>
                                          </p:spTgt>
                                        </p:tgtEl>
                                        <p:attrNameLst>
                                          <p:attrName>style.visibility</p:attrName>
                                        </p:attrNameLst>
                                      </p:cBhvr>
                                      <p:to>
                                        <p:strVal val="visible"/>
                                      </p:to>
                                    </p:set>
                                    <p:anim calcmode="lin" valueType="num">
                                      <p:cBhvr>
                                        <p:cTn id="31" dur="500" fill="hold"/>
                                        <p:tgtEl>
                                          <p:spTgt spid="972">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972">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972">
                                            <p:txEl>
                                              <p:pRg st="4" end="4"/>
                                            </p:txEl>
                                          </p:spTgt>
                                        </p:tgtEl>
                                        <p:attrNameLst>
                                          <p:attrName>style.visibility</p:attrName>
                                        </p:attrNameLst>
                                      </p:cBhvr>
                                      <p:to>
                                        <p:strVal val="visible"/>
                                      </p:to>
                                    </p:set>
                                    <p:anim calcmode="lin" valueType="num">
                                      <p:cBhvr>
                                        <p:cTn id="37" dur="500" fill="hold"/>
                                        <p:tgtEl>
                                          <p:spTgt spid="972">
                                            <p:txEl>
                                              <p:pRg st="4" end="4"/>
                                            </p:txEl>
                                          </p:spTgt>
                                        </p:tgtEl>
                                        <p:attrNameLst>
                                          <p:attrName>ppt_w</p:attrName>
                                        </p:attrNameLst>
                                      </p:cBhvr>
                                      <p:tavLst>
                                        <p:tav tm="0">
                                          <p:val>
                                            <p:fltVal val="0"/>
                                          </p:val>
                                        </p:tav>
                                        <p:tav tm="100000">
                                          <p:val>
                                            <p:strVal val="#ppt_w"/>
                                          </p:val>
                                        </p:tav>
                                      </p:tavLst>
                                    </p:anim>
                                    <p:anim calcmode="lin" valueType="num">
                                      <p:cBhvr>
                                        <p:cTn id="38" dur="500" fill="hold"/>
                                        <p:tgtEl>
                                          <p:spTgt spid="972">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973">
                                            <p:txEl>
                                              <p:pRg st="0" end="0"/>
                                            </p:txEl>
                                          </p:spTgt>
                                        </p:tgtEl>
                                        <p:attrNameLst>
                                          <p:attrName>style.visibility</p:attrName>
                                        </p:attrNameLst>
                                      </p:cBhvr>
                                      <p:to>
                                        <p:strVal val="visible"/>
                                      </p:to>
                                    </p:set>
                                    <p:anim calcmode="lin" valueType="num">
                                      <p:cBhvr>
                                        <p:cTn id="43" dur="500" fill="hold"/>
                                        <p:tgtEl>
                                          <p:spTgt spid="973">
                                            <p:txEl>
                                              <p:pRg st="0" end="0"/>
                                            </p:txEl>
                                          </p:spTgt>
                                        </p:tgtEl>
                                        <p:attrNameLst>
                                          <p:attrName>ppt_w</p:attrName>
                                        </p:attrNameLst>
                                      </p:cBhvr>
                                      <p:tavLst>
                                        <p:tav tm="0">
                                          <p:val>
                                            <p:fltVal val="0"/>
                                          </p:val>
                                        </p:tav>
                                        <p:tav tm="100000">
                                          <p:val>
                                            <p:strVal val="#ppt_w"/>
                                          </p:val>
                                        </p:tav>
                                      </p:tavLst>
                                    </p:anim>
                                    <p:anim calcmode="lin" valueType="num">
                                      <p:cBhvr>
                                        <p:cTn id="44" dur="500" fill="hold"/>
                                        <p:tgtEl>
                                          <p:spTgt spid="97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973">
                                            <p:txEl>
                                              <p:pRg st="2" end="2"/>
                                            </p:txEl>
                                          </p:spTgt>
                                        </p:tgtEl>
                                        <p:attrNameLst>
                                          <p:attrName>style.visibility</p:attrName>
                                        </p:attrNameLst>
                                      </p:cBhvr>
                                      <p:to>
                                        <p:strVal val="visible"/>
                                      </p:to>
                                    </p:set>
                                    <p:anim calcmode="lin" valueType="num">
                                      <p:cBhvr>
                                        <p:cTn id="49" dur="500" fill="hold"/>
                                        <p:tgtEl>
                                          <p:spTgt spid="973">
                                            <p:txEl>
                                              <p:pRg st="2" end="2"/>
                                            </p:txEl>
                                          </p:spTgt>
                                        </p:tgtEl>
                                        <p:attrNameLst>
                                          <p:attrName>ppt_w</p:attrName>
                                        </p:attrNameLst>
                                      </p:cBhvr>
                                      <p:tavLst>
                                        <p:tav tm="0">
                                          <p:val>
                                            <p:fltVal val="0"/>
                                          </p:val>
                                        </p:tav>
                                        <p:tav tm="100000">
                                          <p:val>
                                            <p:strVal val="#ppt_w"/>
                                          </p:val>
                                        </p:tav>
                                      </p:tavLst>
                                    </p:anim>
                                    <p:anim calcmode="lin" valueType="num">
                                      <p:cBhvr>
                                        <p:cTn id="50" dur="500" fill="hold"/>
                                        <p:tgtEl>
                                          <p:spTgt spid="97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973">
                                            <p:txEl>
                                              <p:pRg st="4" end="4"/>
                                            </p:txEl>
                                          </p:spTgt>
                                        </p:tgtEl>
                                        <p:attrNameLst>
                                          <p:attrName>style.visibility</p:attrName>
                                        </p:attrNameLst>
                                      </p:cBhvr>
                                      <p:to>
                                        <p:strVal val="visible"/>
                                      </p:to>
                                    </p:set>
                                    <p:anim calcmode="lin" valueType="num">
                                      <p:cBhvr>
                                        <p:cTn id="55" dur="500" fill="hold"/>
                                        <p:tgtEl>
                                          <p:spTgt spid="973">
                                            <p:txEl>
                                              <p:pRg st="4" end="4"/>
                                            </p:txEl>
                                          </p:spTgt>
                                        </p:tgtEl>
                                        <p:attrNameLst>
                                          <p:attrName>ppt_w</p:attrName>
                                        </p:attrNameLst>
                                      </p:cBhvr>
                                      <p:tavLst>
                                        <p:tav tm="0">
                                          <p:val>
                                            <p:fltVal val="0"/>
                                          </p:val>
                                        </p:tav>
                                        <p:tav tm="100000">
                                          <p:val>
                                            <p:strVal val="#ppt_w"/>
                                          </p:val>
                                        </p:tav>
                                      </p:tavLst>
                                    </p:anim>
                                    <p:anim calcmode="lin" valueType="num">
                                      <p:cBhvr>
                                        <p:cTn id="56" dur="500" fill="hold"/>
                                        <p:tgtEl>
                                          <p:spTgt spid="973">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 grpId="0" build="p"/>
      <p:bldP spid="973" grpId="0" build="p"/>
      <p:bldP spid="970" grpId="0" build="p"/>
      <p:bldP spid="971"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12"/>
        <p:cNvGrpSpPr/>
        <p:nvPr/>
      </p:nvGrpSpPr>
      <p:grpSpPr>
        <a:xfrm>
          <a:off x="0" y="0"/>
          <a:ext cx="0" cy="0"/>
          <a:chOff x="0" y="0"/>
          <a:chExt cx="0" cy="0"/>
        </a:xfrm>
      </p:grpSpPr>
      <p:sp>
        <p:nvSpPr>
          <p:cNvPr id="1213" name="Google Shape;1213;p50"/>
          <p:cNvSpPr txBox="1">
            <a:spLocks noGrp="1"/>
          </p:cNvSpPr>
          <p:nvPr>
            <p:ph type="title"/>
          </p:nvPr>
        </p:nvSpPr>
        <p:spPr>
          <a:xfrm>
            <a:off x="514410" y="284171"/>
            <a:ext cx="7704000" cy="572700"/>
          </a:xfrm>
          <a:prstGeom prst="rect">
            <a:avLst/>
          </a:prstGeom>
        </p:spPr>
        <p:txBody>
          <a:bodyPr spcFirstLastPara="1" wrap="square" lIns="91425" tIns="91425" rIns="91425" bIns="91425" anchor="t" anchorCtr="0">
            <a:noAutofit/>
          </a:bodyPr>
          <a:lstStyle/>
          <a:p>
            <a:r>
              <a:rPr lang="en-US" sz="2400" b="1" dirty="0"/>
              <a:t>CONDITIONS ASSOCIATED WITH A HIGHER INCIDENCE OF HERNIAS:</a:t>
            </a:r>
            <a:r>
              <a:rPr lang="ar-SA" sz="2400" b="1" dirty="0"/>
              <a:t> </a:t>
            </a:r>
            <a:br>
              <a:rPr lang="ar-SA" sz="2400" b="1" dirty="0"/>
            </a:br>
            <a:endParaRPr lang="ar-SA" sz="2400" dirty="0"/>
          </a:p>
        </p:txBody>
      </p:sp>
      <p:sp>
        <p:nvSpPr>
          <p:cNvPr id="1216" name="Google Shape;1216;p50"/>
          <p:cNvSpPr txBox="1"/>
          <p:nvPr/>
        </p:nvSpPr>
        <p:spPr>
          <a:xfrm flipH="1">
            <a:off x="626786" y="2159169"/>
            <a:ext cx="1830768" cy="404400"/>
          </a:xfrm>
          <a:prstGeom prst="rect">
            <a:avLst/>
          </a:prstGeom>
          <a:noFill/>
          <a:ln>
            <a:noFill/>
          </a:ln>
        </p:spPr>
        <p:txBody>
          <a:bodyPr spcFirstLastPara="1" wrap="square" lIns="91425" tIns="91425" rIns="91425" bIns="91425" anchor="b" anchorCtr="0">
            <a:noAutofit/>
          </a:bodyPr>
          <a:lstStyle/>
          <a:p>
            <a:pPr algn="ctr"/>
            <a:r>
              <a:rPr lang="en-US" sz="2000" dirty="0">
                <a:solidFill>
                  <a:schemeClr val="accent2"/>
                </a:solidFill>
                <a:latin typeface="Archivo Black"/>
              </a:rPr>
              <a:t>Premature babies</a:t>
            </a:r>
            <a:endParaRPr sz="2000" dirty="0">
              <a:solidFill>
                <a:schemeClr val="accent2"/>
              </a:solidFill>
              <a:latin typeface="Archivo Black"/>
              <a:sym typeface="Archivo Black"/>
            </a:endParaRPr>
          </a:p>
        </p:txBody>
      </p:sp>
      <p:sp>
        <p:nvSpPr>
          <p:cNvPr id="1217" name="Google Shape;1217;p50"/>
          <p:cNvSpPr txBox="1"/>
          <p:nvPr/>
        </p:nvSpPr>
        <p:spPr>
          <a:xfrm flipH="1">
            <a:off x="2321311" y="3708637"/>
            <a:ext cx="1607400" cy="404400"/>
          </a:xfrm>
          <a:prstGeom prst="rect">
            <a:avLst/>
          </a:prstGeom>
          <a:noFill/>
          <a:ln>
            <a:noFill/>
          </a:ln>
        </p:spPr>
        <p:txBody>
          <a:bodyPr spcFirstLastPara="1" wrap="square" lIns="91425" tIns="91425" rIns="91425" bIns="91425" anchor="b" anchorCtr="0">
            <a:noAutofit/>
          </a:bodyPr>
          <a:lstStyle/>
          <a:p>
            <a:pPr algn="ctr">
              <a:lnSpc>
                <a:spcPct val="90000"/>
              </a:lnSpc>
            </a:pPr>
            <a:endParaRPr lang="en-US" sz="2000" dirty="0">
              <a:solidFill>
                <a:schemeClr val="accent2"/>
              </a:solidFill>
              <a:latin typeface="Archivo Black"/>
            </a:endParaRPr>
          </a:p>
          <a:p>
            <a:pPr algn="ctr">
              <a:lnSpc>
                <a:spcPct val="90000"/>
              </a:lnSpc>
            </a:pPr>
            <a:endParaRPr lang="en-US" sz="2000" dirty="0">
              <a:solidFill>
                <a:schemeClr val="accent2"/>
              </a:solidFill>
              <a:latin typeface="Archivo Black"/>
            </a:endParaRPr>
          </a:p>
          <a:p>
            <a:pPr algn="ctr">
              <a:lnSpc>
                <a:spcPct val="90000"/>
              </a:lnSpc>
            </a:pPr>
            <a:endParaRPr lang="en-US" sz="2000" dirty="0">
              <a:solidFill>
                <a:schemeClr val="accent2"/>
              </a:solidFill>
              <a:latin typeface="Archivo Black"/>
            </a:endParaRPr>
          </a:p>
          <a:p>
            <a:pPr algn="ctr">
              <a:lnSpc>
                <a:spcPct val="90000"/>
              </a:lnSpc>
            </a:pPr>
            <a:endParaRPr lang="en-US" sz="2000" dirty="0">
              <a:solidFill>
                <a:schemeClr val="accent2"/>
              </a:solidFill>
              <a:latin typeface="Archivo Black"/>
            </a:endParaRPr>
          </a:p>
          <a:p>
            <a:pPr algn="ctr">
              <a:lnSpc>
                <a:spcPct val="90000"/>
              </a:lnSpc>
            </a:pPr>
            <a:endParaRPr lang="en-US" sz="2000" dirty="0">
              <a:solidFill>
                <a:schemeClr val="accent2"/>
              </a:solidFill>
              <a:latin typeface="Archivo Black"/>
            </a:endParaRPr>
          </a:p>
          <a:p>
            <a:pPr algn="ctr">
              <a:lnSpc>
                <a:spcPct val="90000"/>
              </a:lnSpc>
            </a:pPr>
            <a:endParaRPr lang="en-US" sz="2000" dirty="0">
              <a:solidFill>
                <a:schemeClr val="accent2"/>
              </a:solidFill>
              <a:latin typeface="Archivo Black"/>
            </a:endParaRPr>
          </a:p>
          <a:p>
            <a:pPr algn="ctr">
              <a:lnSpc>
                <a:spcPct val="90000"/>
              </a:lnSpc>
            </a:pPr>
            <a:endParaRPr lang="en-US" sz="2000" dirty="0">
              <a:solidFill>
                <a:schemeClr val="accent2"/>
              </a:solidFill>
              <a:latin typeface="Archivo Black"/>
            </a:endParaRPr>
          </a:p>
          <a:p>
            <a:pPr algn="ctr">
              <a:lnSpc>
                <a:spcPct val="90000"/>
              </a:lnSpc>
            </a:pPr>
            <a:endParaRPr lang="en-US" sz="2000" dirty="0">
              <a:solidFill>
                <a:schemeClr val="accent2"/>
              </a:solidFill>
              <a:latin typeface="Archivo Black"/>
            </a:endParaRPr>
          </a:p>
          <a:p>
            <a:pPr algn="ctr">
              <a:lnSpc>
                <a:spcPct val="90000"/>
              </a:lnSpc>
            </a:pPr>
            <a:endParaRPr lang="en-US" sz="2000" dirty="0">
              <a:solidFill>
                <a:schemeClr val="accent2"/>
              </a:solidFill>
              <a:latin typeface="Archivo Black"/>
            </a:endParaRPr>
          </a:p>
          <a:p>
            <a:pPr algn="ctr">
              <a:lnSpc>
                <a:spcPct val="90000"/>
              </a:lnSpc>
            </a:pPr>
            <a:endParaRPr lang="en-US" sz="2000" dirty="0">
              <a:solidFill>
                <a:schemeClr val="accent2"/>
              </a:solidFill>
              <a:latin typeface="Archivo Black"/>
            </a:endParaRPr>
          </a:p>
          <a:p>
            <a:pPr algn="ctr">
              <a:lnSpc>
                <a:spcPct val="90000"/>
              </a:lnSpc>
            </a:pPr>
            <a:endParaRPr lang="en-US" sz="2000" dirty="0">
              <a:solidFill>
                <a:schemeClr val="accent2"/>
              </a:solidFill>
              <a:latin typeface="Archivo Black"/>
            </a:endParaRPr>
          </a:p>
          <a:p>
            <a:pPr algn="ctr">
              <a:lnSpc>
                <a:spcPct val="90000"/>
              </a:lnSpc>
            </a:pPr>
            <a:endParaRPr lang="en-US" sz="2000" dirty="0">
              <a:solidFill>
                <a:schemeClr val="accent2"/>
              </a:solidFill>
              <a:latin typeface="Archivo Black"/>
            </a:endParaRPr>
          </a:p>
          <a:p>
            <a:pPr algn="ctr">
              <a:lnSpc>
                <a:spcPct val="90000"/>
              </a:lnSpc>
            </a:pPr>
            <a:endParaRPr lang="en-US" sz="2000" dirty="0">
              <a:solidFill>
                <a:schemeClr val="accent2"/>
              </a:solidFill>
              <a:latin typeface="Archivo Black"/>
            </a:endParaRPr>
          </a:p>
          <a:p>
            <a:pPr algn="ctr">
              <a:lnSpc>
                <a:spcPct val="90000"/>
              </a:lnSpc>
            </a:pPr>
            <a:endParaRPr lang="en-US" sz="2000" dirty="0">
              <a:solidFill>
                <a:schemeClr val="accent2"/>
              </a:solidFill>
              <a:latin typeface="Archivo Black"/>
            </a:endParaRPr>
          </a:p>
          <a:p>
            <a:pPr algn="ctr">
              <a:lnSpc>
                <a:spcPct val="90000"/>
              </a:lnSpc>
            </a:pPr>
            <a:endParaRPr lang="en-US" sz="2000" dirty="0">
              <a:solidFill>
                <a:schemeClr val="accent2"/>
              </a:solidFill>
              <a:latin typeface="Archivo Black"/>
            </a:endParaRPr>
          </a:p>
          <a:p>
            <a:pPr algn="ctr">
              <a:lnSpc>
                <a:spcPct val="90000"/>
              </a:lnSpc>
            </a:pPr>
            <a:endParaRPr lang="en-US" sz="2000" dirty="0">
              <a:solidFill>
                <a:schemeClr val="accent2"/>
              </a:solidFill>
              <a:latin typeface="Archivo Black"/>
            </a:endParaRPr>
          </a:p>
          <a:p>
            <a:pPr algn="ctr">
              <a:lnSpc>
                <a:spcPct val="90000"/>
              </a:lnSpc>
            </a:pPr>
            <a:endParaRPr lang="en-US" sz="2000" dirty="0">
              <a:solidFill>
                <a:schemeClr val="accent2"/>
              </a:solidFill>
              <a:latin typeface="Archivo Black"/>
            </a:endParaRPr>
          </a:p>
          <a:p>
            <a:pPr algn="ctr">
              <a:lnSpc>
                <a:spcPct val="90000"/>
              </a:lnSpc>
            </a:pPr>
            <a:endParaRPr lang="en-US" sz="2000" dirty="0">
              <a:solidFill>
                <a:schemeClr val="accent2"/>
              </a:solidFill>
              <a:latin typeface="Archivo Black"/>
            </a:endParaRPr>
          </a:p>
          <a:p>
            <a:pPr algn="ctr">
              <a:lnSpc>
                <a:spcPct val="90000"/>
              </a:lnSpc>
            </a:pPr>
            <a:endParaRPr lang="en-US" sz="2000" dirty="0">
              <a:solidFill>
                <a:schemeClr val="accent2"/>
              </a:solidFill>
              <a:latin typeface="Archivo Black"/>
            </a:endParaRPr>
          </a:p>
          <a:p>
            <a:pPr algn="ctr">
              <a:lnSpc>
                <a:spcPct val="90000"/>
              </a:lnSpc>
            </a:pPr>
            <a:endParaRPr lang="en-US" sz="2000" dirty="0">
              <a:solidFill>
                <a:schemeClr val="accent2"/>
              </a:solidFill>
              <a:latin typeface="Archivo Black"/>
            </a:endParaRPr>
          </a:p>
          <a:p>
            <a:pPr algn="ctr">
              <a:lnSpc>
                <a:spcPct val="90000"/>
              </a:lnSpc>
            </a:pPr>
            <a:endParaRPr lang="en-US" sz="2000" dirty="0">
              <a:solidFill>
                <a:schemeClr val="accent2"/>
              </a:solidFill>
              <a:latin typeface="Archivo Black"/>
            </a:endParaRPr>
          </a:p>
          <a:p>
            <a:pPr algn="ctr">
              <a:lnSpc>
                <a:spcPct val="90000"/>
              </a:lnSpc>
            </a:pPr>
            <a:endParaRPr lang="en-US" sz="2000" dirty="0">
              <a:solidFill>
                <a:schemeClr val="accent2"/>
              </a:solidFill>
              <a:latin typeface="Archivo Black"/>
            </a:endParaRPr>
          </a:p>
          <a:p>
            <a:pPr algn="ctr">
              <a:lnSpc>
                <a:spcPct val="90000"/>
              </a:lnSpc>
            </a:pPr>
            <a:endParaRPr lang="en-US" sz="2000" dirty="0">
              <a:solidFill>
                <a:schemeClr val="accent2"/>
              </a:solidFill>
              <a:latin typeface="Archivo Black"/>
            </a:endParaRPr>
          </a:p>
          <a:p>
            <a:pPr algn="ctr">
              <a:lnSpc>
                <a:spcPct val="90000"/>
              </a:lnSpc>
            </a:pPr>
            <a:endParaRPr lang="en-US" sz="2000" dirty="0">
              <a:solidFill>
                <a:schemeClr val="accent2"/>
              </a:solidFill>
              <a:latin typeface="Archivo Black"/>
            </a:endParaRPr>
          </a:p>
          <a:p>
            <a:pPr algn="ctr">
              <a:lnSpc>
                <a:spcPct val="90000"/>
              </a:lnSpc>
            </a:pPr>
            <a:endParaRPr lang="en-US" sz="2000" dirty="0">
              <a:solidFill>
                <a:schemeClr val="accent2"/>
              </a:solidFill>
              <a:latin typeface="Archivo Black"/>
            </a:endParaRPr>
          </a:p>
          <a:p>
            <a:pPr algn="ctr">
              <a:lnSpc>
                <a:spcPct val="90000"/>
              </a:lnSpc>
            </a:pPr>
            <a:endParaRPr lang="en-US" sz="2000" dirty="0">
              <a:solidFill>
                <a:schemeClr val="accent2"/>
              </a:solidFill>
              <a:latin typeface="Archivo Black"/>
            </a:endParaRPr>
          </a:p>
          <a:p>
            <a:pPr algn="ctr">
              <a:lnSpc>
                <a:spcPct val="90000"/>
              </a:lnSpc>
            </a:pPr>
            <a:r>
              <a:rPr lang="en-US" sz="2000" dirty="0">
                <a:solidFill>
                  <a:schemeClr val="accent2"/>
                </a:solidFill>
                <a:latin typeface="Archivo Black"/>
              </a:rPr>
              <a:t>Ascites and VP shunt</a:t>
            </a:r>
            <a:endParaRPr sz="2000" dirty="0">
              <a:solidFill>
                <a:schemeClr val="accent2"/>
              </a:solidFill>
              <a:latin typeface="Archivo Black"/>
              <a:sym typeface="Archivo Black"/>
            </a:endParaRPr>
          </a:p>
        </p:txBody>
      </p:sp>
      <p:sp>
        <p:nvSpPr>
          <p:cNvPr id="1220" name="Google Shape;1220;p50"/>
          <p:cNvSpPr txBox="1"/>
          <p:nvPr/>
        </p:nvSpPr>
        <p:spPr>
          <a:xfrm flipH="1">
            <a:off x="3819117" y="1915421"/>
            <a:ext cx="1882778" cy="404400"/>
          </a:xfrm>
          <a:prstGeom prst="rect">
            <a:avLst/>
          </a:prstGeom>
          <a:noFill/>
          <a:ln>
            <a:noFill/>
          </a:ln>
        </p:spPr>
        <p:txBody>
          <a:bodyPr spcFirstLastPara="1" wrap="square" lIns="91425" tIns="91425" rIns="91425" bIns="91425" anchor="b" anchorCtr="0">
            <a:noAutofit/>
          </a:bodyPr>
          <a:lstStyle/>
          <a:p>
            <a:r>
              <a:rPr lang="en-US" sz="2000" dirty="0">
                <a:solidFill>
                  <a:schemeClr val="accent2"/>
                </a:solidFill>
                <a:latin typeface="Archivo Black"/>
              </a:rPr>
              <a:t>Prostatitis</a:t>
            </a:r>
            <a:r>
              <a:rPr lang="en-US" sz="2000" dirty="0"/>
              <a:t> </a:t>
            </a:r>
          </a:p>
        </p:txBody>
      </p:sp>
      <p:sp>
        <p:nvSpPr>
          <p:cNvPr id="1221" name="Google Shape;1221;p50"/>
          <p:cNvSpPr txBox="1"/>
          <p:nvPr/>
        </p:nvSpPr>
        <p:spPr>
          <a:xfrm flipH="1">
            <a:off x="5217527" y="4061515"/>
            <a:ext cx="1709051" cy="404400"/>
          </a:xfrm>
          <a:prstGeom prst="rect">
            <a:avLst/>
          </a:prstGeom>
          <a:noFill/>
          <a:ln>
            <a:noFill/>
          </a:ln>
        </p:spPr>
        <p:txBody>
          <a:bodyPr spcFirstLastPara="1" wrap="square" lIns="91425" tIns="91425" rIns="91425" bIns="91425" anchor="b" anchorCtr="0">
            <a:noAutofit/>
          </a:bodyPr>
          <a:lstStyle/>
          <a:p>
            <a:r>
              <a:rPr lang="en-US" sz="2000" dirty="0">
                <a:solidFill>
                  <a:schemeClr val="accent2"/>
                </a:solidFill>
                <a:latin typeface="Archivo Black"/>
              </a:rPr>
              <a:t>Chronic retention of the urine </a:t>
            </a:r>
            <a:endParaRPr lang="ar-SA" sz="2000" dirty="0">
              <a:solidFill>
                <a:schemeClr val="accent2"/>
              </a:solidFill>
              <a:latin typeface="Archivo Black"/>
            </a:endParaRPr>
          </a:p>
        </p:txBody>
      </p:sp>
      <p:sp>
        <p:nvSpPr>
          <p:cNvPr id="1222" name="Google Shape;1222;p50"/>
          <p:cNvSpPr txBox="1"/>
          <p:nvPr/>
        </p:nvSpPr>
        <p:spPr>
          <a:xfrm flipH="1">
            <a:off x="6670375" y="1910510"/>
            <a:ext cx="16074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dirty="0">
              <a:solidFill>
                <a:schemeClr val="dk1"/>
              </a:solidFill>
              <a:latin typeface="Comfortaa"/>
              <a:ea typeface="Comfortaa"/>
              <a:cs typeface="Comfortaa"/>
              <a:sym typeface="Comfortaa"/>
            </a:endParaRPr>
          </a:p>
        </p:txBody>
      </p:sp>
      <p:sp>
        <p:nvSpPr>
          <p:cNvPr id="1223" name="Google Shape;1223;p50"/>
          <p:cNvSpPr txBox="1"/>
          <p:nvPr/>
        </p:nvSpPr>
        <p:spPr>
          <a:xfrm flipH="1">
            <a:off x="6812021" y="2159169"/>
            <a:ext cx="1800624" cy="404400"/>
          </a:xfrm>
          <a:prstGeom prst="rect">
            <a:avLst/>
          </a:prstGeom>
          <a:noFill/>
          <a:ln>
            <a:noFill/>
          </a:ln>
        </p:spPr>
        <p:txBody>
          <a:bodyPr spcFirstLastPara="1" wrap="square" lIns="91425" tIns="91425" rIns="91425" bIns="91425" anchor="b" anchorCtr="0">
            <a:noAutofit/>
          </a:bodyPr>
          <a:lstStyle/>
          <a:p>
            <a:r>
              <a:rPr lang="en-US" sz="2000" dirty="0">
                <a:solidFill>
                  <a:schemeClr val="accent2"/>
                </a:solidFill>
                <a:latin typeface="Archivo Black"/>
              </a:rPr>
              <a:t>Abdominal wall defects</a:t>
            </a:r>
          </a:p>
        </p:txBody>
      </p:sp>
      <p:sp>
        <p:nvSpPr>
          <p:cNvPr id="1224" name="Google Shape;1224;p50"/>
          <p:cNvSpPr txBox="1"/>
          <p:nvPr/>
        </p:nvSpPr>
        <p:spPr>
          <a:xfrm flipH="1">
            <a:off x="1103522" y="3161748"/>
            <a:ext cx="1201026" cy="931200"/>
          </a:xfrm>
          <a:prstGeom prst="rect">
            <a:avLst/>
          </a:prstGeom>
          <a:noFill/>
          <a:ln>
            <a:noFill/>
          </a:ln>
        </p:spPr>
        <p:txBody>
          <a:bodyPr spcFirstLastPara="1" wrap="square" lIns="91425" tIns="91425" rIns="91425" bIns="91425" anchor="ctr" anchorCtr="0">
            <a:noAutofit/>
          </a:bodyPr>
          <a:lstStyle/>
          <a:p>
            <a:pPr lvl="0" algn="ctr">
              <a:lnSpc>
                <a:spcPct val="90000"/>
              </a:lnSpc>
            </a:pPr>
            <a:r>
              <a:rPr lang="en-US" sz="2000" dirty="0">
                <a:solidFill>
                  <a:schemeClr val="accent2"/>
                </a:solidFill>
                <a:latin typeface="Archivo Black"/>
              </a:rPr>
              <a:t>Family history</a:t>
            </a:r>
            <a:endParaRPr sz="2000" dirty="0">
              <a:solidFill>
                <a:schemeClr val="accent2"/>
              </a:solidFill>
              <a:latin typeface="Archivo Black"/>
              <a:sym typeface="Archivo Black"/>
            </a:endParaRPr>
          </a:p>
        </p:txBody>
      </p:sp>
      <p:sp>
        <p:nvSpPr>
          <p:cNvPr id="1225" name="Google Shape;1225;p50"/>
          <p:cNvSpPr txBox="1"/>
          <p:nvPr/>
        </p:nvSpPr>
        <p:spPr>
          <a:xfrm flipH="1">
            <a:off x="2113507" y="1602712"/>
            <a:ext cx="1960277" cy="506342"/>
          </a:xfrm>
          <a:prstGeom prst="rect">
            <a:avLst/>
          </a:prstGeom>
          <a:noFill/>
          <a:ln>
            <a:noFill/>
          </a:ln>
        </p:spPr>
        <p:txBody>
          <a:bodyPr spcFirstLastPara="1" wrap="square" lIns="91425" tIns="91425" rIns="91425" bIns="91425" anchor="ctr" anchorCtr="0">
            <a:noAutofit/>
          </a:bodyPr>
          <a:lstStyle/>
          <a:p>
            <a:pPr algn="ctr"/>
            <a:r>
              <a:rPr lang="en-US" sz="2000" dirty="0">
                <a:solidFill>
                  <a:schemeClr val="accent2"/>
                </a:solidFill>
                <a:latin typeface="Archivo Black"/>
              </a:rPr>
              <a:t>Ambiguous genitalia and hypospadias</a:t>
            </a:r>
            <a:endParaRPr lang="ar-SA" sz="2000" dirty="0">
              <a:solidFill>
                <a:schemeClr val="accent2"/>
              </a:solidFill>
              <a:latin typeface="Archivo Black"/>
            </a:endParaRPr>
          </a:p>
        </p:txBody>
      </p:sp>
      <p:sp>
        <p:nvSpPr>
          <p:cNvPr id="1226" name="Google Shape;1226;p50"/>
          <p:cNvSpPr txBox="1"/>
          <p:nvPr/>
        </p:nvSpPr>
        <p:spPr>
          <a:xfrm flipH="1">
            <a:off x="4086264" y="3231352"/>
            <a:ext cx="1011011" cy="741531"/>
          </a:xfrm>
          <a:prstGeom prst="rect">
            <a:avLst/>
          </a:prstGeom>
          <a:noFill/>
          <a:ln>
            <a:noFill/>
          </a:ln>
        </p:spPr>
        <p:txBody>
          <a:bodyPr spcFirstLastPara="1" wrap="square" lIns="91425" tIns="91425" rIns="91425" bIns="91425" anchor="ctr" anchorCtr="0">
            <a:noAutofit/>
          </a:bodyPr>
          <a:lstStyle/>
          <a:p>
            <a:r>
              <a:rPr lang="en-US" sz="2000" dirty="0">
                <a:solidFill>
                  <a:schemeClr val="accent2"/>
                </a:solidFill>
                <a:latin typeface="Archivo Black"/>
              </a:rPr>
              <a:t>COPD</a:t>
            </a:r>
          </a:p>
        </p:txBody>
      </p:sp>
      <p:sp>
        <p:nvSpPr>
          <p:cNvPr id="1227" name="Google Shape;1227;p50"/>
          <p:cNvSpPr txBox="1"/>
          <p:nvPr/>
        </p:nvSpPr>
        <p:spPr>
          <a:xfrm flipH="1">
            <a:off x="6721438" y="3222871"/>
            <a:ext cx="1999337" cy="946707"/>
          </a:xfrm>
          <a:prstGeom prst="rect">
            <a:avLst/>
          </a:prstGeom>
          <a:noFill/>
          <a:ln>
            <a:noFill/>
          </a:ln>
        </p:spPr>
        <p:txBody>
          <a:bodyPr spcFirstLastPara="1" wrap="square" lIns="91425" tIns="91425" rIns="91425" bIns="91425" anchor="ctr" anchorCtr="0">
            <a:noAutofit/>
          </a:bodyPr>
          <a:lstStyle/>
          <a:p>
            <a:r>
              <a:rPr lang="en-US" sz="2000" dirty="0">
                <a:solidFill>
                  <a:schemeClr val="accent2"/>
                </a:solidFill>
                <a:latin typeface="Archivo Black"/>
              </a:rPr>
              <a:t>Severe constipation  </a:t>
            </a:r>
          </a:p>
        </p:txBody>
      </p:sp>
      <p:sp>
        <p:nvSpPr>
          <p:cNvPr id="1228" name="Google Shape;1228;p50"/>
          <p:cNvSpPr txBox="1"/>
          <p:nvPr/>
        </p:nvSpPr>
        <p:spPr>
          <a:xfrm flipH="1">
            <a:off x="5395819" y="1537010"/>
            <a:ext cx="1520783" cy="946200"/>
          </a:xfrm>
          <a:prstGeom prst="rect">
            <a:avLst/>
          </a:prstGeom>
          <a:noFill/>
          <a:ln>
            <a:noFill/>
          </a:ln>
        </p:spPr>
        <p:txBody>
          <a:bodyPr spcFirstLastPara="1" wrap="square" lIns="91425" tIns="91425" rIns="91425" bIns="91425" anchor="ctr" anchorCtr="0">
            <a:noAutofit/>
          </a:bodyPr>
          <a:lstStyle/>
          <a:p>
            <a:r>
              <a:rPr lang="en-US" sz="2000" dirty="0" err="1">
                <a:solidFill>
                  <a:schemeClr val="accent2"/>
                </a:solidFill>
                <a:latin typeface="Archivo Black"/>
              </a:rPr>
              <a:t>Extrophy</a:t>
            </a:r>
            <a:r>
              <a:rPr lang="en-US" sz="2000" dirty="0">
                <a:solidFill>
                  <a:schemeClr val="accent2"/>
                </a:solidFill>
                <a:latin typeface="Archivo Black"/>
              </a:rPr>
              <a:t> of the bladder</a:t>
            </a:r>
            <a:endParaRPr lang="ar-SA" sz="2000" dirty="0">
              <a:solidFill>
                <a:schemeClr val="accent2"/>
              </a:solidFill>
              <a:latin typeface="Archivo Black"/>
            </a:endParaRPr>
          </a:p>
        </p:txBody>
      </p:sp>
      <p:sp>
        <p:nvSpPr>
          <p:cNvPr id="1229" name="Google Shape;1229;p50"/>
          <p:cNvSpPr/>
          <p:nvPr/>
        </p:nvSpPr>
        <p:spPr>
          <a:xfrm>
            <a:off x="1462987" y="975830"/>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0" name="Google Shape;1230;p50"/>
          <p:cNvGrpSpPr/>
          <p:nvPr/>
        </p:nvGrpSpPr>
        <p:grpSpPr>
          <a:xfrm>
            <a:off x="5292445" y="4302818"/>
            <a:ext cx="355216" cy="305683"/>
            <a:chOff x="2581492" y="1663973"/>
            <a:chExt cx="447094" cy="384748"/>
          </a:xfrm>
        </p:grpSpPr>
        <p:sp>
          <p:nvSpPr>
            <p:cNvPr id="1231" name="Google Shape;1231;p50"/>
            <p:cNvSpPr/>
            <p:nvPr/>
          </p:nvSpPr>
          <p:spPr>
            <a:xfrm flipH="1">
              <a:off x="2581492" y="1663973"/>
              <a:ext cx="447094" cy="384748"/>
            </a:xfrm>
            <a:custGeom>
              <a:avLst/>
              <a:gdLst/>
              <a:ahLst/>
              <a:cxnLst/>
              <a:rect l="l" t="t" r="r" b="b"/>
              <a:pathLst>
                <a:path w="22324" h="19211" extrusionOk="0">
                  <a:moveTo>
                    <a:pt x="17667" y="1"/>
                  </a:moveTo>
                  <a:cubicBezTo>
                    <a:pt x="17065" y="1"/>
                    <a:pt x="16463" y="115"/>
                    <a:pt x="15909" y="347"/>
                  </a:cubicBezTo>
                  <a:cubicBezTo>
                    <a:pt x="14973" y="735"/>
                    <a:pt x="14197" y="1443"/>
                    <a:pt x="13444" y="2105"/>
                  </a:cubicBezTo>
                  <a:cubicBezTo>
                    <a:pt x="10020" y="5140"/>
                    <a:pt x="6505" y="8085"/>
                    <a:pt x="2944" y="10938"/>
                  </a:cubicBezTo>
                  <a:cubicBezTo>
                    <a:pt x="2283" y="11440"/>
                    <a:pt x="1643" y="11965"/>
                    <a:pt x="1164" y="12627"/>
                  </a:cubicBezTo>
                  <a:cubicBezTo>
                    <a:pt x="0" y="14293"/>
                    <a:pt x="297" y="16827"/>
                    <a:pt x="1826" y="18174"/>
                  </a:cubicBezTo>
                  <a:cubicBezTo>
                    <a:pt x="2610" y="18875"/>
                    <a:pt x="3686" y="19211"/>
                    <a:pt x="4730" y="19211"/>
                  </a:cubicBezTo>
                  <a:cubicBezTo>
                    <a:pt x="5690" y="19211"/>
                    <a:pt x="6625" y="18926"/>
                    <a:pt x="7281" y="18379"/>
                  </a:cubicBezTo>
                  <a:cubicBezTo>
                    <a:pt x="11230" y="15115"/>
                    <a:pt x="15179" y="11874"/>
                    <a:pt x="19128" y="8610"/>
                  </a:cubicBezTo>
                  <a:cubicBezTo>
                    <a:pt x="20178" y="7742"/>
                    <a:pt x="21273" y="6829"/>
                    <a:pt x="21753" y="5551"/>
                  </a:cubicBezTo>
                  <a:cubicBezTo>
                    <a:pt x="22323" y="4022"/>
                    <a:pt x="21821" y="2127"/>
                    <a:pt x="20566" y="1055"/>
                  </a:cubicBezTo>
                  <a:cubicBezTo>
                    <a:pt x="19780" y="356"/>
                    <a:pt x="18725" y="1"/>
                    <a:pt x="17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0"/>
            <p:cNvSpPr/>
            <p:nvPr/>
          </p:nvSpPr>
          <p:spPr>
            <a:xfrm flipH="1">
              <a:off x="2584239" y="1703363"/>
              <a:ext cx="418294" cy="345354"/>
            </a:xfrm>
            <a:custGeom>
              <a:avLst/>
              <a:gdLst/>
              <a:ahLst/>
              <a:cxnLst/>
              <a:rect l="l" t="t" r="r" b="b"/>
              <a:pathLst>
                <a:path w="20886" h="17244" extrusionOk="0">
                  <a:moveTo>
                    <a:pt x="20041" y="1"/>
                  </a:moveTo>
                  <a:cubicBezTo>
                    <a:pt x="20041" y="23"/>
                    <a:pt x="20223" y="1827"/>
                    <a:pt x="17370" y="4360"/>
                  </a:cubicBezTo>
                  <a:cubicBezTo>
                    <a:pt x="14494" y="6917"/>
                    <a:pt x="5661" y="13924"/>
                    <a:pt x="4337" y="14677"/>
                  </a:cubicBezTo>
                  <a:cubicBezTo>
                    <a:pt x="3328" y="15251"/>
                    <a:pt x="2002" y="15785"/>
                    <a:pt x="923" y="15785"/>
                  </a:cubicBezTo>
                  <a:cubicBezTo>
                    <a:pt x="585" y="15785"/>
                    <a:pt x="272" y="15733"/>
                    <a:pt x="0" y="15613"/>
                  </a:cubicBezTo>
                  <a:lnTo>
                    <a:pt x="0" y="15613"/>
                  </a:lnTo>
                  <a:cubicBezTo>
                    <a:pt x="137" y="15819"/>
                    <a:pt x="320" y="16024"/>
                    <a:pt x="525" y="16207"/>
                  </a:cubicBezTo>
                  <a:cubicBezTo>
                    <a:pt x="1309" y="16908"/>
                    <a:pt x="2385" y="17244"/>
                    <a:pt x="3429" y="17244"/>
                  </a:cubicBezTo>
                  <a:cubicBezTo>
                    <a:pt x="4389" y="17244"/>
                    <a:pt x="5324" y="16959"/>
                    <a:pt x="5980" y="16412"/>
                  </a:cubicBezTo>
                  <a:cubicBezTo>
                    <a:pt x="9929" y="13148"/>
                    <a:pt x="13878" y="9907"/>
                    <a:pt x="17827" y="6643"/>
                  </a:cubicBezTo>
                  <a:cubicBezTo>
                    <a:pt x="18877" y="5775"/>
                    <a:pt x="19972" y="4862"/>
                    <a:pt x="20452" y="3584"/>
                  </a:cubicBezTo>
                  <a:cubicBezTo>
                    <a:pt x="20885" y="2420"/>
                    <a:pt x="20703" y="1051"/>
                    <a:pt x="200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0"/>
            <p:cNvSpPr/>
            <p:nvPr/>
          </p:nvSpPr>
          <p:spPr>
            <a:xfrm flipH="1">
              <a:off x="2754289" y="1801187"/>
              <a:ext cx="274297" cy="247520"/>
            </a:xfrm>
            <a:custGeom>
              <a:avLst/>
              <a:gdLst/>
              <a:ahLst/>
              <a:cxnLst/>
              <a:rect l="l" t="t" r="r" b="b"/>
              <a:pathLst>
                <a:path w="13696" h="12359" extrusionOk="0">
                  <a:moveTo>
                    <a:pt x="7920" y="0"/>
                  </a:moveTo>
                  <a:cubicBezTo>
                    <a:pt x="6277" y="1370"/>
                    <a:pt x="4611" y="2739"/>
                    <a:pt x="2944" y="4086"/>
                  </a:cubicBezTo>
                  <a:cubicBezTo>
                    <a:pt x="2283" y="4588"/>
                    <a:pt x="1643" y="5113"/>
                    <a:pt x="1164" y="5775"/>
                  </a:cubicBezTo>
                  <a:cubicBezTo>
                    <a:pt x="0" y="7441"/>
                    <a:pt x="297" y="9975"/>
                    <a:pt x="1826" y="11322"/>
                  </a:cubicBezTo>
                  <a:cubicBezTo>
                    <a:pt x="2610" y="12023"/>
                    <a:pt x="3686" y="12359"/>
                    <a:pt x="4730" y="12359"/>
                  </a:cubicBezTo>
                  <a:cubicBezTo>
                    <a:pt x="5690" y="12359"/>
                    <a:pt x="6625" y="12074"/>
                    <a:pt x="7281" y="11527"/>
                  </a:cubicBezTo>
                  <a:cubicBezTo>
                    <a:pt x="9381" y="9792"/>
                    <a:pt x="11481" y="8080"/>
                    <a:pt x="13581" y="6346"/>
                  </a:cubicBezTo>
                  <a:cubicBezTo>
                    <a:pt x="13695" y="4771"/>
                    <a:pt x="13170" y="3150"/>
                    <a:pt x="12120" y="1986"/>
                  </a:cubicBezTo>
                  <a:cubicBezTo>
                    <a:pt x="11070" y="799"/>
                    <a:pt x="9518" y="69"/>
                    <a:pt x="79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0"/>
            <p:cNvSpPr/>
            <p:nvPr/>
          </p:nvSpPr>
          <p:spPr>
            <a:xfrm flipH="1">
              <a:off x="2755214" y="1880708"/>
              <a:ext cx="247320" cy="167991"/>
            </a:xfrm>
            <a:custGeom>
              <a:avLst/>
              <a:gdLst/>
              <a:ahLst/>
              <a:cxnLst/>
              <a:rect l="l" t="t" r="r" b="b"/>
              <a:pathLst>
                <a:path w="12349" h="8388" extrusionOk="0">
                  <a:moveTo>
                    <a:pt x="11961" y="1"/>
                  </a:moveTo>
                  <a:cubicBezTo>
                    <a:pt x="8651" y="2649"/>
                    <a:pt x="5136" y="5365"/>
                    <a:pt x="4337" y="5821"/>
                  </a:cubicBezTo>
                  <a:cubicBezTo>
                    <a:pt x="3328" y="6395"/>
                    <a:pt x="2002" y="6929"/>
                    <a:pt x="923" y="6929"/>
                  </a:cubicBezTo>
                  <a:cubicBezTo>
                    <a:pt x="585" y="6929"/>
                    <a:pt x="272" y="6877"/>
                    <a:pt x="0" y="6757"/>
                  </a:cubicBezTo>
                  <a:lnTo>
                    <a:pt x="0" y="6757"/>
                  </a:lnTo>
                  <a:cubicBezTo>
                    <a:pt x="69" y="6871"/>
                    <a:pt x="160" y="6963"/>
                    <a:pt x="228" y="7054"/>
                  </a:cubicBezTo>
                  <a:lnTo>
                    <a:pt x="251" y="7077"/>
                  </a:lnTo>
                  <a:cubicBezTo>
                    <a:pt x="320" y="7168"/>
                    <a:pt x="411" y="7259"/>
                    <a:pt x="525" y="7351"/>
                  </a:cubicBezTo>
                  <a:cubicBezTo>
                    <a:pt x="1309" y="8052"/>
                    <a:pt x="2385" y="8388"/>
                    <a:pt x="3429" y="8388"/>
                  </a:cubicBezTo>
                  <a:cubicBezTo>
                    <a:pt x="4389" y="8388"/>
                    <a:pt x="5324" y="8103"/>
                    <a:pt x="5980" y="7556"/>
                  </a:cubicBezTo>
                  <a:cubicBezTo>
                    <a:pt x="8080" y="5821"/>
                    <a:pt x="10180" y="4109"/>
                    <a:pt x="12280" y="2375"/>
                  </a:cubicBezTo>
                  <a:cubicBezTo>
                    <a:pt x="12349" y="1576"/>
                    <a:pt x="12234" y="754"/>
                    <a:pt x="11961" y="1"/>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35" name="Google Shape;1235;p50"/>
          <p:cNvSpPr/>
          <p:nvPr/>
        </p:nvSpPr>
        <p:spPr>
          <a:xfrm flipH="1">
            <a:off x="5292445" y="1415161"/>
            <a:ext cx="174640" cy="113416"/>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6" name="Google Shape;1236;p50"/>
          <p:cNvGrpSpPr/>
          <p:nvPr/>
        </p:nvGrpSpPr>
        <p:grpSpPr>
          <a:xfrm rot="2519054" flipH="1">
            <a:off x="8146873" y="442363"/>
            <a:ext cx="406843" cy="401382"/>
            <a:chOff x="8167224" y="612742"/>
            <a:chExt cx="406859" cy="401398"/>
          </a:xfrm>
        </p:grpSpPr>
        <p:sp>
          <p:nvSpPr>
            <p:cNvPr id="1237" name="Google Shape;1237;p50"/>
            <p:cNvSpPr/>
            <p:nvPr/>
          </p:nvSpPr>
          <p:spPr>
            <a:xfrm flipH="1">
              <a:off x="8198311" y="612742"/>
              <a:ext cx="336021" cy="356970"/>
            </a:xfrm>
            <a:custGeom>
              <a:avLst/>
              <a:gdLst/>
              <a:ahLst/>
              <a:cxnLst/>
              <a:rect l="l" t="t" r="r" b="b"/>
              <a:pathLst>
                <a:path w="16778" h="17824" extrusionOk="0">
                  <a:moveTo>
                    <a:pt x="8757" y="0"/>
                  </a:moveTo>
                  <a:cubicBezTo>
                    <a:pt x="7465" y="0"/>
                    <a:pt x="6167" y="257"/>
                    <a:pt x="4954" y="710"/>
                  </a:cubicBezTo>
                  <a:cubicBezTo>
                    <a:pt x="3448" y="1281"/>
                    <a:pt x="1987" y="2171"/>
                    <a:pt x="1142" y="3541"/>
                  </a:cubicBezTo>
                  <a:cubicBezTo>
                    <a:pt x="663" y="4317"/>
                    <a:pt x="389" y="5207"/>
                    <a:pt x="229" y="6120"/>
                  </a:cubicBezTo>
                  <a:cubicBezTo>
                    <a:pt x="1" y="7489"/>
                    <a:pt x="1" y="8904"/>
                    <a:pt x="24" y="10297"/>
                  </a:cubicBezTo>
                  <a:cubicBezTo>
                    <a:pt x="47" y="12556"/>
                    <a:pt x="69" y="14839"/>
                    <a:pt x="115" y="17099"/>
                  </a:cubicBezTo>
                  <a:cubicBezTo>
                    <a:pt x="2742" y="17595"/>
                    <a:pt x="5402" y="17824"/>
                    <a:pt x="8063" y="17824"/>
                  </a:cubicBezTo>
                  <a:cubicBezTo>
                    <a:pt x="10789" y="17824"/>
                    <a:pt x="13515" y="17583"/>
                    <a:pt x="16207" y="17144"/>
                  </a:cubicBezTo>
                  <a:cubicBezTo>
                    <a:pt x="16298" y="17144"/>
                    <a:pt x="16390" y="17122"/>
                    <a:pt x="16458" y="17053"/>
                  </a:cubicBezTo>
                  <a:cubicBezTo>
                    <a:pt x="16526" y="16985"/>
                    <a:pt x="16526" y="16870"/>
                    <a:pt x="16526" y="16779"/>
                  </a:cubicBezTo>
                  <a:cubicBezTo>
                    <a:pt x="16709" y="13721"/>
                    <a:pt x="16778" y="10639"/>
                    <a:pt x="16481" y="7603"/>
                  </a:cubicBezTo>
                  <a:cubicBezTo>
                    <a:pt x="16367" y="6302"/>
                    <a:pt x="16161" y="5001"/>
                    <a:pt x="15568" y="3837"/>
                  </a:cubicBezTo>
                  <a:cubicBezTo>
                    <a:pt x="14655" y="2034"/>
                    <a:pt x="12874" y="756"/>
                    <a:pt x="10911" y="254"/>
                  </a:cubicBezTo>
                  <a:cubicBezTo>
                    <a:pt x="10206" y="81"/>
                    <a:pt x="9482" y="0"/>
                    <a:pt x="87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0"/>
            <p:cNvSpPr/>
            <p:nvPr/>
          </p:nvSpPr>
          <p:spPr>
            <a:xfrm flipH="1">
              <a:off x="8284258" y="712889"/>
              <a:ext cx="165507" cy="165507"/>
            </a:xfrm>
            <a:custGeom>
              <a:avLst/>
              <a:gdLst/>
              <a:ahLst/>
              <a:cxnLst/>
              <a:rect l="l" t="t" r="r" b="b"/>
              <a:pathLst>
                <a:path w="8264" h="8264" extrusionOk="0">
                  <a:moveTo>
                    <a:pt x="2101" y="0"/>
                  </a:moveTo>
                  <a:lnTo>
                    <a:pt x="2101" y="2100"/>
                  </a:lnTo>
                  <a:lnTo>
                    <a:pt x="1" y="2100"/>
                  </a:lnTo>
                  <a:lnTo>
                    <a:pt x="1" y="6140"/>
                  </a:lnTo>
                  <a:lnTo>
                    <a:pt x="2101" y="6140"/>
                  </a:lnTo>
                  <a:lnTo>
                    <a:pt x="2101" y="8263"/>
                  </a:lnTo>
                  <a:lnTo>
                    <a:pt x="6141" y="8263"/>
                  </a:lnTo>
                  <a:lnTo>
                    <a:pt x="6141" y="6140"/>
                  </a:lnTo>
                  <a:lnTo>
                    <a:pt x="8263" y="6140"/>
                  </a:lnTo>
                  <a:lnTo>
                    <a:pt x="8263" y="2100"/>
                  </a:lnTo>
                  <a:lnTo>
                    <a:pt x="6141" y="2100"/>
                  </a:lnTo>
                  <a:lnTo>
                    <a:pt x="61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0"/>
            <p:cNvSpPr/>
            <p:nvPr/>
          </p:nvSpPr>
          <p:spPr>
            <a:xfrm flipH="1">
              <a:off x="8167224" y="940057"/>
              <a:ext cx="406859" cy="74082"/>
            </a:xfrm>
            <a:custGeom>
              <a:avLst/>
              <a:gdLst/>
              <a:ahLst/>
              <a:cxnLst/>
              <a:rect l="l" t="t" r="r" b="b"/>
              <a:pathLst>
                <a:path w="20315" h="3699" extrusionOk="0">
                  <a:moveTo>
                    <a:pt x="17325" y="0"/>
                  </a:moveTo>
                  <a:cubicBezTo>
                    <a:pt x="12554" y="69"/>
                    <a:pt x="7806" y="160"/>
                    <a:pt x="3059" y="229"/>
                  </a:cubicBezTo>
                  <a:cubicBezTo>
                    <a:pt x="2237" y="229"/>
                    <a:pt x="1461" y="411"/>
                    <a:pt x="845" y="868"/>
                  </a:cubicBezTo>
                  <a:cubicBezTo>
                    <a:pt x="548" y="1073"/>
                    <a:pt x="297" y="1370"/>
                    <a:pt x="183" y="1712"/>
                  </a:cubicBezTo>
                  <a:cubicBezTo>
                    <a:pt x="0" y="2374"/>
                    <a:pt x="479" y="3082"/>
                    <a:pt x="1073" y="3379"/>
                  </a:cubicBezTo>
                  <a:cubicBezTo>
                    <a:pt x="1689" y="3675"/>
                    <a:pt x="2420" y="3698"/>
                    <a:pt x="3104" y="3698"/>
                  </a:cubicBezTo>
                  <a:lnTo>
                    <a:pt x="14905" y="3675"/>
                  </a:lnTo>
                  <a:cubicBezTo>
                    <a:pt x="15955" y="3675"/>
                    <a:pt x="17005" y="3675"/>
                    <a:pt x="18078" y="3630"/>
                  </a:cubicBezTo>
                  <a:cubicBezTo>
                    <a:pt x="18420" y="3630"/>
                    <a:pt x="18763" y="3607"/>
                    <a:pt x="19082" y="3493"/>
                  </a:cubicBezTo>
                  <a:cubicBezTo>
                    <a:pt x="19676" y="3287"/>
                    <a:pt x="20109" y="2740"/>
                    <a:pt x="20201" y="2123"/>
                  </a:cubicBezTo>
                  <a:cubicBezTo>
                    <a:pt x="20315" y="1507"/>
                    <a:pt x="20041" y="868"/>
                    <a:pt x="19561" y="480"/>
                  </a:cubicBezTo>
                  <a:cubicBezTo>
                    <a:pt x="18945" y="0"/>
                    <a:pt x="18101" y="0"/>
                    <a:pt x="17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0" name="Google Shape;1240;p50"/>
          <p:cNvSpPr/>
          <p:nvPr/>
        </p:nvSpPr>
        <p:spPr>
          <a:xfrm flipH="1">
            <a:off x="1823361" y="4567167"/>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0"/>
          <p:cNvSpPr/>
          <p:nvPr/>
        </p:nvSpPr>
        <p:spPr>
          <a:xfrm>
            <a:off x="6721438" y="1323437"/>
            <a:ext cx="205140" cy="205140"/>
          </a:xfrm>
          <a:custGeom>
            <a:avLst/>
            <a:gdLst/>
            <a:ahLst/>
            <a:cxnLst/>
            <a:rect l="l" t="t" r="r" b="b"/>
            <a:pathLst>
              <a:path w="7602" h="7602" extrusionOk="0">
                <a:moveTo>
                  <a:pt x="2648" y="1"/>
                </a:moveTo>
                <a:cubicBezTo>
                  <a:pt x="2420" y="1"/>
                  <a:pt x="2237" y="183"/>
                  <a:pt x="2237" y="434"/>
                </a:cubicBezTo>
                <a:lnTo>
                  <a:pt x="2237" y="1804"/>
                </a:lnTo>
                <a:cubicBezTo>
                  <a:pt x="2237" y="2032"/>
                  <a:pt x="2032" y="2215"/>
                  <a:pt x="1804" y="2215"/>
                </a:cubicBezTo>
                <a:lnTo>
                  <a:pt x="434" y="2215"/>
                </a:lnTo>
                <a:cubicBezTo>
                  <a:pt x="206" y="2215"/>
                  <a:pt x="0" y="2420"/>
                  <a:pt x="0" y="2648"/>
                </a:cubicBezTo>
                <a:lnTo>
                  <a:pt x="0" y="4954"/>
                </a:lnTo>
                <a:cubicBezTo>
                  <a:pt x="0" y="5182"/>
                  <a:pt x="206" y="5387"/>
                  <a:pt x="434" y="5387"/>
                </a:cubicBezTo>
                <a:lnTo>
                  <a:pt x="1804" y="5387"/>
                </a:lnTo>
                <a:cubicBezTo>
                  <a:pt x="2032" y="5387"/>
                  <a:pt x="2237" y="5570"/>
                  <a:pt x="2237" y="5798"/>
                </a:cubicBezTo>
                <a:lnTo>
                  <a:pt x="2237" y="7168"/>
                </a:lnTo>
                <a:cubicBezTo>
                  <a:pt x="2237" y="7419"/>
                  <a:pt x="2420" y="7601"/>
                  <a:pt x="2648" y="7601"/>
                </a:cubicBezTo>
                <a:lnTo>
                  <a:pt x="4976" y="7601"/>
                </a:lnTo>
                <a:cubicBezTo>
                  <a:pt x="5205" y="7601"/>
                  <a:pt x="5387" y="7419"/>
                  <a:pt x="5387" y="7168"/>
                </a:cubicBezTo>
                <a:lnTo>
                  <a:pt x="5387" y="5798"/>
                </a:lnTo>
                <a:cubicBezTo>
                  <a:pt x="5387" y="5570"/>
                  <a:pt x="5570" y="5387"/>
                  <a:pt x="5798" y="5387"/>
                </a:cubicBezTo>
                <a:lnTo>
                  <a:pt x="7190" y="5387"/>
                </a:lnTo>
                <a:cubicBezTo>
                  <a:pt x="7419" y="5387"/>
                  <a:pt x="7601" y="5182"/>
                  <a:pt x="7601" y="4954"/>
                </a:cubicBezTo>
                <a:lnTo>
                  <a:pt x="7601" y="2648"/>
                </a:lnTo>
                <a:cubicBezTo>
                  <a:pt x="7601" y="2420"/>
                  <a:pt x="7419" y="2215"/>
                  <a:pt x="7190" y="2215"/>
                </a:cubicBezTo>
                <a:lnTo>
                  <a:pt x="5798" y="2215"/>
                </a:lnTo>
                <a:cubicBezTo>
                  <a:pt x="5570" y="2215"/>
                  <a:pt x="5387" y="2032"/>
                  <a:pt x="5387" y="1804"/>
                </a:cubicBezTo>
                <a:lnTo>
                  <a:pt x="5387" y="434"/>
                </a:lnTo>
                <a:cubicBezTo>
                  <a:pt x="5387" y="183"/>
                  <a:pt x="5205" y="1"/>
                  <a:pt x="49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0"/>
          <p:cNvSpPr/>
          <p:nvPr/>
        </p:nvSpPr>
        <p:spPr>
          <a:xfrm>
            <a:off x="801802" y="1505053"/>
            <a:ext cx="93044" cy="97659"/>
          </a:xfrm>
          <a:custGeom>
            <a:avLst/>
            <a:gdLst/>
            <a:ahLst/>
            <a:cxnLst/>
            <a:rect l="l" t="t" r="r" b="b"/>
            <a:pathLst>
              <a:path w="3448" h="3619" extrusionOk="0">
                <a:moveTo>
                  <a:pt x="1607" y="0"/>
                </a:moveTo>
                <a:cubicBezTo>
                  <a:pt x="977" y="0"/>
                  <a:pt x="331" y="380"/>
                  <a:pt x="115" y="985"/>
                </a:cubicBezTo>
                <a:cubicBezTo>
                  <a:pt x="1" y="1282"/>
                  <a:pt x="1" y="1602"/>
                  <a:pt x="24" y="1921"/>
                </a:cubicBezTo>
                <a:cubicBezTo>
                  <a:pt x="69" y="2195"/>
                  <a:pt x="115" y="2469"/>
                  <a:pt x="252" y="2720"/>
                </a:cubicBezTo>
                <a:cubicBezTo>
                  <a:pt x="525" y="3266"/>
                  <a:pt x="1145" y="3618"/>
                  <a:pt x="1758" y="3618"/>
                </a:cubicBezTo>
                <a:cubicBezTo>
                  <a:pt x="1811" y="3618"/>
                  <a:pt x="1865" y="3616"/>
                  <a:pt x="1918" y="3610"/>
                </a:cubicBezTo>
                <a:cubicBezTo>
                  <a:pt x="2580" y="3519"/>
                  <a:pt x="3151" y="2994"/>
                  <a:pt x="3310" y="2332"/>
                </a:cubicBezTo>
                <a:cubicBezTo>
                  <a:pt x="3425" y="1898"/>
                  <a:pt x="3447" y="1305"/>
                  <a:pt x="3128" y="826"/>
                </a:cubicBezTo>
                <a:cubicBezTo>
                  <a:pt x="2831" y="346"/>
                  <a:pt x="2283" y="27"/>
                  <a:pt x="1713" y="4"/>
                </a:cubicBezTo>
                <a:cubicBezTo>
                  <a:pt x="1677" y="1"/>
                  <a:pt x="1642" y="0"/>
                  <a:pt x="16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0"/>
          <p:cNvSpPr/>
          <p:nvPr/>
        </p:nvSpPr>
        <p:spPr>
          <a:xfrm>
            <a:off x="501837" y="1513850"/>
            <a:ext cx="278431" cy="272818"/>
          </a:xfrm>
          <a:custGeom>
            <a:avLst/>
            <a:gdLst/>
            <a:ahLst/>
            <a:cxnLst/>
            <a:rect l="l" t="t" r="r" b="b"/>
            <a:pathLst>
              <a:path w="10318" h="10110" extrusionOk="0">
                <a:moveTo>
                  <a:pt x="5025" y="1"/>
                </a:moveTo>
                <a:cubicBezTo>
                  <a:pt x="4724" y="1"/>
                  <a:pt x="4425" y="35"/>
                  <a:pt x="4132" y="111"/>
                </a:cubicBezTo>
                <a:cubicBezTo>
                  <a:pt x="3562" y="271"/>
                  <a:pt x="3014" y="568"/>
                  <a:pt x="2534" y="956"/>
                </a:cubicBezTo>
                <a:cubicBezTo>
                  <a:pt x="914" y="2234"/>
                  <a:pt x="1" y="4425"/>
                  <a:pt x="434" y="6434"/>
                </a:cubicBezTo>
                <a:cubicBezTo>
                  <a:pt x="865" y="8452"/>
                  <a:pt x="2737" y="10109"/>
                  <a:pt x="4775" y="10109"/>
                </a:cubicBezTo>
                <a:cubicBezTo>
                  <a:pt x="4789" y="10109"/>
                  <a:pt x="4803" y="10109"/>
                  <a:pt x="4817" y="10109"/>
                </a:cubicBezTo>
                <a:cubicBezTo>
                  <a:pt x="5958" y="10109"/>
                  <a:pt x="7054" y="9630"/>
                  <a:pt x="7921" y="8899"/>
                </a:cubicBezTo>
                <a:cubicBezTo>
                  <a:pt x="8789" y="8169"/>
                  <a:pt x="9428" y="7187"/>
                  <a:pt x="9884" y="6160"/>
                </a:cubicBezTo>
                <a:cubicBezTo>
                  <a:pt x="10318" y="5156"/>
                  <a:pt x="10181" y="3490"/>
                  <a:pt x="9428" y="2234"/>
                </a:cubicBezTo>
                <a:cubicBezTo>
                  <a:pt x="8903" y="1367"/>
                  <a:pt x="7990" y="796"/>
                  <a:pt x="7054" y="431"/>
                </a:cubicBezTo>
                <a:cubicBezTo>
                  <a:pt x="6404" y="177"/>
                  <a:pt x="5709" y="1"/>
                  <a:pt x="50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44" name="Google Shape;1244;p50"/>
          <p:cNvCxnSpPr/>
          <p:nvPr/>
        </p:nvCxnSpPr>
        <p:spPr>
          <a:xfrm>
            <a:off x="-37800" y="2857281"/>
            <a:ext cx="9181800" cy="0"/>
          </a:xfrm>
          <a:prstGeom prst="straightConnector1">
            <a:avLst/>
          </a:prstGeom>
          <a:noFill/>
          <a:ln w="9525" cap="flat" cmpd="sng">
            <a:solidFill>
              <a:schemeClr val="dk1"/>
            </a:solidFill>
            <a:prstDash val="solid"/>
            <a:round/>
            <a:headEnd type="none" w="med" len="med"/>
            <a:tailEnd type="none" w="med" len="med"/>
          </a:ln>
        </p:spPr>
      </p:cxnSp>
      <p:cxnSp>
        <p:nvCxnSpPr>
          <p:cNvPr id="1245" name="Google Shape;1245;p50"/>
          <p:cNvCxnSpPr>
            <a:cxnSpLocks/>
          </p:cNvCxnSpPr>
          <p:nvPr/>
        </p:nvCxnSpPr>
        <p:spPr>
          <a:xfrm flipH="1">
            <a:off x="1675414" y="2483210"/>
            <a:ext cx="6810" cy="808500"/>
          </a:xfrm>
          <a:prstGeom prst="straightConnector1">
            <a:avLst/>
          </a:prstGeom>
          <a:noFill/>
          <a:ln w="9525" cap="flat" cmpd="sng">
            <a:solidFill>
              <a:schemeClr val="dk1"/>
            </a:solidFill>
            <a:prstDash val="solid"/>
            <a:round/>
            <a:headEnd type="none" w="med" len="med"/>
            <a:tailEnd type="oval" w="med" len="med"/>
          </a:ln>
        </p:spPr>
      </p:cxnSp>
      <p:cxnSp>
        <p:nvCxnSpPr>
          <p:cNvPr id="1246" name="Google Shape;1246;p50"/>
          <p:cNvCxnSpPr>
            <a:cxnSpLocks/>
          </p:cNvCxnSpPr>
          <p:nvPr/>
        </p:nvCxnSpPr>
        <p:spPr>
          <a:xfrm flipH="1">
            <a:off x="3125011" y="2563569"/>
            <a:ext cx="2534" cy="659302"/>
          </a:xfrm>
          <a:prstGeom prst="straightConnector1">
            <a:avLst/>
          </a:prstGeom>
          <a:noFill/>
          <a:ln w="9525" cap="flat" cmpd="sng">
            <a:solidFill>
              <a:schemeClr val="dk1"/>
            </a:solidFill>
            <a:prstDash val="solid"/>
            <a:round/>
            <a:headEnd type="oval" w="med" len="med"/>
            <a:tailEnd type="none" w="med" len="med"/>
          </a:ln>
        </p:spPr>
      </p:cxnSp>
      <p:cxnSp>
        <p:nvCxnSpPr>
          <p:cNvPr id="1247" name="Google Shape;1247;p50"/>
          <p:cNvCxnSpPr>
            <a:cxnSpLocks/>
          </p:cNvCxnSpPr>
          <p:nvPr/>
        </p:nvCxnSpPr>
        <p:spPr>
          <a:xfrm>
            <a:off x="4534693" y="2159169"/>
            <a:ext cx="12289" cy="1087051"/>
          </a:xfrm>
          <a:prstGeom prst="straightConnector1">
            <a:avLst/>
          </a:prstGeom>
          <a:noFill/>
          <a:ln w="9525" cap="flat" cmpd="sng">
            <a:solidFill>
              <a:schemeClr val="dk1"/>
            </a:solidFill>
            <a:prstDash val="solid"/>
            <a:round/>
            <a:headEnd type="none" w="med" len="med"/>
            <a:tailEnd type="oval" w="med" len="med"/>
          </a:ln>
        </p:spPr>
      </p:cxnSp>
      <p:cxnSp>
        <p:nvCxnSpPr>
          <p:cNvPr id="1248" name="Google Shape;1248;p50"/>
          <p:cNvCxnSpPr>
            <a:cxnSpLocks/>
          </p:cNvCxnSpPr>
          <p:nvPr/>
        </p:nvCxnSpPr>
        <p:spPr>
          <a:xfrm>
            <a:off x="5980014" y="2498078"/>
            <a:ext cx="0" cy="733274"/>
          </a:xfrm>
          <a:prstGeom prst="straightConnector1">
            <a:avLst/>
          </a:prstGeom>
          <a:noFill/>
          <a:ln w="9525" cap="flat" cmpd="sng">
            <a:solidFill>
              <a:schemeClr val="dk1"/>
            </a:solidFill>
            <a:prstDash val="solid"/>
            <a:round/>
            <a:headEnd type="oval" w="med" len="med"/>
            <a:tailEnd type="none" w="med" len="med"/>
          </a:ln>
        </p:spPr>
      </p:cxnSp>
      <p:cxnSp>
        <p:nvCxnSpPr>
          <p:cNvPr id="1249" name="Google Shape;1249;p50"/>
          <p:cNvCxnSpPr>
            <a:cxnSpLocks/>
          </p:cNvCxnSpPr>
          <p:nvPr/>
        </p:nvCxnSpPr>
        <p:spPr>
          <a:xfrm flipH="1">
            <a:off x="7454506" y="2468577"/>
            <a:ext cx="3088" cy="823133"/>
          </a:xfrm>
          <a:prstGeom prst="straightConnector1">
            <a:avLst/>
          </a:prstGeom>
          <a:noFill/>
          <a:ln w="9525" cap="flat" cmpd="sng">
            <a:solidFill>
              <a:schemeClr val="dk1"/>
            </a:solidFill>
            <a:prstDash val="solid"/>
            <a:round/>
            <a:headEnd type="none" w="med" len="med"/>
            <a:tailEnd type="oval" w="med" len="med"/>
          </a:ln>
        </p:spPr>
      </p:cxnSp>
      <p:sp>
        <p:nvSpPr>
          <p:cNvPr id="33" name="Rectangle 32">
            <a:extLst>
              <a:ext uri="{FF2B5EF4-FFF2-40B4-BE49-F238E27FC236}">
                <a16:creationId xmlns:a16="http://schemas.microsoft.com/office/drawing/2014/main" id="{AC771637-FA2D-9040-A737-9F77BB903299}"/>
              </a:ext>
            </a:extLst>
          </p:cNvPr>
          <p:cNvSpPr/>
          <p:nvPr/>
        </p:nvSpPr>
        <p:spPr>
          <a:xfrm>
            <a:off x="19769" y="4224771"/>
            <a:ext cx="4572000" cy="707886"/>
          </a:xfrm>
          <a:prstGeom prst="rect">
            <a:avLst/>
          </a:prstGeom>
        </p:spPr>
        <p:txBody>
          <a:bodyPr>
            <a:spAutoFit/>
          </a:bodyPr>
          <a:lstStyle/>
          <a:p>
            <a:r>
              <a:rPr lang="en-US" sz="2000" dirty="0">
                <a:solidFill>
                  <a:schemeClr val="accent1">
                    <a:lumMod val="75000"/>
                  </a:schemeClr>
                </a:solidFill>
              </a:rPr>
              <a:t>Undescended testicle (almost always associated with inguinal hernia)</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1216"/>
                                        </p:tgtEl>
                                        <p:attrNameLst>
                                          <p:attrName>style.visibility</p:attrName>
                                        </p:attrNameLst>
                                      </p:cBhvr>
                                      <p:to>
                                        <p:strVal val="visible"/>
                                      </p:to>
                                    </p:set>
                                    <p:animEffect transition="in" filter="fade">
                                      <p:cBhvr>
                                        <p:cTn id="7" dur="100"/>
                                        <p:tgtEl>
                                          <p:spTgt spid="1216"/>
                                        </p:tgtEl>
                                      </p:cBhvr>
                                    </p:animEffect>
                                    <p:anim calcmode="lin" valueType="num">
                                      <p:cBhvr>
                                        <p:cTn id="8" dur="400" fill="hold"/>
                                        <p:tgtEl>
                                          <p:spTgt spid="1216"/>
                                        </p:tgtEl>
                                        <p:attrNameLst>
                                          <p:attrName>ppt_x</p:attrName>
                                        </p:attrNameLst>
                                      </p:cBhvr>
                                      <p:tavLst>
                                        <p:tav tm="0">
                                          <p:val>
                                            <p:strVal val="#ppt_x"/>
                                          </p:val>
                                        </p:tav>
                                        <p:tav tm="100000">
                                          <p:val>
                                            <p:strVal val="#ppt_x"/>
                                          </p:val>
                                        </p:tav>
                                      </p:tavLst>
                                    </p:anim>
                                    <p:anim calcmode="lin" valueType="num">
                                      <p:cBhvr>
                                        <p:cTn id="9" dur="400" fill="hold"/>
                                        <p:tgtEl>
                                          <p:spTgt spid="1216"/>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21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21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43" presetClass="entr" presetSubtype="0" fill="hold" grpId="0" nodeType="withEffect">
                                  <p:stCondLst>
                                    <p:cond delay="0"/>
                                  </p:stCondLst>
                                  <p:childTnLst>
                                    <p:set>
                                      <p:cBhvr>
                                        <p:cTn id="13" dur="1" fill="hold">
                                          <p:stCondLst>
                                            <p:cond delay="0"/>
                                          </p:stCondLst>
                                        </p:cTn>
                                        <p:tgtEl>
                                          <p:spTgt spid="1225"/>
                                        </p:tgtEl>
                                        <p:attrNameLst>
                                          <p:attrName>style.visibility</p:attrName>
                                        </p:attrNameLst>
                                      </p:cBhvr>
                                      <p:to>
                                        <p:strVal val="visible"/>
                                      </p:to>
                                    </p:set>
                                    <p:animEffect transition="in" filter="fade">
                                      <p:cBhvr>
                                        <p:cTn id="14" dur="100"/>
                                        <p:tgtEl>
                                          <p:spTgt spid="1225"/>
                                        </p:tgtEl>
                                      </p:cBhvr>
                                    </p:animEffect>
                                    <p:anim calcmode="lin" valueType="num">
                                      <p:cBhvr>
                                        <p:cTn id="15" dur="400" fill="hold"/>
                                        <p:tgtEl>
                                          <p:spTgt spid="1225"/>
                                        </p:tgtEl>
                                        <p:attrNameLst>
                                          <p:attrName>ppt_x</p:attrName>
                                        </p:attrNameLst>
                                      </p:cBhvr>
                                      <p:tavLst>
                                        <p:tav tm="0">
                                          <p:val>
                                            <p:strVal val="#ppt_x"/>
                                          </p:val>
                                        </p:tav>
                                        <p:tav tm="100000">
                                          <p:val>
                                            <p:strVal val="#ppt_x"/>
                                          </p:val>
                                        </p:tav>
                                      </p:tavLst>
                                    </p:anim>
                                    <p:anim calcmode="lin" valueType="num">
                                      <p:cBhvr>
                                        <p:cTn id="16" dur="400" fill="hold"/>
                                        <p:tgtEl>
                                          <p:spTgt spid="1225"/>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122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122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9" presetID="43" presetClass="entr" presetSubtype="0" fill="hold" grpId="0" nodeType="withEffect">
                                  <p:stCondLst>
                                    <p:cond delay="0"/>
                                  </p:stCondLst>
                                  <p:childTnLst>
                                    <p:set>
                                      <p:cBhvr>
                                        <p:cTn id="20" dur="1" fill="hold">
                                          <p:stCondLst>
                                            <p:cond delay="0"/>
                                          </p:stCondLst>
                                        </p:cTn>
                                        <p:tgtEl>
                                          <p:spTgt spid="1220"/>
                                        </p:tgtEl>
                                        <p:attrNameLst>
                                          <p:attrName>style.visibility</p:attrName>
                                        </p:attrNameLst>
                                      </p:cBhvr>
                                      <p:to>
                                        <p:strVal val="visible"/>
                                      </p:to>
                                    </p:set>
                                    <p:animEffect transition="in" filter="fade">
                                      <p:cBhvr>
                                        <p:cTn id="21" dur="100"/>
                                        <p:tgtEl>
                                          <p:spTgt spid="1220"/>
                                        </p:tgtEl>
                                      </p:cBhvr>
                                    </p:animEffect>
                                    <p:anim calcmode="lin" valueType="num">
                                      <p:cBhvr>
                                        <p:cTn id="22" dur="400" fill="hold"/>
                                        <p:tgtEl>
                                          <p:spTgt spid="1220"/>
                                        </p:tgtEl>
                                        <p:attrNameLst>
                                          <p:attrName>ppt_x</p:attrName>
                                        </p:attrNameLst>
                                      </p:cBhvr>
                                      <p:tavLst>
                                        <p:tav tm="0">
                                          <p:val>
                                            <p:strVal val="#ppt_x"/>
                                          </p:val>
                                        </p:tav>
                                        <p:tav tm="100000">
                                          <p:val>
                                            <p:strVal val="#ppt_x"/>
                                          </p:val>
                                        </p:tav>
                                      </p:tavLst>
                                    </p:anim>
                                    <p:anim calcmode="lin" valueType="num">
                                      <p:cBhvr>
                                        <p:cTn id="23" dur="400" fill="hold"/>
                                        <p:tgtEl>
                                          <p:spTgt spid="1220"/>
                                        </p:tgtEl>
                                        <p:attrNameLst>
                                          <p:attrName>ppt_y</p:attrName>
                                        </p:attrNameLst>
                                      </p:cBhvr>
                                      <p:tavLst>
                                        <p:tav tm="0">
                                          <p:val>
                                            <p:strVal val="#ppt_y+0.31"/>
                                          </p:val>
                                        </p:tav>
                                        <p:tav tm="100000">
                                          <p:val>
                                            <p:strVal val="#ppt_y+0.31"/>
                                          </p:val>
                                        </p:tav>
                                      </p:tavLst>
                                    </p:anim>
                                    <p:anim calcmode="lin" valueType="num">
                                      <p:cBhvr>
                                        <p:cTn id="24" dur="600" decel="50000" fill="hold">
                                          <p:stCondLst>
                                            <p:cond delay="400"/>
                                          </p:stCondLst>
                                        </p:cTn>
                                        <p:tgtEl>
                                          <p:spTgt spid="122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5" dur="600" decel="50000" fill="hold">
                                          <p:stCondLst>
                                            <p:cond delay="400"/>
                                          </p:stCondLst>
                                        </p:cTn>
                                        <p:tgtEl>
                                          <p:spTgt spid="122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6" presetID="43" presetClass="entr" presetSubtype="0" fill="hold" grpId="0" nodeType="withEffect">
                                  <p:stCondLst>
                                    <p:cond delay="0"/>
                                  </p:stCondLst>
                                  <p:childTnLst>
                                    <p:set>
                                      <p:cBhvr>
                                        <p:cTn id="27" dur="1" fill="hold">
                                          <p:stCondLst>
                                            <p:cond delay="0"/>
                                          </p:stCondLst>
                                        </p:cTn>
                                        <p:tgtEl>
                                          <p:spTgt spid="1228"/>
                                        </p:tgtEl>
                                        <p:attrNameLst>
                                          <p:attrName>style.visibility</p:attrName>
                                        </p:attrNameLst>
                                      </p:cBhvr>
                                      <p:to>
                                        <p:strVal val="visible"/>
                                      </p:to>
                                    </p:set>
                                    <p:animEffect transition="in" filter="fade">
                                      <p:cBhvr>
                                        <p:cTn id="28" dur="100"/>
                                        <p:tgtEl>
                                          <p:spTgt spid="1228"/>
                                        </p:tgtEl>
                                      </p:cBhvr>
                                    </p:animEffect>
                                    <p:anim calcmode="lin" valueType="num">
                                      <p:cBhvr>
                                        <p:cTn id="29" dur="400" fill="hold"/>
                                        <p:tgtEl>
                                          <p:spTgt spid="1228"/>
                                        </p:tgtEl>
                                        <p:attrNameLst>
                                          <p:attrName>ppt_x</p:attrName>
                                        </p:attrNameLst>
                                      </p:cBhvr>
                                      <p:tavLst>
                                        <p:tav tm="0">
                                          <p:val>
                                            <p:strVal val="#ppt_x"/>
                                          </p:val>
                                        </p:tav>
                                        <p:tav tm="100000">
                                          <p:val>
                                            <p:strVal val="#ppt_x"/>
                                          </p:val>
                                        </p:tav>
                                      </p:tavLst>
                                    </p:anim>
                                    <p:anim calcmode="lin" valueType="num">
                                      <p:cBhvr>
                                        <p:cTn id="30" dur="400" fill="hold"/>
                                        <p:tgtEl>
                                          <p:spTgt spid="1228"/>
                                        </p:tgtEl>
                                        <p:attrNameLst>
                                          <p:attrName>ppt_y</p:attrName>
                                        </p:attrNameLst>
                                      </p:cBhvr>
                                      <p:tavLst>
                                        <p:tav tm="0">
                                          <p:val>
                                            <p:strVal val="#ppt_y+0.31"/>
                                          </p:val>
                                        </p:tav>
                                        <p:tav tm="100000">
                                          <p:val>
                                            <p:strVal val="#ppt_y+0.31"/>
                                          </p:val>
                                        </p:tav>
                                      </p:tavLst>
                                    </p:anim>
                                    <p:anim calcmode="lin" valueType="num">
                                      <p:cBhvr>
                                        <p:cTn id="31" dur="600" decel="50000" fill="hold">
                                          <p:stCondLst>
                                            <p:cond delay="400"/>
                                          </p:stCondLst>
                                        </p:cTn>
                                        <p:tgtEl>
                                          <p:spTgt spid="122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2" dur="600" decel="50000" fill="hold">
                                          <p:stCondLst>
                                            <p:cond delay="400"/>
                                          </p:stCondLst>
                                        </p:cTn>
                                        <p:tgtEl>
                                          <p:spTgt spid="122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33" presetID="43" presetClass="entr" presetSubtype="0" fill="hold" grpId="0" nodeType="withEffect">
                                  <p:stCondLst>
                                    <p:cond delay="0"/>
                                  </p:stCondLst>
                                  <p:childTnLst>
                                    <p:set>
                                      <p:cBhvr>
                                        <p:cTn id="34" dur="1" fill="hold">
                                          <p:stCondLst>
                                            <p:cond delay="0"/>
                                          </p:stCondLst>
                                        </p:cTn>
                                        <p:tgtEl>
                                          <p:spTgt spid="1223"/>
                                        </p:tgtEl>
                                        <p:attrNameLst>
                                          <p:attrName>style.visibility</p:attrName>
                                        </p:attrNameLst>
                                      </p:cBhvr>
                                      <p:to>
                                        <p:strVal val="visible"/>
                                      </p:to>
                                    </p:set>
                                    <p:animEffect transition="in" filter="fade">
                                      <p:cBhvr>
                                        <p:cTn id="35" dur="100"/>
                                        <p:tgtEl>
                                          <p:spTgt spid="1223"/>
                                        </p:tgtEl>
                                      </p:cBhvr>
                                    </p:animEffect>
                                    <p:anim calcmode="lin" valueType="num">
                                      <p:cBhvr>
                                        <p:cTn id="36" dur="400" fill="hold"/>
                                        <p:tgtEl>
                                          <p:spTgt spid="1223"/>
                                        </p:tgtEl>
                                        <p:attrNameLst>
                                          <p:attrName>ppt_x</p:attrName>
                                        </p:attrNameLst>
                                      </p:cBhvr>
                                      <p:tavLst>
                                        <p:tav tm="0">
                                          <p:val>
                                            <p:strVal val="#ppt_x"/>
                                          </p:val>
                                        </p:tav>
                                        <p:tav tm="100000">
                                          <p:val>
                                            <p:strVal val="#ppt_x"/>
                                          </p:val>
                                        </p:tav>
                                      </p:tavLst>
                                    </p:anim>
                                    <p:anim calcmode="lin" valueType="num">
                                      <p:cBhvr>
                                        <p:cTn id="37" dur="400" fill="hold"/>
                                        <p:tgtEl>
                                          <p:spTgt spid="1223"/>
                                        </p:tgtEl>
                                        <p:attrNameLst>
                                          <p:attrName>ppt_y</p:attrName>
                                        </p:attrNameLst>
                                      </p:cBhvr>
                                      <p:tavLst>
                                        <p:tav tm="0">
                                          <p:val>
                                            <p:strVal val="#ppt_y+0.31"/>
                                          </p:val>
                                        </p:tav>
                                        <p:tav tm="100000">
                                          <p:val>
                                            <p:strVal val="#ppt_y+0.31"/>
                                          </p:val>
                                        </p:tav>
                                      </p:tavLst>
                                    </p:anim>
                                    <p:anim calcmode="lin" valueType="num">
                                      <p:cBhvr>
                                        <p:cTn id="38" dur="600" decel="50000" fill="hold">
                                          <p:stCondLst>
                                            <p:cond delay="400"/>
                                          </p:stCondLst>
                                        </p:cTn>
                                        <p:tgtEl>
                                          <p:spTgt spid="122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9" dur="600" decel="50000" fill="hold">
                                          <p:stCondLst>
                                            <p:cond delay="400"/>
                                          </p:stCondLst>
                                        </p:cTn>
                                        <p:tgtEl>
                                          <p:spTgt spid="122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40" presetID="43" presetClass="entr" presetSubtype="0" fill="hold" grpId="0" nodeType="withEffect">
                                  <p:stCondLst>
                                    <p:cond delay="0"/>
                                  </p:stCondLst>
                                  <p:childTnLst>
                                    <p:set>
                                      <p:cBhvr>
                                        <p:cTn id="41" dur="1" fill="hold">
                                          <p:stCondLst>
                                            <p:cond delay="0"/>
                                          </p:stCondLst>
                                        </p:cTn>
                                        <p:tgtEl>
                                          <p:spTgt spid="1227"/>
                                        </p:tgtEl>
                                        <p:attrNameLst>
                                          <p:attrName>style.visibility</p:attrName>
                                        </p:attrNameLst>
                                      </p:cBhvr>
                                      <p:to>
                                        <p:strVal val="visible"/>
                                      </p:to>
                                    </p:set>
                                    <p:animEffect transition="in" filter="fade">
                                      <p:cBhvr>
                                        <p:cTn id="42" dur="100"/>
                                        <p:tgtEl>
                                          <p:spTgt spid="1227"/>
                                        </p:tgtEl>
                                      </p:cBhvr>
                                    </p:animEffect>
                                    <p:anim calcmode="lin" valueType="num">
                                      <p:cBhvr>
                                        <p:cTn id="43" dur="400" fill="hold"/>
                                        <p:tgtEl>
                                          <p:spTgt spid="1227"/>
                                        </p:tgtEl>
                                        <p:attrNameLst>
                                          <p:attrName>ppt_x</p:attrName>
                                        </p:attrNameLst>
                                      </p:cBhvr>
                                      <p:tavLst>
                                        <p:tav tm="0">
                                          <p:val>
                                            <p:strVal val="#ppt_x"/>
                                          </p:val>
                                        </p:tav>
                                        <p:tav tm="100000">
                                          <p:val>
                                            <p:strVal val="#ppt_x"/>
                                          </p:val>
                                        </p:tav>
                                      </p:tavLst>
                                    </p:anim>
                                    <p:anim calcmode="lin" valueType="num">
                                      <p:cBhvr>
                                        <p:cTn id="44" dur="400" fill="hold"/>
                                        <p:tgtEl>
                                          <p:spTgt spid="1227"/>
                                        </p:tgtEl>
                                        <p:attrNameLst>
                                          <p:attrName>ppt_y</p:attrName>
                                        </p:attrNameLst>
                                      </p:cBhvr>
                                      <p:tavLst>
                                        <p:tav tm="0">
                                          <p:val>
                                            <p:strVal val="#ppt_y+0.31"/>
                                          </p:val>
                                        </p:tav>
                                        <p:tav tm="100000">
                                          <p:val>
                                            <p:strVal val="#ppt_y+0.31"/>
                                          </p:val>
                                        </p:tav>
                                      </p:tavLst>
                                    </p:anim>
                                    <p:anim calcmode="lin" valueType="num">
                                      <p:cBhvr>
                                        <p:cTn id="45" dur="600" decel="50000" fill="hold">
                                          <p:stCondLst>
                                            <p:cond delay="400"/>
                                          </p:stCondLst>
                                        </p:cTn>
                                        <p:tgtEl>
                                          <p:spTgt spid="122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6" dur="600" decel="50000" fill="hold">
                                          <p:stCondLst>
                                            <p:cond delay="400"/>
                                          </p:stCondLst>
                                        </p:cTn>
                                        <p:tgtEl>
                                          <p:spTgt spid="122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47" presetID="43" presetClass="entr" presetSubtype="0" fill="hold" grpId="0" nodeType="withEffect">
                                  <p:stCondLst>
                                    <p:cond delay="0"/>
                                  </p:stCondLst>
                                  <p:childTnLst>
                                    <p:set>
                                      <p:cBhvr>
                                        <p:cTn id="48" dur="1" fill="hold">
                                          <p:stCondLst>
                                            <p:cond delay="0"/>
                                          </p:stCondLst>
                                        </p:cTn>
                                        <p:tgtEl>
                                          <p:spTgt spid="1221"/>
                                        </p:tgtEl>
                                        <p:attrNameLst>
                                          <p:attrName>style.visibility</p:attrName>
                                        </p:attrNameLst>
                                      </p:cBhvr>
                                      <p:to>
                                        <p:strVal val="visible"/>
                                      </p:to>
                                    </p:set>
                                    <p:animEffect transition="in" filter="fade">
                                      <p:cBhvr>
                                        <p:cTn id="49" dur="100"/>
                                        <p:tgtEl>
                                          <p:spTgt spid="1221"/>
                                        </p:tgtEl>
                                      </p:cBhvr>
                                    </p:animEffect>
                                    <p:anim calcmode="lin" valueType="num">
                                      <p:cBhvr>
                                        <p:cTn id="50" dur="400" fill="hold"/>
                                        <p:tgtEl>
                                          <p:spTgt spid="1221"/>
                                        </p:tgtEl>
                                        <p:attrNameLst>
                                          <p:attrName>ppt_x</p:attrName>
                                        </p:attrNameLst>
                                      </p:cBhvr>
                                      <p:tavLst>
                                        <p:tav tm="0">
                                          <p:val>
                                            <p:strVal val="#ppt_x"/>
                                          </p:val>
                                        </p:tav>
                                        <p:tav tm="100000">
                                          <p:val>
                                            <p:strVal val="#ppt_x"/>
                                          </p:val>
                                        </p:tav>
                                      </p:tavLst>
                                    </p:anim>
                                    <p:anim calcmode="lin" valueType="num">
                                      <p:cBhvr>
                                        <p:cTn id="51" dur="400" fill="hold"/>
                                        <p:tgtEl>
                                          <p:spTgt spid="1221"/>
                                        </p:tgtEl>
                                        <p:attrNameLst>
                                          <p:attrName>ppt_y</p:attrName>
                                        </p:attrNameLst>
                                      </p:cBhvr>
                                      <p:tavLst>
                                        <p:tav tm="0">
                                          <p:val>
                                            <p:strVal val="#ppt_y+0.31"/>
                                          </p:val>
                                        </p:tav>
                                        <p:tav tm="100000">
                                          <p:val>
                                            <p:strVal val="#ppt_y+0.31"/>
                                          </p:val>
                                        </p:tav>
                                      </p:tavLst>
                                    </p:anim>
                                    <p:anim calcmode="lin" valueType="num">
                                      <p:cBhvr>
                                        <p:cTn id="52" dur="600" decel="50000" fill="hold">
                                          <p:stCondLst>
                                            <p:cond delay="400"/>
                                          </p:stCondLst>
                                        </p:cTn>
                                        <p:tgtEl>
                                          <p:spTgt spid="122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3" dur="600" decel="50000" fill="hold">
                                          <p:stCondLst>
                                            <p:cond delay="400"/>
                                          </p:stCondLst>
                                        </p:cTn>
                                        <p:tgtEl>
                                          <p:spTgt spid="122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54" presetID="43" presetClass="entr" presetSubtype="0" fill="hold" grpId="0" nodeType="withEffect">
                                  <p:stCondLst>
                                    <p:cond delay="0"/>
                                  </p:stCondLst>
                                  <p:childTnLst>
                                    <p:set>
                                      <p:cBhvr>
                                        <p:cTn id="55" dur="1" fill="hold">
                                          <p:stCondLst>
                                            <p:cond delay="0"/>
                                          </p:stCondLst>
                                        </p:cTn>
                                        <p:tgtEl>
                                          <p:spTgt spid="1226"/>
                                        </p:tgtEl>
                                        <p:attrNameLst>
                                          <p:attrName>style.visibility</p:attrName>
                                        </p:attrNameLst>
                                      </p:cBhvr>
                                      <p:to>
                                        <p:strVal val="visible"/>
                                      </p:to>
                                    </p:set>
                                    <p:animEffect transition="in" filter="fade">
                                      <p:cBhvr>
                                        <p:cTn id="56" dur="100"/>
                                        <p:tgtEl>
                                          <p:spTgt spid="1226"/>
                                        </p:tgtEl>
                                      </p:cBhvr>
                                    </p:animEffect>
                                    <p:anim calcmode="lin" valueType="num">
                                      <p:cBhvr>
                                        <p:cTn id="57" dur="400" fill="hold"/>
                                        <p:tgtEl>
                                          <p:spTgt spid="1226"/>
                                        </p:tgtEl>
                                        <p:attrNameLst>
                                          <p:attrName>ppt_x</p:attrName>
                                        </p:attrNameLst>
                                      </p:cBhvr>
                                      <p:tavLst>
                                        <p:tav tm="0">
                                          <p:val>
                                            <p:strVal val="#ppt_x"/>
                                          </p:val>
                                        </p:tav>
                                        <p:tav tm="100000">
                                          <p:val>
                                            <p:strVal val="#ppt_x"/>
                                          </p:val>
                                        </p:tav>
                                      </p:tavLst>
                                    </p:anim>
                                    <p:anim calcmode="lin" valueType="num">
                                      <p:cBhvr>
                                        <p:cTn id="58" dur="400" fill="hold"/>
                                        <p:tgtEl>
                                          <p:spTgt spid="1226"/>
                                        </p:tgtEl>
                                        <p:attrNameLst>
                                          <p:attrName>ppt_y</p:attrName>
                                        </p:attrNameLst>
                                      </p:cBhvr>
                                      <p:tavLst>
                                        <p:tav tm="0">
                                          <p:val>
                                            <p:strVal val="#ppt_y+0.31"/>
                                          </p:val>
                                        </p:tav>
                                        <p:tav tm="100000">
                                          <p:val>
                                            <p:strVal val="#ppt_y+0.31"/>
                                          </p:val>
                                        </p:tav>
                                      </p:tavLst>
                                    </p:anim>
                                    <p:anim calcmode="lin" valueType="num">
                                      <p:cBhvr>
                                        <p:cTn id="59" dur="600" decel="50000" fill="hold">
                                          <p:stCondLst>
                                            <p:cond delay="400"/>
                                          </p:stCondLst>
                                        </p:cTn>
                                        <p:tgtEl>
                                          <p:spTgt spid="122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0" dur="600" decel="50000" fill="hold">
                                          <p:stCondLst>
                                            <p:cond delay="400"/>
                                          </p:stCondLst>
                                        </p:cTn>
                                        <p:tgtEl>
                                          <p:spTgt spid="122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61" presetID="43" presetClass="entr" presetSubtype="0" fill="hold" grpId="0" nodeType="withEffect">
                                  <p:stCondLst>
                                    <p:cond delay="0"/>
                                  </p:stCondLst>
                                  <p:childTnLst>
                                    <p:set>
                                      <p:cBhvr>
                                        <p:cTn id="62" dur="1" fill="hold">
                                          <p:stCondLst>
                                            <p:cond delay="0"/>
                                          </p:stCondLst>
                                        </p:cTn>
                                        <p:tgtEl>
                                          <p:spTgt spid="1217"/>
                                        </p:tgtEl>
                                        <p:attrNameLst>
                                          <p:attrName>style.visibility</p:attrName>
                                        </p:attrNameLst>
                                      </p:cBhvr>
                                      <p:to>
                                        <p:strVal val="visible"/>
                                      </p:to>
                                    </p:set>
                                    <p:animEffect transition="in" filter="fade">
                                      <p:cBhvr>
                                        <p:cTn id="63" dur="100"/>
                                        <p:tgtEl>
                                          <p:spTgt spid="1217"/>
                                        </p:tgtEl>
                                      </p:cBhvr>
                                    </p:animEffect>
                                    <p:anim calcmode="lin" valueType="num">
                                      <p:cBhvr>
                                        <p:cTn id="64" dur="400" fill="hold"/>
                                        <p:tgtEl>
                                          <p:spTgt spid="1217"/>
                                        </p:tgtEl>
                                        <p:attrNameLst>
                                          <p:attrName>ppt_x</p:attrName>
                                        </p:attrNameLst>
                                      </p:cBhvr>
                                      <p:tavLst>
                                        <p:tav tm="0">
                                          <p:val>
                                            <p:strVal val="#ppt_x"/>
                                          </p:val>
                                        </p:tav>
                                        <p:tav tm="100000">
                                          <p:val>
                                            <p:strVal val="#ppt_x"/>
                                          </p:val>
                                        </p:tav>
                                      </p:tavLst>
                                    </p:anim>
                                    <p:anim calcmode="lin" valueType="num">
                                      <p:cBhvr>
                                        <p:cTn id="65" dur="400" fill="hold"/>
                                        <p:tgtEl>
                                          <p:spTgt spid="1217"/>
                                        </p:tgtEl>
                                        <p:attrNameLst>
                                          <p:attrName>ppt_y</p:attrName>
                                        </p:attrNameLst>
                                      </p:cBhvr>
                                      <p:tavLst>
                                        <p:tav tm="0">
                                          <p:val>
                                            <p:strVal val="#ppt_y+0.31"/>
                                          </p:val>
                                        </p:tav>
                                        <p:tav tm="100000">
                                          <p:val>
                                            <p:strVal val="#ppt_y+0.31"/>
                                          </p:val>
                                        </p:tav>
                                      </p:tavLst>
                                    </p:anim>
                                    <p:anim calcmode="lin" valueType="num">
                                      <p:cBhvr>
                                        <p:cTn id="66" dur="600" decel="50000" fill="hold">
                                          <p:stCondLst>
                                            <p:cond delay="400"/>
                                          </p:stCondLst>
                                        </p:cTn>
                                        <p:tgtEl>
                                          <p:spTgt spid="121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7" dur="600" decel="50000" fill="hold">
                                          <p:stCondLst>
                                            <p:cond delay="400"/>
                                          </p:stCondLst>
                                        </p:cTn>
                                        <p:tgtEl>
                                          <p:spTgt spid="121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68" presetID="43" presetClass="entr" presetSubtype="0" fill="hold" grpId="0" nodeType="withEffect">
                                  <p:stCondLst>
                                    <p:cond delay="0"/>
                                  </p:stCondLst>
                                  <p:childTnLst>
                                    <p:set>
                                      <p:cBhvr>
                                        <p:cTn id="69" dur="1" fill="hold">
                                          <p:stCondLst>
                                            <p:cond delay="0"/>
                                          </p:stCondLst>
                                        </p:cTn>
                                        <p:tgtEl>
                                          <p:spTgt spid="1224"/>
                                        </p:tgtEl>
                                        <p:attrNameLst>
                                          <p:attrName>style.visibility</p:attrName>
                                        </p:attrNameLst>
                                      </p:cBhvr>
                                      <p:to>
                                        <p:strVal val="visible"/>
                                      </p:to>
                                    </p:set>
                                    <p:animEffect transition="in" filter="fade">
                                      <p:cBhvr>
                                        <p:cTn id="70" dur="100"/>
                                        <p:tgtEl>
                                          <p:spTgt spid="1224"/>
                                        </p:tgtEl>
                                      </p:cBhvr>
                                    </p:animEffect>
                                    <p:anim calcmode="lin" valueType="num">
                                      <p:cBhvr>
                                        <p:cTn id="71" dur="400" fill="hold"/>
                                        <p:tgtEl>
                                          <p:spTgt spid="1224"/>
                                        </p:tgtEl>
                                        <p:attrNameLst>
                                          <p:attrName>ppt_x</p:attrName>
                                        </p:attrNameLst>
                                      </p:cBhvr>
                                      <p:tavLst>
                                        <p:tav tm="0">
                                          <p:val>
                                            <p:strVal val="#ppt_x"/>
                                          </p:val>
                                        </p:tav>
                                        <p:tav tm="100000">
                                          <p:val>
                                            <p:strVal val="#ppt_x"/>
                                          </p:val>
                                        </p:tav>
                                      </p:tavLst>
                                    </p:anim>
                                    <p:anim calcmode="lin" valueType="num">
                                      <p:cBhvr>
                                        <p:cTn id="72" dur="400" fill="hold"/>
                                        <p:tgtEl>
                                          <p:spTgt spid="1224"/>
                                        </p:tgtEl>
                                        <p:attrNameLst>
                                          <p:attrName>ppt_y</p:attrName>
                                        </p:attrNameLst>
                                      </p:cBhvr>
                                      <p:tavLst>
                                        <p:tav tm="0">
                                          <p:val>
                                            <p:strVal val="#ppt_y+0.31"/>
                                          </p:val>
                                        </p:tav>
                                        <p:tav tm="100000">
                                          <p:val>
                                            <p:strVal val="#ppt_y+0.31"/>
                                          </p:val>
                                        </p:tav>
                                      </p:tavLst>
                                    </p:anim>
                                    <p:anim calcmode="lin" valueType="num">
                                      <p:cBhvr>
                                        <p:cTn id="73" dur="600" decel="50000" fill="hold">
                                          <p:stCondLst>
                                            <p:cond delay="400"/>
                                          </p:stCondLst>
                                        </p:cTn>
                                        <p:tgtEl>
                                          <p:spTgt spid="122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4" dur="600" decel="50000" fill="hold">
                                          <p:stCondLst>
                                            <p:cond delay="400"/>
                                          </p:stCondLst>
                                        </p:cTn>
                                        <p:tgtEl>
                                          <p:spTgt spid="122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6" grpId="0"/>
      <p:bldP spid="1217" grpId="0"/>
      <p:bldP spid="1220" grpId="0"/>
      <p:bldP spid="1221" grpId="0"/>
      <p:bldP spid="1223" grpId="0"/>
      <p:bldP spid="1224" grpId="0"/>
      <p:bldP spid="1225" grpId="0"/>
      <p:bldP spid="1226" grpId="0"/>
      <p:bldP spid="1227" grpId="0"/>
      <p:bldP spid="12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grpSp>
        <p:nvGrpSpPr>
          <p:cNvPr id="934" name="Google Shape;934;p43"/>
          <p:cNvGrpSpPr/>
          <p:nvPr/>
        </p:nvGrpSpPr>
        <p:grpSpPr>
          <a:xfrm rot="-2519054">
            <a:off x="590967" y="442338"/>
            <a:ext cx="406843" cy="401382"/>
            <a:chOff x="8167224" y="612742"/>
            <a:chExt cx="406859" cy="401398"/>
          </a:xfrm>
        </p:grpSpPr>
        <p:sp>
          <p:nvSpPr>
            <p:cNvPr id="935" name="Google Shape;935;p43"/>
            <p:cNvSpPr/>
            <p:nvPr/>
          </p:nvSpPr>
          <p:spPr>
            <a:xfrm flipH="1">
              <a:off x="8198311" y="612742"/>
              <a:ext cx="336021" cy="356970"/>
            </a:xfrm>
            <a:custGeom>
              <a:avLst/>
              <a:gdLst/>
              <a:ahLst/>
              <a:cxnLst/>
              <a:rect l="l" t="t" r="r" b="b"/>
              <a:pathLst>
                <a:path w="16778" h="17824" extrusionOk="0">
                  <a:moveTo>
                    <a:pt x="8757" y="0"/>
                  </a:moveTo>
                  <a:cubicBezTo>
                    <a:pt x="7465" y="0"/>
                    <a:pt x="6167" y="257"/>
                    <a:pt x="4954" y="710"/>
                  </a:cubicBezTo>
                  <a:cubicBezTo>
                    <a:pt x="3448" y="1281"/>
                    <a:pt x="1987" y="2171"/>
                    <a:pt x="1142" y="3541"/>
                  </a:cubicBezTo>
                  <a:cubicBezTo>
                    <a:pt x="663" y="4317"/>
                    <a:pt x="389" y="5207"/>
                    <a:pt x="229" y="6120"/>
                  </a:cubicBezTo>
                  <a:cubicBezTo>
                    <a:pt x="1" y="7489"/>
                    <a:pt x="1" y="8904"/>
                    <a:pt x="24" y="10297"/>
                  </a:cubicBezTo>
                  <a:cubicBezTo>
                    <a:pt x="47" y="12556"/>
                    <a:pt x="69" y="14839"/>
                    <a:pt x="115" y="17099"/>
                  </a:cubicBezTo>
                  <a:cubicBezTo>
                    <a:pt x="2742" y="17595"/>
                    <a:pt x="5402" y="17824"/>
                    <a:pt x="8063" y="17824"/>
                  </a:cubicBezTo>
                  <a:cubicBezTo>
                    <a:pt x="10789" y="17824"/>
                    <a:pt x="13515" y="17583"/>
                    <a:pt x="16207" y="17144"/>
                  </a:cubicBezTo>
                  <a:cubicBezTo>
                    <a:pt x="16298" y="17144"/>
                    <a:pt x="16390" y="17122"/>
                    <a:pt x="16458" y="17053"/>
                  </a:cubicBezTo>
                  <a:cubicBezTo>
                    <a:pt x="16526" y="16985"/>
                    <a:pt x="16526" y="16870"/>
                    <a:pt x="16526" y="16779"/>
                  </a:cubicBezTo>
                  <a:cubicBezTo>
                    <a:pt x="16709" y="13721"/>
                    <a:pt x="16778" y="10639"/>
                    <a:pt x="16481" y="7603"/>
                  </a:cubicBezTo>
                  <a:cubicBezTo>
                    <a:pt x="16367" y="6302"/>
                    <a:pt x="16161" y="5001"/>
                    <a:pt x="15568" y="3837"/>
                  </a:cubicBezTo>
                  <a:cubicBezTo>
                    <a:pt x="14655" y="2034"/>
                    <a:pt x="12874" y="756"/>
                    <a:pt x="10911" y="254"/>
                  </a:cubicBezTo>
                  <a:cubicBezTo>
                    <a:pt x="10206" y="81"/>
                    <a:pt x="9482" y="0"/>
                    <a:pt x="87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43"/>
            <p:cNvSpPr/>
            <p:nvPr/>
          </p:nvSpPr>
          <p:spPr>
            <a:xfrm flipH="1">
              <a:off x="8284258" y="712889"/>
              <a:ext cx="165507" cy="165507"/>
            </a:xfrm>
            <a:custGeom>
              <a:avLst/>
              <a:gdLst/>
              <a:ahLst/>
              <a:cxnLst/>
              <a:rect l="l" t="t" r="r" b="b"/>
              <a:pathLst>
                <a:path w="8264" h="8264" extrusionOk="0">
                  <a:moveTo>
                    <a:pt x="2101" y="0"/>
                  </a:moveTo>
                  <a:lnTo>
                    <a:pt x="2101" y="2100"/>
                  </a:lnTo>
                  <a:lnTo>
                    <a:pt x="1" y="2100"/>
                  </a:lnTo>
                  <a:lnTo>
                    <a:pt x="1" y="6140"/>
                  </a:lnTo>
                  <a:lnTo>
                    <a:pt x="2101" y="6140"/>
                  </a:lnTo>
                  <a:lnTo>
                    <a:pt x="2101" y="8263"/>
                  </a:lnTo>
                  <a:lnTo>
                    <a:pt x="6141" y="8263"/>
                  </a:lnTo>
                  <a:lnTo>
                    <a:pt x="6141" y="6140"/>
                  </a:lnTo>
                  <a:lnTo>
                    <a:pt x="8263" y="6140"/>
                  </a:lnTo>
                  <a:lnTo>
                    <a:pt x="8263" y="2100"/>
                  </a:lnTo>
                  <a:lnTo>
                    <a:pt x="6141" y="2100"/>
                  </a:lnTo>
                  <a:lnTo>
                    <a:pt x="61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43"/>
            <p:cNvSpPr/>
            <p:nvPr/>
          </p:nvSpPr>
          <p:spPr>
            <a:xfrm flipH="1">
              <a:off x="8167224" y="940057"/>
              <a:ext cx="406859" cy="74082"/>
            </a:xfrm>
            <a:custGeom>
              <a:avLst/>
              <a:gdLst/>
              <a:ahLst/>
              <a:cxnLst/>
              <a:rect l="l" t="t" r="r" b="b"/>
              <a:pathLst>
                <a:path w="20315" h="3699" extrusionOk="0">
                  <a:moveTo>
                    <a:pt x="17325" y="0"/>
                  </a:moveTo>
                  <a:cubicBezTo>
                    <a:pt x="12554" y="69"/>
                    <a:pt x="7806" y="160"/>
                    <a:pt x="3059" y="229"/>
                  </a:cubicBezTo>
                  <a:cubicBezTo>
                    <a:pt x="2237" y="229"/>
                    <a:pt x="1461" y="411"/>
                    <a:pt x="845" y="868"/>
                  </a:cubicBezTo>
                  <a:cubicBezTo>
                    <a:pt x="548" y="1073"/>
                    <a:pt x="297" y="1370"/>
                    <a:pt x="183" y="1712"/>
                  </a:cubicBezTo>
                  <a:cubicBezTo>
                    <a:pt x="0" y="2374"/>
                    <a:pt x="479" y="3082"/>
                    <a:pt x="1073" y="3379"/>
                  </a:cubicBezTo>
                  <a:cubicBezTo>
                    <a:pt x="1689" y="3675"/>
                    <a:pt x="2420" y="3698"/>
                    <a:pt x="3104" y="3698"/>
                  </a:cubicBezTo>
                  <a:lnTo>
                    <a:pt x="14905" y="3675"/>
                  </a:lnTo>
                  <a:cubicBezTo>
                    <a:pt x="15955" y="3675"/>
                    <a:pt x="17005" y="3675"/>
                    <a:pt x="18078" y="3630"/>
                  </a:cubicBezTo>
                  <a:cubicBezTo>
                    <a:pt x="18420" y="3630"/>
                    <a:pt x="18763" y="3607"/>
                    <a:pt x="19082" y="3493"/>
                  </a:cubicBezTo>
                  <a:cubicBezTo>
                    <a:pt x="19676" y="3287"/>
                    <a:pt x="20109" y="2740"/>
                    <a:pt x="20201" y="2123"/>
                  </a:cubicBezTo>
                  <a:cubicBezTo>
                    <a:pt x="20315" y="1507"/>
                    <a:pt x="20041" y="868"/>
                    <a:pt x="19561" y="480"/>
                  </a:cubicBezTo>
                  <a:cubicBezTo>
                    <a:pt x="18945" y="0"/>
                    <a:pt x="18101" y="0"/>
                    <a:pt x="17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8" name="Google Shape;938;p43"/>
          <p:cNvSpPr/>
          <p:nvPr/>
        </p:nvSpPr>
        <p:spPr>
          <a:xfrm>
            <a:off x="776310" y="1093172"/>
            <a:ext cx="8107713" cy="3556764"/>
          </a:xfrm>
          <a:custGeom>
            <a:avLst/>
            <a:gdLst/>
            <a:ahLst/>
            <a:cxnLst/>
            <a:rect l="l" t="t" r="r" b="b"/>
            <a:pathLst>
              <a:path w="24754" h="23786" extrusionOk="0">
                <a:moveTo>
                  <a:pt x="7290" y="1406"/>
                </a:moveTo>
                <a:cubicBezTo>
                  <a:pt x="4097" y="2942"/>
                  <a:pt x="257" y="6621"/>
                  <a:pt x="14" y="10138"/>
                </a:cubicBezTo>
                <a:cubicBezTo>
                  <a:pt x="-228" y="13655"/>
                  <a:pt x="2642" y="20527"/>
                  <a:pt x="5835" y="22508"/>
                </a:cubicBezTo>
                <a:cubicBezTo>
                  <a:pt x="9029" y="24489"/>
                  <a:pt x="16022" y="24044"/>
                  <a:pt x="19175" y="22023"/>
                </a:cubicBezTo>
                <a:cubicBezTo>
                  <a:pt x="22328" y="20002"/>
                  <a:pt x="24754" y="13897"/>
                  <a:pt x="24754" y="10380"/>
                </a:cubicBezTo>
                <a:cubicBezTo>
                  <a:pt x="24754" y="6863"/>
                  <a:pt x="22086" y="2417"/>
                  <a:pt x="19175" y="921"/>
                </a:cubicBezTo>
                <a:cubicBezTo>
                  <a:pt x="16264" y="-575"/>
                  <a:pt x="10484" y="-130"/>
                  <a:pt x="7290" y="1406"/>
                </a:cubicBezTo>
                <a:close/>
              </a:path>
            </a:pathLst>
          </a:custGeom>
          <a:solidFill>
            <a:srgbClr val="FFFCF2">
              <a:alpha val="40240"/>
            </a:srgbClr>
          </a:solidFill>
          <a:ln>
            <a:noFill/>
          </a:ln>
        </p:spPr>
      </p:sp>
      <p:sp>
        <p:nvSpPr>
          <p:cNvPr id="939" name="Google Shape;939;p43"/>
          <p:cNvSpPr txBox="1">
            <a:spLocks noGrp="1"/>
          </p:cNvSpPr>
          <p:nvPr>
            <p:ph type="title"/>
          </p:nvPr>
        </p:nvSpPr>
        <p:spPr>
          <a:xfrm>
            <a:off x="691730" y="423645"/>
            <a:ext cx="7704000" cy="572700"/>
          </a:xfrm>
          <a:prstGeom prst="rect">
            <a:avLst/>
          </a:prstGeom>
        </p:spPr>
        <p:txBody>
          <a:bodyPr spcFirstLastPara="1" wrap="square" lIns="91425" tIns="91425" rIns="91425" bIns="91425" anchor="t" anchorCtr="0">
            <a:noAutofit/>
          </a:bodyPr>
          <a:lstStyle/>
          <a:p>
            <a:r>
              <a:rPr lang="en-US" sz="3200" dirty="0"/>
              <a:t>INDIRECT INGUINAL HERNIA</a:t>
            </a:r>
          </a:p>
        </p:txBody>
      </p:sp>
      <p:grpSp>
        <p:nvGrpSpPr>
          <p:cNvPr id="942" name="Google Shape;942;p43"/>
          <p:cNvGrpSpPr/>
          <p:nvPr/>
        </p:nvGrpSpPr>
        <p:grpSpPr>
          <a:xfrm rot="5400000" flipH="1">
            <a:off x="5941051" y="4676001"/>
            <a:ext cx="261494" cy="330267"/>
            <a:chOff x="3311031" y="3025663"/>
            <a:chExt cx="308584" cy="389695"/>
          </a:xfrm>
        </p:grpSpPr>
        <p:sp>
          <p:nvSpPr>
            <p:cNvPr id="943" name="Google Shape;943;p43"/>
            <p:cNvSpPr/>
            <p:nvPr/>
          </p:nvSpPr>
          <p:spPr>
            <a:xfrm flipH="1">
              <a:off x="3311031" y="3025663"/>
              <a:ext cx="308584" cy="389695"/>
            </a:xfrm>
            <a:custGeom>
              <a:avLst/>
              <a:gdLst/>
              <a:ahLst/>
              <a:cxnLst/>
              <a:rect l="l" t="t" r="r" b="b"/>
              <a:pathLst>
                <a:path w="15408" h="19458" extrusionOk="0">
                  <a:moveTo>
                    <a:pt x="11748" y="0"/>
                  </a:moveTo>
                  <a:cubicBezTo>
                    <a:pt x="11325" y="0"/>
                    <a:pt x="10903" y="69"/>
                    <a:pt x="10501" y="209"/>
                  </a:cubicBezTo>
                  <a:cubicBezTo>
                    <a:pt x="8789" y="802"/>
                    <a:pt x="7716" y="2445"/>
                    <a:pt x="6757" y="3998"/>
                  </a:cubicBezTo>
                  <a:cubicBezTo>
                    <a:pt x="4771" y="7239"/>
                    <a:pt x="2786" y="10503"/>
                    <a:pt x="777" y="13744"/>
                  </a:cubicBezTo>
                  <a:cubicBezTo>
                    <a:pt x="1" y="15022"/>
                    <a:pt x="161" y="17008"/>
                    <a:pt x="1279" y="18263"/>
                  </a:cubicBezTo>
                  <a:cubicBezTo>
                    <a:pt x="1958" y="19027"/>
                    <a:pt x="2996" y="19458"/>
                    <a:pt x="4019" y="19458"/>
                  </a:cubicBezTo>
                  <a:cubicBezTo>
                    <a:pt x="4647" y="19458"/>
                    <a:pt x="5269" y="19295"/>
                    <a:pt x="5799" y="18948"/>
                  </a:cubicBezTo>
                  <a:cubicBezTo>
                    <a:pt x="6278" y="18629"/>
                    <a:pt x="6666" y="18218"/>
                    <a:pt x="7031" y="17761"/>
                  </a:cubicBezTo>
                  <a:cubicBezTo>
                    <a:pt x="7579" y="17099"/>
                    <a:pt x="8058" y="16392"/>
                    <a:pt x="8538" y="15661"/>
                  </a:cubicBezTo>
                  <a:cubicBezTo>
                    <a:pt x="10683" y="12443"/>
                    <a:pt x="12852" y="9225"/>
                    <a:pt x="14586" y="5755"/>
                  </a:cubicBezTo>
                  <a:cubicBezTo>
                    <a:pt x="14906" y="5116"/>
                    <a:pt x="15225" y="4431"/>
                    <a:pt x="15294" y="3701"/>
                  </a:cubicBezTo>
                  <a:cubicBezTo>
                    <a:pt x="15408" y="2537"/>
                    <a:pt x="14837" y="1327"/>
                    <a:pt x="13879" y="642"/>
                  </a:cubicBezTo>
                  <a:cubicBezTo>
                    <a:pt x="13250" y="218"/>
                    <a:pt x="12500" y="0"/>
                    <a:pt x="117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43"/>
            <p:cNvSpPr/>
            <p:nvPr/>
          </p:nvSpPr>
          <p:spPr>
            <a:xfrm flipH="1">
              <a:off x="3311033" y="3038519"/>
              <a:ext cx="285712" cy="376837"/>
            </a:xfrm>
            <a:custGeom>
              <a:avLst/>
              <a:gdLst/>
              <a:ahLst/>
              <a:cxnLst/>
              <a:rect l="l" t="t" r="r" b="b"/>
              <a:pathLst>
                <a:path w="14266" h="18816" extrusionOk="0">
                  <a:moveTo>
                    <a:pt x="12737" y="0"/>
                  </a:moveTo>
                  <a:cubicBezTo>
                    <a:pt x="12737" y="0"/>
                    <a:pt x="13262" y="2306"/>
                    <a:pt x="11641" y="4816"/>
                  </a:cubicBezTo>
                  <a:cubicBezTo>
                    <a:pt x="10020" y="7327"/>
                    <a:pt x="5181" y="15156"/>
                    <a:pt x="3903" y="16571"/>
                  </a:cubicBezTo>
                  <a:cubicBezTo>
                    <a:pt x="3155" y="17401"/>
                    <a:pt x="1970" y="17599"/>
                    <a:pt x="1100" y="17599"/>
                  </a:cubicBezTo>
                  <a:cubicBezTo>
                    <a:pt x="510" y="17599"/>
                    <a:pt x="65" y="17508"/>
                    <a:pt x="0" y="17462"/>
                  </a:cubicBezTo>
                  <a:lnTo>
                    <a:pt x="0" y="17462"/>
                  </a:lnTo>
                  <a:cubicBezTo>
                    <a:pt x="46" y="17507"/>
                    <a:pt x="91" y="17553"/>
                    <a:pt x="137" y="17621"/>
                  </a:cubicBezTo>
                  <a:cubicBezTo>
                    <a:pt x="816" y="18385"/>
                    <a:pt x="1854" y="18816"/>
                    <a:pt x="2877" y="18816"/>
                  </a:cubicBezTo>
                  <a:cubicBezTo>
                    <a:pt x="3505" y="18816"/>
                    <a:pt x="4127" y="18653"/>
                    <a:pt x="4657" y="18306"/>
                  </a:cubicBezTo>
                  <a:cubicBezTo>
                    <a:pt x="5136" y="17987"/>
                    <a:pt x="5524" y="17576"/>
                    <a:pt x="5889" y="17119"/>
                  </a:cubicBezTo>
                  <a:cubicBezTo>
                    <a:pt x="6414" y="16457"/>
                    <a:pt x="6916" y="15750"/>
                    <a:pt x="7396" y="15019"/>
                  </a:cubicBezTo>
                  <a:cubicBezTo>
                    <a:pt x="9541" y="11801"/>
                    <a:pt x="11710" y="8583"/>
                    <a:pt x="13444" y="5113"/>
                  </a:cubicBezTo>
                  <a:cubicBezTo>
                    <a:pt x="13764" y="4474"/>
                    <a:pt x="14083" y="3789"/>
                    <a:pt x="14152" y="3059"/>
                  </a:cubicBezTo>
                  <a:cubicBezTo>
                    <a:pt x="14266" y="1895"/>
                    <a:pt x="13695" y="685"/>
                    <a:pt x="127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43"/>
            <p:cNvSpPr/>
            <p:nvPr/>
          </p:nvSpPr>
          <p:spPr>
            <a:xfrm flipH="1">
              <a:off x="3397429" y="3183403"/>
              <a:ext cx="222185" cy="231938"/>
            </a:xfrm>
            <a:custGeom>
              <a:avLst/>
              <a:gdLst/>
              <a:ahLst/>
              <a:cxnLst/>
              <a:rect l="l" t="t" r="r" b="b"/>
              <a:pathLst>
                <a:path w="11094" h="11581" extrusionOk="0">
                  <a:moveTo>
                    <a:pt x="4383" y="1"/>
                  </a:moveTo>
                  <a:cubicBezTo>
                    <a:pt x="3174" y="1964"/>
                    <a:pt x="1987" y="3927"/>
                    <a:pt x="777" y="5867"/>
                  </a:cubicBezTo>
                  <a:cubicBezTo>
                    <a:pt x="1" y="7145"/>
                    <a:pt x="161" y="9131"/>
                    <a:pt x="1279" y="10386"/>
                  </a:cubicBezTo>
                  <a:cubicBezTo>
                    <a:pt x="1958" y="11150"/>
                    <a:pt x="2996" y="11581"/>
                    <a:pt x="4019" y="11581"/>
                  </a:cubicBezTo>
                  <a:cubicBezTo>
                    <a:pt x="4647" y="11581"/>
                    <a:pt x="5269" y="11418"/>
                    <a:pt x="5799" y="11071"/>
                  </a:cubicBezTo>
                  <a:cubicBezTo>
                    <a:pt x="6278" y="10752"/>
                    <a:pt x="6666" y="10341"/>
                    <a:pt x="7031" y="9884"/>
                  </a:cubicBezTo>
                  <a:cubicBezTo>
                    <a:pt x="7579" y="9222"/>
                    <a:pt x="8058" y="8515"/>
                    <a:pt x="8538" y="7784"/>
                  </a:cubicBezTo>
                  <a:cubicBezTo>
                    <a:pt x="9382" y="6506"/>
                    <a:pt x="10249" y="5228"/>
                    <a:pt x="11094" y="3927"/>
                  </a:cubicBezTo>
                  <a:lnTo>
                    <a:pt x="11094" y="3927"/>
                  </a:lnTo>
                  <a:cubicBezTo>
                    <a:pt x="10803" y="3978"/>
                    <a:pt x="10510" y="4002"/>
                    <a:pt x="10218" y="4002"/>
                  </a:cubicBezTo>
                  <a:cubicBezTo>
                    <a:pt x="9207" y="4002"/>
                    <a:pt x="8203" y="3718"/>
                    <a:pt x="7282" y="3311"/>
                  </a:cubicBezTo>
                  <a:cubicBezTo>
                    <a:pt x="6575" y="2991"/>
                    <a:pt x="5890" y="2603"/>
                    <a:pt x="5365" y="2055"/>
                  </a:cubicBezTo>
                  <a:cubicBezTo>
                    <a:pt x="4817" y="1507"/>
                    <a:pt x="4429" y="777"/>
                    <a:pt x="44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43"/>
            <p:cNvSpPr/>
            <p:nvPr/>
          </p:nvSpPr>
          <p:spPr>
            <a:xfrm flipH="1">
              <a:off x="3397432" y="3259740"/>
              <a:ext cx="199314" cy="155594"/>
            </a:xfrm>
            <a:custGeom>
              <a:avLst/>
              <a:gdLst/>
              <a:ahLst/>
              <a:cxnLst/>
              <a:rect l="l" t="t" r="r" b="b"/>
              <a:pathLst>
                <a:path w="9952" h="7769" extrusionOk="0">
                  <a:moveTo>
                    <a:pt x="7669" y="1"/>
                  </a:moveTo>
                  <a:cubicBezTo>
                    <a:pt x="6095" y="2489"/>
                    <a:pt x="4542" y="4817"/>
                    <a:pt x="3903" y="5524"/>
                  </a:cubicBezTo>
                  <a:cubicBezTo>
                    <a:pt x="3155" y="6354"/>
                    <a:pt x="1970" y="6552"/>
                    <a:pt x="1100" y="6552"/>
                  </a:cubicBezTo>
                  <a:cubicBezTo>
                    <a:pt x="510" y="6552"/>
                    <a:pt x="65" y="6461"/>
                    <a:pt x="0" y="6415"/>
                  </a:cubicBezTo>
                  <a:lnTo>
                    <a:pt x="0" y="6415"/>
                  </a:lnTo>
                  <a:cubicBezTo>
                    <a:pt x="46" y="6460"/>
                    <a:pt x="91" y="6506"/>
                    <a:pt x="137" y="6574"/>
                  </a:cubicBezTo>
                  <a:cubicBezTo>
                    <a:pt x="816" y="7338"/>
                    <a:pt x="1854" y="7769"/>
                    <a:pt x="2877" y="7769"/>
                  </a:cubicBezTo>
                  <a:cubicBezTo>
                    <a:pt x="3505" y="7769"/>
                    <a:pt x="4127" y="7606"/>
                    <a:pt x="4657" y="7259"/>
                  </a:cubicBezTo>
                  <a:cubicBezTo>
                    <a:pt x="5136" y="6940"/>
                    <a:pt x="5524" y="6529"/>
                    <a:pt x="5889" y="6072"/>
                  </a:cubicBezTo>
                  <a:cubicBezTo>
                    <a:pt x="6437" y="5410"/>
                    <a:pt x="6916" y="4703"/>
                    <a:pt x="7396" y="3972"/>
                  </a:cubicBezTo>
                  <a:cubicBezTo>
                    <a:pt x="8240" y="2694"/>
                    <a:pt x="9107" y="1416"/>
                    <a:pt x="9952" y="115"/>
                  </a:cubicBezTo>
                  <a:lnTo>
                    <a:pt x="9952" y="115"/>
                  </a:lnTo>
                  <a:cubicBezTo>
                    <a:pt x="9679" y="164"/>
                    <a:pt x="9403" y="187"/>
                    <a:pt x="9126" y="187"/>
                  </a:cubicBezTo>
                  <a:cubicBezTo>
                    <a:pt x="8639" y="187"/>
                    <a:pt x="8150" y="117"/>
                    <a:pt x="7669" y="1"/>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7" name="Google Shape;947;p43"/>
          <p:cNvSpPr/>
          <p:nvPr/>
        </p:nvSpPr>
        <p:spPr>
          <a:xfrm>
            <a:off x="6477745" y="4506253"/>
            <a:ext cx="68123" cy="64985"/>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43"/>
          <p:cNvSpPr/>
          <p:nvPr/>
        </p:nvSpPr>
        <p:spPr>
          <a:xfrm rot="-1531528">
            <a:off x="8308411" y="1462708"/>
            <a:ext cx="174638" cy="113415"/>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43"/>
          <p:cNvSpPr/>
          <p:nvPr/>
        </p:nvSpPr>
        <p:spPr>
          <a:xfrm>
            <a:off x="1591894" y="694034"/>
            <a:ext cx="174640" cy="113416"/>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0" name="Google Shape;950;p43"/>
          <p:cNvGrpSpPr/>
          <p:nvPr/>
        </p:nvGrpSpPr>
        <p:grpSpPr>
          <a:xfrm rot="654615">
            <a:off x="7640890" y="433767"/>
            <a:ext cx="1140331" cy="595198"/>
            <a:chOff x="1362021" y="1108808"/>
            <a:chExt cx="986885" cy="515106"/>
          </a:xfrm>
        </p:grpSpPr>
        <p:sp>
          <p:nvSpPr>
            <p:cNvPr id="951" name="Google Shape;951;p43"/>
            <p:cNvSpPr/>
            <p:nvPr/>
          </p:nvSpPr>
          <p:spPr>
            <a:xfrm flipH="1">
              <a:off x="1362021" y="1108808"/>
              <a:ext cx="147683" cy="70196"/>
            </a:xfrm>
            <a:custGeom>
              <a:avLst/>
              <a:gdLst/>
              <a:ahLst/>
              <a:cxnLst/>
              <a:rect l="l" t="t" r="r" b="b"/>
              <a:pathLst>
                <a:path w="7374" h="3505" extrusionOk="0">
                  <a:moveTo>
                    <a:pt x="7141" y="0"/>
                  </a:moveTo>
                  <a:cubicBezTo>
                    <a:pt x="7112" y="0"/>
                    <a:pt x="7083" y="6"/>
                    <a:pt x="7054" y="18"/>
                  </a:cubicBezTo>
                  <a:cubicBezTo>
                    <a:pt x="4748" y="999"/>
                    <a:pt x="2420" y="2026"/>
                    <a:pt x="137" y="3099"/>
                  </a:cubicBezTo>
                  <a:cubicBezTo>
                    <a:pt x="46" y="3145"/>
                    <a:pt x="1" y="3282"/>
                    <a:pt x="46" y="3373"/>
                  </a:cubicBezTo>
                  <a:cubicBezTo>
                    <a:pt x="69" y="3442"/>
                    <a:pt x="115" y="3464"/>
                    <a:pt x="160" y="3487"/>
                  </a:cubicBezTo>
                  <a:cubicBezTo>
                    <a:pt x="183" y="3499"/>
                    <a:pt x="212" y="3504"/>
                    <a:pt x="240" y="3504"/>
                  </a:cubicBezTo>
                  <a:cubicBezTo>
                    <a:pt x="269" y="3504"/>
                    <a:pt x="297" y="3499"/>
                    <a:pt x="320" y="3487"/>
                  </a:cubicBezTo>
                  <a:cubicBezTo>
                    <a:pt x="2603" y="2414"/>
                    <a:pt x="4908" y="1387"/>
                    <a:pt x="7236" y="406"/>
                  </a:cubicBezTo>
                  <a:cubicBezTo>
                    <a:pt x="7327" y="360"/>
                    <a:pt x="7373" y="223"/>
                    <a:pt x="7327" y="132"/>
                  </a:cubicBezTo>
                  <a:cubicBezTo>
                    <a:pt x="7294" y="47"/>
                    <a:pt x="7222" y="0"/>
                    <a:pt x="7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43"/>
            <p:cNvSpPr/>
            <p:nvPr/>
          </p:nvSpPr>
          <p:spPr>
            <a:xfrm flipH="1">
              <a:off x="1486309" y="1129214"/>
              <a:ext cx="604350" cy="382245"/>
            </a:xfrm>
            <a:custGeom>
              <a:avLst/>
              <a:gdLst/>
              <a:ahLst/>
              <a:cxnLst/>
              <a:rect l="l" t="t" r="r" b="b"/>
              <a:pathLst>
                <a:path w="30176" h="19086" extrusionOk="0">
                  <a:moveTo>
                    <a:pt x="25094" y="1"/>
                  </a:moveTo>
                  <a:cubicBezTo>
                    <a:pt x="25068" y="1"/>
                    <a:pt x="25043" y="1"/>
                    <a:pt x="25017" y="3"/>
                  </a:cubicBezTo>
                  <a:cubicBezTo>
                    <a:pt x="24698" y="26"/>
                    <a:pt x="24401" y="140"/>
                    <a:pt x="24127" y="254"/>
                  </a:cubicBezTo>
                  <a:cubicBezTo>
                    <a:pt x="16092" y="3655"/>
                    <a:pt x="8058" y="7056"/>
                    <a:pt x="1" y="10457"/>
                  </a:cubicBezTo>
                  <a:cubicBezTo>
                    <a:pt x="754" y="13333"/>
                    <a:pt x="1941" y="16278"/>
                    <a:pt x="3402" y="19085"/>
                  </a:cubicBezTo>
                  <a:cubicBezTo>
                    <a:pt x="11619" y="15136"/>
                    <a:pt x="19950" y="11461"/>
                    <a:pt x="28395" y="8015"/>
                  </a:cubicBezTo>
                  <a:cubicBezTo>
                    <a:pt x="28578" y="7946"/>
                    <a:pt x="28783" y="7855"/>
                    <a:pt x="28920" y="7718"/>
                  </a:cubicBezTo>
                  <a:cubicBezTo>
                    <a:pt x="29057" y="7535"/>
                    <a:pt x="29103" y="7330"/>
                    <a:pt x="29148" y="7125"/>
                  </a:cubicBezTo>
                  <a:cubicBezTo>
                    <a:pt x="29582" y="5367"/>
                    <a:pt x="29902" y="3587"/>
                    <a:pt x="30176" y="1806"/>
                  </a:cubicBezTo>
                  <a:cubicBezTo>
                    <a:pt x="28783" y="1281"/>
                    <a:pt x="27414" y="756"/>
                    <a:pt x="26044" y="231"/>
                  </a:cubicBezTo>
                  <a:cubicBezTo>
                    <a:pt x="25727" y="126"/>
                    <a:pt x="25411" y="1"/>
                    <a:pt x="250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43"/>
            <p:cNvSpPr/>
            <p:nvPr/>
          </p:nvSpPr>
          <p:spPr>
            <a:xfrm flipH="1">
              <a:off x="2048095" y="1364212"/>
              <a:ext cx="277501" cy="230416"/>
            </a:xfrm>
            <a:custGeom>
              <a:avLst/>
              <a:gdLst/>
              <a:ahLst/>
              <a:cxnLst/>
              <a:rect l="l" t="t" r="r" b="b"/>
              <a:pathLst>
                <a:path w="13856" h="11505" extrusionOk="0">
                  <a:moveTo>
                    <a:pt x="11253" y="0"/>
                  </a:moveTo>
                  <a:cubicBezTo>
                    <a:pt x="7510" y="1667"/>
                    <a:pt x="3744" y="3310"/>
                    <a:pt x="0" y="4976"/>
                  </a:cubicBezTo>
                  <a:cubicBezTo>
                    <a:pt x="639" y="7282"/>
                    <a:pt x="1621" y="9473"/>
                    <a:pt x="2853" y="11504"/>
                  </a:cubicBezTo>
                  <a:cubicBezTo>
                    <a:pt x="6528" y="9838"/>
                    <a:pt x="10203" y="8149"/>
                    <a:pt x="13855" y="6483"/>
                  </a:cubicBezTo>
                  <a:cubicBezTo>
                    <a:pt x="13467" y="4086"/>
                    <a:pt x="12554" y="1781"/>
                    <a:pt x="11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43"/>
            <p:cNvSpPr/>
            <p:nvPr/>
          </p:nvSpPr>
          <p:spPr>
            <a:xfrm flipH="1">
              <a:off x="1585522" y="1247464"/>
              <a:ext cx="350641" cy="192084"/>
            </a:xfrm>
            <a:custGeom>
              <a:avLst/>
              <a:gdLst/>
              <a:ahLst/>
              <a:cxnLst/>
              <a:rect l="l" t="t" r="r" b="b"/>
              <a:pathLst>
                <a:path w="17508" h="9591" extrusionOk="0">
                  <a:moveTo>
                    <a:pt x="16201" y="1"/>
                  </a:moveTo>
                  <a:cubicBezTo>
                    <a:pt x="16187" y="1"/>
                    <a:pt x="16173" y="4"/>
                    <a:pt x="16161" y="10"/>
                  </a:cubicBezTo>
                  <a:cubicBezTo>
                    <a:pt x="16115" y="33"/>
                    <a:pt x="16070" y="101"/>
                    <a:pt x="16115" y="147"/>
                  </a:cubicBezTo>
                  <a:lnTo>
                    <a:pt x="17302" y="2795"/>
                  </a:lnTo>
                  <a:cubicBezTo>
                    <a:pt x="17302" y="2817"/>
                    <a:pt x="17325" y="2840"/>
                    <a:pt x="17348" y="2840"/>
                  </a:cubicBezTo>
                  <a:cubicBezTo>
                    <a:pt x="17359" y="2852"/>
                    <a:pt x="17376" y="2857"/>
                    <a:pt x="17393" y="2857"/>
                  </a:cubicBezTo>
                  <a:cubicBezTo>
                    <a:pt x="17410" y="2857"/>
                    <a:pt x="17428" y="2852"/>
                    <a:pt x="17439" y="2840"/>
                  </a:cubicBezTo>
                  <a:cubicBezTo>
                    <a:pt x="17485" y="2817"/>
                    <a:pt x="17508" y="2772"/>
                    <a:pt x="17485" y="2703"/>
                  </a:cubicBezTo>
                  <a:lnTo>
                    <a:pt x="16298" y="56"/>
                  </a:lnTo>
                  <a:cubicBezTo>
                    <a:pt x="16281" y="22"/>
                    <a:pt x="16240" y="1"/>
                    <a:pt x="16201" y="1"/>
                  </a:cubicBezTo>
                  <a:close/>
                  <a:moveTo>
                    <a:pt x="11858" y="1503"/>
                  </a:moveTo>
                  <a:cubicBezTo>
                    <a:pt x="11838" y="1503"/>
                    <a:pt x="11818" y="1508"/>
                    <a:pt x="11801" y="1516"/>
                  </a:cubicBezTo>
                  <a:cubicBezTo>
                    <a:pt x="11756" y="1539"/>
                    <a:pt x="11733" y="1608"/>
                    <a:pt x="11778" y="1653"/>
                  </a:cubicBezTo>
                  <a:cubicBezTo>
                    <a:pt x="12281" y="2498"/>
                    <a:pt x="12691" y="3365"/>
                    <a:pt x="13011" y="4301"/>
                  </a:cubicBezTo>
                  <a:cubicBezTo>
                    <a:pt x="13011" y="4324"/>
                    <a:pt x="13034" y="4347"/>
                    <a:pt x="13057" y="4369"/>
                  </a:cubicBezTo>
                  <a:lnTo>
                    <a:pt x="13148" y="4369"/>
                  </a:lnTo>
                  <a:cubicBezTo>
                    <a:pt x="13194" y="4347"/>
                    <a:pt x="13216" y="4278"/>
                    <a:pt x="13194" y="4233"/>
                  </a:cubicBezTo>
                  <a:cubicBezTo>
                    <a:pt x="12897" y="3297"/>
                    <a:pt x="12463" y="2384"/>
                    <a:pt x="11961" y="1562"/>
                  </a:cubicBezTo>
                  <a:cubicBezTo>
                    <a:pt x="11932" y="1519"/>
                    <a:pt x="11894" y="1503"/>
                    <a:pt x="11858" y="1503"/>
                  </a:cubicBezTo>
                  <a:close/>
                  <a:moveTo>
                    <a:pt x="8052" y="3265"/>
                  </a:moveTo>
                  <a:cubicBezTo>
                    <a:pt x="8038" y="3265"/>
                    <a:pt x="8024" y="3268"/>
                    <a:pt x="8012" y="3274"/>
                  </a:cubicBezTo>
                  <a:cubicBezTo>
                    <a:pt x="7944" y="3297"/>
                    <a:pt x="7921" y="3365"/>
                    <a:pt x="7944" y="3411"/>
                  </a:cubicBezTo>
                  <a:lnTo>
                    <a:pt x="9199" y="5967"/>
                  </a:lnTo>
                  <a:cubicBezTo>
                    <a:pt x="9199" y="5990"/>
                    <a:pt x="9222" y="6013"/>
                    <a:pt x="9245" y="6036"/>
                  </a:cubicBezTo>
                  <a:cubicBezTo>
                    <a:pt x="9268" y="6036"/>
                    <a:pt x="9313" y="6036"/>
                    <a:pt x="9336" y="6013"/>
                  </a:cubicBezTo>
                  <a:cubicBezTo>
                    <a:pt x="9382" y="5990"/>
                    <a:pt x="9405" y="5944"/>
                    <a:pt x="9382" y="5876"/>
                  </a:cubicBezTo>
                  <a:lnTo>
                    <a:pt x="8149" y="3320"/>
                  </a:lnTo>
                  <a:cubicBezTo>
                    <a:pt x="8132" y="3286"/>
                    <a:pt x="8091" y="3265"/>
                    <a:pt x="8052" y="3265"/>
                  </a:cubicBezTo>
                  <a:close/>
                  <a:moveTo>
                    <a:pt x="4068" y="4888"/>
                  </a:moveTo>
                  <a:cubicBezTo>
                    <a:pt x="4058" y="4888"/>
                    <a:pt x="4049" y="4890"/>
                    <a:pt x="4041" y="4894"/>
                  </a:cubicBezTo>
                  <a:cubicBezTo>
                    <a:pt x="3972" y="4917"/>
                    <a:pt x="3949" y="4986"/>
                    <a:pt x="3972" y="5031"/>
                  </a:cubicBezTo>
                  <a:lnTo>
                    <a:pt x="4976" y="7885"/>
                  </a:lnTo>
                  <a:cubicBezTo>
                    <a:pt x="4999" y="7907"/>
                    <a:pt x="5022" y="7930"/>
                    <a:pt x="5045" y="7953"/>
                  </a:cubicBezTo>
                  <a:lnTo>
                    <a:pt x="5113" y="7953"/>
                  </a:lnTo>
                  <a:cubicBezTo>
                    <a:pt x="5182" y="7930"/>
                    <a:pt x="5205" y="7862"/>
                    <a:pt x="5182" y="7816"/>
                  </a:cubicBezTo>
                  <a:lnTo>
                    <a:pt x="4178" y="4963"/>
                  </a:lnTo>
                  <a:cubicBezTo>
                    <a:pt x="4159" y="4926"/>
                    <a:pt x="4110" y="4888"/>
                    <a:pt x="4068" y="4888"/>
                  </a:cubicBezTo>
                  <a:close/>
                  <a:moveTo>
                    <a:pt x="119" y="6392"/>
                  </a:moveTo>
                  <a:cubicBezTo>
                    <a:pt x="104" y="6392"/>
                    <a:pt x="87" y="6395"/>
                    <a:pt x="69" y="6401"/>
                  </a:cubicBezTo>
                  <a:cubicBezTo>
                    <a:pt x="23" y="6424"/>
                    <a:pt x="0" y="6469"/>
                    <a:pt x="23" y="6538"/>
                  </a:cubicBezTo>
                  <a:cubicBezTo>
                    <a:pt x="434" y="7565"/>
                    <a:pt x="936" y="8569"/>
                    <a:pt x="1507" y="9528"/>
                  </a:cubicBezTo>
                  <a:cubicBezTo>
                    <a:pt x="1507" y="9551"/>
                    <a:pt x="1530" y="9574"/>
                    <a:pt x="1553" y="9574"/>
                  </a:cubicBezTo>
                  <a:cubicBezTo>
                    <a:pt x="1564" y="9585"/>
                    <a:pt x="1581" y="9591"/>
                    <a:pt x="1598" y="9591"/>
                  </a:cubicBezTo>
                  <a:cubicBezTo>
                    <a:pt x="1615" y="9591"/>
                    <a:pt x="1632" y="9585"/>
                    <a:pt x="1644" y="9574"/>
                  </a:cubicBezTo>
                  <a:cubicBezTo>
                    <a:pt x="1690" y="9551"/>
                    <a:pt x="1712" y="9482"/>
                    <a:pt x="1690" y="9437"/>
                  </a:cubicBezTo>
                  <a:cubicBezTo>
                    <a:pt x="1119" y="8478"/>
                    <a:pt x="640" y="7474"/>
                    <a:pt x="206" y="6447"/>
                  </a:cubicBezTo>
                  <a:cubicBezTo>
                    <a:pt x="189" y="6413"/>
                    <a:pt x="160" y="6392"/>
                    <a:pt x="119" y="63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43"/>
            <p:cNvSpPr/>
            <p:nvPr/>
          </p:nvSpPr>
          <p:spPr>
            <a:xfrm flipH="1">
              <a:off x="2048099" y="1437806"/>
              <a:ext cx="245497" cy="156815"/>
            </a:xfrm>
            <a:custGeom>
              <a:avLst/>
              <a:gdLst/>
              <a:ahLst/>
              <a:cxnLst/>
              <a:rect l="l" t="t" r="r" b="b"/>
              <a:pathLst>
                <a:path w="12258" h="7830" extrusionOk="0">
                  <a:moveTo>
                    <a:pt x="11550" y="0"/>
                  </a:moveTo>
                  <a:cubicBezTo>
                    <a:pt x="7647" y="1712"/>
                    <a:pt x="3789" y="3561"/>
                    <a:pt x="0" y="5524"/>
                  </a:cubicBezTo>
                  <a:cubicBezTo>
                    <a:pt x="388" y="6300"/>
                    <a:pt x="799" y="7076"/>
                    <a:pt x="1255" y="7829"/>
                  </a:cubicBezTo>
                  <a:cubicBezTo>
                    <a:pt x="4930" y="6163"/>
                    <a:pt x="8605" y="4474"/>
                    <a:pt x="12257" y="2808"/>
                  </a:cubicBezTo>
                  <a:cubicBezTo>
                    <a:pt x="12098" y="1849"/>
                    <a:pt x="11846" y="890"/>
                    <a:pt x="1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43"/>
            <p:cNvSpPr/>
            <p:nvPr/>
          </p:nvSpPr>
          <p:spPr>
            <a:xfrm flipH="1">
              <a:off x="2011522" y="1314049"/>
              <a:ext cx="337383" cy="309865"/>
            </a:xfrm>
            <a:custGeom>
              <a:avLst/>
              <a:gdLst/>
              <a:ahLst/>
              <a:cxnLst/>
              <a:rect l="l" t="t" r="r" b="b"/>
              <a:pathLst>
                <a:path w="16846" h="15472" extrusionOk="0">
                  <a:moveTo>
                    <a:pt x="12200" y="1"/>
                  </a:moveTo>
                  <a:cubicBezTo>
                    <a:pt x="12159" y="1"/>
                    <a:pt x="12117" y="6"/>
                    <a:pt x="12075" y="17"/>
                  </a:cubicBezTo>
                  <a:cubicBezTo>
                    <a:pt x="11801" y="109"/>
                    <a:pt x="11641" y="428"/>
                    <a:pt x="11664" y="725"/>
                  </a:cubicBezTo>
                  <a:cubicBezTo>
                    <a:pt x="11687" y="999"/>
                    <a:pt x="11732" y="1296"/>
                    <a:pt x="11801" y="1478"/>
                  </a:cubicBezTo>
                  <a:cubicBezTo>
                    <a:pt x="12988" y="4423"/>
                    <a:pt x="14175" y="7390"/>
                    <a:pt x="15339" y="10334"/>
                  </a:cubicBezTo>
                  <a:cubicBezTo>
                    <a:pt x="15453" y="10608"/>
                    <a:pt x="15590" y="10928"/>
                    <a:pt x="15841" y="11110"/>
                  </a:cubicBezTo>
                  <a:cubicBezTo>
                    <a:pt x="15952" y="11199"/>
                    <a:pt x="16106" y="11250"/>
                    <a:pt x="16257" y="11250"/>
                  </a:cubicBezTo>
                  <a:cubicBezTo>
                    <a:pt x="16415" y="11250"/>
                    <a:pt x="16569" y="11194"/>
                    <a:pt x="16663" y="11065"/>
                  </a:cubicBezTo>
                  <a:cubicBezTo>
                    <a:pt x="16845" y="10859"/>
                    <a:pt x="16754" y="10540"/>
                    <a:pt x="16663" y="10266"/>
                  </a:cubicBezTo>
                  <a:cubicBezTo>
                    <a:pt x="15613" y="7070"/>
                    <a:pt x="14403" y="3920"/>
                    <a:pt x="13056" y="816"/>
                  </a:cubicBezTo>
                  <a:cubicBezTo>
                    <a:pt x="12892" y="446"/>
                    <a:pt x="12578" y="1"/>
                    <a:pt x="12200" y="1"/>
                  </a:cubicBezTo>
                  <a:close/>
                  <a:moveTo>
                    <a:pt x="636" y="5970"/>
                  </a:moveTo>
                  <a:cubicBezTo>
                    <a:pt x="615" y="5970"/>
                    <a:pt x="593" y="5971"/>
                    <a:pt x="571" y="5975"/>
                  </a:cubicBezTo>
                  <a:cubicBezTo>
                    <a:pt x="251" y="6020"/>
                    <a:pt x="46" y="6340"/>
                    <a:pt x="23" y="6637"/>
                  </a:cubicBezTo>
                  <a:cubicBezTo>
                    <a:pt x="0" y="6956"/>
                    <a:pt x="137" y="7253"/>
                    <a:pt x="251" y="7550"/>
                  </a:cubicBezTo>
                  <a:cubicBezTo>
                    <a:pt x="662" y="8486"/>
                    <a:pt x="1050" y="9421"/>
                    <a:pt x="1461" y="10380"/>
                  </a:cubicBezTo>
                  <a:cubicBezTo>
                    <a:pt x="1803" y="11179"/>
                    <a:pt x="2146" y="12001"/>
                    <a:pt x="2488" y="12799"/>
                  </a:cubicBezTo>
                  <a:cubicBezTo>
                    <a:pt x="2808" y="13598"/>
                    <a:pt x="3150" y="14397"/>
                    <a:pt x="3675" y="15082"/>
                  </a:cubicBezTo>
                  <a:cubicBezTo>
                    <a:pt x="3812" y="15265"/>
                    <a:pt x="3995" y="15447"/>
                    <a:pt x="4223" y="15470"/>
                  </a:cubicBezTo>
                  <a:cubicBezTo>
                    <a:pt x="4235" y="15471"/>
                    <a:pt x="4246" y="15471"/>
                    <a:pt x="4258" y="15471"/>
                  </a:cubicBezTo>
                  <a:cubicBezTo>
                    <a:pt x="4562" y="15471"/>
                    <a:pt x="4817" y="15185"/>
                    <a:pt x="4839" y="14877"/>
                  </a:cubicBezTo>
                  <a:cubicBezTo>
                    <a:pt x="4885" y="14557"/>
                    <a:pt x="4748" y="14237"/>
                    <a:pt x="4634" y="13941"/>
                  </a:cubicBezTo>
                  <a:cubicBezTo>
                    <a:pt x="3675" y="11727"/>
                    <a:pt x="2716" y="9490"/>
                    <a:pt x="1735" y="7276"/>
                  </a:cubicBezTo>
                  <a:cubicBezTo>
                    <a:pt x="1621" y="7025"/>
                    <a:pt x="1461" y="6751"/>
                    <a:pt x="1301" y="6477"/>
                  </a:cubicBezTo>
                  <a:cubicBezTo>
                    <a:pt x="1153" y="6223"/>
                    <a:pt x="908" y="5970"/>
                    <a:pt x="636" y="59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7" name="Google Shape;957;p43"/>
          <p:cNvGrpSpPr/>
          <p:nvPr/>
        </p:nvGrpSpPr>
        <p:grpSpPr>
          <a:xfrm>
            <a:off x="6871267" y="4523110"/>
            <a:ext cx="150927" cy="143533"/>
            <a:chOff x="3716290" y="4256524"/>
            <a:chExt cx="150927" cy="143533"/>
          </a:xfrm>
        </p:grpSpPr>
        <p:sp>
          <p:nvSpPr>
            <p:cNvPr id="958" name="Google Shape;958;p43"/>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43"/>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43"/>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1" name="Google Shape;961;p43"/>
          <p:cNvGrpSpPr/>
          <p:nvPr/>
        </p:nvGrpSpPr>
        <p:grpSpPr>
          <a:xfrm rot="16870946" flipH="1">
            <a:off x="4604534" y="4149138"/>
            <a:ext cx="874559" cy="1481121"/>
            <a:chOff x="-117729" y="1733810"/>
            <a:chExt cx="874530" cy="1481072"/>
          </a:xfrm>
        </p:grpSpPr>
        <p:sp>
          <p:nvSpPr>
            <p:cNvPr id="962" name="Google Shape;962;p43"/>
            <p:cNvSpPr/>
            <p:nvPr/>
          </p:nvSpPr>
          <p:spPr>
            <a:xfrm>
              <a:off x="21973" y="1733810"/>
              <a:ext cx="518652" cy="505591"/>
            </a:xfrm>
            <a:custGeom>
              <a:avLst/>
              <a:gdLst/>
              <a:ahLst/>
              <a:cxnLst/>
              <a:rect l="l" t="t" r="r" b="b"/>
              <a:pathLst>
                <a:path w="19220" h="18736" extrusionOk="0">
                  <a:moveTo>
                    <a:pt x="9145" y="0"/>
                  </a:moveTo>
                  <a:cubicBezTo>
                    <a:pt x="9095" y="0"/>
                    <a:pt x="9044" y="1"/>
                    <a:pt x="8994" y="2"/>
                  </a:cubicBezTo>
                  <a:cubicBezTo>
                    <a:pt x="7190" y="48"/>
                    <a:pt x="5410" y="824"/>
                    <a:pt x="4132" y="2079"/>
                  </a:cubicBezTo>
                  <a:cubicBezTo>
                    <a:pt x="3675" y="2536"/>
                    <a:pt x="3264" y="3084"/>
                    <a:pt x="3127" y="3723"/>
                  </a:cubicBezTo>
                  <a:cubicBezTo>
                    <a:pt x="2945" y="4476"/>
                    <a:pt x="3173" y="5275"/>
                    <a:pt x="3493" y="6005"/>
                  </a:cubicBezTo>
                  <a:cubicBezTo>
                    <a:pt x="4155" y="7466"/>
                    <a:pt x="5182" y="8744"/>
                    <a:pt x="5866" y="10182"/>
                  </a:cubicBezTo>
                  <a:cubicBezTo>
                    <a:pt x="4908" y="9406"/>
                    <a:pt x="3926" y="8630"/>
                    <a:pt x="2945" y="7854"/>
                  </a:cubicBezTo>
                  <a:cubicBezTo>
                    <a:pt x="2717" y="7671"/>
                    <a:pt x="2466" y="7489"/>
                    <a:pt x="2192" y="7420"/>
                  </a:cubicBezTo>
                  <a:cubicBezTo>
                    <a:pt x="2152" y="7416"/>
                    <a:pt x="2112" y="7413"/>
                    <a:pt x="2072" y="7413"/>
                  </a:cubicBezTo>
                  <a:cubicBezTo>
                    <a:pt x="1725" y="7413"/>
                    <a:pt x="1390" y="7586"/>
                    <a:pt x="1164" y="7831"/>
                  </a:cubicBezTo>
                  <a:cubicBezTo>
                    <a:pt x="913" y="8105"/>
                    <a:pt x="776" y="8470"/>
                    <a:pt x="662" y="8835"/>
                  </a:cubicBezTo>
                  <a:cubicBezTo>
                    <a:pt x="0" y="11323"/>
                    <a:pt x="1210" y="14062"/>
                    <a:pt x="3150" y="15752"/>
                  </a:cubicBezTo>
                  <a:cubicBezTo>
                    <a:pt x="5090" y="17441"/>
                    <a:pt x="7647" y="18239"/>
                    <a:pt x="10180" y="18673"/>
                  </a:cubicBezTo>
                  <a:cubicBezTo>
                    <a:pt x="10426" y="18715"/>
                    <a:pt x="10675" y="18735"/>
                    <a:pt x="10925" y="18735"/>
                  </a:cubicBezTo>
                  <a:cubicBezTo>
                    <a:pt x="12446" y="18735"/>
                    <a:pt x="14020" y="17997"/>
                    <a:pt x="15156" y="16938"/>
                  </a:cubicBezTo>
                  <a:cubicBezTo>
                    <a:pt x="16320" y="15866"/>
                    <a:pt x="16868" y="14291"/>
                    <a:pt x="17507" y="12853"/>
                  </a:cubicBezTo>
                  <a:cubicBezTo>
                    <a:pt x="18101" y="11483"/>
                    <a:pt x="18831" y="10159"/>
                    <a:pt x="19014" y="8676"/>
                  </a:cubicBezTo>
                  <a:cubicBezTo>
                    <a:pt x="19219" y="6987"/>
                    <a:pt x="18671" y="5275"/>
                    <a:pt x="18078" y="3677"/>
                  </a:cubicBezTo>
                  <a:cubicBezTo>
                    <a:pt x="17850" y="3015"/>
                    <a:pt x="17599" y="2376"/>
                    <a:pt x="17142" y="1874"/>
                  </a:cubicBezTo>
                  <a:cubicBezTo>
                    <a:pt x="16771" y="1485"/>
                    <a:pt x="16249" y="1205"/>
                    <a:pt x="15735" y="1205"/>
                  </a:cubicBezTo>
                  <a:cubicBezTo>
                    <a:pt x="15586" y="1205"/>
                    <a:pt x="15437" y="1229"/>
                    <a:pt x="15293" y="1280"/>
                  </a:cubicBezTo>
                  <a:cubicBezTo>
                    <a:pt x="14700" y="1509"/>
                    <a:pt x="14335" y="2102"/>
                    <a:pt x="14084" y="2695"/>
                  </a:cubicBezTo>
                  <a:cubicBezTo>
                    <a:pt x="13513" y="3997"/>
                    <a:pt x="13285" y="5412"/>
                    <a:pt x="13079" y="6804"/>
                  </a:cubicBezTo>
                  <a:cubicBezTo>
                    <a:pt x="13148" y="5571"/>
                    <a:pt x="13034" y="4339"/>
                    <a:pt x="12760" y="3129"/>
                  </a:cubicBezTo>
                  <a:cubicBezTo>
                    <a:pt x="12577" y="2262"/>
                    <a:pt x="12280" y="1372"/>
                    <a:pt x="11618" y="778"/>
                  </a:cubicBezTo>
                  <a:cubicBezTo>
                    <a:pt x="10949" y="195"/>
                    <a:pt x="10034"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43"/>
            <p:cNvSpPr/>
            <p:nvPr/>
          </p:nvSpPr>
          <p:spPr>
            <a:xfrm>
              <a:off x="182722" y="1995375"/>
              <a:ext cx="268582" cy="236173"/>
            </a:xfrm>
            <a:custGeom>
              <a:avLst/>
              <a:gdLst/>
              <a:ahLst/>
              <a:cxnLst/>
              <a:rect l="l" t="t" r="r" b="b"/>
              <a:pathLst>
                <a:path w="9953" h="8752" extrusionOk="0">
                  <a:moveTo>
                    <a:pt x="6563" y="1"/>
                  </a:moveTo>
                  <a:cubicBezTo>
                    <a:pt x="6452" y="1"/>
                    <a:pt x="6342" y="4"/>
                    <a:pt x="6232" y="10"/>
                  </a:cubicBezTo>
                  <a:cubicBezTo>
                    <a:pt x="4406" y="78"/>
                    <a:pt x="2626" y="740"/>
                    <a:pt x="1211" y="1882"/>
                  </a:cubicBezTo>
                  <a:cubicBezTo>
                    <a:pt x="754" y="2270"/>
                    <a:pt x="298" y="2726"/>
                    <a:pt x="138" y="3297"/>
                  </a:cubicBezTo>
                  <a:cubicBezTo>
                    <a:pt x="1" y="3776"/>
                    <a:pt x="92" y="4278"/>
                    <a:pt x="229" y="4758"/>
                  </a:cubicBezTo>
                  <a:cubicBezTo>
                    <a:pt x="822" y="6835"/>
                    <a:pt x="2671" y="8569"/>
                    <a:pt x="4817" y="8752"/>
                  </a:cubicBezTo>
                  <a:cubicBezTo>
                    <a:pt x="5661" y="8250"/>
                    <a:pt x="6780" y="8318"/>
                    <a:pt x="7670" y="7930"/>
                  </a:cubicBezTo>
                  <a:cubicBezTo>
                    <a:pt x="8515" y="7588"/>
                    <a:pt x="9131" y="6880"/>
                    <a:pt x="9496" y="6059"/>
                  </a:cubicBezTo>
                  <a:cubicBezTo>
                    <a:pt x="9838" y="5237"/>
                    <a:pt x="9953" y="4324"/>
                    <a:pt x="9884" y="3434"/>
                  </a:cubicBezTo>
                  <a:cubicBezTo>
                    <a:pt x="9816" y="2361"/>
                    <a:pt x="9519" y="1242"/>
                    <a:pt x="8674" y="603"/>
                  </a:cubicBezTo>
                  <a:cubicBezTo>
                    <a:pt x="8078" y="146"/>
                    <a:pt x="7310" y="1"/>
                    <a:pt x="65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43"/>
            <p:cNvSpPr/>
            <p:nvPr/>
          </p:nvSpPr>
          <p:spPr>
            <a:xfrm>
              <a:off x="-117729" y="2086450"/>
              <a:ext cx="874530" cy="1128432"/>
            </a:xfrm>
            <a:custGeom>
              <a:avLst/>
              <a:gdLst/>
              <a:ahLst/>
              <a:cxnLst/>
              <a:rect l="l" t="t" r="r" b="b"/>
              <a:pathLst>
                <a:path w="32408" h="41817" extrusionOk="0">
                  <a:moveTo>
                    <a:pt x="30309" y="1"/>
                  </a:moveTo>
                  <a:cubicBezTo>
                    <a:pt x="29836" y="1"/>
                    <a:pt x="29342" y="124"/>
                    <a:pt x="28916" y="310"/>
                  </a:cubicBezTo>
                  <a:cubicBezTo>
                    <a:pt x="27090" y="1109"/>
                    <a:pt x="25720" y="2661"/>
                    <a:pt x="24556" y="4281"/>
                  </a:cubicBezTo>
                  <a:cubicBezTo>
                    <a:pt x="22662" y="6906"/>
                    <a:pt x="21132" y="9828"/>
                    <a:pt x="20037" y="12909"/>
                  </a:cubicBezTo>
                  <a:cubicBezTo>
                    <a:pt x="20196" y="11700"/>
                    <a:pt x="20219" y="10513"/>
                    <a:pt x="20082" y="9326"/>
                  </a:cubicBezTo>
                  <a:cubicBezTo>
                    <a:pt x="19991" y="8413"/>
                    <a:pt x="19786" y="7500"/>
                    <a:pt x="19786" y="6587"/>
                  </a:cubicBezTo>
                  <a:cubicBezTo>
                    <a:pt x="19808" y="5674"/>
                    <a:pt x="20082" y="4715"/>
                    <a:pt x="20744" y="4099"/>
                  </a:cubicBezTo>
                  <a:cubicBezTo>
                    <a:pt x="21109" y="3779"/>
                    <a:pt x="21543" y="3574"/>
                    <a:pt x="21931" y="3277"/>
                  </a:cubicBezTo>
                  <a:cubicBezTo>
                    <a:pt x="22296" y="2980"/>
                    <a:pt x="22616" y="2524"/>
                    <a:pt x="22547" y="2044"/>
                  </a:cubicBezTo>
                  <a:cubicBezTo>
                    <a:pt x="22468" y="1992"/>
                    <a:pt x="22387" y="1969"/>
                    <a:pt x="22306" y="1969"/>
                  </a:cubicBezTo>
                  <a:cubicBezTo>
                    <a:pt x="21776" y="1969"/>
                    <a:pt x="21200" y="2926"/>
                    <a:pt x="20693" y="2926"/>
                  </a:cubicBezTo>
                  <a:cubicBezTo>
                    <a:pt x="20601" y="2926"/>
                    <a:pt x="20511" y="2895"/>
                    <a:pt x="20425" y="2820"/>
                  </a:cubicBezTo>
                  <a:cubicBezTo>
                    <a:pt x="20356" y="2752"/>
                    <a:pt x="20288" y="2661"/>
                    <a:pt x="20219" y="2569"/>
                  </a:cubicBezTo>
                  <a:cubicBezTo>
                    <a:pt x="20134" y="2490"/>
                    <a:pt x="20035" y="2455"/>
                    <a:pt x="19933" y="2455"/>
                  </a:cubicBezTo>
                  <a:cubicBezTo>
                    <a:pt x="19624" y="2455"/>
                    <a:pt x="19278" y="2763"/>
                    <a:pt x="19124" y="3072"/>
                  </a:cubicBezTo>
                  <a:cubicBezTo>
                    <a:pt x="18918" y="3482"/>
                    <a:pt x="18758" y="4030"/>
                    <a:pt x="18325" y="4190"/>
                  </a:cubicBezTo>
                  <a:cubicBezTo>
                    <a:pt x="18233" y="4223"/>
                    <a:pt x="18137" y="4236"/>
                    <a:pt x="18038" y="4236"/>
                  </a:cubicBezTo>
                  <a:cubicBezTo>
                    <a:pt x="17577" y="4236"/>
                    <a:pt x="17054" y="3945"/>
                    <a:pt x="16652" y="3945"/>
                  </a:cubicBezTo>
                  <a:cubicBezTo>
                    <a:pt x="16473" y="3945"/>
                    <a:pt x="16318" y="4002"/>
                    <a:pt x="16202" y="4167"/>
                  </a:cubicBezTo>
                  <a:cubicBezTo>
                    <a:pt x="16065" y="4350"/>
                    <a:pt x="16065" y="4578"/>
                    <a:pt x="15997" y="4783"/>
                  </a:cubicBezTo>
                  <a:cubicBezTo>
                    <a:pt x="15791" y="5423"/>
                    <a:pt x="15015" y="5605"/>
                    <a:pt x="14353" y="5719"/>
                  </a:cubicBezTo>
                  <a:cubicBezTo>
                    <a:pt x="14473" y="6130"/>
                    <a:pt x="14901" y="6336"/>
                    <a:pt x="15339" y="6336"/>
                  </a:cubicBezTo>
                  <a:cubicBezTo>
                    <a:pt x="15484" y="6336"/>
                    <a:pt x="15631" y="6313"/>
                    <a:pt x="15768" y="6267"/>
                  </a:cubicBezTo>
                  <a:cubicBezTo>
                    <a:pt x="16293" y="6107"/>
                    <a:pt x="16727" y="5696"/>
                    <a:pt x="17229" y="5423"/>
                  </a:cubicBezTo>
                  <a:cubicBezTo>
                    <a:pt x="17506" y="5271"/>
                    <a:pt x="17832" y="5169"/>
                    <a:pt x="18138" y="5169"/>
                  </a:cubicBezTo>
                  <a:cubicBezTo>
                    <a:pt x="18386" y="5169"/>
                    <a:pt x="18620" y="5236"/>
                    <a:pt x="18804" y="5400"/>
                  </a:cubicBezTo>
                  <a:cubicBezTo>
                    <a:pt x="19101" y="5674"/>
                    <a:pt x="19192" y="6062"/>
                    <a:pt x="19238" y="6450"/>
                  </a:cubicBezTo>
                  <a:cubicBezTo>
                    <a:pt x="19991" y="11311"/>
                    <a:pt x="19146" y="16356"/>
                    <a:pt x="17298" y="20898"/>
                  </a:cubicBezTo>
                  <a:cubicBezTo>
                    <a:pt x="16750" y="22290"/>
                    <a:pt x="16088" y="23614"/>
                    <a:pt x="15380" y="24915"/>
                  </a:cubicBezTo>
                  <a:cubicBezTo>
                    <a:pt x="16430" y="21925"/>
                    <a:pt x="16955" y="18753"/>
                    <a:pt x="16932" y="15603"/>
                  </a:cubicBezTo>
                  <a:cubicBezTo>
                    <a:pt x="16932" y="13480"/>
                    <a:pt x="16613" y="11220"/>
                    <a:pt x="15152" y="9668"/>
                  </a:cubicBezTo>
                  <a:cubicBezTo>
                    <a:pt x="14855" y="9349"/>
                    <a:pt x="14490" y="9052"/>
                    <a:pt x="14056" y="8960"/>
                  </a:cubicBezTo>
                  <a:cubicBezTo>
                    <a:pt x="13940" y="8931"/>
                    <a:pt x="13823" y="8918"/>
                    <a:pt x="13707" y="8918"/>
                  </a:cubicBezTo>
                  <a:cubicBezTo>
                    <a:pt x="12825" y="8918"/>
                    <a:pt x="12001" y="9716"/>
                    <a:pt x="11820" y="10604"/>
                  </a:cubicBezTo>
                  <a:cubicBezTo>
                    <a:pt x="11614" y="11608"/>
                    <a:pt x="12025" y="12658"/>
                    <a:pt x="12596" y="13526"/>
                  </a:cubicBezTo>
                  <a:cubicBezTo>
                    <a:pt x="13166" y="14393"/>
                    <a:pt x="13897" y="15146"/>
                    <a:pt x="14422" y="16013"/>
                  </a:cubicBezTo>
                  <a:cubicBezTo>
                    <a:pt x="15449" y="17725"/>
                    <a:pt x="15677" y="19802"/>
                    <a:pt x="15449" y="21765"/>
                  </a:cubicBezTo>
                  <a:cubicBezTo>
                    <a:pt x="15221" y="23637"/>
                    <a:pt x="14627" y="25417"/>
                    <a:pt x="14034" y="27198"/>
                  </a:cubicBezTo>
                  <a:cubicBezTo>
                    <a:pt x="12664" y="29343"/>
                    <a:pt x="11089" y="31398"/>
                    <a:pt x="9446" y="33338"/>
                  </a:cubicBezTo>
                  <a:cubicBezTo>
                    <a:pt x="8829" y="34068"/>
                    <a:pt x="8190" y="34776"/>
                    <a:pt x="7551" y="35461"/>
                  </a:cubicBezTo>
                  <a:cubicBezTo>
                    <a:pt x="8213" y="34091"/>
                    <a:pt x="8601" y="32607"/>
                    <a:pt x="8966" y="31147"/>
                  </a:cubicBezTo>
                  <a:cubicBezTo>
                    <a:pt x="9811" y="27746"/>
                    <a:pt x="10678" y="24322"/>
                    <a:pt x="10838" y="20807"/>
                  </a:cubicBezTo>
                  <a:cubicBezTo>
                    <a:pt x="10907" y="19437"/>
                    <a:pt x="10838" y="17954"/>
                    <a:pt x="9994" y="16881"/>
                  </a:cubicBezTo>
                  <a:cubicBezTo>
                    <a:pt x="9879" y="16744"/>
                    <a:pt x="9742" y="16607"/>
                    <a:pt x="9583" y="16561"/>
                  </a:cubicBezTo>
                  <a:cubicBezTo>
                    <a:pt x="9538" y="16550"/>
                    <a:pt x="9494" y="16545"/>
                    <a:pt x="9450" y="16545"/>
                  </a:cubicBezTo>
                  <a:cubicBezTo>
                    <a:pt x="9228" y="16545"/>
                    <a:pt x="9024" y="16679"/>
                    <a:pt x="8852" y="16812"/>
                  </a:cubicBezTo>
                  <a:cubicBezTo>
                    <a:pt x="8031" y="17520"/>
                    <a:pt x="7483" y="18501"/>
                    <a:pt x="7118" y="19506"/>
                  </a:cubicBezTo>
                  <a:cubicBezTo>
                    <a:pt x="6113" y="22176"/>
                    <a:pt x="6159" y="25098"/>
                    <a:pt x="6433" y="27928"/>
                  </a:cubicBezTo>
                  <a:cubicBezTo>
                    <a:pt x="6684" y="30667"/>
                    <a:pt x="7095" y="33384"/>
                    <a:pt x="6912" y="36100"/>
                  </a:cubicBezTo>
                  <a:cubicBezTo>
                    <a:pt x="4972" y="38086"/>
                    <a:pt x="2804" y="39866"/>
                    <a:pt x="338" y="41144"/>
                  </a:cubicBezTo>
                  <a:cubicBezTo>
                    <a:pt x="315" y="41138"/>
                    <a:pt x="293" y="41135"/>
                    <a:pt x="273" y="41135"/>
                  </a:cubicBezTo>
                  <a:cubicBezTo>
                    <a:pt x="1" y="41135"/>
                    <a:pt x="41" y="41677"/>
                    <a:pt x="338" y="41783"/>
                  </a:cubicBezTo>
                  <a:cubicBezTo>
                    <a:pt x="402" y="41806"/>
                    <a:pt x="467" y="41816"/>
                    <a:pt x="532" y="41816"/>
                  </a:cubicBezTo>
                  <a:cubicBezTo>
                    <a:pt x="792" y="41816"/>
                    <a:pt x="1055" y="41655"/>
                    <a:pt x="1274" y="41509"/>
                  </a:cubicBezTo>
                  <a:cubicBezTo>
                    <a:pt x="3488" y="40026"/>
                    <a:pt x="5543" y="38337"/>
                    <a:pt x="7460" y="36465"/>
                  </a:cubicBezTo>
                  <a:cubicBezTo>
                    <a:pt x="7648" y="36470"/>
                    <a:pt x="7836" y="36472"/>
                    <a:pt x="8024" y="36472"/>
                  </a:cubicBezTo>
                  <a:cubicBezTo>
                    <a:pt x="12339" y="36472"/>
                    <a:pt x="16707" y="35223"/>
                    <a:pt x="20425" y="32927"/>
                  </a:cubicBezTo>
                  <a:cubicBezTo>
                    <a:pt x="21771" y="32082"/>
                    <a:pt x="23141" y="31010"/>
                    <a:pt x="23552" y="29480"/>
                  </a:cubicBezTo>
                  <a:cubicBezTo>
                    <a:pt x="23643" y="29184"/>
                    <a:pt x="23689" y="28841"/>
                    <a:pt x="23575" y="28545"/>
                  </a:cubicBezTo>
                  <a:cubicBezTo>
                    <a:pt x="23415" y="28111"/>
                    <a:pt x="22913" y="27837"/>
                    <a:pt x="22456" y="27814"/>
                  </a:cubicBezTo>
                  <a:cubicBezTo>
                    <a:pt x="22429" y="27813"/>
                    <a:pt x="22402" y="27812"/>
                    <a:pt x="22374" y="27812"/>
                  </a:cubicBezTo>
                  <a:cubicBezTo>
                    <a:pt x="21925" y="27812"/>
                    <a:pt x="21496" y="27986"/>
                    <a:pt x="21087" y="28179"/>
                  </a:cubicBezTo>
                  <a:cubicBezTo>
                    <a:pt x="19420" y="28955"/>
                    <a:pt x="18028" y="30211"/>
                    <a:pt x="16522" y="31261"/>
                  </a:cubicBezTo>
                  <a:cubicBezTo>
                    <a:pt x="14102" y="32950"/>
                    <a:pt x="11386" y="34160"/>
                    <a:pt x="8647" y="35278"/>
                  </a:cubicBezTo>
                  <a:cubicBezTo>
                    <a:pt x="10770" y="33041"/>
                    <a:pt x="12687" y="30599"/>
                    <a:pt x="14330" y="27997"/>
                  </a:cubicBezTo>
                  <a:cubicBezTo>
                    <a:pt x="14516" y="28096"/>
                    <a:pt x="14742" y="28134"/>
                    <a:pt x="14979" y="28134"/>
                  </a:cubicBezTo>
                  <a:cubicBezTo>
                    <a:pt x="15179" y="28134"/>
                    <a:pt x="15387" y="28107"/>
                    <a:pt x="15586" y="28065"/>
                  </a:cubicBezTo>
                  <a:cubicBezTo>
                    <a:pt x="18553" y="27563"/>
                    <a:pt x="21178" y="25874"/>
                    <a:pt x="23392" y="23843"/>
                  </a:cubicBezTo>
                  <a:cubicBezTo>
                    <a:pt x="25218" y="22176"/>
                    <a:pt x="26861" y="20168"/>
                    <a:pt x="27455" y="17771"/>
                  </a:cubicBezTo>
                  <a:cubicBezTo>
                    <a:pt x="27592" y="17109"/>
                    <a:pt x="27660" y="16333"/>
                    <a:pt x="27227" y="15808"/>
                  </a:cubicBezTo>
                  <a:cubicBezTo>
                    <a:pt x="26936" y="15457"/>
                    <a:pt x="26498" y="15299"/>
                    <a:pt x="26042" y="15299"/>
                  </a:cubicBezTo>
                  <a:cubicBezTo>
                    <a:pt x="25638" y="15299"/>
                    <a:pt x="25219" y="15423"/>
                    <a:pt x="24876" y="15648"/>
                  </a:cubicBezTo>
                  <a:cubicBezTo>
                    <a:pt x="24168" y="16128"/>
                    <a:pt x="23734" y="16927"/>
                    <a:pt x="23323" y="17680"/>
                  </a:cubicBezTo>
                  <a:cubicBezTo>
                    <a:pt x="22022" y="20099"/>
                    <a:pt x="20607" y="22519"/>
                    <a:pt x="18599" y="24390"/>
                  </a:cubicBezTo>
                  <a:cubicBezTo>
                    <a:pt x="17480" y="25417"/>
                    <a:pt x="16202" y="26285"/>
                    <a:pt x="14878" y="27084"/>
                  </a:cubicBezTo>
                  <a:cubicBezTo>
                    <a:pt x="16864" y="23706"/>
                    <a:pt x="18393" y="20099"/>
                    <a:pt x="19375" y="16310"/>
                  </a:cubicBezTo>
                  <a:cubicBezTo>
                    <a:pt x="19420" y="16105"/>
                    <a:pt x="19489" y="15922"/>
                    <a:pt x="19534" y="15717"/>
                  </a:cubicBezTo>
                  <a:cubicBezTo>
                    <a:pt x="21292" y="13731"/>
                    <a:pt x="23232" y="11791"/>
                    <a:pt x="25286" y="10033"/>
                  </a:cubicBezTo>
                  <a:cubicBezTo>
                    <a:pt x="27592" y="8070"/>
                    <a:pt x="30125" y="6199"/>
                    <a:pt x="31563" y="3551"/>
                  </a:cubicBezTo>
                  <a:cubicBezTo>
                    <a:pt x="32088" y="2592"/>
                    <a:pt x="32408" y="1291"/>
                    <a:pt x="31655" y="515"/>
                  </a:cubicBezTo>
                  <a:cubicBezTo>
                    <a:pt x="31310" y="146"/>
                    <a:pt x="30822" y="1"/>
                    <a:pt x="303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Subtitle 4">
            <a:extLst>
              <a:ext uri="{FF2B5EF4-FFF2-40B4-BE49-F238E27FC236}">
                <a16:creationId xmlns:a16="http://schemas.microsoft.com/office/drawing/2014/main" id="{7B42A0E3-BA87-0A48-A0D2-1780F9D61172}"/>
              </a:ext>
            </a:extLst>
          </p:cNvPr>
          <p:cNvSpPr txBox="1">
            <a:spLocks/>
          </p:cNvSpPr>
          <p:nvPr/>
        </p:nvSpPr>
        <p:spPr>
          <a:xfrm>
            <a:off x="-78828" y="996345"/>
            <a:ext cx="4718681" cy="16158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rgbClr val="434343"/>
              </a:buClr>
              <a:buSzPts val="1400"/>
              <a:buFont typeface="Comfortaa"/>
              <a:buChar char="●"/>
              <a:defRPr sz="1400" b="0" i="0" u="none" strike="noStrike" cap="none">
                <a:solidFill>
                  <a:srgbClr val="434343"/>
                </a:solidFill>
                <a:latin typeface="Comfortaa"/>
                <a:ea typeface="Comfortaa"/>
                <a:cs typeface="Comfortaa"/>
                <a:sym typeface="Comfortaa"/>
              </a:defRPr>
            </a:lvl1pPr>
            <a:lvl2pPr marL="914400" marR="0" lvl="1" indent="-317500" algn="l" rtl="0">
              <a:lnSpc>
                <a:spcPct val="115000"/>
              </a:lnSpc>
              <a:spcBef>
                <a:spcPts val="0"/>
              </a:spcBef>
              <a:spcAft>
                <a:spcPts val="0"/>
              </a:spcAft>
              <a:buClr>
                <a:srgbClr val="434343"/>
              </a:buClr>
              <a:buSzPts val="1400"/>
              <a:buFont typeface="Comfortaa"/>
              <a:buChar char="○"/>
              <a:defRPr sz="1400" b="0" i="0" u="none" strike="noStrike" cap="none">
                <a:solidFill>
                  <a:srgbClr val="434343"/>
                </a:solidFill>
                <a:latin typeface="Comfortaa"/>
                <a:ea typeface="Comfortaa"/>
                <a:cs typeface="Comfortaa"/>
                <a:sym typeface="Comfortaa"/>
              </a:defRPr>
            </a:lvl2pPr>
            <a:lvl3pPr marL="1371600" marR="0" lvl="2" indent="-317500" algn="l" rtl="0">
              <a:lnSpc>
                <a:spcPct val="115000"/>
              </a:lnSpc>
              <a:spcBef>
                <a:spcPts val="0"/>
              </a:spcBef>
              <a:spcAft>
                <a:spcPts val="0"/>
              </a:spcAft>
              <a:buClr>
                <a:srgbClr val="434343"/>
              </a:buClr>
              <a:buSzPts val="1400"/>
              <a:buFont typeface="Comfortaa"/>
              <a:buChar char="■"/>
              <a:defRPr sz="1400" b="0" i="0" u="none" strike="noStrike" cap="none">
                <a:solidFill>
                  <a:srgbClr val="434343"/>
                </a:solidFill>
                <a:latin typeface="Comfortaa"/>
                <a:ea typeface="Comfortaa"/>
                <a:cs typeface="Comfortaa"/>
                <a:sym typeface="Comfortaa"/>
              </a:defRPr>
            </a:lvl3pPr>
            <a:lvl4pPr marL="1828800" marR="0" lvl="3" indent="-317500" algn="l" rtl="0">
              <a:lnSpc>
                <a:spcPct val="115000"/>
              </a:lnSpc>
              <a:spcBef>
                <a:spcPts val="0"/>
              </a:spcBef>
              <a:spcAft>
                <a:spcPts val="0"/>
              </a:spcAft>
              <a:buClr>
                <a:srgbClr val="434343"/>
              </a:buClr>
              <a:buSzPts val="1400"/>
              <a:buFont typeface="Comfortaa"/>
              <a:buChar char="●"/>
              <a:defRPr sz="1400" b="0" i="0" u="none" strike="noStrike" cap="none">
                <a:solidFill>
                  <a:srgbClr val="434343"/>
                </a:solidFill>
                <a:latin typeface="Comfortaa"/>
                <a:ea typeface="Comfortaa"/>
                <a:cs typeface="Comfortaa"/>
                <a:sym typeface="Comfortaa"/>
              </a:defRPr>
            </a:lvl4pPr>
            <a:lvl5pPr marL="2286000" marR="0" lvl="4" indent="-317500" algn="l" rtl="0">
              <a:lnSpc>
                <a:spcPct val="115000"/>
              </a:lnSpc>
              <a:spcBef>
                <a:spcPts val="0"/>
              </a:spcBef>
              <a:spcAft>
                <a:spcPts val="0"/>
              </a:spcAft>
              <a:buClr>
                <a:srgbClr val="434343"/>
              </a:buClr>
              <a:buSzPts val="1400"/>
              <a:buFont typeface="Comfortaa"/>
              <a:buChar char="○"/>
              <a:defRPr sz="1400" b="0" i="0" u="none" strike="noStrike" cap="none">
                <a:solidFill>
                  <a:srgbClr val="434343"/>
                </a:solidFill>
                <a:latin typeface="Comfortaa"/>
                <a:ea typeface="Comfortaa"/>
                <a:cs typeface="Comfortaa"/>
                <a:sym typeface="Comfortaa"/>
              </a:defRPr>
            </a:lvl5pPr>
            <a:lvl6pPr marL="2743200" marR="0" lvl="5" indent="-317500" algn="l" rtl="0">
              <a:lnSpc>
                <a:spcPct val="115000"/>
              </a:lnSpc>
              <a:spcBef>
                <a:spcPts val="0"/>
              </a:spcBef>
              <a:spcAft>
                <a:spcPts val="0"/>
              </a:spcAft>
              <a:buClr>
                <a:srgbClr val="434343"/>
              </a:buClr>
              <a:buSzPts val="1400"/>
              <a:buFont typeface="Comfortaa"/>
              <a:buChar char="■"/>
              <a:defRPr sz="1400" b="0" i="0" u="none" strike="noStrike" cap="none">
                <a:solidFill>
                  <a:srgbClr val="434343"/>
                </a:solidFill>
                <a:latin typeface="Comfortaa"/>
                <a:ea typeface="Comfortaa"/>
                <a:cs typeface="Comfortaa"/>
                <a:sym typeface="Comfortaa"/>
              </a:defRPr>
            </a:lvl6pPr>
            <a:lvl7pPr marL="3200400" marR="0" lvl="6" indent="-317500" algn="l" rtl="0">
              <a:lnSpc>
                <a:spcPct val="115000"/>
              </a:lnSpc>
              <a:spcBef>
                <a:spcPts val="0"/>
              </a:spcBef>
              <a:spcAft>
                <a:spcPts val="0"/>
              </a:spcAft>
              <a:buClr>
                <a:srgbClr val="434343"/>
              </a:buClr>
              <a:buSzPts val="1400"/>
              <a:buFont typeface="Comfortaa"/>
              <a:buChar char="●"/>
              <a:defRPr sz="1400" b="0" i="0" u="none" strike="noStrike" cap="none">
                <a:solidFill>
                  <a:srgbClr val="434343"/>
                </a:solidFill>
                <a:latin typeface="Comfortaa"/>
                <a:ea typeface="Comfortaa"/>
                <a:cs typeface="Comfortaa"/>
                <a:sym typeface="Comfortaa"/>
              </a:defRPr>
            </a:lvl7pPr>
            <a:lvl8pPr marL="3657600" marR="0" lvl="7" indent="-317500" algn="l" rtl="0">
              <a:lnSpc>
                <a:spcPct val="115000"/>
              </a:lnSpc>
              <a:spcBef>
                <a:spcPts val="0"/>
              </a:spcBef>
              <a:spcAft>
                <a:spcPts val="0"/>
              </a:spcAft>
              <a:buClr>
                <a:srgbClr val="434343"/>
              </a:buClr>
              <a:buSzPts val="1400"/>
              <a:buFont typeface="Comfortaa"/>
              <a:buChar char="○"/>
              <a:defRPr sz="1400" b="0" i="0" u="none" strike="noStrike" cap="none">
                <a:solidFill>
                  <a:srgbClr val="434343"/>
                </a:solidFill>
                <a:latin typeface="Comfortaa"/>
                <a:ea typeface="Comfortaa"/>
                <a:cs typeface="Comfortaa"/>
                <a:sym typeface="Comfortaa"/>
              </a:defRPr>
            </a:lvl8pPr>
            <a:lvl9pPr marL="4114800" marR="0" lvl="8" indent="-317500" algn="l" rtl="0">
              <a:lnSpc>
                <a:spcPct val="115000"/>
              </a:lnSpc>
              <a:spcBef>
                <a:spcPts val="0"/>
              </a:spcBef>
              <a:spcAft>
                <a:spcPts val="0"/>
              </a:spcAft>
              <a:buClr>
                <a:srgbClr val="434343"/>
              </a:buClr>
              <a:buSzPts val="1400"/>
              <a:buFont typeface="Comfortaa"/>
              <a:buChar char="■"/>
              <a:defRPr sz="1400" b="0" i="0" u="none" strike="noStrike" cap="none">
                <a:solidFill>
                  <a:srgbClr val="434343"/>
                </a:solidFill>
                <a:latin typeface="Comfortaa"/>
                <a:ea typeface="Comfortaa"/>
                <a:cs typeface="Comfortaa"/>
                <a:sym typeface="Comfortaa"/>
              </a:defRPr>
            </a:lvl9pPr>
          </a:lstStyle>
          <a:p>
            <a:pPr marL="139700" indent="0">
              <a:buNone/>
            </a:pPr>
            <a:r>
              <a:rPr lang="en-US" sz="1800" b="1" dirty="0"/>
              <a:t>Hernia through the </a:t>
            </a:r>
            <a:r>
              <a:rPr lang="en-US" sz="1800" b="1" dirty="0">
                <a:solidFill>
                  <a:schemeClr val="accent1">
                    <a:lumMod val="75000"/>
                  </a:schemeClr>
                </a:solidFill>
              </a:rPr>
              <a:t>internal ring of the inguinal canal </a:t>
            </a:r>
            <a:r>
              <a:rPr lang="en-US" sz="1800" b="1" dirty="0"/>
              <a:t>, </a:t>
            </a:r>
            <a:r>
              <a:rPr lang="en-US" sz="1800" b="1" dirty="0">
                <a:solidFill>
                  <a:schemeClr val="accent1">
                    <a:lumMod val="75000"/>
                  </a:schemeClr>
                </a:solidFill>
              </a:rPr>
              <a:t>traveling down toward the external ring ; </a:t>
            </a:r>
            <a:r>
              <a:rPr lang="en-US" sz="1800" b="1" dirty="0"/>
              <a:t>it may enter the scrotum upon exiting the external ring ( </a:t>
            </a:r>
            <a:r>
              <a:rPr lang="en-US" sz="1800" b="1" dirty="0" err="1"/>
              <a:t>i.e.,if</a:t>
            </a:r>
            <a:r>
              <a:rPr lang="en-US" sz="1800" b="1" dirty="0"/>
              <a:t> complete ); think of the hernia sac traveling indirectly through the abdominal wall from the internal ring to the external ring .</a:t>
            </a:r>
            <a:r>
              <a:rPr lang="en-US" sz="1800" b="1" dirty="0">
                <a:solidFill>
                  <a:schemeClr val="accent1">
                    <a:lumMod val="75000"/>
                  </a:schemeClr>
                </a:solidFill>
              </a:rPr>
              <a:t>The most common 85%</a:t>
            </a:r>
          </a:p>
          <a:p>
            <a:pPr marL="139700" indent="0">
              <a:buNone/>
            </a:pPr>
            <a:endParaRPr lang="en-US" sz="1800" b="1" dirty="0"/>
          </a:p>
        </p:txBody>
      </p:sp>
      <p:pic>
        <p:nvPicPr>
          <p:cNvPr id="33" name="Picture 2" descr="https://edc2.healthtap.com/ht-staging/user_answer/avatars/295834/large/open-uri20120712-3635-boc7l9.jpeg?1386554659">
            <a:extLst>
              <a:ext uri="{FF2B5EF4-FFF2-40B4-BE49-F238E27FC236}">
                <a16:creationId xmlns:a16="http://schemas.microsoft.com/office/drawing/2014/main" id="{7BD5C814-C7CF-8B4E-8935-254DB49EA1A4}"/>
              </a:ext>
            </a:extLst>
          </p:cNvPr>
          <p:cNvPicPr>
            <a:picLocks noChangeAspect="1" noChangeArrowheads="1"/>
          </p:cNvPicPr>
          <p:nvPr/>
        </p:nvPicPr>
        <p:blipFill>
          <a:blip r:embed="rId3" cstate="print"/>
          <a:srcRect/>
          <a:stretch>
            <a:fillRect/>
          </a:stretch>
        </p:blipFill>
        <p:spPr bwMode="auto">
          <a:xfrm>
            <a:off x="4692256" y="1238338"/>
            <a:ext cx="4090099" cy="2745890"/>
          </a:xfrm>
          <a:prstGeom prst="rect">
            <a:avLst/>
          </a:prstGeom>
          <a:noFill/>
          <a:ln w="57150">
            <a:solidFill>
              <a:schemeClr val="bg1"/>
            </a:solidFill>
          </a:ln>
        </p:spPr>
      </p:pic>
      <p:sp>
        <p:nvSpPr>
          <p:cNvPr id="3" name="TextBox 2">
            <a:extLst>
              <a:ext uri="{FF2B5EF4-FFF2-40B4-BE49-F238E27FC236}">
                <a16:creationId xmlns:a16="http://schemas.microsoft.com/office/drawing/2014/main" id="{7B660D7A-C6D2-B84C-8F83-C3C54B4CEBC1}"/>
              </a:ext>
            </a:extLst>
          </p:cNvPr>
          <p:cNvSpPr txBox="1"/>
          <p:nvPr/>
        </p:nvSpPr>
        <p:spPr>
          <a:xfrm>
            <a:off x="-27128" y="3640805"/>
            <a:ext cx="5171609" cy="1200329"/>
          </a:xfrm>
          <a:prstGeom prst="rect">
            <a:avLst/>
          </a:prstGeom>
          <a:noFill/>
        </p:spPr>
        <p:txBody>
          <a:bodyPr wrap="none" rtlCol="0">
            <a:spAutoFit/>
          </a:bodyPr>
          <a:lstStyle/>
          <a:p>
            <a:r>
              <a:rPr lang="en-US" sz="1800" b="1" dirty="0">
                <a:solidFill>
                  <a:srgbClr val="7030A0"/>
                </a:solidFill>
                <a:latin typeface="Candara" panose="020E0502030303020204" pitchFamily="34" charset="0"/>
              </a:rPr>
              <a:t>It is more common than a direct inguinal hernia</a:t>
            </a:r>
            <a:r>
              <a:rPr lang="en-US" sz="1800" dirty="0">
                <a:latin typeface="Candara" panose="020E0502030303020204" pitchFamily="34" charset="0"/>
              </a:rPr>
              <a:t>.</a:t>
            </a:r>
          </a:p>
          <a:p>
            <a:pPr marL="285750" indent="-285750">
              <a:buFont typeface="Wingdings" pitchFamily="2" charset="2"/>
              <a:buChar char="Ø"/>
            </a:pPr>
            <a:r>
              <a:rPr lang="en-US" sz="1800" b="1" dirty="0">
                <a:solidFill>
                  <a:srgbClr val="7030A0"/>
                </a:solidFill>
                <a:latin typeface="Candara" panose="020E0502030303020204" pitchFamily="34" charset="0"/>
              </a:rPr>
              <a:t>It is much more common in males than females</a:t>
            </a:r>
            <a:r>
              <a:rPr lang="en-US" sz="1800" dirty="0">
                <a:latin typeface="Candara" panose="020E0502030303020204" pitchFamily="34" charset="0"/>
              </a:rPr>
              <a:t>.</a:t>
            </a:r>
          </a:p>
          <a:p>
            <a:pPr marL="285750" indent="-285750">
              <a:buFont typeface="Wingdings" pitchFamily="2" charset="2"/>
              <a:buChar char="Ø"/>
            </a:pPr>
            <a:r>
              <a:rPr lang="en-US" sz="1800" b="1" dirty="0">
                <a:solidFill>
                  <a:srgbClr val="7030A0"/>
                </a:solidFill>
                <a:latin typeface="Candara" panose="020E0502030303020204" pitchFamily="34" charset="0"/>
              </a:rPr>
              <a:t>It is more common on the right side</a:t>
            </a:r>
            <a:r>
              <a:rPr lang="en-US" sz="1800" dirty="0">
                <a:latin typeface="Candara" panose="020E0502030303020204" pitchFamily="34" charset="0"/>
              </a:rPr>
              <a:t>.</a:t>
            </a:r>
          </a:p>
          <a:p>
            <a:pPr marL="285750" indent="-285750">
              <a:buFont typeface="Wingdings" pitchFamily="2" charset="2"/>
              <a:buChar char="Ø"/>
            </a:pPr>
            <a:r>
              <a:rPr lang="en-US" sz="1800" b="1" dirty="0">
                <a:solidFill>
                  <a:srgbClr val="7030A0"/>
                </a:solidFill>
                <a:latin typeface="Candara" panose="020E0502030303020204" pitchFamily="34" charset="0"/>
              </a:rPr>
              <a:t>It is most common in children and young adults</a:t>
            </a:r>
            <a:endParaRPr lang="en-US" sz="1800" dirty="0"/>
          </a:p>
        </p:txBody>
      </p:sp>
    </p:spTree>
    <p:extLst>
      <p:ext uri="{BB962C8B-B14F-4D97-AF65-F5344CB8AC3E}">
        <p14:creationId xmlns:p14="http://schemas.microsoft.com/office/powerpoint/2010/main" val="1947347431"/>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grpSp>
        <p:nvGrpSpPr>
          <p:cNvPr id="934" name="Google Shape;934;p43"/>
          <p:cNvGrpSpPr/>
          <p:nvPr/>
        </p:nvGrpSpPr>
        <p:grpSpPr>
          <a:xfrm rot="-2519054">
            <a:off x="590967" y="442338"/>
            <a:ext cx="406843" cy="401382"/>
            <a:chOff x="8167224" y="612742"/>
            <a:chExt cx="406859" cy="401398"/>
          </a:xfrm>
        </p:grpSpPr>
        <p:sp>
          <p:nvSpPr>
            <p:cNvPr id="935" name="Google Shape;935;p43"/>
            <p:cNvSpPr/>
            <p:nvPr/>
          </p:nvSpPr>
          <p:spPr>
            <a:xfrm flipH="1">
              <a:off x="8198311" y="612742"/>
              <a:ext cx="336021" cy="356970"/>
            </a:xfrm>
            <a:custGeom>
              <a:avLst/>
              <a:gdLst/>
              <a:ahLst/>
              <a:cxnLst/>
              <a:rect l="l" t="t" r="r" b="b"/>
              <a:pathLst>
                <a:path w="16778" h="17824" extrusionOk="0">
                  <a:moveTo>
                    <a:pt x="8757" y="0"/>
                  </a:moveTo>
                  <a:cubicBezTo>
                    <a:pt x="7465" y="0"/>
                    <a:pt x="6167" y="257"/>
                    <a:pt x="4954" y="710"/>
                  </a:cubicBezTo>
                  <a:cubicBezTo>
                    <a:pt x="3448" y="1281"/>
                    <a:pt x="1987" y="2171"/>
                    <a:pt x="1142" y="3541"/>
                  </a:cubicBezTo>
                  <a:cubicBezTo>
                    <a:pt x="663" y="4317"/>
                    <a:pt x="389" y="5207"/>
                    <a:pt x="229" y="6120"/>
                  </a:cubicBezTo>
                  <a:cubicBezTo>
                    <a:pt x="1" y="7489"/>
                    <a:pt x="1" y="8904"/>
                    <a:pt x="24" y="10297"/>
                  </a:cubicBezTo>
                  <a:cubicBezTo>
                    <a:pt x="47" y="12556"/>
                    <a:pt x="69" y="14839"/>
                    <a:pt x="115" y="17099"/>
                  </a:cubicBezTo>
                  <a:cubicBezTo>
                    <a:pt x="2742" y="17595"/>
                    <a:pt x="5402" y="17824"/>
                    <a:pt x="8063" y="17824"/>
                  </a:cubicBezTo>
                  <a:cubicBezTo>
                    <a:pt x="10789" y="17824"/>
                    <a:pt x="13515" y="17583"/>
                    <a:pt x="16207" y="17144"/>
                  </a:cubicBezTo>
                  <a:cubicBezTo>
                    <a:pt x="16298" y="17144"/>
                    <a:pt x="16390" y="17122"/>
                    <a:pt x="16458" y="17053"/>
                  </a:cubicBezTo>
                  <a:cubicBezTo>
                    <a:pt x="16526" y="16985"/>
                    <a:pt x="16526" y="16870"/>
                    <a:pt x="16526" y="16779"/>
                  </a:cubicBezTo>
                  <a:cubicBezTo>
                    <a:pt x="16709" y="13721"/>
                    <a:pt x="16778" y="10639"/>
                    <a:pt x="16481" y="7603"/>
                  </a:cubicBezTo>
                  <a:cubicBezTo>
                    <a:pt x="16367" y="6302"/>
                    <a:pt x="16161" y="5001"/>
                    <a:pt x="15568" y="3837"/>
                  </a:cubicBezTo>
                  <a:cubicBezTo>
                    <a:pt x="14655" y="2034"/>
                    <a:pt x="12874" y="756"/>
                    <a:pt x="10911" y="254"/>
                  </a:cubicBezTo>
                  <a:cubicBezTo>
                    <a:pt x="10206" y="81"/>
                    <a:pt x="9482" y="0"/>
                    <a:pt x="87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43"/>
            <p:cNvSpPr/>
            <p:nvPr/>
          </p:nvSpPr>
          <p:spPr>
            <a:xfrm flipH="1">
              <a:off x="8284258" y="712889"/>
              <a:ext cx="165507" cy="165507"/>
            </a:xfrm>
            <a:custGeom>
              <a:avLst/>
              <a:gdLst/>
              <a:ahLst/>
              <a:cxnLst/>
              <a:rect l="l" t="t" r="r" b="b"/>
              <a:pathLst>
                <a:path w="8264" h="8264" extrusionOk="0">
                  <a:moveTo>
                    <a:pt x="2101" y="0"/>
                  </a:moveTo>
                  <a:lnTo>
                    <a:pt x="2101" y="2100"/>
                  </a:lnTo>
                  <a:lnTo>
                    <a:pt x="1" y="2100"/>
                  </a:lnTo>
                  <a:lnTo>
                    <a:pt x="1" y="6140"/>
                  </a:lnTo>
                  <a:lnTo>
                    <a:pt x="2101" y="6140"/>
                  </a:lnTo>
                  <a:lnTo>
                    <a:pt x="2101" y="8263"/>
                  </a:lnTo>
                  <a:lnTo>
                    <a:pt x="6141" y="8263"/>
                  </a:lnTo>
                  <a:lnTo>
                    <a:pt x="6141" y="6140"/>
                  </a:lnTo>
                  <a:lnTo>
                    <a:pt x="8263" y="6140"/>
                  </a:lnTo>
                  <a:lnTo>
                    <a:pt x="8263" y="2100"/>
                  </a:lnTo>
                  <a:lnTo>
                    <a:pt x="6141" y="2100"/>
                  </a:lnTo>
                  <a:lnTo>
                    <a:pt x="61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43"/>
            <p:cNvSpPr/>
            <p:nvPr/>
          </p:nvSpPr>
          <p:spPr>
            <a:xfrm flipH="1">
              <a:off x="8167224" y="940057"/>
              <a:ext cx="406859" cy="74082"/>
            </a:xfrm>
            <a:custGeom>
              <a:avLst/>
              <a:gdLst/>
              <a:ahLst/>
              <a:cxnLst/>
              <a:rect l="l" t="t" r="r" b="b"/>
              <a:pathLst>
                <a:path w="20315" h="3699" extrusionOk="0">
                  <a:moveTo>
                    <a:pt x="17325" y="0"/>
                  </a:moveTo>
                  <a:cubicBezTo>
                    <a:pt x="12554" y="69"/>
                    <a:pt x="7806" y="160"/>
                    <a:pt x="3059" y="229"/>
                  </a:cubicBezTo>
                  <a:cubicBezTo>
                    <a:pt x="2237" y="229"/>
                    <a:pt x="1461" y="411"/>
                    <a:pt x="845" y="868"/>
                  </a:cubicBezTo>
                  <a:cubicBezTo>
                    <a:pt x="548" y="1073"/>
                    <a:pt x="297" y="1370"/>
                    <a:pt x="183" y="1712"/>
                  </a:cubicBezTo>
                  <a:cubicBezTo>
                    <a:pt x="0" y="2374"/>
                    <a:pt x="479" y="3082"/>
                    <a:pt x="1073" y="3379"/>
                  </a:cubicBezTo>
                  <a:cubicBezTo>
                    <a:pt x="1689" y="3675"/>
                    <a:pt x="2420" y="3698"/>
                    <a:pt x="3104" y="3698"/>
                  </a:cubicBezTo>
                  <a:lnTo>
                    <a:pt x="14905" y="3675"/>
                  </a:lnTo>
                  <a:cubicBezTo>
                    <a:pt x="15955" y="3675"/>
                    <a:pt x="17005" y="3675"/>
                    <a:pt x="18078" y="3630"/>
                  </a:cubicBezTo>
                  <a:cubicBezTo>
                    <a:pt x="18420" y="3630"/>
                    <a:pt x="18763" y="3607"/>
                    <a:pt x="19082" y="3493"/>
                  </a:cubicBezTo>
                  <a:cubicBezTo>
                    <a:pt x="19676" y="3287"/>
                    <a:pt x="20109" y="2740"/>
                    <a:pt x="20201" y="2123"/>
                  </a:cubicBezTo>
                  <a:cubicBezTo>
                    <a:pt x="20315" y="1507"/>
                    <a:pt x="20041" y="868"/>
                    <a:pt x="19561" y="480"/>
                  </a:cubicBezTo>
                  <a:cubicBezTo>
                    <a:pt x="18945" y="0"/>
                    <a:pt x="18101" y="0"/>
                    <a:pt x="17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8" name="Google Shape;938;p43"/>
          <p:cNvSpPr/>
          <p:nvPr/>
        </p:nvSpPr>
        <p:spPr>
          <a:xfrm>
            <a:off x="776310" y="1093172"/>
            <a:ext cx="8107713" cy="3556764"/>
          </a:xfrm>
          <a:custGeom>
            <a:avLst/>
            <a:gdLst/>
            <a:ahLst/>
            <a:cxnLst/>
            <a:rect l="l" t="t" r="r" b="b"/>
            <a:pathLst>
              <a:path w="24754" h="23786" extrusionOk="0">
                <a:moveTo>
                  <a:pt x="7290" y="1406"/>
                </a:moveTo>
                <a:cubicBezTo>
                  <a:pt x="4097" y="2942"/>
                  <a:pt x="257" y="6621"/>
                  <a:pt x="14" y="10138"/>
                </a:cubicBezTo>
                <a:cubicBezTo>
                  <a:pt x="-228" y="13655"/>
                  <a:pt x="2642" y="20527"/>
                  <a:pt x="5835" y="22508"/>
                </a:cubicBezTo>
                <a:cubicBezTo>
                  <a:pt x="9029" y="24489"/>
                  <a:pt x="16022" y="24044"/>
                  <a:pt x="19175" y="22023"/>
                </a:cubicBezTo>
                <a:cubicBezTo>
                  <a:pt x="22328" y="20002"/>
                  <a:pt x="24754" y="13897"/>
                  <a:pt x="24754" y="10380"/>
                </a:cubicBezTo>
                <a:cubicBezTo>
                  <a:pt x="24754" y="6863"/>
                  <a:pt x="22086" y="2417"/>
                  <a:pt x="19175" y="921"/>
                </a:cubicBezTo>
                <a:cubicBezTo>
                  <a:pt x="16264" y="-575"/>
                  <a:pt x="10484" y="-130"/>
                  <a:pt x="7290" y="1406"/>
                </a:cubicBezTo>
                <a:close/>
              </a:path>
            </a:pathLst>
          </a:custGeom>
          <a:solidFill>
            <a:srgbClr val="FFFCF2">
              <a:alpha val="40240"/>
            </a:srgbClr>
          </a:solidFill>
          <a:ln>
            <a:noFill/>
          </a:ln>
        </p:spPr>
      </p:sp>
      <p:sp>
        <p:nvSpPr>
          <p:cNvPr id="939" name="Google Shape;939;p43"/>
          <p:cNvSpPr txBox="1">
            <a:spLocks noGrp="1"/>
          </p:cNvSpPr>
          <p:nvPr>
            <p:ph type="title"/>
          </p:nvPr>
        </p:nvSpPr>
        <p:spPr>
          <a:xfrm>
            <a:off x="691730" y="423645"/>
            <a:ext cx="7704000" cy="572700"/>
          </a:xfrm>
          <a:prstGeom prst="rect">
            <a:avLst/>
          </a:prstGeom>
        </p:spPr>
        <p:txBody>
          <a:bodyPr spcFirstLastPara="1" wrap="square" lIns="91425" tIns="91425" rIns="91425" bIns="91425" anchor="t" anchorCtr="0">
            <a:noAutofit/>
          </a:bodyPr>
          <a:lstStyle/>
          <a:p>
            <a:r>
              <a:rPr lang="en-US" sz="3200" dirty="0"/>
              <a:t>DIRECT INGUINAL HERNIA</a:t>
            </a:r>
          </a:p>
        </p:txBody>
      </p:sp>
      <p:grpSp>
        <p:nvGrpSpPr>
          <p:cNvPr id="942" name="Google Shape;942;p43"/>
          <p:cNvGrpSpPr/>
          <p:nvPr/>
        </p:nvGrpSpPr>
        <p:grpSpPr>
          <a:xfrm rot="5400000" flipH="1">
            <a:off x="2992467" y="4209379"/>
            <a:ext cx="261494" cy="330267"/>
            <a:chOff x="3311031" y="3025663"/>
            <a:chExt cx="308584" cy="389695"/>
          </a:xfrm>
        </p:grpSpPr>
        <p:sp>
          <p:nvSpPr>
            <p:cNvPr id="943" name="Google Shape;943;p43"/>
            <p:cNvSpPr/>
            <p:nvPr/>
          </p:nvSpPr>
          <p:spPr>
            <a:xfrm flipH="1">
              <a:off x="3311031" y="3025663"/>
              <a:ext cx="308584" cy="389695"/>
            </a:xfrm>
            <a:custGeom>
              <a:avLst/>
              <a:gdLst/>
              <a:ahLst/>
              <a:cxnLst/>
              <a:rect l="l" t="t" r="r" b="b"/>
              <a:pathLst>
                <a:path w="15408" h="19458" extrusionOk="0">
                  <a:moveTo>
                    <a:pt x="11748" y="0"/>
                  </a:moveTo>
                  <a:cubicBezTo>
                    <a:pt x="11325" y="0"/>
                    <a:pt x="10903" y="69"/>
                    <a:pt x="10501" y="209"/>
                  </a:cubicBezTo>
                  <a:cubicBezTo>
                    <a:pt x="8789" y="802"/>
                    <a:pt x="7716" y="2445"/>
                    <a:pt x="6757" y="3998"/>
                  </a:cubicBezTo>
                  <a:cubicBezTo>
                    <a:pt x="4771" y="7239"/>
                    <a:pt x="2786" y="10503"/>
                    <a:pt x="777" y="13744"/>
                  </a:cubicBezTo>
                  <a:cubicBezTo>
                    <a:pt x="1" y="15022"/>
                    <a:pt x="161" y="17008"/>
                    <a:pt x="1279" y="18263"/>
                  </a:cubicBezTo>
                  <a:cubicBezTo>
                    <a:pt x="1958" y="19027"/>
                    <a:pt x="2996" y="19458"/>
                    <a:pt x="4019" y="19458"/>
                  </a:cubicBezTo>
                  <a:cubicBezTo>
                    <a:pt x="4647" y="19458"/>
                    <a:pt x="5269" y="19295"/>
                    <a:pt x="5799" y="18948"/>
                  </a:cubicBezTo>
                  <a:cubicBezTo>
                    <a:pt x="6278" y="18629"/>
                    <a:pt x="6666" y="18218"/>
                    <a:pt x="7031" y="17761"/>
                  </a:cubicBezTo>
                  <a:cubicBezTo>
                    <a:pt x="7579" y="17099"/>
                    <a:pt x="8058" y="16392"/>
                    <a:pt x="8538" y="15661"/>
                  </a:cubicBezTo>
                  <a:cubicBezTo>
                    <a:pt x="10683" y="12443"/>
                    <a:pt x="12852" y="9225"/>
                    <a:pt x="14586" y="5755"/>
                  </a:cubicBezTo>
                  <a:cubicBezTo>
                    <a:pt x="14906" y="5116"/>
                    <a:pt x="15225" y="4431"/>
                    <a:pt x="15294" y="3701"/>
                  </a:cubicBezTo>
                  <a:cubicBezTo>
                    <a:pt x="15408" y="2537"/>
                    <a:pt x="14837" y="1327"/>
                    <a:pt x="13879" y="642"/>
                  </a:cubicBezTo>
                  <a:cubicBezTo>
                    <a:pt x="13250" y="218"/>
                    <a:pt x="12500" y="0"/>
                    <a:pt x="117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43"/>
            <p:cNvSpPr/>
            <p:nvPr/>
          </p:nvSpPr>
          <p:spPr>
            <a:xfrm flipH="1">
              <a:off x="3311033" y="3038519"/>
              <a:ext cx="285712" cy="376837"/>
            </a:xfrm>
            <a:custGeom>
              <a:avLst/>
              <a:gdLst/>
              <a:ahLst/>
              <a:cxnLst/>
              <a:rect l="l" t="t" r="r" b="b"/>
              <a:pathLst>
                <a:path w="14266" h="18816" extrusionOk="0">
                  <a:moveTo>
                    <a:pt x="12737" y="0"/>
                  </a:moveTo>
                  <a:cubicBezTo>
                    <a:pt x="12737" y="0"/>
                    <a:pt x="13262" y="2306"/>
                    <a:pt x="11641" y="4816"/>
                  </a:cubicBezTo>
                  <a:cubicBezTo>
                    <a:pt x="10020" y="7327"/>
                    <a:pt x="5181" y="15156"/>
                    <a:pt x="3903" y="16571"/>
                  </a:cubicBezTo>
                  <a:cubicBezTo>
                    <a:pt x="3155" y="17401"/>
                    <a:pt x="1970" y="17599"/>
                    <a:pt x="1100" y="17599"/>
                  </a:cubicBezTo>
                  <a:cubicBezTo>
                    <a:pt x="510" y="17599"/>
                    <a:pt x="65" y="17508"/>
                    <a:pt x="0" y="17462"/>
                  </a:cubicBezTo>
                  <a:lnTo>
                    <a:pt x="0" y="17462"/>
                  </a:lnTo>
                  <a:cubicBezTo>
                    <a:pt x="46" y="17507"/>
                    <a:pt x="91" y="17553"/>
                    <a:pt x="137" y="17621"/>
                  </a:cubicBezTo>
                  <a:cubicBezTo>
                    <a:pt x="816" y="18385"/>
                    <a:pt x="1854" y="18816"/>
                    <a:pt x="2877" y="18816"/>
                  </a:cubicBezTo>
                  <a:cubicBezTo>
                    <a:pt x="3505" y="18816"/>
                    <a:pt x="4127" y="18653"/>
                    <a:pt x="4657" y="18306"/>
                  </a:cubicBezTo>
                  <a:cubicBezTo>
                    <a:pt x="5136" y="17987"/>
                    <a:pt x="5524" y="17576"/>
                    <a:pt x="5889" y="17119"/>
                  </a:cubicBezTo>
                  <a:cubicBezTo>
                    <a:pt x="6414" y="16457"/>
                    <a:pt x="6916" y="15750"/>
                    <a:pt x="7396" y="15019"/>
                  </a:cubicBezTo>
                  <a:cubicBezTo>
                    <a:pt x="9541" y="11801"/>
                    <a:pt x="11710" y="8583"/>
                    <a:pt x="13444" y="5113"/>
                  </a:cubicBezTo>
                  <a:cubicBezTo>
                    <a:pt x="13764" y="4474"/>
                    <a:pt x="14083" y="3789"/>
                    <a:pt x="14152" y="3059"/>
                  </a:cubicBezTo>
                  <a:cubicBezTo>
                    <a:pt x="14266" y="1895"/>
                    <a:pt x="13695" y="685"/>
                    <a:pt x="127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43"/>
            <p:cNvSpPr/>
            <p:nvPr/>
          </p:nvSpPr>
          <p:spPr>
            <a:xfrm flipH="1">
              <a:off x="3397429" y="3183403"/>
              <a:ext cx="222185" cy="231938"/>
            </a:xfrm>
            <a:custGeom>
              <a:avLst/>
              <a:gdLst/>
              <a:ahLst/>
              <a:cxnLst/>
              <a:rect l="l" t="t" r="r" b="b"/>
              <a:pathLst>
                <a:path w="11094" h="11581" extrusionOk="0">
                  <a:moveTo>
                    <a:pt x="4383" y="1"/>
                  </a:moveTo>
                  <a:cubicBezTo>
                    <a:pt x="3174" y="1964"/>
                    <a:pt x="1987" y="3927"/>
                    <a:pt x="777" y="5867"/>
                  </a:cubicBezTo>
                  <a:cubicBezTo>
                    <a:pt x="1" y="7145"/>
                    <a:pt x="161" y="9131"/>
                    <a:pt x="1279" y="10386"/>
                  </a:cubicBezTo>
                  <a:cubicBezTo>
                    <a:pt x="1958" y="11150"/>
                    <a:pt x="2996" y="11581"/>
                    <a:pt x="4019" y="11581"/>
                  </a:cubicBezTo>
                  <a:cubicBezTo>
                    <a:pt x="4647" y="11581"/>
                    <a:pt x="5269" y="11418"/>
                    <a:pt x="5799" y="11071"/>
                  </a:cubicBezTo>
                  <a:cubicBezTo>
                    <a:pt x="6278" y="10752"/>
                    <a:pt x="6666" y="10341"/>
                    <a:pt x="7031" y="9884"/>
                  </a:cubicBezTo>
                  <a:cubicBezTo>
                    <a:pt x="7579" y="9222"/>
                    <a:pt x="8058" y="8515"/>
                    <a:pt x="8538" y="7784"/>
                  </a:cubicBezTo>
                  <a:cubicBezTo>
                    <a:pt x="9382" y="6506"/>
                    <a:pt x="10249" y="5228"/>
                    <a:pt x="11094" y="3927"/>
                  </a:cubicBezTo>
                  <a:lnTo>
                    <a:pt x="11094" y="3927"/>
                  </a:lnTo>
                  <a:cubicBezTo>
                    <a:pt x="10803" y="3978"/>
                    <a:pt x="10510" y="4002"/>
                    <a:pt x="10218" y="4002"/>
                  </a:cubicBezTo>
                  <a:cubicBezTo>
                    <a:pt x="9207" y="4002"/>
                    <a:pt x="8203" y="3718"/>
                    <a:pt x="7282" y="3311"/>
                  </a:cubicBezTo>
                  <a:cubicBezTo>
                    <a:pt x="6575" y="2991"/>
                    <a:pt x="5890" y="2603"/>
                    <a:pt x="5365" y="2055"/>
                  </a:cubicBezTo>
                  <a:cubicBezTo>
                    <a:pt x="4817" y="1507"/>
                    <a:pt x="4429" y="777"/>
                    <a:pt x="44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43"/>
            <p:cNvSpPr/>
            <p:nvPr/>
          </p:nvSpPr>
          <p:spPr>
            <a:xfrm flipH="1">
              <a:off x="3397432" y="3259740"/>
              <a:ext cx="199314" cy="155594"/>
            </a:xfrm>
            <a:custGeom>
              <a:avLst/>
              <a:gdLst/>
              <a:ahLst/>
              <a:cxnLst/>
              <a:rect l="l" t="t" r="r" b="b"/>
              <a:pathLst>
                <a:path w="9952" h="7769" extrusionOk="0">
                  <a:moveTo>
                    <a:pt x="7669" y="1"/>
                  </a:moveTo>
                  <a:cubicBezTo>
                    <a:pt x="6095" y="2489"/>
                    <a:pt x="4542" y="4817"/>
                    <a:pt x="3903" y="5524"/>
                  </a:cubicBezTo>
                  <a:cubicBezTo>
                    <a:pt x="3155" y="6354"/>
                    <a:pt x="1970" y="6552"/>
                    <a:pt x="1100" y="6552"/>
                  </a:cubicBezTo>
                  <a:cubicBezTo>
                    <a:pt x="510" y="6552"/>
                    <a:pt x="65" y="6461"/>
                    <a:pt x="0" y="6415"/>
                  </a:cubicBezTo>
                  <a:lnTo>
                    <a:pt x="0" y="6415"/>
                  </a:lnTo>
                  <a:cubicBezTo>
                    <a:pt x="46" y="6460"/>
                    <a:pt x="91" y="6506"/>
                    <a:pt x="137" y="6574"/>
                  </a:cubicBezTo>
                  <a:cubicBezTo>
                    <a:pt x="816" y="7338"/>
                    <a:pt x="1854" y="7769"/>
                    <a:pt x="2877" y="7769"/>
                  </a:cubicBezTo>
                  <a:cubicBezTo>
                    <a:pt x="3505" y="7769"/>
                    <a:pt x="4127" y="7606"/>
                    <a:pt x="4657" y="7259"/>
                  </a:cubicBezTo>
                  <a:cubicBezTo>
                    <a:pt x="5136" y="6940"/>
                    <a:pt x="5524" y="6529"/>
                    <a:pt x="5889" y="6072"/>
                  </a:cubicBezTo>
                  <a:cubicBezTo>
                    <a:pt x="6437" y="5410"/>
                    <a:pt x="6916" y="4703"/>
                    <a:pt x="7396" y="3972"/>
                  </a:cubicBezTo>
                  <a:cubicBezTo>
                    <a:pt x="8240" y="2694"/>
                    <a:pt x="9107" y="1416"/>
                    <a:pt x="9952" y="115"/>
                  </a:cubicBezTo>
                  <a:lnTo>
                    <a:pt x="9952" y="115"/>
                  </a:lnTo>
                  <a:cubicBezTo>
                    <a:pt x="9679" y="164"/>
                    <a:pt x="9403" y="187"/>
                    <a:pt x="9126" y="187"/>
                  </a:cubicBezTo>
                  <a:cubicBezTo>
                    <a:pt x="8639" y="187"/>
                    <a:pt x="8150" y="117"/>
                    <a:pt x="7669" y="1"/>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7" name="Google Shape;947;p43"/>
          <p:cNvSpPr/>
          <p:nvPr/>
        </p:nvSpPr>
        <p:spPr>
          <a:xfrm>
            <a:off x="6477745" y="4506253"/>
            <a:ext cx="68123" cy="64985"/>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43"/>
          <p:cNvSpPr/>
          <p:nvPr/>
        </p:nvSpPr>
        <p:spPr>
          <a:xfrm rot="-1531528">
            <a:off x="8308411" y="1462708"/>
            <a:ext cx="174638" cy="113415"/>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43"/>
          <p:cNvSpPr/>
          <p:nvPr/>
        </p:nvSpPr>
        <p:spPr>
          <a:xfrm>
            <a:off x="1591894" y="694034"/>
            <a:ext cx="174640" cy="113416"/>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7" name="Google Shape;957;p43"/>
          <p:cNvGrpSpPr/>
          <p:nvPr/>
        </p:nvGrpSpPr>
        <p:grpSpPr>
          <a:xfrm>
            <a:off x="6871267" y="4523110"/>
            <a:ext cx="150927" cy="143533"/>
            <a:chOff x="3716290" y="4256524"/>
            <a:chExt cx="150927" cy="143533"/>
          </a:xfrm>
        </p:grpSpPr>
        <p:sp>
          <p:nvSpPr>
            <p:cNvPr id="958" name="Google Shape;958;p43"/>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43"/>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43"/>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Subtitle 4">
            <a:extLst>
              <a:ext uri="{FF2B5EF4-FFF2-40B4-BE49-F238E27FC236}">
                <a16:creationId xmlns:a16="http://schemas.microsoft.com/office/drawing/2014/main" id="{7B42A0E3-BA87-0A48-A0D2-1780F9D61172}"/>
              </a:ext>
            </a:extLst>
          </p:cNvPr>
          <p:cNvSpPr txBox="1">
            <a:spLocks/>
          </p:cNvSpPr>
          <p:nvPr/>
        </p:nvSpPr>
        <p:spPr>
          <a:xfrm>
            <a:off x="-78828" y="996345"/>
            <a:ext cx="4118983" cy="16158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rgbClr val="434343"/>
              </a:buClr>
              <a:buSzPts val="1400"/>
              <a:buFont typeface="Comfortaa"/>
              <a:buChar char="●"/>
              <a:defRPr sz="1400" b="0" i="0" u="none" strike="noStrike" cap="none">
                <a:solidFill>
                  <a:srgbClr val="434343"/>
                </a:solidFill>
                <a:latin typeface="Comfortaa"/>
                <a:ea typeface="Comfortaa"/>
                <a:cs typeface="Comfortaa"/>
                <a:sym typeface="Comfortaa"/>
              </a:defRPr>
            </a:lvl1pPr>
            <a:lvl2pPr marL="914400" marR="0" lvl="1" indent="-317500" algn="l" rtl="0">
              <a:lnSpc>
                <a:spcPct val="115000"/>
              </a:lnSpc>
              <a:spcBef>
                <a:spcPts val="0"/>
              </a:spcBef>
              <a:spcAft>
                <a:spcPts val="0"/>
              </a:spcAft>
              <a:buClr>
                <a:srgbClr val="434343"/>
              </a:buClr>
              <a:buSzPts val="1400"/>
              <a:buFont typeface="Comfortaa"/>
              <a:buChar char="○"/>
              <a:defRPr sz="1400" b="0" i="0" u="none" strike="noStrike" cap="none">
                <a:solidFill>
                  <a:srgbClr val="434343"/>
                </a:solidFill>
                <a:latin typeface="Comfortaa"/>
                <a:ea typeface="Comfortaa"/>
                <a:cs typeface="Comfortaa"/>
                <a:sym typeface="Comfortaa"/>
              </a:defRPr>
            </a:lvl2pPr>
            <a:lvl3pPr marL="1371600" marR="0" lvl="2" indent="-317500" algn="l" rtl="0">
              <a:lnSpc>
                <a:spcPct val="115000"/>
              </a:lnSpc>
              <a:spcBef>
                <a:spcPts val="0"/>
              </a:spcBef>
              <a:spcAft>
                <a:spcPts val="0"/>
              </a:spcAft>
              <a:buClr>
                <a:srgbClr val="434343"/>
              </a:buClr>
              <a:buSzPts val="1400"/>
              <a:buFont typeface="Comfortaa"/>
              <a:buChar char="■"/>
              <a:defRPr sz="1400" b="0" i="0" u="none" strike="noStrike" cap="none">
                <a:solidFill>
                  <a:srgbClr val="434343"/>
                </a:solidFill>
                <a:latin typeface="Comfortaa"/>
                <a:ea typeface="Comfortaa"/>
                <a:cs typeface="Comfortaa"/>
                <a:sym typeface="Comfortaa"/>
              </a:defRPr>
            </a:lvl3pPr>
            <a:lvl4pPr marL="1828800" marR="0" lvl="3" indent="-317500" algn="l" rtl="0">
              <a:lnSpc>
                <a:spcPct val="115000"/>
              </a:lnSpc>
              <a:spcBef>
                <a:spcPts val="0"/>
              </a:spcBef>
              <a:spcAft>
                <a:spcPts val="0"/>
              </a:spcAft>
              <a:buClr>
                <a:srgbClr val="434343"/>
              </a:buClr>
              <a:buSzPts val="1400"/>
              <a:buFont typeface="Comfortaa"/>
              <a:buChar char="●"/>
              <a:defRPr sz="1400" b="0" i="0" u="none" strike="noStrike" cap="none">
                <a:solidFill>
                  <a:srgbClr val="434343"/>
                </a:solidFill>
                <a:latin typeface="Comfortaa"/>
                <a:ea typeface="Comfortaa"/>
                <a:cs typeface="Comfortaa"/>
                <a:sym typeface="Comfortaa"/>
              </a:defRPr>
            </a:lvl4pPr>
            <a:lvl5pPr marL="2286000" marR="0" lvl="4" indent="-317500" algn="l" rtl="0">
              <a:lnSpc>
                <a:spcPct val="115000"/>
              </a:lnSpc>
              <a:spcBef>
                <a:spcPts val="0"/>
              </a:spcBef>
              <a:spcAft>
                <a:spcPts val="0"/>
              </a:spcAft>
              <a:buClr>
                <a:srgbClr val="434343"/>
              </a:buClr>
              <a:buSzPts val="1400"/>
              <a:buFont typeface="Comfortaa"/>
              <a:buChar char="○"/>
              <a:defRPr sz="1400" b="0" i="0" u="none" strike="noStrike" cap="none">
                <a:solidFill>
                  <a:srgbClr val="434343"/>
                </a:solidFill>
                <a:latin typeface="Comfortaa"/>
                <a:ea typeface="Comfortaa"/>
                <a:cs typeface="Comfortaa"/>
                <a:sym typeface="Comfortaa"/>
              </a:defRPr>
            </a:lvl5pPr>
            <a:lvl6pPr marL="2743200" marR="0" lvl="5" indent="-317500" algn="l" rtl="0">
              <a:lnSpc>
                <a:spcPct val="115000"/>
              </a:lnSpc>
              <a:spcBef>
                <a:spcPts val="0"/>
              </a:spcBef>
              <a:spcAft>
                <a:spcPts val="0"/>
              </a:spcAft>
              <a:buClr>
                <a:srgbClr val="434343"/>
              </a:buClr>
              <a:buSzPts val="1400"/>
              <a:buFont typeface="Comfortaa"/>
              <a:buChar char="■"/>
              <a:defRPr sz="1400" b="0" i="0" u="none" strike="noStrike" cap="none">
                <a:solidFill>
                  <a:srgbClr val="434343"/>
                </a:solidFill>
                <a:latin typeface="Comfortaa"/>
                <a:ea typeface="Comfortaa"/>
                <a:cs typeface="Comfortaa"/>
                <a:sym typeface="Comfortaa"/>
              </a:defRPr>
            </a:lvl6pPr>
            <a:lvl7pPr marL="3200400" marR="0" lvl="6" indent="-317500" algn="l" rtl="0">
              <a:lnSpc>
                <a:spcPct val="115000"/>
              </a:lnSpc>
              <a:spcBef>
                <a:spcPts val="0"/>
              </a:spcBef>
              <a:spcAft>
                <a:spcPts val="0"/>
              </a:spcAft>
              <a:buClr>
                <a:srgbClr val="434343"/>
              </a:buClr>
              <a:buSzPts val="1400"/>
              <a:buFont typeface="Comfortaa"/>
              <a:buChar char="●"/>
              <a:defRPr sz="1400" b="0" i="0" u="none" strike="noStrike" cap="none">
                <a:solidFill>
                  <a:srgbClr val="434343"/>
                </a:solidFill>
                <a:latin typeface="Comfortaa"/>
                <a:ea typeface="Comfortaa"/>
                <a:cs typeface="Comfortaa"/>
                <a:sym typeface="Comfortaa"/>
              </a:defRPr>
            </a:lvl7pPr>
            <a:lvl8pPr marL="3657600" marR="0" lvl="7" indent="-317500" algn="l" rtl="0">
              <a:lnSpc>
                <a:spcPct val="115000"/>
              </a:lnSpc>
              <a:spcBef>
                <a:spcPts val="0"/>
              </a:spcBef>
              <a:spcAft>
                <a:spcPts val="0"/>
              </a:spcAft>
              <a:buClr>
                <a:srgbClr val="434343"/>
              </a:buClr>
              <a:buSzPts val="1400"/>
              <a:buFont typeface="Comfortaa"/>
              <a:buChar char="○"/>
              <a:defRPr sz="1400" b="0" i="0" u="none" strike="noStrike" cap="none">
                <a:solidFill>
                  <a:srgbClr val="434343"/>
                </a:solidFill>
                <a:latin typeface="Comfortaa"/>
                <a:ea typeface="Comfortaa"/>
                <a:cs typeface="Comfortaa"/>
                <a:sym typeface="Comfortaa"/>
              </a:defRPr>
            </a:lvl8pPr>
            <a:lvl9pPr marL="4114800" marR="0" lvl="8" indent="-317500" algn="l" rtl="0">
              <a:lnSpc>
                <a:spcPct val="115000"/>
              </a:lnSpc>
              <a:spcBef>
                <a:spcPts val="0"/>
              </a:spcBef>
              <a:spcAft>
                <a:spcPts val="0"/>
              </a:spcAft>
              <a:buClr>
                <a:srgbClr val="434343"/>
              </a:buClr>
              <a:buSzPts val="1400"/>
              <a:buFont typeface="Comfortaa"/>
              <a:buChar char="■"/>
              <a:defRPr sz="1400" b="0" i="0" u="none" strike="noStrike" cap="none">
                <a:solidFill>
                  <a:srgbClr val="434343"/>
                </a:solidFill>
                <a:latin typeface="Comfortaa"/>
                <a:ea typeface="Comfortaa"/>
                <a:cs typeface="Comfortaa"/>
                <a:sym typeface="Comfortaa"/>
              </a:defRPr>
            </a:lvl9pPr>
          </a:lstStyle>
          <a:p>
            <a:pPr>
              <a:buFont typeface="Wingdings" pitchFamily="2" charset="2"/>
              <a:buChar char="Ø"/>
            </a:pPr>
            <a:r>
              <a:rPr lang="en-US" sz="1800" dirty="0">
                <a:latin typeface="Candara" panose="020E0502030303020204" pitchFamily="34" charset="0"/>
              </a:rPr>
              <a:t>It is </a:t>
            </a:r>
            <a:r>
              <a:rPr lang="en-US" sz="1800" b="1" dirty="0">
                <a:solidFill>
                  <a:schemeClr val="accent1">
                    <a:lumMod val="75000"/>
                  </a:schemeClr>
                </a:solidFill>
                <a:latin typeface="Candara" panose="020E0502030303020204" pitchFamily="34" charset="0"/>
              </a:rPr>
              <a:t>common in old men </a:t>
            </a:r>
            <a:r>
              <a:rPr lang="en-US" sz="1800" dirty="0">
                <a:latin typeface="Candara" panose="020E0502030303020204" pitchFamily="34" charset="0"/>
              </a:rPr>
              <a:t>with weak abdominal muscles and is rare in women.</a:t>
            </a:r>
          </a:p>
          <a:p>
            <a:pPr marL="139700" indent="0">
              <a:buNone/>
            </a:pPr>
            <a:endParaRPr lang="en-US" sz="1800" dirty="0">
              <a:latin typeface="Candara" panose="020E0502030303020204" pitchFamily="34" charset="0"/>
            </a:endParaRPr>
          </a:p>
          <a:p>
            <a:pPr>
              <a:buFont typeface="Wingdings" pitchFamily="2" charset="2"/>
              <a:buChar char="Ø"/>
            </a:pPr>
            <a:r>
              <a:rPr lang="en-US" sz="1800" dirty="0">
                <a:latin typeface="Candara" panose="020E0502030303020204" pitchFamily="34" charset="0"/>
              </a:rPr>
              <a:t>The hernial sac bulges forward through the posterior wall of the inguinal canal </a:t>
            </a:r>
            <a:r>
              <a:rPr lang="en-US" sz="1800" b="1" dirty="0">
                <a:solidFill>
                  <a:schemeClr val="accent1">
                    <a:lumMod val="75000"/>
                  </a:schemeClr>
                </a:solidFill>
                <a:latin typeface="Candara" panose="020E0502030303020204" pitchFamily="34" charset="0"/>
              </a:rPr>
              <a:t>medial to the inferior epigastric vessels.</a:t>
            </a:r>
          </a:p>
          <a:p>
            <a:pPr marL="139700" indent="0">
              <a:buNone/>
            </a:pPr>
            <a:endParaRPr lang="en-US" sz="1800" b="1" dirty="0">
              <a:solidFill>
                <a:schemeClr val="accent1">
                  <a:lumMod val="75000"/>
                </a:schemeClr>
              </a:solidFill>
              <a:latin typeface="Candara" panose="020E0502030303020204" pitchFamily="34" charset="0"/>
            </a:endParaRPr>
          </a:p>
          <a:p>
            <a:pPr>
              <a:buFont typeface="Wingdings" pitchFamily="2" charset="2"/>
              <a:buChar char="Ø"/>
            </a:pPr>
            <a:r>
              <a:rPr lang="en-US" sz="1800" dirty="0">
                <a:latin typeface="Candara" panose="020E0502030303020204" pitchFamily="34" charset="0"/>
              </a:rPr>
              <a:t>The </a:t>
            </a:r>
            <a:r>
              <a:rPr lang="en-US" sz="1800" b="1" dirty="0">
                <a:solidFill>
                  <a:schemeClr val="accent1">
                    <a:lumMod val="75000"/>
                  </a:schemeClr>
                </a:solidFill>
                <a:latin typeface="Candara" panose="020E0502030303020204" pitchFamily="34" charset="0"/>
              </a:rPr>
              <a:t>neck of the hernial sac is wide</a:t>
            </a:r>
            <a:r>
              <a:rPr lang="en-US" sz="1800" b="1" dirty="0">
                <a:latin typeface="Candara" panose="020E0502030303020204" pitchFamily="34" charset="0"/>
              </a:rPr>
              <a:t>.</a:t>
            </a:r>
            <a:endParaRPr lang="ar-IQ" sz="1800" b="1" dirty="0">
              <a:latin typeface="Candara" panose="020E0502030303020204" pitchFamily="34" charset="0"/>
            </a:endParaRPr>
          </a:p>
          <a:p>
            <a:pPr marL="139700" indent="0">
              <a:buNone/>
            </a:pPr>
            <a:endParaRPr lang="en-US" sz="1800" b="1" dirty="0"/>
          </a:p>
        </p:txBody>
      </p:sp>
      <p:pic>
        <p:nvPicPr>
          <p:cNvPr id="34" name="Picture 2">
            <a:extLst>
              <a:ext uri="{FF2B5EF4-FFF2-40B4-BE49-F238E27FC236}">
                <a16:creationId xmlns:a16="http://schemas.microsoft.com/office/drawing/2014/main" id="{F263C955-58CE-AF47-8264-DA0ADD9F5D0C}"/>
              </a:ext>
            </a:extLst>
          </p:cNvPr>
          <p:cNvPicPr>
            <a:picLocks noChangeAspect="1" noChangeArrowheads="1"/>
          </p:cNvPicPr>
          <p:nvPr/>
        </p:nvPicPr>
        <p:blipFill>
          <a:blip r:embed="rId3" cstate="print"/>
          <a:srcRect l="21669" t="8333" r="26794" b="18750"/>
          <a:stretch>
            <a:fillRect/>
          </a:stretch>
        </p:blipFill>
        <p:spPr bwMode="auto">
          <a:xfrm>
            <a:off x="4143486" y="1214240"/>
            <a:ext cx="4611176" cy="3667981"/>
          </a:xfrm>
          <a:prstGeom prst="rect">
            <a:avLst/>
          </a:prstGeom>
          <a:noFill/>
          <a:ln w="57150">
            <a:solidFill>
              <a:schemeClr val="bg1"/>
            </a:solidFill>
            <a:miter lim="800000"/>
            <a:headEnd/>
            <a:tailEnd/>
          </a:ln>
        </p:spPr>
      </p:pic>
      <p:grpSp>
        <p:nvGrpSpPr>
          <p:cNvPr id="961" name="Google Shape;961;p43"/>
          <p:cNvGrpSpPr/>
          <p:nvPr/>
        </p:nvGrpSpPr>
        <p:grpSpPr>
          <a:xfrm rot="16870946" flipH="1">
            <a:off x="4604534" y="4149138"/>
            <a:ext cx="874559" cy="1481121"/>
            <a:chOff x="-117729" y="1733810"/>
            <a:chExt cx="874530" cy="1481072"/>
          </a:xfrm>
        </p:grpSpPr>
        <p:sp>
          <p:nvSpPr>
            <p:cNvPr id="962" name="Google Shape;962;p43"/>
            <p:cNvSpPr/>
            <p:nvPr/>
          </p:nvSpPr>
          <p:spPr>
            <a:xfrm>
              <a:off x="21973" y="1733810"/>
              <a:ext cx="518652" cy="505591"/>
            </a:xfrm>
            <a:custGeom>
              <a:avLst/>
              <a:gdLst/>
              <a:ahLst/>
              <a:cxnLst/>
              <a:rect l="l" t="t" r="r" b="b"/>
              <a:pathLst>
                <a:path w="19220" h="18736" extrusionOk="0">
                  <a:moveTo>
                    <a:pt x="9145" y="0"/>
                  </a:moveTo>
                  <a:cubicBezTo>
                    <a:pt x="9095" y="0"/>
                    <a:pt x="9044" y="1"/>
                    <a:pt x="8994" y="2"/>
                  </a:cubicBezTo>
                  <a:cubicBezTo>
                    <a:pt x="7190" y="48"/>
                    <a:pt x="5410" y="824"/>
                    <a:pt x="4132" y="2079"/>
                  </a:cubicBezTo>
                  <a:cubicBezTo>
                    <a:pt x="3675" y="2536"/>
                    <a:pt x="3264" y="3084"/>
                    <a:pt x="3127" y="3723"/>
                  </a:cubicBezTo>
                  <a:cubicBezTo>
                    <a:pt x="2945" y="4476"/>
                    <a:pt x="3173" y="5275"/>
                    <a:pt x="3493" y="6005"/>
                  </a:cubicBezTo>
                  <a:cubicBezTo>
                    <a:pt x="4155" y="7466"/>
                    <a:pt x="5182" y="8744"/>
                    <a:pt x="5866" y="10182"/>
                  </a:cubicBezTo>
                  <a:cubicBezTo>
                    <a:pt x="4908" y="9406"/>
                    <a:pt x="3926" y="8630"/>
                    <a:pt x="2945" y="7854"/>
                  </a:cubicBezTo>
                  <a:cubicBezTo>
                    <a:pt x="2717" y="7671"/>
                    <a:pt x="2466" y="7489"/>
                    <a:pt x="2192" y="7420"/>
                  </a:cubicBezTo>
                  <a:cubicBezTo>
                    <a:pt x="2152" y="7416"/>
                    <a:pt x="2112" y="7413"/>
                    <a:pt x="2072" y="7413"/>
                  </a:cubicBezTo>
                  <a:cubicBezTo>
                    <a:pt x="1725" y="7413"/>
                    <a:pt x="1390" y="7586"/>
                    <a:pt x="1164" y="7831"/>
                  </a:cubicBezTo>
                  <a:cubicBezTo>
                    <a:pt x="913" y="8105"/>
                    <a:pt x="776" y="8470"/>
                    <a:pt x="662" y="8835"/>
                  </a:cubicBezTo>
                  <a:cubicBezTo>
                    <a:pt x="0" y="11323"/>
                    <a:pt x="1210" y="14062"/>
                    <a:pt x="3150" y="15752"/>
                  </a:cubicBezTo>
                  <a:cubicBezTo>
                    <a:pt x="5090" y="17441"/>
                    <a:pt x="7647" y="18239"/>
                    <a:pt x="10180" y="18673"/>
                  </a:cubicBezTo>
                  <a:cubicBezTo>
                    <a:pt x="10426" y="18715"/>
                    <a:pt x="10675" y="18735"/>
                    <a:pt x="10925" y="18735"/>
                  </a:cubicBezTo>
                  <a:cubicBezTo>
                    <a:pt x="12446" y="18735"/>
                    <a:pt x="14020" y="17997"/>
                    <a:pt x="15156" y="16938"/>
                  </a:cubicBezTo>
                  <a:cubicBezTo>
                    <a:pt x="16320" y="15866"/>
                    <a:pt x="16868" y="14291"/>
                    <a:pt x="17507" y="12853"/>
                  </a:cubicBezTo>
                  <a:cubicBezTo>
                    <a:pt x="18101" y="11483"/>
                    <a:pt x="18831" y="10159"/>
                    <a:pt x="19014" y="8676"/>
                  </a:cubicBezTo>
                  <a:cubicBezTo>
                    <a:pt x="19219" y="6987"/>
                    <a:pt x="18671" y="5275"/>
                    <a:pt x="18078" y="3677"/>
                  </a:cubicBezTo>
                  <a:cubicBezTo>
                    <a:pt x="17850" y="3015"/>
                    <a:pt x="17599" y="2376"/>
                    <a:pt x="17142" y="1874"/>
                  </a:cubicBezTo>
                  <a:cubicBezTo>
                    <a:pt x="16771" y="1485"/>
                    <a:pt x="16249" y="1205"/>
                    <a:pt x="15735" y="1205"/>
                  </a:cubicBezTo>
                  <a:cubicBezTo>
                    <a:pt x="15586" y="1205"/>
                    <a:pt x="15437" y="1229"/>
                    <a:pt x="15293" y="1280"/>
                  </a:cubicBezTo>
                  <a:cubicBezTo>
                    <a:pt x="14700" y="1509"/>
                    <a:pt x="14335" y="2102"/>
                    <a:pt x="14084" y="2695"/>
                  </a:cubicBezTo>
                  <a:cubicBezTo>
                    <a:pt x="13513" y="3997"/>
                    <a:pt x="13285" y="5412"/>
                    <a:pt x="13079" y="6804"/>
                  </a:cubicBezTo>
                  <a:cubicBezTo>
                    <a:pt x="13148" y="5571"/>
                    <a:pt x="13034" y="4339"/>
                    <a:pt x="12760" y="3129"/>
                  </a:cubicBezTo>
                  <a:cubicBezTo>
                    <a:pt x="12577" y="2262"/>
                    <a:pt x="12280" y="1372"/>
                    <a:pt x="11618" y="778"/>
                  </a:cubicBezTo>
                  <a:cubicBezTo>
                    <a:pt x="10949" y="195"/>
                    <a:pt x="10034"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43"/>
            <p:cNvSpPr/>
            <p:nvPr/>
          </p:nvSpPr>
          <p:spPr>
            <a:xfrm>
              <a:off x="182722" y="1995375"/>
              <a:ext cx="268582" cy="236173"/>
            </a:xfrm>
            <a:custGeom>
              <a:avLst/>
              <a:gdLst/>
              <a:ahLst/>
              <a:cxnLst/>
              <a:rect l="l" t="t" r="r" b="b"/>
              <a:pathLst>
                <a:path w="9953" h="8752" extrusionOk="0">
                  <a:moveTo>
                    <a:pt x="6563" y="1"/>
                  </a:moveTo>
                  <a:cubicBezTo>
                    <a:pt x="6452" y="1"/>
                    <a:pt x="6342" y="4"/>
                    <a:pt x="6232" y="10"/>
                  </a:cubicBezTo>
                  <a:cubicBezTo>
                    <a:pt x="4406" y="78"/>
                    <a:pt x="2626" y="740"/>
                    <a:pt x="1211" y="1882"/>
                  </a:cubicBezTo>
                  <a:cubicBezTo>
                    <a:pt x="754" y="2270"/>
                    <a:pt x="298" y="2726"/>
                    <a:pt x="138" y="3297"/>
                  </a:cubicBezTo>
                  <a:cubicBezTo>
                    <a:pt x="1" y="3776"/>
                    <a:pt x="92" y="4278"/>
                    <a:pt x="229" y="4758"/>
                  </a:cubicBezTo>
                  <a:cubicBezTo>
                    <a:pt x="822" y="6835"/>
                    <a:pt x="2671" y="8569"/>
                    <a:pt x="4817" y="8752"/>
                  </a:cubicBezTo>
                  <a:cubicBezTo>
                    <a:pt x="5661" y="8250"/>
                    <a:pt x="6780" y="8318"/>
                    <a:pt x="7670" y="7930"/>
                  </a:cubicBezTo>
                  <a:cubicBezTo>
                    <a:pt x="8515" y="7588"/>
                    <a:pt x="9131" y="6880"/>
                    <a:pt x="9496" y="6059"/>
                  </a:cubicBezTo>
                  <a:cubicBezTo>
                    <a:pt x="9838" y="5237"/>
                    <a:pt x="9953" y="4324"/>
                    <a:pt x="9884" y="3434"/>
                  </a:cubicBezTo>
                  <a:cubicBezTo>
                    <a:pt x="9816" y="2361"/>
                    <a:pt x="9519" y="1242"/>
                    <a:pt x="8674" y="603"/>
                  </a:cubicBezTo>
                  <a:cubicBezTo>
                    <a:pt x="8078" y="146"/>
                    <a:pt x="7310" y="1"/>
                    <a:pt x="65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43"/>
            <p:cNvSpPr/>
            <p:nvPr/>
          </p:nvSpPr>
          <p:spPr>
            <a:xfrm>
              <a:off x="-117729" y="2086450"/>
              <a:ext cx="874530" cy="1128432"/>
            </a:xfrm>
            <a:custGeom>
              <a:avLst/>
              <a:gdLst/>
              <a:ahLst/>
              <a:cxnLst/>
              <a:rect l="l" t="t" r="r" b="b"/>
              <a:pathLst>
                <a:path w="32408" h="41817" extrusionOk="0">
                  <a:moveTo>
                    <a:pt x="30309" y="1"/>
                  </a:moveTo>
                  <a:cubicBezTo>
                    <a:pt x="29836" y="1"/>
                    <a:pt x="29342" y="124"/>
                    <a:pt x="28916" y="310"/>
                  </a:cubicBezTo>
                  <a:cubicBezTo>
                    <a:pt x="27090" y="1109"/>
                    <a:pt x="25720" y="2661"/>
                    <a:pt x="24556" y="4281"/>
                  </a:cubicBezTo>
                  <a:cubicBezTo>
                    <a:pt x="22662" y="6906"/>
                    <a:pt x="21132" y="9828"/>
                    <a:pt x="20037" y="12909"/>
                  </a:cubicBezTo>
                  <a:cubicBezTo>
                    <a:pt x="20196" y="11700"/>
                    <a:pt x="20219" y="10513"/>
                    <a:pt x="20082" y="9326"/>
                  </a:cubicBezTo>
                  <a:cubicBezTo>
                    <a:pt x="19991" y="8413"/>
                    <a:pt x="19786" y="7500"/>
                    <a:pt x="19786" y="6587"/>
                  </a:cubicBezTo>
                  <a:cubicBezTo>
                    <a:pt x="19808" y="5674"/>
                    <a:pt x="20082" y="4715"/>
                    <a:pt x="20744" y="4099"/>
                  </a:cubicBezTo>
                  <a:cubicBezTo>
                    <a:pt x="21109" y="3779"/>
                    <a:pt x="21543" y="3574"/>
                    <a:pt x="21931" y="3277"/>
                  </a:cubicBezTo>
                  <a:cubicBezTo>
                    <a:pt x="22296" y="2980"/>
                    <a:pt x="22616" y="2524"/>
                    <a:pt x="22547" y="2044"/>
                  </a:cubicBezTo>
                  <a:cubicBezTo>
                    <a:pt x="22468" y="1992"/>
                    <a:pt x="22387" y="1969"/>
                    <a:pt x="22306" y="1969"/>
                  </a:cubicBezTo>
                  <a:cubicBezTo>
                    <a:pt x="21776" y="1969"/>
                    <a:pt x="21200" y="2926"/>
                    <a:pt x="20693" y="2926"/>
                  </a:cubicBezTo>
                  <a:cubicBezTo>
                    <a:pt x="20601" y="2926"/>
                    <a:pt x="20511" y="2895"/>
                    <a:pt x="20425" y="2820"/>
                  </a:cubicBezTo>
                  <a:cubicBezTo>
                    <a:pt x="20356" y="2752"/>
                    <a:pt x="20288" y="2661"/>
                    <a:pt x="20219" y="2569"/>
                  </a:cubicBezTo>
                  <a:cubicBezTo>
                    <a:pt x="20134" y="2490"/>
                    <a:pt x="20035" y="2455"/>
                    <a:pt x="19933" y="2455"/>
                  </a:cubicBezTo>
                  <a:cubicBezTo>
                    <a:pt x="19624" y="2455"/>
                    <a:pt x="19278" y="2763"/>
                    <a:pt x="19124" y="3072"/>
                  </a:cubicBezTo>
                  <a:cubicBezTo>
                    <a:pt x="18918" y="3482"/>
                    <a:pt x="18758" y="4030"/>
                    <a:pt x="18325" y="4190"/>
                  </a:cubicBezTo>
                  <a:cubicBezTo>
                    <a:pt x="18233" y="4223"/>
                    <a:pt x="18137" y="4236"/>
                    <a:pt x="18038" y="4236"/>
                  </a:cubicBezTo>
                  <a:cubicBezTo>
                    <a:pt x="17577" y="4236"/>
                    <a:pt x="17054" y="3945"/>
                    <a:pt x="16652" y="3945"/>
                  </a:cubicBezTo>
                  <a:cubicBezTo>
                    <a:pt x="16473" y="3945"/>
                    <a:pt x="16318" y="4002"/>
                    <a:pt x="16202" y="4167"/>
                  </a:cubicBezTo>
                  <a:cubicBezTo>
                    <a:pt x="16065" y="4350"/>
                    <a:pt x="16065" y="4578"/>
                    <a:pt x="15997" y="4783"/>
                  </a:cubicBezTo>
                  <a:cubicBezTo>
                    <a:pt x="15791" y="5423"/>
                    <a:pt x="15015" y="5605"/>
                    <a:pt x="14353" y="5719"/>
                  </a:cubicBezTo>
                  <a:cubicBezTo>
                    <a:pt x="14473" y="6130"/>
                    <a:pt x="14901" y="6336"/>
                    <a:pt x="15339" y="6336"/>
                  </a:cubicBezTo>
                  <a:cubicBezTo>
                    <a:pt x="15484" y="6336"/>
                    <a:pt x="15631" y="6313"/>
                    <a:pt x="15768" y="6267"/>
                  </a:cubicBezTo>
                  <a:cubicBezTo>
                    <a:pt x="16293" y="6107"/>
                    <a:pt x="16727" y="5696"/>
                    <a:pt x="17229" y="5423"/>
                  </a:cubicBezTo>
                  <a:cubicBezTo>
                    <a:pt x="17506" y="5271"/>
                    <a:pt x="17832" y="5169"/>
                    <a:pt x="18138" y="5169"/>
                  </a:cubicBezTo>
                  <a:cubicBezTo>
                    <a:pt x="18386" y="5169"/>
                    <a:pt x="18620" y="5236"/>
                    <a:pt x="18804" y="5400"/>
                  </a:cubicBezTo>
                  <a:cubicBezTo>
                    <a:pt x="19101" y="5674"/>
                    <a:pt x="19192" y="6062"/>
                    <a:pt x="19238" y="6450"/>
                  </a:cubicBezTo>
                  <a:cubicBezTo>
                    <a:pt x="19991" y="11311"/>
                    <a:pt x="19146" y="16356"/>
                    <a:pt x="17298" y="20898"/>
                  </a:cubicBezTo>
                  <a:cubicBezTo>
                    <a:pt x="16750" y="22290"/>
                    <a:pt x="16088" y="23614"/>
                    <a:pt x="15380" y="24915"/>
                  </a:cubicBezTo>
                  <a:cubicBezTo>
                    <a:pt x="16430" y="21925"/>
                    <a:pt x="16955" y="18753"/>
                    <a:pt x="16932" y="15603"/>
                  </a:cubicBezTo>
                  <a:cubicBezTo>
                    <a:pt x="16932" y="13480"/>
                    <a:pt x="16613" y="11220"/>
                    <a:pt x="15152" y="9668"/>
                  </a:cubicBezTo>
                  <a:cubicBezTo>
                    <a:pt x="14855" y="9349"/>
                    <a:pt x="14490" y="9052"/>
                    <a:pt x="14056" y="8960"/>
                  </a:cubicBezTo>
                  <a:cubicBezTo>
                    <a:pt x="13940" y="8931"/>
                    <a:pt x="13823" y="8918"/>
                    <a:pt x="13707" y="8918"/>
                  </a:cubicBezTo>
                  <a:cubicBezTo>
                    <a:pt x="12825" y="8918"/>
                    <a:pt x="12001" y="9716"/>
                    <a:pt x="11820" y="10604"/>
                  </a:cubicBezTo>
                  <a:cubicBezTo>
                    <a:pt x="11614" y="11608"/>
                    <a:pt x="12025" y="12658"/>
                    <a:pt x="12596" y="13526"/>
                  </a:cubicBezTo>
                  <a:cubicBezTo>
                    <a:pt x="13166" y="14393"/>
                    <a:pt x="13897" y="15146"/>
                    <a:pt x="14422" y="16013"/>
                  </a:cubicBezTo>
                  <a:cubicBezTo>
                    <a:pt x="15449" y="17725"/>
                    <a:pt x="15677" y="19802"/>
                    <a:pt x="15449" y="21765"/>
                  </a:cubicBezTo>
                  <a:cubicBezTo>
                    <a:pt x="15221" y="23637"/>
                    <a:pt x="14627" y="25417"/>
                    <a:pt x="14034" y="27198"/>
                  </a:cubicBezTo>
                  <a:cubicBezTo>
                    <a:pt x="12664" y="29343"/>
                    <a:pt x="11089" y="31398"/>
                    <a:pt x="9446" y="33338"/>
                  </a:cubicBezTo>
                  <a:cubicBezTo>
                    <a:pt x="8829" y="34068"/>
                    <a:pt x="8190" y="34776"/>
                    <a:pt x="7551" y="35461"/>
                  </a:cubicBezTo>
                  <a:cubicBezTo>
                    <a:pt x="8213" y="34091"/>
                    <a:pt x="8601" y="32607"/>
                    <a:pt x="8966" y="31147"/>
                  </a:cubicBezTo>
                  <a:cubicBezTo>
                    <a:pt x="9811" y="27746"/>
                    <a:pt x="10678" y="24322"/>
                    <a:pt x="10838" y="20807"/>
                  </a:cubicBezTo>
                  <a:cubicBezTo>
                    <a:pt x="10907" y="19437"/>
                    <a:pt x="10838" y="17954"/>
                    <a:pt x="9994" y="16881"/>
                  </a:cubicBezTo>
                  <a:cubicBezTo>
                    <a:pt x="9879" y="16744"/>
                    <a:pt x="9742" y="16607"/>
                    <a:pt x="9583" y="16561"/>
                  </a:cubicBezTo>
                  <a:cubicBezTo>
                    <a:pt x="9538" y="16550"/>
                    <a:pt x="9494" y="16545"/>
                    <a:pt x="9450" y="16545"/>
                  </a:cubicBezTo>
                  <a:cubicBezTo>
                    <a:pt x="9228" y="16545"/>
                    <a:pt x="9024" y="16679"/>
                    <a:pt x="8852" y="16812"/>
                  </a:cubicBezTo>
                  <a:cubicBezTo>
                    <a:pt x="8031" y="17520"/>
                    <a:pt x="7483" y="18501"/>
                    <a:pt x="7118" y="19506"/>
                  </a:cubicBezTo>
                  <a:cubicBezTo>
                    <a:pt x="6113" y="22176"/>
                    <a:pt x="6159" y="25098"/>
                    <a:pt x="6433" y="27928"/>
                  </a:cubicBezTo>
                  <a:cubicBezTo>
                    <a:pt x="6684" y="30667"/>
                    <a:pt x="7095" y="33384"/>
                    <a:pt x="6912" y="36100"/>
                  </a:cubicBezTo>
                  <a:cubicBezTo>
                    <a:pt x="4972" y="38086"/>
                    <a:pt x="2804" y="39866"/>
                    <a:pt x="338" y="41144"/>
                  </a:cubicBezTo>
                  <a:cubicBezTo>
                    <a:pt x="315" y="41138"/>
                    <a:pt x="293" y="41135"/>
                    <a:pt x="273" y="41135"/>
                  </a:cubicBezTo>
                  <a:cubicBezTo>
                    <a:pt x="1" y="41135"/>
                    <a:pt x="41" y="41677"/>
                    <a:pt x="338" y="41783"/>
                  </a:cubicBezTo>
                  <a:cubicBezTo>
                    <a:pt x="402" y="41806"/>
                    <a:pt x="467" y="41816"/>
                    <a:pt x="532" y="41816"/>
                  </a:cubicBezTo>
                  <a:cubicBezTo>
                    <a:pt x="792" y="41816"/>
                    <a:pt x="1055" y="41655"/>
                    <a:pt x="1274" y="41509"/>
                  </a:cubicBezTo>
                  <a:cubicBezTo>
                    <a:pt x="3488" y="40026"/>
                    <a:pt x="5543" y="38337"/>
                    <a:pt x="7460" y="36465"/>
                  </a:cubicBezTo>
                  <a:cubicBezTo>
                    <a:pt x="7648" y="36470"/>
                    <a:pt x="7836" y="36472"/>
                    <a:pt x="8024" y="36472"/>
                  </a:cubicBezTo>
                  <a:cubicBezTo>
                    <a:pt x="12339" y="36472"/>
                    <a:pt x="16707" y="35223"/>
                    <a:pt x="20425" y="32927"/>
                  </a:cubicBezTo>
                  <a:cubicBezTo>
                    <a:pt x="21771" y="32082"/>
                    <a:pt x="23141" y="31010"/>
                    <a:pt x="23552" y="29480"/>
                  </a:cubicBezTo>
                  <a:cubicBezTo>
                    <a:pt x="23643" y="29184"/>
                    <a:pt x="23689" y="28841"/>
                    <a:pt x="23575" y="28545"/>
                  </a:cubicBezTo>
                  <a:cubicBezTo>
                    <a:pt x="23415" y="28111"/>
                    <a:pt x="22913" y="27837"/>
                    <a:pt x="22456" y="27814"/>
                  </a:cubicBezTo>
                  <a:cubicBezTo>
                    <a:pt x="22429" y="27813"/>
                    <a:pt x="22402" y="27812"/>
                    <a:pt x="22374" y="27812"/>
                  </a:cubicBezTo>
                  <a:cubicBezTo>
                    <a:pt x="21925" y="27812"/>
                    <a:pt x="21496" y="27986"/>
                    <a:pt x="21087" y="28179"/>
                  </a:cubicBezTo>
                  <a:cubicBezTo>
                    <a:pt x="19420" y="28955"/>
                    <a:pt x="18028" y="30211"/>
                    <a:pt x="16522" y="31261"/>
                  </a:cubicBezTo>
                  <a:cubicBezTo>
                    <a:pt x="14102" y="32950"/>
                    <a:pt x="11386" y="34160"/>
                    <a:pt x="8647" y="35278"/>
                  </a:cubicBezTo>
                  <a:cubicBezTo>
                    <a:pt x="10770" y="33041"/>
                    <a:pt x="12687" y="30599"/>
                    <a:pt x="14330" y="27997"/>
                  </a:cubicBezTo>
                  <a:cubicBezTo>
                    <a:pt x="14516" y="28096"/>
                    <a:pt x="14742" y="28134"/>
                    <a:pt x="14979" y="28134"/>
                  </a:cubicBezTo>
                  <a:cubicBezTo>
                    <a:pt x="15179" y="28134"/>
                    <a:pt x="15387" y="28107"/>
                    <a:pt x="15586" y="28065"/>
                  </a:cubicBezTo>
                  <a:cubicBezTo>
                    <a:pt x="18553" y="27563"/>
                    <a:pt x="21178" y="25874"/>
                    <a:pt x="23392" y="23843"/>
                  </a:cubicBezTo>
                  <a:cubicBezTo>
                    <a:pt x="25218" y="22176"/>
                    <a:pt x="26861" y="20168"/>
                    <a:pt x="27455" y="17771"/>
                  </a:cubicBezTo>
                  <a:cubicBezTo>
                    <a:pt x="27592" y="17109"/>
                    <a:pt x="27660" y="16333"/>
                    <a:pt x="27227" y="15808"/>
                  </a:cubicBezTo>
                  <a:cubicBezTo>
                    <a:pt x="26936" y="15457"/>
                    <a:pt x="26498" y="15299"/>
                    <a:pt x="26042" y="15299"/>
                  </a:cubicBezTo>
                  <a:cubicBezTo>
                    <a:pt x="25638" y="15299"/>
                    <a:pt x="25219" y="15423"/>
                    <a:pt x="24876" y="15648"/>
                  </a:cubicBezTo>
                  <a:cubicBezTo>
                    <a:pt x="24168" y="16128"/>
                    <a:pt x="23734" y="16927"/>
                    <a:pt x="23323" y="17680"/>
                  </a:cubicBezTo>
                  <a:cubicBezTo>
                    <a:pt x="22022" y="20099"/>
                    <a:pt x="20607" y="22519"/>
                    <a:pt x="18599" y="24390"/>
                  </a:cubicBezTo>
                  <a:cubicBezTo>
                    <a:pt x="17480" y="25417"/>
                    <a:pt x="16202" y="26285"/>
                    <a:pt x="14878" y="27084"/>
                  </a:cubicBezTo>
                  <a:cubicBezTo>
                    <a:pt x="16864" y="23706"/>
                    <a:pt x="18393" y="20099"/>
                    <a:pt x="19375" y="16310"/>
                  </a:cubicBezTo>
                  <a:cubicBezTo>
                    <a:pt x="19420" y="16105"/>
                    <a:pt x="19489" y="15922"/>
                    <a:pt x="19534" y="15717"/>
                  </a:cubicBezTo>
                  <a:cubicBezTo>
                    <a:pt x="21292" y="13731"/>
                    <a:pt x="23232" y="11791"/>
                    <a:pt x="25286" y="10033"/>
                  </a:cubicBezTo>
                  <a:cubicBezTo>
                    <a:pt x="27592" y="8070"/>
                    <a:pt x="30125" y="6199"/>
                    <a:pt x="31563" y="3551"/>
                  </a:cubicBezTo>
                  <a:cubicBezTo>
                    <a:pt x="32088" y="2592"/>
                    <a:pt x="32408" y="1291"/>
                    <a:pt x="31655" y="515"/>
                  </a:cubicBezTo>
                  <a:cubicBezTo>
                    <a:pt x="31310" y="146"/>
                    <a:pt x="30822" y="1"/>
                    <a:pt x="303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0" name="Google Shape;950;p43"/>
          <p:cNvGrpSpPr/>
          <p:nvPr/>
        </p:nvGrpSpPr>
        <p:grpSpPr>
          <a:xfrm rot="654615">
            <a:off x="7640890" y="433767"/>
            <a:ext cx="1140331" cy="595198"/>
            <a:chOff x="1362021" y="1108808"/>
            <a:chExt cx="986885" cy="515106"/>
          </a:xfrm>
        </p:grpSpPr>
        <p:sp>
          <p:nvSpPr>
            <p:cNvPr id="951" name="Google Shape;951;p43"/>
            <p:cNvSpPr/>
            <p:nvPr/>
          </p:nvSpPr>
          <p:spPr>
            <a:xfrm flipH="1">
              <a:off x="1362021" y="1108808"/>
              <a:ext cx="147683" cy="70196"/>
            </a:xfrm>
            <a:custGeom>
              <a:avLst/>
              <a:gdLst/>
              <a:ahLst/>
              <a:cxnLst/>
              <a:rect l="l" t="t" r="r" b="b"/>
              <a:pathLst>
                <a:path w="7374" h="3505" extrusionOk="0">
                  <a:moveTo>
                    <a:pt x="7141" y="0"/>
                  </a:moveTo>
                  <a:cubicBezTo>
                    <a:pt x="7112" y="0"/>
                    <a:pt x="7083" y="6"/>
                    <a:pt x="7054" y="18"/>
                  </a:cubicBezTo>
                  <a:cubicBezTo>
                    <a:pt x="4748" y="999"/>
                    <a:pt x="2420" y="2026"/>
                    <a:pt x="137" y="3099"/>
                  </a:cubicBezTo>
                  <a:cubicBezTo>
                    <a:pt x="46" y="3145"/>
                    <a:pt x="1" y="3282"/>
                    <a:pt x="46" y="3373"/>
                  </a:cubicBezTo>
                  <a:cubicBezTo>
                    <a:pt x="69" y="3442"/>
                    <a:pt x="115" y="3464"/>
                    <a:pt x="160" y="3487"/>
                  </a:cubicBezTo>
                  <a:cubicBezTo>
                    <a:pt x="183" y="3499"/>
                    <a:pt x="212" y="3504"/>
                    <a:pt x="240" y="3504"/>
                  </a:cubicBezTo>
                  <a:cubicBezTo>
                    <a:pt x="269" y="3504"/>
                    <a:pt x="297" y="3499"/>
                    <a:pt x="320" y="3487"/>
                  </a:cubicBezTo>
                  <a:cubicBezTo>
                    <a:pt x="2603" y="2414"/>
                    <a:pt x="4908" y="1387"/>
                    <a:pt x="7236" y="406"/>
                  </a:cubicBezTo>
                  <a:cubicBezTo>
                    <a:pt x="7327" y="360"/>
                    <a:pt x="7373" y="223"/>
                    <a:pt x="7327" y="132"/>
                  </a:cubicBezTo>
                  <a:cubicBezTo>
                    <a:pt x="7294" y="47"/>
                    <a:pt x="7222" y="0"/>
                    <a:pt x="7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43"/>
            <p:cNvSpPr/>
            <p:nvPr/>
          </p:nvSpPr>
          <p:spPr>
            <a:xfrm flipH="1">
              <a:off x="1486309" y="1129214"/>
              <a:ext cx="604350" cy="382245"/>
            </a:xfrm>
            <a:custGeom>
              <a:avLst/>
              <a:gdLst/>
              <a:ahLst/>
              <a:cxnLst/>
              <a:rect l="l" t="t" r="r" b="b"/>
              <a:pathLst>
                <a:path w="30176" h="19086" extrusionOk="0">
                  <a:moveTo>
                    <a:pt x="25094" y="1"/>
                  </a:moveTo>
                  <a:cubicBezTo>
                    <a:pt x="25068" y="1"/>
                    <a:pt x="25043" y="1"/>
                    <a:pt x="25017" y="3"/>
                  </a:cubicBezTo>
                  <a:cubicBezTo>
                    <a:pt x="24698" y="26"/>
                    <a:pt x="24401" y="140"/>
                    <a:pt x="24127" y="254"/>
                  </a:cubicBezTo>
                  <a:cubicBezTo>
                    <a:pt x="16092" y="3655"/>
                    <a:pt x="8058" y="7056"/>
                    <a:pt x="1" y="10457"/>
                  </a:cubicBezTo>
                  <a:cubicBezTo>
                    <a:pt x="754" y="13333"/>
                    <a:pt x="1941" y="16278"/>
                    <a:pt x="3402" y="19085"/>
                  </a:cubicBezTo>
                  <a:cubicBezTo>
                    <a:pt x="11619" y="15136"/>
                    <a:pt x="19950" y="11461"/>
                    <a:pt x="28395" y="8015"/>
                  </a:cubicBezTo>
                  <a:cubicBezTo>
                    <a:pt x="28578" y="7946"/>
                    <a:pt x="28783" y="7855"/>
                    <a:pt x="28920" y="7718"/>
                  </a:cubicBezTo>
                  <a:cubicBezTo>
                    <a:pt x="29057" y="7535"/>
                    <a:pt x="29103" y="7330"/>
                    <a:pt x="29148" y="7125"/>
                  </a:cubicBezTo>
                  <a:cubicBezTo>
                    <a:pt x="29582" y="5367"/>
                    <a:pt x="29902" y="3587"/>
                    <a:pt x="30176" y="1806"/>
                  </a:cubicBezTo>
                  <a:cubicBezTo>
                    <a:pt x="28783" y="1281"/>
                    <a:pt x="27414" y="756"/>
                    <a:pt x="26044" y="231"/>
                  </a:cubicBezTo>
                  <a:cubicBezTo>
                    <a:pt x="25727" y="126"/>
                    <a:pt x="25411" y="1"/>
                    <a:pt x="250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43"/>
            <p:cNvSpPr/>
            <p:nvPr/>
          </p:nvSpPr>
          <p:spPr>
            <a:xfrm flipH="1">
              <a:off x="2048095" y="1364212"/>
              <a:ext cx="277501" cy="230416"/>
            </a:xfrm>
            <a:custGeom>
              <a:avLst/>
              <a:gdLst/>
              <a:ahLst/>
              <a:cxnLst/>
              <a:rect l="l" t="t" r="r" b="b"/>
              <a:pathLst>
                <a:path w="13856" h="11505" extrusionOk="0">
                  <a:moveTo>
                    <a:pt x="11253" y="0"/>
                  </a:moveTo>
                  <a:cubicBezTo>
                    <a:pt x="7510" y="1667"/>
                    <a:pt x="3744" y="3310"/>
                    <a:pt x="0" y="4976"/>
                  </a:cubicBezTo>
                  <a:cubicBezTo>
                    <a:pt x="639" y="7282"/>
                    <a:pt x="1621" y="9473"/>
                    <a:pt x="2853" y="11504"/>
                  </a:cubicBezTo>
                  <a:cubicBezTo>
                    <a:pt x="6528" y="9838"/>
                    <a:pt x="10203" y="8149"/>
                    <a:pt x="13855" y="6483"/>
                  </a:cubicBezTo>
                  <a:cubicBezTo>
                    <a:pt x="13467" y="4086"/>
                    <a:pt x="12554" y="1781"/>
                    <a:pt x="11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43"/>
            <p:cNvSpPr/>
            <p:nvPr/>
          </p:nvSpPr>
          <p:spPr>
            <a:xfrm flipH="1">
              <a:off x="1585522" y="1247464"/>
              <a:ext cx="350641" cy="192084"/>
            </a:xfrm>
            <a:custGeom>
              <a:avLst/>
              <a:gdLst/>
              <a:ahLst/>
              <a:cxnLst/>
              <a:rect l="l" t="t" r="r" b="b"/>
              <a:pathLst>
                <a:path w="17508" h="9591" extrusionOk="0">
                  <a:moveTo>
                    <a:pt x="16201" y="1"/>
                  </a:moveTo>
                  <a:cubicBezTo>
                    <a:pt x="16187" y="1"/>
                    <a:pt x="16173" y="4"/>
                    <a:pt x="16161" y="10"/>
                  </a:cubicBezTo>
                  <a:cubicBezTo>
                    <a:pt x="16115" y="33"/>
                    <a:pt x="16070" y="101"/>
                    <a:pt x="16115" y="147"/>
                  </a:cubicBezTo>
                  <a:lnTo>
                    <a:pt x="17302" y="2795"/>
                  </a:lnTo>
                  <a:cubicBezTo>
                    <a:pt x="17302" y="2817"/>
                    <a:pt x="17325" y="2840"/>
                    <a:pt x="17348" y="2840"/>
                  </a:cubicBezTo>
                  <a:cubicBezTo>
                    <a:pt x="17359" y="2852"/>
                    <a:pt x="17376" y="2857"/>
                    <a:pt x="17393" y="2857"/>
                  </a:cubicBezTo>
                  <a:cubicBezTo>
                    <a:pt x="17410" y="2857"/>
                    <a:pt x="17428" y="2852"/>
                    <a:pt x="17439" y="2840"/>
                  </a:cubicBezTo>
                  <a:cubicBezTo>
                    <a:pt x="17485" y="2817"/>
                    <a:pt x="17508" y="2772"/>
                    <a:pt x="17485" y="2703"/>
                  </a:cubicBezTo>
                  <a:lnTo>
                    <a:pt x="16298" y="56"/>
                  </a:lnTo>
                  <a:cubicBezTo>
                    <a:pt x="16281" y="22"/>
                    <a:pt x="16240" y="1"/>
                    <a:pt x="16201" y="1"/>
                  </a:cubicBezTo>
                  <a:close/>
                  <a:moveTo>
                    <a:pt x="11858" y="1503"/>
                  </a:moveTo>
                  <a:cubicBezTo>
                    <a:pt x="11838" y="1503"/>
                    <a:pt x="11818" y="1508"/>
                    <a:pt x="11801" y="1516"/>
                  </a:cubicBezTo>
                  <a:cubicBezTo>
                    <a:pt x="11756" y="1539"/>
                    <a:pt x="11733" y="1608"/>
                    <a:pt x="11778" y="1653"/>
                  </a:cubicBezTo>
                  <a:cubicBezTo>
                    <a:pt x="12281" y="2498"/>
                    <a:pt x="12691" y="3365"/>
                    <a:pt x="13011" y="4301"/>
                  </a:cubicBezTo>
                  <a:cubicBezTo>
                    <a:pt x="13011" y="4324"/>
                    <a:pt x="13034" y="4347"/>
                    <a:pt x="13057" y="4369"/>
                  </a:cubicBezTo>
                  <a:lnTo>
                    <a:pt x="13148" y="4369"/>
                  </a:lnTo>
                  <a:cubicBezTo>
                    <a:pt x="13194" y="4347"/>
                    <a:pt x="13216" y="4278"/>
                    <a:pt x="13194" y="4233"/>
                  </a:cubicBezTo>
                  <a:cubicBezTo>
                    <a:pt x="12897" y="3297"/>
                    <a:pt x="12463" y="2384"/>
                    <a:pt x="11961" y="1562"/>
                  </a:cubicBezTo>
                  <a:cubicBezTo>
                    <a:pt x="11932" y="1519"/>
                    <a:pt x="11894" y="1503"/>
                    <a:pt x="11858" y="1503"/>
                  </a:cubicBezTo>
                  <a:close/>
                  <a:moveTo>
                    <a:pt x="8052" y="3265"/>
                  </a:moveTo>
                  <a:cubicBezTo>
                    <a:pt x="8038" y="3265"/>
                    <a:pt x="8024" y="3268"/>
                    <a:pt x="8012" y="3274"/>
                  </a:cubicBezTo>
                  <a:cubicBezTo>
                    <a:pt x="7944" y="3297"/>
                    <a:pt x="7921" y="3365"/>
                    <a:pt x="7944" y="3411"/>
                  </a:cubicBezTo>
                  <a:lnTo>
                    <a:pt x="9199" y="5967"/>
                  </a:lnTo>
                  <a:cubicBezTo>
                    <a:pt x="9199" y="5990"/>
                    <a:pt x="9222" y="6013"/>
                    <a:pt x="9245" y="6036"/>
                  </a:cubicBezTo>
                  <a:cubicBezTo>
                    <a:pt x="9268" y="6036"/>
                    <a:pt x="9313" y="6036"/>
                    <a:pt x="9336" y="6013"/>
                  </a:cubicBezTo>
                  <a:cubicBezTo>
                    <a:pt x="9382" y="5990"/>
                    <a:pt x="9405" y="5944"/>
                    <a:pt x="9382" y="5876"/>
                  </a:cubicBezTo>
                  <a:lnTo>
                    <a:pt x="8149" y="3320"/>
                  </a:lnTo>
                  <a:cubicBezTo>
                    <a:pt x="8132" y="3286"/>
                    <a:pt x="8091" y="3265"/>
                    <a:pt x="8052" y="3265"/>
                  </a:cubicBezTo>
                  <a:close/>
                  <a:moveTo>
                    <a:pt x="4068" y="4888"/>
                  </a:moveTo>
                  <a:cubicBezTo>
                    <a:pt x="4058" y="4888"/>
                    <a:pt x="4049" y="4890"/>
                    <a:pt x="4041" y="4894"/>
                  </a:cubicBezTo>
                  <a:cubicBezTo>
                    <a:pt x="3972" y="4917"/>
                    <a:pt x="3949" y="4986"/>
                    <a:pt x="3972" y="5031"/>
                  </a:cubicBezTo>
                  <a:lnTo>
                    <a:pt x="4976" y="7885"/>
                  </a:lnTo>
                  <a:cubicBezTo>
                    <a:pt x="4999" y="7907"/>
                    <a:pt x="5022" y="7930"/>
                    <a:pt x="5045" y="7953"/>
                  </a:cubicBezTo>
                  <a:lnTo>
                    <a:pt x="5113" y="7953"/>
                  </a:lnTo>
                  <a:cubicBezTo>
                    <a:pt x="5182" y="7930"/>
                    <a:pt x="5205" y="7862"/>
                    <a:pt x="5182" y="7816"/>
                  </a:cubicBezTo>
                  <a:lnTo>
                    <a:pt x="4178" y="4963"/>
                  </a:lnTo>
                  <a:cubicBezTo>
                    <a:pt x="4159" y="4926"/>
                    <a:pt x="4110" y="4888"/>
                    <a:pt x="4068" y="4888"/>
                  </a:cubicBezTo>
                  <a:close/>
                  <a:moveTo>
                    <a:pt x="119" y="6392"/>
                  </a:moveTo>
                  <a:cubicBezTo>
                    <a:pt x="104" y="6392"/>
                    <a:pt x="87" y="6395"/>
                    <a:pt x="69" y="6401"/>
                  </a:cubicBezTo>
                  <a:cubicBezTo>
                    <a:pt x="23" y="6424"/>
                    <a:pt x="0" y="6469"/>
                    <a:pt x="23" y="6538"/>
                  </a:cubicBezTo>
                  <a:cubicBezTo>
                    <a:pt x="434" y="7565"/>
                    <a:pt x="936" y="8569"/>
                    <a:pt x="1507" y="9528"/>
                  </a:cubicBezTo>
                  <a:cubicBezTo>
                    <a:pt x="1507" y="9551"/>
                    <a:pt x="1530" y="9574"/>
                    <a:pt x="1553" y="9574"/>
                  </a:cubicBezTo>
                  <a:cubicBezTo>
                    <a:pt x="1564" y="9585"/>
                    <a:pt x="1581" y="9591"/>
                    <a:pt x="1598" y="9591"/>
                  </a:cubicBezTo>
                  <a:cubicBezTo>
                    <a:pt x="1615" y="9591"/>
                    <a:pt x="1632" y="9585"/>
                    <a:pt x="1644" y="9574"/>
                  </a:cubicBezTo>
                  <a:cubicBezTo>
                    <a:pt x="1690" y="9551"/>
                    <a:pt x="1712" y="9482"/>
                    <a:pt x="1690" y="9437"/>
                  </a:cubicBezTo>
                  <a:cubicBezTo>
                    <a:pt x="1119" y="8478"/>
                    <a:pt x="640" y="7474"/>
                    <a:pt x="206" y="6447"/>
                  </a:cubicBezTo>
                  <a:cubicBezTo>
                    <a:pt x="189" y="6413"/>
                    <a:pt x="160" y="6392"/>
                    <a:pt x="119" y="63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43"/>
            <p:cNvSpPr/>
            <p:nvPr/>
          </p:nvSpPr>
          <p:spPr>
            <a:xfrm flipH="1">
              <a:off x="2048099" y="1437806"/>
              <a:ext cx="245497" cy="156815"/>
            </a:xfrm>
            <a:custGeom>
              <a:avLst/>
              <a:gdLst/>
              <a:ahLst/>
              <a:cxnLst/>
              <a:rect l="l" t="t" r="r" b="b"/>
              <a:pathLst>
                <a:path w="12258" h="7830" extrusionOk="0">
                  <a:moveTo>
                    <a:pt x="11550" y="0"/>
                  </a:moveTo>
                  <a:cubicBezTo>
                    <a:pt x="7647" y="1712"/>
                    <a:pt x="3789" y="3561"/>
                    <a:pt x="0" y="5524"/>
                  </a:cubicBezTo>
                  <a:cubicBezTo>
                    <a:pt x="388" y="6300"/>
                    <a:pt x="799" y="7076"/>
                    <a:pt x="1255" y="7829"/>
                  </a:cubicBezTo>
                  <a:cubicBezTo>
                    <a:pt x="4930" y="6163"/>
                    <a:pt x="8605" y="4474"/>
                    <a:pt x="12257" y="2808"/>
                  </a:cubicBezTo>
                  <a:cubicBezTo>
                    <a:pt x="12098" y="1849"/>
                    <a:pt x="11846" y="890"/>
                    <a:pt x="1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43"/>
            <p:cNvSpPr/>
            <p:nvPr/>
          </p:nvSpPr>
          <p:spPr>
            <a:xfrm flipH="1">
              <a:off x="2011522" y="1314049"/>
              <a:ext cx="337383" cy="309865"/>
            </a:xfrm>
            <a:custGeom>
              <a:avLst/>
              <a:gdLst/>
              <a:ahLst/>
              <a:cxnLst/>
              <a:rect l="l" t="t" r="r" b="b"/>
              <a:pathLst>
                <a:path w="16846" h="15472" extrusionOk="0">
                  <a:moveTo>
                    <a:pt x="12200" y="1"/>
                  </a:moveTo>
                  <a:cubicBezTo>
                    <a:pt x="12159" y="1"/>
                    <a:pt x="12117" y="6"/>
                    <a:pt x="12075" y="17"/>
                  </a:cubicBezTo>
                  <a:cubicBezTo>
                    <a:pt x="11801" y="109"/>
                    <a:pt x="11641" y="428"/>
                    <a:pt x="11664" y="725"/>
                  </a:cubicBezTo>
                  <a:cubicBezTo>
                    <a:pt x="11687" y="999"/>
                    <a:pt x="11732" y="1296"/>
                    <a:pt x="11801" y="1478"/>
                  </a:cubicBezTo>
                  <a:cubicBezTo>
                    <a:pt x="12988" y="4423"/>
                    <a:pt x="14175" y="7390"/>
                    <a:pt x="15339" y="10334"/>
                  </a:cubicBezTo>
                  <a:cubicBezTo>
                    <a:pt x="15453" y="10608"/>
                    <a:pt x="15590" y="10928"/>
                    <a:pt x="15841" y="11110"/>
                  </a:cubicBezTo>
                  <a:cubicBezTo>
                    <a:pt x="15952" y="11199"/>
                    <a:pt x="16106" y="11250"/>
                    <a:pt x="16257" y="11250"/>
                  </a:cubicBezTo>
                  <a:cubicBezTo>
                    <a:pt x="16415" y="11250"/>
                    <a:pt x="16569" y="11194"/>
                    <a:pt x="16663" y="11065"/>
                  </a:cubicBezTo>
                  <a:cubicBezTo>
                    <a:pt x="16845" y="10859"/>
                    <a:pt x="16754" y="10540"/>
                    <a:pt x="16663" y="10266"/>
                  </a:cubicBezTo>
                  <a:cubicBezTo>
                    <a:pt x="15613" y="7070"/>
                    <a:pt x="14403" y="3920"/>
                    <a:pt x="13056" y="816"/>
                  </a:cubicBezTo>
                  <a:cubicBezTo>
                    <a:pt x="12892" y="446"/>
                    <a:pt x="12578" y="1"/>
                    <a:pt x="12200" y="1"/>
                  </a:cubicBezTo>
                  <a:close/>
                  <a:moveTo>
                    <a:pt x="636" y="5970"/>
                  </a:moveTo>
                  <a:cubicBezTo>
                    <a:pt x="615" y="5970"/>
                    <a:pt x="593" y="5971"/>
                    <a:pt x="571" y="5975"/>
                  </a:cubicBezTo>
                  <a:cubicBezTo>
                    <a:pt x="251" y="6020"/>
                    <a:pt x="46" y="6340"/>
                    <a:pt x="23" y="6637"/>
                  </a:cubicBezTo>
                  <a:cubicBezTo>
                    <a:pt x="0" y="6956"/>
                    <a:pt x="137" y="7253"/>
                    <a:pt x="251" y="7550"/>
                  </a:cubicBezTo>
                  <a:cubicBezTo>
                    <a:pt x="662" y="8486"/>
                    <a:pt x="1050" y="9421"/>
                    <a:pt x="1461" y="10380"/>
                  </a:cubicBezTo>
                  <a:cubicBezTo>
                    <a:pt x="1803" y="11179"/>
                    <a:pt x="2146" y="12001"/>
                    <a:pt x="2488" y="12799"/>
                  </a:cubicBezTo>
                  <a:cubicBezTo>
                    <a:pt x="2808" y="13598"/>
                    <a:pt x="3150" y="14397"/>
                    <a:pt x="3675" y="15082"/>
                  </a:cubicBezTo>
                  <a:cubicBezTo>
                    <a:pt x="3812" y="15265"/>
                    <a:pt x="3995" y="15447"/>
                    <a:pt x="4223" y="15470"/>
                  </a:cubicBezTo>
                  <a:cubicBezTo>
                    <a:pt x="4235" y="15471"/>
                    <a:pt x="4246" y="15471"/>
                    <a:pt x="4258" y="15471"/>
                  </a:cubicBezTo>
                  <a:cubicBezTo>
                    <a:pt x="4562" y="15471"/>
                    <a:pt x="4817" y="15185"/>
                    <a:pt x="4839" y="14877"/>
                  </a:cubicBezTo>
                  <a:cubicBezTo>
                    <a:pt x="4885" y="14557"/>
                    <a:pt x="4748" y="14237"/>
                    <a:pt x="4634" y="13941"/>
                  </a:cubicBezTo>
                  <a:cubicBezTo>
                    <a:pt x="3675" y="11727"/>
                    <a:pt x="2716" y="9490"/>
                    <a:pt x="1735" y="7276"/>
                  </a:cubicBezTo>
                  <a:cubicBezTo>
                    <a:pt x="1621" y="7025"/>
                    <a:pt x="1461" y="6751"/>
                    <a:pt x="1301" y="6477"/>
                  </a:cubicBezTo>
                  <a:cubicBezTo>
                    <a:pt x="1153" y="6223"/>
                    <a:pt x="908" y="5970"/>
                    <a:pt x="636" y="59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034979246"/>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33"/>
        <p:cNvGrpSpPr/>
        <p:nvPr/>
      </p:nvGrpSpPr>
      <p:grpSpPr>
        <a:xfrm>
          <a:off x="0" y="0"/>
          <a:ext cx="0" cy="0"/>
          <a:chOff x="0" y="0"/>
          <a:chExt cx="0" cy="0"/>
        </a:xfrm>
      </p:grpSpPr>
      <p:sp>
        <p:nvSpPr>
          <p:cNvPr id="1834" name="Google Shape;1834;p6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lvl="0"/>
            <a:r>
              <a:rPr lang="en-US" sz="2800" dirty="0"/>
              <a:t>DIFFERENTIAL DIAGNOSIS</a:t>
            </a:r>
            <a:br>
              <a:rPr lang="en-US" sz="2800" dirty="0"/>
            </a:br>
            <a:r>
              <a:rPr lang="en-US" sz="2800" dirty="0"/>
              <a:t>OF INGUINAL HERNIA </a:t>
            </a:r>
          </a:p>
        </p:txBody>
      </p:sp>
      <p:grpSp>
        <p:nvGrpSpPr>
          <p:cNvPr id="1848" name="Google Shape;1848;p61"/>
          <p:cNvGrpSpPr/>
          <p:nvPr/>
        </p:nvGrpSpPr>
        <p:grpSpPr>
          <a:xfrm rot="-9402353" flipH="1">
            <a:off x="3321737" y="1316805"/>
            <a:ext cx="199297" cy="251683"/>
            <a:chOff x="3311031" y="3025663"/>
            <a:chExt cx="308584" cy="389695"/>
          </a:xfrm>
        </p:grpSpPr>
        <p:sp>
          <p:nvSpPr>
            <p:cNvPr id="1849" name="Google Shape;1849;p61"/>
            <p:cNvSpPr/>
            <p:nvPr/>
          </p:nvSpPr>
          <p:spPr>
            <a:xfrm flipH="1">
              <a:off x="3311031" y="3025663"/>
              <a:ext cx="308584" cy="389695"/>
            </a:xfrm>
            <a:custGeom>
              <a:avLst/>
              <a:gdLst/>
              <a:ahLst/>
              <a:cxnLst/>
              <a:rect l="l" t="t" r="r" b="b"/>
              <a:pathLst>
                <a:path w="15408" h="19458" extrusionOk="0">
                  <a:moveTo>
                    <a:pt x="11748" y="0"/>
                  </a:moveTo>
                  <a:cubicBezTo>
                    <a:pt x="11325" y="0"/>
                    <a:pt x="10903" y="69"/>
                    <a:pt x="10501" y="209"/>
                  </a:cubicBezTo>
                  <a:cubicBezTo>
                    <a:pt x="8789" y="802"/>
                    <a:pt x="7716" y="2445"/>
                    <a:pt x="6757" y="3998"/>
                  </a:cubicBezTo>
                  <a:cubicBezTo>
                    <a:pt x="4771" y="7239"/>
                    <a:pt x="2786" y="10503"/>
                    <a:pt x="777" y="13744"/>
                  </a:cubicBezTo>
                  <a:cubicBezTo>
                    <a:pt x="1" y="15022"/>
                    <a:pt x="161" y="17008"/>
                    <a:pt x="1279" y="18263"/>
                  </a:cubicBezTo>
                  <a:cubicBezTo>
                    <a:pt x="1958" y="19027"/>
                    <a:pt x="2996" y="19458"/>
                    <a:pt x="4019" y="19458"/>
                  </a:cubicBezTo>
                  <a:cubicBezTo>
                    <a:pt x="4647" y="19458"/>
                    <a:pt x="5269" y="19295"/>
                    <a:pt x="5799" y="18948"/>
                  </a:cubicBezTo>
                  <a:cubicBezTo>
                    <a:pt x="6278" y="18629"/>
                    <a:pt x="6666" y="18218"/>
                    <a:pt x="7031" y="17761"/>
                  </a:cubicBezTo>
                  <a:cubicBezTo>
                    <a:pt x="7579" y="17099"/>
                    <a:pt x="8058" y="16392"/>
                    <a:pt x="8538" y="15661"/>
                  </a:cubicBezTo>
                  <a:cubicBezTo>
                    <a:pt x="10683" y="12443"/>
                    <a:pt x="12852" y="9225"/>
                    <a:pt x="14586" y="5755"/>
                  </a:cubicBezTo>
                  <a:cubicBezTo>
                    <a:pt x="14906" y="5116"/>
                    <a:pt x="15225" y="4431"/>
                    <a:pt x="15294" y="3701"/>
                  </a:cubicBezTo>
                  <a:cubicBezTo>
                    <a:pt x="15408" y="2537"/>
                    <a:pt x="14837" y="1327"/>
                    <a:pt x="13879" y="642"/>
                  </a:cubicBezTo>
                  <a:cubicBezTo>
                    <a:pt x="13250" y="218"/>
                    <a:pt x="12500" y="0"/>
                    <a:pt x="117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61"/>
            <p:cNvSpPr/>
            <p:nvPr/>
          </p:nvSpPr>
          <p:spPr>
            <a:xfrm flipH="1">
              <a:off x="3311033" y="3038519"/>
              <a:ext cx="285712" cy="376837"/>
            </a:xfrm>
            <a:custGeom>
              <a:avLst/>
              <a:gdLst/>
              <a:ahLst/>
              <a:cxnLst/>
              <a:rect l="l" t="t" r="r" b="b"/>
              <a:pathLst>
                <a:path w="14266" h="18816" extrusionOk="0">
                  <a:moveTo>
                    <a:pt x="12737" y="0"/>
                  </a:moveTo>
                  <a:cubicBezTo>
                    <a:pt x="12737" y="0"/>
                    <a:pt x="13262" y="2306"/>
                    <a:pt x="11641" y="4816"/>
                  </a:cubicBezTo>
                  <a:cubicBezTo>
                    <a:pt x="10020" y="7327"/>
                    <a:pt x="5181" y="15156"/>
                    <a:pt x="3903" y="16571"/>
                  </a:cubicBezTo>
                  <a:cubicBezTo>
                    <a:pt x="3155" y="17401"/>
                    <a:pt x="1970" y="17599"/>
                    <a:pt x="1100" y="17599"/>
                  </a:cubicBezTo>
                  <a:cubicBezTo>
                    <a:pt x="510" y="17599"/>
                    <a:pt x="65" y="17508"/>
                    <a:pt x="0" y="17462"/>
                  </a:cubicBezTo>
                  <a:lnTo>
                    <a:pt x="0" y="17462"/>
                  </a:lnTo>
                  <a:cubicBezTo>
                    <a:pt x="46" y="17507"/>
                    <a:pt x="91" y="17553"/>
                    <a:pt x="137" y="17621"/>
                  </a:cubicBezTo>
                  <a:cubicBezTo>
                    <a:pt x="816" y="18385"/>
                    <a:pt x="1854" y="18816"/>
                    <a:pt x="2877" y="18816"/>
                  </a:cubicBezTo>
                  <a:cubicBezTo>
                    <a:pt x="3505" y="18816"/>
                    <a:pt x="4127" y="18653"/>
                    <a:pt x="4657" y="18306"/>
                  </a:cubicBezTo>
                  <a:cubicBezTo>
                    <a:pt x="5136" y="17987"/>
                    <a:pt x="5524" y="17576"/>
                    <a:pt x="5889" y="17119"/>
                  </a:cubicBezTo>
                  <a:cubicBezTo>
                    <a:pt x="6414" y="16457"/>
                    <a:pt x="6916" y="15750"/>
                    <a:pt x="7396" y="15019"/>
                  </a:cubicBezTo>
                  <a:cubicBezTo>
                    <a:pt x="9541" y="11801"/>
                    <a:pt x="11710" y="8583"/>
                    <a:pt x="13444" y="5113"/>
                  </a:cubicBezTo>
                  <a:cubicBezTo>
                    <a:pt x="13764" y="4474"/>
                    <a:pt x="14083" y="3789"/>
                    <a:pt x="14152" y="3059"/>
                  </a:cubicBezTo>
                  <a:cubicBezTo>
                    <a:pt x="14266" y="1895"/>
                    <a:pt x="13695" y="685"/>
                    <a:pt x="12737" y="0"/>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61"/>
            <p:cNvSpPr/>
            <p:nvPr/>
          </p:nvSpPr>
          <p:spPr>
            <a:xfrm flipH="1">
              <a:off x="3397429" y="3183403"/>
              <a:ext cx="222185" cy="231938"/>
            </a:xfrm>
            <a:custGeom>
              <a:avLst/>
              <a:gdLst/>
              <a:ahLst/>
              <a:cxnLst/>
              <a:rect l="l" t="t" r="r" b="b"/>
              <a:pathLst>
                <a:path w="11094" h="11581" extrusionOk="0">
                  <a:moveTo>
                    <a:pt x="4383" y="1"/>
                  </a:moveTo>
                  <a:cubicBezTo>
                    <a:pt x="3174" y="1964"/>
                    <a:pt x="1987" y="3927"/>
                    <a:pt x="777" y="5867"/>
                  </a:cubicBezTo>
                  <a:cubicBezTo>
                    <a:pt x="1" y="7145"/>
                    <a:pt x="161" y="9131"/>
                    <a:pt x="1279" y="10386"/>
                  </a:cubicBezTo>
                  <a:cubicBezTo>
                    <a:pt x="1958" y="11150"/>
                    <a:pt x="2996" y="11581"/>
                    <a:pt x="4019" y="11581"/>
                  </a:cubicBezTo>
                  <a:cubicBezTo>
                    <a:pt x="4647" y="11581"/>
                    <a:pt x="5269" y="11418"/>
                    <a:pt x="5799" y="11071"/>
                  </a:cubicBezTo>
                  <a:cubicBezTo>
                    <a:pt x="6278" y="10752"/>
                    <a:pt x="6666" y="10341"/>
                    <a:pt x="7031" y="9884"/>
                  </a:cubicBezTo>
                  <a:cubicBezTo>
                    <a:pt x="7579" y="9222"/>
                    <a:pt x="8058" y="8515"/>
                    <a:pt x="8538" y="7784"/>
                  </a:cubicBezTo>
                  <a:cubicBezTo>
                    <a:pt x="9382" y="6506"/>
                    <a:pt x="10249" y="5228"/>
                    <a:pt x="11094" y="3927"/>
                  </a:cubicBezTo>
                  <a:lnTo>
                    <a:pt x="11094" y="3927"/>
                  </a:lnTo>
                  <a:cubicBezTo>
                    <a:pt x="10803" y="3978"/>
                    <a:pt x="10510" y="4002"/>
                    <a:pt x="10218" y="4002"/>
                  </a:cubicBezTo>
                  <a:cubicBezTo>
                    <a:pt x="9207" y="4002"/>
                    <a:pt x="8203" y="3718"/>
                    <a:pt x="7282" y="3311"/>
                  </a:cubicBezTo>
                  <a:cubicBezTo>
                    <a:pt x="6575" y="2991"/>
                    <a:pt x="5890" y="2603"/>
                    <a:pt x="5365" y="2055"/>
                  </a:cubicBezTo>
                  <a:cubicBezTo>
                    <a:pt x="4817" y="1507"/>
                    <a:pt x="4429" y="777"/>
                    <a:pt x="4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61"/>
            <p:cNvSpPr/>
            <p:nvPr/>
          </p:nvSpPr>
          <p:spPr>
            <a:xfrm flipH="1">
              <a:off x="3397432" y="3259740"/>
              <a:ext cx="199314" cy="155594"/>
            </a:xfrm>
            <a:custGeom>
              <a:avLst/>
              <a:gdLst/>
              <a:ahLst/>
              <a:cxnLst/>
              <a:rect l="l" t="t" r="r" b="b"/>
              <a:pathLst>
                <a:path w="9952" h="7769" extrusionOk="0">
                  <a:moveTo>
                    <a:pt x="7669" y="1"/>
                  </a:moveTo>
                  <a:cubicBezTo>
                    <a:pt x="6095" y="2489"/>
                    <a:pt x="4542" y="4817"/>
                    <a:pt x="3903" y="5524"/>
                  </a:cubicBezTo>
                  <a:cubicBezTo>
                    <a:pt x="3155" y="6354"/>
                    <a:pt x="1970" y="6552"/>
                    <a:pt x="1100" y="6552"/>
                  </a:cubicBezTo>
                  <a:cubicBezTo>
                    <a:pt x="510" y="6552"/>
                    <a:pt x="65" y="6461"/>
                    <a:pt x="0" y="6415"/>
                  </a:cubicBezTo>
                  <a:lnTo>
                    <a:pt x="0" y="6415"/>
                  </a:lnTo>
                  <a:cubicBezTo>
                    <a:pt x="46" y="6460"/>
                    <a:pt x="91" y="6506"/>
                    <a:pt x="137" y="6574"/>
                  </a:cubicBezTo>
                  <a:cubicBezTo>
                    <a:pt x="816" y="7338"/>
                    <a:pt x="1854" y="7769"/>
                    <a:pt x="2877" y="7769"/>
                  </a:cubicBezTo>
                  <a:cubicBezTo>
                    <a:pt x="3505" y="7769"/>
                    <a:pt x="4127" y="7606"/>
                    <a:pt x="4657" y="7259"/>
                  </a:cubicBezTo>
                  <a:cubicBezTo>
                    <a:pt x="5136" y="6940"/>
                    <a:pt x="5524" y="6529"/>
                    <a:pt x="5889" y="6072"/>
                  </a:cubicBezTo>
                  <a:cubicBezTo>
                    <a:pt x="6437" y="5410"/>
                    <a:pt x="6916" y="4703"/>
                    <a:pt x="7396" y="3972"/>
                  </a:cubicBezTo>
                  <a:cubicBezTo>
                    <a:pt x="8240" y="2694"/>
                    <a:pt x="9107" y="1416"/>
                    <a:pt x="9952" y="115"/>
                  </a:cubicBezTo>
                  <a:lnTo>
                    <a:pt x="9952" y="115"/>
                  </a:lnTo>
                  <a:cubicBezTo>
                    <a:pt x="9679" y="164"/>
                    <a:pt x="9403" y="187"/>
                    <a:pt x="9126" y="187"/>
                  </a:cubicBezTo>
                  <a:cubicBezTo>
                    <a:pt x="8639" y="187"/>
                    <a:pt x="8150" y="117"/>
                    <a:pt x="76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3" name="Google Shape;1853;p61"/>
          <p:cNvGrpSpPr/>
          <p:nvPr/>
        </p:nvGrpSpPr>
        <p:grpSpPr>
          <a:xfrm rot="-3920190">
            <a:off x="7618506" y="444955"/>
            <a:ext cx="637174" cy="696404"/>
            <a:chOff x="849771" y="662017"/>
            <a:chExt cx="637156" cy="696384"/>
          </a:xfrm>
        </p:grpSpPr>
        <p:sp>
          <p:nvSpPr>
            <p:cNvPr id="1854" name="Google Shape;1854;p61"/>
            <p:cNvSpPr/>
            <p:nvPr/>
          </p:nvSpPr>
          <p:spPr>
            <a:xfrm>
              <a:off x="849771" y="788329"/>
              <a:ext cx="576393" cy="570073"/>
            </a:xfrm>
            <a:custGeom>
              <a:avLst/>
              <a:gdLst/>
              <a:ahLst/>
              <a:cxnLst/>
              <a:rect l="l" t="t" r="r" b="b"/>
              <a:pathLst>
                <a:path w="19699" h="19483" extrusionOk="0">
                  <a:moveTo>
                    <a:pt x="12988" y="0"/>
                  </a:moveTo>
                  <a:cubicBezTo>
                    <a:pt x="12287" y="539"/>
                    <a:pt x="11418" y="753"/>
                    <a:pt x="10545" y="753"/>
                  </a:cubicBezTo>
                  <a:cubicBezTo>
                    <a:pt x="10308" y="753"/>
                    <a:pt x="10072" y="737"/>
                    <a:pt x="9838" y="708"/>
                  </a:cubicBezTo>
                  <a:cubicBezTo>
                    <a:pt x="9413" y="645"/>
                    <a:pt x="8955" y="549"/>
                    <a:pt x="8522" y="549"/>
                  </a:cubicBezTo>
                  <a:cubicBezTo>
                    <a:pt x="8163" y="549"/>
                    <a:pt x="7822" y="615"/>
                    <a:pt x="7532" y="822"/>
                  </a:cubicBezTo>
                  <a:cubicBezTo>
                    <a:pt x="7373" y="959"/>
                    <a:pt x="7236" y="1119"/>
                    <a:pt x="7099" y="1301"/>
                  </a:cubicBezTo>
                  <a:cubicBezTo>
                    <a:pt x="4337" y="4771"/>
                    <a:pt x="2009" y="8582"/>
                    <a:pt x="206" y="12645"/>
                  </a:cubicBezTo>
                  <a:cubicBezTo>
                    <a:pt x="0" y="13216"/>
                    <a:pt x="206" y="13787"/>
                    <a:pt x="479" y="14266"/>
                  </a:cubicBezTo>
                  <a:cubicBezTo>
                    <a:pt x="1461" y="15978"/>
                    <a:pt x="3150" y="17142"/>
                    <a:pt x="4908" y="18032"/>
                  </a:cubicBezTo>
                  <a:cubicBezTo>
                    <a:pt x="6494" y="18836"/>
                    <a:pt x="8217" y="19483"/>
                    <a:pt x="9986" y="19483"/>
                  </a:cubicBezTo>
                  <a:cubicBezTo>
                    <a:pt x="10127" y="19483"/>
                    <a:pt x="10268" y="19478"/>
                    <a:pt x="10408" y="19470"/>
                  </a:cubicBezTo>
                  <a:cubicBezTo>
                    <a:pt x="11139" y="19447"/>
                    <a:pt x="11892" y="19287"/>
                    <a:pt x="12463" y="18831"/>
                  </a:cubicBezTo>
                  <a:cubicBezTo>
                    <a:pt x="12919" y="18489"/>
                    <a:pt x="13216" y="17986"/>
                    <a:pt x="13536" y="17507"/>
                  </a:cubicBezTo>
                  <a:cubicBezTo>
                    <a:pt x="15635" y="14129"/>
                    <a:pt x="17735" y="10751"/>
                    <a:pt x="19516" y="7167"/>
                  </a:cubicBezTo>
                  <a:cubicBezTo>
                    <a:pt x="19698" y="6346"/>
                    <a:pt x="19539" y="5866"/>
                    <a:pt x="19288" y="5478"/>
                  </a:cubicBezTo>
                  <a:cubicBezTo>
                    <a:pt x="19036" y="5090"/>
                    <a:pt x="18671" y="4771"/>
                    <a:pt x="18420" y="4405"/>
                  </a:cubicBezTo>
                  <a:cubicBezTo>
                    <a:pt x="18009" y="3858"/>
                    <a:pt x="17781" y="3196"/>
                    <a:pt x="17735" y="2511"/>
                  </a:cubicBezTo>
                  <a:cubicBezTo>
                    <a:pt x="16092" y="1780"/>
                    <a:pt x="14494" y="959"/>
                    <a:pt x="129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61"/>
            <p:cNvSpPr/>
            <p:nvPr/>
          </p:nvSpPr>
          <p:spPr>
            <a:xfrm>
              <a:off x="921222" y="935912"/>
              <a:ext cx="384710" cy="367476"/>
            </a:xfrm>
            <a:custGeom>
              <a:avLst/>
              <a:gdLst/>
              <a:ahLst/>
              <a:cxnLst/>
              <a:rect l="l" t="t" r="r" b="b"/>
              <a:pathLst>
                <a:path w="13148" h="12559" extrusionOk="0">
                  <a:moveTo>
                    <a:pt x="4246" y="0"/>
                  </a:moveTo>
                  <a:cubicBezTo>
                    <a:pt x="3036" y="1849"/>
                    <a:pt x="1849" y="3721"/>
                    <a:pt x="662" y="5593"/>
                  </a:cubicBezTo>
                  <a:cubicBezTo>
                    <a:pt x="480" y="5889"/>
                    <a:pt x="274" y="6186"/>
                    <a:pt x="183" y="6529"/>
                  </a:cubicBezTo>
                  <a:cubicBezTo>
                    <a:pt x="0" y="7099"/>
                    <a:pt x="69" y="7738"/>
                    <a:pt x="274" y="8332"/>
                  </a:cubicBezTo>
                  <a:cubicBezTo>
                    <a:pt x="685" y="9473"/>
                    <a:pt x="1530" y="10432"/>
                    <a:pt x="2557" y="11116"/>
                  </a:cubicBezTo>
                  <a:cubicBezTo>
                    <a:pt x="3584" y="11778"/>
                    <a:pt x="4771" y="12166"/>
                    <a:pt x="5958" y="12417"/>
                  </a:cubicBezTo>
                  <a:cubicBezTo>
                    <a:pt x="6344" y="12497"/>
                    <a:pt x="6753" y="12559"/>
                    <a:pt x="7148" y="12559"/>
                  </a:cubicBezTo>
                  <a:cubicBezTo>
                    <a:pt x="7664" y="12559"/>
                    <a:pt x="8160" y="12453"/>
                    <a:pt x="8560" y="12144"/>
                  </a:cubicBezTo>
                  <a:cubicBezTo>
                    <a:pt x="8879" y="11915"/>
                    <a:pt x="9108" y="11550"/>
                    <a:pt x="9336" y="11208"/>
                  </a:cubicBezTo>
                  <a:cubicBezTo>
                    <a:pt x="10591" y="9268"/>
                    <a:pt x="11824" y="7327"/>
                    <a:pt x="12988" y="5342"/>
                  </a:cubicBezTo>
                  <a:cubicBezTo>
                    <a:pt x="13057" y="5227"/>
                    <a:pt x="13125" y="5113"/>
                    <a:pt x="13125" y="4976"/>
                  </a:cubicBezTo>
                  <a:cubicBezTo>
                    <a:pt x="13148" y="4862"/>
                    <a:pt x="13102" y="4748"/>
                    <a:pt x="13057" y="4634"/>
                  </a:cubicBezTo>
                  <a:cubicBezTo>
                    <a:pt x="12783" y="3995"/>
                    <a:pt x="12189" y="3561"/>
                    <a:pt x="11596" y="3196"/>
                  </a:cubicBezTo>
                  <a:cubicBezTo>
                    <a:pt x="9313" y="1712"/>
                    <a:pt x="6825" y="457"/>
                    <a:pt x="4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61"/>
            <p:cNvSpPr/>
            <p:nvPr/>
          </p:nvSpPr>
          <p:spPr>
            <a:xfrm>
              <a:off x="1162317" y="662017"/>
              <a:ext cx="324610" cy="227848"/>
            </a:xfrm>
            <a:custGeom>
              <a:avLst/>
              <a:gdLst/>
              <a:ahLst/>
              <a:cxnLst/>
              <a:rect l="l" t="t" r="r" b="b"/>
              <a:pathLst>
                <a:path w="11094" h="7787" extrusionOk="0">
                  <a:moveTo>
                    <a:pt x="2001" y="0"/>
                  </a:moveTo>
                  <a:cubicBezTo>
                    <a:pt x="1958" y="0"/>
                    <a:pt x="1915" y="1"/>
                    <a:pt x="1872" y="3"/>
                  </a:cubicBezTo>
                  <a:cubicBezTo>
                    <a:pt x="1644" y="26"/>
                    <a:pt x="1438" y="72"/>
                    <a:pt x="1256" y="209"/>
                  </a:cubicBezTo>
                  <a:cubicBezTo>
                    <a:pt x="1073" y="346"/>
                    <a:pt x="982" y="528"/>
                    <a:pt x="868" y="688"/>
                  </a:cubicBezTo>
                  <a:cubicBezTo>
                    <a:pt x="571" y="1236"/>
                    <a:pt x="297" y="1806"/>
                    <a:pt x="69" y="2400"/>
                  </a:cubicBezTo>
                  <a:cubicBezTo>
                    <a:pt x="46" y="2491"/>
                    <a:pt x="0" y="2605"/>
                    <a:pt x="0" y="2697"/>
                  </a:cubicBezTo>
                  <a:cubicBezTo>
                    <a:pt x="23" y="2856"/>
                    <a:pt x="115" y="2970"/>
                    <a:pt x="206" y="3085"/>
                  </a:cubicBezTo>
                  <a:cubicBezTo>
                    <a:pt x="754" y="3746"/>
                    <a:pt x="1461" y="4249"/>
                    <a:pt x="2169" y="4728"/>
                  </a:cubicBezTo>
                  <a:cubicBezTo>
                    <a:pt x="4246" y="6097"/>
                    <a:pt x="6551" y="7125"/>
                    <a:pt x="8948" y="7787"/>
                  </a:cubicBezTo>
                  <a:cubicBezTo>
                    <a:pt x="9907" y="7330"/>
                    <a:pt x="10591" y="6440"/>
                    <a:pt x="11002" y="5436"/>
                  </a:cubicBezTo>
                  <a:cubicBezTo>
                    <a:pt x="11048" y="5321"/>
                    <a:pt x="11093" y="5162"/>
                    <a:pt x="11071" y="5025"/>
                  </a:cubicBezTo>
                  <a:cubicBezTo>
                    <a:pt x="11048" y="4865"/>
                    <a:pt x="10911" y="4705"/>
                    <a:pt x="10774" y="4591"/>
                  </a:cubicBezTo>
                  <a:cubicBezTo>
                    <a:pt x="8674" y="2605"/>
                    <a:pt x="6118" y="1099"/>
                    <a:pt x="3333" y="254"/>
                  </a:cubicBezTo>
                  <a:cubicBezTo>
                    <a:pt x="2895" y="108"/>
                    <a:pt x="2456" y="0"/>
                    <a:pt x="2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61"/>
            <p:cNvSpPr/>
            <p:nvPr/>
          </p:nvSpPr>
          <p:spPr>
            <a:xfrm>
              <a:off x="1216417" y="693207"/>
              <a:ext cx="221089" cy="119176"/>
            </a:xfrm>
            <a:custGeom>
              <a:avLst/>
              <a:gdLst/>
              <a:ahLst/>
              <a:cxnLst/>
              <a:rect l="l" t="t" r="r" b="b"/>
              <a:pathLst>
                <a:path w="7556" h="4073" extrusionOk="0">
                  <a:moveTo>
                    <a:pt x="109" y="1"/>
                  </a:moveTo>
                  <a:cubicBezTo>
                    <a:pt x="95" y="1"/>
                    <a:pt x="81" y="4"/>
                    <a:pt x="69" y="10"/>
                  </a:cubicBezTo>
                  <a:cubicBezTo>
                    <a:pt x="23" y="56"/>
                    <a:pt x="0" y="124"/>
                    <a:pt x="46" y="170"/>
                  </a:cubicBezTo>
                  <a:cubicBezTo>
                    <a:pt x="594" y="1037"/>
                    <a:pt x="1552" y="1562"/>
                    <a:pt x="2420" y="1996"/>
                  </a:cubicBezTo>
                  <a:cubicBezTo>
                    <a:pt x="4017" y="2795"/>
                    <a:pt x="5707" y="3502"/>
                    <a:pt x="7418" y="4073"/>
                  </a:cubicBezTo>
                  <a:lnTo>
                    <a:pt x="7441" y="4073"/>
                  </a:lnTo>
                  <a:cubicBezTo>
                    <a:pt x="7487" y="4073"/>
                    <a:pt x="7533" y="4050"/>
                    <a:pt x="7555" y="4004"/>
                  </a:cubicBezTo>
                  <a:cubicBezTo>
                    <a:pt x="7555" y="3936"/>
                    <a:pt x="7533" y="3890"/>
                    <a:pt x="7487" y="3867"/>
                  </a:cubicBezTo>
                  <a:cubicBezTo>
                    <a:pt x="5775" y="3297"/>
                    <a:pt x="4109" y="2612"/>
                    <a:pt x="2511" y="1813"/>
                  </a:cubicBezTo>
                  <a:cubicBezTo>
                    <a:pt x="1666" y="1402"/>
                    <a:pt x="753" y="877"/>
                    <a:pt x="206" y="56"/>
                  </a:cubicBezTo>
                  <a:cubicBezTo>
                    <a:pt x="189" y="22"/>
                    <a:pt x="148" y="1"/>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61"/>
            <p:cNvSpPr/>
            <p:nvPr/>
          </p:nvSpPr>
          <p:spPr>
            <a:xfrm>
              <a:off x="1034748" y="929416"/>
              <a:ext cx="275190" cy="161866"/>
            </a:xfrm>
            <a:custGeom>
              <a:avLst/>
              <a:gdLst/>
              <a:ahLst/>
              <a:cxnLst/>
              <a:rect l="l" t="t" r="r" b="b"/>
              <a:pathLst>
                <a:path w="9405" h="5532" extrusionOk="0">
                  <a:moveTo>
                    <a:pt x="928" y="1"/>
                  </a:moveTo>
                  <a:cubicBezTo>
                    <a:pt x="832" y="1"/>
                    <a:pt x="736" y="6"/>
                    <a:pt x="640" y="17"/>
                  </a:cubicBezTo>
                  <a:cubicBezTo>
                    <a:pt x="480" y="40"/>
                    <a:pt x="275" y="131"/>
                    <a:pt x="206" y="291"/>
                  </a:cubicBezTo>
                  <a:cubicBezTo>
                    <a:pt x="1" y="930"/>
                    <a:pt x="480" y="1569"/>
                    <a:pt x="982" y="2003"/>
                  </a:cubicBezTo>
                  <a:cubicBezTo>
                    <a:pt x="2626" y="3509"/>
                    <a:pt x="4634" y="4605"/>
                    <a:pt x="6803" y="5176"/>
                  </a:cubicBezTo>
                  <a:cubicBezTo>
                    <a:pt x="7259" y="5290"/>
                    <a:pt x="7716" y="5381"/>
                    <a:pt x="8195" y="5472"/>
                  </a:cubicBezTo>
                  <a:cubicBezTo>
                    <a:pt x="8334" y="5507"/>
                    <a:pt x="8488" y="5532"/>
                    <a:pt x="8640" y="5532"/>
                  </a:cubicBezTo>
                  <a:cubicBezTo>
                    <a:pt x="8888" y="5532"/>
                    <a:pt x="9126" y="5465"/>
                    <a:pt x="9268" y="5267"/>
                  </a:cubicBezTo>
                  <a:cubicBezTo>
                    <a:pt x="9405" y="5084"/>
                    <a:pt x="9382" y="4810"/>
                    <a:pt x="9291" y="4582"/>
                  </a:cubicBezTo>
                  <a:cubicBezTo>
                    <a:pt x="9177" y="4377"/>
                    <a:pt x="9017" y="4217"/>
                    <a:pt x="8834" y="4057"/>
                  </a:cubicBezTo>
                  <a:cubicBezTo>
                    <a:pt x="6985" y="2345"/>
                    <a:pt x="4794" y="1067"/>
                    <a:pt x="2397" y="291"/>
                  </a:cubicBezTo>
                  <a:cubicBezTo>
                    <a:pt x="1919" y="138"/>
                    <a:pt x="1425" y="1"/>
                    <a:pt x="928" y="1"/>
                  </a:cubicBezTo>
                  <a:close/>
                </a:path>
              </a:pathLst>
            </a:custGeom>
            <a:solidFill>
              <a:srgbClr val="FFFCF2">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9" name="Google Shape;1859;p61"/>
          <p:cNvGrpSpPr/>
          <p:nvPr/>
        </p:nvGrpSpPr>
        <p:grpSpPr>
          <a:xfrm rot="4925445">
            <a:off x="969409" y="474694"/>
            <a:ext cx="637110" cy="789167"/>
            <a:chOff x="7443422" y="3653739"/>
            <a:chExt cx="444119" cy="550116"/>
          </a:xfrm>
        </p:grpSpPr>
        <p:sp>
          <p:nvSpPr>
            <p:cNvPr id="1860" name="Google Shape;1860;p61"/>
            <p:cNvSpPr/>
            <p:nvPr/>
          </p:nvSpPr>
          <p:spPr>
            <a:xfrm>
              <a:off x="7443422" y="3653739"/>
              <a:ext cx="101652" cy="110288"/>
            </a:xfrm>
            <a:custGeom>
              <a:avLst/>
              <a:gdLst/>
              <a:ahLst/>
              <a:cxnLst/>
              <a:rect l="l" t="t" r="r" b="b"/>
              <a:pathLst>
                <a:path w="3767" h="4087" extrusionOk="0">
                  <a:moveTo>
                    <a:pt x="1735" y="0"/>
                  </a:moveTo>
                  <a:cubicBezTo>
                    <a:pt x="1666" y="0"/>
                    <a:pt x="1598" y="46"/>
                    <a:pt x="1529" y="69"/>
                  </a:cubicBezTo>
                  <a:cubicBezTo>
                    <a:pt x="959" y="366"/>
                    <a:pt x="479" y="799"/>
                    <a:pt x="137" y="1347"/>
                  </a:cubicBezTo>
                  <a:cubicBezTo>
                    <a:pt x="69" y="1461"/>
                    <a:pt x="0" y="1598"/>
                    <a:pt x="0" y="1735"/>
                  </a:cubicBezTo>
                  <a:cubicBezTo>
                    <a:pt x="23" y="1849"/>
                    <a:pt x="114" y="1941"/>
                    <a:pt x="183" y="2032"/>
                  </a:cubicBezTo>
                  <a:cubicBezTo>
                    <a:pt x="753" y="2739"/>
                    <a:pt x="1324" y="3424"/>
                    <a:pt x="1917" y="4086"/>
                  </a:cubicBezTo>
                  <a:cubicBezTo>
                    <a:pt x="2602" y="3698"/>
                    <a:pt x="3196" y="3173"/>
                    <a:pt x="3652" y="2534"/>
                  </a:cubicBezTo>
                  <a:cubicBezTo>
                    <a:pt x="3721" y="2466"/>
                    <a:pt x="3766" y="2374"/>
                    <a:pt x="3766" y="2283"/>
                  </a:cubicBezTo>
                  <a:cubicBezTo>
                    <a:pt x="3766" y="2215"/>
                    <a:pt x="3721" y="2146"/>
                    <a:pt x="3675" y="2078"/>
                  </a:cubicBezTo>
                  <a:cubicBezTo>
                    <a:pt x="3219" y="1370"/>
                    <a:pt x="2648" y="708"/>
                    <a:pt x="2009" y="160"/>
                  </a:cubicBezTo>
                  <a:cubicBezTo>
                    <a:pt x="1917" y="92"/>
                    <a:pt x="1849" y="23"/>
                    <a:pt x="17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61"/>
            <p:cNvSpPr/>
            <p:nvPr/>
          </p:nvSpPr>
          <p:spPr>
            <a:xfrm>
              <a:off x="7465576" y="3698372"/>
              <a:ext cx="404100" cy="479901"/>
            </a:xfrm>
            <a:custGeom>
              <a:avLst/>
              <a:gdLst/>
              <a:ahLst/>
              <a:cxnLst/>
              <a:rect l="l" t="t" r="r" b="b"/>
              <a:pathLst>
                <a:path w="14975" h="17784" extrusionOk="0">
                  <a:moveTo>
                    <a:pt x="3685" y="0"/>
                  </a:moveTo>
                  <a:cubicBezTo>
                    <a:pt x="3531" y="0"/>
                    <a:pt x="3368" y="71"/>
                    <a:pt x="3219" y="127"/>
                  </a:cubicBezTo>
                  <a:cubicBezTo>
                    <a:pt x="2192" y="561"/>
                    <a:pt x="1233" y="1200"/>
                    <a:pt x="435" y="1998"/>
                  </a:cubicBezTo>
                  <a:cubicBezTo>
                    <a:pt x="183" y="2227"/>
                    <a:pt x="1" y="2432"/>
                    <a:pt x="1" y="2683"/>
                  </a:cubicBezTo>
                  <a:cubicBezTo>
                    <a:pt x="24" y="2934"/>
                    <a:pt x="138" y="3163"/>
                    <a:pt x="252" y="3391"/>
                  </a:cubicBezTo>
                  <a:cubicBezTo>
                    <a:pt x="2649" y="8138"/>
                    <a:pt x="5045" y="12909"/>
                    <a:pt x="7761" y="17497"/>
                  </a:cubicBezTo>
                  <a:cubicBezTo>
                    <a:pt x="7830" y="17611"/>
                    <a:pt x="7898" y="17725"/>
                    <a:pt x="8035" y="17771"/>
                  </a:cubicBezTo>
                  <a:cubicBezTo>
                    <a:pt x="8057" y="17779"/>
                    <a:pt x="8080" y="17783"/>
                    <a:pt x="8104" y="17783"/>
                  </a:cubicBezTo>
                  <a:cubicBezTo>
                    <a:pt x="8208" y="17783"/>
                    <a:pt x="8331" y="17712"/>
                    <a:pt x="8423" y="17657"/>
                  </a:cubicBezTo>
                  <a:cubicBezTo>
                    <a:pt x="10683" y="16378"/>
                    <a:pt x="12966" y="15055"/>
                    <a:pt x="14723" y="13137"/>
                  </a:cubicBezTo>
                  <a:cubicBezTo>
                    <a:pt x="14814" y="13023"/>
                    <a:pt x="14929" y="12909"/>
                    <a:pt x="14951" y="12749"/>
                  </a:cubicBezTo>
                  <a:cubicBezTo>
                    <a:pt x="14974" y="12521"/>
                    <a:pt x="14837" y="12338"/>
                    <a:pt x="14700" y="12156"/>
                  </a:cubicBezTo>
                  <a:cubicBezTo>
                    <a:pt x="11391" y="8093"/>
                    <a:pt x="7921" y="4167"/>
                    <a:pt x="4292" y="355"/>
                  </a:cubicBezTo>
                  <a:cubicBezTo>
                    <a:pt x="4155" y="218"/>
                    <a:pt x="3995" y="58"/>
                    <a:pt x="3790" y="13"/>
                  </a:cubicBezTo>
                  <a:cubicBezTo>
                    <a:pt x="3756" y="4"/>
                    <a:pt x="3721" y="0"/>
                    <a:pt x="36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61"/>
            <p:cNvSpPr/>
            <p:nvPr/>
          </p:nvSpPr>
          <p:spPr>
            <a:xfrm>
              <a:off x="7559835" y="3811358"/>
              <a:ext cx="177399" cy="223058"/>
            </a:xfrm>
            <a:custGeom>
              <a:avLst/>
              <a:gdLst/>
              <a:ahLst/>
              <a:cxnLst/>
              <a:rect l="l" t="t" r="r" b="b"/>
              <a:pathLst>
                <a:path w="6574" h="8266" extrusionOk="0">
                  <a:moveTo>
                    <a:pt x="1046" y="1"/>
                  </a:moveTo>
                  <a:cubicBezTo>
                    <a:pt x="859" y="1"/>
                    <a:pt x="678" y="44"/>
                    <a:pt x="525" y="140"/>
                  </a:cubicBezTo>
                  <a:cubicBezTo>
                    <a:pt x="137" y="391"/>
                    <a:pt x="0" y="893"/>
                    <a:pt x="69" y="1327"/>
                  </a:cubicBezTo>
                  <a:cubicBezTo>
                    <a:pt x="137" y="1783"/>
                    <a:pt x="388" y="2171"/>
                    <a:pt x="639" y="2536"/>
                  </a:cubicBezTo>
                  <a:cubicBezTo>
                    <a:pt x="1689" y="4203"/>
                    <a:pt x="2922" y="5732"/>
                    <a:pt x="4132" y="7261"/>
                  </a:cubicBezTo>
                  <a:cubicBezTo>
                    <a:pt x="4428" y="7626"/>
                    <a:pt x="4725" y="8014"/>
                    <a:pt x="5159" y="8174"/>
                  </a:cubicBezTo>
                  <a:cubicBezTo>
                    <a:pt x="5280" y="8235"/>
                    <a:pt x="5422" y="8265"/>
                    <a:pt x="5564" y="8265"/>
                  </a:cubicBezTo>
                  <a:cubicBezTo>
                    <a:pt x="5635" y="8265"/>
                    <a:pt x="5706" y="8258"/>
                    <a:pt x="5775" y="8243"/>
                  </a:cubicBezTo>
                  <a:cubicBezTo>
                    <a:pt x="6186" y="8129"/>
                    <a:pt x="6437" y="7695"/>
                    <a:pt x="6483" y="7261"/>
                  </a:cubicBezTo>
                  <a:cubicBezTo>
                    <a:pt x="6574" y="6417"/>
                    <a:pt x="6026" y="5618"/>
                    <a:pt x="5524" y="4933"/>
                  </a:cubicBezTo>
                  <a:cubicBezTo>
                    <a:pt x="4475" y="3542"/>
                    <a:pt x="3427" y="2175"/>
                    <a:pt x="2378" y="784"/>
                  </a:cubicBezTo>
                  <a:lnTo>
                    <a:pt x="2378" y="784"/>
                  </a:lnTo>
                  <a:cubicBezTo>
                    <a:pt x="2382" y="790"/>
                    <a:pt x="2384" y="792"/>
                    <a:pt x="2384" y="792"/>
                  </a:cubicBezTo>
                  <a:cubicBezTo>
                    <a:pt x="2386" y="792"/>
                    <a:pt x="2131" y="456"/>
                    <a:pt x="1803" y="231"/>
                  </a:cubicBezTo>
                  <a:cubicBezTo>
                    <a:pt x="1578" y="85"/>
                    <a:pt x="1306" y="1"/>
                    <a:pt x="1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61"/>
            <p:cNvSpPr/>
            <p:nvPr/>
          </p:nvSpPr>
          <p:spPr>
            <a:xfrm>
              <a:off x="7651611" y="4028830"/>
              <a:ext cx="235930" cy="175025"/>
            </a:xfrm>
            <a:custGeom>
              <a:avLst/>
              <a:gdLst/>
              <a:ahLst/>
              <a:cxnLst/>
              <a:rect l="l" t="t" r="r" b="b"/>
              <a:pathLst>
                <a:path w="8743" h="6486" extrusionOk="0">
                  <a:moveTo>
                    <a:pt x="8254" y="1"/>
                  </a:moveTo>
                  <a:cubicBezTo>
                    <a:pt x="8050" y="1"/>
                    <a:pt x="7827" y="95"/>
                    <a:pt x="7647" y="206"/>
                  </a:cubicBezTo>
                  <a:cubicBezTo>
                    <a:pt x="6094" y="1074"/>
                    <a:pt x="4656" y="2124"/>
                    <a:pt x="3378" y="3334"/>
                  </a:cubicBezTo>
                  <a:cubicBezTo>
                    <a:pt x="2671" y="3995"/>
                    <a:pt x="1507" y="4361"/>
                    <a:pt x="639" y="5160"/>
                  </a:cubicBezTo>
                  <a:cubicBezTo>
                    <a:pt x="320" y="5433"/>
                    <a:pt x="0" y="5890"/>
                    <a:pt x="228" y="6232"/>
                  </a:cubicBezTo>
                  <a:cubicBezTo>
                    <a:pt x="341" y="6415"/>
                    <a:pt x="549" y="6486"/>
                    <a:pt x="773" y="6486"/>
                  </a:cubicBezTo>
                  <a:cubicBezTo>
                    <a:pt x="912" y="6486"/>
                    <a:pt x="1056" y="6459"/>
                    <a:pt x="1187" y="6415"/>
                  </a:cubicBezTo>
                  <a:cubicBezTo>
                    <a:pt x="1826" y="6232"/>
                    <a:pt x="2374" y="5821"/>
                    <a:pt x="2922" y="5433"/>
                  </a:cubicBezTo>
                  <a:cubicBezTo>
                    <a:pt x="4611" y="4224"/>
                    <a:pt x="6277" y="2968"/>
                    <a:pt x="7920" y="1690"/>
                  </a:cubicBezTo>
                  <a:cubicBezTo>
                    <a:pt x="8309" y="1393"/>
                    <a:pt x="8742" y="1005"/>
                    <a:pt x="8742" y="503"/>
                  </a:cubicBezTo>
                  <a:cubicBezTo>
                    <a:pt x="8742" y="366"/>
                    <a:pt x="8697" y="229"/>
                    <a:pt x="8605" y="138"/>
                  </a:cubicBezTo>
                  <a:cubicBezTo>
                    <a:pt x="8507" y="40"/>
                    <a:pt x="8384" y="1"/>
                    <a:pt x="8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64" name="Google Shape;1864;p61"/>
          <p:cNvSpPr/>
          <p:nvPr/>
        </p:nvSpPr>
        <p:spPr>
          <a:xfrm>
            <a:off x="7479203" y="934202"/>
            <a:ext cx="68123" cy="64985"/>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35;p37">
            <a:extLst>
              <a:ext uri="{FF2B5EF4-FFF2-40B4-BE49-F238E27FC236}">
                <a16:creationId xmlns:a16="http://schemas.microsoft.com/office/drawing/2014/main" id="{F9B9DCC0-C576-CE47-89EF-ED99291D5468}"/>
              </a:ext>
            </a:extLst>
          </p:cNvPr>
          <p:cNvSpPr/>
          <p:nvPr/>
        </p:nvSpPr>
        <p:spPr>
          <a:xfrm>
            <a:off x="863779" y="1720195"/>
            <a:ext cx="807334" cy="615661"/>
          </a:xfrm>
          <a:prstGeom prst="ellipse">
            <a:avLst/>
          </a:prstGeom>
          <a:solidFill>
            <a:schemeClr val="accent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400" b="1" dirty="0">
                <a:ln w="10160">
                  <a:solidFill>
                    <a:schemeClr val="accent5"/>
                  </a:solidFill>
                  <a:prstDash val="solid"/>
                </a:ln>
                <a:solidFill>
                  <a:schemeClr val="accent4">
                    <a:lumMod val="75000"/>
                  </a:schemeClr>
                </a:solidFill>
                <a:effectLst>
                  <a:outerShdw blurRad="38100" dist="22860" dir="5400000" algn="tl" rotWithShape="0">
                    <a:srgbClr val="000000">
                      <a:alpha val="30000"/>
                    </a:srgbClr>
                  </a:outerShdw>
                </a:effectLst>
              </a:rPr>
              <a:t>01</a:t>
            </a:r>
            <a:endParaRPr sz="2400" b="1" dirty="0">
              <a:ln w="10160">
                <a:solidFill>
                  <a:schemeClr val="accent5"/>
                </a:solidFill>
                <a:prstDash val="solid"/>
              </a:ln>
              <a:solidFill>
                <a:schemeClr val="accent4">
                  <a:lumMod val="75000"/>
                </a:schemeClr>
              </a:solidFill>
              <a:effectLst>
                <a:outerShdw blurRad="38100" dist="22860" dir="5400000" algn="tl" rotWithShape="0">
                  <a:srgbClr val="000000">
                    <a:alpha val="30000"/>
                  </a:srgbClr>
                </a:outerShdw>
              </a:effectLst>
            </a:endParaRPr>
          </a:p>
        </p:txBody>
      </p:sp>
      <p:sp>
        <p:nvSpPr>
          <p:cNvPr id="70" name="Google Shape;435;p37">
            <a:extLst>
              <a:ext uri="{FF2B5EF4-FFF2-40B4-BE49-F238E27FC236}">
                <a16:creationId xmlns:a16="http://schemas.microsoft.com/office/drawing/2014/main" id="{D40282D7-AC6B-9048-A65F-D20C16895DCA}"/>
              </a:ext>
            </a:extLst>
          </p:cNvPr>
          <p:cNvSpPr/>
          <p:nvPr/>
        </p:nvSpPr>
        <p:spPr>
          <a:xfrm>
            <a:off x="975347" y="3448773"/>
            <a:ext cx="807334" cy="615661"/>
          </a:xfrm>
          <a:prstGeom prst="ellipse">
            <a:avLst/>
          </a:prstGeom>
          <a:solidFill>
            <a:schemeClr val="accent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400" b="1" dirty="0">
                <a:ln w="10160">
                  <a:solidFill>
                    <a:schemeClr val="accent5"/>
                  </a:solidFill>
                  <a:prstDash val="solid"/>
                </a:ln>
                <a:solidFill>
                  <a:schemeClr val="accent4">
                    <a:lumMod val="75000"/>
                  </a:schemeClr>
                </a:solidFill>
                <a:effectLst>
                  <a:outerShdw blurRad="38100" dist="22860" dir="5400000" algn="tl" rotWithShape="0">
                    <a:srgbClr val="000000">
                      <a:alpha val="30000"/>
                    </a:srgbClr>
                  </a:outerShdw>
                </a:effectLst>
              </a:rPr>
              <a:t>06</a:t>
            </a:r>
            <a:endParaRPr sz="2400" b="1" dirty="0">
              <a:ln w="10160">
                <a:solidFill>
                  <a:schemeClr val="accent5"/>
                </a:solidFill>
                <a:prstDash val="solid"/>
              </a:ln>
              <a:solidFill>
                <a:schemeClr val="accent4">
                  <a:lumMod val="75000"/>
                </a:schemeClr>
              </a:solidFill>
              <a:effectLst>
                <a:outerShdw blurRad="38100" dist="22860" dir="5400000" algn="tl" rotWithShape="0">
                  <a:srgbClr val="000000">
                    <a:alpha val="30000"/>
                  </a:srgbClr>
                </a:outerShdw>
              </a:effectLst>
            </a:endParaRPr>
          </a:p>
        </p:txBody>
      </p:sp>
      <p:sp>
        <p:nvSpPr>
          <p:cNvPr id="71" name="Google Shape;435;p37">
            <a:extLst>
              <a:ext uri="{FF2B5EF4-FFF2-40B4-BE49-F238E27FC236}">
                <a16:creationId xmlns:a16="http://schemas.microsoft.com/office/drawing/2014/main" id="{1AFBE107-558D-F14C-9EF2-30A4C05F7CCD}"/>
              </a:ext>
            </a:extLst>
          </p:cNvPr>
          <p:cNvSpPr/>
          <p:nvPr/>
        </p:nvSpPr>
        <p:spPr>
          <a:xfrm>
            <a:off x="2544601" y="3450738"/>
            <a:ext cx="807334" cy="615661"/>
          </a:xfrm>
          <a:prstGeom prst="ellipse">
            <a:avLst/>
          </a:prstGeom>
          <a:solidFill>
            <a:schemeClr val="accent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400" b="1" dirty="0">
                <a:ln w="10160">
                  <a:solidFill>
                    <a:schemeClr val="accent5"/>
                  </a:solidFill>
                  <a:prstDash val="solid"/>
                </a:ln>
                <a:solidFill>
                  <a:schemeClr val="accent4">
                    <a:lumMod val="75000"/>
                  </a:schemeClr>
                </a:solidFill>
                <a:effectLst>
                  <a:outerShdw blurRad="38100" dist="22860" dir="5400000" algn="tl" rotWithShape="0">
                    <a:srgbClr val="000000">
                      <a:alpha val="30000"/>
                    </a:srgbClr>
                  </a:outerShdw>
                </a:effectLst>
              </a:rPr>
              <a:t>07</a:t>
            </a:r>
            <a:endParaRPr sz="2400" b="1" dirty="0">
              <a:ln w="10160">
                <a:solidFill>
                  <a:schemeClr val="accent5"/>
                </a:solidFill>
                <a:prstDash val="solid"/>
              </a:ln>
              <a:solidFill>
                <a:schemeClr val="accent4">
                  <a:lumMod val="75000"/>
                </a:schemeClr>
              </a:solidFill>
              <a:effectLst>
                <a:outerShdw blurRad="38100" dist="22860" dir="5400000" algn="tl" rotWithShape="0">
                  <a:srgbClr val="000000">
                    <a:alpha val="30000"/>
                  </a:srgbClr>
                </a:outerShdw>
              </a:effectLst>
            </a:endParaRPr>
          </a:p>
        </p:txBody>
      </p:sp>
      <p:sp>
        <p:nvSpPr>
          <p:cNvPr id="72" name="Google Shape;435;p37">
            <a:extLst>
              <a:ext uri="{FF2B5EF4-FFF2-40B4-BE49-F238E27FC236}">
                <a16:creationId xmlns:a16="http://schemas.microsoft.com/office/drawing/2014/main" id="{2093B014-4948-424E-B268-D266B519260F}"/>
              </a:ext>
            </a:extLst>
          </p:cNvPr>
          <p:cNvSpPr/>
          <p:nvPr/>
        </p:nvSpPr>
        <p:spPr>
          <a:xfrm>
            <a:off x="4274453" y="3448773"/>
            <a:ext cx="807334" cy="615661"/>
          </a:xfrm>
          <a:prstGeom prst="ellipse">
            <a:avLst/>
          </a:prstGeom>
          <a:solidFill>
            <a:schemeClr val="accent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400" b="1" dirty="0">
                <a:ln w="10160">
                  <a:solidFill>
                    <a:schemeClr val="accent5"/>
                  </a:solidFill>
                  <a:prstDash val="solid"/>
                </a:ln>
                <a:solidFill>
                  <a:schemeClr val="accent4">
                    <a:lumMod val="75000"/>
                  </a:schemeClr>
                </a:solidFill>
                <a:effectLst>
                  <a:outerShdw blurRad="38100" dist="22860" dir="5400000" algn="tl" rotWithShape="0">
                    <a:srgbClr val="000000">
                      <a:alpha val="30000"/>
                    </a:srgbClr>
                  </a:outerShdw>
                </a:effectLst>
              </a:rPr>
              <a:t>08</a:t>
            </a:r>
            <a:endParaRPr sz="2400" b="1" dirty="0">
              <a:ln w="10160">
                <a:solidFill>
                  <a:schemeClr val="accent5"/>
                </a:solidFill>
                <a:prstDash val="solid"/>
              </a:ln>
              <a:solidFill>
                <a:schemeClr val="accent4">
                  <a:lumMod val="75000"/>
                </a:schemeClr>
              </a:solidFill>
              <a:effectLst>
                <a:outerShdw blurRad="38100" dist="22860" dir="5400000" algn="tl" rotWithShape="0">
                  <a:srgbClr val="000000">
                    <a:alpha val="30000"/>
                  </a:srgbClr>
                </a:outerShdw>
              </a:effectLst>
            </a:endParaRPr>
          </a:p>
        </p:txBody>
      </p:sp>
      <p:sp>
        <p:nvSpPr>
          <p:cNvPr id="73" name="Google Shape;435;p37">
            <a:extLst>
              <a:ext uri="{FF2B5EF4-FFF2-40B4-BE49-F238E27FC236}">
                <a16:creationId xmlns:a16="http://schemas.microsoft.com/office/drawing/2014/main" id="{8E24CB7E-EF23-814A-A94D-E769DDF73B62}"/>
              </a:ext>
            </a:extLst>
          </p:cNvPr>
          <p:cNvSpPr/>
          <p:nvPr/>
        </p:nvSpPr>
        <p:spPr>
          <a:xfrm>
            <a:off x="2472761" y="1712415"/>
            <a:ext cx="807334" cy="615661"/>
          </a:xfrm>
          <a:prstGeom prst="ellipse">
            <a:avLst/>
          </a:prstGeom>
          <a:solidFill>
            <a:schemeClr val="accent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400" b="1" dirty="0">
                <a:ln w="10160">
                  <a:solidFill>
                    <a:schemeClr val="accent5"/>
                  </a:solidFill>
                  <a:prstDash val="solid"/>
                </a:ln>
                <a:solidFill>
                  <a:schemeClr val="accent4">
                    <a:lumMod val="75000"/>
                  </a:schemeClr>
                </a:solidFill>
                <a:effectLst>
                  <a:outerShdw blurRad="38100" dist="22860" dir="5400000" algn="tl" rotWithShape="0">
                    <a:srgbClr val="000000">
                      <a:alpha val="30000"/>
                    </a:srgbClr>
                  </a:outerShdw>
                </a:effectLst>
              </a:rPr>
              <a:t>02</a:t>
            </a:r>
            <a:endParaRPr sz="2400" b="1" dirty="0">
              <a:ln w="10160">
                <a:solidFill>
                  <a:schemeClr val="accent5"/>
                </a:solidFill>
                <a:prstDash val="solid"/>
              </a:ln>
              <a:solidFill>
                <a:schemeClr val="accent4">
                  <a:lumMod val="75000"/>
                </a:schemeClr>
              </a:solidFill>
              <a:effectLst>
                <a:outerShdw blurRad="38100" dist="22860" dir="5400000" algn="tl" rotWithShape="0">
                  <a:srgbClr val="000000">
                    <a:alpha val="30000"/>
                  </a:srgbClr>
                </a:outerShdw>
              </a:effectLst>
            </a:endParaRPr>
          </a:p>
        </p:txBody>
      </p:sp>
      <p:sp>
        <p:nvSpPr>
          <p:cNvPr id="74" name="Google Shape;435;p37">
            <a:extLst>
              <a:ext uri="{FF2B5EF4-FFF2-40B4-BE49-F238E27FC236}">
                <a16:creationId xmlns:a16="http://schemas.microsoft.com/office/drawing/2014/main" id="{A755D03A-E18A-0540-83D5-3F05486FCAA5}"/>
              </a:ext>
            </a:extLst>
          </p:cNvPr>
          <p:cNvSpPr/>
          <p:nvPr/>
        </p:nvSpPr>
        <p:spPr>
          <a:xfrm>
            <a:off x="5923691" y="3386022"/>
            <a:ext cx="807334" cy="615661"/>
          </a:xfrm>
          <a:prstGeom prst="ellipse">
            <a:avLst/>
          </a:prstGeom>
          <a:solidFill>
            <a:schemeClr val="accent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400" b="1" dirty="0">
                <a:ln w="10160">
                  <a:solidFill>
                    <a:schemeClr val="accent5"/>
                  </a:solidFill>
                  <a:prstDash val="solid"/>
                </a:ln>
                <a:solidFill>
                  <a:schemeClr val="accent4">
                    <a:lumMod val="75000"/>
                  </a:schemeClr>
                </a:solidFill>
                <a:effectLst>
                  <a:outerShdw blurRad="38100" dist="22860" dir="5400000" algn="tl" rotWithShape="0">
                    <a:srgbClr val="000000">
                      <a:alpha val="30000"/>
                    </a:srgbClr>
                  </a:outerShdw>
                </a:effectLst>
              </a:rPr>
              <a:t>09</a:t>
            </a:r>
            <a:endParaRPr sz="2400" b="1" dirty="0">
              <a:ln w="10160">
                <a:solidFill>
                  <a:schemeClr val="accent5"/>
                </a:solidFill>
                <a:prstDash val="solid"/>
              </a:ln>
              <a:solidFill>
                <a:schemeClr val="accent4">
                  <a:lumMod val="75000"/>
                </a:schemeClr>
              </a:solidFill>
              <a:effectLst>
                <a:outerShdw blurRad="38100" dist="22860" dir="5400000" algn="tl" rotWithShape="0">
                  <a:srgbClr val="000000">
                    <a:alpha val="30000"/>
                  </a:srgbClr>
                </a:outerShdw>
              </a:effectLst>
            </a:endParaRPr>
          </a:p>
        </p:txBody>
      </p:sp>
      <p:sp>
        <p:nvSpPr>
          <p:cNvPr id="75" name="Google Shape;435;p37">
            <a:extLst>
              <a:ext uri="{FF2B5EF4-FFF2-40B4-BE49-F238E27FC236}">
                <a16:creationId xmlns:a16="http://schemas.microsoft.com/office/drawing/2014/main" id="{E970C6D6-E1A7-E246-8ECE-11954E985751}"/>
              </a:ext>
            </a:extLst>
          </p:cNvPr>
          <p:cNvSpPr/>
          <p:nvPr/>
        </p:nvSpPr>
        <p:spPr>
          <a:xfrm>
            <a:off x="7820031" y="3414805"/>
            <a:ext cx="807334" cy="615661"/>
          </a:xfrm>
          <a:prstGeom prst="ellipse">
            <a:avLst/>
          </a:prstGeom>
          <a:solidFill>
            <a:schemeClr val="accent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400" b="1" dirty="0">
                <a:ln w="10160">
                  <a:solidFill>
                    <a:schemeClr val="accent5"/>
                  </a:solidFill>
                  <a:prstDash val="solid"/>
                </a:ln>
                <a:solidFill>
                  <a:schemeClr val="accent4">
                    <a:lumMod val="75000"/>
                  </a:schemeClr>
                </a:solidFill>
                <a:effectLst>
                  <a:outerShdw blurRad="38100" dist="22860" dir="5400000" algn="tl" rotWithShape="0">
                    <a:srgbClr val="000000">
                      <a:alpha val="30000"/>
                    </a:srgbClr>
                  </a:outerShdw>
                </a:effectLst>
              </a:rPr>
              <a:t>10</a:t>
            </a:r>
            <a:endParaRPr sz="2400" b="1" dirty="0">
              <a:ln w="10160">
                <a:solidFill>
                  <a:schemeClr val="accent5"/>
                </a:solidFill>
                <a:prstDash val="solid"/>
              </a:ln>
              <a:solidFill>
                <a:schemeClr val="accent4">
                  <a:lumMod val="75000"/>
                </a:schemeClr>
              </a:solidFill>
              <a:effectLst>
                <a:outerShdw blurRad="38100" dist="22860" dir="5400000" algn="tl" rotWithShape="0">
                  <a:srgbClr val="000000">
                    <a:alpha val="30000"/>
                  </a:srgbClr>
                </a:outerShdw>
              </a:effectLst>
            </a:endParaRPr>
          </a:p>
        </p:txBody>
      </p:sp>
      <p:sp>
        <p:nvSpPr>
          <p:cNvPr id="76" name="Google Shape;435;p37">
            <a:extLst>
              <a:ext uri="{FF2B5EF4-FFF2-40B4-BE49-F238E27FC236}">
                <a16:creationId xmlns:a16="http://schemas.microsoft.com/office/drawing/2014/main" id="{616E5D6B-D05E-A54B-85FA-3B0AA6DEE199}"/>
              </a:ext>
            </a:extLst>
          </p:cNvPr>
          <p:cNvSpPr/>
          <p:nvPr/>
        </p:nvSpPr>
        <p:spPr>
          <a:xfrm>
            <a:off x="5827288" y="1710423"/>
            <a:ext cx="807334" cy="615661"/>
          </a:xfrm>
          <a:prstGeom prst="ellipse">
            <a:avLst/>
          </a:prstGeom>
          <a:solidFill>
            <a:schemeClr val="accent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400" b="1" dirty="0">
                <a:ln w="10160">
                  <a:solidFill>
                    <a:schemeClr val="accent5"/>
                  </a:solidFill>
                  <a:prstDash val="solid"/>
                </a:ln>
                <a:solidFill>
                  <a:schemeClr val="accent4">
                    <a:lumMod val="75000"/>
                  </a:schemeClr>
                </a:solidFill>
                <a:effectLst>
                  <a:outerShdw blurRad="38100" dist="22860" dir="5400000" algn="tl" rotWithShape="0">
                    <a:srgbClr val="000000">
                      <a:alpha val="30000"/>
                    </a:srgbClr>
                  </a:outerShdw>
                </a:effectLst>
              </a:rPr>
              <a:t>04</a:t>
            </a:r>
            <a:endParaRPr sz="2400" b="1" dirty="0">
              <a:ln w="10160">
                <a:solidFill>
                  <a:schemeClr val="accent5"/>
                </a:solidFill>
                <a:prstDash val="solid"/>
              </a:ln>
              <a:solidFill>
                <a:schemeClr val="accent4">
                  <a:lumMod val="75000"/>
                </a:schemeClr>
              </a:solidFill>
              <a:effectLst>
                <a:outerShdw blurRad="38100" dist="22860" dir="5400000" algn="tl" rotWithShape="0">
                  <a:srgbClr val="000000">
                    <a:alpha val="30000"/>
                  </a:srgbClr>
                </a:outerShdw>
              </a:effectLst>
            </a:endParaRPr>
          </a:p>
        </p:txBody>
      </p:sp>
      <p:sp>
        <p:nvSpPr>
          <p:cNvPr id="77" name="Google Shape;435;p37">
            <a:extLst>
              <a:ext uri="{FF2B5EF4-FFF2-40B4-BE49-F238E27FC236}">
                <a16:creationId xmlns:a16="http://schemas.microsoft.com/office/drawing/2014/main" id="{BC382C53-9467-5349-AA9C-DAB2564B8DA6}"/>
              </a:ext>
            </a:extLst>
          </p:cNvPr>
          <p:cNvSpPr/>
          <p:nvPr/>
        </p:nvSpPr>
        <p:spPr>
          <a:xfrm>
            <a:off x="7744100" y="1720195"/>
            <a:ext cx="807334" cy="615661"/>
          </a:xfrm>
          <a:prstGeom prst="ellipse">
            <a:avLst/>
          </a:prstGeom>
          <a:solidFill>
            <a:schemeClr val="accent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400" b="1" dirty="0">
                <a:ln w="10160">
                  <a:solidFill>
                    <a:schemeClr val="accent5"/>
                  </a:solidFill>
                  <a:prstDash val="solid"/>
                </a:ln>
                <a:solidFill>
                  <a:schemeClr val="accent4">
                    <a:lumMod val="75000"/>
                  </a:schemeClr>
                </a:solidFill>
                <a:effectLst>
                  <a:outerShdw blurRad="38100" dist="22860" dir="5400000" algn="tl" rotWithShape="0">
                    <a:srgbClr val="000000">
                      <a:alpha val="30000"/>
                    </a:srgbClr>
                  </a:outerShdw>
                </a:effectLst>
              </a:rPr>
              <a:t>05</a:t>
            </a:r>
            <a:endParaRPr sz="2400" b="1" dirty="0">
              <a:ln w="10160">
                <a:solidFill>
                  <a:schemeClr val="accent5"/>
                </a:solidFill>
                <a:prstDash val="solid"/>
              </a:ln>
              <a:solidFill>
                <a:schemeClr val="accent4">
                  <a:lumMod val="75000"/>
                </a:schemeClr>
              </a:solidFill>
              <a:effectLst>
                <a:outerShdw blurRad="38100" dist="22860" dir="5400000" algn="tl" rotWithShape="0">
                  <a:srgbClr val="000000">
                    <a:alpha val="30000"/>
                  </a:srgbClr>
                </a:outerShdw>
              </a:effectLst>
            </a:endParaRPr>
          </a:p>
        </p:txBody>
      </p:sp>
      <p:sp>
        <p:nvSpPr>
          <p:cNvPr id="78" name="Google Shape;435;p37">
            <a:extLst>
              <a:ext uri="{FF2B5EF4-FFF2-40B4-BE49-F238E27FC236}">
                <a16:creationId xmlns:a16="http://schemas.microsoft.com/office/drawing/2014/main" id="{EA84D327-B84A-3445-87F6-2C802C70C759}"/>
              </a:ext>
            </a:extLst>
          </p:cNvPr>
          <p:cNvSpPr/>
          <p:nvPr/>
        </p:nvSpPr>
        <p:spPr>
          <a:xfrm>
            <a:off x="4165804" y="1720195"/>
            <a:ext cx="807334" cy="615661"/>
          </a:xfrm>
          <a:prstGeom prst="ellipse">
            <a:avLst/>
          </a:prstGeom>
          <a:solidFill>
            <a:schemeClr val="accent2">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2400" b="1" dirty="0">
                <a:ln w="10160">
                  <a:solidFill>
                    <a:schemeClr val="accent5"/>
                  </a:solidFill>
                  <a:prstDash val="solid"/>
                </a:ln>
                <a:solidFill>
                  <a:schemeClr val="accent4">
                    <a:lumMod val="75000"/>
                  </a:schemeClr>
                </a:solidFill>
                <a:effectLst>
                  <a:outerShdw blurRad="38100" dist="22860" dir="5400000" algn="tl" rotWithShape="0">
                    <a:srgbClr val="000000">
                      <a:alpha val="30000"/>
                    </a:srgbClr>
                  </a:outerShdw>
                </a:effectLst>
              </a:rPr>
              <a:t>03</a:t>
            </a:r>
            <a:endParaRPr sz="2400" b="1" dirty="0">
              <a:ln w="10160">
                <a:solidFill>
                  <a:schemeClr val="accent5"/>
                </a:solidFill>
                <a:prstDash val="solid"/>
              </a:ln>
              <a:solidFill>
                <a:schemeClr val="accent4">
                  <a:lumMod val="75000"/>
                </a:schemeClr>
              </a:solidFill>
              <a:effectLst>
                <a:outerShdw blurRad="38100" dist="22860" dir="5400000" algn="tl" rotWithShape="0">
                  <a:srgbClr val="000000">
                    <a:alpha val="30000"/>
                  </a:srgbClr>
                </a:outerShdw>
              </a:effectLst>
            </a:endParaRPr>
          </a:p>
        </p:txBody>
      </p:sp>
      <p:sp>
        <p:nvSpPr>
          <p:cNvPr id="79" name="Google Shape;967;p47">
            <a:extLst>
              <a:ext uri="{FF2B5EF4-FFF2-40B4-BE49-F238E27FC236}">
                <a16:creationId xmlns:a16="http://schemas.microsoft.com/office/drawing/2014/main" id="{B3101CBF-CA0C-EE4E-BD93-B531F4F236AE}"/>
              </a:ext>
            </a:extLst>
          </p:cNvPr>
          <p:cNvSpPr txBox="1"/>
          <p:nvPr/>
        </p:nvSpPr>
        <p:spPr>
          <a:xfrm>
            <a:off x="1989630" y="4139200"/>
            <a:ext cx="1725599" cy="75714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US" sz="1800" b="1" dirty="0">
                <a:solidFill>
                  <a:schemeClr val="accent1">
                    <a:lumMod val="75000"/>
                  </a:schemeClr>
                </a:solidFill>
                <a:latin typeface="Raleway Thin"/>
                <a:ea typeface="Raleway Thin"/>
                <a:cs typeface="Raleway Thin"/>
                <a:sym typeface="Raleway Thin"/>
              </a:rPr>
              <a:t>Varicocele </a:t>
            </a:r>
            <a:endParaRPr sz="1800" b="1" dirty="0">
              <a:solidFill>
                <a:schemeClr val="accent1">
                  <a:lumMod val="75000"/>
                </a:schemeClr>
              </a:solidFill>
              <a:latin typeface="Raleway Thin"/>
              <a:ea typeface="Raleway Thin"/>
              <a:cs typeface="Raleway Thin"/>
              <a:sym typeface="Raleway Thin"/>
            </a:endParaRPr>
          </a:p>
        </p:txBody>
      </p:sp>
      <p:sp>
        <p:nvSpPr>
          <p:cNvPr id="80" name="Google Shape;967;p47">
            <a:extLst>
              <a:ext uri="{FF2B5EF4-FFF2-40B4-BE49-F238E27FC236}">
                <a16:creationId xmlns:a16="http://schemas.microsoft.com/office/drawing/2014/main" id="{2FD8BB82-F50F-B745-B4C7-B2610A6B8204}"/>
              </a:ext>
            </a:extLst>
          </p:cNvPr>
          <p:cNvSpPr txBox="1"/>
          <p:nvPr/>
        </p:nvSpPr>
        <p:spPr>
          <a:xfrm>
            <a:off x="1989631" y="2414380"/>
            <a:ext cx="1725599" cy="61566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US" sz="1800" b="1" dirty="0">
                <a:solidFill>
                  <a:schemeClr val="accent1">
                    <a:lumMod val="75000"/>
                  </a:schemeClr>
                </a:solidFill>
                <a:latin typeface="Raleway Thin"/>
                <a:ea typeface="Raleway Thin"/>
                <a:cs typeface="Raleway Thin"/>
                <a:sym typeface="Raleway Thin"/>
              </a:rPr>
              <a:t>Psoas abscess</a:t>
            </a:r>
            <a:endParaRPr sz="1800" b="1" dirty="0">
              <a:solidFill>
                <a:schemeClr val="accent1">
                  <a:lumMod val="75000"/>
                </a:schemeClr>
              </a:solidFill>
              <a:latin typeface="Raleway Thin"/>
              <a:ea typeface="Raleway Thin"/>
              <a:cs typeface="Raleway Thin"/>
              <a:sym typeface="Raleway Thin"/>
            </a:endParaRPr>
          </a:p>
        </p:txBody>
      </p:sp>
      <p:sp>
        <p:nvSpPr>
          <p:cNvPr id="81" name="Google Shape;967;p47">
            <a:extLst>
              <a:ext uri="{FF2B5EF4-FFF2-40B4-BE49-F238E27FC236}">
                <a16:creationId xmlns:a16="http://schemas.microsoft.com/office/drawing/2014/main" id="{5A6678B4-1522-A248-A96B-06593FBC1090}"/>
              </a:ext>
            </a:extLst>
          </p:cNvPr>
          <p:cNvSpPr txBox="1"/>
          <p:nvPr/>
        </p:nvSpPr>
        <p:spPr>
          <a:xfrm>
            <a:off x="7022212" y="2349947"/>
            <a:ext cx="1725599" cy="61566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US" sz="1800" b="1" dirty="0">
                <a:solidFill>
                  <a:schemeClr val="accent1">
                    <a:lumMod val="75000"/>
                  </a:schemeClr>
                </a:solidFill>
                <a:latin typeface="Raleway Thin"/>
                <a:ea typeface="Raleway Thin"/>
                <a:cs typeface="Raleway Thin"/>
                <a:sym typeface="Raleway Thin"/>
              </a:rPr>
              <a:t>Saphenous </a:t>
            </a:r>
            <a:r>
              <a:rPr lang="en-US" sz="1800" b="1" dirty="0" err="1">
                <a:solidFill>
                  <a:schemeClr val="accent1">
                    <a:lumMod val="75000"/>
                  </a:schemeClr>
                </a:solidFill>
                <a:latin typeface="Raleway Thin"/>
                <a:ea typeface="Raleway Thin"/>
                <a:cs typeface="Raleway Thin"/>
                <a:sym typeface="Raleway Thin"/>
              </a:rPr>
              <a:t>varix</a:t>
            </a:r>
            <a:r>
              <a:rPr lang="en-US" sz="1800" b="1" dirty="0">
                <a:solidFill>
                  <a:schemeClr val="accent1">
                    <a:lumMod val="75000"/>
                  </a:schemeClr>
                </a:solidFill>
                <a:latin typeface="Raleway Thin"/>
                <a:ea typeface="Raleway Thin"/>
                <a:cs typeface="Raleway Thin"/>
                <a:sym typeface="Raleway Thin"/>
              </a:rPr>
              <a:t> </a:t>
            </a:r>
            <a:endParaRPr sz="1800" b="1" dirty="0">
              <a:solidFill>
                <a:schemeClr val="accent1">
                  <a:lumMod val="75000"/>
                </a:schemeClr>
              </a:solidFill>
              <a:latin typeface="Raleway Thin"/>
              <a:ea typeface="Raleway Thin"/>
              <a:cs typeface="Raleway Thin"/>
              <a:sym typeface="Raleway Thin"/>
            </a:endParaRPr>
          </a:p>
        </p:txBody>
      </p:sp>
      <p:sp>
        <p:nvSpPr>
          <p:cNvPr id="82" name="Google Shape;967;p47">
            <a:extLst>
              <a:ext uri="{FF2B5EF4-FFF2-40B4-BE49-F238E27FC236}">
                <a16:creationId xmlns:a16="http://schemas.microsoft.com/office/drawing/2014/main" id="{7EC559C8-4126-B746-8969-71363BBB28CC}"/>
              </a:ext>
            </a:extLst>
          </p:cNvPr>
          <p:cNvSpPr txBox="1"/>
          <p:nvPr/>
        </p:nvSpPr>
        <p:spPr>
          <a:xfrm>
            <a:off x="5368721" y="2373750"/>
            <a:ext cx="1725599" cy="61566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US" sz="1800" b="1" dirty="0">
                <a:solidFill>
                  <a:schemeClr val="accent1">
                    <a:lumMod val="75000"/>
                  </a:schemeClr>
                </a:solidFill>
                <a:latin typeface="Raleway Thin"/>
                <a:ea typeface="Raleway Thin"/>
                <a:cs typeface="Raleway Thin"/>
                <a:sym typeface="Raleway Thin"/>
              </a:rPr>
              <a:t>Hydrocele of the cord</a:t>
            </a:r>
            <a:endParaRPr sz="1800" b="1" dirty="0">
              <a:solidFill>
                <a:schemeClr val="accent1">
                  <a:lumMod val="75000"/>
                </a:schemeClr>
              </a:solidFill>
              <a:latin typeface="Raleway Thin"/>
              <a:ea typeface="Raleway Thin"/>
              <a:cs typeface="Raleway Thin"/>
              <a:sym typeface="Raleway Thin"/>
            </a:endParaRPr>
          </a:p>
        </p:txBody>
      </p:sp>
      <p:sp>
        <p:nvSpPr>
          <p:cNvPr id="83" name="Google Shape;967;p47">
            <a:extLst>
              <a:ext uri="{FF2B5EF4-FFF2-40B4-BE49-F238E27FC236}">
                <a16:creationId xmlns:a16="http://schemas.microsoft.com/office/drawing/2014/main" id="{6960A12F-C119-094C-9B34-A4DB80FEF22B}"/>
              </a:ext>
            </a:extLst>
          </p:cNvPr>
          <p:cNvSpPr txBox="1"/>
          <p:nvPr/>
        </p:nvSpPr>
        <p:spPr>
          <a:xfrm>
            <a:off x="3772731" y="2411349"/>
            <a:ext cx="1725599" cy="61566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US" sz="1800" b="1" dirty="0">
                <a:solidFill>
                  <a:schemeClr val="accent1">
                    <a:lumMod val="75000"/>
                  </a:schemeClr>
                </a:solidFill>
                <a:latin typeface="Raleway Thin"/>
                <a:ea typeface="Raleway Thin"/>
                <a:cs typeface="Raleway Thin"/>
                <a:sym typeface="Raleway Thin"/>
              </a:rPr>
              <a:t>Ectopic testis</a:t>
            </a:r>
            <a:endParaRPr sz="1800" b="1" dirty="0">
              <a:solidFill>
                <a:schemeClr val="accent1">
                  <a:lumMod val="75000"/>
                </a:schemeClr>
              </a:solidFill>
              <a:latin typeface="Raleway Thin"/>
              <a:ea typeface="Raleway Thin"/>
              <a:cs typeface="Raleway Thin"/>
              <a:sym typeface="Raleway Thin"/>
            </a:endParaRPr>
          </a:p>
        </p:txBody>
      </p:sp>
      <p:sp>
        <p:nvSpPr>
          <p:cNvPr id="84" name="Google Shape;967;p47">
            <a:extLst>
              <a:ext uri="{FF2B5EF4-FFF2-40B4-BE49-F238E27FC236}">
                <a16:creationId xmlns:a16="http://schemas.microsoft.com/office/drawing/2014/main" id="{C888A005-42BF-4347-8098-CE5E719EEA51}"/>
              </a:ext>
            </a:extLst>
          </p:cNvPr>
          <p:cNvSpPr txBox="1"/>
          <p:nvPr/>
        </p:nvSpPr>
        <p:spPr>
          <a:xfrm>
            <a:off x="3772731" y="4112100"/>
            <a:ext cx="1725599" cy="61566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US" sz="1800" b="1" dirty="0">
                <a:solidFill>
                  <a:schemeClr val="accent1">
                    <a:lumMod val="75000"/>
                  </a:schemeClr>
                </a:solidFill>
                <a:latin typeface="Raleway Thin"/>
                <a:ea typeface="Raleway Thin"/>
                <a:cs typeface="Raleway Thin"/>
                <a:sym typeface="Raleway Thin"/>
              </a:rPr>
              <a:t>Testicular torsion</a:t>
            </a:r>
            <a:endParaRPr sz="1800" b="1" dirty="0">
              <a:solidFill>
                <a:schemeClr val="accent1">
                  <a:lumMod val="75000"/>
                </a:schemeClr>
              </a:solidFill>
              <a:latin typeface="Raleway Thin"/>
              <a:ea typeface="Raleway Thin"/>
              <a:cs typeface="Raleway Thin"/>
              <a:sym typeface="Raleway Thin"/>
            </a:endParaRPr>
          </a:p>
        </p:txBody>
      </p:sp>
      <p:sp>
        <p:nvSpPr>
          <p:cNvPr id="85" name="Google Shape;967;p47">
            <a:extLst>
              <a:ext uri="{FF2B5EF4-FFF2-40B4-BE49-F238E27FC236}">
                <a16:creationId xmlns:a16="http://schemas.microsoft.com/office/drawing/2014/main" id="{EE4FE953-504C-8A4B-9999-803AF3AF1D17}"/>
              </a:ext>
            </a:extLst>
          </p:cNvPr>
          <p:cNvSpPr txBox="1"/>
          <p:nvPr/>
        </p:nvSpPr>
        <p:spPr>
          <a:xfrm>
            <a:off x="5368721" y="4099534"/>
            <a:ext cx="1725599" cy="61566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US" sz="1800" b="1" dirty="0">
                <a:solidFill>
                  <a:schemeClr val="accent1">
                    <a:lumMod val="75000"/>
                  </a:schemeClr>
                </a:solidFill>
                <a:latin typeface="Raleway Thin"/>
                <a:ea typeface="Raleway Thin"/>
                <a:cs typeface="Raleway Thin"/>
                <a:sym typeface="Raleway Thin"/>
              </a:rPr>
              <a:t>Femoral artery aneurysm </a:t>
            </a:r>
            <a:endParaRPr sz="1800" b="1" dirty="0">
              <a:solidFill>
                <a:schemeClr val="accent1">
                  <a:lumMod val="75000"/>
                </a:schemeClr>
              </a:solidFill>
              <a:latin typeface="Raleway Thin"/>
              <a:ea typeface="Raleway Thin"/>
              <a:cs typeface="Raleway Thin"/>
              <a:sym typeface="Raleway Thin"/>
            </a:endParaRPr>
          </a:p>
        </p:txBody>
      </p:sp>
      <p:sp>
        <p:nvSpPr>
          <p:cNvPr id="86" name="Google Shape;967;p47">
            <a:extLst>
              <a:ext uri="{FF2B5EF4-FFF2-40B4-BE49-F238E27FC236}">
                <a16:creationId xmlns:a16="http://schemas.microsoft.com/office/drawing/2014/main" id="{52D55729-50A7-B343-BEC5-F498F3AA6712}"/>
              </a:ext>
            </a:extLst>
          </p:cNvPr>
          <p:cNvSpPr txBox="1"/>
          <p:nvPr/>
        </p:nvSpPr>
        <p:spPr>
          <a:xfrm>
            <a:off x="7022212" y="4171832"/>
            <a:ext cx="1725599" cy="61566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US" sz="1800" b="1" dirty="0">
                <a:solidFill>
                  <a:schemeClr val="accent1">
                    <a:lumMod val="75000"/>
                  </a:schemeClr>
                </a:solidFill>
                <a:latin typeface="Raleway Thin"/>
                <a:ea typeface="Raleway Thin"/>
                <a:cs typeface="Raleway Thin"/>
                <a:sym typeface="Raleway Thin"/>
              </a:rPr>
              <a:t>Abscess</a:t>
            </a:r>
            <a:endParaRPr sz="1800" b="1" dirty="0">
              <a:solidFill>
                <a:schemeClr val="accent1">
                  <a:lumMod val="75000"/>
                </a:schemeClr>
              </a:solidFill>
              <a:latin typeface="Raleway Thin"/>
              <a:ea typeface="Raleway Thin"/>
              <a:cs typeface="Raleway Thin"/>
              <a:sym typeface="Raleway Thin"/>
            </a:endParaRPr>
          </a:p>
        </p:txBody>
      </p:sp>
      <p:sp>
        <p:nvSpPr>
          <p:cNvPr id="20" name="Rectangle 19">
            <a:extLst>
              <a:ext uri="{FF2B5EF4-FFF2-40B4-BE49-F238E27FC236}">
                <a16:creationId xmlns:a16="http://schemas.microsoft.com/office/drawing/2014/main" id="{63FB4524-9914-0641-A726-A7C770307183}"/>
              </a:ext>
            </a:extLst>
          </p:cNvPr>
          <p:cNvSpPr/>
          <p:nvPr/>
        </p:nvSpPr>
        <p:spPr>
          <a:xfrm>
            <a:off x="143602" y="2501693"/>
            <a:ext cx="2028119" cy="369332"/>
          </a:xfrm>
          <a:prstGeom prst="rect">
            <a:avLst/>
          </a:prstGeom>
        </p:spPr>
        <p:txBody>
          <a:bodyPr wrap="none">
            <a:spAutoFit/>
          </a:bodyPr>
          <a:lstStyle/>
          <a:p>
            <a:pPr algn="ctr">
              <a:spcAft>
                <a:spcPts val="1600"/>
              </a:spcAft>
            </a:pPr>
            <a:r>
              <a:rPr lang="en-US" sz="1800" b="1" dirty="0">
                <a:solidFill>
                  <a:schemeClr val="accent1">
                    <a:lumMod val="75000"/>
                  </a:schemeClr>
                </a:solidFill>
                <a:latin typeface="Raleway Thin"/>
                <a:sym typeface="Raleway Thin"/>
              </a:rPr>
              <a:t>Lymphadenopathy </a:t>
            </a:r>
          </a:p>
        </p:txBody>
      </p:sp>
      <p:sp>
        <p:nvSpPr>
          <p:cNvPr id="21" name="Rectangle 20">
            <a:extLst>
              <a:ext uri="{FF2B5EF4-FFF2-40B4-BE49-F238E27FC236}">
                <a16:creationId xmlns:a16="http://schemas.microsoft.com/office/drawing/2014/main" id="{6B306B4E-7C57-5B48-AE10-D6CAF532BDE4}"/>
              </a:ext>
            </a:extLst>
          </p:cNvPr>
          <p:cNvSpPr/>
          <p:nvPr/>
        </p:nvSpPr>
        <p:spPr>
          <a:xfrm>
            <a:off x="818965" y="4235264"/>
            <a:ext cx="886782" cy="369332"/>
          </a:xfrm>
          <a:prstGeom prst="rect">
            <a:avLst/>
          </a:prstGeom>
        </p:spPr>
        <p:txBody>
          <a:bodyPr wrap="none">
            <a:spAutoFit/>
          </a:bodyPr>
          <a:lstStyle/>
          <a:p>
            <a:pPr lvl="0" algn="ctr">
              <a:spcAft>
                <a:spcPts val="1600"/>
              </a:spcAft>
            </a:pPr>
            <a:r>
              <a:rPr lang="en-US" sz="1800" b="1" dirty="0">
                <a:solidFill>
                  <a:schemeClr val="accent1">
                    <a:lumMod val="75000"/>
                  </a:schemeClr>
                </a:solidFill>
                <a:latin typeface="Raleway Thin"/>
                <a:sym typeface="Raleway Thin"/>
              </a:rPr>
              <a:t>Lipoma</a:t>
            </a:r>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1"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grpId="1" nodeType="withEffect">
                                  <p:stCondLst>
                                    <p:cond delay="0"/>
                                  </p:stCondLst>
                                  <p:childTnLst>
                                    <p:set>
                                      <p:cBhvr>
                                        <p:cTn id="11" dur="1" fill="hold">
                                          <p:stCondLst>
                                            <p:cond delay="0"/>
                                          </p:stCondLst>
                                        </p:cTn>
                                        <p:tgtEl>
                                          <p:spTgt spid="80"/>
                                        </p:tgtEl>
                                        <p:attrNameLst>
                                          <p:attrName>style.visibility</p:attrName>
                                        </p:attrNameLst>
                                      </p:cBhvr>
                                      <p:to>
                                        <p:strVal val="visible"/>
                                      </p:to>
                                    </p:set>
                                    <p:anim calcmode="lin" valueType="num">
                                      <p:cBhvr>
                                        <p:cTn id="12" dur="500" fill="hold"/>
                                        <p:tgtEl>
                                          <p:spTgt spid="80"/>
                                        </p:tgtEl>
                                        <p:attrNameLst>
                                          <p:attrName>ppt_w</p:attrName>
                                        </p:attrNameLst>
                                      </p:cBhvr>
                                      <p:tavLst>
                                        <p:tav tm="0">
                                          <p:val>
                                            <p:fltVal val="0"/>
                                          </p:val>
                                        </p:tav>
                                        <p:tav tm="100000">
                                          <p:val>
                                            <p:strVal val="#ppt_w"/>
                                          </p:val>
                                        </p:tav>
                                      </p:tavLst>
                                    </p:anim>
                                    <p:anim calcmode="lin" valueType="num">
                                      <p:cBhvr>
                                        <p:cTn id="13" dur="500" fill="hold"/>
                                        <p:tgtEl>
                                          <p:spTgt spid="80"/>
                                        </p:tgtEl>
                                        <p:attrNameLst>
                                          <p:attrName>ppt_h</p:attrName>
                                        </p:attrNameLst>
                                      </p:cBhvr>
                                      <p:tavLst>
                                        <p:tav tm="0">
                                          <p:val>
                                            <p:fltVal val="0"/>
                                          </p:val>
                                        </p:tav>
                                        <p:tav tm="100000">
                                          <p:val>
                                            <p:strVal val="#ppt_h"/>
                                          </p:val>
                                        </p:tav>
                                      </p:tavLst>
                                    </p:anim>
                                    <p:animEffect transition="in" filter="fade">
                                      <p:cBhvr>
                                        <p:cTn id="14" dur="500"/>
                                        <p:tgtEl>
                                          <p:spTgt spid="8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3"/>
                                        </p:tgtEl>
                                        <p:attrNameLst>
                                          <p:attrName>style.visibility</p:attrName>
                                        </p:attrNameLst>
                                      </p:cBhvr>
                                      <p:to>
                                        <p:strVal val="visible"/>
                                      </p:to>
                                    </p:set>
                                    <p:anim calcmode="lin" valueType="num">
                                      <p:cBhvr>
                                        <p:cTn id="17" dur="500" fill="hold"/>
                                        <p:tgtEl>
                                          <p:spTgt spid="83"/>
                                        </p:tgtEl>
                                        <p:attrNameLst>
                                          <p:attrName>ppt_w</p:attrName>
                                        </p:attrNameLst>
                                      </p:cBhvr>
                                      <p:tavLst>
                                        <p:tav tm="0">
                                          <p:val>
                                            <p:fltVal val="0"/>
                                          </p:val>
                                        </p:tav>
                                        <p:tav tm="100000">
                                          <p:val>
                                            <p:strVal val="#ppt_w"/>
                                          </p:val>
                                        </p:tav>
                                      </p:tavLst>
                                    </p:anim>
                                    <p:anim calcmode="lin" valueType="num">
                                      <p:cBhvr>
                                        <p:cTn id="18" dur="500" fill="hold"/>
                                        <p:tgtEl>
                                          <p:spTgt spid="83"/>
                                        </p:tgtEl>
                                        <p:attrNameLst>
                                          <p:attrName>ppt_h</p:attrName>
                                        </p:attrNameLst>
                                      </p:cBhvr>
                                      <p:tavLst>
                                        <p:tav tm="0">
                                          <p:val>
                                            <p:fltVal val="0"/>
                                          </p:val>
                                        </p:tav>
                                        <p:tav tm="100000">
                                          <p:val>
                                            <p:strVal val="#ppt_h"/>
                                          </p:val>
                                        </p:tav>
                                      </p:tavLst>
                                    </p:anim>
                                    <p:animEffect transition="in" filter="fade">
                                      <p:cBhvr>
                                        <p:cTn id="19" dur="500"/>
                                        <p:tgtEl>
                                          <p:spTgt spid="8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82"/>
                                        </p:tgtEl>
                                        <p:attrNameLst>
                                          <p:attrName>style.visibility</p:attrName>
                                        </p:attrNameLst>
                                      </p:cBhvr>
                                      <p:to>
                                        <p:strVal val="visible"/>
                                      </p:to>
                                    </p:set>
                                    <p:anim calcmode="lin" valueType="num">
                                      <p:cBhvr>
                                        <p:cTn id="22" dur="500" fill="hold"/>
                                        <p:tgtEl>
                                          <p:spTgt spid="82"/>
                                        </p:tgtEl>
                                        <p:attrNameLst>
                                          <p:attrName>ppt_w</p:attrName>
                                        </p:attrNameLst>
                                      </p:cBhvr>
                                      <p:tavLst>
                                        <p:tav tm="0">
                                          <p:val>
                                            <p:fltVal val="0"/>
                                          </p:val>
                                        </p:tav>
                                        <p:tav tm="100000">
                                          <p:val>
                                            <p:strVal val="#ppt_w"/>
                                          </p:val>
                                        </p:tav>
                                      </p:tavLst>
                                    </p:anim>
                                    <p:anim calcmode="lin" valueType="num">
                                      <p:cBhvr>
                                        <p:cTn id="23" dur="500" fill="hold"/>
                                        <p:tgtEl>
                                          <p:spTgt spid="82"/>
                                        </p:tgtEl>
                                        <p:attrNameLst>
                                          <p:attrName>ppt_h</p:attrName>
                                        </p:attrNameLst>
                                      </p:cBhvr>
                                      <p:tavLst>
                                        <p:tav tm="0">
                                          <p:val>
                                            <p:fltVal val="0"/>
                                          </p:val>
                                        </p:tav>
                                        <p:tav tm="100000">
                                          <p:val>
                                            <p:strVal val="#ppt_h"/>
                                          </p:val>
                                        </p:tav>
                                      </p:tavLst>
                                    </p:anim>
                                    <p:animEffect transition="in" filter="fade">
                                      <p:cBhvr>
                                        <p:cTn id="24" dur="500"/>
                                        <p:tgtEl>
                                          <p:spTgt spid="82"/>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81"/>
                                        </p:tgtEl>
                                        <p:attrNameLst>
                                          <p:attrName>style.visibility</p:attrName>
                                        </p:attrNameLst>
                                      </p:cBhvr>
                                      <p:to>
                                        <p:strVal val="visible"/>
                                      </p:to>
                                    </p:set>
                                    <p:anim calcmode="lin" valueType="num">
                                      <p:cBhvr>
                                        <p:cTn id="27" dur="500" fill="hold"/>
                                        <p:tgtEl>
                                          <p:spTgt spid="81"/>
                                        </p:tgtEl>
                                        <p:attrNameLst>
                                          <p:attrName>ppt_w</p:attrName>
                                        </p:attrNameLst>
                                      </p:cBhvr>
                                      <p:tavLst>
                                        <p:tav tm="0">
                                          <p:val>
                                            <p:fltVal val="0"/>
                                          </p:val>
                                        </p:tav>
                                        <p:tav tm="100000">
                                          <p:val>
                                            <p:strVal val="#ppt_w"/>
                                          </p:val>
                                        </p:tav>
                                      </p:tavLst>
                                    </p:anim>
                                    <p:anim calcmode="lin" valueType="num">
                                      <p:cBhvr>
                                        <p:cTn id="28" dur="500" fill="hold"/>
                                        <p:tgtEl>
                                          <p:spTgt spid="81"/>
                                        </p:tgtEl>
                                        <p:attrNameLst>
                                          <p:attrName>ppt_h</p:attrName>
                                        </p:attrNameLst>
                                      </p:cBhvr>
                                      <p:tavLst>
                                        <p:tav tm="0">
                                          <p:val>
                                            <p:fltVal val="0"/>
                                          </p:val>
                                        </p:tav>
                                        <p:tav tm="100000">
                                          <p:val>
                                            <p:strVal val="#ppt_h"/>
                                          </p:val>
                                        </p:tav>
                                      </p:tavLst>
                                    </p:anim>
                                    <p:animEffect transition="in" filter="fade">
                                      <p:cBhvr>
                                        <p:cTn id="29" dur="500"/>
                                        <p:tgtEl>
                                          <p:spTgt spid="81"/>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p:cTn id="34" dur="500" fill="hold"/>
                                        <p:tgtEl>
                                          <p:spTgt spid="21"/>
                                        </p:tgtEl>
                                        <p:attrNameLst>
                                          <p:attrName>ppt_w</p:attrName>
                                        </p:attrNameLst>
                                      </p:cBhvr>
                                      <p:tavLst>
                                        <p:tav tm="0">
                                          <p:val>
                                            <p:fltVal val="0"/>
                                          </p:val>
                                        </p:tav>
                                        <p:tav tm="100000">
                                          <p:val>
                                            <p:strVal val="#ppt_w"/>
                                          </p:val>
                                        </p:tav>
                                      </p:tavLst>
                                    </p:anim>
                                    <p:anim calcmode="lin" valueType="num">
                                      <p:cBhvr>
                                        <p:cTn id="35" dur="500" fill="hold"/>
                                        <p:tgtEl>
                                          <p:spTgt spid="21"/>
                                        </p:tgtEl>
                                        <p:attrNameLst>
                                          <p:attrName>ppt_h</p:attrName>
                                        </p:attrNameLst>
                                      </p:cBhvr>
                                      <p:tavLst>
                                        <p:tav tm="0">
                                          <p:val>
                                            <p:fltVal val="0"/>
                                          </p:val>
                                        </p:tav>
                                        <p:tav tm="100000">
                                          <p:val>
                                            <p:strVal val="#ppt_h"/>
                                          </p:val>
                                        </p:tav>
                                      </p:tavLst>
                                    </p:anim>
                                    <p:animEffect transition="in" filter="fade">
                                      <p:cBhvr>
                                        <p:cTn id="36" dur="500"/>
                                        <p:tgtEl>
                                          <p:spTgt spid="21"/>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79"/>
                                        </p:tgtEl>
                                        <p:attrNameLst>
                                          <p:attrName>style.visibility</p:attrName>
                                        </p:attrNameLst>
                                      </p:cBhvr>
                                      <p:to>
                                        <p:strVal val="visible"/>
                                      </p:to>
                                    </p:set>
                                    <p:anim calcmode="lin" valueType="num">
                                      <p:cBhvr>
                                        <p:cTn id="39" dur="500" fill="hold"/>
                                        <p:tgtEl>
                                          <p:spTgt spid="79"/>
                                        </p:tgtEl>
                                        <p:attrNameLst>
                                          <p:attrName>ppt_w</p:attrName>
                                        </p:attrNameLst>
                                      </p:cBhvr>
                                      <p:tavLst>
                                        <p:tav tm="0">
                                          <p:val>
                                            <p:fltVal val="0"/>
                                          </p:val>
                                        </p:tav>
                                        <p:tav tm="100000">
                                          <p:val>
                                            <p:strVal val="#ppt_w"/>
                                          </p:val>
                                        </p:tav>
                                      </p:tavLst>
                                    </p:anim>
                                    <p:anim calcmode="lin" valueType="num">
                                      <p:cBhvr>
                                        <p:cTn id="40" dur="500" fill="hold"/>
                                        <p:tgtEl>
                                          <p:spTgt spid="79"/>
                                        </p:tgtEl>
                                        <p:attrNameLst>
                                          <p:attrName>ppt_h</p:attrName>
                                        </p:attrNameLst>
                                      </p:cBhvr>
                                      <p:tavLst>
                                        <p:tav tm="0">
                                          <p:val>
                                            <p:fltVal val="0"/>
                                          </p:val>
                                        </p:tav>
                                        <p:tav tm="100000">
                                          <p:val>
                                            <p:strVal val="#ppt_h"/>
                                          </p:val>
                                        </p:tav>
                                      </p:tavLst>
                                    </p:anim>
                                    <p:animEffect transition="in" filter="fade">
                                      <p:cBhvr>
                                        <p:cTn id="41" dur="500"/>
                                        <p:tgtEl>
                                          <p:spTgt spid="79"/>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84"/>
                                        </p:tgtEl>
                                        <p:attrNameLst>
                                          <p:attrName>style.visibility</p:attrName>
                                        </p:attrNameLst>
                                      </p:cBhvr>
                                      <p:to>
                                        <p:strVal val="visible"/>
                                      </p:to>
                                    </p:set>
                                    <p:anim calcmode="lin" valueType="num">
                                      <p:cBhvr>
                                        <p:cTn id="44" dur="500" fill="hold"/>
                                        <p:tgtEl>
                                          <p:spTgt spid="84"/>
                                        </p:tgtEl>
                                        <p:attrNameLst>
                                          <p:attrName>ppt_w</p:attrName>
                                        </p:attrNameLst>
                                      </p:cBhvr>
                                      <p:tavLst>
                                        <p:tav tm="0">
                                          <p:val>
                                            <p:fltVal val="0"/>
                                          </p:val>
                                        </p:tav>
                                        <p:tav tm="100000">
                                          <p:val>
                                            <p:strVal val="#ppt_w"/>
                                          </p:val>
                                        </p:tav>
                                      </p:tavLst>
                                    </p:anim>
                                    <p:anim calcmode="lin" valueType="num">
                                      <p:cBhvr>
                                        <p:cTn id="45" dur="500" fill="hold"/>
                                        <p:tgtEl>
                                          <p:spTgt spid="84"/>
                                        </p:tgtEl>
                                        <p:attrNameLst>
                                          <p:attrName>ppt_h</p:attrName>
                                        </p:attrNameLst>
                                      </p:cBhvr>
                                      <p:tavLst>
                                        <p:tav tm="0">
                                          <p:val>
                                            <p:fltVal val="0"/>
                                          </p:val>
                                        </p:tav>
                                        <p:tav tm="100000">
                                          <p:val>
                                            <p:strVal val="#ppt_h"/>
                                          </p:val>
                                        </p:tav>
                                      </p:tavLst>
                                    </p:anim>
                                    <p:animEffect transition="in" filter="fade">
                                      <p:cBhvr>
                                        <p:cTn id="46" dur="500"/>
                                        <p:tgtEl>
                                          <p:spTgt spid="84"/>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85"/>
                                        </p:tgtEl>
                                        <p:attrNameLst>
                                          <p:attrName>style.visibility</p:attrName>
                                        </p:attrNameLst>
                                      </p:cBhvr>
                                      <p:to>
                                        <p:strVal val="visible"/>
                                      </p:to>
                                    </p:set>
                                    <p:anim calcmode="lin" valueType="num">
                                      <p:cBhvr>
                                        <p:cTn id="49" dur="500" fill="hold"/>
                                        <p:tgtEl>
                                          <p:spTgt spid="85"/>
                                        </p:tgtEl>
                                        <p:attrNameLst>
                                          <p:attrName>ppt_w</p:attrName>
                                        </p:attrNameLst>
                                      </p:cBhvr>
                                      <p:tavLst>
                                        <p:tav tm="0">
                                          <p:val>
                                            <p:fltVal val="0"/>
                                          </p:val>
                                        </p:tav>
                                        <p:tav tm="100000">
                                          <p:val>
                                            <p:strVal val="#ppt_w"/>
                                          </p:val>
                                        </p:tav>
                                      </p:tavLst>
                                    </p:anim>
                                    <p:anim calcmode="lin" valueType="num">
                                      <p:cBhvr>
                                        <p:cTn id="50" dur="500" fill="hold"/>
                                        <p:tgtEl>
                                          <p:spTgt spid="85"/>
                                        </p:tgtEl>
                                        <p:attrNameLst>
                                          <p:attrName>ppt_h</p:attrName>
                                        </p:attrNameLst>
                                      </p:cBhvr>
                                      <p:tavLst>
                                        <p:tav tm="0">
                                          <p:val>
                                            <p:fltVal val="0"/>
                                          </p:val>
                                        </p:tav>
                                        <p:tav tm="100000">
                                          <p:val>
                                            <p:strVal val="#ppt_h"/>
                                          </p:val>
                                        </p:tav>
                                      </p:tavLst>
                                    </p:anim>
                                    <p:animEffect transition="in" filter="fade">
                                      <p:cBhvr>
                                        <p:cTn id="51" dur="500"/>
                                        <p:tgtEl>
                                          <p:spTgt spid="85"/>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86"/>
                                        </p:tgtEl>
                                        <p:attrNameLst>
                                          <p:attrName>style.visibility</p:attrName>
                                        </p:attrNameLst>
                                      </p:cBhvr>
                                      <p:to>
                                        <p:strVal val="visible"/>
                                      </p:to>
                                    </p:set>
                                    <p:anim calcmode="lin" valueType="num">
                                      <p:cBhvr>
                                        <p:cTn id="54" dur="500" fill="hold"/>
                                        <p:tgtEl>
                                          <p:spTgt spid="86"/>
                                        </p:tgtEl>
                                        <p:attrNameLst>
                                          <p:attrName>ppt_w</p:attrName>
                                        </p:attrNameLst>
                                      </p:cBhvr>
                                      <p:tavLst>
                                        <p:tav tm="0">
                                          <p:val>
                                            <p:fltVal val="0"/>
                                          </p:val>
                                        </p:tav>
                                        <p:tav tm="100000">
                                          <p:val>
                                            <p:strVal val="#ppt_w"/>
                                          </p:val>
                                        </p:tav>
                                      </p:tavLst>
                                    </p:anim>
                                    <p:anim calcmode="lin" valueType="num">
                                      <p:cBhvr>
                                        <p:cTn id="55" dur="500" fill="hold"/>
                                        <p:tgtEl>
                                          <p:spTgt spid="86"/>
                                        </p:tgtEl>
                                        <p:attrNameLst>
                                          <p:attrName>ppt_h</p:attrName>
                                        </p:attrNameLst>
                                      </p:cBhvr>
                                      <p:tavLst>
                                        <p:tav tm="0">
                                          <p:val>
                                            <p:fltVal val="0"/>
                                          </p:val>
                                        </p:tav>
                                        <p:tav tm="100000">
                                          <p:val>
                                            <p:strVal val="#ppt_h"/>
                                          </p:val>
                                        </p:tav>
                                      </p:tavLst>
                                    </p:anim>
                                    <p:animEffect transition="in" filter="fade">
                                      <p:cBhvr>
                                        <p:cTn id="56"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80" grpId="1"/>
      <p:bldP spid="81" grpId="0"/>
      <p:bldP spid="82" grpId="0"/>
      <p:bldP spid="83" grpId="0"/>
      <p:bldP spid="84" grpId="0"/>
      <p:bldP spid="85" grpId="0"/>
      <p:bldP spid="86" grpId="0"/>
      <p:bldP spid="20" grpId="1"/>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6" name="Google Shape;776;p40"/>
          <p:cNvSpPr/>
          <p:nvPr/>
        </p:nvSpPr>
        <p:spPr>
          <a:xfrm flipH="1">
            <a:off x="7320637" y="2664595"/>
            <a:ext cx="957299" cy="919864"/>
          </a:xfrm>
          <a:custGeom>
            <a:avLst/>
            <a:gdLst/>
            <a:ahLst/>
            <a:cxnLst/>
            <a:rect l="l" t="t" r="r" b="b"/>
            <a:pathLst>
              <a:path w="24754" h="23786" extrusionOk="0">
                <a:moveTo>
                  <a:pt x="7290" y="1406"/>
                </a:moveTo>
                <a:cubicBezTo>
                  <a:pt x="4097" y="2942"/>
                  <a:pt x="257" y="6621"/>
                  <a:pt x="14" y="10138"/>
                </a:cubicBezTo>
                <a:cubicBezTo>
                  <a:pt x="-228" y="13655"/>
                  <a:pt x="2642" y="20527"/>
                  <a:pt x="5835" y="22508"/>
                </a:cubicBezTo>
                <a:cubicBezTo>
                  <a:pt x="9029" y="24489"/>
                  <a:pt x="16022" y="24044"/>
                  <a:pt x="19175" y="22023"/>
                </a:cubicBezTo>
                <a:cubicBezTo>
                  <a:pt x="22328" y="20002"/>
                  <a:pt x="24754" y="13897"/>
                  <a:pt x="24754" y="10380"/>
                </a:cubicBezTo>
                <a:cubicBezTo>
                  <a:pt x="24754" y="6863"/>
                  <a:pt x="22086" y="2417"/>
                  <a:pt x="19175" y="921"/>
                </a:cubicBezTo>
                <a:cubicBezTo>
                  <a:pt x="16264" y="-575"/>
                  <a:pt x="10484" y="-130"/>
                  <a:pt x="7290" y="1406"/>
                </a:cubicBezTo>
                <a:close/>
              </a:path>
            </a:pathLst>
          </a:custGeom>
          <a:solidFill>
            <a:schemeClr val="lt1"/>
          </a:solidFill>
          <a:ln>
            <a:noFill/>
          </a:ln>
        </p:spPr>
      </p:sp>
      <p:sp>
        <p:nvSpPr>
          <p:cNvPr id="783" name="Google Shape;783;p40"/>
          <p:cNvSpPr txBox="1">
            <a:spLocks noGrp="1"/>
          </p:cNvSpPr>
          <p:nvPr>
            <p:ph type="title" idx="6"/>
          </p:nvPr>
        </p:nvSpPr>
        <p:spPr>
          <a:xfrm flipH="1">
            <a:off x="7284329" y="2752077"/>
            <a:ext cx="957300" cy="71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04</a:t>
            </a:r>
            <a:endParaRPr dirty="0"/>
          </a:p>
        </p:txBody>
      </p:sp>
      <p:sp>
        <p:nvSpPr>
          <p:cNvPr id="788" name="Google Shape;788;p40"/>
          <p:cNvSpPr txBox="1">
            <a:spLocks noGrp="1"/>
          </p:cNvSpPr>
          <p:nvPr>
            <p:ph type="subTitle" idx="15"/>
          </p:nvPr>
        </p:nvSpPr>
        <p:spPr>
          <a:xfrm flipH="1">
            <a:off x="5226783" y="2749513"/>
            <a:ext cx="2075700" cy="7134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dirty="0"/>
              <a:t>VARICOCELE</a:t>
            </a:r>
            <a:endParaRPr dirty="0"/>
          </a:p>
        </p:txBody>
      </p:sp>
      <p:sp>
        <p:nvSpPr>
          <p:cNvPr id="53" name="Google Shape;774;p40">
            <a:extLst>
              <a:ext uri="{FF2B5EF4-FFF2-40B4-BE49-F238E27FC236}">
                <a16:creationId xmlns:a16="http://schemas.microsoft.com/office/drawing/2014/main" id="{466B82D9-60A9-8141-B370-7FECD4598955}"/>
              </a:ext>
            </a:extLst>
          </p:cNvPr>
          <p:cNvSpPr/>
          <p:nvPr/>
        </p:nvSpPr>
        <p:spPr>
          <a:xfrm>
            <a:off x="7320574" y="3694237"/>
            <a:ext cx="957299" cy="919864"/>
          </a:xfrm>
          <a:custGeom>
            <a:avLst/>
            <a:gdLst/>
            <a:ahLst/>
            <a:cxnLst/>
            <a:rect l="l" t="t" r="r" b="b"/>
            <a:pathLst>
              <a:path w="24754" h="23786" extrusionOk="0">
                <a:moveTo>
                  <a:pt x="7290" y="1406"/>
                </a:moveTo>
                <a:cubicBezTo>
                  <a:pt x="4097" y="2942"/>
                  <a:pt x="257" y="6621"/>
                  <a:pt x="14" y="10138"/>
                </a:cubicBezTo>
                <a:cubicBezTo>
                  <a:pt x="-228" y="13655"/>
                  <a:pt x="2642" y="20527"/>
                  <a:pt x="5835" y="22508"/>
                </a:cubicBezTo>
                <a:cubicBezTo>
                  <a:pt x="9029" y="24489"/>
                  <a:pt x="16022" y="24044"/>
                  <a:pt x="19175" y="22023"/>
                </a:cubicBezTo>
                <a:cubicBezTo>
                  <a:pt x="22328" y="20002"/>
                  <a:pt x="24754" y="13897"/>
                  <a:pt x="24754" y="10380"/>
                </a:cubicBezTo>
                <a:cubicBezTo>
                  <a:pt x="24754" y="6863"/>
                  <a:pt x="22086" y="2417"/>
                  <a:pt x="19175" y="921"/>
                </a:cubicBezTo>
                <a:cubicBezTo>
                  <a:pt x="16264" y="-575"/>
                  <a:pt x="10484" y="-130"/>
                  <a:pt x="7290" y="1406"/>
                </a:cubicBezTo>
                <a:close/>
              </a:path>
            </a:pathLst>
          </a:custGeom>
          <a:solidFill>
            <a:schemeClr val="lt1"/>
          </a:solidFill>
          <a:ln>
            <a:noFill/>
          </a:ln>
        </p:spPr>
      </p:sp>
      <p:sp>
        <p:nvSpPr>
          <p:cNvPr id="56" name="Google Shape;777;p40">
            <a:extLst>
              <a:ext uri="{FF2B5EF4-FFF2-40B4-BE49-F238E27FC236}">
                <a16:creationId xmlns:a16="http://schemas.microsoft.com/office/drawing/2014/main" id="{CCD44E8A-D4F0-4849-A235-EBAB7DE07602}"/>
              </a:ext>
            </a:extLst>
          </p:cNvPr>
          <p:cNvSpPr txBox="1">
            <a:spLocks/>
          </p:cNvSpPr>
          <p:nvPr/>
        </p:nvSpPr>
        <p:spPr>
          <a:xfrm>
            <a:off x="7329765" y="3835783"/>
            <a:ext cx="957300" cy="713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3000"/>
              <a:buFont typeface="Archivo Black"/>
              <a:buNone/>
              <a:defRPr sz="3500" b="0" i="0" u="none" strike="noStrike" cap="none">
                <a:solidFill>
                  <a:schemeClr val="accent4"/>
                </a:solidFill>
                <a:latin typeface="Archivo Black"/>
                <a:ea typeface="Archivo Black"/>
                <a:cs typeface="Archivo Black"/>
                <a:sym typeface="Archivo Black"/>
              </a:defRPr>
            </a:lvl1pPr>
            <a:lvl2pPr marR="0" lvl="1"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9pPr>
          </a:lstStyle>
          <a:p>
            <a:r>
              <a:rPr lang="en" dirty="0"/>
              <a:t>06</a:t>
            </a:r>
          </a:p>
        </p:txBody>
      </p:sp>
      <p:sp>
        <p:nvSpPr>
          <p:cNvPr id="61" name="Google Shape;788;p40">
            <a:extLst>
              <a:ext uri="{FF2B5EF4-FFF2-40B4-BE49-F238E27FC236}">
                <a16:creationId xmlns:a16="http://schemas.microsoft.com/office/drawing/2014/main" id="{F41A8DB3-30B0-8A46-9787-F3030EBFB06D}"/>
              </a:ext>
            </a:extLst>
          </p:cNvPr>
          <p:cNvSpPr txBox="1">
            <a:spLocks/>
          </p:cNvSpPr>
          <p:nvPr/>
        </p:nvSpPr>
        <p:spPr>
          <a:xfrm flipH="1">
            <a:off x="5322796" y="3783665"/>
            <a:ext cx="2075700" cy="7134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chemeClr val="dk1"/>
              </a:buClr>
              <a:buSzPts val="2400"/>
              <a:buFont typeface="Bebas Neue"/>
              <a:buNone/>
              <a:defRPr sz="2000" b="0" i="0" u="none" strike="noStrike" cap="none">
                <a:solidFill>
                  <a:schemeClr val="accent2"/>
                </a:solidFill>
                <a:latin typeface="Archivo Black"/>
                <a:ea typeface="Archivo Black"/>
                <a:cs typeface="Archivo Black"/>
                <a:sym typeface="Archivo Black"/>
              </a:defRPr>
            </a:lvl1pPr>
            <a:lvl2pPr marL="914400" marR="0" lvl="1"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marL="0" indent="0" algn="l"/>
            <a:r>
              <a:rPr lang="en-US" dirty="0"/>
              <a:t>TESTICULAR TUMOURS</a:t>
            </a:r>
          </a:p>
        </p:txBody>
      </p:sp>
      <p:grpSp>
        <p:nvGrpSpPr>
          <p:cNvPr id="813" name="Google Shape;813;p40"/>
          <p:cNvGrpSpPr/>
          <p:nvPr/>
        </p:nvGrpSpPr>
        <p:grpSpPr>
          <a:xfrm>
            <a:off x="8019218" y="2811146"/>
            <a:ext cx="1109326" cy="2740462"/>
            <a:chOff x="1985590" y="3490398"/>
            <a:chExt cx="1109326" cy="2740462"/>
          </a:xfrm>
        </p:grpSpPr>
        <p:sp>
          <p:nvSpPr>
            <p:cNvPr id="814" name="Google Shape;814;p40"/>
            <p:cNvSpPr/>
            <p:nvPr/>
          </p:nvSpPr>
          <p:spPr>
            <a:xfrm>
              <a:off x="2299102" y="3490398"/>
              <a:ext cx="614745" cy="567414"/>
            </a:xfrm>
            <a:custGeom>
              <a:avLst/>
              <a:gdLst/>
              <a:ahLst/>
              <a:cxnLst/>
              <a:rect l="l" t="t" r="r" b="b"/>
              <a:pathLst>
                <a:path w="22781" h="21027" extrusionOk="0">
                  <a:moveTo>
                    <a:pt x="12014" y="1"/>
                  </a:moveTo>
                  <a:cubicBezTo>
                    <a:pt x="11821" y="1"/>
                    <a:pt x="11628" y="10"/>
                    <a:pt x="11436" y="28"/>
                  </a:cubicBezTo>
                  <a:cubicBezTo>
                    <a:pt x="9496" y="210"/>
                    <a:pt x="7715" y="1214"/>
                    <a:pt x="6186" y="2447"/>
                  </a:cubicBezTo>
                  <a:cubicBezTo>
                    <a:pt x="5410" y="3086"/>
                    <a:pt x="4657" y="3839"/>
                    <a:pt x="4337" y="4798"/>
                  </a:cubicBezTo>
                  <a:cubicBezTo>
                    <a:pt x="3858" y="6259"/>
                    <a:pt x="4520" y="7834"/>
                    <a:pt x="5159" y="9249"/>
                  </a:cubicBezTo>
                  <a:cubicBezTo>
                    <a:pt x="6026" y="11189"/>
                    <a:pt x="6917" y="13129"/>
                    <a:pt x="7807" y="15069"/>
                  </a:cubicBezTo>
                  <a:cubicBezTo>
                    <a:pt x="6483" y="13746"/>
                    <a:pt x="5182" y="12422"/>
                    <a:pt x="3881" y="11098"/>
                  </a:cubicBezTo>
                  <a:cubicBezTo>
                    <a:pt x="3289" y="10506"/>
                    <a:pt x="2600" y="9876"/>
                    <a:pt x="1795" y="9876"/>
                  </a:cubicBezTo>
                  <a:cubicBezTo>
                    <a:pt x="1730" y="9876"/>
                    <a:pt x="1664" y="9880"/>
                    <a:pt x="1598" y="9888"/>
                  </a:cubicBezTo>
                  <a:cubicBezTo>
                    <a:pt x="754" y="9979"/>
                    <a:pt x="137" y="10847"/>
                    <a:pt x="69" y="11691"/>
                  </a:cubicBezTo>
                  <a:cubicBezTo>
                    <a:pt x="1" y="12536"/>
                    <a:pt x="343" y="13380"/>
                    <a:pt x="754" y="14111"/>
                  </a:cubicBezTo>
                  <a:cubicBezTo>
                    <a:pt x="2899" y="18060"/>
                    <a:pt x="7168" y="20776"/>
                    <a:pt x="11664" y="21027"/>
                  </a:cubicBezTo>
                  <a:cubicBezTo>
                    <a:pt x="17485" y="20639"/>
                    <a:pt x="22506" y="15069"/>
                    <a:pt x="22735" y="8952"/>
                  </a:cubicBezTo>
                  <a:cubicBezTo>
                    <a:pt x="22780" y="7834"/>
                    <a:pt x="22643" y="6601"/>
                    <a:pt x="21890" y="5780"/>
                  </a:cubicBezTo>
                  <a:cubicBezTo>
                    <a:pt x="21485" y="5325"/>
                    <a:pt x="20848" y="5062"/>
                    <a:pt x="20247" y="5062"/>
                  </a:cubicBezTo>
                  <a:cubicBezTo>
                    <a:pt x="19731" y="5062"/>
                    <a:pt x="19241" y="5256"/>
                    <a:pt x="18946" y="5688"/>
                  </a:cubicBezTo>
                  <a:cubicBezTo>
                    <a:pt x="18558" y="6213"/>
                    <a:pt x="18580" y="6944"/>
                    <a:pt x="18580" y="7606"/>
                  </a:cubicBezTo>
                  <a:cubicBezTo>
                    <a:pt x="18535" y="9569"/>
                    <a:pt x="17964" y="11554"/>
                    <a:pt x="16960" y="13266"/>
                  </a:cubicBezTo>
                  <a:cubicBezTo>
                    <a:pt x="17097" y="11372"/>
                    <a:pt x="17211" y="9477"/>
                    <a:pt x="17348" y="7583"/>
                  </a:cubicBezTo>
                  <a:cubicBezTo>
                    <a:pt x="17462" y="5757"/>
                    <a:pt x="17553" y="3794"/>
                    <a:pt x="16572" y="2264"/>
                  </a:cubicBezTo>
                  <a:cubicBezTo>
                    <a:pt x="15604" y="761"/>
                    <a:pt x="13799" y="1"/>
                    <a:pt x="120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40"/>
            <p:cNvSpPr/>
            <p:nvPr/>
          </p:nvSpPr>
          <p:spPr>
            <a:xfrm>
              <a:off x="1985590" y="3902567"/>
              <a:ext cx="1109326" cy="2328293"/>
            </a:xfrm>
            <a:custGeom>
              <a:avLst/>
              <a:gdLst/>
              <a:ahLst/>
              <a:cxnLst/>
              <a:rect l="l" t="t" r="r" b="b"/>
              <a:pathLst>
                <a:path w="41109" h="86281" extrusionOk="0">
                  <a:moveTo>
                    <a:pt x="3600" y="39967"/>
                  </a:moveTo>
                  <a:cubicBezTo>
                    <a:pt x="2921" y="39967"/>
                    <a:pt x="2330" y="40561"/>
                    <a:pt x="1941" y="41155"/>
                  </a:cubicBezTo>
                  <a:cubicBezTo>
                    <a:pt x="320" y="43620"/>
                    <a:pt x="0" y="46747"/>
                    <a:pt x="183" y="49691"/>
                  </a:cubicBezTo>
                  <a:cubicBezTo>
                    <a:pt x="434" y="53983"/>
                    <a:pt x="1667" y="58228"/>
                    <a:pt x="3744" y="61994"/>
                  </a:cubicBezTo>
                  <a:cubicBezTo>
                    <a:pt x="5342" y="64916"/>
                    <a:pt x="7442" y="67541"/>
                    <a:pt x="9633" y="70074"/>
                  </a:cubicBezTo>
                  <a:cubicBezTo>
                    <a:pt x="8355" y="68294"/>
                    <a:pt x="7693" y="66514"/>
                    <a:pt x="7213" y="64802"/>
                  </a:cubicBezTo>
                  <a:cubicBezTo>
                    <a:pt x="5387" y="58479"/>
                    <a:pt x="4794" y="51791"/>
                    <a:pt x="5479" y="45241"/>
                  </a:cubicBezTo>
                  <a:cubicBezTo>
                    <a:pt x="5661" y="43551"/>
                    <a:pt x="5821" y="41611"/>
                    <a:pt x="4611" y="40424"/>
                  </a:cubicBezTo>
                  <a:cubicBezTo>
                    <a:pt x="4383" y="40219"/>
                    <a:pt x="4132" y="40036"/>
                    <a:pt x="3835" y="39991"/>
                  </a:cubicBezTo>
                  <a:cubicBezTo>
                    <a:pt x="3756" y="39974"/>
                    <a:pt x="3677" y="39967"/>
                    <a:pt x="3600" y="39967"/>
                  </a:cubicBezTo>
                  <a:close/>
                  <a:moveTo>
                    <a:pt x="27756" y="1"/>
                  </a:moveTo>
                  <a:cubicBezTo>
                    <a:pt x="26889" y="708"/>
                    <a:pt x="26250" y="1713"/>
                    <a:pt x="25976" y="2808"/>
                  </a:cubicBezTo>
                  <a:cubicBezTo>
                    <a:pt x="25907" y="1941"/>
                    <a:pt x="25770" y="982"/>
                    <a:pt x="25108" y="412"/>
                  </a:cubicBezTo>
                  <a:cubicBezTo>
                    <a:pt x="24881" y="216"/>
                    <a:pt x="24573" y="125"/>
                    <a:pt x="24268" y="125"/>
                  </a:cubicBezTo>
                  <a:cubicBezTo>
                    <a:pt x="23683" y="125"/>
                    <a:pt x="23107" y="458"/>
                    <a:pt x="23122" y="1028"/>
                  </a:cubicBezTo>
                  <a:cubicBezTo>
                    <a:pt x="23145" y="1827"/>
                    <a:pt x="24218" y="2375"/>
                    <a:pt x="24035" y="3151"/>
                  </a:cubicBezTo>
                  <a:cubicBezTo>
                    <a:pt x="24022" y="2561"/>
                    <a:pt x="23437" y="2227"/>
                    <a:pt x="22850" y="2227"/>
                  </a:cubicBezTo>
                  <a:cubicBezTo>
                    <a:pt x="22415" y="2227"/>
                    <a:pt x="21980" y="2410"/>
                    <a:pt x="21776" y="2808"/>
                  </a:cubicBezTo>
                  <a:cubicBezTo>
                    <a:pt x="21388" y="3630"/>
                    <a:pt x="22050" y="4657"/>
                    <a:pt x="22917" y="4885"/>
                  </a:cubicBezTo>
                  <a:cubicBezTo>
                    <a:pt x="22780" y="4870"/>
                    <a:pt x="22641" y="4860"/>
                    <a:pt x="22501" y="4860"/>
                  </a:cubicBezTo>
                  <a:cubicBezTo>
                    <a:pt x="22222" y="4860"/>
                    <a:pt x="21943" y="4901"/>
                    <a:pt x="21684" y="5022"/>
                  </a:cubicBezTo>
                  <a:cubicBezTo>
                    <a:pt x="21205" y="5251"/>
                    <a:pt x="20908" y="5958"/>
                    <a:pt x="21274" y="6369"/>
                  </a:cubicBezTo>
                  <a:cubicBezTo>
                    <a:pt x="21433" y="6529"/>
                    <a:pt x="21662" y="6597"/>
                    <a:pt x="21890" y="6666"/>
                  </a:cubicBezTo>
                  <a:cubicBezTo>
                    <a:pt x="22532" y="6835"/>
                    <a:pt x="23194" y="6941"/>
                    <a:pt x="23888" y="6941"/>
                  </a:cubicBezTo>
                  <a:cubicBezTo>
                    <a:pt x="24502" y="6941"/>
                    <a:pt x="25141" y="6859"/>
                    <a:pt x="25816" y="6666"/>
                  </a:cubicBezTo>
                  <a:lnTo>
                    <a:pt x="25816" y="6666"/>
                  </a:lnTo>
                  <a:cubicBezTo>
                    <a:pt x="26227" y="12783"/>
                    <a:pt x="25108" y="18832"/>
                    <a:pt x="23305" y="24721"/>
                  </a:cubicBezTo>
                  <a:cubicBezTo>
                    <a:pt x="23511" y="22164"/>
                    <a:pt x="23282" y="19471"/>
                    <a:pt x="22963" y="16846"/>
                  </a:cubicBezTo>
                  <a:cubicBezTo>
                    <a:pt x="22689" y="14586"/>
                    <a:pt x="22278" y="12190"/>
                    <a:pt x="20794" y="10455"/>
                  </a:cubicBezTo>
                  <a:cubicBezTo>
                    <a:pt x="20156" y="9694"/>
                    <a:pt x="19222" y="9062"/>
                    <a:pt x="18241" y="9062"/>
                  </a:cubicBezTo>
                  <a:cubicBezTo>
                    <a:pt x="18134" y="9062"/>
                    <a:pt x="18026" y="9070"/>
                    <a:pt x="17918" y="9085"/>
                  </a:cubicBezTo>
                  <a:cubicBezTo>
                    <a:pt x="16709" y="9268"/>
                    <a:pt x="15841" y="10478"/>
                    <a:pt x="15750" y="11710"/>
                  </a:cubicBezTo>
                  <a:cubicBezTo>
                    <a:pt x="15659" y="12920"/>
                    <a:pt x="16184" y="14130"/>
                    <a:pt x="16891" y="15111"/>
                  </a:cubicBezTo>
                  <a:cubicBezTo>
                    <a:pt x="17599" y="16115"/>
                    <a:pt x="18489" y="16983"/>
                    <a:pt x="19265" y="17919"/>
                  </a:cubicBezTo>
                  <a:cubicBezTo>
                    <a:pt x="21548" y="20795"/>
                    <a:pt x="22575" y="24584"/>
                    <a:pt x="22164" y="28213"/>
                  </a:cubicBezTo>
                  <a:cubicBezTo>
                    <a:pt x="21548" y="30039"/>
                    <a:pt x="20863" y="31842"/>
                    <a:pt x="20155" y="33622"/>
                  </a:cubicBezTo>
                  <a:cubicBezTo>
                    <a:pt x="17416" y="40607"/>
                    <a:pt x="14335" y="47523"/>
                    <a:pt x="12440" y="54759"/>
                  </a:cubicBezTo>
                  <a:cubicBezTo>
                    <a:pt x="11276" y="44350"/>
                    <a:pt x="18968" y="34079"/>
                    <a:pt x="16640" y="23899"/>
                  </a:cubicBezTo>
                  <a:cubicBezTo>
                    <a:pt x="16435" y="22963"/>
                    <a:pt x="16092" y="21982"/>
                    <a:pt x="15248" y="21525"/>
                  </a:cubicBezTo>
                  <a:cubicBezTo>
                    <a:pt x="14967" y="21367"/>
                    <a:pt x="14673" y="21296"/>
                    <a:pt x="14381" y="21296"/>
                  </a:cubicBezTo>
                  <a:cubicBezTo>
                    <a:pt x="13106" y="21296"/>
                    <a:pt x="11841" y="22644"/>
                    <a:pt x="11619" y="24036"/>
                  </a:cubicBezTo>
                  <a:cubicBezTo>
                    <a:pt x="11345" y="25748"/>
                    <a:pt x="11984" y="27437"/>
                    <a:pt x="12121" y="29172"/>
                  </a:cubicBezTo>
                  <a:cubicBezTo>
                    <a:pt x="12326" y="31796"/>
                    <a:pt x="11322" y="34353"/>
                    <a:pt x="10683" y="36909"/>
                  </a:cubicBezTo>
                  <a:cubicBezTo>
                    <a:pt x="9176" y="42935"/>
                    <a:pt x="9770" y="49486"/>
                    <a:pt x="12326" y="55147"/>
                  </a:cubicBezTo>
                  <a:cubicBezTo>
                    <a:pt x="11938" y="56699"/>
                    <a:pt x="11596" y="58274"/>
                    <a:pt x="11322" y="59872"/>
                  </a:cubicBezTo>
                  <a:cubicBezTo>
                    <a:pt x="10660" y="63706"/>
                    <a:pt x="10477" y="67678"/>
                    <a:pt x="10911" y="71558"/>
                  </a:cubicBezTo>
                  <a:cubicBezTo>
                    <a:pt x="10477" y="71056"/>
                    <a:pt x="10044" y="70577"/>
                    <a:pt x="9633" y="70074"/>
                  </a:cubicBezTo>
                  <a:lnTo>
                    <a:pt x="9633" y="70074"/>
                  </a:lnTo>
                  <a:cubicBezTo>
                    <a:pt x="9998" y="70599"/>
                    <a:pt x="10432" y="71124"/>
                    <a:pt x="10934" y="71649"/>
                  </a:cubicBezTo>
                  <a:cubicBezTo>
                    <a:pt x="11527" y="76990"/>
                    <a:pt x="13330" y="82103"/>
                    <a:pt x="16686" y="86280"/>
                  </a:cubicBezTo>
                  <a:cubicBezTo>
                    <a:pt x="17234" y="85664"/>
                    <a:pt x="16709" y="84705"/>
                    <a:pt x="16229" y="84021"/>
                  </a:cubicBezTo>
                  <a:cubicBezTo>
                    <a:pt x="11025" y="76694"/>
                    <a:pt x="10546" y="66879"/>
                    <a:pt x="12486" y="58091"/>
                  </a:cubicBezTo>
                  <a:cubicBezTo>
                    <a:pt x="13604" y="52955"/>
                    <a:pt x="15476" y="48025"/>
                    <a:pt x="17507" y="43163"/>
                  </a:cubicBezTo>
                  <a:cubicBezTo>
                    <a:pt x="24857" y="39626"/>
                    <a:pt x="30815" y="33645"/>
                    <a:pt x="34421" y="26455"/>
                  </a:cubicBezTo>
                  <a:cubicBezTo>
                    <a:pt x="34923" y="25428"/>
                    <a:pt x="35403" y="24355"/>
                    <a:pt x="35357" y="23214"/>
                  </a:cubicBezTo>
                  <a:cubicBezTo>
                    <a:pt x="35311" y="22073"/>
                    <a:pt x="34604" y="20886"/>
                    <a:pt x="33485" y="20658"/>
                  </a:cubicBezTo>
                  <a:cubicBezTo>
                    <a:pt x="33343" y="20628"/>
                    <a:pt x="33201" y="20614"/>
                    <a:pt x="33061" y="20614"/>
                  </a:cubicBezTo>
                  <a:cubicBezTo>
                    <a:pt x="32236" y="20614"/>
                    <a:pt x="31458" y="21096"/>
                    <a:pt x="30815" y="21662"/>
                  </a:cubicBezTo>
                  <a:cubicBezTo>
                    <a:pt x="28943" y="23328"/>
                    <a:pt x="27893" y="25725"/>
                    <a:pt x="26797" y="28007"/>
                  </a:cubicBezTo>
                  <a:cubicBezTo>
                    <a:pt x="24446" y="32801"/>
                    <a:pt x="21548" y="37366"/>
                    <a:pt x="18192" y="41520"/>
                  </a:cubicBezTo>
                  <a:cubicBezTo>
                    <a:pt x="19425" y="38621"/>
                    <a:pt x="20680" y="35745"/>
                    <a:pt x="21867" y="32824"/>
                  </a:cubicBezTo>
                  <a:cubicBezTo>
                    <a:pt x="23602" y="28464"/>
                    <a:pt x="25177" y="23945"/>
                    <a:pt x="26135" y="19357"/>
                  </a:cubicBezTo>
                  <a:cubicBezTo>
                    <a:pt x="29468" y="14084"/>
                    <a:pt x="35197" y="10432"/>
                    <a:pt x="39739" y="5867"/>
                  </a:cubicBezTo>
                  <a:cubicBezTo>
                    <a:pt x="40219" y="5388"/>
                    <a:pt x="40698" y="4863"/>
                    <a:pt x="40835" y="4201"/>
                  </a:cubicBezTo>
                  <a:cubicBezTo>
                    <a:pt x="41109" y="2877"/>
                    <a:pt x="39716" y="1667"/>
                    <a:pt x="38347" y="1621"/>
                  </a:cubicBezTo>
                  <a:cubicBezTo>
                    <a:pt x="38309" y="1620"/>
                    <a:pt x="38271" y="1620"/>
                    <a:pt x="38233" y="1620"/>
                  </a:cubicBezTo>
                  <a:cubicBezTo>
                    <a:pt x="36930" y="1620"/>
                    <a:pt x="35715" y="2376"/>
                    <a:pt x="34672" y="3196"/>
                  </a:cubicBezTo>
                  <a:cubicBezTo>
                    <a:pt x="31317" y="5821"/>
                    <a:pt x="28669" y="9314"/>
                    <a:pt x="27003" y="13240"/>
                  </a:cubicBezTo>
                  <a:cubicBezTo>
                    <a:pt x="27163" y="11025"/>
                    <a:pt x="27140" y="8811"/>
                    <a:pt x="26866" y="6597"/>
                  </a:cubicBezTo>
                  <a:cubicBezTo>
                    <a:pt x="28715" y="5730"/>
                    <a:pt x="30153" y="4018"/>
                    <a:pt x="30678" y="2055"/>
                  </a:cubicBezTo>
                  <a:cubicBezTo>
                    <a:pt x="30532" y="2031"/>
                    <a:pt x="30386" y="2019"/>
                    <a:pt x="30239" y="2019"/>
                  </a:cubicBezTo>
                  <a:cubicBezTo>
                    <a:pt x="29283" y="2019"/>
                    <a:pt x="28339" y="2522"/>
                    <a:pt x="27824" y="3333"/>
                  </a:cubicBezTo>
                  <a:cubicBezTo>
                    <a:pt x="28395" y="2329"/>
                    <a:pt x="28372" y="1005"/>
                    <a:pt x="277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4" name="Google Shape;774;p40"/>
          <p:cNvSpPr/>
          <p:nvPr/>
        </p:nvSpPr>
        <p:spPr>
          <a:xfrm>
            <a:off x="915846" y="3664958"/>
            <a:ext cx="957299" cy="919864"/>
          </a:xfrm>
          <a:custGeom>
            <a:avLst/>
            <a:gdLst/>
            <a:ahLst/>
            <a:cxnLst/>
            <a:rect l="l" t="t" r="r" b="b"/>
            <a:pathLst>
              <a:path w="24754" h="23786" extrusionOk="0">
                <a:moveTo>
                  <a:pt x="7290" y="1406"/>
                </a:moveTo>
                <a:cubicBezTo>
                  <a:pt x="4097" y="2942"/>
                  <a:pt x="257" y="6621"/>
                  <a:pt x="14" y="10138"/>
                </a:cubicBezTo>
                <a:cubicBezTo>
                  <a:pt x="-228" y="13655"/>
                  <a:pt x="2642" y="20527"/>
                  <a:pt x="5835" y="22508"/>
                </a:cubicBezTo>
                <a:cubicBezTo>
                  <a:pt x="9029" y="24489"/>
                  <a:pt x="16022" y="24044"/>
                  <a:pt x="19175" y="22023"/>
                </a:cubicBezTo>
                <a:cubicBezTo>
                  <a:pt x="22328" y="20002"/>
                  <a:pt x="24754" y="13897"/>
                  <a:pt x="24754" y="10380"/>
                </a:cubicBezTo>
                <a:cubicBezTo>
                  <a:pt x="24754" y="6863"/>
                  <a:pt x="22086" y="2417"/>
                  <a:pt x="19175" y="921"/>
                </a:cubicBezTo>
                <a:cubicBezTo>
                  <a:pt x="16264" y="-575"/>
                  <a:pt x="10484" y="-130"/>
                  <a:pt x="7290" y="1406"/>
                </a:cubicBezTo>
                <a:close/>
              </a:path>
            </a:pathLst>
          </a:custGeom>
          <a:solidFill>
            <a:schemeClr val="lt1"/>
          </a:solidFill>
          <a:ln>
            <a:noFill/>
          </a:ln>
        </p:spPr>
      </p:sp>
      <p:sp>
        <p:nvSpPr>
          <p:cNvPr id="787" name="Google Shape;787;p40"/>
          <p:cNvSpPr txBox="1">
            <a:spLocks noGrp="1"/>
          </p:cNvSpPr>
          <p:nvPr>
            <p:ph type="subTitle" idx="14"/>
          </p:nvPr>
        </p:nvSpPr>
        <p:spPr>
          <a:xfrm>
            <a:off x="1949198" y="2781254"/>
            <a:ext cx="2387775" cy="713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UNDESCENDED TESES</a:t>
            </a:r>
            <a:endParaRPr dirty="0"/>
          </a:p>
        </p:txBody>
      </p:sp>
      <p:grpSp>
        <p:nvGrpSpPr>
          <p:cNvPr id="790" name="Google Shape;790;p40"/>
          <p:cNvGrpSpPr/>
          <p:nvPr/>
        </p:nvGrpSpPr>
        <p:grpSpPr>
          <a:xfrm rot="-2519054">
            <a:off x="3958697" y="3166751"/>
            <a:ext cx="406843" cy="401382"/>
            <a:chOff x="8167224" y="612742"/>
            <a:chExt cx="406859" cy="401398"/>
          </a:xfrm>
        </p:grpSpPr>
        <p:sp>
          <p:nvSpPr>
            <p:cNvPr id="791" name="Google Shape;791;p40"/>
            <p:cNvSpPr/>
            <p:nvPr/>
          </p:nvSpPr>
          <p:spPr>
            <a:xfrm flipH="1">
              <a:off x="8198311" y="612742"/>
              <a:ext cx="336021" cy="356970"/>
            </a:xfrm>
            <a:custGeom>
              <a:avLst/>
              <a:gdLst/>
              <a:ahLst/>
              <a:cxnLst/>
              <a:rect l="l" t="t" r="r" b="b"/>
              <a:pathLst>
                <a:path w="16778" h="17824" extrusionOk="0">
                  <a:moveTo>
                    <a:pt x="8757" y="0"/>
                  </a:moveTo>
                  <a:cubicBezTo>
                    <a:pt x="7465" y="0"/>
                    <a:pt x="6167" y="257"/>
                    <a:pt x="4954" y="710"/>
                  </a:cubicBezTo>
                  <a:cubicBezTo>
                    <a:pt x="3448" y="1281"/>
                    <a:pt x="1987" y="2171"/>
                    <a:pt x="1142" y="3541"/>
                  </a:cubicBezTo>
                  <a:cubicBezTo>
                    <a:pt x="663" y="4317"/>
                    <a:pt x="389" y="5207"/>
                    <a:pt x="229" y="6120"/>
                  </a:cubicBezTo>
                  <a:cubicBezTo>
                    <a:pt x="1" y="7489"/>
                    <a:pt x="1" y="8904"/>
                    <a:pt x="24" y="10297"/>
                  </a:cubicBezTo>
                  <a:cubicBezTo>
                    <a:pt x="47" y="12556"/>
                    <a:pt x="69" y="14839"/>
                    <a:pt x="115" y="17099"/>
                  </a:cubicBezTo>
                  <a:cubicBezTo>
                    <a:pt x="2742" y="17595"/>
                    <a:pt x="5402" y="17824"/>
                    <a:pt x="8063" y="17824"/>
                  </a:cubicBezTo>
                  <a:cubicBezTo>
                    <a:pt x="10789" y="17824"/>
                    <a:pt x="13515" y="17583"/>
                    <a:pt x="16207" y="17144"/>
                  </a:cubicBezTo>
                  <a:cubicBezTo>
                    <a:pt x="16298" y="17144"/>
                    <a:pt x="16390" y="17122"/>
                    <a:pt x="16458" y="17053"/>
                  </a:cubicBezTo>
                  <a:cubicBezTo>
                    <a:pt x="16526" y="16985"/>
                    <a:pt x="16526" y="16870"/>
                    <a:pt x="16526" y="16779"/>
                  </a:cubicBezTo>
                  <a:cubicBezTo>
                    <a:pt x="16709" y="13721"/>
                    <a:pt x="16778" y="10639"/>
                    <a:pt x="16481" y="7603"/>
                  </a:cubicBezTo>
                  <a:cubicBezTo>
                    <a:pt x="16367" y="6302"/>
                    <a:pt x="16161" y="5001"/>
                    <a:pt x="15568" y="3837"/>
                  </a:cubicBezTo>
                  <a:cubicBezTo>
                    <a:pt x="14655" y="2034"/>
                    <a:pt x="12874" y="756"/>
                    <a:pt x="10911" y="254"/>
                  </a:cubicBezTo>
                  <a:cubicBezTo>
                    <a:pt x="10206" y="81"/>
                    <a:pt x="9482" y="0"/>
                    <a:pt x="87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40"/>
            <p:cNvSpPr/>
            <p:nvPr/>
          </p:nvSpPr>
          <p:spPr>
            <a:xfrm flipH="1">
              <a:off x="8284258" y="712889"/>
              <a:ext cx="165507" cy="165507"/>
            </a:xfrm>
            <a:custGeom>
              <a:avLst/>
              <a:gdLst/>
              <a:ahLst/>
              <a:cxnLst/>
              <a:rect l="l" t="t" r="r" b="b"/>
              <a:pathLst>
                <a:path w="8264" h="8264" extrusionOk="0">
                  <a:moveTo>
                    <a:pt x="2101" y="0"/>
                  </a:moveTo>
                  <a:lnTo>
                    <a:pt x="2101" y="2100"/>
                  </a:lnTo>
                  <a:lnTo>
                    <a:pt x="1" y="2100"/>
                  </a:lnTo>
                  <a:lnTo>
                    <a:pt x="1" y="6140"/>
                  </a:lnTo>
                  <a:lnTo>
                    <a:pt x="2101" y="6140"/>
                  </a:lnTo>
                  <a:lnTo>
                    <a:pt x="2101" y="8263"/>
                  </a:lnTo>
                  <a:lnTo>
                    <a:pt x="6141" y="8263"/>
                  </a:lnTo>
                  <a:lnTo>
                    <a:pt x="6141" y="6140"/>
                  </a:lnTo>
                  <a:lnTo>
                    <a:pt x="8263" y="6140"/>
                  </a:lnTo>
                  <a:lnTo>
                    <a:pt x="8263" y="2100"/>
                  </a:lnTo>
                  <a:lnTo>
                    <a:pt x="6141" y="2100"/>
                  </a:lnTo>
                  <a:lnTo>
                    <a:pt x="61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40"/>
            <p:cNvSpPr/>
            <p:nvPr/>
          </p:nvSpPr>
          <p:spPr>
            <a:xfrm flipH="1">
              <a:off x="8167224" y="940057"/>
              <a:ext cx="406859" cy="74082"/>
            </a:xfrm>
            <a:custGeom>
              <a:avLst/>
              <a:gdLst/>
              <a:ahLst/>
              <a:cxnLst/>
              <a:rect l="l" t="t" r="r" b="b"/>
              <a:pathLst>
                <a:path w="20315" h="3699" extrusionOk="0">
                  <a:moveTo>
                    <a:pt x="17325" y="0"/>
                  </a:moveTo>
                  <a:cubicBezTo>
                    <a:pt x="12554" y="69"/>
                    <a:pt x="7806" y="160"/>
                    <a:pt x="3059" y="229"/>
                  </a:cubicBezTo>
                  <a:cubicBezTo>
                    <a:pt x="2237" y="229"/>
                    <a:pt x="1461" y="411"/>
                    <a:pt x="845" y="868"/>
                  </a:cubicBezTo>
                  <a:cubicBezTo>
                    <a:pt x="548" y="1073"/>
                    <a:pt x="297" y="1370"/>
                    <a:pt x="183" y="1712"/>
                  </a:cubicBezTo>
                  <a:cubicBezTo>
                    <a:pt x="0" y="2374"/>
                    <a:pt x="479" y="3082"/>
                    <a:pt x="1073" y="3379"/>
                  </a:cubicBezTo>
                  <a:cubicBezTo>
                    <a:pt x="1689" y="3675"/>
                    <a:pt x="2420" y="3698"/>
                    <a:pt x="3104" y="3698"/>
                  </a:cubicBezTo>
                  <a:lnTo>
                    <a:pt x="14905" y="3675"/>
                  </a:lnTo>
                  <a:cubicBezTo>
                    <a:pt x="15955" y="3675"/>
                    <a:pt x="17005" y="3675"/>
                    <a:pt x="18078" y="3630"/>
                  </a:cubicBezTo>
                  <a:cubicBezTo>
                    <a:pt x="18420" y="3630"/>
                    <a:pt x="18763" y="3607"/>
                    <a:pt x="19082" y="3493"/>
                  </a:cubicBezTo>
                  <a:cubicBezTo>
                    <a:pt x="19676" y="3287"/>
                    <a:pt x="20109" y="2740"/>
                    <a:pt x="20201" y="2123"/>
                  </a:cubicBezTo>
                  <a:cubicBezTo>
                    <a:pt x="20315" y="1507"/>
                    <a:pt x="20041" y="868"/>
                    <a:pt x="19561" y="480"/>
                  </a:cubicBezTo>
                  <a:cubicBezTo>
                    <a:pt x="18945" y="0"/>
                    <a:pt x="18101" y="0"/>
                    <a:pt x="17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4" name="Google Shape;794;p40"/>
          <p:cNvSpPr/>
          <p:nvPr/>
        </p:nvSpPr>
        <p:spPr>
          <a:xfrm flipH="1">
            <a:off x="2211055" y="4614101"/>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0" name="Google Shape;810;p40"/>
          <p:cNvGrpSpPr/>
          <p:nvPr/>
        </p:nvGrpSpPr>
        <p:grpSpPr>
          <a:xfrm flipH="1">
            <a:off x="196328" y="2797748"/>
            <a:ext cx="1109326" cy="2740462"/>
            <a:chOff x="1985590" y="3490398"/>
            <a:chExt cx="1109326" cy="2740462"/>
          </a:xfrm>
        </p:grpSpPr>
        <p:sp>
          <p:nvSpPr>
            <p:cNvPr id="811" name="Google Shape;811;p40"/>
            <p:cNvSpPr/>
            <p:nvPr/>
          </p:nvSpPr>
          <p:spPr>
            <a:xfrm>
              <a:off x="2299102" y="3490398"/>
              <a:ext cx="614745" cy="567414"/>
            </a:xfrm>
            <a:custGeom>
              <a:avLst/>
              <a:gdLst/>
              <a:ahLst/>
              <a:cxnLst/>
              <a:rect l="l" t="t" r="r" b="b"/>
              <a:pathLst>
                <a:path w="22781" h="21027" extrusionOk="0">
                  <a:moveTo>
                    <a:pt x="12014" y="1"/>
                  </a:moveTo>
                  <a:cubicBezTo>
                    <a:pt x="11821" y="1"/>
                    <a:pt x="11628" y="10"/>
                    <a:pt x="11436" y="28"/>
                  </a:cubicBezTo>
                  <a:cubicBezTo>
                    <a:pt x="9496" y="210"/>
                    <a:pt x="7715" y="1214"/>
                    <a:pt x="6186" y="2447"/>
                  </a:cubicBezTo>
                  <a:cubicBezTo>
                    <a:pt x="5410" y="3086"/>
                    <a:pt x="4657" y="3839"/>
                    <a:pt x="4337" y="4798"/>
                  </a:cubicBezTo>
                  <a:cubicBezTo>
                    <a:pt x="3858" y="6259"/>
                    <a:pt x="4520" y="7834"/>
                    <a:pt x="5159" y="9249"/>
                  </a:cubicBezTo>
                  <a:cubicBezTo>
                    <a:pt x="6026" y="11189"/>
                    <a:pt x="6917" y="13129"/>
                    <a:pt x="7807" y="15069"/>
                  </a:cubicBezTo>
                  <a:cubicBezTo>
                    <a:pt x="6483" y="13746"/>
                    <a:pt x="5182" y="12422"/>
                    <a:pt x="3881" y="11098"/>
                  </a:cubicBezTo>
                  <a:cubicBezTo>
                    <a:pt x="3289" y="10506"/>
                    <a:pt x="2600" y="9876"/>
                    <a:pt x="1795" y="9876"/>
                  </a:cubicBezTo>
                  <a:cubicBezTo>
                    <a:pt x="1730" y="9876"/>
                    <a:pt x="1664" y="9880"/>
                    <a:pt x="1598" y="9888"/>
                  </a:cubicBezTo>
                  <a:cubicBezTo>
                    <a:pt x="754" y="9979"/>
                    <a:pt x="137" y="10847"/>
                    <a:pt x="69" y="11691"/>
                  </a:cubicBezTo>
                  <a:cubicBezTo>
                    <a:pt x="1" y="12536"/>
                    <a:pt x="343" y="13380"/>
                    <a:pt x="754" y="14111"/>
                  </a:cubicBezTo>
                  <a:cubicBezTo>
                    <a:pt x="2899" y="18060"/>
                    <a:pt x="7168" y="20776"/>
                    <a:pt x="11664" y="21027"/>
                  </a:cubicBezTo>
                  <a:cubicBezTo>
                    <a:pt x="17485" y="20639"/>
                    <a:pt x="22506" y="15069"/>
                    <a:pt x="22735" y="8952"/>
                  </a:cubicBezTo>
                  <a:cubicBezTo>
                    <a:pt x="22780" y="7834"/>
                    <a:pt x="22643" y="6601"/>
                    <a:pt x="21890" y="5780"/>
                  </a:cubicBezTo>
                  <a:cubicBezTo>
                    <a:pt x="21485" y="5325"/>
                    <a:pt x="20848" y="5062"/>
                    <a:pt x="20247" y="5062"/>
                  </a:cubicBezTo>
                  <a:cubicBezTo>
                    <a:pt x="19731" y="5062"/>
                    <a:pt x="19241" y="5256"/>
                    <a:pt x="18946" y="5688"/>
                  </a:cubicBezTo>
                  <a:cubicBezTo>
                    <a:pt x="18558" y="6213"/>
                    <a:pt x="18580" y="6944"/>
                    <a:pt x="18580" y="7606"/>
                  </a:cubicBezTo>
                  <a:cubicBezTo>
                    <a:pt x="18535" y="9569"/>
                    <a:pt x="17964" y="11554"/>
                    <a:pt x="16960" y="13266"/>
                  </a:cubicBezTo>
                  <a:cubicBezTo>
                    <a:pt x="17097" y="11372"/>
                    <a:pt x="17211" y="9477"/>
                    <a:pt x="17348" y="7583"/>
                  </a:cubicBezTo>
                  <a:cubicBezTo>
                    <a:pt x="17462" y="5757"/>
                    <a:pt x="17553" y="3794"/>
                    <a:pt x="16572" y="2264"/>
                  </a:cubicBezTo>
                  <a:cubicBezTo>
                    <a:pt x="15604" y="761"/>
                    <a:pt x="13799" y="1"/>
                    <a:pt x="120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40"/>
            <p:cNvSpPr/>
            <p:nvPr/>
          </p:nvSpPr>
          <p:spPr>
            <a:xfrm>
              <a:off x="1985590" y="3902567"/>
              <a:ext cx="1109326" cy="2328293"/>
            </a:xfrm>
            <a:custGeom>
              <a:avLst/>
              <a:gdLst/>
              <a:ahLst/>
              <a:cxnLst/>
              <a:rect l="l" t="t" r="r" b="b"/>
              <a:pathLst>
                <a:path w="41109" h="86281" extrusionOk="0">
                  <a:moveTo>
                    <a:pt x="3600" y="39967"/>
                  </a:moveTo>
                  <a:cubicBezTo>
                    <a:pt x="2921" y="39967"/>
                    <a:pt x="2330" y="40561"/>
                    <a:pt x="1941" y="41155"/>
                  </a:cubicBezTo>
                  <a:cubicBezTo>
                    <a:pt x="320" y="43620"/>
                    <a:pt x="0" y="46747"/>
                    <a:pt x="183" y="49691"/>
                  </a:cubicBezTo>
                  <a:cubicBezTo>
                    <a:pt x="434" y="53983"/>
                    <a:pt x="1667" y="58228"/>
                    <a:pt x="3744" y="61994"/>
                  </a:cubicBezTo>
                  <a:cubicBezTo>
                    <a:pt x="5342" y="64916"/>
                    <a:pt x="7442" y="67541"/>
                    <a:pt x="9633" y="70074"/>
                  </a:cubicBezTo>
                  <a:cubicBezTo>
                    <a:pt x="8355" y="68294"/>
                    <a:pt x="7693" y="66514"/>
                    <a:pt x="7213" y="64802"/>
                  </a:cubicBezTo>
                  <a:cubicBezTo>
                    <a:pt x="5387" y="58479"/>
                    <a:pt x="4794" y="51791"/>
                    <a:pt x="5479" y="45241"/>
                  </a:cubicBezTo>
                  <a:cubicBezTo>
                    <a:pt x="5661" y="43551"/>
                    <a:pt x="5821" y="41611"/>
                    <a:pt x="4611" y="40424"/>
                  </a:cubicBezTo>
                  <a:cubicBezTo>
                    <a:pt x="4383" y="40219"/>
                    <a:pt x="4132" y="40036"/>
                    <a:pt x="3835" y="39991"/>
                  </a:cubicBezTo>
                  <a:cubicBezTo>
                    <a:pt x="3756" y="39974"/>
                    <a:pt x="3677" y="39967"/>
                    <a:pt x="3600" y="39967"/>
                  </a:cubicBezTo>
                  <a:close/>
                  <a:moveTo>
                    <a:pt x="27756" y="1"/>
                  </a:moveTo>
                  <a:cubicBezTo>
                    <a:pt x="26889" y="708"/>
                    <a:pt x="26250" y="1713"/>
                    <a:pt x="25976" y="2808"/>
                  </a:cubicBezTo>
                  <a:cubicBezTo>
                    <a:pt x="25907" y="1941"/>
                    <a:pt x="25770" y="982"/>
                    <a:pt x="25108" y="412"/>
                  </a:cubicBezTo>
                  <a:cubicBezTo>
                    <a:pt x="24881" y="216"/>
                    <a:pt x="24573" y="125"/>
                    <a:pt x="24268" y="125"/>
                  </a:cubicBezTo>
                  <a:cubicBezTo>
                    <a:pt x="23683" y="125"/>
                    <a:pt x="23107" y="458"/>
                    <a:pt x="23122" y="1028"/>
                  </a:cubicBezTo>
                  <a:cubicBezTo>
                    <a:pt x="23145" y="1827"/>
                    <a:pt x="24218" y="2375"/>
                    <a:pt x="24035" y="3151"/>
                  </a:cubicBezTo>
                  <a:cubicBezTo>
                    <a:pt x="24022" y="2561"/>
                    <a:pt x="23437" y="2227"/>
                    <a:pt x="22850" y="2227"/>
                  </a:cubicBezTo>
                  <a:cubicBezTo>
                    <a:pt x="22415" y="2227"/>
                    <a:pt x="21980" y="2410"/>
                    <a:pt x="21776" y="2808"/>
                  </a:cubicBezTo>
                  <a:cubicBezTo>
                    <a:pt x="21388" y="3630"/>
                    <a:pt x="22050" y="4657"/>
                    <a:pt x="22917" y="4885"/>
                  </a:cubicBezTo>
                  <a:cubicBezTo>
                    <a:pt x="22780" y="4870"/>
                    <a:pt x="22641" y="4860"/>
                    <a:pt x="22501" y="4860"/>
                  </a:cubicBezTo>
                  <a:cubicBezTo>
                    <a:pt x="22222" y="4860"/>
                    <a:pt x="21943" y="4901"/>
                    <a:pt x="21684" y="5022"/>
                  </a:cubicBezTo>
                  <a:cubicBezTo>
                    <a:pt x="21205" y="5251"/>
                    <a:pt x="20908" y="5958"/>
                    <a:pt x="21274" y="6369"/>
                  </a:cubicBezTo>
                  <a:cubicBezTo>
                    <a:pt x="21433" y="6529"/>
                    <a:pt x="21662" y="6597"/>
                    <a:pt x="21890" y="6666"/>
                  </a:cubicBezTo>
                  <a:cubicBezTo>
                    <a:pt x="22532" y="6835"/>
                    <a:pt x="23194" y="6941"/>
                    <a:pt x="23888" y="6941"/>
                  </a:cubicBezTo>
                  <a:cubicBezTo>
                    <a:pt x="24502" y="6941"/>
                    <a:pt x="25141" y="6859"/>
                    <a:pt x="25816" y="6666"/>
                  </a:cubicBezTo>
                  <a:lnTo>
                    <a:pt x="25816" y="6666"/>
                  </a:lnTo>
                  <a:cubicBezTo>
                    <a:pt x="26227" y="12783"/>
                    <a:pt x="25108" y="18832"/>
                    <a:pt x="23305" y="24721"/>
                  </a:cubicBezTo>
                  <a:cubicBezTo>
                    <a:pt x="23511" y="22164"/>
                    <a:pt x="23282" y="19471"/>
                    <a:pt x="22963" y="16846"/>
                  </a:cubicBezTo>
                  <a:cubicBezTo>
                    <a:pt x="22689" y="14586"/>
                    <a:pt x="22278" y="12190"/>
                    <a:pt x="20794" y="10455"/>
                  </a:cubicBezTo>
                  <a:cubicBezTo>
                    <a:pt x="20156" y="9694"/>
                    <a:pt x="19222" y="9062"/>
                    <a:pt x="18241" y="9062"/>
                  </a:cubicBezTo>
                  <a:cubicBezTo>
                    <a:pt x="18134" y="9062"/>
                    <a:pt x="18026" y="9070"/>
                    <a:pt x="17918" y="9085"/>
                  </a:cubicBezTo>
                  <a:cubicBezTo>
                    <a:pt x="16709" y="9268"/>
                    <a:pt x="15841" y="10478"/>
                    <a:pt x="15750" y="11710"/>
                  </a:cubicBezTo>
                  <a:cubicBezTo>
                    <a:pt x="15659" y="12920"/>
                    <a:pt x="16184" y="14130"/>
                    <a:pt x="16891" y="15111"/>
                  </a:cubicBezTo>
                  <a:cubicBezTo>
                    <a:pt x="17599" y="16115"/>
                    <a:pt x="18489" y="16983"/>
                    <a:pt x="19265" y="17919"/>
                  </a:cubicBezTo>
                  <a:cubicBezTo>
                    <a:pt x="21548" y="20795"/>
                    <a:pt x="22575" y="24584"/>
                    <a:pt x="22164" y="28213"/>
                  </a:cubicBezTo>
                  <a:cubicBezTo>
                    <a:pt x="21548" y="30039"/>
                    <a:pt x="20863" y="31842"/>
                    <a:pt x="20155" y="33622"/>
                  </a:cubicBezTo>
                  <a:cubicBezTo>
                    <a:pt x="17416" y="40607"/>
                    <a:pt x="14335" y="47523"/>
                    <a:pt x="12440" y="54759"/>
                  </a:cubicBezTo>
                  <a:cubicBezTo>
                    <a:pt x="11276" y="44350"/>
                    <a:pt x="18968" y="34079"/>
                    <a:pt x="16640" y="23899"/>
                  </a:cubicBezTo>
                  <a:cubicBezTo>
                    <a:pt x="16435" y="22963"/>
                    <a:pt x="16092" y="21982"/>
                    <a:pt x="15248" y="21525"/>
                  </a:cubicBezTo>
                  <a:cubicBezTo>
                    <a:pt x="14967" y="21367"/>
                    <a:pt x="14673" y="21296"/>
                    <a:pt x="14381" y="21296"/>
                  </a:cubicBezTo>
                  <a:cubicBezTo>
                    <a:pt x="13106" y="21296"/>
                    <a:pt x="11841" y="22644"/>
                    <a:pt x="11619" y="24036"/>
                  </a:cubicBezTo>
                  <a:cubicBezTo>
                    <a:pt x="11345" y="25748"/>
                    <a:pt x="11984" y="27437"/>
                    <a:pt x="12121" y="29172"/>
                  </a:cubicBezTo>
                  <a:cubicBezTo>
                    <a:pt x="12326" y="31796"/>
                    <a:pt x="11322" y="34353"/>
                    <a:pt x="10683" y="36909"/>
                  </a:cubicBezTo>
                  <a:cubicBezTo>
                    <a:pt x="9176" y="42935"/>
                    <a:pt x="9770" y="49486"/>
                    <a:pt x="12326" y="55147"/>
                  </a:cubicBezTo>
                  <a:cubicBezTo>
                    <a:pt x="11938" y="56699"/>
                    <a:pt x="11596" y="58274"/>
                    <a:pt x="11322" y="59872"/>
                  </a:cubicBezTo>
                  <a:cubicBezTo>
                    <a:pt x="10660" y="63706"/>
                    <a:pt x="10477" y="67678"/>
                    <a:pt x="10911" y="71558"/>
                  </a:cubicBezTo>
                  <a:cubicBezTo>
                    <a:pt x="10477" y="71056"/>
                    <a:pt x="10044" y="70577"/>
                    <a:pt x="9633" y="70074"/>
                  </a:cubicBezTo>
                  <a:lnTo>
                    <a:pt x="9633" y="70074"/>
                  </a:lnTo>
                  <a:cubicBezTo>
                    <a:pt x="9998" y="70599"/>
                    <a:pt x="10432" y="71124"/>
                    <a:pt x="10934" y="71649"/>
                  </a:cubicBezTo>
                  <a:cubicBezTo>
                    <a:pt x="11527" y="76990"/>
                    <a:pt x="13330" y="82103"/>
                    <a:pt x="16686" y="86280"/>
                  </a:cubicBezTo>
                  <a:cubicBezTo>
                    <a:pt x="17234" y="85664"/>
                    <a:pt x="16709" y="84705"/>
                    <a:pt x="16229" y="84021"/>
                  </a:cubicBezTo>
                  <a:cubicBezTo>
                    <a:pt x="11025" y="76694"/>
                    <a:pt x="10546" y="66879"/>
                    <a:pt x="12486" y="58091"/>
                  </a:cubicBezTo>
                  <a:cubicBezTo>
                    <a:pt x="13604" y="52955"/>
                    <a:pt x="15476" y="48025"/>
                    <a:pt x="17507" y="43163"/>
                  </a:cubicBezTo>
                  <a:cubicBezTo>
                    <a:pt x="24857" y="39626"/>
                    <a:pt x="30815" y="33645"/>
                    <a:pt x="34421" y="26455"/>
                  </a:cubicBezTo>
                  <a:cubicBezTo>
                    <a:pt x="34923" y="25428"/>
                    <a:pt x="35403" y="24355"/>
                    <a:pt x="35357" y="23214"/>
                  </a:cubicBezTo>
                  <a:cubicBezTo>
                    <a:pt x="35311" y="22073"/>
                    <a:pt x="34604" y="20886"/>
                    <a:pt x="33485" y="20658"/>
                  </a:cubicBezTo>
                  <a:cubicBezTo>
                    <a:pt x="33343" y="20628"/>
                    <a:pt x="33201" y="20614"/>
                    <a:pt x="33061" y="20614"/>
                  </a:cubicBezTo>
                  <a:cubicBezTo>
                    <a:pt x="32236" y="20614"/>
                    <a:pt x="31458" y="21096"/>
                    <a:pt x="30815" y="21662"/>
                  </a:cubicBezTo>
                  <a:cubicBezTo>
                    <a:pt x="28943" y="23328"/>
                    <a:pt x="27893" y="25725"/>
                    <a:pt x="26797" y="28007"/>
                  </a:cubicBezTo>
                  <a:cubicBezTo>
                    <a:pt x="24446" y="32801"/>
                    <a:pt x="21548" y="37366"/>
                    <a:pt x="18192" y="41520"/>
                  </a:cubicBezTo>
                  <a:cubicBezTo>
                    <a:pt x="19425" y="38621"/>
                    <a:pt x="20680" y="35745"/>
                    <a:pt x="21867" y="32824"/>
                  </a:cubicBezTo>
                  <a:cubicBezTo>
                    <a:pt x="23602" y="28464"/>
                    <a:pt x="25177" y="23945"/>
                    <a:pt x="26135" y="19357"/>
                  </a:cubicBezTo>
                  <a:cubicBezTo>
                    <a:pt x="29468" y="14084"/>
                    <a:pt x="35197" y="10432"/>
                    <a:pt x="39739" y="5867"/>
                  </a:cubicBezTo>
                  <a:cubicBezTo>
                    <a:pt x="40219" y="5388"/>
                    <a:pt x="40698" y="4863"/>
                    <a:pt x="40835" y="4201"/>
                  </a:cubicBezTo>
                  <a:cubicBezTo>
                    <a:pt x="41109" y="2877"/>
                    <a:pt x="39716" y="1667"/>
                    <a:pt x="38347" y="1621"/>
                  </a:cubicBezTo>
                  <a:cubicBezTo>
                    <a:pt x="38309" y="1620"/>
                    <a:pt x="38271" y="1620"/>
                    <a:pt x="38233" y="1620"/>
                  </a:cubicBezTo>
                  <a:cubicBezTo>
                    <a:pt x="36930" y="1620"/>
                    <a:pt x="35715" y="2376"/>
                    <a:pt x="34672" y="3196"/>
                  </a:cubicBezTo>
                  <a:cubicBezTo>
                    <a:pt x="31317" y="5821"/>
                    <a:pt x="28669" y="9314"/>
                    <a:pt x="27003" y="13240"/>
                  </a:cubicBezTo>
                  <a:cubicBezTo>
                    <a:pt x="27163" y="11025"/>
                    <a:pt x="27140" y="8811"/>
                    <a:pt x="26866" y="6597"/>
                  </a:cubicBezTo>
                  <a:cubicBezTo>
                    <a:pt x="28715" y="5730"/>
                    <a:pt x="30153" y="4018"/>
                    <a:pt x="30678" y="2055"/>
                  </a:cubicBezTo>
                  <a:cubicBezTo>
                    <a:pt x="30532" y="2031"/>
                    <a:pt x="30386" y="2019"/>
                    <a:pt x="30239" y="2019"/>
                  </a:cubicBezTo>
                  <a:cubicBezTo>
                    <a:pt x="29283" y="2019"/>
                    <a:pt x="28339" y="2522"/>
                    <a:pt x="27824" y="3333"/>
                  </a:cubicBezTo>
                  <a:cubicBezTo>
                    <a:pt x="28395" y="2329"/>
                    <a:pt x="28372" y="1005"/>
                    <a:pt x="277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774;p40">
            <a:extLst>
              <a:ext uri="{FF2B5EF4-FFF2-40B4-BE49-F238E27FC236}">
                <a16:creationId xmlns:a16="http://schemas.microsoft.com/office/drawing/2014/main" id="{9EF6ED03-D93D-B244-A459-090CE2077D16}"/>
              </a:ext>
            </a:extLst>
          </p:cNvPr>
          <p:cNvSpPr/>
          <p:nvPr/>
        </p:nvSpPr>
        <p:spPr>
          <a:xfrm>
            <a:off x="944476" y="2653250"/>
            <a:ext cx="957299" cy="919864"/>
          </a:xfrm>
          <a:custGeom>
            <a:avLst/>
            <a:gdLst/>
            <a:ahLst/>
            <a:cxnLst/>
            <a:rect l="l" t="t" r="r" b="b"/>
            <a:pathLst>
              <a:path w="24754" h="23786" extrusionOk="0">
                <a:moveTo>
                  <a:pt x="7290" y="1406"/>
                </a:moveTo>
                <a:cubicBezTo>
                  <a:pt x="4097" y="2942"/>
                  <a:pt x="257" y="6621"/>
                  <a:pt x="14" y="10138"/>
                </a:cubicBezTo>
                <a:cubicBezTo>
                  <a:pt x="-228" y="13655"/>
                  <a:pt x="2642" y="20527"/>
                  <a:pt x="5835" y="22508"/>
                </a:cubicBezTo>
                <a:cubicBezTo>
                  <a:pt x="9029" y="24489"/>
                  <a:pt x="16022" y="24044"/>
                  <a:pt x="19175" y="22023"/>
                </a:cubicBezTo>
                <a:cubicBezTo>
                  <a:pt x="22328" y="20002"/>
                  <a:pt x="24754" y="13897"/>
                  <a:pt x="24754" y="10380"/>
                </a:cubicBezTo>
                <a:cubicBezTo>
                  <a:pt x="24754" y="6863"/>
                  <a:pt x="22086" y="2417"/>
                  <a:pt x="19175" y="921"/>
                </a:cubicBezTo>
                <a:cubicBezTo>
                  <a:pt x="16264" y="-575"/>
                  <a:pt x="10484" y="-130"/>
                  <a:pt x="7290" y="1406"/>
                </a:cubicBezTo>
                <a:close/>
              </a:path>
            </a:pathLst>
          </a:custGeom>
          <a:solidFill>
            <a:schemeClr val="lt1"/>
          </a:solidFill>
          <a:ln>
            <a:noFill/>
          </a:ln>
        </p:spPr>
      </p:sp>
      <p:sp>
        <p:nvSpPr>
          <p:cNvPr id="781" name="Google Shape;781;p40"/>
          <p:cNvSpPr txBox="1">
            <a:spLocks noGrp="1"/>
          </p:cNvSpPr>
          <p:nvPr>
            <p:ph type="title" idx="4"/>
          </p:nvPr>
        </p:nvSpPr>
        <p:spPr>
          <a:xfrm>
            <a:off x="972286" y="2787716"/>
            <a:ext cx="957300" cy="71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03</a:t>
            </a:r>
            <a:endParaRPr dirty="0"/>
          </a:p>
        </p:txBody>
      </p:sp>
      <p:sp>
        <p:nvSpPr>
          <p:cNvPr id="772" name="Google Shape;772;p40"/>
          <p:cNvSpPr txBox="1">
            <a:spLocks noGrp="1"/>
          </p:cNvSpPr>
          <p:nvPr>
            <p:ph type="title" idx="8"/>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TABLE OF CONTENTS</a:t>
            </a:r>
            <a:endParaRPr/>
          </a:p>
        </p:txBody>
      </p:sp>
      <p:sp>
        <p:nvSpPr>
          <p:cNvPr id="773" name="Google Shape;773;p40"/>
          <p:cNvSpPr/>
          <p:nvPr/>
        </p:nvSpPr>
        <p:spPr>
          <a:xfrm>
            <a:off x="944725" y="1641482"/>
            <a:ext cx="957299" cy="919924"/>
          </a:xfrm>
          <a:custGeom>
            <a:avLst/>
            <a:gdLst/>
            <a:ahLst/>
            <a:cxnLst/>
            <a:rect l="l" t="t" r="r" b="b"/>
            <a:pathLst>
              <a:path w="24754" h="23786" extrusionOk="0">
                <a:moveTo>
                  <a:pt x="7290" y="1406"/>
                </a:moveTo>
                <a:cubicBezTo>
                  <a:pt x="4097" y="2942"/>
                  <a:pt x="257" y="6621"/>
                  <a:pt x="14" y="10138"/>
                </a:cubicBezTo>
                <a:cubicBezTo>
                  <a:pt x="-228" y="13655"/>
                  <a:pt x="2642" y="20527"/>
                  <a:pt x="5835" y="22508"/>
                </a:cubicBezTo>
                <a:cubicBezTo>
                  <a:pt x="9029" y="24489"/>
                  <a:pt x="16022" y="24044"/>
                  <a:pt x="19175" y="22023"/>
                </a:cubicBezTo>
                <a:cubicBezTo>
                  <a:pt x="22328" y="20002"/>
                  <a:pt x="24754" y="13897"/>
                  <a:pt x="24754" y="10380"/>
                </a:cubicBezTo>
                <a:cubicBezTo>
                  <a:pt x="24754" y="6863"/>
                  <a:pt x="22086" y="2417"/>
                  <a:pt x="19175" y="921"/>
                </a:cubicBezTo>
                <a:cubicBezTo>
                  <a:pt x="16264" y="-575"/>
                  <a:pt x="10484" y="-130"/>
                  <a:pt x="7290" y="1406"/>
                </a:cubicBezTo>
                <a:close/>
              </a:path>
            </a:pathLst>
          </a:custGeom>
          <a:solidFill>
            <a:schemeClr val="lt1"/>
          </a:solidFill>
          <a:ln>
            <a:noFill/>
          </a:ln>
        </p:spPr>
      </p:sp>
      <p:sp>
        <p:nvSpPr>
          <p:cNvPr id="775" name="Google Shape;775;p40"/>
          <p:cNvSpPr/>
          <p:nvPr/>
        </p:nvSpPr>
        <p:spPr>
          <a:xfrm flipH="1">
            <a:off x="7320574" y="1641509"/>
            <a:ext cx="957299" cy="919864"/>
          </a:xfrm>
          <a:custGeom>
            <a:avLst/>
            <a:gdLst/>
            <a:ahLst/>
            <a:cxnLst/>
            <a:rect l="l" t="t" r="r" b="b"/>
            <a:pathLst>
              <a:path w="24754" h="23786" extrusionOk="0">
                <a:moveTo>
                  <a:pt x="7290" y="1406"/>
                </a:moveTo>
                <a:cubicBezTo>
                  <a:pt x="4097" y="2942"/>
                  <a:pt x="257" y="6621"/>
                  <a:pt x="14" y="10138"/>
                </a:cubicBezTo>
                <a:cubicBezTo>
                  <a:pt x="-228" y="13655"/>
                  <a:pt x="2642" y="20527"/>
                  <a:pt x="5835" y="22508"/>
                </a:cubicBezTo>
                <a:cubicBezTo>
                  <a:pt x="9029" y="24489"/>
                  <a:pt x="16022" y="24044"/>
                  <a:pt x="19175" y="22023"/>
                </a:cubicBezTo>
                <a:cubicBezTo>
                  <a:pt x="22328" y="20002"/>
                  <a:pt x="24754" y="13897"/>
                  <a:pt x="24754" y="10380"/>
                </a:cubicBezTo>
                <a:cubicBezTo>
                  <a:pt x="24754" y="6863"/>
                  <a:pt x="22086" y="2417"/>
                  <a:pt x="19175" y="921"/>
                </a:cubicBezTo>
                <a:cubicBezTo>
                  <a:pt x="16264" y="-575"/>
                  <a:pt x="10484" y="-130"/>
                  <a:pt x="7290" y="1406"/>
                </a:cubicBezTo>
                <a:close/>
              </a:path>
            </a:pathLst>
          </a:custGeom>
          <a:solidFill>
            <a:schemeClr val="lt1"/>
          </a:solidFill>
          <a:ln>
            <a:noFill/>
          </a:ln>
        </p:spPr>
      </p:sp>
      <p:sp>
        <p:nvSpPr>
          <p:cNvPr id="777" name="Google Shape;777;p40"/>
          <p:cNvSpPr txBox="1">
            <a:spLocks noGrp="1"/>
          </p:cNvSpPr>
          <p:nvPr>
            <p:ph type="title"/>
          </p:nvPr>
        </p:nvSpPr>
        <p:spPr>
          <a:xfrm>
            <a:off x="944738" y="1744731"/>
            <a:ext cx="957300" cy="71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779" name="Google Shape;779;p40"/>
          <p:cNvSpPr txBox="1">
            <a:spLocks noGrp="1"/>
          </p:cNvSpPr>
          <p:nvPr>
            <p:ph type="title" idx="2"/>
          </p:nvPr>
        </p:nvSpPr>
        <p:spPr>
          <a:xfrm flipH="1">
            <a:off x="7320586" y="1744731"/>
            <a:ext cx="957300" cy="71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785" name="Google Shape;785;p40"/>
          <p:cNvSpPr txBox="1">
            <a:spLocks noGrp="1"/>
          </p:cNvSpPr>
          <p:nvPr>
            <p:ph type="subTitle" idx="9"/>
          </p:nvPr>
        </p:nvSpPr>
        <p:spPr>
          <a:xfrm>
            <a:off x="1968794" y="1676464"/>
            <a:ext cx="2071200" cy="713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t>INGUINAL HERNIA</a:t>
            </a:r>
            <a:endParaRPr dirty="0">
              <a:solidFill>
                <a:schemeClr val="accent2"/>
              </a:solidFill>
            </a:endParaRPr>
          </a:p>
        </p:txBody>
      </p:sp>
      <p:sp>
        <p:nvSpPr>
          <p:cNvPr id="786" name="Google Shape;786;p40"/>
          <p:cNvSpPr txBox="1">
            <a:spLocks noGrp="1"/>
          </p:cNvSpPr>
          <p:nvPr>
            <p:ph type="subTitle" idx="13"/>
          </p:nvPr>
        </p:nvSpPr>
        <p:spPr>
          <a:xfrm flipH="1">
            <a:off x="5166522" y="1715361"/>
            <a:ext cx="2075700" cy="7134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dirty="0"/>
              <a:t>HYDROCELE</a:t>
            </a:r>
            <a:endParaRPr dirty="0"/>
          </a:p>
        </p:txBody>
      </p:sp>
      <p:sp>
        <p:nvSpPr>
          <p:cNvPr id="789" name="Google Shape;789;p40"/>
          <p:cNvSpPr/>
          <p:nvPr/>
        </p:nvSpPr>
        <p:spPr>
          <a:xfrm flipH="1">
            <a:off x="4537938" y="4450815"/>
            <a:ext cx="68123" cy="64985"/>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40"/>
          <p:cNvSpPr/>
          <p:nvPr/>
        </p:nvSpPr>
        <p:spPr>
          <a:xfrm rot="5735881">
            <a:off x="4331096" y="1532727"/>
            <a:ext cx="143061" cy="117729"/>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40"/>
          <p:cNvSpPr/>
          <p:nvPr/>
        </p:nvSpPr>
        <p:spPr>
          <a:xfrm>
            <a:off x="402224" y="2166714"/>
            <a:ext cx="204519" cy="204519"/>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40"/>
          <p:cNvSpPr/>
          <p:nvPr/>
        </p:nvSpPr>
        <p:spPr>
          <a:xfrm>
            <a:off x="4606050" y="3652689"/>
            <a:ext cx="204519" cy="204519"/>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8" name="Google Shape;798;p40"/>
          <p:cNvGrpSpPr/>
          <p:nvPr/>
        </p:nvGrpSpPr>
        <p:grpSpPr>
          <a:xfrm rot="3971213">
            <a:off x="4639971" y="1937201"/>
            <a:ext cx="355235" cy="305699"/>
            <a:chOff x="2581492" y="1663973"/>
            <a:chExt cx="447094" cy="384748"/>
          </a:xfrm>
        </p:grpSpPr>
        <p:sp>
          <p:nvSpPr>
            <p:cNvPr id="799" name="Google Shape;799;p40"/>
            <p:cNvSpPr/>
            <p:nvPr/>
          </p:nvSpPr>
          <p:spPr>
            <a:xfrm flipH="1">
              <a:off x="2581492" y="1663973"/>
              <a:ext cx="447094" cy="384748"/>
            </a:xfrm>
            <a:custGeom>
              <a:avLst/>
              <a:gdLst/>
              <a:ahLst/>
              <a:cxnLst/>
              <a:rect l="l" t="t" r="r" b="b"/>
              <a:pathLst>
                <a:path w="22324" h="19211" extrusionOk="0">
                  <a:moveTo>
                    <a:pt x="17667" y="1"/>
                  </a:moveTo>
                  <a:cubicBezTo>
                    <a:pt x="17065" y="1"/>
                    <a:pt x="16463" y="115"/>
                    <a:pt x="15909" y="347"/>
                  </a:cubicBezTo>
                  <a:cubicBezTo>
                    <a:pt x="14973" y="735"/>
                    <a:pt x="14197" y="1443"/>
                    <a:pt x="13444" y="2105"/>
                  </a:cubicBezTo>
                  <a:cubicBezTo>
                    <a:pt x="10020" y="5140"/>
                    <a:pt x="6505" y="8085"/>
                    <a:pt x="2944" y="10938"/>
                  </a:cubicBezTo>
                  <a:cubicBezTo>
                    <a:pt x="2283" y="11440"/>
                    <a:pt x="1643" y="11965"/>
                    <a:pt x="1164" y="12627"/>
                  </a:cubicBezTo>
                  <a:cubicBezTo>
                    <a:pt x="0" y="14293"/>
                    <a:pt x="297" y="16827"/>
                    <a:pt x="1826" y="18174"/>
                  </a:cubicBezTo>
                  <a:cubicBezTo>
                    <a:pt x="2610" y="18875"/>
                    <a:pt x="3686" y="19211"/>
                    <a:pt x="4730" y="19211"/>
                  </a:cubicBezTo>
                  <a:cubicBezTo>
                    <a:pt x="5690" y="19211"/>
                    <a:pt x="6625" y="18926"/>
                    <a:pt x="7281" y="18379"/>
                  </a:cubicBezTo>
                  <a:cubicBezTo>
                    <a:pt x="11230" y="15115"/>
                    <a:pt x="15179" y="11874"/>
                    <a:pt x="19128" y="8610"/>
                  </a:cubicBezTo>
                  <a:cubicBezTo>
                    <a:pt x="20178" y="7742"/>
                    <a:pt x="21273" y="6829"/>
                    <a:pt x="21753" y="5551"/>
                  </a:cubicBezTo>
                  <a:cubicBezTo>
                    <a:pt x="22323" y="4022"/>
                    <a:pt x="21821" y="2127"/>
                    <a:pt x="20566" y="1055"/>
                  </a:cubicBezTo>
                  <a:cubicBezTo>
                    <a:pt x="19780" y="356"/>
                    <a:pt x="18725" y="1"/>
                    <a:pt x="17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40"/>
            <p:cNvSpPr/>
            <p:nvPr/>
          </p:nvSpPr>
          <p:spPr>
            <a:xfrm flipH="1">
              <a:off x="2584239" y="1703363"/>
              <a:ext cx="418294" cy="345354"/>
            </a:xfrm>
            <a:custGeom>
              <a:avLst/>
              <a:gdLst/>
              <a:ahLst/>
              <a:cxnLst/>
              <a:rect l="l" t="t" r="r" b="b"/>
              <a:pathLst>
                <a:path w="20886" h="17244" extrusionOk="0">
                  <a:moveTo>
                    <a:pt x="20041" y="1"/>
                  </a:moveTo>
                  <a:cubicBezTo>
                    <a:pt x="20041" y="23"/>
                    <a:pt x="20223" y="1827"/>
                    <a:pt x="17370" y="4360"/>
                  </a:cubicBezTo>
                  <a:cubicBezTo>
                    <a:pt x="14494" y="6917"/>
                    <a:pt x="5661" y="13924"/>
                    <a:pt x="4337" y="14677"/>
                  </a:cubicBezTo>
                  <a:cubicBezTo>
                    <a:pt x="3328" y="15251"/>
                    <a:pt x="2002" y="15785"/>
                    <a:pt x="923" y="15785"/>
                  </a:cubicBezTo>
                  <a:cubicBezTo>
                    <a:pt x="585" y="15785"/>
                    <a:pt x="272" y="15733"/>
                    <a:pt x="0" y="15613"/>
                  </a:cubicBezTo>
                  <a:lnTo>
                    <a:pt x="0" y="15613"/>
                  </a:lnTo>
                  <a:cubicBezTo>
                    <a:pt x="137" y="15819"/>
                    <a:pt x="320" y="16024"/>
                    <a:pt x="525" y="16207"/>
                  </a:cubicBezTo>
                  <a:cubicBezTo>
                    <a:pt x="1309" y="16908"/>
                    <a:pt x="2385" y="17244"/>
                    <a:pt x="3429" y="17244"/>
                  </a:cubicBezTo>
                  <a:cubicBezTo>
                    <a:pt x="4389" y="17244"/>
                    <a:pt x="5324" y="16959"/>
                    <a:pt x="5980" y="16412"/>
                  </a:cubicBezTo>
                  <a:cubicBezTo>
                    <a:pt x="9929" y="13148"/>
                    <a:pt x="13878" y="9907"/>
                    <a:pt x="17827" y="6643"/>
                  </a:cubicBezTo>
                  <a:cubicBezTo>
                    <a:pt x="18877" y="5775"/>
                    <a:pt x="19972" y="4862"/>
                    <a:pt x="20452" y="3584"/>
                  </a:cubicBezTo>
                  <a:cubicBezTo>
                    <a:pt x="20885" y="2420"/>
                    <a:pt x="20703" y="1051"/>
                    <a:pt x="200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40"/>
            <p:cNvSpPr/>
            <p:nvPr/>
          </p:nvSpPr>
          <p:spPr>
            <a:xfrm flipH="1">
              <a:off x="2754289" y="1801187"/>
              <a:ext cx="274297" cy="247520"/>
            </a:xfrm>
            <a:custGeom>
              <a:avLst/>
              <a:gdLst/>
              <a:ahLst/>
              <a:cxnLst/>
              <a:rect l="l" t="t" r="r" b="b"/>
              <a:pathLst>
                <a:path w="13696" h="12359" extrusionOk="0">
                  <a:moveTo>
                    <a:pt x="7920" y="0"/>
                  </a:moveTo>
                  <a:cubicBezTo>
                    <a:pt x="6277" y="1370"/>
                    <a:pt x="4611" y="2739"/>
                    <a:pt x="2944" y="4086"/>
                  </a:cubicBezTo>
                  <a:cubicBezTo>
                    <a:pt x="2283" y="4588"/>
                    <a:pt x="1643" y="5113"/>
                    <a:pt x="1164" y="5775"/>
                  </a:cubicBezTo>
                  <a:cubicBezTo>
                    <a:pt x="0" y="7441"/>
                    <a:pt x="297" y="9975"/>
                    <a:pt x="1826" y="11322"/>
                  </a:cubicBezTo>
                  <a:cubicBezTo>
                    <a:pt x="2610" y="12023"/>
                    <a:pt x="3686" y="12359"/>
                    <a:pt x="4730" y="12359"/>
                  </a:cubicBezTo>
                  <a:cubicBezTo>
                    <a:pt x="5690" y="12359"/>
                    <a:pt x="6625" y="12074"/>
                    <a:pt x="7281" y="11527"/>
                  </a:cubicBezTo>
                  <a:cubicBezTo>
                    <a:pt x="9381" y="9792"/>
                    <a:pt x="11481" y="8080"/>
                    <a:pt x="13581" y="6346"/>
                  </a:cubicBezTo>
                  <a:cubicBezTo>
                    <a:pt x="13695" y="4771"/>
                    <a:pt x="13170" y="3150"/>
                    <a:pt x="12120" y="1986"/>
                  </a:cubicBezTo>
                  <a:cubicBezTo>
                    <a:pt x="11070" y="799"/>
                    <a:pt x="9518" y="69"/>
                    <a:pt x="79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40"/>
            <p:cNvSpPr/>
            <p:nvPr/>
          </p:nvSpPr>
          <p:spPr>
            <a:xfrm flipH="1">
              <a:off x="2755214" y="1880708"/>
              <a:ext cx="247320" cy="167991"/>
            </a:xfrm>
            <a:custGeom>
              <a:avLst/>
              <a:gdLst/>
              <a:ahLst/>
              <a:cxnLst/>
              <a:rect l="l" t="t" r="r" b="b"/>
              <a:pathLst>
                <a:path w="12349" h="8388" extrusionOk="0">
                  <a:moveTo>
                    <a:pt x="11961" y="1"/>
                  </a:moveTo>
                  <a:cubicBezTo>
                    <a:pt x="8651" y="2649"/>
                    <a:pt x="5136" y="5365"/>
                    <a:pt x="4337" y="5821"/>
                  </a:cubicBezTo>
                  <a:cubicBezTo>
                    <a:pt x="3328" y="6395"/>
                    <a:pt x="2002" y="6929"/>
                    <a:pt x="923" y="6929"/>
                  </a:cubicBezTo>
                  <a:cubicBezTo>
                    <a:pt x="585" y="6929"/>
                    <a:pt x="272" y="6877"/>
                    <a:pt x="0" y="6757"/>
                  </a:cubicBezTo>
                  <a:lnTo>
                    <a:pt x="0" y="6757"/>
                  </a:lnTo>
                  <a:cubicBezTo>
                    <a:pt x="69" y="6871"/>
                    <a:pt x="160" y="6963"/>
                    <a:pt x="228" y="7054"/>
                  </a:cubicBezTo>
                  <a:lnTo>
                    <a:pt x="251" y="7077"/>
                  </a:lnTo>
                  <a:cubicBezTo>
                    <a:pt x="320" y="7168"/>
                    <a:pt x="411" y="7259"/>
                    <a:pt x="525" y="7351"/>
                  </a:cubicBezTo>
                  <a:cubicBezTo>
                    <a:pt x="1309" y="8052"/>
                    <a:pt x="2385" y="8388"/>
                    <a:pt x="3429" y="8388"/>
                  </a:cubicBezTo>
                  <a:cubicBezTo>
                    <a:pt x="4389" y="8388"/>
                    <a:pt x="5324" y="8103"/>
                    <a:pt x="5980" y="7556"/>
                  </a:cubicBezTo>
                  <a:cubicBezTo>
                    <a:pt x="8080" y="5821"/>
                    <a:pt x="10180" y="4109"/>
                    <a:pt x="12280" y="2375"/>
                  </a:cubicBezTo>
                  <a:cubicBezTo>
                    <a:pt x="12349" y="1576"/>
                    <a:pt x="12234" y="754"/>
                    <a:pt x="11961" y="1"/>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3" name="Google Shape;803;p40"/>
          <p:cNvGrpSpPr/>
          <p:nvPr/>
        </p:nvGrpSpPr>
        <p:grpSpPr>
          <a:xfrm rot="-10145385">
            <a:off x="4041128" y="2446680"/>
            <a:ext cx="1140331" cy="595198"/>
            <a:chOff x="1362021" y="1108808"/>
            <a:chExt cx="986885" cy="515106"/>
          </a:xfrm>
        </p:grpSpPr>
        <p:sp>
          <p:nvSpPr>
            <p:cNvPr id="804" name="Google Shape;804;p40"/>
            <p:cNvSpPr/>
            <p:nvPr/>
          </p:nvSpPr>
          <p:spPr>
            <a:xfrm flipH="1">
              <a:off x="1362021" y="1108808"/>
              <a:ext cx="147683" cy="70196"/>
            </a:xfrm>
            <a:custGeom>
              <a:avLst/>
              <a:gdLst/>
              <a:ahLst/>
              <a:cxnLst/>
              <a:rect l="l" t="t" r="r" b="b"/>
              <a:pathLst>
                <a:path w="7374" h="3505" extrusionOk="0">
                  <a:moveTo>
                    <a:pt x="7141" y="0"/>
                  </a:moveTo>
                  <a:cubicBezTo>
                    <a:pt x="7112" y="0"/>
                    <a:pt x="7083" y="6"/>
                    <a:pt x="7054" y="18"/>
                  </a:cubicBezTo>
                  <a:cubicBezTo>
                    <a:pt x="4748" y="999"/>
                    <a:pt x="2420" y="2026"/>
                    <a:pt x="137" y="3099"/>
                  </a:cubicBezTo>
                  <a:cubicBezTo>
                    <a:pt x="46" y="3145"/>
                    <a:pt x="1" y="3282"/>
                    <a:pt x="46" y="3373"/>
                  </a:cubicBezTo>
                  <a:cubicBezTo>
                    <a:pt x="69" y="3442"/>
                    <a:pt x="115" y="3464"/>
                    <a:pt x="160" y="3487"/>
                  </a:cubicBezTo>
                  <a:cubicBezTo>
                    <a:pt x="183" y="3499"/>
                    <a:pt x="212" y="3504"/>
                    <a:pt x="240" y="3504"/>
                  </a:cubicBezTo>
                  <a:cubicBezTo>
                    <a:pt x="269" y="3504"/>
                    <a:pt x="297" y="3499"/>
                    <a:pt x="320" y="3487"/>
                  </a:cubicBezTo>
                  <a:cubicBezTo>
                    <a:pt x="2603" y="2414"/>
                    <a:pt x="4908" y="1387"/>
                    <a:pt x="7236" y="406"/>
                  </a:cubicBezTo>
                  <a:cubicBezTo>
                    <a:pt x="7327" y="360"/>
                    <a:pt x="7373" y="223"/>
                    <a:pt x="7327" y="132"/>
                  </a:cubicBezTo>
                  <a:cubicBezTo>
                    <a:pt x="7294" y="47"/>
                    <a:pt x="7222" y="0"/>
                    <a:pt x="7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40"/>
            <p:cNvSpPr/>
            <p:nvPr/>
          </p:nvSpPr>
          <p:spPr>
            <a:xfrm flipH="1">
              <a:off x="1486309" y="1129214"/>
              <a:ext cx="604350" cy="382245"/>
            </a:xfrm>
            <a:custGeom>
              <a:avLst/>
              <a:gdLst/>
              <a:ahLst/>
              <a:cxnLst/>
              <a:rect l="l" t="t" r="r" b="b"/>
              <a:pathLst>
                <a:path w="30176" h="19086" extrusionOk="0">
                  <a:moveTo>
                    <a:pt x="25094" y="1"/>
                  </a:moveTo>
                  <a:cubicBezTo>
                    <a:pt x="25068" y="1"/>
                    <a:pt x="25043" y="1"/>
                    <a:pt x="25017" y="3"/>
                  </a:cubicBezTo>
                  <a:cubicBezTo>
                    <a:pt x="24698" y="26"/>
                    <a:pt x="24401" y="140"/>
                    <a:pt x="24127" y="254"/>
                  </a:cubicBezTo>
                  <a:cubicBezTo>
                    <a:pt x="16092" y="3655"/>
                    <a:pt x="8058" y="7056"/>
                    <a:pt x="1" y="10457"/>
                  </a:cubicBezTo>
                  <a:cubicBezTo>
                    <a:pt x="754" y="13333"/>
                    <a:pt x="1941" y="16278"/>
                    <a:pt x="3402" y="19085"/>
                  </a:cubicBezTo>
                  <a:cubicBezTo>
                    <a:pt x="11619" y="15136"/>
                    <a:pt x="19950" y="11461"/>
                    <a:pt x="28395" y="8015"/>
                  </a:cubicBezTo>
                  <a:cubicBezTo>
                    <a:pt x="28578" y="7946"/>
                    <a:pt x="28783" y="7855"/>
                    <a:pt x="28920" y="7718"/>
                  </a:cubicBezTo>
                  <a:cubicBezTo>
                    <a:pt x="29057" y="7535"/>
                    <a:pt x="29103" y="7330"/>
                    <a:pt x="29148" y="7125"/>
                  </a:cubicBezTo>
                  <a:cubicBezTo>
                    <a:pt x="29582" y="5367"/>
                    <a:pt x="29902" y="3587"/>
                    <a:pt x="30176" y="1806"/>
                  </a:cubicBezTo>
                  <a:cubicBezTo>
                    <a:pt x="28783" y="1281"/>
                    <a:pt x="27414" y="756"/>
                    <a:pt x="26044" y="231"/>
                  </a:cubicBezTo>
                  <a:cubicBezTo>
                    <a:pt x="25727" y="126"/>
                    <a:pt x="25411" y="1"/>
                    <a:pt x="250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40"/>
            <p:cNvSpPr/>
            <p:nvPr/>
          </p:nvSpPr>
          <p:spPr>
            <a:xfrm flipH="1">
              <a:off x="2048095" y="1364212"/>
              <a:ext cx="277501" cy="230416"/>
            </a:xfrm>
            <a:custGeom>
              <a:avLst/>
              <a:gdLst/>
              <a:ahLst/>
              <a:cxnLst/>
              <a:rect l="l" t="t" r="r" b="b"/>
              <a:pathLst>
                <a:path w="13856" h="11505" extrusionOk="0">
                  <a:moveTo>
                    <a:pt x="11253" y="0"/>
                  </a:moveTo>
                  <a:cubicBezTo>
                    <a:pt x="7510" y="1667"/>
                    <a:pt x="3744" y="3310"/>
                    <a:pt x="0" y="4976"/>
                  </a:cubicBezTo>
                  <a:cubicBezTo>
                    <a:pt x="639" y="7282"/>
                    <a:pt x="1621" y="9473"/>
                    <a:pt x="2853" y="11504"/>
                  </a:cubicBezTo>
                  <a:cubicBezTo>
                    <a:pt x="6528" y="9838"/>
                    <a:pt x="10203" y="8149"/>
                    <a:pt x="13855" y="6483"/>
                  </a:cubicBezTo>
                  <a:cubicBezTo>
                    <a:pt x="13467" y="4086"/>
                    <a:pt x="12554" y="1781"/>
                    <a:pt x="11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40"/>
            <p:cNvSpPr/>
            <p:nvPr/>
          </p:nvSpPr>
          <p:spPr>
            <a:xfrm flipH="1">
              <a:off x="1585522" y="1247464"/>
              <a:ext cx="350641" cy="192084"/>
            </a:xfrm>
            <a:custGeom>
              <a:avLst/>
              <a:gdLst/>
              <a:ahLst/>
              <a:cxnLst/>
              <a:rect l="l" t="t" r="r" b="b"/>
              <a:pathLst>
                <a:path w="17508" h="9591" extrusionOk="0">
                  <a:moveTo>
                    <a:pt x="16201" y="1"/>
                  </a:moveTo>
                  <a:cubicBezTo>
                    <a:pt x="16187" y="1"/>
                    <a:pt x="16173" y="4"/>
                    <a:pt x="16161" y="10"/>
                  </a:cubicBezTo>
                  <a:cubicBezTo>
                    <a:pt x="16115" y="33"/>
                    <a:pt x="16070" y="101"/>
                    <a:pt x="16115" y="147"/>
                  </a:cubicBezTo>
                  <a:lnTo>
                    <a:pt x="17302" y="2795"/>
                  </a:lnTo>
                  <a:cubicBezTo>
                    <a:pt x="17302" y="2817"/>
                    <a:pt x="17325" y="2840"/>
                    <a:pt x="17348" y="2840"/>
                  </a:cubicBezTo>
                  <a:cubicBezTo>
                    <a:pt x="17359" y="2852"/>
                    <a:pt x="17376" y="2857"/>
                    <a:pt x="17393" y="2857"/>
                  </a:cubicBezTo>
                  <a:cubicBezTo>
                    <a:pt x="17410" y="2857"/>
                    <a:pt x="17428" y="2852"/>
                    <a:pt x="17439" y="2840"/>
                  </a:cubicBezTo>
                  <a:cubicBezTo>
                    <a:pt x="17485" y="2817"/>
                    <a:pt x="17508" y="2772"/>
                    <a:pt x="17485" y="2703"/>
                  </a:cubicBezTo>
                  <a:lnTo>
                    <a:pt x="16298" y="56"/>
                  </a:lnTo>
                  <a:cubicBezTo>
                    <a:pt x="16281" y="22"/>
                    <a:pt x="16240" y="1"/>
                    <a:pt x="16201" y="1"/>
                  </a:cubicBezTo>
                  <a:close/>
                  <a:moveTo>
                    <a:pt x="11858" y="1503"/>
                  </a:moveTo>
                  <a:cubicBezTo>
                    <a:pt x="11838" y="1503"/>
                    <a:pt x="11818" y="1508"/>
                    <a:pt x="11801" y="1516"/>
                  </a:cubicBezTo>
                  <a:cubicBezTo>
                    <a:pt x="11756" y="1539"/>
                    <a:pt x="11733" y="1608"/>
                    <a:pt x="11778" y="1653"/>
                  </a:cubicBezTo>
                  <a:cubicBezTo>
                    <a:pt x="12281" y="2498"/>
                    <a:pt x="12691" y="3365"/>
                    <a:pt x="13011" y="4301"/>
                  </a:cubicBezTo>
                  <a:cubicBezTo>
                    <a:pt x="13011" y="4324"/>
                    <a:pt x="13034" y="4347"/>
                    <a:pt x="13057" y="4369"/>
                  </a:cubicBezTo>
                  <a:lnTo>
                    <a:pt x="13148" y="4369"/>
                  </a:lnTo>
                  <a:cubicBezTo>
                    <a:pt x="13194" y="4347"/>
                    <a:pt x="13216" y="4278"/>
                    <a:pt x="13194" y="4233"/>
                  </a:cubicBezTo>
                  <a:cubicBezTo>
                    <a:pt x="12897" y="3297"/>
                    <a:pt x="12463" y="2384"/>
                    <a:pt x="11961" y="1562"/>
                  </a:cubicBezTo>
                  <a:cubicBezTo>
                    <a:pt x="11932" y="1519"/>
                    <a:pt x="11894" y="1503"/>
                    <a:pt x="11858" y="1503"/>
                  </a:cubicBezTo>
                  <a:close/>
                  <a:moveTo>
                    <a:pt x="8052" y="3265"/>
                  </a:moveTo>
                  <a:cubicBezTo>
                    <a:pt x="8038" y="3265"/>
                    <a:pt x="8024" y="3268"/>
                    <a:pt x="8012" y="3274"/>
                  </a:cubicBezTo>
                  <a:cubicBezTo>
                    <a:pt x="7944" y="3297"/>
                    <a:pt x="7921" y="3365"/>
                    <a:pt x="7944" y="3411"/>
                  </a:cubicBezTo>
                  <a:lnTo>
                    <a:pt x="9199" y="5967"/>
                  </a:lnTo>
                  <a:cubicBezTo>
                    <a:pt x="9199" y="5990"/>
                    <a:pt x="9222" y="6013"/>
                    <a:pt x="9245" y="6036"/>
                  </a:cubicBezTo>
                  <a:cubicBezTo>
                    <a:pt x="9268" y="6036"/>
                    <a:pt x="9313" y="6036"/>
                    <a:pt x="9336" y="6013"/>
                  </a:cubicBezTo>
                  <a:cubicBezTo>
                    <a:pt x="9382" y="5990"/>
                    <a:pt x="9405" y="5944"/>
                    <a:pt x="9382" y="5876"/>
                  </a:cubicBezTo>
                  <a:lnTo>
                    <a:pt x="8149" y="3320"/>
                  </a:lnTo>
                  <a:cubicBezTo>
                    <a:pt x="8132" y="3286"/>
                    <a:pt x="8091" y="3265"/>
                    <a:pt x="8052" y="3265"/>
                  </a:cubicBezTo>
                  <a:close/>
                  <a:moveTo>
                    <a:pt x="4068" y="4888"/>
                  </a:moveTo>
                  <a:cubicBezTo>
                    <a:pt x="4058" y="4888"/>
                    <a:pt x="4049" y="4890"/>
                    <a:pt x="4041" y="4894"/>
                  </a:cubicBezTo>
                  <a:cubicBezTo>
                    <a:pt x="3972" y="4917"/>
                    <a:pt x="3949" y="4986"/>
                    <a:pt x="3972" y="5031"/>
                  </a:cubicBezTo>
                  <a:lnTo>
                    <a:pt x="4976" y="7885"/>
                  </a:lnTo>
                  <a:cubicBezTo>
                    <a:pt x="4999" y="7907"/>
                    <a:pt x="5022" y="7930"/>
                    <a:pt x="5045" y="7953"/>
                  </a:cubicBezTo>
                  <a:lnTo>
                    <a:pt x="5113" y="7953"/>
                  </a:lnTo>
                  <a:cubicBezTo>
                    <a:pt x="5182" y="7930"/>
                    <a:pt x="5205" y="7862"/>
                    <a:pt x="5182" y="7816"/>
                  </a:cubicBezTo>
                  <a:lnTo>
                    <a:pt x="4178" y="4963"/>
                  </a:lnTo>
                  <a:cubicBezTo>
                    <a:pt x="4159" y="4926"/>
                    <a:pt x="4110" y="4888"/>
                    <a:pt x="4068" y="4888"/>
                  </a:cubicBezTo>
                  <a:close/>
                  <a:moveTo>
                    <a:pt x="119" y="6392"/>
                  </a:moveTo>
                  <a:cubicBezTo>
                    <a:pt x="104" y="6392"/>
                    <a:pt x="87" y="6395"/>
                    <a:pt x="69" y="6401"/>
                  </a:cubicBezTo>
                  <a:cubicBezTo>
                    <a:pt x="23" y="6424"/>
                    <a:pt x="0" y="6469"/>
                    <a:pt x="23" y="6538"/>
                  </a:cubicBezTo>
                  <a:cubicBezTo>
                    <a:pt x="434" y="7565"/>
                    <a:pt x="936" y="8569"/>
                    <a:pt x="1507" y="9528"/>
                  </a:cubicBezTo>
                  <a:cubicBezTo>
                    <a:pt x="1507" y="9551"/>
                    <a:pt x="1530" y="9574"/>
                    <a:pt x="1553" y="9574"/>
                  </a:cubicBezTo>
                  <a:cubicBezTo>
                    <a:pt x="1564" y="9585"/>
                    <a:pt x="1581" y="9591"/>
                    <a:pt x="1598" y="9591"/>
                  </a:cubicBezTo>
                  <a:cubicBezTo>
                    <a:pt x="1615" y="9591"/>
                    <a:pt x="1632" y="9585"/>
                    <a:pt x="1644" y="9574"/>
                  </a:cubicBezTo>
                  <a:cubicBezTo>
                    <a:pt x="1690" y="9551"/>
                    <a:pt x="1712" y="9482"/>
                    <a:pt x="1690" y="9437"/>
                  </a:cubicBezTo>
                  <a:cubicBezTo>
                    <a:pt x="1119" y="8478"/>
                    <a:pt x="640" y="7474"/>
                    <a:pt x="206" y="6447"/>
                  </a:cubicBezTo>
                  <a:cubicBezTo>
                    <a:pt x="189" y="6413"/>
                    <a:pt x="160" y="6392"/>
                    <a:pt x="119" y="63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40"/>
            <p:cNvSpPr/>
            <p:nvPr/>
          </p:nvSpPr>
          <p:spPr>
            <a:xfrm flipH="1">
              <a:off x="2048099" y="1437806"/>
              <a:ext cx="245497" cy="156815"/>
            </a:xfrm>
            <a:custGeom>
              <a:avLst/>
              <a:gdLst/>
              <a:ahLst/>
              <a:cxnLst/>
              <a:rect l="l" t="t" r="r" b="b"/>
              <a:pathLst>
                <a:path w="12258" h="7830" extrusionOk="0">
                  <a:moveTo>
                    <a:pt x="11550" y="0"/>
                  </a:moveTo>
                  <a:cubicBezTo>
                    <a:pt x="7647" y="1712"/>
                    <a:pt x="3789" y="3561"/>
                    <a:pt x="0" y="5524"/>
                  </a:cubicBezTo>
                  <a:cubicBezTo>
                    <a:pt x="388" y="6300"/>
                    <a:pt x="799" y="7076"/>
                    <a:pt x="1255" y="7829"/>
                  </a:cubicBezTo>
                  <a:cubicBezTo>
                    <a:pt x="4930" y="6163"/>
                    <a:pt x="8605" y="4474"/>
                    <a:pt x="12257" y="2808"/>
                  </a:cubicBezTo>
                  <a:cubicBezTo>
                    <a:pt x="12098" y="1849"/>
                    <a:pt x="11846" y="890"/>
                    <a:pt x="1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40"/>
            <p:cNvSpPr/>
            <p:nvPr/>
          </p:nvSpPr>
          <p:spPr>
            <a:xfrm flipH="1">
              <a:off x="2011522" y="1314049"/>
              <a:ext cx="337383" cy="309865"/>
            </a:xfrm>
            <a:custGeom>
              <a:avLst/>
              <a:gdLst/>
              <a:ahLst/>
              <a:cxnLst/>
              <a:rect l="l" t="t" r="r" b="b"/>
              <a:pathLst>
                <a:path w="16846" h="15472" extrusionOk="0">
                  <a:moveTo>
                    <a:pt x="12200" y="1"/>
                  </a:moveTo>
                  <a:cubicBezTo>
                    <a:pt x="12159" y="1"/>
                    <a:pt x="12117" y="6"/>
                    <a:pt x="12075" y="17"/>
                  </a:cubicBezTo>
                  <a:cubicBezTo>
                    <a:pt x="11801" y="109"/>
                    <a:pt x="11641" y="428"/>
                    <a:pt x="11664" y="725"/>
                  </a:cubicBezTo>
                  <a:cubicBezTo>
                    <a:pt x="11687" y="999"/>
                    <a:pt x="11732" y="1296"/>
                    <a:pt x="11801" y="1478"/>
                  </a:cubicBezTo>
                  <a:cubicBezTo>
                    <a:pt x="12988" y="4423"/>
                    <a:pt x="14175" y="7390"/>
                    <a:pt x="15339" y="10334"/>
                  </a:cubicBezTo>
                  <a:cubicBezTo>
                    <a:pt x="15453" y="10608"/>
                    <a:pt x="15590" y="10928"/>
                    <a:pt x="15841" y="11110"/>
                  </a:cubicBezTo>
                  <a:cubicBezTo>
                    <a:pt x="15952" y="11199"/>
                    <a:pt x="16106" y="11250"/>
                    <a:pt x="16257" y="11250"/>
                  </a:cubicBezTo>
                  <a:cubicBezTo>
                    <a:pt x="16415" y="11250"/>
                    <a:pt x="16569" y="11194"/>
                    <a:pt x="16663" y="11065"/>
                  </a:cubicBezTo>
                  <a:cubicBezTo>
                    <a:pt x="16845" y="10859"/>
                    <a:pt x="16754" y="10540"/>
                    <a:pt x="16663" y="10266"/>
                  </a:cubicBezTo>
                  <a:cubicBezTo>
                    <a:pt x="15613" y="7070"/>
                    <a:pt x="14403" y="3920"/>
                    <a:pt x="13056" y="816"/>
                  </a:cubicBezTo>
                  <a:cubicBezTo>
                    <a:pt x="12892" y="446"/>
                    <a:pt x="12578" y="1"/>
                    <a:pt x="12200" y="1"/>
                  </a:cubicBezTo>
                  <a:close/>
                  <a:moveTo>
                    <a:pt x="636" y="5970"/>
                  </a:moveTo>
                  <a:cubicBezTo>
                    <a:pt x="615" y="5970"/>
                    <a:pt x="593" y="5971"/>
                    <a:pt x="571" y="5975"/>
                  </a:cubicBezTo>
                  <a:cubicBezTo>
                    <a:pt x="251" y="6020"/>
                    <a:pt x="46" y="6340"/>
                    <a:pt x="23" y="6637"/>
                  </a:cubicBezTo>
                  <a:cubicBezTo>
                    <a:pt x="0" y="6956"/>
                    <a:pt x="137" y="7253"/>
                    <a:pt x="251" y="7550"/>
                  </a:cubicBezTo>
                  <a:cubicBezTo>
                    <a:pt x="662" y="8486"/>
                    <a:pt x="1050" y="9421"/>
                    <a:pt x="1461" y="10380"/>
                  </a:cubicBezTo>
                  <a:cubicBezTo>
                    <a:pt x="1803" y="11179"/>
                    <a:pt x="2146" y="12001"/>
                    <a:pt x="2488" y="12799"/>
                  </a:cubicBezTo>
                  <a:cubicBezTo>
                    <a:pt x="2808" y="13598"/>
                    <a:pt x="3150" y="14397"/>
                    <a:pt x="3675" y="15082"/>
                  </a:cubicBezTo>
                  <a:cubicBezTo>
                    <a:pt x="3812" y="15265"/>
                    <a:pt x="3995" y="15447"/>
                    <a:pt x="4223" y="15470"/>
                  </a:cubicBezTo>
                  <a:cubicBezTo>
                    <a:pt x="4235" y="15471"/>
                    <a:pt x="4246" y="15471"/>
                    <a:pt x="4258" y="15471"/>
                  </a:cubicBezTo>
                  <a:cubicBezTo>
                    <a:pt x="4562" y="15471"/>
                    <a:pt x="4817" y="15185"/>
                    <a:pt x="4839" y="14877"/>
                  </a:cubicBezTo>
                  <a:cubicBezTo>
                    <a:pt x="4885" y="14557"/>
                    <a:pt x="4748" y="14237"/>
                    <a:pt x="4634" y="13941"/>
                  </a:cubicBezTo>
                  <a:cubicBezTo>
                    <a:pt x="3675" y="11727"/>
                    <a:pt x="2716" y="9490"/>
                    <a:pt x="1735" y="7276"/>
                  </a:cubicBezTo>
                  <a:cubicBezTo>
                    <a:pt x="1621" y="7025"/>
                    <a:pt x="1461" y="6751"/>
                    <a:pt x="1301" y="6477"/>
                  </a:cubicBezTo>
                  <a:cubicBezTo>
                    <a:pt x="1153" y="6223"/>
                    <a:pt x="908" y="5970"/>
                    <a:pt x="636" y="59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6" name="Google Shape;816;p40"/>
          <p:cNvGrpSpPr/>
          <p:nvPr/>
        </p:nvGrpSpPr>
        <p:grpSpPr>
          <a:xfrm>
            <a:off x="4206590" y="1904949"/>
            <a:ext cx="150927" cy="143533"/>
            <a:chOff x="3716290" y="4256524"/>
            <a:chExt cx="150927" cy="143533"/>
          </a:xfrm>
        </p:grpSpPr>
        <p:sp>
          <p:nvSpPr>
            <p:cNvPr id="817" name="Google Shape;817;p40"/>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40"/>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40"/>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 name="Google Shape;777;p40">
            <a:extLst>
              <a:ext uri="{FF2B5EF4-FFF2-40B4-BE49-F238E27FC236}">
                <a16:creationId xmlns:a16="http://schemas.microsoft.com/office/drawing/2014/main" id="{99C4229E-1905-EE4A-ACA8-85C5BDFA5648}"/>
              </a:ext>
            </a:extLst>
          </p:cNvPr>
          <p:cNvSpPr txBox="1">
            <a:spLocks/>
          </p:cNvSpPr>
          <p:nvPr/>
        </p:nvSpPr>
        <p:spPr>
          <a:xfrm>
            <a:off x="925036" y="3758827"/>
            <a:ext cx="957300" cy="713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3000"/>
              <a:buFont typeface="Archivo Black"/>
              <a:buNone/>
              <a:defRPr sz="3500" b="0" i="0" u="none" strike="noStrike" cap="none">
                <a:solidFill>
                  <a:schemeClr val="accent4"/>
                </a:solidFill>
                <a:latin typeface="Archivo Black"/>
                <a:ea typeface="Archivo Black"/>
                <a:cs typeface="Archivo Black"/>
                <a:sym typeface="Archivo Black"/>
              </a:defRPr>
            </a:lvl1pPr>
            <a:lvl2pPr marR="0" lvl="1"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9pPr>
          </a:lstStyle>
          <a:p>
            <a:r>
              <a:rPr lang="en" dirty="0"/>
              <a:t>05</a:t>
            </a:r>
          </a:p>
        </p:txBody>
      </p:sp>
      <p:sp>
        <p:nvSpPr>
          <p:cNvPr id="60" name="Google Shape;787;p40">
            <a:extLst>
              <a:ext uri="{FF2B5EF4-FFF2-40B4-BE49-F238E27FC236}">
                <a16:creationId xmlns:a16="http://schemas.microsoft.com/office/drawing/2014/main" id="{80F876F2-92F2-F342-A463-0447B6A98450}"/>
              </a:ext>
            </a:extLst>
          </p:cNvPr>
          <p:cNvSpPr txBox="1">
            <a:spLocks/>
          </p:cNvSpPr>
          <p:nvPr/>
        </p:nvSpPr>
        <p:spPr>
          <a:xfrm>
            <a:off x="1969742" y="3793580"/>
            <a:ext cx="2387775" cy="7134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2400"/>
              <a:buFont typeface="Bebas Neue"/>
              <a:buNone/>
              <a:defRPr sz="2000" b="0" i="0" u="none" strike="noStrike" cap="none">
                <a:solidFill>
                  <a:schemeClr val="accent2"/>
                </a:solidFill>
                <a:latin typeface="Archivo Black"/>
                <a:ea typeface="Archivo Black"/>
                <a:cs typeface="Archivo Black"/>
                <a:sym typeface="Archivo Black"/>
              </a:defRPr>
            </a:lvl1pPr>
            <a:lvl2pPr marL="914400" marR="0" lvl="1"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2pPr>
            <a:lvl3pPr marL="1371600" marR="0" lvl="2"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3pPr>
            <a:lvl4pPr marL="1828800" marR="0" lvl="3"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4pPr>
            <a:lvl5pPr marL="2286000" marR="0" lvl="4"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5pPr>
            <a:lvl6pPr marL="2743200" marR="0" lvl="5"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6pPr>
            <a:lvl7pPr marL="3200400" marR="0" lvl="6"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7pPr>
            <a:lvl8pPr marL="3657600" marR="0" lvl="7"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8pPr>
            <a:lvl9pPr marL="4114800" marR="0" lvl="8" indent="-317500" algn="l" rtl="0">
              <a:lnSpc>
                <a:spcPct val="100000"/>
              </a:lnSpc>
              <a:spcBef>
                <a:spcPts val="0"/>
              </a:spcBef>
              <a:spcAft>
                <a:spcPts val="0"/>
              </a:spcAft>
              <a:buClr>
                <a:schemeClr val="dk1"/>
              </a:buClr>
              <a:buSzPts val="2400"/>
              <a:buFont typeface="Bebas Neue"/>
              <a:buNone/>
              <a:defRPr sz="2400" b="0" i="0" u="none" strike="noStrike" cap="none">
                <a:solidFill>
                  <a:schemeClr val="dk1"/>
                </a:solidFill>
                <a:latin typeface="Bebas Neue"/>
                <a:ea typeface="Bebas Neue"/>
                <a:cs typeface="Bebas Neue"/>
                <a:sym typeface="Bebas Neue"/>
              </a:defRPr>
            </a:lvl9pPr>
          </a:lstStyle>
          <a:p>
            <a:pPr marL="0" indent="0"/>
            <a:r>
              <a:rPr lang="en-US" dirty="0"/>
              <a:t>TESTICULAR </a:t>
            </a:r>
          </a:p>
          <a:p>
            <a:pPr marL="0" indent="0"/>
            <a:r>
              <a:rPr lang="en-US" dirty="0"/>
              <a:t>TORSION</a:t>
            </a: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sp>
        <p:nvSpPr>
          <p:cNvPr id="1011" name="Google Shape;1011;p45"/>
          <p:cNvSpPr txBox="1">
            <a:spLocks noGrp="1"/>
          </p:cNvSpPr>
          <p:nvPr>
            <p:ph type="subTitle" idx="1"/>
          </p:nvPr>
        </p:nvSpPr>
        <p:spPr>
          <a:xfrm>
            <a:off x="501679" y="3186883"/>
            <a:ext cx="7057820" cy="1609500"/>
          </a:xfrm>
          <a:prstGeom prst="rect">
            <a:avLst/>
          </a:prstGeom>
        </p:spPr>
        <p:txBody>
          <a:bodyPr spcFirstLastPara="1" wrap="square" lIns="91425" tIns="91425" rIns="91425" bIns="91425" anchor="b" anchorCtr="0">
            <a:noAutofit/>
          </a:bodyPr>
          <a:lstStyle/>
          <a:p>
            <a:r>
              <a:rPr lang="en-US" sz="1800" dirty="0">
                <a:solidFill>
                  <a:schemeClr val="accent1">
                    <a:lumMod val="75000"/>
                  </a:schemeClr>
                </a:solidFill>
              </a:rPr>
              <a:t>Pressure on surrounding tissues.</a:t>
            </a:r>
            <a:r>
              <a:rPr lang="en-US" sz="1800" dirty="0"/>
              <a:t> Most inguinal hernias enlarge over time if not repaired surgically. In men, large hernias can extend into the scrotum, causing pain and swelling.</a:t>
            </a:r>
          </a:p>
          <a:p>
            <a:r>
              <a:rPr lang="en-US" sz="1800" dirty="0">
                <a:solidFill>
                  <a:schemeClr val="accent1">
                    <a:lumMod val="75000"/>
                  </a:schemeClr>
                </a:solidFill>
              </a:rPr>
              <a:t>Incarcerated hernia.</a:t>
            </a:r>
            <a:r>
              <a:rPr lang="en-US" sz="1800" dirty="0"/>
              <a:t> If the contents of the hernia become trapped in the weak point in the abdominal wall, it can obstruct the bowel, leading to severe pain, nausea, vomiting, and the inability to have a bowel movement or pass gas.</a:t>
            </a:r>
          </a:p>
          <a:p>
            <a:r>
              <a:rPr lang="en-US" sz="1800" dirty="0">
                <a:solidFill>
                  <a:schemeClr val="accent1">
                    <a:lumMod val="75000"/>
                  </a:schemeClr>
                </a:solidFill>
              </a:rPr>
              <a:t>Strangulation.</a:t>
            </a:r>
            <a:r>
              <a:rPr lang="en-US" sz="1800" dirty="0"/>
              <a:t> An incarcerated hernia can cut off blood flow to part of the intestine. Strangulation can lead to the death of the affected bowel tissue. A strangulated hernia is life-threatening and requires immediate surgery.</a:t>
            </a:r>
          </a:p>
        </p:txBody>
      </p:sp>
      <p:sp>
        <p:nvSpPr>
          <p:cNvPr id="1013" name="Google Shape;1013;p45"/>
          <p:cNvSpPr/>
          <p:nvPr/>
        </p:nvSpPr>
        <p:spPr>
          <a:xfrm>
            <a:off x="8448550" y="1445450"/>
            <a:ext cx="205140" cy="205140"/>
          </a:xfrm>
          <a:custGeom>
            <a:avLst/>
            <a:gdLst/>
            <a:ahLst/>
            <a:cxnLst/>
            <a:rect l="l" t="t" r="r" b="b"/>
            <a:pathLst>
              <a:path w="7602" h="7602" extrusionOk="0">
                <a:moveTo>
                  <a:pt x="2648" y="1"/>
                </a:moveTo>
                <a:cubicBezTo>
                  <a:pt x="2420" y="1"/>
                  <a:pt x="2237" y="183"/>
                  <a:pt x="2237" y="434"/>
                </a:cubicBezTo>
                <a:lnTo>
                  <a:pt x="2237" y="1804"/>
                </a:lnTo>
                <a:cubicBezTo>
                  <a:pt x="2237" y="2032"/>
                  <a:pt x="2032" y="2215"/>
                  <a:pt x="1804" y="2215"/>
                </a:cubicBezTo>
                <a:lnTo>
                  <a:pt x="434" y="2215"/>
                </a:lnTo>
                <a:cubicBezTo>
                  <a:pt x="206" y="2215"/>
                  <a:pt x="0" y="2420"/>
                  <a:pt x="0" y="2648"/>
                </a:cubicBezTo>
                <a:lnTo>
                  <a:pt x="0" y="4954"/>
                </a:lnTo>
                <a:cubicBezTo>
                  <a:pt x="0" y="5182"/>
                  <a:pt x="206" y="5387"/>
                  <a:pt x="434" y="5387"/>
                </a:cubicBezTo>
                <a:lnTo>
                  <a:pt x="1804" y="5387"/>
                </a:lnTo>
                <a:cubicBezTo>
                  <a:pt x="2032" y="5387"/>
                  <a:pt x="2237" y="5570"/>
                  <a:pt x="2237" y="5798"/>
                </a:cubicBezTo>
                <a:lnTo>
                  <a:pt x="2237" y="7168"/>
                </a:lnTo>
                <a:cubicBezTo>
                  <a:pt x="2237" y="7419"/>
                  <a:pt x="2420" y="7601"/>
                  <a:pt x="2648" y="7601"/>
                </a:cubicBezTo>
                <a:lnTo>
                  <a:pt x="4976" y="7601"/>
                </a:lnTo>
                <a:cubicBezTo>
                  <a:pt x="5205" y="7601"/>
                  <a:pt x="5387" y="7419"/>
                  <a:pt x="5387" y="7168"/>
                </a:cubicBezTo>
                <a:lnTo>
                  <a:pt x="5387" y="5798"/>
                </a:lnTo>
                <a:cubicBezTo>
                  <a:pt x="5387" y="5570"/>
                  <a:pt x="5570" y="5387"/>
                  <a:pt x="5798" y="5387"/>
                </a:cubicBezTo>
                <a:lnTo>
                  <a:pt x="7190" y="5387"/>
                </a:lnTo>
                <a:cubicBezTo>
                  <a:pt x="7419" y="5387"/>
                  <a:pt x="7601" y="5182"/>
                  <a:pt x="7601" y="4954"/>
                </a:cubicBezTo>
                <a:lnTo>
                  <a:pt x="7601" y="2648"/>
                </a:lnTo>
                <a:cubicBezTo>
                  <a:pt x="7601" y="2420"/>
                  <a:pt x="7419" y="2215"/>
                  <a:pt x="7190" y="2215"/>
                </a:cubicBezTo>
                <a:lnTo>
                  <a:pt x="5798" y="2215"/>
                </a:lnTo>
                <a:cubicBezTo>
                  <a:pt x="5570" y="2215"/>
                  <a:pt x="5387" y="2032"/>
                  <a:pt x="5387" y="1804"/>
                </a:cubicBezTo>
                <a:lnTo>
                  <a:pt x="5387" y="434"/>
                </a:lnTo>
                <a:cubicBezTo>
                  <a:pt x="5387" y="183"/>
                  <a:pt x="5205" y="1"/>
                  <a:pt x="49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45"/>
          <p:cNvSpPr/>
          <p:nvPr/>
        </p:nvSpPr>
        <p:spPr>
          <a:xfrm>
            <a:off x="8551416" y="3715185"/>
            <a:ext cx="204519" cy="204519"/>
          </a:xfrm>
          <a:custGeom>
            <a:avLst/>
            <a:gdLst/>
            <a:ahLst/>
            <a:cxnLst/>
            <a:rect l="l" t="t" r="r" b="b"/>
            <a:pathLst>
              <a:path w="7579" h="7579" extrusionOk="0">
                <a:moveTo>
                  <a:pt x="2625" y="1"/>
                </a:moveTo>
                <a:cubicBezTo>
                  <a:pt x="2397" y="1"/>
                  <a:pt x="2214" y="183"/>
                  <a:pt x="2214" y="411"/>
                </a:cubicBezTo>
                <a:lnTo>
                  <a:pt x="2214" y="1781"/>
                </a:lnTo>
                <a:cubicBezTo>
                  <a:pt x="2214" y="2009"/>
                  <a:pt x="2032" y="2215"/>
                  <a:pt x="1803" y="2215"/>
                </a:cubicBezTo>
                <a:lnTo>
                  <a:pt x="411" y="2215"/>
                </a:lnTo>
                <a:cubicBezTo>
                  <a:pt x="183" y="2215"/>
                  <a:pt x="0" y="2397"/>
                  <a:pt x="0" y="2626"/>
                </a:cubicBezTo>
                <a:lnTo>
                  <a:pt x="0" y="4954"/>
                </a:lnTo>
                <a:cubicBezTo>
                  <a:pt x="0" y="5182"/>
                  <a:pt x="183" y="5365"/>
                  <a:pt x="411" y="5365"/>
                </a:cubicBezTo>
                <a:lnTo>
                  <a:pt x="1803"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47" y="5365"/>
                  <a:pt x="5775" y="5365"/>
                </a:cubicBezTo>
                <a:lnTo>
                  <a:pt x="7167" y="5365"/>
                </a:lnTo>
                <a:cubicBezTo>
                  <a:pt x="7396" y="5365"/>
                  <a:pt x="7578" y="5182"/>
                  <a:pt x="7578" y="4954"/>
                </a:cubicBezTo>
                <a:lnTo>
                  <a:pt x="7578" y="2626"/>
                </a:lnTo>
                <a:cubicBezTo>
                  <a:pt x="7578" y="2397"/>
                  <a:pt x="7396" y="2215"/>
                  <a:pt x="7167" y="2215"/>
                </a:cubicBezTo>
                <a:lnTo>
                  <a:pt x="5775" y="2215"/>
                </a:lnTo>
                <a:cubicBezTo>
                  <a:pt x="5547" y="2215"/>
                  <a:pt x="5364" y="2009"/>
                  <a:pt x="5364" y="1781"/>
                </a:cubicBezTo>
                <a:lnTo>
                  <a:pt x="5364" y="411"/>
                </a:lnTo>
                <a:cubicBezTo>
                  <a:pt x="5364" y="183"/>
                  <a:pt x="5182" y="1"/>
                  <a:pt x="4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5" name="Google Shape;1015;p45"/>
          <p:cNvGrpSpPr/>
          <p:nvPr/>
        </p:nvGrpSpPr>
        <p:grpSpPr>
          <a:xfrm flipH="1">
            <a:off x="-228599" y="2524040"/>
            <a:ext cx="1299652" cy="2651951"/>
            <a:chOff x="7782101" y="2524040"/>
            <a:chExt cx="1299652" cy="2651951"/>
          </a:xfrm>
        </p:grpSpPr>
        <p:sp>
          <p:nvSpPr>
            <p:cNvPr id="1016" name="Google Shape;1016;p45"/>
            <p:cNvSpPr/>
            <p:nvPr/>
          </p:nvSpPr>
          <p:spPr>
            <a:xfrm>
              <a:off x="8388805" y="2524040"/>
              <a:ext cx="692948" cy="785102"/>
            </a:xfrm>
            <a:custGeom>
              <a:avLst/>
              <a:gdLst/>
              <a:ahLst/>
              <a:cxnLst/>
              <a:rect l="l" t="t" r="r" b="b"/>
              <a:pathLst>
                <a:path w="25679" h="29094" extrusionOk="0">
                  <a:moveTo>
                    <a:pt x="15362" y="0"/>
                  </a:moveTo>
                  <a:cubicBezTo>
                    <a:pt x="14997" y="0"/>
                    <a:pt x="14631" y="16"/>
                    <a:pt x="14266" y="43"/>
                  </a:cubicBezTo>
                  <a:cubicBezTo>
                    <a:pt x="13581" y="112"/>
                    <a:pt x="12897" y="203"/>
                    <a:pt x="12280" y="500"/>
                  </a:cubicBezTo>
                  <a:cubicBezTo>
                    <a:pt x="11504" y="888"/>
                    <a:pt x="10911" y="1550"/>
                    <a:pt x="10409" y="2234"/>
                  </a:cubicBezTo>
                  <a:cubicBezTo>
                    <a:pt x="8080" y="5498"/>
                    <a:pt x="7533" y="9653"/>
                    <a:pt x="6254" y="13464"/>
                  </a:cubicBezTo>
                  <a:cubicBezTo>
                    <a:pt x="6232" y="13533"/>
                    <a:pt x="6186" y="13624"/>
                    <a:pt x="6140" y="13693"/>
                  </a:cubicBezTo>
                  <a:cubicBezTo>
                    <a:pt x="6088" y="13737"/>
                    <a:pt x="6021" y="13758"/>
                    <a:pt x="5951" y="13758"/>
                  </a:cubicBezTo>
                  <a:cubicBezTo>
                    <a:pt x="5806" y="13758"/>
                    <a:pt x="5647" y="13671"/>
                    <a:pt x="5570" y="13533"/>
                  </a:cubicBezTo>
                  <a:cubicBezTo>
                    <a:pt x="5456" y="13350"/>
                    <a:pt x="5478" y="13099"/>
                    <a:pt x="5501" y="12871"/>
                  </a:cubicBezTo>
                  <a:cubicBezTo>
                    <a:pt x="5752" y="10383"/>
                    <a:pt x="6277" y="7941"/>
                    <a:pt x="7053" y="5544"/>
                  </a:cubicBezTo>
                  <a:cubicBezTo>
                    <a:pt x="7259" y="4928"/>
                    <a:pt x="7464" y="4289"/>
                    <a:pt x="7487" y="3627"/>
                  </a:cubicBezTo>
                  <a:cubicBezTo>
                    <a:pt x="7510" y="2965"/>
                    <a:pt x="7282" y="2257"/>
                    <a:pt x="6734" y="1869"/>
                  </a:cubicBezTo>
                  <a:cubicBezTo>
                    <a:pt x="6438" y="1663"/>
                    <a:pt x="6097" y="1577"/>
                    <a:pt x="5742" y="1577"/>
                  </a:cubicBezTo>
                  <a:cubicBezTo>
                    <a:pt x="5195" y="1577"/>
                    <a:pt x="4617" y="1784"/>
                    <a:pt x="4132" y="2075"/>
                  </a:cubicBezTo>
                  <a:cubicBezTo>
                    <a:pt x="3196" y="2622"/>
                    <a:pt x="2443" y="3467"/>
                    <a:pt x="1872" y="4403"/>
                  </a:cubicBezTo>
                  <a:cubicBezTo>
                    <a:pt x="0" y="7461"/>
                    <a:pt x="137" y="11296"/>
                    <a:pt x="662" y="14834"/>
                  </a:cubicBezTo>
                  <a:cubicBezTo>
                    <a:pt x="1233" y="18509"/>
                    <a:pt x="2169" y="22138"/>
                    <a:pt x="3470" y="25608"/>
                  </a:cubicBezTo>
                  <a:cubicBezTo>
                    <a:pt x="3903" y="26772"/>
                    <a:pt x="4588" y="28164"/>
                    <a:pt x="5958" y="28735"/>
                  </a:cubicBezTo>
                  <a:cubicBezTo>
                    <a:pt x="6548" y="28997"/>
                    <a:pt x="7176" y="29093"/>
                    <a:pt x="7811" y="29093"/>
                  </a:cubicBezTo>
                  <a:cubicBezTo>
                    <a:pt x="8281" y="29093"/>
                    <a:pt x="8756" y="29041"/>
                    <a:pt x="9222" y="28963"/>
                  </a:cubicBezTo>
                  <a:cubicBezTo>
                    <a:pt x="13673" y="28255"/>
                    <a:pt x="17485" y="25379"/>
                    <a:pt x="20657" y="22161"/>
                  </a:cubicBezTo>
                  <a:cubicBezTo>
                    <a:pt x="22050" y="20746"/>
                    <a:pt x="23351" y="19216"/>
                    <a:pt x="24264" y="17459"/>
                  </a:cubicBezTo>
                  <a:cubicBezTo>
                    <a:pt x="25177" y="15701"/>
                    <a:pt x="25679" y="13670"/>
                    <a:pt x="25382" y="11730"/>
                  </a:cubicBezTo>
                  <a:cubicBezTo>
                    <a:pt x="25291" y="11182"/>
                    <a:pt x="25108" y="10611"/>
                    <a:pt x="24652" y="10337"/>
                  </a:cubicBezTo>
                  <a:cubicBezTo>
                    <a:pt x="24472" y="10236"/>
                    <a:pt x="24273" y="10190"/>
                    <a:pt x="24071" y="10190"/>
                  </a:cubicBezTo>
                  <a:cubicBezTo>
                    <a:pt x="23686" y="10190"/>
                    <a:pt x="23293" y="10356"/>
                    <a:pt x="23008" y="10611"/>
                  </a:cubicBezTo>
                  <a:cubicBezTo>
                    <a:pt x="22552" y="10999"/>
                    <a:pt x="22278" y="11524"/>
                    <a:pt x="22004" y="12049"/>
                  </a:cubicBezTo>
                  <a:cubicBezTo>
                    <a:pt x="20885" y="14241"/>
                    <a:pt x="19516" y="16295"/>
                    <a:pt x="17918" y="18166"/>
                  </a:cubicBezTo>
                  <a:cubicBezTo>
                    <a:pt x="19288" y="15222"/>
                    <a:pt x="20657" y="12255"/>
                    <a:pt x="21639" y="9173"/>
                  </a:cubicBezTo>
                  <a:cubicBezTo>
                    <a:pt x="22232" y="7347"/>
                    <a:pt x="22643" y="5316"/>
                    <a:pt x="21913" y="3558"/>
                  </a:cubicBezTo>
                  <a:cubicBezTo>
                    <a:pt x="21342" y="2166"/>
                    <a:pt x="20087" y="1116"/>
                    <a:pt x="18694" y="568"/>
                  </a:cubicBezTo>
                  <a:cubicBezTo>
                    <a:pt x="17639" y="153"/>
                    <a:pt x="16505" y="0"/>
                    <a:pt x="153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5"/>
            <p:cNvSpPr/>
            <p:nvPr/>
          </p:nvSpPr>
          <p:spPr>
            <a:xfrm>
              <a:off x="7782101" y="3051165"/>
              <a:ext cx="1186935" cy="2124826"/>
            </a:xfrm>
            <a:custGeom>
              <a:avLst/>
              <a:gdLst/>
              <a:ahLst/>
              <a:cxnLst/>
              <a:rect l="l" t="t" r="r" b="b"/>
              <a:pathLst>
                <a:path w="43985" h="78741" extrusionOk="0">
                  <a:moveTo>
                    <a:pt x="15204" y="1"/>
                  </a:moveTo>
                  <a:cubicBezTo>
                    <a:pt x="14564" y="1"/>
                    <a:pt x="13931" y="314"/>
                    <a:pt x="13467" y="755"/>
                  </a:cubicBezTo>
                  <a:cubicBezTo>
                    <a:pt x="12303" y="1805"/>
                    <a:pt x="11938" y="3517"/>
                    <a:pt x="12098" y="5092"/>
                  </a:cubicBezTo>
                  <a:cubicBezTo>
                    <a:pt x="12280" y="6644"/>
                    <a:pt x="12874" y="8105"/>
                    <a:pt x="13376" y="9611"/>
                  </a:cubicBezTo>
                  <a:cubicBezTo>
                    <a:pt x="15727" y="16824"/>
                    <a:pt x="15248" y="24653"/>
                    <a:pt x="13833" y="32140"/>
                  </a:cubicBezTo>
                  <a:cubicBezTo>
                    <a:pt x="12098" y="36226"/>
                    <a:pt x="10957" y="40585"/>
                    <a:pt x="10432" y="44991"/>
                  </a:cubicBezTo>
                  <a:cubicBezTo>
                    <a:pt x="9929" y="41224"/>
                    <a:pt x="8811" y="37435"/>
                    <a:pt x="8583" y="33601"/>
                  </a:cubicBezTo>
                  <a:cubicBezTo>
                    <a:pt x="8332" y="29538"/>
                    <a:pt x="9062" y="25407"/>
                    <a:pt x="8103" y="21458"/>
                  </a:cubicBezTo>
                  <a:cubicBezTo>
                    <a:pt x="7838" y="20331"/>
                    <a:pt x="7124" y="19034"/>
                    <a:pt x="6003" y="19034"/>
                  </a:cubicBezTo>
                  <a:cubicBezTo>
                    <a:pt x="5966" y="19034"/>
                    <a:pt x="5928" y="19035"/>
                    <a:pt x="5889" y="19038"/>
                  </a:cubicBezTo>
                  <a:cubicBezTo>
                    <a:pt x="5364" y="19084"/>
                    <a:pt x="4908" y="19426"/>
                    <a:pt x="4565" y="19814"/>
                  </a:cubicBezTo>
                  <a:cubicBezTo>
                    <a:pt x="3516" y="21001"/>
                    <a:pt x="3264" y="22645"/>
                    <a:pt x="3173" y="24197"/>
                  </a:cubicBezTo>
                  <a:cubicBezTo>
                    <a:pt x="2945" y="28465"/>
                    <a:pt x="3607" y="32756"/>
                    <a:pt x="5136" y="36751"/>
                  </a:cubicBezTo>
                  <a:cubicBezTo>
                    <a:pt x="6711" y="40836"/>
                    <a:pt x="9199" y="44671"/>
                    <a:pt x="10135" y="48871"/>
                  </a:cubicBezTo>
                  <a:cubicBezTo>
                    <a:pt x="9929" y="55947"/>
                    <a:pt x="11482" y="63182"/>
                    <a:pt x="14905" y="69254"/>
                  </a:cubicBezTo>
                  <a:cubicBezTo>
                    <a:pt x="11938" y="66560"/>
                    <a:pt x="9678" y="63228"/>
                    <a:pt x="8240" y="59553"/>
                  </a:cubicBezTo>
                  <a:cubicBezTo>
                    <a:pt x="6985" y="56358"/>
                    <a:pt x="6346" y="52934"/>
                    <a:pt x="4976" y="49784"/>
                  </a:cubicBezTo>
                  <a:cubicBezTo>
                    <a:pt x="4680" y="49168"/>
                    <a:pt x="4337" y="48506"/>
                    <a:pt x="3698" y="48232"/>
                  </a:cubicBezTo>
                  <a:cubicBezTo>
                    <a:pt x="3521" y="48163"/>
                    <a:pt x="3337" y="48132"/>
                    <a:pt x="3153" y="48132"/>
                  </a:cubicBezTo>
                  <a:cubicBezTo>
                    <a:pt x="2600" y="48132"/>
                    <a:pt x="2043" y="48414"/>
                    <a:pt x="1667" y="48825"/>
                  </a:cubicBezTo>
                  <a:cubicBezTo>
                    <a:pt x="1164" y="49396"/>
                    <a:pt x="936" y="50149"/>
                    <a:pt x="799" y="50880"/>
                  </a:cubicBezTo>
                  <a:cubicBezTo>
                    <a:pt x="0" y="55148"/>
                    <a:pt x="1781" y="59599"/>
                    <a:pt x="4702" y="62794"/>
                  </a:cubicBezTo>
                  <a:cubicBezTo>
                    <a:pt x="7510" y="65899"/>
                    <a:pt x="11253" y="67998"/>
                    <a:pt x="15111" y="69619"/>
                  </a:cubicBezTo>
                  <a:cubicBezTo>
                    <a:pt x="17051" y="72952"/>
                    <a:pt x="19539" y="75919"/>
                    <a:pt x="22620" y="78293"/>
                  </a:cubicBezTo>
                  <a:cubicBezTo>
                    <a:pt x="22926" y="78526"/>
                    <a:pt x="23344" y="78740"/>
                    <a:pt x="23701" y="78740"/>
                  </a:cubicBezTo>
                  <a:cubicBezTo>
                    <a:pt x="23903" y="78740"/>
                    <a:pt x="24086" y="78671"/>
                    <a:pt x="24218" y="78498"/>
                  </a:cubicBezTo>
                  <a:cubicBezTo>
                    <a:pt x="19288" y="74960"/>
                    <a:pt x="15818" y="69665"/>
                    <a:pt x="13673" y="63981"/>
                  </a:cubicBezTo>
                  <a:cubicBezTo>
                    <a:pt x="13330" y="63045"/>
                    <a:pt x="13011" y="62087"/>
                    <a:pt x="12737" y="61128"/>
                  </a:cubicBezTo>
                  <a:cubicBezTo>
                    <a:pt x="12303" y="55148"/>
                    <a:pt x="13764" y="49122"/>
                    <a:pt x="17416" y="44534"/>
                  </a:cubicBezTo>
                  <a:cubicBezTo>
                    <a:pt x="19813" y="41476"/>
                    <a:pt x="23077" y="39170"/>
                    <a:pt x="25451" y="36089"/>
                  </a:cubicBezTo>
                  <a:cubicBezTo>
                    <a:pt x="26090" y="35244"/>
                    <a:pt x="26683" y="34103"/>
                    <a:pt x="26135" y="33190"/>
                  </a:cubicBezTo>
                  <a:cubicBezTo>
                    <a:pt x="25784" y="32575"/>
                    <a:pt x="25085" y="32364"/>
                    <a:pt x="24346" y="32364"/>
                  </a:cubicBezTo>
                  <a:cubicBezTo>
                    <a:pt x="23933" y="32364"/>
                    <a:pt x="23507" y="32430"/>
                    <a:pt x="23122" y="32528"/>
                  </a:cubicBezTo>
                  <a:cubicBezTo>
                    <a:pt x="19105" y="33624"/>
                    <a:pt x="15978" y="36910"/>
                    <a:pt x="13969" y="40563"/>
                  </a:cubicBezTo>
                  <a:cubicBezTo>
                    <a:pt x="12372" y="43507"/>
                    <a:pt x="11390" y="46771"/>
                    <a:pt x="11048" y="50081"/>
                  </a:cubicBezTo>
                  <a:cubicBezTo>
                    <a:pt x="10934" y="43986"/>
                    <a:pt x="12098" y="37846"/>
                    <a:pt x="14494" y="32231"/>
                  </a:cubicBezTo>
                  <a:cubicBezTo>
                    <a:pt x="17895" y="28077"/>
                    <a:pt x="22529" y="24904"/>
                    <a:pt x="27665" y="23147"/>
                  </a:cubicBezTo>
                  <a:cubicBezTo>
                    <a:pt x="32595" y="21481"/>
                    <a:pt x="38096" y="21047"/>
                    <a:pt x="42319" y="18011"/>
                  </a:cubicBezTo>
                  <a:cubicBezTo>
                    <a:pt x="42844" y="17623"/>
                    <a:pt x="43368" y="17189"/>
                    <a:pt x="43665" y="16596"/>
                  </a:cubicBezTo>
                  <a:cubicBezTo>
                    <a:pt x="43962" y="16003"/>
                    <a:pt x="43985" y="15226"/>
                    <a:pt x="43551" y="14724"/>
                  </a:cubicBezTo>
                  <a:cubicBezTo>
                    <a:pt x="43277" y="14428"/>
                    <a:pt x="42889" y="14245"/>
                    <a:pt x="42524" y="14108"/>
                  </a:cubicBezTo>
                  <a:cubicBezTo>
                    <a:pt x="41374" y="13717"/>
                    <a:pt x="40169" y="13560"/>
                    <a:pt x="38953" y="13560"/>
                  </a:cubicBezTo>
                  <a:cubicBezTo>
                    <a:pt x="37827" y="13560"/>
                    <a:pt x="36693" y="13694"/>
                    <a:pt x="35585" y="13903"/>
                  </a:cubicBezTo>
                  <a:cubicBezTo>
                    <a:pt x="30153" y="14884"/>
                    <a:pt x="25085" y="17623"/>
                    <a:pt x="21114" y="21458"/>
                  </a:cubicBezTo>
                  <a:cubicBezTo>
                    <a:pt x="21548" y="20864"/>
                    <a:pt x="22004" y="20294"/>
                    <a:pt x="22461" y="19723"/>
                  </a:cubicBezTo>
                  <a:cubicBezTo>
                    <a:pt x="24241" y="17463"/>
                    <a:pt x="25998" y="15204"/>
                    <a:pt x="27779" y="12967"/>
                  </a:cubicBezTo>
                  <a:cubicBezTo>
                    <a:pt x="28190" y="12419"/>
                    <a:pt x="28646" y="11848"/>
                    <a:pt x="29194" y="11437"/>
                  </a:cubicBezTo>
                  <a:cubicBezTo>
                    <a:pt x="30175" y="10730"/>
                    <a:pt x="31431" y="10502"/>
                    <a:pt x="32572" y="10114"/>
                  </a:cubicBezTo>
                  <a:cubicBezTo>
                    <a:pt x="33736" y="9748"/>
                    <a:pt x="34946" y="9086"/>
                    <a:pt x="35357" y="7945"/>
                  </a:cubicBezTo>
                  <a:cubicBezTo>
                    <a:pt x="34923" y="7788"/>
                    <a:pt x="34458" y="7710"/>
                    <a:pt x="33993" y="7710"/>
                  </a:cubicBezTo>
                  <a:cubicBezTo>
                    <a:pt x="33309" y="7710"/>
                    <a:pt x="32622" y="7879"/>
                    <a:pt x="32024" y="8219"/>
                  </a:cubicBezTo>
                  <a:cubicBezTo>
                    <a:pt x="32892" y="7215"/>
                    <a:pt x="33531" y="6051"/>
                    <a:pt x="33896" y="4772"/>
                  </a:cubicBezTo>
                  <a:cubicBezTo>
                    <a:pt x="33987" y="4499"/>
                    <a:pt x="34033" y="4179"/>
                    <a:pt x="33873" y="3951"/>
                  </a:cubicBezTo>
                  <a:cubicBezTo>
                    <a:pt x="33753" y="3779"/>
                    <a:pt x="33580" y="3710"/>
                    <a:pt x="33389" y="3710"/>
                  </a:cubicBezTo>
                  <a:cubicBezTo>
                    <a:pt x="33073" y="3710"/>
                    <a:pt x="32705" y="3897"/>
                    <a:pt x="32435" y="4111"/>
                  </a:cubicBezTo>
                  <a:cubicBezTo>
                    <a:pt x="31522" y="4864"/>
                    <a:pt x="30746" y="5777"/>
                    <a:pt x="30153" y="6827"/>
                  </a:cubicBezTo>
                  <a:cubicBezTo>
                    <a:pt x="30563" y="5343"/>
                    <a:pt x="30700" y="3768"/>
                    <a:pt x="30495" y="2239"/>
                  </a:cubicBezTo>
                  <a:cubicBezTo>
                    <a:pt x="30449" y="1897"/>
                    <a:pt x="30335" y="1508"/>
                    <a:pt x="30016" y="1417"/>
                  </a:cubicBezTo>
                  <a:cubicBezTo>
                    <a:pt x="29975" y="1406"/>
                    <a:pt x="29935" y="1401"/>
                    <a:pt x="29896" y="1401"/>
                  </a:cubicBezTo>
                  <a:cubicBezTo>
                    <a:pt x="29605" y="1401"/>
                    <a:pt x="29352" y="1683"/>
                    <a:pt x="29171" y="1965"/>
                  </a:cubicBezTo>
                  <a:cubicBezTo>
                    <a:pt x="28190" y="3517"/>
                    <a:pt x="27596" y="5343"/>
                    <a:pt x="27505" y="7215"/>
                  </a:cubicBezTo>
                  <a:cubicBezTo>
                    <a:pt x="27414" y="6165"/>
                    <a:pt x="27003" y="5161"/>
                    <a:pt x="26364" y="4339"/>
                  </a:cubicBezTo>
                  <a:cubicBezTo>
                    <a:pt x="26139" y="4045"/>
                    <a:pt x="25783" y="3764"/>
                    <a:pt x="25455" y="3764"/>
                  </a:cubicBezTo>
                  <a:cubicBezTo>
                    <a:pt x="25350" y="3764"/>
                    <a:pt x="25248" y="3793"/>
                    <a:pt x="25154" y="3859"/>
                  </a:cubicBezTo>
                  <a:cubicBezTo>
                    <a:pt x="24834" y="4065"/>
                    <a:pt x="24834" y="4499"/>
                    <a:pt x="24880" y="4864"/>
                  </a:cubicBezTo>
                  <a:cubicBezTo>
                    <a:pt x="25108" y="7192"/>
                    <a:pt x="25930" y="9474"/>
                    <a:pt x="27528" y="11346"/>
                  </a:cubicBezTo>
                  <a:cubicBezTo>
                    <a:pt x="24720" y="15820"/>
                    <a:pt x="21068" y="19700"/>
                    <a:pt x="18124" y="24105"/>
                  </a:cubicBezTo>
                  <a:cubicBezTo>
                    <a:pt x="17256" y="25429"/>
                    <a:pt x="16435" y="26776"/>
                    <a:pt x="15704" y="28191"/>
                  </a:cubicBezTo>
                  <a:cubicBezTo>
                    <a:pt x="16982" y="24562"/>
                    <a:pt x="17918" y="20819"/>
                    <a:pt x="18512" y="17030"/>
                  </a:cubicBezTo>
                  <a:cubicBezTo>
                    <a:pt x="19196" y="12602"/>
                    <a:pt x="19402" y="8059"/>
                    <a:pt x="18420" y="3723"/>
                  </a:cubicBezTo>
                  <a:cubicBezTo>
                    <a:pt x="18010" y="2011"/>
                    <a:pt x="17028" y="25"/>
                    <a:pt x="15271" y="2"/>
                  </a:cubicBezTo>
                  <a:cubicBezTo>
                    <a:pt x="15248" y="1"/>
                    <a:pt x="15226" y="1"/>
                    <a:pt x="152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8" name="Google Shape;1018;p45"/>
          <p:cNvGrpSpPr/>
          <p:nvPr/>
        </p:nvGrpSpPr>
        <p:grpSpPr>
          <a:xfrm>
            <a:off x="7078565" y="1457667"/>
            <a:ext cx="1982427" cy="3633589"/>
            <a:chOff x="6147404" y="1002707"/>
            <a:chExt cx="2640563" cy="4000121"/>
          </a:xfrm>
        </p:grpSpPr>
        <p:sp>
          <p:nvSpPr>
            <p:cNvPr id="1019" name="Google Shape;1019;p45"/>
            <p:cNvSpPr/>
            <p:nvPr/>
          </p:nvSpPr>
          <p:spPr>
            <a:xfrm>
              <a:off x="6510784" y="1346685"/>
              <a:ext cx="2277183" cy="1691096"/>
            </a:xfrm>
            <a:custGeom>
              <a:avLst/>
              <a:gdLst/>
              <a:ahLst/>
              <a:cxnLst/>
              <a:rect l="l" t="t" r="r" b="b"/>
              <a:pathLst>
                <a:path w="84387" h="62668" extrusionOk="0">
                  <a:moveTo>
                    <a:pt x="33132" y="0"/>
                  </a:moveTo>
                  <a:cubicBezTo>
                    <a:pt x="31910" y="0"/>
                    <a:pt x="30705" y="646"/>
                    <a:pt x="30062" y="1675"/>
                  </a:cubicBezTo>
                  <a:cubicBezTo>
                    <a:pt x="29788" y="2131"/>
                    <a:pt x="29605" y="2633"/>
                    <a:pt x="29446" y="3158"/>
                  </a:cubicBezTo>
                  <a:cubicBezTo>
                    <a:pt x="29331" y="3546"/>
                    <a:pt x="29240" y="3912"/>
                    <a:pt x="29103" y="4300"/>
                  </a:cubicBezTo>
                  <a:cubicBezTo>
                    <a:pt x="28829" y="5167"/>
                    <a:pt x="28327" y="6080"/>
                    <a:pt x="27483" y="6468"/>
                  </a:cubicBezTo>
                  <a:cubicBezTo>
                    <a:pt x="27163" y="6605"/>
                    <a:pt x="26707" y="6833"/>
                    <a:pt x="26844" y="7153"/>
                  </a:cubicBezTo>
                  <a:cubicBezTo>
                    <a:pt x="26889" y="7335"/>
                    <a:pt x="27072" y="7404"/>
                    <a:pt x="27232" y="7495"/>
                  </a:cubicBezTo>
                  <a:cubicBezTo>
                    <a:pt x="28099" y="7975"/>
                    <a:pt x="28282" y="9139"/>
                    <a:pt x="28145" y="10120"/>
                  </a:cubicBezTo>
                  <a:cubicBezTo>
                    <a:pt x="28008" y="11079"/>
                    <a:pt x="27620" y="12037"/>
                    <a:pt x="27734" y="13019"/>
                  </a:cubicBezTo>
                  <a:cubicBezTo>
                    <a:pt x="27939" y="14731"/>
                    <a:pt x="29628" y="15941"/>
                    <a:pt x="31340" y="16192"/>
                  </a:cubicBezTo>
                  <a:cubicBezTo>
                    <a:pt x="31629" y="16230"/>
                    <a:pt x="31921" y="16247"/>
                    <a:pt x="32214" y="16247"/>
                  </a:cubicBezTo>
                  <a:cubicBezTo>
                    <a:pt x="32801" y="16247"/>
                    <a:pt x="33394" y="16176"/>
                    <a:pt x="33988" y="16055"/>
                  </a:cubicBezTo>
                  <a:lnTo>
                    <a:pt x="33988" y="16055"/>
                  </a:lnTo>
                  <a:cubicBezTo>
                    <a:pt x="33965" y="16374"/>
                    <a:pt x="33965" y="16671"/>
                    <a:pt x="33942" y="16991"/>
                  </a:cubicBezTo>
                  <a:cubicBezTo>
                    <a:pt x="33897" y="17698"/>
                    <a:pt x="33805" y="18428"/>
                    <a:pt x="33714" y="19136"/>
                  </a:cubicBezTo>
                  <a:cubicBezTo>
                    <a:pt x="33691" y="19273"/>
                    <a:pt x="33668" y="19410"/>
                    <a:pt x="33645" y="19547"/>
                  </a:cubicBezTo>
                  <a:cubicBezTo>
                    <a:pt x="34330" y="20251"/>
                    <a:pt x="35317" y="20603"/>
                    <a:pt x="36303" y="20603"/>
                  </a:cubicBezTo>
                  <a:cubicBezTo>
                    <a:pt x="36468" y="20603"/>
                    <a:pt x="36632" y="20594"/>
                    <a:pt x="36795" y="20574"/>
                  </a:cubicBezTo>
                  <a:cubicBezTo>
                    <a:pt x="38119" y="20414"/>
                    <a:pt x="39283" y="19730"/>
                    <a:pt x="40265" y="18839"/>
                  </a:cubicBezTo>
                  <a:cubicBezTo>
                    <a:pt x="40721" y="18428"/>
                    <a:pt x="41155" y="17949"/>
                    <a:pt x="41429" y="17424"/>
                  </a:cubicBezTo>
                  <a:cubicBezTo>
                    <a:pt x="41406" y="17287"/>
                    <a:pt x="41360" y="17150"/>
                    <a:pt x="41315" y="17013"/>
                  </a:cubicBezTo>
                  <a:cubicBezTo>
                    <a:pt x="41109" y="16899"/>
                    <a:pt x="40904" y="16785"/>
                    <a:pt x="40698" y="16625"/>
                  </a:cubicBezTo>
                  <a:cubicBezTo>
                    <a:pt x="39124" y="15507"/>
                    <a:pt x="38393" y="13316"/>
                    <a:pt x="38964" y="11444"/>
                  </a:cubicBezTo>
                  <a:cubicBezTo>
                    <a:pt x="38987" y="11375"/>
                    <a:pt x="39009" y="11284"/>
                    <a:pt x="39032" y="11216"/>
                  </a:cubicBezTo>
                  <a:cubicBezTo>
                    <a:pt x="39968" y="11193"/>
                    <a:pt x="40950" y="10987"/>
                    <a:pt x="41657" y="10394"/>
                  </a:cubicBezTo>
                  <a:cubicBezTo>
                    <a:pt x="42388" y="9801"/>
                    <a:pt x="42753" y="8728"/>
                    <a:pt x="42319" y="7906"/>
                  </a:cubicBezTo>
                  <a:cubicBezTo>
                    <a:pt x="42052" y="7361"/>
                    <a:pt x="41456" y="7087"/>
                    <a:pt x="40858" y="7087"/>
                  </a:cubicBezTo>
                  <a:cubicBezTo>
                    <a:pt x="40280" y="7087"/>
                    <a:pt x="39701" y="7344"/>
                    <a:pt x="39420" y="7860"/>
                  </a:cubicBezTo>
                  <a:cubicBezTo>
                    <a:pt x="38119" y="7450"/>
                    <a:pt x="37343" y="6377"/>
                    <a:pt x="37069" y="5327"/>
                  </a:cubicBezTo>
                  <a:cubicBezTo>
                    <a:pt x="36795" y="4254"/>
                    <a:pt x="36841" y="3136"/>
                    <a:pt x="36407" y="2131"/>
                  </a:cubicBezTo>
                  <a:cubicBezTo>
                    <a:pt x="35882" y="944"/>
                    <a:pt x="34673" y="100"/>
                    <a:pt x="33372" y="9"/>
                  </a:cubicBezTo>
                  <a:cubicBezTo>
                    <a:pt x="33292" y="3"/>
                    <a:pt x="33212" y="0"/>
                    <a:pt x="33132" y="0"/>
                  </a:cubicBezTo>
                  <a:close/>
                  <a:moveTo>
                    <a:pt x="4825" y="10755"/>
                  </a:moveTo>
                  <a:cubicBezTo>
                    <a:pt x="4747" y="10755"/>
                    <a:pt x="4674" y="10811"/>
                    <a:pt x="4635" y="10851"/>
                  </a:cubicBezTo>
                  <a:cubicBezTo>
                    <a:pt x="4406" y="11124"/>
                    <a:pt x="4361" y="11512"/>
                    <a:pt x="4338" y="11855"/>
                  </a:cubicBezTo>
                  <a:lnTo>
                    <a:pt x="4338" y="11878"/>
                  </a:lnTo>
                  <a:cubicBezTo>
                    <a:pt x="4315" y="12517"/>
                    <a:pt x="4292" y="13179"/>
                    <a:pt x="4315" y="13841"/>
                  </a:cubicBezTo>
                  <a:cubicBezTo>
                    <a:pt x="2900" y="15689"/>
                    <a:pt x="1462" y="17515"/>
                    <a:pt x="1" y="19319"/>
                  </a:cubicBezTo>
                  <a:cubicBezTo>
                    <a:pt x="275" y="19935"/>
                    <a:pt x="549" y="20551"/>
                    <a:pt x="800" y="21168"/>
                  </a:cubicBezTo>
                  <a:cubicBezTo>
                    <a:pt x="2010" y="20643"/>
                    <a:pt x="3242" y="20140"/>
                    <a:pt x="4452" y="19638"/>
                  </a:cubicBezTo>
                  <a:cubicBezTo>
                    <a:pt x="4269" y="19068"/>
                    <a:pt x="4110" y="18520"/>
                    <a:pt x="4041" y="17949"/>
                  </a:cubicBezTo>
                  <a:cubicBezTo>
                    <a:pt x="3973" y="17333"/>
                    <a:pt x="4041" y="16694"/>
                    <a:pt x="4315" y="16146"/>
                  </a:cubicBezTo>
                  <a:cubicBezTo>
                    <a:pt x="4657" y="15461"/>
                    <a:pt x="5319" y="14913"/>
                    <a:pt x="5433" y="14160"/>
                  </a:cubicBezTo>
                  <a:cubicBezTo>
                    <a:pt x="5479" y="13863"/>
                    <a:pt x="5433" y="13544"/>
                    <a:pt x="5365" y="13247"/>
                  </a:cubicBezTo>
                  <a:cubicBezTo>
                    <a:pt x="5342" y="13065"/>
                    <a:pt x="5296" y="12859"/>
                    <a:pt x="5274" y="12677"/>
                  </a:cubicBezTo>
                  <a:cubicBezTo>
                    <a:pt x="5182" y="12197"/>
                    <a:pt x="5114" y="11718"/>
                    <a:pt x="5023" y="11239"/>
                  </a:cubicBezTo>
                  <a:cubicBezTo>
                    <a:pt x="5000" y="11147"/>
                    <a:pt x="5000" y="11056"/>
                    <a:pt x="4977" y="10987"/>
                  </a:cubicBezTo>
                  <a:cubicBezTo>
                    <a:pt x="4954" y="10896"/>
                    <a:pt x="4931" y="10805"/>
                    <a:pt x="4863" y="10759"/>
                  </a:cubicBezTo>
                  <a:cubicBezTo>
                    <a:pt x="4850" y="10756"/>
                    <a:pt x="4838" y="10755"/>
                    <a:pt x="4825" y="10755"/>
                  </a:cubicBezTo>
                  <a:close/>
                  <a:moveTo>
                    <a:pt x="81191" y="53739"/>
                  </a:moveTo>
                  <a:lnTo>
                    <a:pt x="81191" y="53739"/>
                  </a:lnTo>
                  <a:cubicBezTo>
                    <a:pt x="80255" y="53899"/>
                    <a:pt x="79319" y="54059"/>
                    <a:pt x="78246" y="54196"/>
                  </a:cubicBezTo>
                  <a:cubicBezTo>
                    <a:pt x="78360" y="54858"/>
                    <a:pt x="78429" y="55520"/>
                    <a:pt x="78315" y="56159"/>
                  </a:cubicBezTo>
                  <a:cubicBezTo>
                    <a:pt x="78246" y="56615"/>
                    <a:pt x="78064" y="57026"/>
                    <a:pt x="77927" y="57437"/>
                  </a:cubicBezTo>
                  <a:cubicBezTo>
                    <a:pt x="77539" y="58487"/>
                    <a:pt x="77265" y="59582"/>
                    <a:pt x="77059" y="60678"/>
                  </a:cubicBezTo>
                  <a:cubicBezTo>
                    <a:pt x="77036" y="60838"/>
                    <a:pt x="77059" y="61043"/>
                    <a:pt x="77196" y="61089"/>
                  </a:cubicBezTo>
                  <a:cubicBezTo>
                    <a:pt x="77208" y="61091"/>
                    <a:pt x="77220" y="61092"/>
                    <a:pt x="77232" y="61092"/>
                  </a:cubicBezTo>
                  <a:cubicBezTo>
                    <a:pt x="77329" y="61092"/>
                    <a:pt x="77409" y="61011"/>
                    <a:pt x="77470" y="60929"/>
                  </a:cubicBezTo>
                  <a:cubicBezTo>
                    <a:pt x="77972" y="60290"/>
                    <a:pt x="78086" y="59423"/>
                    <a:pt x="78611" y="58829"/>
                  </a:cubicBezTo>
                  <a:cubicBezTo>
                    <a:pt x="78634" y="58784"/>
                    <a:pt x="78703" y="58715"/>
                    <a:pt x="78748" y="58715"/>
                  </a:cubicBezTo>
                  <a:cubicBezTo>
                    <a:pt x="78763" y="58710"/>
                    <a:pt x="78777" y="58708"/>
                    <a:pt x="78792" y="58708"/>
                  </a:cubicBezTo>
                  <a:cubicBezTo>
                    <a:pt x="78909" y="58708"/>
                    <a:pt x="79004" y="58864"/>
                    <a:pt x="79045" y="58966"/>
                  </a:cubicBezTo>
                  <a:cubicBezTo>
                    <a:pt x="79479" y="60062"/>
                    <a:pt x="79684" y="61226"/>
                    <a:pt x="79912" y="62367"/>
                  </a:cubicBezTo>
                  <a:cubicBezTo>
                    <a:pt x="79933" y="62450"/>
                    <a:pt x="79992" y="62553"/>
                    <a:pt x="80071" y="62553"/>
                  </a:cubicBezTo>
                  <a:cubicBezTo>
                    <a:pt x="80079" y="62553"/>
                    <a:pt x="80087" y="62552"/>
                    <a:pt x="80095" y="62550"/>
                  </a:cubicBezTo>
                  <a:cubicBezTo>
                    <a:pt x="80118" y="62527"/>
                    <a:pt x="80141" y="62504"/>
                    <a:pt x="80163" y="62481"/>
                  </a:cubicBezTo>
                  <a:cubicBezTo>
                    <a:pt x="80346" y="62230"/>
                    <a:pt x="80346" y="61888"/>
                    <a:pt x="80323" y="61568"/>
                  </a:cubicBezTo>
                  <a:cubicBezTo>
                    <a:pt x="80323" y="61020"/>
                    <a:pt x="80369" y="60473"/>
                    <a:pt x="80483" y="59948"/>
                  </a:cubicBezTo>
                  <a:cubicBezTo>
                    <a:pt x="80483" y="59879"/>
                    <a:pt x="80529" y="59788"/>
                    <a:pt x="80597" y="59788"/>
                  </a:cubicBezTo>
                  <a:cubicBezTo>
                    <a:pt x="80666" y="59788"/>
                    <a:pt x="80688" y="59834"/>
                    <a:pt x="80711" y="59879"/>
                  </a:cubicBezTo>
                  <a:cubicBezTo>
                    <a:pt x="80985" y="60336"/>
                    <a:pt x="81168" y="60838"/>
                    <a:pt x="81282" y="61363"/>
                  </a:cubicBezTo>
                  <a:cubicBezTo>
                    <a:pt x="81373" y="61751"/>
                    <a:pt x="81442" y="62162"/>
                    <a:pt x="81624" y="62504"/>
                  </a:cubicBezTo>
                  <a:cubicBezTo>
                    <a:pt x="81686" y="62586"/>
                    <a:pt x="81765" y="62667"/>
                    <a:pt x="81846" y="62667"/>
                  </a:cubicBezTo>
                  <a:cubicBezTo>
                    <a:pt x="81856" y="62667"/>
                    <a:pt x="81866" y="62666"/>
                    <a:pt x="81875" y="62664"/>
                  </a:cubicBezTo>
                  <a:cubicBezTo>
                    <a:pt x="81967" y="62641"/>
                    <a:pt x="81989" y="62527"/>
                    <a:pt x="82012" y="62436"/>
                  </a:cubicBezTo>
                  <a:cubicBezTo>
                    <a:pt x="82104" y="61796"/>
                    <a:pt x="82058" y="61157"/>
                    <a:pt x="81921" y="60564"/>
                  </a:cubicBezTo>
                  <a:cubicBezTo>
                    <a:pt x="81853" y="60313"/>
                    <a:pt x="81807" y="60062"/>
                    <a:pt x="81944" y="59856"/>
                  </a:cubicBezTo>
                  <a:cubicBezTo>
                    <a:pt x="82332" y="60473"/>
                    <a:pt x="82720" y="61066"/>
                    <a:pt x="83108" y="61682"/>
                  </a:cubicBezTo>
                  <a:cubicBezTo>
                    <a:pt x="83199" y="61796"/>
                    <a:pt x="83291" y="61933"/>
                    <a:pt x="83450" y="61933"/>
                  </a:cubicBezTo>
                  <a:cubicBezTo>
                    <a:pt x="83564" y="61933"/>
                    <a:pt x="83656" y="61796"/>
                    <a:pt x="83679" y="61682"/>
                  </a:cubicBezTo>
                  <a:cubicBezTo>
                    <a:pt x="83701" y="61545"/>
                    <a:pt x="83656" y="61431"/>
                    <a:pt x="83610" y="61317"/>
                  </a:cubicBezTo>
                  <a:cubicBezTo>
                    <a:pt x="83405" y="60632"/>
                    <a:pt x="83176" y="59925"/>
                    <a:pt x="82948" y="59240"/>
                  </a:cubicBezTo>
                  <a:cubicBezTo>
                    <a:pt x="82963" y="59239"/>
                    <a:pt x="82977" y="59238"/>
                    <a:pt x="82991" y="59238"/>
                  </a:cubicBezTo>
                  <a:cubicBezTo>
                    <a:pt x="83228" y="59238"/>
                    <a:pt x="83459" y="59410"/>
                    <a:pt x="83610" y="59582"/>
                  </a:cubicBezTo>
                  <a:cubicBezTo>
                    <a:pt x="83793" y="59788"/>
                    <a:pt x="83930" y="60016"/>
                    <a:pt x="84135" y="60153"/>
                  </a:cubicBezTo>
                  <a:cubicBezTo>
                    <a:pt x="84158" y="60176"/>
                    <a:pt x="84204" y="60199"/>
                    <a:pt x="84249" y="60199"/>
                  </a:cubicBezTo>
                  <a:cubicBezTo>
                    <a:pt x="84386" y="60199"/>
                    <a:pt x="84386" y="59993"/>
                    <a:pt x="84340" y="59856"/>
                  </a:cubicBezTo>
                  <a:cubicBezTo>
                    <a:pt x="83838" y="58418"/>
                    <a:pt x="82925" y="57117"/>
                    <a:pt x="81716" y="56181"/>
                  </a:cubicBezTo>
                  <a:cubicBezTo>
                    <a:pt x="81510" y="55999"/>
                    <a:pt x="81282" y="55839"/>
                    <a:pt x="81213" y="55588"/>
                  </a:cubicBezTo>
                  <a:cubicBezTo>
                    <a:pt x="81168" y="55451"/>
                    <a:pt x="81168" y="55314"/>
                    <a:pt x="81168" y="55177"/>
                  </a:cubicBezTo>
                  <a:cubicBezTo>
                    <a:pt x="81168" y="54698"/>
                    <a:pt x="81168" y="54219"/>
                    <a:pt x="81191" y="53739"/>
                  </a:cubicBezTo>
                  <a:close/>
                </a:path>
              </a:pathLst>
            </a:custGeom>
            <a:solidFill>
              <a:srgbClr val="FBB4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45"/>
            <p:cNvSpPr/>
            <p:nvPr/>
          </p:nvSpPr>
          <p:spPr>
            <a:xfrm>
              <a:off x="6157512" y="1602079"/>
              <a:ext cx="470591" cy="337555"/>
            </a:xfrm>
            <a:custGeom>
              <a:avLst/>
              <a:gdLst/>
              <a:ahLst/>
              <a:cxnLst/>
              <a:rect l="l" t="t" r="r" b="b"/>
              <a:pathLst>
                <a:path w="17439" h="12509" extrusionOk="0">
                  <a:moveTo>
                    <a:pt x="2169" y="1"/>
                  </a:moveTo>
                  <a:cubicBezTo>
                    <a:pt x="1484" y="777"/>
                    <a:pt x="799" y="1553"/>
                    <a:pt x="114" y="2329"/>
                  </a:cubicBezTo>
                  <a:cubicBezTo>
                    <a:pt x="69" y="2374"/>
                    <a:pt x="0" y="2443"/>
                    <a:pt x="23" y="2511"/>
                  </a:cubicBezTo>
                  <a:cubicBezTo>
                    <a:pt x="23" y="2580"/>
                    <a:pt x="69" y="2625"/>
                    <a:pt x="114" y="2648"/>
                  </a:cubicBezTo>
                  <a:cubicBezTo>
                    <a:pt x="3721" y="5981"/>
                    <a:pt x="7350" y="9268"/>
                    <a:pt x="11002" y="12509"/>
                  </a:cubicBezTo>
                  <a:cubicBezTo>
                    <a:pt x="11710" y="11641"/>
                    <a:pt x="12417" y="10774"/>
                    <a:pt x="13102" y="9907"/>
                  </a:cubicBezTo>
                  <a:cubicBezTo>
                    <a:pt x="14563" y="8103"/>
                    <a:pt x="16001" y="6277"/>
                    <a:pt x="17416" y="4429"/>
                  </a:cubicBezTo>
                  <a:cubicBezTo>
                    <a:pt x="17393" y="3767"/>
                    <a:pt x="17416" y="3105"/>
                    <a:pt x="17439" y="2466"/>
                  </a:cubicBezTo>
                  <a:lnTo>
                    <a:pt x="17439" y="2466"/>
                  </a:lnTo>
                  <a:cubicBezTo>
                    <a:pt x="17142" y="2717"/>
                    <a:pt x="16822" y="2991"/>
                    <a:pt x="16480" y="3242"/>
                  </a:cubicBezTo>
                  <a:cubicBezTo>
                    <a:pt x="14974" y="5844"/>
                    <a:pt x="13033" y="8172"/>
                    <a:pt x="11093" y="10500"/>
                  </a:cubicBezTo>
                  <a:cubicBezTo>
                    <a:pt x="7921" y="7784"/>
                    <a:pt x="4748" y="5045"/>
                    <a:pt x="1575" y="2329"/>
                  </a:cubicBezTo>
                  <a:cubicBezTo>
                    <a:pt x="1986" y="1827"/>
                    <a:pt x="2397" y="1302"/>
                    <a:pt x="2808" y="777"/>
                  </a:cubicBezTo>
                  <a:cubicBezTo>
                    <a:pt x="2602" y="526"/>
                    <a:pt x="2374" y="274"/>
                    <a:pt x="2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45"/>
            <p:cNvSpPr/>
            <p:nvPr/>
          </p:nvSpPr>
          <p:spPr>
            <a:xfrm>
              <a:off x="6646302" y="1481178"/>
              <a:ext cx="158321" cy="207596"/>
            </a:xfrm>
            <a:custGeom>
              <a:avLst/>
              <a:gdLst/>
              <a:ahLst/>
              <a:cxnLst/>
              <a:rect l="l" t="t" r="r" b="b"/>
              <a:pathLst>
                <a:path w="5867" h="7693" extrusionOk="0">
                  <a:moveTo>
                    <a:pt x="5250" y="0"/>
                  </a:moveTo>
                  <a:cubicBezTo>
                    <a:pt x="3630" y="2192"/>
                    <a:pt x="1895" y="4269"/>
                    <a:pt x="46" y="6255"/>
                  </a:cubicBezTo>
                  <a:lnTo>
                    <a:pt x="1" y="6255"/>
                  </a:lnTo>
                  <a:cubicBezTo>
                    <a:pt x="92" y="6734"/>
                    <a:pt x="160" y="7213"/>
                    <a:pt x="252" y="7693"/>
                  </a:cubicBezTo>
                  <a:cubicBezTo>
                    <a:pt x="2123" y="5273"/>
                    <a:pt x="3995" y="2876"/>
                    <a:pt x="5867" y="457"/>
                  </a:cubicBezTo>
                  <a:cubicBezTo>
                    <a:pt x="5661" y="297"/>
                    <a:pt x="5456" y="160"/>
                    <a:pt x="52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45"/>
            <p:cNvSpPr/>
            <p:nvPr/>
          </p:nvSpPr>
          <p:spPr>
            <a:xfrm>
              <a:off x="6590255" y="1304399"/>
              <a:ext cx="134304" cy="123834"/>
            </a:xfrm>
            <a:custGeom>
              <a:avLst/>
              <a:gdLst/>
              <a:ahLst/>
              <a:cxnLst/>
              <a:rect l="l" t="t" r="r" b="b"/>
              <a:pathLst>
                <a:path w="4977" h="4589" extrusionOk="0">
                  <a:moveTo>
                    <a:pt x="1028" y="1"/>
                  </a:moveTo>
                  <a:cubicBezTo>
                    <a:pt x="936" y="1"/>
                    <a:pt x="868" y="46"/>
                    <a:pt x="799" y="92"/>
                  </a:cubicBezTo>
                  <a:cubicBezTo>
                    <a:pt x="685" y="160"/>
                    <a:pt x="548" y="274"/>
                    <a:pt x="434" y="389"/>
                  </a:cubicBezTo>
                  <a:cubicBezTo>
                    <a:pt x="274" y="548"/>
                    <a:pt x="137" y="731"/>
                    <a:pt x="0" y="914"/>
                  </a:cubicBezTo>
                  <a:cubicBezTo>
                    <a:pt x="1187" y="2260"/>
                    <a:pt x="2511" y="3493"/>
                    <a:pt x="3972" y="4543"/>
                  </a:cubicBezTo>
                  <a:cubicBezTo>
                    <a:pt x="4018" y="4566"/>
                    <a:pt x="4041" y="4588"/>
                    <a:pt x="4086" y="4588"/>
                  </a:cubicBezTo>
                  <a:cubicBezTo>
                    <a:pt x="4132" y="4588"/>
                    <a:pt x="4177" y="4566"/>
                    <a:pt x="4223" y="4543"/>
                  </a:cubicBezTo>
                  <a:cubicBezTo>
                    <a:pt x="4360" y="4429"/>
                    <a:pt x="4497" y="4315"/>
                    <a:pt x="4634" y="4200"/>
                  </a:cubicBezTo>
                  <a:cubicBezTo>
                    <a:pt x="4702" y="4109"/>
                    <a:pt x="4794" y="4041"/>
                    <a:pt x="4862" y="3972"/>
                  </a:cubicBezTo>
                  <a:cubicBezTo>
                    <a:pt x="4908" y="3904"/>
                    <a:pt x="4976" y="3835"/>
                    <a:pt x="4976" y="3767"/>
                  </a:cubicBezTo>
                  <a:cubicBezTo>
                    <a:pt x="4976" y="3675"/>
                    <a:pt x="4908" y="3607"/>
                    <a:pt x="4839" y="3538"/>
                  </a:cubicBezTo>
                  <a:cubicBezTo>
                    <a:pt x="3630" y="2397"/>
                    <a:pt x="2443" y="1256"/>
                    <a:pt x="1233" y="138"/>
                  </a:cubicBezTo>
                  <a:cubicBezTo>
                    <a:pt x="1165" y="69"/>
                    <a:pt x="1096" y="1"/>
                    <a:pt x="10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45"/>
            <p:cNvSpPr/>
            <p:nvPr/>
          </p:nvSpPr>
          <p:spPr>
            <a:xfrm>
              <a:off x="6200014" y="1623019"/>
              <a:ext cx="402238" cy="262429"/>
            </a:xfrm>
            <a:custGeom>
              <a:avLst/>
              <a:gdLst/>
              <a:ahLst/>
              <a:cxnLst/>
              <a:rect l="l" t="t" r="r" b="b"/>
              <a:pathLst>
                <a:path w="14906" h="9725" extrusionOk="0">
                  <a:moveTo>
                    <a:pt x="1233" y="1"/>
                  </a:moveTo>
                  <a:cubicBezTo>
                    <a:pt x="822" y="526"/>
                    <a:pt x="411" y="1051"/>
                    <a:pt x="0" y="1553"/>
                  </a:cubicBezTo>
                  <a:cubicBezTo>
                    <a:pt x="3173" y="4269"/>
                    <a:pt x="6346" y="7008"/>
                    <a:pt x="9518" y="9724"/>
                  </a:cubicBezTo>
                  <a:cubicBezTo>
                    <a:pt x="11458" y="7396"/>
                    <a:pt x="13399" y="5068"/>
                    <a:pt x="14905" y="2466"/>
                  </a:cubicBezTo>
                  <a:lnTo>
                    <a:pt x="14905" y="2466"/>
                  </a:lnTo>
                  <a:cubicBezTo>
                    <a:pt x="12896" y="4063"/>
                    <a:pt x="10682" y="5433"/>
                    <a:pt x="8354" y="6506"/>
                  </a:cubicBezTo>
                  <a:cubicBezTo>
                    <a:pt x="8172" y="6597"/>
                    <a:pt x="7989" y="6666"/>
                    <a:pt x="7806" y="6666"/>
                  </a:cubicBezTo>
                  <a:cubicBezTo>
                    <a:pt x="7624" y="6643"/>
                    <a:pt x="7464" y="6529"/>
                    <a:pt x="7304" y="6414"/>
                  </a:cubicBezTo>
                  <a:cubicBezTo>
                    <a:pt x="4908" y="4703"/>
                    <a:pt x="3082" y="2352"/>
                    <a:pt x="12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45"/>
            <p:cNvSpPr/>
            <p:nvPr/>
          </p:nvSpPr>
          <p:spPr>
            <a:xfrm>
              <a:off x="6147404" y="1253290"/>
              <a:ext cx="640597" cy="548200"/>
            </a:xfrm>
            <a:custGeom>
              <a:avLst/>
              <a:gdLst/>
              <a:ahLst/>
              <a:cxnLst/>
              <a:rect l="l" t="t" r="r" b="b"/>
              <a:pathLst>
                <a:path w="23739" h="20315" extrusionOk="0">
                  <a:moveTo>
                    <a:pt x="14585" y="0"/>
                  </a:moveTo>
                  <a:cubicBezTo>
                    <a:pt x="11162" y="4953"/>
                    <a:pt x="5866" y="8582"/>
                    <a:pt x="0" y="10020"/>
                  </a:cubicBezTo>
                  <a:cubicBezTo>
                    <a:pt x="913" y="10911"/>
                    <a:pt x="1735" y="11892"/>
                    <a:pt x="2534" y="12874"/>
                  </a:cubicBezTo>
                  <a:cubicBezTo>
                    <a:pt x="2739" y="13147"/>
                    <a:pt x="2967" y="13399"/>
                    <a:pt x="3173" y="13650"/>
                  </a:cubicBezTo>
                  <a:cubicBezTo>
                    <a:pt x="5022" y="16001"/>
                    <a:pt x="6848" y="18352"/>
                    <a:pt x="9244" y="20063"/>
                  </a:cubicBezTo>
                  <a:cubicBezTo>
                    <a:pt x="9404" y="20178"/>
                    <a:pt x="9564" y="20292"/>
                    <a:pt x="9746" y="20315"/>
                  </a:cubicBezTo>
                  <a:cubicBezTo>
                    <a:pt x="9929" y="20315"/>
                    <a:pt x="10112" y="20246"/>
                    <a:pt x="10294" y="20155"/>
                  </a:cubicBezTo>
                  <a:cubicBezTo>
                    <a:pt x="12622" y="19082"/>
                    <a:pt x="14836" y="17712"/>
                    <a:pt x="16845" y="16115"/>
                  </a:cubicBezTo>
                  <a:cubicBezTo>
                    <a:pt x="17187" y="15864"/>
                    <a:pt x="17507" y="15613"/>
                    <a:pt x="17804" y="15339"/>
                  </a:cubicBezTo>
                  <a:lnTo>
                    <a:pt x="17804" y="15316"/>
                  </a:lnTo>
                  <a:cubicBezTo>
                    <a:pt x="17827" y="14973"/>
                    <a:pt x="17872" y="14585"/>
                    <a:pt x="18101" y="14312"/>
                  </a:cubicBezTo>
                  <a:cubicBezTo>
                    <a:pt x="18140" y="14272"/>
                    <a:pt x="18213" y="14216"/>
                    <a:pt x="18291" y="14216"/>
                  </a:cubicBezTo>
                  <a:cubicBezTo>
                    <a:pt x="18304" y="14216"/>
                    <a:pt x="18316" y="14217"/>
                    <a:pt x="18329" y="14220"/>
                  </a:cubicBezTo>
                  <a:cubicBezTo>
                    <a:pt x="18397" y="14266"/>
                    <a:pt x="18420" y="14357"/>
                    <a:pt x="18443" y="14448"/>
                  </a:cubicBezTo>
                  <a:cubicBezTo>
                    <a:pt x="18466" y="14517"/>
                    <a:pt x="18466" y="14608"/>
                    <a:pt x="18489" y="14700"/>
                  </a:cubicBezTo>
                  <a:lnTo>
                    <a:pt x="18534" y="14700"/>
                  </a:lnTo>
                  <a:cubicBezTo>
                    <a:pt x="20383" y="12714"/>
                    <a:pt x="22118" y="10637"/>
                    <a:pt x="23738" y="8445"/>
                  </a:cubicBezTo>
                  <a:cubicBezTo>
                    <a:pt x="22848" y="7647"/>
                    <a:pt x="21935" y="6870"/>
                    <a:pt x="21045" y="6094"/>
                  </a:cubicBezTo>
                  <a:cubicBezTo>
                    <a:pt x="20908" y="6209"/>
                    <a:pt x="20771" y="6323"/>
                    <a:pt x="20634" y="6437"/>
                  </a:cubicBezTo>
                  <a:cubicBezTo>
                    <a:pt x="20588" y="6460"/>
                    <a:pt x="20543" y="6482"/>
                    <a:pt x="20497" y="6482"/>
                  </a:cubicBezTo>
                  <a:cubicBezTo>
                    <a:pt x="20452" y="6482"/>
                    <a:pt x="20429" y="6460"/>
                    <a:pt x="20383" y="6437"/>
                  </a:cubicBezTo>
                  <a:cubicBezTo>
                    <a:pt x="18922" y="5387"/>
                    <a:pt x="17598" y="4154"/>
                    <a:pt x="16411" y="2808"/>
                  </a:cubicBezTo>
                  <a:cubicBezTo>
                    <a:pt x="16548" y="2625"/>
                    <a:pt x="16685" y="2442"/>
                    <a:pt x="16845" y="2283"/>
                  </a:cubicBezTo>
                  <a:cubicBezTo>
                    <a:pt x="16092" y="1529"/>
                    <a:pt x="15339" y="753"/>
                    <a:pt x="145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5"/>
            <p:cNvSpPr/>
            <p:nvPr/>
          </p:nvSpPr>
          <p:spPr>
            <a:xfrm>
              <a:off x="6821219" y="1816871"/>
              <a:ext cx="1562054" cy="2972506"/>
            </a:xfrm>
            <a:custGeom>
              <a:avLst/>
              <a:gdLst/>
              <a:ahLst/>
              <a:cxnLst/>
              <a:rect l="l" t="t" r="r" b="b"/>
              <a:pathLst>
                <a:path w="57886" h="110154" extrusionOk="0">
                  <a:moveTo>
                    <a:pt x="29925" y="0"/>
                  </a:moveTo>
                  <a:cubicBezTo>
                    <a:pt x="29651" y="525"/>
                    <a:pt x="29217" y="1004"/>
                    <a:pt x="28761" y="1415"/>
                  </a:cubicBezTo>
                  <a:cubicBezTo>
                    <a:pt x="27779" y="2306"/>
                    <a:pt x="26615" y="2990"/>
                    <a:pt x="25291" y="3150"/>
                  </a:cubicBezTo>
                  <a:cubicBezTo>
                    <a:pt x="25128" y="3170"/>
                    <a:pt x="24964" y="3179"/>
                    <a:pt x="24799" y="3179"/>
                  </a:cubicBezTo>
                  <a:cubicBezTo>
                    <a:pt x="23813" y="3179"/>
                    <a:pt x="22826" y="2827"/>
                    <a:pt x="22141" y="2123"/>
                  </a:cubicBezTo>
                  <a:cubicBezTo>
                    <a:pt x="21982" y="3127"/>
                    <a:pt x="21776" y="4154"/>
                    <a:pt x="21571" y="5159"/>
                  </a:cubicBezTo>
                  <a:cubicBezTo>
                    <a:pt x="19334" y="16731"/>
                    <a:pt x="18284" y="28692"/>
                    <a:pt x="20270" y="40310"/>
                  </a:cubicBezTo>
                  <a:cubicBezTo>
                    <a:pt x="18855" y="42387"/>
                    <a:pt x="17234" y="44372"/>
                    <a:pt x="15568" y="46358"/>
                  </a:cubicBezTo>
                  <a:cubicBezTo>
                    <a:pt x="13240" y="49075"/>
                    <a:pt x="10774" y="51745"/>
                    <a:pt x="8538" y="54575"/>
                  </a:cubicBezTo>
                  <a:cubicBezTo>
                    <a:pt x="4566" y="59551"/>
                    <a:pt x="1119" y="65258"/>
                    <a:pt x="435" y="71580"/>
                  </a:cubicBezTo>
                  <a:cubicBezTo>
                    <a:pt x="1" y="75689"/>
                    <a:pt x="777" y="79843"/>
                    <a:pt x="1736" y="83860"/>
                  </a:cubicBezTo>
                  <a:cubicBezTo>
                    <a:pt x="3904" y="92831"/>
                    <a:pt x="7077" y="101573"/>
                    <a:pt x="11208" y="109881"/>
                  </a:cubicBezTo>
                  <a:cubicBezTo>
                    <a:pt x="11459" y="109972"/>
                    <a:pt x="11710" y="110041"/>
                    <a:pt x="11961" y="110086"/>
                  </a:cubicBezTo>
                  <a:cubicBezTo>
                    <a:pt x="12228" y="110131"/>
                    <a:pt x="12499" y="110154"/>
                    <a:pt x="12772" y="110154"/>
                  </a:cubicBezTo>
                  <a:cubicBezTo>
                    <a:pt x="14022" y="110154"/>
                    <a:pt x="15310" y="109688"/>
                    <a:pt x="16321" y="108808"/>
                  </a:cubicBezTo>
                  <a:cubicBezTo>
                    <a:pt x="16435" y="108717"/>
                    <a:pt x="16549" y="108603"/>
                    <a:pt x="16663" y="108511"/>
                  </a:cubicBezTo>
                  <a:cubicBezTo>
                    <a:pt x="13856" y="100842"/>
                    <a:pt x="16116" y="92009"/>
                    <a:pt x="13125" y="84431"/>
                  </a:cubicBezTo>
                  <a:cubicBezTo>
                    <a:pt x="12852" y="83723"/>
                    <a:pt x="12532" y="83038"/>
                    <a:pt x="12486" y="82285"/>
                  </a:cubicBezTo>
                  <a:cubicBezTo>
                    <a:pt x="12464" y="81509"/>
                    <a:pt x="12737" y="80733"/>
                    <a:pt x="13103" y="80026"/>
                  </a:cubicBezTo>
                  <a:cubicBezTo>
                    <a:pt x="14244" y="77720"/>
                    <a:pt x="16070" y="75803"/>
                    <a:pt x="17942" y="74045"/>
                  </a:cubicBezTo>
                  <a:cubicBezTo>
                    <a:pt x="19174" y="72881"/>
                    <a:pt x="20452" y="71786"/>
                    <a:pt x="21731" y="70667"/>
                  </a:cubicBezTo>
                  <a:cubicBezTo>
                    <a:pt x="22141" y="74570"/>
                    <a:pt x="23009" y="78496"/>
                    <a:pt x="25816" y="81121"/>
                  </a:cubicBezTo>
                  <a:cubicBezTo>
                    <a:pt x="27117" y="82308"/>
                    <a:pt x="28715" y="83107"/>
                    <a:pt x="30336" y="83860"/>
                  </a:cubicBezTo>
                  <a:cubicBezTo>
                    <a:pt x="38621" y="87672"/>
                    <a:pt x="47523" y="90183"/>
                    <a:pt x="56585" y="91324"/>
                  </a:cubicBezTo>
                  <a:cubicBezTo>
                    <a:pt x="56653" y="91233"/>
                    <a:pt x="56722" y="91141"/>
                    <a:pt x="56767" y="91050"/>
                  </a:cubicBezTo>
                  <a:cubicBezTo>
                    <a:pt x="57407" y="90069"/>
                    <a:pt x="57795" y="88927"/>
                    <a:pt x="57863" y="87786"/>
                  </a:cubicBezTo>
                  <a:cubicBezTo>
                    <a:pt x="57886" y="87581"/>
                    <a:pt x="57886" y="87375"/>
                    <a:pt x="57863" y="87170"/>
                  </a:cubicBezTo>
                  <a:cubicBezTo>
                    <a:pt x="52910" y="85504"/>
                    <a:pt x="48801" y="82194"/>
                    <a:pt x="44145" y="80071"/>
                  </a:cubicBezTo>
                  <a:cubicBezTo>
                    <a:pt x="42182" y="79181"/>
                    <a:pt x="40105" y="78519"/>
                    <a:pt x="38256" y="77423"/>
                  </a:cubicBezTo>
                  <a:cubicBezTo>
                    <a:pt x="37822" y="77150"/>
                    <a:pt x="37389" y="76853"/>
                    <a:pt x="37183" y="76396"/>
                  </a:cubicBezTo>
                  <a:cubicBezTo>
                    <a:pt x="37024" y="76008"/>
                    <a:pt x="37046" y="75552"/>
                    <a:pt x="37115" y="75118"/>
                  </a:cubicBezTo>
                  <a:cubicBezTo>
                    <a:pt x="37868" y="68453"/>
                    <a:pt x="40607" y="62108"/>
                    <a:pt x="41429" y="55466"/>
                  </a:cubicBezTo>
                  <a:lnTo>
                    <a:pt x="41429" y="55466"/>
                  </a:lnTo>
                  <a:cubicBezTo>
                    <a:pt x="41109" y="55580"/>
                    <a:pt x="40790" y="55694"/>
                    <a:pt x="40470" y="55808"/>
                  </a:cubicBezTo>
                  <a:cubicBezTo>
                    <a:pt x="35974" y="50855"/>
                    <a:pt x="32801" y="44829"/>
                    <a:pt x="31112" y="38461"/>
                  </a:cubicBezTo>
                  <a:cubicBezTo>
                    <a:pt x="29879" y="33759"/>
                    <a:pt x="29468" y="28874"/>
                    <a:pt x="29948" y="24058"/>
                  </a:cubicBezTo>
                  <a:cubicBezTo>
                    <a:pt x="30290" y="20429"/>
                    <a:pt x="31135" y="16868"/>
                    <a:pt x="31409" y="13262"/>
                  </a:cubicBezTo>
                  <a:cubicBezTo>
                    <a:pt x="31751" y="8788"/>
                    <a:pt x="31249" y="4269"/>
                    <a:pt x="299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1026" name="Google Shape;1026;p45"/>
            <p:cNvSpPr/>
            <p:nvPr/>
          </p:nvSpPr>
          <p:spPr>
            <a:xfrm>
              <a:off x="6985693" y="4185777"/>
              <a:ext cx="1513400" cy="817052"/>
            </a:xfrm>
            <a:custGeom>
              <a:avLst/>
              <a:gdLst/>
              <a:ahLst/>
              <a:cxnLst/>
              <a:rect l="l" t="t" r="r" b="b"/>
              <a:pathLst>
                <a:path w="56083" h="30278" extrusionOk="0">
                  <a:moveTo>
                    <a:pt x="51768" y="0"/>
                  </a:moveTo>
                  <a:cubicBezTo>
                    <a:pt x="51700" y="1141"/>
                    <a:pt x="51312" y="2283"/>
                    <a:pt x="50672" y="3264"/>
                  </a:cubicBezTo>
                  <a:cubicBezTo>
                    <a:pt x="50992" y="3470"/>
                    <a:pt x="51266" y="3789"/>
                    <a:pt x="51426" y="4132"/>
                  </a:cubicBezTo>
                  <a:cubicBezTo>
                    <a:pt x="51654" y="4679"/>
                    <a:pt x="51700" y="5273"/>
                    <a:pt x="51677" y="5843"/>
                  </a:cubicBezTo>
                  <a:cubicBezTo>
                    <a:pt x="51654" y="7373"/>
                    <a:pt x="51334" y="8993"/>
                    <a:pt x="52065" y="10340"/>
                  </a:cubicBezTo>
                  <a:cubicBezTo>
                    <a:pt x="52156" y="10523"/>
                    <a:pt x="52293" y="10682"/>
                    <a:pt x="52476" y="10751"/>
                  </a:cubicBezTo>
                  <a:cubicBezTo>
                    <a:pt x="52513" y="10760"/>
                    <a:pt x="52549" y="10764"/>
                    <a:pt x="52585" y="10764"/>
                  </a:cubicBezTo>
                  <a:cubicBezTo>
                    <a:pt x="52920" y="10764"/>
                    <a:pt x="53176" y="10398"/>
                    <a:pt x="53320" y="10089"/>
                  </a:cubicBezTo>
                  <a:cubicBezTo>
                    <a:pt x="54644" y="7304"/>
                    <a:pt x="55991" y="4405"/>
                    <a:pt x="56059" y="1324"/>
                  </a:cubicBezTo>
                  <a:cubicBezTo>
                    <a:pt x="56082" y="1187"/>
                    <a:pt x="56059" y="1027"/>
                    <a:pt x="55991" y="913"/>
                  </a:cubicBezTo>
                  <a:cubicBezTo>
                    <a:pt x="55899" y="799"/>
                    <a:pt x="55740" y="776"/>
                    <a:pt x="55580" y="753"/>
                  </a:cubicBezTo>
                  <a:cubicBezTo>
                    <a:pt x="54325" y="502"/>
                    <a:pt x="53046" y="251"/>
                    <a:pt x="51768" y="0"/>
                  </a:cubicBezTo>
                  <a:close/>
                  <a:moveTo>
                    <a:pt x="10226" y="21022"/>
                  </a:moveTo>
                  <a:cubicBezTo>
                    <a:pt x="9215" y="21902"/>
                    <a:pt x="7927" y="22368"/>
                    <a:pt x="6677" y="22368"/>
                  </a:cubicBezTo>
                  <a:cubicBezTo>
                    <a:pt x="6404" y="22368"/>
                    <a:pt x="6133" y="22345"/>
                    <a:pt x="5866" y="22300"/>
                  </a:cubicBezTo>
                  <a:lnTo>
                    <a:pt x="5866" y="22300"/>
                  </a:lnTo>
                  <a:cubicBezTo>
                    <a:pt x="5935" y="23282"/>
                    <a:pt x="5387" y="24241"/>
                    <a:pt x="4679" y="24948"/>
                  </a:cubicBezTo>
                  <a:cubicBezTo>
                    <a:pt x="3881" y="25747"/>
                    <a:pt x="2853" y="26295"/>
                    <a:pt x="1963" y="26980"/>
                  </a:cubicBezTo>
                  <a:cubicBezTo>
                    <a:pt x="1073" y="27664"/>
                    <a:pt x="229" y="28532"/>
                    <a:pt x="46" y="29650"/>
                  </a:cubicBezTo>
                  <a:cubicBezTo>
                    <a:pt x="0" y="29787"/>
                    <a:pt x="0" y="29947"/>
                    <a:pt x="69" y="30084"/>
                  </a:cubicBezTo>
                  <a:cubicBezTo>
                    <a:pt x="183" y="30221"/>
                    <a:pt x="388" y="30266"/>
                    <a:pt x="571" y="30266"/>
                  </a:cubicBezTo>
                  <a:cubicBezTo>
                    <a:pt x="692" y="30274"/>
                    <a:pt x="812" y="30278"/>
                    <a:pt x="933" y="30278"/>
                  </a:cubicBezTo>
                  <a:cubicBezTo>
                    <a:pt x="1885" y="30278"/>
                    <a:pt x="2832" y="30050"/>
                    <a:pt x="3744" y="29787"/>
                  </a:cubicBezTo>
                  <a:cubicBezTo>
                    <a:pt x="6163" y="29125"/>
                    <a:pt x="8514" y="28258"/>
                    <a:pt x="10774" y="27162"/>
                  </a:cubicBezTo>
                  <a:cubicBezTo>
                    <a:pt x="11253" y="26934"/>
                    <a:pt x="11778" y="26660"/>
                    <a:pt x="11961" y="26158"/>
                  </a:cubicBezTo>
                  <a:cubicBezTo>
                    <a:pt x="12166" y="25633"/>
                    <a:pt x="11938" y="25085"/>
                    <a:pt x="11732" y="24560"/>
                  </a:cubicBezTo>
                  <a:cubicBezTo>
                    <a:pt x="11230" y="23396"/>
                    <a:pt x="10728" y="22209"/>
                    <a:pt x="10226" y="210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5"/>
            <p:cNvSpPr/>
            <p:nvPr/>
          </p:nvSpPr>
          <p:spPr>
            <a:xfrm>
              <a:off x="7292431" y="1002707"/>
              <a:ext cx="1278091" cy="808525"/>
            </a:xfrm>
            <a:custGeom>
              <a:avLst/>
              <a:gdLst/>
              <a:ahLst/>
              <a:cxnLst/>
              <a:rect l="l" t="t" r="r" b="b"/>
              <a:pathLst>
                <a:path w="47363" h="29962" extrusionOk="0">
                  <a:moveTo>
                    <a:pt x="25764" y="0"/>
                  </a:moveTo>
                  <a:cubicBezTo>
                    <a:pt x="23996" y="0"/>
                    <a:pt x="22183" y="892"/>
                    <a:pt x="20931" y="2210"/>
                  </a:cubicBezTo>
                  <a:cubicBezTo>
                    <a:pt x="20315" y="2849"/>
                    <a:pt x="19767" y="3603"/>
                    <a:pt x="18945" y="3945"/>
                  </a:cubicBezTo>
                  <a:cubicBezTo>
                    <a:pt x="18502" y="4145"/>
                    <a:pt x="18021" y="4193"/>
                    <a:pt x="17528" y="4193"/>
                  </a:cubicBezTo>
                  <a:cubicBezTo>
                    <a:pt x="17057" y="4193"/>
                    <a:pt x="16575" y="4149"/>
                    <a:pt x="16106" y="4149"/>
                  </a:cubicBezTo>
                  <a:cubicBezTo>
                    <a:pt x="16055" y="4149"/>
                    <a:pt x="16005" y="4149"/>
                    <a:pt x="15955" y="4150"/>
                  </a:cubicBezTo>
                  <a:cubicBezTo>
                    <a:pt x="14563" y="4173"/>
                    <a:pt x="13170" y="4721"/>
                    <a:pt x="12121" y="5611"/>
                  </a:cubicBezTo>
                  <a:cubicBezTo>
                    <a:pt x="11048" y="6524"/>
                    <a:pt x="10272" y="7825"/>
                    <a:pt x="8993" y="8396"/>
                  </a:cubicBezTo>
                  <a:cubicBezTo>
                    <a:pt x="7624" y="9012"/>
                    <a:pt x="6026" y="8647"/>
                    <a:pt x="4543" y="8921"/>
                  </a:cubicBezTo>
                  <a:cubicBezTo>
                    <a:pt x="2945" y="9195"/>
                    <a:pt x="1507" y="10268"/>
                    <a:pt x="754" y="11706"/>
                  </a:cubicBezTo>
                  <a:cubicBezTo>
                    <a:pt x="114" y="12984"/>
                    <a:pt x="0" y="14559"/>
                    <a:pt x="480" y="15905"/>
                  </a:cubicBezTo>
                  <a:cubicBezTo>
                    <a:pt x="639" y="15380"/>
                    <a:pt x="822" y="14878"/>
                    <a:pt x="1096" y="14422"/>
                  </a:cubicBezTo>
                  <a:cubicBezTo>
                    <a:pt x="1739" y="13393"/>
                    <a:pt x="2944" y="12747"/>
                    <a:pt x="4166" y="12747"/>
                  </a:cubicBezTo>
                  <a:cubicBezTo>
                    <a:pt x="4246" y="12747"/>
                    <a:pt x="4326" y="12750"/>
                    <a:pt x="4406" y="12756"/>
                  </a:cubicBezTo>
                  <a:cubicBezTo>
                    <a:pt x="5707" y="12847"/>
                    <a:pt x="6916" y="13691"/>
                    <a:pt x="7441" y="14878"/>
                  </a:cubicBezTo>
                  <a:cubicBezTo>
                    <a:pt x="7875" y="15883"/>
                    <a:pt x="7829" y="17001"/>
                    <a:pt x="8103" y="18074"/>
                  </a:cubicBezTo>
                  <a:cubicBezTo>
                    <a:pt x="8377" y="19124"/>
                    <a:pt x="9153" y="20197"/>
                    <a:pt x="10454" y="20607"/>
                  </a:cubicBezTo>
                  <a:cubicBezTo>
                    <a:pt x="10735" y="20091"/>
                    <a:pt x="11314" y="19834"/>
                    <a:pt x="11892" y="19834"/>
                  </a:cubicBezTo>
                  <a:cubicBezTo>
                    <a:pt x="12490" y="19834"/>
                    <a:pt x="13086" y="20108"/>
                    <a:pt x="13353" y="20653"/>
                  </a:cubicBezTo>
                  <a:cubicBezTo>
                    <a:pt x="13787" y="21475"/>
                    <a:pt x="13422" y="22548"/>
                    <a:pt x="12691" y="23141"/>
                  </a:cubicBezTo>
                  <a:cubicBezTo>
                    <a:pt x="11984" y="23734"/>
                    <a:pt x="11002" y="23940"/>
                    <a:pt x="10066" y="23963"/>
                  </a:cubicBezTo>
                  <a:cubicBezTo>
                    <a:pt x="10043" y="24031"/>
                    <a:pt x="10021" y="24122"/>
                    <a:pt x="9998" y="24191"/>
                  </a:cubicBezTo>
                  <a:cubicBezTo>
                    <a:pt x="9884" y="26314"/>
                    <a:pt x="11732" y="28208"/>
                    <a:pt x="13787" y="28802"/>
                  </a:cubicBezTo>
                  <a:cubicBezTo>
                    <a:pt x="14572" y="29033"/>
                    <a:pt x="15378" y="29124"/>
                    <a:pt x="16191" y="29124"/>
                  </a:cubicBezTo>
                  <a:cubicBezTo>
                    <a:pt x="17626" y="29124"/>
                    <a:pt x="19085" y="28842"/>
                    <a:pt x="20497" y="28551"/>
                  </a:cubicBezTo>
                  <a:cubicBezTo>
                    <a:pt x="21990" y="28243"/>
                    <a:pt x="23534" y="27925"/>
                    <a:pt x="25053" y="27925"/>
                  </a:cubicBezTo>
                  <a:cubicBezTo>
                    <a:pt x="25787" y="27925"/>
                    <a:pt x="26516" y="27999"/>
                    <a:pt x="27231" y="28185"/>
                  </a:cubicBezTo>
                  <a:cubicBezTo>
                    <a:pt x="28692" y="28573"/>
                    <a:pt x="30016" y="29395"/>
                    <a:pt x="31499" y="29760"/>
                  </a:cubicBezTo>
                  <a:cubicBezTo>
                    <a:pt x="32035" y="29896"/>
                    <a:pt x="32586" y="29962"/>
                    <a:pt x="33139" y="29962"/>
                  </a:cubicBezTo>
                  <a:cubicBezTo>
                    <a:pt x="34542" y="29962"/>
                    <a:pt x="35952" y="29536"/>
                    <a:pt x="37114" y="28733"/>
                  </a:cubicBezTo>
                  <a:cubicBezTo>
                    <a:pt x="38735" y="27638"/>
                    <a:pt x="39830" y="25834"/>
                    <a:pt x="40104" y="23894"/>
                  </a:cubicBezTo>
                  <a:cubicBezTo>
                    <a:pt x="40218" y="23050"/>
                    <a:pt x="40173" y="22182"/>
                    <a:pt x="40538" y="21429"/>
                  </a:cubicBezTo>
                  <a:cubicBezTo>
                    <a:pt x="41109" y="20219"/>
                    <a:pt x="42524" y="19672"/>
                    <a:pt x="43642" y="18896"/>
                  </a:cubicBezTo>
                  <a:cubicBezTo>
                    <a:pt x="46244" y="17069"/>
                    <a:pt x="47363" y="13395"/>
                    <a:pt x="46222" y="10427"/>
                  </a:cubicBezTo>
                  <a:cubicBezTo>
                    <a:pt x="45742" y="9172"/>
                    <a:pt x="44829" y="8008"/>
                    <a:pt x="43574" y="7529"/>
                  </a:cubicBezTo>
                  <a:cubicBezTo>
                    <a:pt x="42364" y="7072"/>
                    <a:pt x="40949" y="7232"/>
                    <a:pt x="39853" y="6547"/>
                  </a:cubicBezTo>
                  <a:cubicBezTo>
                    <a:pt x="38278" y="5543"/>
                    <a:pt x="38027" y="3078"/>
                    <a:pt x="36361" y="2187"/>
                  </a:cubicBezTo>
                  <a:cubicBezTo>
                    <a:pt x="35881" y="1934"/>
                    <a:pt x="35366" y="1852"/>
                    <a:pt x="34833" y="1852"/>
                  </a:cubicBezTo>
                  <a:cubicBezTo>
                    <a:pt x="33850" y="1852"/>
                    <a:pt x="32803" y="2130"/>
                    <a:pt x="31790" y="2130"/>
                  </a:cubicBezTo>
                  <a:cubicBezTo>
                    <a:pt x="31468" y="2130"/>
                    <a:pt x="31149" y="2102"/>
                    <a:pt x="30837" y="2028"/>
                  </a:cubicBezTo>
                  <a:cubicBezTo>
                    <a:pt x="29673" y="1754"/>
                    <a:pt x="28760" y="864"/>
                    <a:pt x="27665" y="384"/>
                  </a:cubicBezTo>
                  <a:cubicBezTo>
                    <a:pt x="27057" y="120"/>
                    <a:pt x="26414" y="0"/>
                    <a:pt x="25764" y="0"/>
                  </a:cubicBezTo>
                  <a:close/>
                </a:path>
              </a:pathLst>
            </a:custGeom>
            <a:solidFill>
              <a:srgbClr val="EE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5"/>
            <p:cNvSpPr/>
            <p:nvPr/>
          </p:nvSpPr>
          <p:spPr>
            <a:xfrm>
              <a:off x="7365102" y="2854715"/>
              <a:ext cx="315401" cy="73777"/>
            </a:xfrm>
            <a:custGeom>
              <a:avLst/>
              <a:gdLst/>
              <a:ahLst/>
              <a:cxnLst/>
              <a:rect l="l" t="t" r="r" b="b"/>
              <a:pathLst>
                <a:path w="11688" h="2734" extrusionOk="0">
                  <a:moveTo>
                    <a:pt x="10957" y="1"/>
                  </a:moveTo>
                  <a:cubicBezTo>
                    <a:pt x="9171" y="939"/>
                    <a:pt x="7144" y="1439"/>
                    <a:pt x="5134" y="1439"/>
                  </a:cubicBezTo>
                  <a:cubicBezTo>
                    <a:pt x="5089" y="1439"/>
                    <a:pt x="5044" y="1439"/>
                    <a:pt x="4999" y="1439"/>
                  </a:cubicBezTo>
                  <a:cubicBezTo>
                    <a:pt x="4077" y="1439"/>
                    <a:pt x="3148" y="1345"/>
                    <a:pt x="2233" y="1345"/>
                  </a:cubicBezTo>
                  <a:cubicBezTo>
                    <a:pt x="1585" y="1345"/>
                    <a:pt x="945" y="1392"/>
                    <a:pt x="320" y="1553"/>
                  </a:cubicBezTo>
                  <a:cubicBezTo>
                    <a:pt x="252" y="1644"/>
                    <a:pt x="183" y="1735"/>
                    <a:pt x="115" y="1850"/>
                  </a:cubicBezTo>
                  <a:cubicBezTo>
                    <a:pt x="69" y="1895"/>
                    <a:pt x="46" y="1941"/>
                    <a:pt x="1" y="2009"/>
                  </a:cubicBezTo>
                  <a:cubicBezTo>
                    <a:pt x="260" y="1975"/>
                    <a:pt x="576" y="1950"/>
                    <a:pt x="943" y="1950"/>
                  </a:cubicBezTo>
                  <a:cubicBezTo>
                    <a:pt x="1545" y="1950"/>
                    <a:pt x="2286" y="2016"/>
                    <a:pt x="3151" y="2215"/>
                  </a:cubicBezTo>
                  <a:cubicBezTo>
                    <a:pt x="4519" y="2514"/>
                    <a:pt x="6681" y="2734"/>
                    <a:pt x="8628" y="2734"/>
                  </a:cubicBezTo>
                  <a:cubicBezTo>
                    <a:pt x="9798" y="2734"/>
                    <a:pt x="10891" y="2654"/>
                    <a:pt x="11687" y="2466"/>
                  </a:cubicBezTo>
                  <a:cubicBezTo>
                    <a:pt x="11436" y="1667"/>
                    <a:pt x="11185" y="822"/>
                    <a:pt x="10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5"/>
            <p:cNvSpPr/>
            <p:nvPr/>
          </p:nvSpPr>
          <p:spPr>
            <a:xfrm>
              <a:off x="6524951" y="1805781"/>
              <a:ext cx="2189104" cy="1517070"/>
            </a:xfrm>
            <a:custGeom>
              <a:avLst/>
              <a:gdLst/>
              <a:ahLst/>
              <a:cxnLst/>
              <a:rect l="l" t="t" r="r" b="b"/>
              <a:pathLst>
                <a:path w="81123" h="56219" extrusionOk="0">
                  <a:moveTo>
                    <a:pt x="33189" y="2077"/>
                  </a:moveTo>
                  <a:lnTo>
                    <a:pt x="32869" y="2351"/>
                  </a:lnTo>
                  <a:cubicBezTo>
                    <a:pt x="29948" y="4474"/>
                    <a:pt x="27414" y="7145"/>
                    <a:pt x="24493" y="9267"/>
                  </a:cubicBezTo>
                  <a:cubicBezTo>
                    <a:pt x="21853" y="11166"/>
                    <a:pt x="18693" y="12654"/>
                    <a:pt x="15510" y="12654"/>
                  </a:cubicBezTo>
                  <a:cubicBezTo>
                    <a:pt x="14867" y="12654"/>
                    <a:pt x="14223" y="12593"/>
                    <a:pt x="13582" y="12463"/>
                  </a:cubicBezTo>
                  <a:cubicBezTo>
                    <a:pt x="11231" y="11961"/>
                    <a:pt x="9131" y="10568"/>
                    <a:pt x="7556" y="8742"/>
                  </a:cubicBezTo>
                  <a:cubicBezTo>
                    <a:pt x="6461" y="7464"/>
                    <a:pt x="5616" y="5981"/>
                    <a:pt x="4954" y="4428"/>
                  </a:cubicBezTo>
                  <a:cubicBezTo>
                    <a:pt x="4680" y="3789"/>
                    <a:pt x="4452" y="3127"/>
                    <a:pt x="4224" y="2488"/>
                  </a:cubicBezTo>
                  <a:cubicBezTo>
                    <a:pt x="4132" y="2534"/>
                    <a:pt x="4018" y="2580"/>
                    <a:pt x="3927" y="2625"/>
                  </a:cubicBezTo>
                  <a:cubicBezTo>
                    <a:pt x="2717" y="3127"/>
                    <a:pt x="1485" y="3630"/>
                    <a:pt x="275" y="4155"/>
                  </a:cubicBezTo>
                  <a:cubicBezTo>
                    <a:pt x="184" y="4200"/>
                    <a:pt x="92" y="4246"/>
                    <a:pt x="1" y="4291"/>
                  </a:cubicBezTo>
                  <a:cubicBezTo>
                    <a:pt x="115" y="4908"/>
                    <a:pt x="252" y="5524"/>
                    <a:pt x="366" y="6140"/>
                  </a:cubicBezTo>
                  <a:cubicBezTo>
                    <a:pt x="1005" y="9039"/>
                    <a:pt x="1781" y="11892"/>
                    <a:pt x="3333" y="14380"/>
                  </a:cubicBezTo>
                  <a:cubicBezTo>
                    <a:pt x="4018" y="15499"/>
                    <a:pt x="4840" y="16503"/>
                    <a:pt x="5776" y="17416"/>
                  </a:cubicBezTo>
                  <a:cubicBezTo>
                    <a:pt x="8629" y="20178"/>
                    <a:pt x="12372" y="21913"/>
                    <a:pt x="16275" y="22643"/>
                  </a:cubicBezTo>
                  <a:cubicBezTo>
                    <a:pt x="17901" y="22953"/>
                    <a:pt x="19551" y="23093"/>
                    <a:pt x="21203" y="23093"/>
                  </a:cubicBezTo>
                  <a:cubicBezTo>
                    <a:pt x="23077" y="23093"/>
                    <a:pt x="24954" y="22913"/>
                    <a:pt x="26798" y="22597"/>
                  </a:cubicBezTo>
                  <a:lnTo>
                    <a:pt x="26798" y="22597"/>
                  </a:lnTo>
                  <a:cubicBezTo>
                    <a:pt x="25223" y="30541"/>
                    <a:pt x="25132" y="38780"/>
                    <a:pt x="26547" y="46769"/>
                  </a:cubicBezTo>
                  <a:cubicBezTo>
                    <a:pt x="28213" y="44783"/>
                    <a:pt x="29834" y="42798"/>
                    <a:pt x="31249" y="40721"/>
                  </a:cubicBezTo>
                  <a:cubicBezTo>
                    <a:pt x="29263" y="29103"/>
                    <a:pt x="30313" y="17142"/>
                    <a:pt x="32550" y="5570"/>
                  </a:cubicBezTo>
                  <a:cubicBezTo>
                    <a:pt x="32755" y="4565"/>
                    <a:pt x="32961" y="3538"/>
                    <a:pt x="33120" y="2534"/>
                  </a:cubicBezTo>
                  <a:lnTo>
                    <a:pt x="33189" y="2077"/>
                  </a:lnTo>
                  <a:close/>
                  <a:moveTo>
                    <a:pt x="40790" y="0"/>
                  </a:moveTo>
                  <a:lnTo>
                    <a:pt x="40927" y="411"/>
                  </a:lnTo>
                  <a:cubicBezTo>
                    <a:pt x="42228" y="4680"/>
                    <a:pt x="42730" y="9199"/>
                    <a:pt x="42388" y="13673"/>
                  </a:cubicBezTo>
                  <a:cubicBezTo>
                    <a:pt x="42114" y="17279"/>
                    <a:pt x="41269" y="20840"/>
                    <a:pt x="40927" y="24469"/>
                  </a:cubicBezTo>
                  <a:cubicBezTo>
                    <a:pt x="40447" y="29285"/>
                    <a:pt x="40858" y="34170"/>
                    <a:pt x="42091" y="38872"/>
                  </a:cubicBezTo>
                  <a:cubicBezTo>
                    <a:pt x="43780" y="45240"/>
                    <a:pt x="46953" y="51266"/>
                    <a:pt x="51449" y="56219"/>
                  </a:cubicBezTo>
                  <a:cubicBezTo>
                    <a:pt x="51769" y="56105"/>
                    <a:pt x="52088" y="55991"/>
                    <a:pt x="52408" y="55877"/>
                  </a:cubicBezTo>
                  <a:cubicBezTo>
                    <a:pt x="59758" y="53206"/>
                    <a:pt x="66377" y="48527"/>
                    <a:pt x="71262" y="42478"/>
                  </a:cubicBezTo>
                  <a:cubicBezTo>
                    <a:pt x="69824" y="37662"/>
                    <a:pt x="65441" y="34421"/>
                    <a:pt x="62634" y="30267"/>
                  </a:cubicBezTo>
                  <a:cubicBezTo>
                    <a:pt x="60351" y="26866"/>
                    <a:pt x="59141" y="22757"/>
                    <a:pt x="59210" y="18671"/>
                  </a:cubicBezTo>
                  <a:lnTo>
                    <a:pt x="59210" y="18671"/>
                  </a:lnTo>
                  <a:cubicBezTo>
                    <a:pt x="62268" y="19265"/>
                    <a:pt x="65213" y="20452"/>
                    <a:pt x="67815" y="22164"/>
                  </a:cubicBezTo>
                  <a:cubicBezTo>
                    <a:pt x="72471" y="25245"/>
                    <a:pt x="75964" y="30107"/>
                    <a:pt x="77150" y="35539"/>
                  </a:cubicBezTo>
                  <a:cubicBezTo>
                    <a:pt x="77265" y="36110"/>
                    <a:pt x="77356" y="36658"/>
                    <a:pt x="77424" y="37228"/>
                  </a:cubicBezTo>
                  <a:cubicBezTo>
                    <a:pt x="77539" y="37206"/>
                    <a:pt x="77630" y="37206"/>
                    <a:pt x="77721" y="37183"/>
                  </a:cubicBezTo>
                  <a:cubicBezTo>
                    <a:pt x="78794" y="37046"/>
                    <a:pt x="79730" y="36886"/>
                    <a:pt x="80666" y="36726"/>
                  </a:cubicBezTo>
                  <a:cubicBezTo>
                    <a:pt x="80734" y="36726"/>
                    <a:pt x="80825" y="36703"/>
                    <a:pt x="80894" y="36681"/>
                  </a:cubicBezTo>
                  <a:cubicBezTo>
                    <a:pt x="80939" y="36087"/>
                    <a:pt x="80985" y="35471"/>
                    <a:pt x="80985" y="34855"/>
                  </a:cubicBezTo>
                  <a:cubicBezTo>
                    <a:pt x="81122" y="28349"/>
                    <a:pt x="79250" y="21844"/>
                    <a:pt x="75690" y="16435"/>
                  </a:cubicBezTo>
                  <a:cubicBezTo>
                    <a:pt x="71787" y="10500"/>
                    <a:pt x="65898" y="5912"/>
                    <a:pt x="59187" y="3584"/>
                  </a:cubicBezTo>
                  <a:cubicBezTo>
                    <a:pt x="54576" y="1986"/>
                    <a:pt x="49669" y="1438"/>
                    <a:pt x="44807" y="936"/>
                  </a:cubicBezTo>
                  <a:cubicBezTo>
                    <a:pt x="43552" y="799"/>
                    <a:pt x="42251" y="662"/>
                    <a:pt x="41109" y="137"/>
                  </a:cubicBezTo>
                  <a:lnTo>
                    <a:pt x="4079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45"/>
            <p:cNvSpPr/>
            <p:nvPr/>
          </p:nvSpPr>
          <p:spPr>
            <a:xfrm>
              <a:off x="7351555" y="1468738"/>
              <a:ext cx="35134" cy="52756"/>
            </a:xfrm>
            <a:custGeom>
              <a:avLst/>
              <a:gdLst/>
              <a:ahLst/>
              <a:cxnLst/>
              <a:rect l="l" t="t" r="r" b="b"/>
              <a:pathLst>
                <a:path w="1302" h="1955" extrusionOk="0">
                  <a:moveTo>
                    <a:pt x="940" y="1"/>
                  </a:moveTo>
                  <a:cubicBezTo>
                    <a:pt x="835" y="1"/>
                    <a:pt x="724" y="40"/>
                    <a:pt x="640" y="96"/>
                  </a:cubicBezTo>
                  <a:cubicBezTo>
                    <a:pt x="389" y="279"/>
                    <a:pt x="252" y="553"/>
                    <a:pt x="137" y="849"/>
                  </a:cubicBezTo>
                  <a:cubicBezTo>
                    <a:pt x="46" y="1123"/>
                    <a:pt x="1" y="1397"/>
                    <a:pt x="69" y="1694"/>
                  </a:cubicBezTo>
                  <a:cubicBezTo>
                    <a:pt x="69" y="1785"/>
                    <a:pt x="115" y="1877"/>
                    <a:pt x="183" y="1922"/>
                  </a:cubicBezTo>
                  <a:cubicBezTo>
                    <a:pt x="232" y="1938"/>
                    <a:pt x="280" y="1955"/>
                    <a:pt x="320" y="1955"/>
                  </a:cubicBezTo>
                  <a:cubicBezTo>
                    <a:pt x="337" y="1955"/>
                    <a:pt x="352" y="1952"/>
                    <a:pt x="366" y="1945"/>
                  </a:cubicBezTo>
                  <a:cubicBezTo>
                    <a:pt x="617" y="1945"/>
                    <a:pt x="799" y="1740"/>
                    <a:pt x="914" y="1534"/>
                  </a:cubicBezTo>
                  <a:cubicBezTo>
                    <a:pt x="1050" y="1352"/>
                    <a:pt x="1119" y="1146"/>
                    <a:pt x="1187" y="941"/>
                  </a:cubicBezTo>
                  <a:cubicBezTo>
                    <a:pt x="1210" y="941"/>
                    <a:pt x="1256" y="735"/>
                    <a:pt x="1279" y="553"/>
                  </a:cubicBezTo>
                  <a:cubicBezTo>
                    <a:pt x="1302" y="370"/>
                    <a:pt x="1279" y="142"/>
                    <a:pt x="1119" y="51"/>
                  </a:cubicBezTo>
                  <a:cubicBezTo>
                    <a:pt x="1067" y="16"/>
                    <a:pt x="1004" y="1"/>
                    <a:pt x="9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45"/>
            <p:cNvSpPr/>
            <p:nvPr/>
          </p:nvSpPr>
          <p:spPr>
            <a:xfrm>
              <a:off x="7371254" y="1390481"/>
              <a:ext cx="67786" cy="39695"/>
            </a:xfrm>
            <a:custGeom>
              <a:avLst/>
              <a:gdLst/>
              <a:ahLst/>
              <a:cxnLst/>
              <a:rect l="l" t="t" r="r" b="b"/>
              <a:pathLst>
                <a:path w="2512" h="1471" extrusionOk="0">
                  <a:moveTo>
                    <a:pt x="1242" y="0"/>
                  </a:moveTo>
                  <a:cubicBezTo>
                    <a:pt x="1039" y="0"/>
                    <a:pt x="834" y="40"/>
                    <a:pt x="640" y="120"/>
                  </a:cubicBezTo>
                  <a:cubicBezTo>
                    <a:pt x="343" y="234"/>
                    <a:pt x="69" y="463"/>
                    <a:pt x="1" y="782"/>
                  </a:cubicBezTo>
                  <a:cubicBezTo>
                    <a:pt x="1" y="851"/>
                    <a:pt x="1" y="942"/>
                    <a:pt x="47" y="988"/>
                  </a:cubicBezTo>
                  <a:cubicBezTo>
                    <a:pt x="74" y="1029"/>
                    <a:pt x="118" y="1037"/>
                    <a:pt x="163" y="1037"/>
                  </a:cubicBezTo>
                  <a:cubicBezTo>
                    <a:pt x="194" y="1037"/>
                    <a:pt x="225" y="1033"/>
                    <a:pt x="252" y="1033"/>
                  </a:cubicBezTo>
                  <a:cubicBezTo>
                    <a:pt x="480" y="988"/>
                    <a:pt x="709" y="919"/>
                    <a:pt x="937" y="919"/>
                  </a:cubicBezTo>
                  <a:cubicBezTo>
                    <a:pt x="1165" y="919"/>
                    <a:pt x="1416" y="965"/>
                    <a:pt x="1576" y="1125"/>
                  </a:cubicBezTo>
                  <a:cubicBezTo>
                    <a:pt x="1690" y="1239"/>
                    <a:pt x="1827" y="1398"/>
                    <a:pt x="2010" y="1444"/>
                  </a:cubicBezTo>
                  <a:cubicBezTo>
                    <a:pt x="2056" y="1462"/>
                    <a:pt x="2107" y="1470"/>
                    <a:pt x="2158" y="1470"/>
                  </a:cubicBezTo>
                  <a:cubicBezTo>
                    <a:pt x="2307" y="1470"/>
                    <a:pt x="2455" y="1397"/>
                    <a:pt x="2489" y="1261"/>
                  </a:cubicBezTo>
                  <a:cubicBezTo>
                    <a:pt x="2512" y="1193"/>
                    <a:pt x="2512" y="1125"/>
                    <a:pt x="2512" y="1079"/>
                  </a:cubicBezTo>
                  <a:cubicBezTo>
                    <a:pt x="2466" y="668"/>
                    <a:pt x="2192" y="303"/>
                    <a:pt x="1827" y="120"/>
                  </a:cubicBezTo>
                  <a:cubicBezTo>
                    <a:pt x="1644" y="40"/>
                    <a:pt x="1445" y="0"/>
                    <a:pt x="1242" y="0"/>
                  </a:cubicBezTo>
                  <a:close/>
                </a:path>
              </a:pathLst>
            </a:custGeom>
            <a:solidFill>
              <a:srgbClr val="EE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45"/>
            <p:cNvSpPr/>
            <p:nvPr/>
          </p:nvSpPr>
          <p:spPr>
            <a:xfrm>
              <a:off x="6366063" y="1276956"/>
              <a:ext cx="2347992" cy="2852180"/>
            </a:xfrm>
            <a:custGeom>
              <a:avLst/>
              <a:gdLst/>
              <a:ahLst/>
              <a:cxnLst/>
              <a:rect l="l" t="t" r="r" b="b"/>
              <a:pathLst>
                <a:path w="87011" h="105695" extrusionOk="0">
                  <a:moveTo>
                    <a:pt x="63908" y="0"/>
                  </a:moveTo>
                  <a:cubicBezTo>
                    <a:pt x="63313" y="0"/>
                    <a:pt x="62673" y="144"/>
                    <a:pt x="62039" y="424"/>
                  </a:cubicBezTo>
                  <a:cubicBezTo>
                    <a:pt x="61240" y="766"/>
                    <a:pt x="60533" y="1291"/>
                    <a:pt x="59825" y="1816"/>
                  </a:cubicBezTo>
                  <a:cubicBezTo>
                    <a:pt x="59643" y="1953"/>
                    <a:pt x="59460" y="2090"/>
                    <a:pt x="59277" y="2227"/>
                  </a:cubicBezTo>
                  <a:cubicBezTo>
                    <a:pt x="58456" y="2798"/>
                    <a:pt x="57474" y="3414"/>
                    <a:pt x="56379" y="3551"/>
                  </a:cubicBezTo>
                  <a:cubicBezTo>
                    <a:pt x="56200" y="3576"/>
                    <a:pt x="56022" y="3587"/>
                    <a:pt x="55844" y="3587"/>
                  </a:cubicBezTo>
                  <a:cubicBezTo>
                    <a:pt x="54709" y="3587"/>
                    <a:pt x="53621" y="3121"/>
                    <a:pt x="52772" y="2707"/>
                  </a:cubicBezTo>
                  <a:cubicBezTo>
                    <a:pt x="52498" y="2570"/>
                    <a:pt x="52224" y="2433"/>
                    <a:pt x="51950" y="2296"/>
                  </a:cubicBezTo>
                  <a:cubicBezTo>
                    <a:pt x="51106" y="1839"/>
                    <a:pt x="50216" y="1383"/>
                    <a:pt x="49257" y="1132"/>
                  </a:cubicBezTo>
                  <a:cubicBezTo>
                    <a:pt x="48750" y="1004"/>
                    <a:pt x="48230" y="942"/>
                    <a:pt x="47710" y="942"/>
                  </a:cubicBezTo>
                  <a:cubicBezTo>
                    <a:pt x="46004" y="942"/>
                    <a:pt x="44301" y="1608"/>
                    <a:pt x="43094" y="2798"/>
                  </a:cubicBezTo>
                  <a:cubicBezTo>
                    <a:pt x="43049" y="2844"/>
                    <a:pt x="43049" y="2935"/>
                    <a:pt x="43094" y="2958"/>
                  </a:cubicBezTo>
                  <a:cubicBezTo>
                    <a:pt x="43121" y="2984"/>
                    <a:pt x="43156" y="2996"/>
                    <a:pt x="43189" y="2996"/>
                  </a:cubicBezTo>
                  <a:cubicBezTo>
                    <a:pt x="43212" y="2996"/>
                    <a:pt x="43235" y="2990"/>
                    <a:pt x="43254" y="2981"/>
                  </a:cubicBezTo>
                  <a:cubicBezTo>
                    <a:pt x="44420" y="1815"/>
                    <a:pt x="46049" y="1167"/>
                    <a:pt x="47678" y="1167"/>
                  </a:cubicBezTo>
                  <a:cubicBezTo>
                    <a:pt x="48186" y="1167"/>
                    <a:pt x="48695" y="1230"/>
                    <a:pt x="49189" y="1360"/>
                  </a:cubicBezTo>
                  <a:cubicBezTo>
                    <a:pt x="50124" y="1588"/>
                    <a:pt x="50992" y="2045"/>
                    <a:pt x="51836" y="2501"/>
                  </a:cubicBezTo>
                  <a:cubicBezTo>
                    <a:pt x="52110" y="2638"/>
                    <a:pt x="52384" y="2775"/>
                    <a:pt x="52658" y="2912"/>
                  </a:cubicBezTo>
                  <a:cubicBezTo>
                    <a:pt x="53548" y="3346"/>
                    <a:pt x="54689" y="3825"/>
                    <a:pt x="55876" y="3825"/>
                  </a:cubicBezTo>
                  <a:cubicBezTo>
                    <a:pt x="56036" y="3825"/>
                    <a:pt x="56219" y="3802"/>
                    <a:pt x="56401" y="3779"/>
                  </a:cubicBezTo>
                  <a:cubicBezTo>
                    <a:pt x="57565" y="3642"/>
                    <a:pt x="58570" y="3003"/>
                    <a:pt x="59414" y="2410"/>
                  </a:cubicBezTo>
                  <a:cubicBezTo>
                    <a:pt x="59597" y="2273"/>
                    <a:pt x="59780" y="2136"/>
                    <a:pt x="59962" y="1999"/>
                  </a:cubicBezTo>
                  <a:cubicBezTo>
                    <a:pt x="60647" y="1497"/>
                    <a:pt x="61354" y="972"/>
                    <a:pt x="62153" y="630"/>
                  </a:cubicBezTo>
                  <a:cubicBezTo>
                    <a:pt x="62747" y="363"/>
                    <a:pt x="63340" y="232"/>
                    <a:pt x="63889" y="232"/>
                  </a:cubicBezTo>
                  <a:cubicBezTo>
                    <a:pt x="64375" y="232"/>
                    <a:pt x="64826" y="335"/>
                    <a:pt x="65212" y="538"/>
                  </a:cubicBezTo>
                  <a:cubicBezTo>
                    <a:pt x="65623" y="744"/>
                    <a:pt x="65942" y="1063"/>
                    <a:pt x="66285" y="1360"/>
                  </a:cubicBezTo>
                  <a:cubicBezTo>
                    <a:pt x="66627" y="1680"/>
                    <a:pt x="66969" y="1999"/>
                    <a:pt x="67380" y="2227"/>
                  </a:cubicBezTo>
                  <a:cubicBezTo>
                    <a:pt x="67805" y="2452"/>
                    <a:pt x="68291" y="2561"/>
                    <a:pt x="68805" y="2561"/>
                  </a:cubicBezTo>
                  <a:cubicBezTo>
                    <a:pt x="69230" y="2561"/>
                    <a:pt x="69675" y="2486"/>
                    <a:pt x="70119" y="2341"/>
                  </a:cubicBezTo>
                  <a:cubicBezTo>
                    <a:pt x="71010" y="2045"/>
                    <a:pt x="71763" y="1497"/>
                    <a:pt x="72470" y="972"/>
                  </a:cubicBezTo>
                  <a:cubicBezTo>
                    <a:pt x="72516" y="926"/>
                    <a:pt x="72516" y="858"/>
                    <a:pt x="72470" y="789"/>
                  </a:cubicBezTo>
                  <a:cubicBezTo>
                    <a:pt x="72459" y="766"/>
                    <a:pt x="72436" y="755"/>
                    <a:pt x="72408" y="755"/>
                  </a:cubicBezTo>
                  <a:cubicBezTo>
                    <a:pt x="72379" y="755"/>
                    <a:pt x="72345" y="766"/>
                    <a:pt x="72311" y="789"/>
                  </a:cubicBezTo>
                  <a:cubicBezTo>
                    <a:pt x="71649" y="1314"/>
                    <a:pt x="70895" y="1839"/>
                    <a:pt x="70028" y="2136"/>
                  </a:cubicBezTo>
                  <a:cubicBezTo>
                    <a:pt x="69627" y="2267"/>
                    <a:pt x="69225" y="2331"/>
                    <a:pt x="68841" y="2331"/>
                  </a:cubicBezTo>
                  <a:cubicBezTo>
                    <a:pt x="68352" y="2331"/>
                    <a:pt x="67891" y="2226"/>
                    <a:pt x="67494" y="2022"/>
                  </a:cubicBezTo>
                  <a:cubicBezTo>
                    <a:pt x="67106" y="1816"/>
                    <a:pt x="66764" y="1497"/>
                    <a:pt x="66422" y="1200"/>
                  </a:cubicBezTo>
                  <a:cubicBezTo>
                    <a:pt x="66102" y="881"/>
                    <a:pt x="65737" y="561"/>
                    <a:pt x="65326" y="333"/>
                  </a:cubicBezTo>
                  <a:cubicBezTo>
                    <a:pt x="64911" y="109"/>
                    <a:pt x="64427" y="0"/>
                    <a:pt x="63908" y="0"/>
                  </a:cubicBezTo>
                  <a:close/>
                  <a:moveTo>
                    <a:pt x="63164" y="2519"/>
                  </a:moveTo>
                  <a:cubicBezTo>
                    <a:pt x="63116" y="2519"/>
                    <a:pt x="63068" y="2521"/>
                    <a:pt x="63021" y="2524"/>
                  </a:cubicBezTo>
                  <a:cubicBezTo>
                    <a:pt x="61994" y="2593"/>
                    <a:pt x="61218" y="3300"/>
                    <a:pt x="60441" y="3985"/>
                  </a:cubicBezTo>
                  <a:cubicBezTo>
                    <a:pt x="60145" y="4236"/>
                    <a:pt x="59825" y="4533"/>
                    <a:pt x="59506" y="4761"/>
                  </a:cubicBezTo>
                  <a:cubicBezTo>
                    <a:pt x="58557" y="5442"/>
                    <a:pt x="57366" y="5824"/>
                    <a:pt x="56101" y="5824"/>
                  </a:cubicBezTo>
                  <a:cubicBezTo>
                    <a:pt x="55966" y="5824"/>
                    <a:pt x="55830" y="5820"/>
                    <a:pt x="55694" y="5811"/>
                  </a:cubicBezTo>
                  <a:cubicBezTo>
                    <a:pt x="54416" y="5742"/>
                    <a:pt x="53092" y="5309"/>
                    <a:pt x="51859" y="4578"/>
                  </a:cubicBezTo>
                  <a:cubicBezTo>
                    <a:pt x="51631" y="4441"/>
                    <a:pt x="51380" y="4282"/>
                    <a:pt x="51174" y="4145"/>
                  </a:cubicBezTo>
                  <a:cubicBezTo>
                    <a:pt x="50649" y="3802"/>
                    <a:pt x="50124" y="3460"/>
                    <a:pt x="49531" y="3232"/>
                  </a:cubicBezTo>
                  <a:cubicBezTo>
                    <a:pt x="48981" y="3008"/>
                    <a:pt x="48385" y="2898"/>
                    <a:pt x="47789" y="2898"/>
                  </a:cubicBezTo>
                  <a:cubicBezTo>
                    <a:pt x="46925" y="2898"/>
                    <a:pt x="46060" y="3128"/>
                    <a:pt x="45331" y="3574"/>
                  </a:cubicBezTo>
                  <a:cubicBezTo>
                    <a:pt x="45285" y="3620"/>
                    <a:pt x="45263" y="3688"/>
                    <a:pt x="45285" y="3734"/>
                  </a:cubicBezTo>
                  <a:cubicBezTo>
                    <a:pt x="45319" y="3767"/>
                    <a:pt x="45365" y="3788"/>
                    <a:pt x="45404" y="3788"/>
                  </a:cubicBezTo>
                  <a:cubicBezTo>
                    <a:pt x="45419" y="3788"/>
                    <a:pt x="45433" y="3786"/>
                    <a:pt x="45445" y="3779"/>
                  </a:cubicBezTo>
                  <a:cubicBezTo>
                    <a:pt x="46149" y="3347"/>
                    <a:pt x="46972" y="3130"/>
                    <a:pt x="47792" y="3130"/>
                  </a:cubicBezTo>
                  <a:cubicBezTo>
                    <a:pt x="48356" y="3130"/>
                    <a:pt x="48919" y="3232"/>
                    <a:pt x="49440" y="3437"/>
                  </a:cubicBezTo>
                  <a:cubicBezTo>
                    <a:pt x="50010" y="3665"/>
                    <a:pt x="50535" y="4008"/>
                    <a:pt x="51037" y="4327"/>
                  </a:cubicBezTo>
                  <a:cubicBezTo>
                    <a:pt x="51266" y="4464"/>
                    <a:pt x="51494" y="4624"/>
                    <a:pt x="51745" y="4761"/>
                  </a:cubicBezTo>
                  <a:cubicBezTo>
                    <a:pt x="53000" y="5537"/>
                    <a:pt x="54370" y="5971"/>
                    <a:pt x="55671" y="6039"/>
                  </a:cubicBezTo>
                  <a:cubicBezTo>
                    <a:pt x="55808" y="6062"/>
                    <a:pt x="55922" y="6062"/>
                    <a:pt x="56036" y="6062"/>
                  </a:cubicBezTo>
                  <a:cubicBezTo>
                    <a:pt x="57383" y="6062"/>
                    <a:pt x="58638" y="5674"/>
                    <a:pt x="59643" y="4944"/>
                  </a:cubicBezTo>
                  <a:cubicBezTo>
                    <a:pt x="59985" y="4715"/>
                    <a:pt x="60304" y="4419"/>
                    <a:pt x="60601" y="4145"/>
                  </a:cubicBezTo>
                  <a:cubicBezTo>
                    <a:pt x="61354" y="3460"/>
                    <a:pt x="62085" y="2821"/>
                    <a:pt x="63021" y="2752"/>
                  </a:cubicBezTo>
                  <a:cubicBezTo>
                    <a:pt x="63049" y="2751"/>
                    <a:pt x="63077" y="2751"/>
                    <a:pt x="63105" y="2751"/>
                  </a:cubicBezTo>
                  <a:cubicBezTo>
                    <a:pt x="63699" y="2751"/>
                    <a:pt x="64358" y="2981"/>
                    <a:pt x="65121" y="3483"/>
                  </a:cubicBezTo>
                  <a:cubicBezTo>
                    <a:pt x="65303" y="3620"/>
                    <a:pt x="65509" y="3779"/>
                    <a:pt x="65714" y="3916"/>
                  </a:cubicBezTo>
                  <a:cubicBezTo>
                    <a:pt x="66125" y="4236"/>
                    <a:pt x="66559" y="4555"/>
                    <a:pt x="67061" y="4807"/>
                  </a:cubicBezTo>
                  <a:cubicBezTo>
                    <a:pt x="67631" y="5077"/>
                    <a:pt x="68263" y="5211"/>
                    <a:pt x="68895" y="5211"/>
                  </a:cubicBezTo>
                  <a:cubicBezTo>
                    <a:pt x="69704" y="5211"/>
                    <a:pt x="70513" y="4991"/>
                    <a:pt x="71192" y="4555"/>
                  </a:cubicBezTo>
                  <a:cubicBezTo>
                    <a:pt x="71238" y="4533"/>
                    <a:pt x="71261" y="4464"/>
                    <a:pt x="71238" y="4396"/>
                  </a:cubicBezTo>
                  <a:cubicBezTo>
                    <a:pt x="71210" y="4367"/>
                    <a:pt x="71173" y="4348"/>
                    <a:pt x="71138" y="4348"/>
                  </a:cubicBezTo>
                  <a:cubicBezTo>
                    <a:pt x="71116" y="4348"/>
                    <a:pt x="71095" y="4355"/>
                    <a:pt x="71078" y="4373"/>
                  </a:cubicBezTo>
                  <a:cubicBezTo>
                    <a:pt x="70426" y="4782"/>
                    <a:pt x="69659" y="4991"/>
                    <a:pt x="68894" y="4991"/>
                  </a:cubicBezTo>
                  <a:cubicBezTo>
                    <a:pt x="68294" y="4991"/>
                    <a:pt x="67694" y="4862"/>
                    <a:pt x="67152" y="4601"/>
                  </a:cubicBezTo>
                  <a:cubicBezTo>
                    <a:pt x="66696" y="4373"/>
                    <a:pt x="66262" y="4053"/>
                    <a:pt x="65851" y="3734"/>
                  </a:cubicBezTo>
                  <a:cubicBezTo>
                    <a:pt x="65646" y="3597"/>
                    <a:pt x="65440" y="3437"/>
                    <a:pt x="65235" y="3300"/>
                  </a:cubicBezTo>
                  <a:cubicBezTo>
                    <a:pt x="64472" y="2792"/>
                    <a:pt x="63788" y="2519"/>
                    <a:pt x="63164" y="2519"/>
                  </a:cubicBezTo>
                  <a:close/>
                  <a:moveTo>
                    <a:pt x="5803" y="3086"/>
                  </a:moveTo>
                  <a:cubicBezTo>
                    <a:pt x="5764" y="3086"/>
                    <a:pt x="5723" y="3107"/>
                    <a:pt x="5706" y="3140"/>
                  </a:cubicBezTo>
                  <a:cubicBezTo>
                    <a:pt x="5684" y="3209"/>
                    <a:pt x="5706" y="3277"/>
                    <a:pt x="5752" y="3300"/>
                  </a:cubicBezTo>
                  <a:cubicBezTo>
                    <a:pt x="6140" y="3460"/>
                    <a:pt x="6437" y="3825"/>
                    <a:pt x="6733" y="4190"/>
                  </a:cubicBezTo>
                  <a:cubicBezTo>
                    <a:pt x="7076" y="4647"/>
                    <a:pt x="7464" y="5103"/>
                    <a:pt x="8057" y="5172"/>
                  </a:cubicBezTo>
                  <a:cubicBezTo>
                    <a:pt x="8080" y="5195"/>
                    <a:pt x="8126" y="5195"/>
                    <a:pt x="8171" y="5195"/>
                  </a:cubicBezTo>
                  <a:cubicBezTo>
                    <a:pt x="8286" y="5217"/>
                    <a:pt x="8400" y="5217"/>
                    <a:pt x="8468" y="5286"/>
                  </a:cubicBezTo>
                  <a:cubicBezTo>
                    <a:pt x="8560" y="5354"/>
                    <a:pt x="8560" y="5491"/>
                    <a:pt x="8560" y="5651"/>
                  </a:cubicBezTo>
                  <a:cubicBezTo>
                    <a:pt x="8582" y="5720"/>
                    <a:pt x="8582" y="5788"/>
                    <a:pt x="8582" y="5879"/>
                  </a:cubicBezTo>
                  <a:cubicBezTo>
                    <a:pt x="8651" y="6267"/>
                    <a:pt x="8970" y="6541"/>
                    <a:pt x="9290" y="6770"/>
                  </a:cubicBezTo>
                  <a:lnTo>
                    <a:pt x="11983" y="8892"/>
                  </a:lnTo>
                  <a:cubicBezTo>
                    <a:pt x="12006" y="8915"/>
                    <a:pt x="12029" y="8915"/>
                    <a:pt x="12052" y="8915"/>
                  </a:cubicBezTo>
                  <a:cubicBezTo>
                    <a:pt x="12075" y="8915"/>
                    <a:pt x="12120" y="8915"/>
                    <a:pt x="12143" y="8892"/>
                  </a:cubicBezTo>
                  <a:cubicBezTo>
                    <a:pt x="12189" y="8824"/>
                    <a:pt x="12166" y="8755"/>
                    <a:pt x="12120" y="8710"/>
                  </a:cubicBezTo>
                  <a:lnTo>
                    <a:pt x="9427" y="6610"/>
                  </a:lnTo>
                  <a:cubicBezTo>
                    <a:pt x="9130" y="6382"/>
                    <a:pt x="8879" y="6130"/>
                    <a:pt x="8811" y="5834"/>
                  </a:cubicBezTo>
                  <a:cubicBezTo>
                    <a:pt x="8811" y="5765"/>
                    <a:pt x="8811" y="5697"/>
                    <a:pt x="8788" y="5628"/>
                  </a:cubicBezTo>
                  <a:cubicBezTo>
                    <a:pt x="8788" y="5446"/>
                    <a:pt x="8788" y="5240"/>
                    <a:pt x="8605" y="5103"/>
                  </a:cubicBezTo>
                  <a:cubicBezTo>
                    <a:pt x="8491" y="4989"/>
                    <a:pt x="8331" y="4989"/>
                    <a:pt x="8194" y="4966"/>
                  </a:cubicBezTo>
                  <a:lnTo>
                    <a:pt x="8080" y="4966"/>
                  </a:lnTo>
                  <a:cubicBezTo>
                    <a:pt x="7578" y="4898"/>
                    <a:pt x="7258" y="4487"/>
                    <a:pt x="6893" y="4031"/>
                  </a:cubicBezTo>
                  <a:cubicBezTo>
                    <a:pt x="6597" y="3665"/>
                    <a:pt x="6300" y="3277"/>
                    <a:pt x="5843" y="3095"/>
                  </a:cubicBezTo>
                  <a:cubicBezTo>
                    <a:pt x="5831" y="3089"/>
                    <a:pt x="5817" y="3086"/>
                    <a:pt x="5803" y="3086"/>
                  </a:cubicBezTo>
                  <a:close/>
                  <a:moveTo>
                    <a:pt x="4332" y="4752"/>
                  </a:moveTo>
                  <a:cubicBezTo>
                    <a:pt x="4283" y="4752"/>
                    <a:pt x="4240" y="4778"/>
                    <a:pt x="4223" y="4829"/>
                  </a:cubicBezTo>
                  <a:cubicBezTo>
                    <a:pt x="4200" y="4875"/>
                    <a:pt x="4223" y="4944"/>
                    <a:pt x="4268" y="4966"/>
                  </a:cubicBezTo>
                  <a:cubicBezTo>
                    <a:pt x="4634" y="5149"/>
                    <a:pt x="4930" y="5423"/>
                    <a:pt x="5159" y="5765"/>
                  </a:cubicBezTo>
                  <a:cubicBezTo>
                    <a:pt x="5204" y="5811"/>
                    <a:pt x="5227" y="5857"/>
                    <a:pt x="5250" y="5902"/>
                  </a:cubicBezTo>
                  <a:cubicBezTo>
                    <a:pt x="5432" y="6176"/>
                    <a:pt x="5615" y="6496"/>
                    <a:pt x="5957" y="6564"/>
                  </a:cubicBezTo>
                  <a:lnTo>
                    <a:pt x="6277" y="6564"/>
                  </a:lnTo>
                  <a:cubicBezTo>
                    <a:pt x="6334" y="6553"/>
                    <a:pt x="6385" y="6547"/>
                    <a:pt x="6434" y="6547"/>
                  </a:cubicBezTo>
                  <a:cubicBezTo>
                    <a:pt x="6482" y="6547"/>
                    <a:pt x="6528" y="6553"/>
                    <a:pt x="6574" y="6564"/>
                  </a:cubicBezTo>
                  <a:cubicBezTo>
                    <a:pt x="6779" y="6655"/>
                    <a:pt x="6870" y="6906"/>
                    <a:pt x="6939" y="7135"/>
                  </a:cubicBezTo>
                  <a:cubicBezTo>
                    <a:pt x="6939" y="7180"/>
                    <a:pt x="6962" y="7203"/>
                    <a:pt x="6985" y="7249"/>
                  </a:cubicBezTo>
                  <a:cubicBezTo>
                    <a:pt x="7167" y="7842"/>
                    <a:pt x="7601" y="8322"/>
                    <a:pt x="8012" y="8778"/>
                  </a:cubicBezTo>
                  <a:cubicBezTo>
                    <a:pt x="8354" y="9166"/>
                    <a:pt x="8719" y="9577"/>
                    <a:pt x="8925" y="10034"/>
                  </a:cubicBezTo>
                  <a:cubicBezTo>
                    <a:pt x="8948" y="10079"/>
                    <a:pt x="8993" y="10102"/>
                    <a:pt x="9039" y="10102"/>
                  </a:cubicBezTo>
                  <a:lnTo>
                    <a:pt x="9084" y="10102"/>
                  </a:lnTo>
                  <a:cubicBezTo>
                    <a:pt x="9153" y="10079"/>
                    <a:pt x="9176" y="10011"/>
                    <a:pt x="9153" y="9942"/>
                  </a:cubicBezTo>
                  <a:cubicBezTo>
                    <a:pt x="8925" y="9440"/>
                    <a:pt x="8537" y="9029"/>
                    <a:pt x="8171" y="8618"/>
                  </a:cubicBezTo>
                  <a:cubicBezTo>
                    <a:pt x="7761" y="8162"/>
                    <a:pt x="7373" y="7728"/>
                    <a:pt x="7190" y="7180"/>
                  </a:cubicBezTo>
                  <a:cubicBezTo>
                    <a:pt x="7167" y="7135"/>
                    <a:pt x="7167" y="7112"/>
                    <a:pt x="7167" y="7066"/>
                  </a:cubicBezTo>
                  <a:cubicBezTo>
                    <a:pt x="7053" y="6792"/>
                    <a:pt x="6962" y="6473"/>
                    <a:pt x="6665" y="6359"/>
                  </a:cubicBezTo>
                  <a:cubicBezTo>
                    <a:pt x="6585" y="6332"/>
                    <a:pt x="6505" y="6321"/>
                    <a:pt x="6424" y="6321"/>
                  </a:cubicBezTo>
                  <a:cubicBezTo>
                    <a:pt x="6368" y="6321"/>
                    <a:pt x="6311" y="6326"/>
                    <a:pt x="6254" y="6336"/>
                  </a:cubicBezTo>
                  <a:lnTo>
                    <a:pt x="6003" y="6336"/>
                  </a:lnTo>
                  <a:cubicBezTo>
                    <a:pt x="5752" y="6290"/>
                    <a:pt x="5615" y="6039"/>
                    <a:pt x="5455" y="5788"/>
                  </a:cubicBezTo>
                  <a:cubicBezTo>
                    <a:pt x="5410" y="5720"/>
                    <a:pt x="5387" y="5674"/>
                    <a:pt x="5341" y="5628"/>
                  </a:cubicBezTo>
                  <a:cubicBezTo>
                    <a:pt x="5113" y="5263"/>
                    <a:pt x="4771" y="4966"/>
                    <a:pt x="4382" y="4761"/>
                  </a:cubicBezTo>
                  <a:cubicBezTo>
                    <a:pt x="4365" y="4755"/>
                    <a:pt x="4348" y="4752"/>
                    <a:pt x="4332" y="4752"/>
                  </a:cubicBezTo>
                  <a:close/>
                  <a:moveTo>
                    <a:pt x="2638" y="6608"/>
                  </a:moveTo>
                  <a:cubicBezTo>
                    <a:pt x="2617" y="6608"/>
                    <a:pt x="2597" y="6615"/>
                    <a:pt x="2579" y="6633"/>
                  </a:cubicBezTo>
                  <a:cubicBezTo>
                    <a:pt x="2511" y="6655"/>
                    <a:pt x="2488" y="6724"/>
                    <a:pt x="2534" y="6792"/>
                  </a:cubicBezTo>
                  <a:lnTo>
                    <a:pt x="3127" y="7797"/>
                  </a:lnTo>
                  <a:cubicBezTo>
                    <a:pt x="3196" y="7911"/>
                    <a:pt x="3333" y="8116"/>
                    <a:pt x="3538" y="8139"/>
                  </a:cubicBezTo>
                  <a:cubicBezTo>
                    <a:pt x="3675" y="8139"/>
                    <a:pt x="3812" y="8071"/>
                    <a:pt x="3926" y="8025"/>
                  </a:cubicBezTo>
                  <a:cubicBezTo>
                    <a:pt x="4025" y="7976"/>
                    <a:pt x="4088" y="7938"/>
                    <a:pt x="4132" y="7938"/>
                  </a:cubicBezTo>
                  <a:cubicBezTo>
                    <a:pt x="4150" y="7938"/>
                    <a:pt x="4164" y="7944"/>
                    <a:pt x="4177" y="7956"/>
                  </a:cubicBezTo>
                  <a:cubicBezTo>
                    <a:pt x="4223" y="8002"/>
                    <a:pt x="4200" y="8071"/>
                    <a:pt x="4154" y="8230"/>
                  </a:cubicBezTo>
                  <a:cubicBezTo>
                    <a:pt x="4109" y="8367"/>
                    <a:pt x="4063" y="8573"/>
                    <a:pt x="4154" y="8710"/>
                  </a:cubicBezTo>
                  <a:cubicBezTo>
                    <a:pt x="4246" y="8824"/>
                    <a:pt x="4360" y="8869"/>
                    <a:pt x="4451" y="8892"/>
                  </a:cubicBezTo>
                  <a:cubicBezTo>
                    <a:pt x="4474" y="8892"/>
                    <a:pt x="4519" y="8915"/>
                    <a:pt x="4542" y="8915"/>
                  </a:cubicBezTo>
                  <a:cubicBezTo>
                    <a:pt x="4702" y="8984"/>
                    <a:pt x="4793" y="9143"/>
                    <a:pt x="4907" y="9303"/>
                  </a:cubicBezTo>
                  <a:lnTo>
                    <a:pt x="4976" y="9372"/>
                  </a:lnTo>
                  <a:cubicBezTo>
                    <a:pt x="5204" y="9714"/>
                    <a:pt x="5524" y="10011"/>
                    <a:pt x="5820" y="10307"/>
                  </a:cubicBezTo>
                  <a:lnTo>
                    <a:pt x="8217" y="12636"/>
                  </a:lnTo>
                  <a:cubicBezTo>
                    <a:pt x="8240" y="12658"/>
                    <a:pt x="8286" y="12658"/>
                    <a:pt x="8308" y="12658"/>
                  </a:cubicBezTo>
                  <a:cubicBezTo>
                    <a:pt x="8331" y="12658"/>
                    <a:pt x="8354" y="12658"/>
                    <a:pt x="8377" y="12636"/>
                  </a:cubicBezTo>
                  <a:cubicBezTo>
                    <a:pt x="8423" y="12590"/>
                    <a:pt x="8423" y="12499"/>
                    <a:pt x="8377" y="12476"/>
                  </a:cubicBezTo>
                  <a:lnTo>
                    <a:pt x="5980" y="10125"/>
                  </a:lnTo>
                  <a:cubicBezTo>
                    <a:pt x="5684" y="9851"/>
                    <a:pt x="5387" y="9577"/>
                    <a:pt x="5159" y="9235"/>
                  </a:cubicBezTo>
                  <a:lnTo>
                    <a:pt x="5113" y="9166"/>
                  </a:lnTo>
                  <a:cubicBezTo>
                    <a:pt x="4976" y="9006"/>
                    <a:pt x="4839" y="8801"/>
                    <a:pt x="4634" y="8710"/>
                  </a:cubicBezTo>
                  <a:cubicBezTo>
                    <a:pt x="4588" y="8687"/>
                    <a:pt x="4565" y="8687"/>
                    <a:pt x="4519" y="8664"/>
                  </a:cubicBezTo>
                  <a:cubicBezTo>
                    <a:pt x="4451" y="8641"/>
                    <a:pt x="4382" y="8641"/>
                    <a:pt x="4360" y="8596"/>
                  </a:cubicBezTo>
                  <a:cubicBezTo>
                    <a:pt x="4314" y="8527"/>
                    <a:pt x="4337" y="8413"/>
                    <a:pt x="4382" y="8299"/>
                  </a:cubicBezTo>
                  <a:cubicBezTo>
                    <a:pt x="4428" y="8116"/>
                    <a:pt x="4497" y="7911"/>
                    <a:pt x="4314" y="7774"/>
                  </a:cubicBezTo>
                  <a:cubicBezTo>
                    <a:pt x="4259" y="7727"/>
                    <a:pt x="4202" y="7710"/>
                    <a:pt x="4145" y="7710"/>
                  </a:cubicBezTo>
                  <a:cubicBezTo>
                    <a:pt x="4035" y="7710"/>
                    <a:pt x="3925" y="7774"/>
                    <a:pt x="3835" y="7819"/>
                  </a:cubicBezTo>
                  <a:cubicBezTo>
                    <a:pt x="3743" y="7865"/>
                    <a:pt x="3652" y="7911"/>
                    <a:pt x="3561" y="7911"/>
                  </a:cubicBezTo>
                  <a:cubicBezTo>
                    <a:pt x="3469" y="7888"/>
                    <a:pt x="3401" y="7797"/>
                    <a:pt x="3333" y="7683"/>
                  </a:cubicBezTo>
                  <a:lnTo>
                    <a:pt x="2716" y="6655"/>
                  </a:lnTo>
                  <a:cubicBezTo>
                    <a:pt x="2702" y="6627"/>
                    <a:pt x="2671" y="6608"/>
                    <a:pt x="2638" y="6608"/>
                  </a:cubicBezTo>
                  <a:close/>
                  <a:moveTo>
                    <a:pt x="38164" y="11586"/>
                  </a:moveTo>
                  <a:cubicBezTo>
                    <a:pt x="38095" y="11586"/>
                    <a:pt x="38027" y="11631"/>
                    <a:pt x="38027" y="11677"/>
                  </a:cubicBezTo>
                  <a:cubicBezTo>
                    <a:pt x="37959" y="12042"/>
                    <a:pt x="37730" y="12362"/>
                    <a:pt x="37388" y="12522"/>
                  </a:cubicBezTo>
                  <a:cubicBezTo>
                    <a:pt x="37228" y="12601"/>
                    <a:pt x="37051" y="12641"/>
                    <a:pt x="36874" y="12641"/>
                  </a:cubicBezTo>
                  <a:cubicBezTo>
                    <a:pt x="36697" y="12641"/>
                    <a:pt x="36521" y="12601"/>
                    <a:pt x="36361" y="12522"/>
                  </a:cubicBezTo>
                  <a:cubicBezTo>
                    <a:pt x="36342" y="12515"/>
                    <a:pt x="36324" y="12513"/>
                    <a:pt x="36307" y="12513"/>
                  </a:cubicBezTo>
                  <a:cubicBezTo>
                    <a:pt x="36259" y="12513"/>
                    <a:pt x="36218" y="12534"/>
                    <a:pt x="36201" y="12567"/>
                  </a:cubicBezTo>
                  <a:cubicBezTo>
                    <a:pt x="36178" y="12613"/>
                    <a:pt x="36201" y="12704"/>
                    <a:pt x="36247" y="12727"/>
                  </a:cubicBezTo>
                  <a:cubicBezTo>
                    <a:pt x="36452" y="12818"/>
                    <a:pt x="36657" y="12864"/>
                    <a:pt x="36886" y="12864"/>
                  </a:cubicBezTo>
                  <a:cubicBezTo>
                    <a:pt x="37091" y="12864"/>
                    <a:pt x="37319" y="12818"/>
                    <a:pt x="37502" y="12727"/>
                  </a:cubicBezTo>
                  <a:cubicBezTo>
                    <a:pt x="37890" y="12544"/>
                    <a:pt x="38164" y="12156"/>
                    <a:pt x="38255" y="11723"/>
                  </a:cubicBezTo>
                  <a:cubicBezTo>
                    <a:pt x="38255" y="11654"/>
                    <a:pt x="38232" y="11608"/>
                    <a:pt x="38164" y="11586"/>
                  </a:cubicBezTo>
                  <a:close/>
                  <a:moveTo>
                    <a:pt x="468" y="13423"/>
                  </a:moveTo>
                  <a:cubicBezTo>
                    <a:pt x="439" y="13423"/>
                    <a:pt x="411" y="13435"/>
                    <a:pt x="388" y="13457"/>
                  </a:cubicBezTo>
                  <a:cubicBezTo>
                    <a:pt x="342" y="13480"/>
                    <a:pt x="342" y="13571"/>
                    <a:pt x="365" y="13617"/>
                  </a:cubicBezTo>
                  <a:cubicBezTo>
                    <a:pt x="639" y="13937"/>
                    <a:pt x="936" y="14256"/>
                    <a:pt x="1255" y="14553"/>
                  </a:cubicBezTo>
                  <a:cubicBezTo>
                    <a:pt x="1278" y="14576"/>
                    <a:pt x="1301" y="14576"/>
                    <a:pt x="1324" y="14576"/>
                  </a:cubicBezTo>
                  <a:cubicBezTo>
                    <a:pt x="1347" y="14576"/>
                    <a:pt x="1392" y="14553"/>
                    <a:pt x="1415" y="14530"/>
                  </a:cubicBezTo>
                  <a:cubicBezTo>
                    <a:pt x="1461" y="14484"/>
                    <a:pt x="1438" y="14416"/>
                    <a:pt x="1392" y="14370"/>
                  </a:cubicBezTo>
                  <a:cubicBezTo>
                    <a:pt x="1096" y="14096"/>
                    <a:pt x="822" y="13800"/>
                    <a:pt x="548" y="13457"/>
                  </a:cubicBezTo>
                  <a:cubicBezTo>
                    <a:pt x="525" y="13435"/>
                    <a:pt x="496" y="13423"/>
                    <a:pt x="468" y="13423"/>
                  </a:cubicBezTo>
                  <a:close/>
                  <a:moveTo>
                    <a:pt x="134" y="8307"/>
                  </a:moveTo>
                  <a:cubicBezTo>
                    <a:pt x="110" y="8307"/>
                    <a:pt x="87" y="8312"/>
                    <a:pt x="69" y="8322"/>
                  </a:cubicBezTo>
                  <a:cubicBezTo>
                    <a:pt x="23" y="8367"/>
                    <a:pt x="0" y="8436"/>
                    <a:pt x="46" y="8481"/>
                  </a:cubicBezTo>
                  <a:cubicBezTo>
                    <a:pt x="1735" y="10513"/>
                    <a:pt x="3355" y="12613"/>
                    <a:pt x="4839" y="14758"/>
                  </a:cubicBezTo>
                  <a:cubicBezTo>
                    <a:pt x="4862" y="14781"/>
                    <a:pt x="4907" y="14804"/>
                    <a:pt x="4930" y="14804"/>
                  </a:cubicBezTo>
                  <a:cubicBezTo>
                    <a:pt x="4953" y="14804"/>
                    <a:pt x="4976" y="14781"/>
                    <a:pt x="4999" y="14781"/>
                  </a:cubicBezTo>
                  <a:cubicBezTo>
                    <a:pt x="5044" y="14736"/>
                    <a:pt x="5067" y="14667"/>
                    <a:pt x="5022" y="14621"/>
                  </a:cubicBezTo>
                  <a:cubicBezTo>
                    <a:pt x="3538" y="12476"/>
                    <a:pt x="1917" y="10353"/>
                    <a:pt x="228" y="8344"/>
                  </a:cubicBezTo>
                  <a:cubicBezTo>
                    <a:pt x="202" y="8318"/>
                    <a:pt x="167" y="8307"/>
                    <a:pt x="134" y="8307"/>
                  </a:cubicBezTo>
                  <a:close/>
                  <a:moveTo>
                    <a:pt x="1609" y="14975"/>
                  </a:moveTo>
                  <a:cubicBezTo>
                    <a:pt x="1581" y="14975"/>
                    <a:pt x="1552" y="14987"/>
                    <a:pt x="1529" y="15009"/>
                  </a:cubicBezTo>
                  <a:cubicBezTo>
                    <a:pt x="1484" y="15032"/>
                    <a:pt x="1484" y="15124"/>
                    <a:pt x="1506" y="15169"/>
                  </a:cubicBezTo>
                  <a:lnTo>
                    <a:pt x="2031" y="15740"/>
                  </a:lnTo>
                  <a:cubicBezTo>
                    <a:pt x="2054" y="15763"/>
                    <a:pt x="2077" y="15763"/>
                    <a:pt x="2100" y="15763"/>
                  </a:cubicBezTo>
                  <a:cubicBezTo>
                    <a:pt x="2146" y="15763"/>
                    <a:pt x="2168" y="15763"/>
                    <a:pt x="2191" y="15740"/>
                  </a:cubicBezTo>
                  <a:cubicBezTo>
                    <a:pt x="2237" y="15694"/>
                    <a:pt x="2237" y="15626"/>
                    <a:pt x="2191" y="15580"/>
                  </a:cubicBezTo>
                  <a:lnTo>
                    <a:pt x="1689" y="15009"/>
                  </a:lnTo>
                  <a:cubicBezTo>
                    <a:pt x="1666" y="14987"/>
                    <a:pt x="1638" y="14975"/>
                    <a:pt x="1609" y="14975"/>
                  </a:cubicBezTo>
                  <a:close/>
                  <a:moveTo>
                    <a:pt x="5892" y="23768"/>
                  </a:moveTo>
                  <a:cubicBezTo>
                    <a:pt x="5883" y="23768"/>
                    <a:pt x="5874" y="23770"/>
                    <a:pt x="5866" y="23774"/>
                  </a:cubicBezTo>
                  <a:cubicBezTo>
                    <a:pt x="5798" y="23774"/>
                    <a:pt x="5752" y="23843"/>
                    <a:pt x="5775" y="23911"/>
                  </a:cubicBezTo>
                  <a:cubicBezTo>
                    <a:pt x="5889" y="24459"/>
                    <a:pt x="6003" y="25121"/>
                    <a:pt x="6163" y="25760"/>
                  </a:cubicBezTo>
                  <a:cubicBezTo>
                    <a:pt x="6756" y="28568"/>
                    <a:pt x="7532" y="31489"/>
                    <a:pt x="9107" y="34046"/>
                  </a:cubicBezTo>
                  <a:cubicBezTo>
                    <a:pt x="9792" y="35119"/>
                    <a:pt x="10614" y="36146"/>
                    <a:pt x="11595" y="37104"/>
                  </a:cubicBezTo>
                  <a:cubicBezTo>
                    <a:pt x="14334" y="39752"/>
                    <a:pt x="17964" y="41578"/>
                    <a:pt x="22141" y="42354"/>
                  </a:cubicBezTo>
                  <a:cubicBezTo>
                    <a:pt x="23716" y="42651"/>
                    <a:pt x="25382" y="42811"/>
                    <a:pt x="27094" y="42811"/>
                  </a:cubicBezTo>
                  <a:cubicBezTo>
                    <a:pt x="28897" y="42811"/>
                    <a:pt x="30769" y="42651"/>
                    <a:pt x="32709" y="42308"/>
                  </a:cubicBezTo>
                  <a:cubicBezTo>
                    <a:pt x="33120" y="42240"/>
                    <a:pt x="33553" y="42149"/>
                    <a:pt x="33987" y="42057"/>
                  </a:cubicBezTo>
                  <a:cubicBezTo>
                    <a:pt x="34055" y="42057"/>
                    <a:pt x="34101" y="41989"/>
                    <a:pt x="34078" y="41920"/>
                  </a:cubicBezTo>
                  <a:cubicBezTo>
                    <a:pt x="34078" y="41875"/>
                    <a:pt x="34010" y="41829"/>
                    <a:pt x="33941" y="41829"/>
                  </a:cubicBezTo>
                  <a:cubicBezTo>
                    <a:pt x="33508" y="41920"/>
                    <a:pt x="33074" y="42012"/>
                    <a:pt x="32663" y="42080"/>
                  </a:cubicBezTo>
                  <a:cubicBezTo>
                    <a:pt x="30752" y="42408"/>
                    <a:pt x="28889" y="42574"/>
                    <a:pt x="27093" y="42574"/>
                  </a:cubicBezTo>
                  <a:cubicBezTo>
                    <a:pt x="25392" y="42574"/>
                    <a:pt x="23752" y="42426"/>
                    <a:pt x="22186" y="42126"/>
                  </a:cubicBezTo>
                  <a:cubicBezTo>
                    <a:pt x="18055" y="41350"/>
                    <a:pt x="14448" y="39547"/>
                    <a:pt x="11755" y="36922"/>
                  </a:cubicBezTo>
                  <a:cubicBezTo>
                    <a:pt x="10796" y="36009"/>
                    <a:pt x="9975" y="34982"/>
                    <a:pt x="9313" y="33932"/>
                  </a:cubicBezTo>
                  <a:cubicBezTo>
                    <a:pt x="7761" y="31444"/>
                    <a:pt x="6985" y="28568"/>
                    <a:pt x="6391" y="25829"/>
                  </a:cubicBezTo>
                  <a:cubicBezTo>
                    <a:pt x="7144" y="25600"/>
                    <a:pt x="7898" y="25372"/>
                    <a:pt x="8696" y="25098"/>
                  </a:cubicBezTo>
                  <a:cubicBezTo>
                    <a:pt x="9381" y="24870"/>
                    <a:pt x="10226" y="24596"/>
                    <a:pt x="10911" y="24117"/>
                  </a:cubicBezTo>
                  <a:cubicBezTo>
                    <a:pt x="10956" y="24094"/>
                    <a:pt x="10979" y="24003"/>
                    <a:pt x="10933" y="23957"/>
                  </a:cubicBezTo>
                  <a:cubicBezTo>
                    <a:pt x="10919" y="23929"/>
                    <a:pt x="10888" y="23909"/>
                    <a:pt x="10849" y="23909"/>
                  </a:cubicBezTo>
                  <a:cubicBezTo>
                    <a:pt x="10826" y="23909"/>
                    <a:pt x="10800" y="23917"/>
                    <a:pt x="10774" y="23934"/>
                  </a:cubicBezTo>
                  <a:cubicBezTo>
                    <a:pt x="10112" y="24391"/>
                    <a:pt x="9290" y="24665"/>
                    <a:pt x="8628" y="24893"/>
                  </a:cubicBezTo>
                  <a:cubicBezTo>
                    <a:pt x="7829" y="25144"/>
                    <a:pt x="7076" y="25372"/>
                    <a:pt x="6345" y="25600"/>
                  </a:cubicBezTo>
                  <a:cubicBezTo>
                    <a:pt x="6209" y="24984"/>
                    <a:pt x="6094" y="24391"/>
                    <a:pt x="5980" y="23866"/>
                  </a:cubicBezTo>
                  <a:cubicBezTo>
                    <a:pt x="5980" y="23809"/>
                    <a:pt x="5934" y="23768"/>
                    <a:pt x="5892" y="23768"/>
                  </a:cubicBezTo>
                  <a:close/>
                  <a:moveTo>
                    <a:pt x="59859" y="37633"/>
                  </a:moveTo>
                  <a:cubicBezTo>
                    <a:pt x="58594" y="37633"/>
                    <a:pt x="57324" y="37722"/>
                    <a:pt x="56059" y="37903"/>
                  </a:cubicBezTo>
                  <a:cubicBezTo>
                    <a:pt x="55991" y="37903"/>
                    <a:pt x="55968" y="37972"/>
                    <a:pt x="55968" y="38040"/>
                  </a:cubicBezTo>
                  <a:cubicBezTo>
                    <a:pt x="55968" y="38086"/>
                    <a:pt x="56036" y="38131"/>
                    <a:pt x="56105" y="38131"/>
                  </a:cubicBezTo>
                  <a:cubicBezTo>
                    <a:pt x="57351" y="37951"/>
                    <a:pt x="58605" y="37861"/>
                    <a:pt x="59858" y="37861"/>
                  </a:cubicBezTo>
                  <a:cubicBezTo>
                    <a:pt x="61610" y="37861"/>
                    <a:pt x="63358" y="38036"/>
                    <a:pt x="65075" y="38383"/>
                  </a:cubicBezTo>
                  <a:cubicBezTo>
                    <a:pt x="68225" y="38999"/>
                    <a:pt x="71101" y="40163"/>
                    <a:pt x="73657" y="41852"/>
                  </a:cubicBezTo>
                  <a:cubicBezTo>
                    <a:pt x="78382" y="44979"/>
                    <a:pt x="81760" y="49841"/>
                    <a:pt x="82924" y="55159"/>
                  </a:cubicBezTo>
                  <a:cubicBezTo>
                    <a:pt x="83038" y="55707"/>
                    <a:pt x="83130" y="56278"/>
                    <a:pt x="83198" y="56825"/>
                  </a:cubicBezTo>
                  <a:cubicBezTo>
                    <a:pt x="83221" y="56894"/>
                    <a:pt x="83267" y="56939"/>
                    <a:pt x="83312" y="56939"/>
                  </a:cubicBezTo>
                  <a:lnTo>
                    <a:pt x="83335" y="56939"/>
                  </a:lnTo>
                  <a:cubicBezTo>
                    <a:pt x="83404" y="56917"/>
                    <a:pt x="83449" y="56871"/>
                    <a:pt x="83427" y="56803"/>
                  </a:cubicBezTo>
                  <a:cubicBezTo>
                    <a:pt x="83358" y="56278"/>
                    <a:pt x="83267" y="55753"/>
                    <a:pt x="83175" y="55228"/>
                  </a:cubicBezTo>
                  <a:cubicBezTo>
                    <a:pt x="84431" y="55068"/>
                    <a:pt x="85686" y="54840"/>
                    <a:pt x="86896" y="54566"/>
                  </a:cubicBezTo>
                  <a:cubicBezTo>
                    <a:pt x="86964" y="54543"/>
                    <a:pt x="87010" y="54474"/>
                    <a:pt x="86987" y="54429"/>
                  </a:cubicBezTo>
                  <a:cubicBezTo>
                    <a:pt x="86987" y="54372"/>
                    <a:pt x="86941" y="54331"/>
                    <a:pt x="86886" y="54331"/>
                  </a:cubicBezTo>
                  <a:cubicBezTo>
                    <a:pt x="86875" y="54331"/>
                    <a:pt x="86862" y="54333"/>
                    <a:pt x="86850" y="54337"/>
                  </a:cubicBezTo>
                  <a:cubicBezTo>
                    <a:pt x="85641" y="54611"/>
                    <a:pt x="84385" y="54840"/>
                    <a:pt x="83107" y="55022"/>
                  </a:cubicBezTo>
                  <a:cubicBezTo>
                    <a:pt x="81920" y="49658"/>
                    <a:pt x="78519" y="44796"/>
                    <a:pt x="73771" y="41669"/>
                  </a:cubicBezTo>
                  <a:cubicBezTo>
                    <a:pt x="71192" y="39957"/>
                    <a:pt x="68293" y="38771"/>
                    <a:pt x="65121" y="38154"/>
                  </a:cubicBezTo>
                  <a:cubicBezTo>
                    <a:pt x="63390" y="37808"/>
                    <a:pt x="61629" y="37633"/>
                    <a:pt x="59859" y="37633"/>
                  </a:cubicBezTo>
                  <a:close/>
                  <a:moveTo>
                    <a:pt x="51391" y="77354"/>
                  </a:moveTo>
                  <a:cubicBezTo>
                    <a:pt x="51356" y="77354"/>
                    <a:pt x="51317" y="77370"/>
                    <a:pt x="51288" y="77414"/>
                  </a:cubicBezTo>
                  <a:cubicBezTo>
                    <a:pt x="48298" y="82184"/>
                    <a:pt x="43916" y="85950"/>
                    <a:pt x="39670" y="89602"/>
                  </a:cubicBezTo>
                  <a:cubicBezTo>
                    <a:pt x="39282" y="89922"/>
                    <a:pt x="38894" y="90264"/>
                    <a:pt x="38529" y="90584"/>
                  </a:cubicBezTo>
                  <a:cubicBezTo>
                    <a:pt x="38483" y="90630"/>
                    <a:pt x="38461" y="90698"/>
                    <a:pt x="38506" y="90744"/>
                  </a:cubicBezTo>
                  <a:cubicBezTo>
                    <a:pt x="38529" y="90766"/>
                    <a:pt x="38575" y="90789"/>
                    <a:pt x="38598" y="90789"/>
                  </a:cubicBezTo>
                  <a:cubicBezTo>
                    <a:pt x="38620" y="90789"/>
                    <a:pt x="38643" y="90789"/>
                    <a:pt x="38666" y="90766"/>
                  </a:cubicBezTo>
                  <a:cubicBezTo>
                    <a:pt x="39054" y="90424"/>
                    <a:pt x="39442" y="90105"/>
                    <a:pt x="39807" y="89785"/>
                  </a:cubicBezTo>
                  <a:cubicBezTo>
                    <a:pt x="44076" y="86110"/>
                    <a:pt x="48481" y="82344"/>
                    <a:pt x="51494" y="77528"/>
                  </a:cubicBezTo>
                  <a:cubicBezTo>
                    <a:pt x="51517" y="77482"/>
                    <a:pt x="51517" y="77414"/>
                    <a:pt x="51448" y="77368"/>
                  </a:cubicBezTo>
                  <a:cubicBezTo>
                    <a:pt x="51432" y="77360"/>
                    <a:pt x="51412" y="77354"/>
                    <a:pt x="51391" y="77354"/>
                  </a:cubicBezTo>
                  <a:close/>
                  <a:moveTo>
                    <a:pt x="21611" y="76971"/>
                  </a:moveTo>
                  <a:cubicBezTo>
                    <a:pt x="21561" y="76971"/>
                    <a:pt x="21519" y="76997"/>
                    <a:pt x="21501" y="77049"/>
                  </a:cubicBezTo>
                  <a:cubicBezTo>
                    <a:pt x="19858" y="80244"/>
                    <a:pt x="18146" y="83691"/>
                    <a:pt x="17005" y="87251"/>
                  </a:cubicBezTo>
                  <a:cubicBezTo>
                    <a:pt x="15749" y="91223"/>
                    <a:pt x="15339" y="94921"/>
                    <a:pt x="15772" y="98276"/>
                  </a:cubicBezTo>
                  <a:cubicBezTo>
                    <a:pt x="15772" y="98344"/>
                    <a:pt x="15818" y="98390"/>
                    <a:pt x="15886" y="98390"/>
                  </a:cubicBezTo>
                  <a:cubicBezTo>
                    <a:pt x="15955" y="98367"/>
                    <a:pt x="16001" y="98322"/>
                    <a:pt x="16001" y="98253"/>
                  </a:cubicBezTo>
                  <a:cubicBezTo>
                    <a:pt x="15567" y="94921"/>
                    <a:pt x="15978" y="91246"/>
                    <a:pt x="17233" y="87320"/>
                  </a:cubicBezTo>
                  <a:cubicBezTo>
                    <a:pt x="18374" y="83759"/>
                    <a:pt x="20063" y="80335"/>
                    <a:pt x="21707" y="77140"/>
                  </a:cubicBezTo>
                  <a:cubicBezTo>
                    <a:pt x="21730" y="77094"/>
                    <a:pt x="21707" y="77026"/>
                    <a:pt x="21661" y="76980"/>
                  </a:cubicBezTo>
                  <a:cubicBezTo>
                    <a:pt x="21644" y="76974"/>
                    <a:pt x="21627" y="76971"/>
                    <a:pt x="21611" y="76971"/>
                  </a:cubicBezTo>
                  <a:close/>
                  <a:moveTo>
                    <a:pt x="57003" y="89411"/>
                  </a:moveTo>
                  <a:cubicBezTo>
                    <a:pt x="56963" y="89411"/>
                    <a:pt x="56921" y="89437"/>
                    <a:pt x="56904" y="89488"/>
                  </a:cubicBezTo>
                  <a:cubicBezTo>
                    <a:pt x="56424" y="90538"/>
                    <a:pt x="55922" y="91748"/>
                    <a:pt x="55945" y="93003"/>
                  </a:cubicBezTo>
                  <a:cubicBezTo>
                    <a:pt x="55945" y="94396"/>
                    <a:pt x="56607" y="95834"/>
                    <a:pt x="57725" y="96998"/>
                  </a:cubicBezTo>
                  <a:cubicBezTo>
                    <a:pt x="58615" y="97911"/>
                    <a:pt x="59825" y="98687"/>
                    <a:pt x="61446" y="99349"/>
                  </a:cubicBezTo>
                  <a:cubicBezTo>
                    <a:pt x="61446" y="99372"/>
                    <a:pt x="61469" y="99372"/>
                    <a:pt x="61491" y="99372"/>
                  </a:cubicBezTo>
                  <a:cubicBezTo>
                    <a:pt x="61514" y="99372"/>
                    <a:pt x="61560" y="99349"/>
                    <a:pt x="61583" y="99303"/>
                  </a:cubicBezTo>
                  <a:cubicBezTo>
                    <a:pt x="61606" y="99235"/>
                    <a:pt x="61583" y="99166"/>
                    <a:pt x="61514" y="99143"/>
                  </a:cubicBezTo>
                  <a:cubicBezTo>
                    <a:pt x="59962" y="98481"/>
                    <a:pt x="58775" y="97728"/>
                    <a:pt x="57885" y="96838"/>
                  </a:cubicBezTo>
                  <a:cubicBezTo>
                    <a:pt x="56812" y="95720"/>
                    <a:pt x="56173" y="94327"/>
                    <a:pt x="56173" y="93003"/>
                  </a:cubicBezTo>
                  <a:cubicBezTo>
                    <a:pt x="56150" y="91794"/>
                    <a:pt x="56652" y="90607"/>
                    <a:pt x="57109" y="89580"/>
                  </a:cubicBezTo>
                  <a:cubicBezTo>
                    <a:pt x="57132" y="89511"/>
                    <a:pt x="57109" y="89443"/>
                    <a:pt x="57040" y="89420"/>
                  </a:cubicBezTo>
                  <a:cubicBezTo>
                    <a:pt x="57029" y="89414"/>
                    <a:pt x="57016" y="89411"/>
                    <a:pt x="57003" y="89411"/>
                  </a:cubicBezTo>
                  <a:close/>
                  <a:moveTo>
                    <a:pt x="63310" y="99689"/>
                  </a:moveTo>
                  <a:cubicBezTo>
                    <a:pt x="63272" y="99689"/>
                    <a:pt x="63240" y="99709"/>
                    <a:pt x="63226" y="99737"/>
                  </a:cubicBezTo>
                  <a:cubicBezTo>
                    <a:pt x="63180" y="99805"/>
                    <a:pt x="63203" y="99874"/>
                    <a:pt x="63249" y="99897"/>
                  </a:cubicBezTo>
                  <a:cubicBezTo>
                    <a:pt x="64025" y="100444"/>
                    <a:pt x="64870" y="100947"/>
                    <a:pt x="65714" y="101380"/>
                  </a:cubicBezTo>
                  <a:cubicBezTo>
                    <a:pt x="65737" y="101380"/>
                    <a:pt x="65737" y="101403"/>
                    <a:pt x="65760" y="101403"/>
                  </a:cubicBezTo>
                  <a:cubicBezTo>
                    <a:pt x="65805" y="101403"/>
                    <a:pt x="65851" y="101380"/>
                    <a:pt x="65874" y="101335"/>
                  </a:cubicBezTo>
                  <a:cubicBezTo>
                    <a:pt x="65897" y="101266"/>
                    <a:pt x="65874" y="101198"/>
                    <a:pt x="65828" y="101175"/>
                  </a:cubicBezTo>
                  <a:cubicBezTo>
                    <a:pt x="64984" y="100741"/>
                    <a:pt x="64162" y="100239"/>
                    <a:pt x="63386" y="99714"/>
                  </a:cubicBezTo>
                  <a:cubicBezTo>
                    <a:pt x="63360" y="99697"/>
                    <a:pt x="63334" y="99689"/>
                    <a:pt x="63310" y="99689"/>
                  </a:cubicBezTo>
                  <a:close/>
                  <a:moveTo>
                    <a:pt x="16092" y="100193"/>
                  </a:moveTo>
                  <a:cubicBezTo>
                    <a:pt x="16023" y="100193"/>
                    <a:pt x="15978" y="100239"/>
                    <a:pt x="15978" y="100307"/>
                  </a:cubicBezTo>
                  <a:cubicBezTo>
                    <a:pt x="16001" y="102133"/>
                    <a:pt x="16320" y="103914"/>
                    <a:pt x="16936" y="105626"/>
                  </a:cubicBezTo>
                  <a:cubicBezTo>
                    <a:pt x="16936" y="105671"/>
                    <a:pt x="16982" y="105694"/>
                    <a:pt x="17028" y="105694"/>
                  </a:cubicBezTo>
                  <a:lnTo>
                    <a:pt x="17073" y="105694"/>
                  </a:lnTo>
                  <a:cubicBezTo>
                    <a:pt x="17142" y="105671"/>
                    <a:pt x="17165" y="105603"/>
                    <a:pt x="17142" y="105557"/>
                  </a:cubicBezTo>
                  <a:cubicBezTo>
                    <a:pt x="16548" y="103868"/>
                    <a:pt x="16229" y="102111"/>
                    <a:pt x="16206" y="100307"/>
                  </a:cubicBezTo>
                  <a:cubicBezTo>
                    <a:pt x="16206" y="100239"/>
                    <a:pt x="16160" y="100193"/>
                    <a:pt x="16092" y="1001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45"/>
            <p:cNvSpPr/>
            <p:nvPr/>
          </p:nvSpPr>
          <p:spPr>
            <a:xfrm>
              <a:off x="7426709" y="1567071"/>
              <a:ext cx="206354" cy="238116"/>
            </a:xfrm>
            <a:custGeom>
              <a:avLst/>
              <a:gdLst/>
              <a:ahLst/>
              <a:cxnLst/>
              <a:rect l="l" t="t" r="r" b="b"/>
              <a:pathLst>
                <a:path w="7647" h="8824" extrusionOk="0">
                  <a:moveTo>
                    <a:pt x="7030" y="0"/>
                  </a:moveTo>
                  <a:cubicBezTo>
                    <a:pt x="6970" y="0"/>
                    <a:pt x="6909" y="5"/>
                    <a:pt x="6848" y="13"/>
                  </a:cubicBezTo>
                  <a:cubicBezTo>
                    <a:pt x="6300" y="104"/>
                    <a:pt x="5821" y="538"/>
                    <a:pt x="5684" y="1086"/>
                  </a:cubicBezTo>
                  <a:cubicBezTo>
                    <a:pt x="5684" y="1059"/>
                    <a:pt x="5682" y="1048"/>
                    <a:pt x="5679" y="1048"/>
                  </a:cubicBezTo>
                  <a:cubicBezTo>
                    <a:pt x="5672" y="1048"/>
                    <a:pt x="5661" y="1112"/>
                    <a:pt x="5661" y="1177"/>
                  </a:cubicBezTo>
                  <a:cubicBezTo>
                    <a:pt x="5638" y="1268"/>
                    <a:pt x="5684" y="1382"/>
                    <a:pt x="5775" y="1428"/>
                  </a:cubicBezTo>
                  <a:cubicBezTo>
                    <a:pt x="5814" y="1454"/>
                    <a:pt x="5855" y="1465"/>
                    <a:pt x="5896" y="1465"/>
                  </a:cubicBezTo>
                  <a:cubicBezTo>
                    <a:pt x="6000" y="1465"/>
                    <a:pt x="6104" y="1396"/>
                    <a:pt x="6186" y="1314"/>
                  </a:cubicBezTo>
                  <a:cubicBezTo>
                    <a:pt x="6277" y="1200"/>
                    <a:pt x="6323" y="1063"/>
                    <a:pt x="6414" y="949"/>
                  </a:cubicBezTo>
                  <a:cubicBezTo>
                    <a:pt x="6574" y="766"/>
                    <a:pt x="6802" y="629"/>
                    <a:pt x="7030" y="629"/>
                  </a:cubicBezTo>
                  <a:cubicBezTo>
                    <a:pt x="7158" y="629"/>
                    <a:pt x="7271" y="658"/>
                    <a:pt x="7393" y="658"/>
                  </a:cubicBezTo>
                  <a:cubicBezTo>
                    <a:pt x="7424" y="658"/>
                    <a:pt x="7455" y="657"/>
                    <a:pt x="7487" y="652"/>
                  </a:cubicBezTo>
                  <a:cubicBezTo>
                    <a:pt x="7533" y="652"/>
                    <a:pt x="7601" y="629"/>
                    <a:pt x="7624" y="584"/>
                  </a:cubicBezTo>
                  <a:cubicBezTo>
                    <a:pt x="7647" y="561"/>
                    <a:pt x="7647" y="515"/>
                    <a:pt x="7647" y="492"/>
                  </a:cubicBezTo>
                  <a:cubicBezTo>
                    <a:pt x="7647" y="310"/>
                    <a:pt x="7533" y="150"/>
                    <a:pt x="7373" y="81"/>
                  </a:cubicBezTo>
                  <a:cubicBezTo>
                    <a:pt x="7266" y="21"/>
                    <a:pt x="7150" y="0"/>
                    <a:pt x="7030" y="0"/>
                  </a:cubicBezTo>
                  <a:close/>
                  <a:moveTo>
                    <a:pt x="2123" y="7363"/>
                  </a:moveTo>
                  <a:cubicBezTo>
                    <a:pt x="1438" y="7568"/>
                    <a:pt x="731" y="7751"/>
                    <a:pt x="46" y="7888"/>
                  </a:cubicBezTo>
                  <a:cubicBezTo>
                    <a:pt x="23" y="8207"/>
                    <a:pt x="23" y="8504"/>
                    <a:pt x="0" y="8824"/>
                  </a:cubicBezTo>
                  <a:cubicBezTo>
                    <a:pt x="776" y="8435"/>
                    <a:pt x="1529" y="7979"/>
                    <a:pt x="2123" y="7363"/>
                  </a:cubicBezTo>
                  <a:close/>
                </a:path>
              </a:pathLst>
            </a:custGeom>
            <a:solidFill>
              <a:srgbClr val="ED6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5"/>
            <p:cNvSpPr/>
            <p:nvPr/>
          </p:nvSpPr>
          <p:spPr>
            <a:xfrm>
              <a:off x="7813512" y="2690268"/>
              <a:ext cx="282128" cy="242568"/>
            </a:xfrm>
            <a:custGeom>
              <a:avLst/>
              <a:gdLst/>
              <a:ahLst/>
              <a:cxnLst/>
              <a:rect l="l" t="t" r="r" b="b"/>
              <a:pathLst>
                <a:path w="10455" h="8989" extrusionOk="0">
                  <a:moveTo>
                    <a:pt x="8492" y="0"/>
                  </a:moveTo>
                  <a:cubicBezTo>
                    <a:pt x="5547" y="1644"/>
                    <a:pt x="2740" y="3333"/>
                    <a:pt x="0" y="5159"/>
                  </a:cubicBezTo>
                  <a:cubicBezTo>
                    <a:pt x="571" y="6163"/>
                    <a:pt x="1096" y="7236"/>
                    <a:pt x="1986" y="7966"/>
                  </a:cubicBezTo>
                  <a:cubicBezTo>
                    <a:pt x="2836" y="8679"/>
                    <a:pt x="3925" y="8989"/>
                    <a:pt x="5030" y="8989"/>
                  </a:cubicBezTo>
                  <a:cubicBezTo>
                    <a:pt x="5764" y="8989"/>
                    <a:pt x="6507" y="8852"/>
                    <a:pt x="7190" y="8606"/>
                  </a:cubicBezTo>
                  <a:cubicBezTo>
                    <a:pt x="8035" y="8286"/>
                    <a:pt x="8834" y="7807"/>
                    <a:pt x="9405" y="7122"/>
                  </a:cubicBezTo>
                  <a:cubicBezTo>
                    <a:pt x="10226" y="6118"/>
                    <a:pt x="10454" y="4702"/>
                    <a:pt x="10203" y="3447"/>
                  </a:cubicBezTo>
                  <a:cubicBezTo>
                    <a:pt x="9975" y="2169"/>
                    <a:pt x="9313" y="1005"/>
                    <a:pt x="84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5"/>
            <p:cNvSpPr/>
            <p:nvPr/>
          </p:nvSpPr>
          <p:spPr>
            <a:xfrm>
              <a:off x="7284417" y="1925891"/>
              <a:ext cx="530957" cy="391768"/>
            </a:xfrm>
            <a:custGeom>
              <a:avLst/>
              <a:gdLst/>
              <a:ahLst/>
              <a:cxnLst/>
              <a:rect l="l" t="t" r="r" b="b"/>
              <a:pathLst>
                <a:path w="19676" h="14518" extrusionOk="0">
                  <a:moveTo>
                    <a:pt x="3310" y="1096"/>
                  </a:moveTo>
                  <a:lnTo>
                    <a:pt x="3310" y="1096"/>
                  </a:lnTo>
                  <a:cubicBezTo>
                    <a:pt x="2283" y="2488"/>
                    <a:pt x="1256" y="3812"/>
                    <a:pt x="206" y="5113"/>
                  </a:cubicBezTo>
                  <a:cubicBezTo>
                    <a:pt x="662" y="5570"/>
                    <a:pt x="1119" y="6026"/>
                    <a:pt x="1576" y="6460"/>
                  </a:cubicBezTo>
                  <a:cubicBezTo>
                    <a:pt x="1644" y="6528"/>
                    <a:pt x="1690" y="6574"/>
                    <a:pt x="1690" y="6642"/>
                  </a:cubicBezTo>
                  <a:cubicBezTo>
                    <a:pt x="1690" y="6711"/>
                    <a:pt x="1644" y="6757"/>
                    <a:pt x="1621" y="6802"/>
                  </a:cubicBezTo>
                  <a:cubicBezTo>
                    <a:pt x="1142" y="7418"/>
                    <a:pt x="640" y="8058"/>
                    <a:pt x="160" y="8697"/>
                  </a:cubicBezTo>
                  <a:cubicBezTo>
                    <a:pt x="92" y="8788"/>
                    <a:pt x="23" y="8902"/>
                    <a:pt x="1" y="9016"/>
                  </a:cubicBezTo>
                  <a:cubicBezTo>
                    <a:pt x="1" y="9108"/>
                    <a:pt x="46" y="9199"/>
                    <a:pt x="92" y="9267"/>
                  </a:cubicBezTo>
                  <a:cubicBezTo>
                    <a:pt x="731" y="10705"/>
                    <a:pt x="1393" y="12143"/>
                    <a:pt x="2055" y="13558"/>
                  </a:cubicBezTo>
                  <a:cubicBezTo>
                    <a:pt x="1735" y="12280"/>
                    <a:pt x="1439" y="10979"/>
                    <a:pt x="1119" y="9701"/>
                  </a:cubicBezTo>
                  <a:cubicBezTo>
                    <a:pt x="1073" y="9564"/>
                    <a:pt x="1051" y="9427"/>
                    <a:pt x="1073" y="9290"/>
                  </a:cubicBezTo>
                  <a:cubicBezTo>
                    <a:pt x="1096" y="9108"/>
                    <a:pt x="1187" y="8948"/>
                    <a:pt x="1279" y="8788"/>
                  </a:cubicBezTo>
                  <a:lnTo>
                    <a:pt x="2854" y="6300"/>
                  </a:lnTo>
                  <a:cubicBezTo>
                    <a:pt x="2899" y="6254"/>
                    <a:pt x="2922" y="6186"/>
                    <a:pt x="2922" y="6117"/>
                  </a:cubicBezTo>
                  <a:cubicBezTo>
                    <a:pt x="2922" y="6026"/>
                    <a:pt x="2831" y="5980"/>
                    <a:pt x="2762" y="5912"/>
                  </a:cubicBezTo>
                  <a:cubicBezTo>
                    <a:pt x="2466" y="5707"/>
                    <a:pt x="2146" y="5501"/>
                    <a:pt x="1849" y="5273"/>
                  </a:cubicBezTo>
                  <a:cubicBezTo>
                    <a:pt x="1781" y="5227"/>
                    <a:pt x="1712" y="5182"/>
                    <a:pt x="1690" y="5090"/>
                  </a:cubicBezTo>
                  <a:cubicBezTo>
                    <a:pt x="1667" y="5022"/>
                    <a:pt x="1690" y="4931"/>
                    <a:pt x="1735" y="4862"/>
                  </a:cubicBezTo>
                  <a:cubicBezTo>
                    <a:pt x="2260" y="3607"/>
                    <a:pt x="2785" y="2351"/>
                    <a:pt x="3310" y="1096"/>
                  </a:cubicBezTo>
                  <a:close/>
                  <a:moveTo>
                    <a:pt x="16229" y="0"/>
                  </a:moveTo>
                  <a:lnTo>
                    <a:pt x="16229" y="0"/>
                  </a:lnTo>
                  <a:cubicBezTo>
                    <a:pt x="16823" y="845"/>
                    <a:pt x="17439" y="1667"/>
                    <a:pt x="18055" y="2488"/>
                  </a:cubicBezTo>
                  <a:cubicBezTo>
                    <a:pt x="18101" y="2557"/>
                    <a:pt x="18147" y="2625"/>
                    <a:pt x="18147" y="2716"/>
                  </a:cubicBezTo>
                  <a:cubicBezTo>
                    <a:pt x="18170" y="2808"/>
                    <a:pt x="18101" y="2899"/>
                    <a:pt x="18055" y="2990"/>
                  </a:cubicBezTo>
                  <a:cubicBezTo>
                    <a:pt x="17576" y="3744"/>
                    <a:pt x="17074" y="4497"/>
                    <a:pt x="16595" y="5227"/>
                  </a:cubicBezTo>
                  <a:lnTo>
                    <a:pt x="18421" y="6893"/>
                  </a:lnTo>
                  <a:cubicBezTo>
                    <a:pt x="18443" y="6916"/>
                    <a:pt x="18466" y="6939"/>
                    <a:pt x="18489" y="6985"/>
                  </a:cubicBezTo>
                  <a:cubicBezTo>
                    <a:pt x="18512" y="7053"/>
                    <a:pt x="18466" y="7122"/>
                    <a:pt x="18421" y="7190"/>
                  </a:cubicBezTo>
                  <a:cubicBezTo>
                    <a:pt x="16891" y="9313"/>
                    <a:pt x="16047" y="11915"/>
                    <a:pt x="16024" y="14517"/>
                  </a:cubicBezTo>
                  <a:cubicBezTo>
                    <a:pt x="16389" y="13193"/>
                    <a:pt x="16754" y="11847"/>
                    <a:pt x="17325" y="10591"/>
                  </a:cubicBezTo>
                  <a:cubicBezTo>
                    <a:pt x="17873" y="9313"/>
                    <a:pt x="18626" y="8126"/>
                    <a:pt x="19676" y="7213"/>
                  </a:cubicBezTo>
                  <a:cubicBezTo>
                    <a:pt x="19083" y="6688"/>
                    <a:pt x="18512" y="6117"/>
                    <a:pt x="17987" y="5524"/>
                  </a:cubicBezTo>
                  <a:cubicBezTo>
                    <a:pt x="17850" y="5364"/>
                    <a:pt x="17690" y="5204"/>
                    <a:pt x="17713" y="4999"/>
                  </a:cubicBezTo>
                  <a:cubicBezTo>
                    <a:pt x="17713" y="4839"/>
                    <a:pt x="17804" y="4702"/>
                    <a:pt x="17896" y="4565"/>
                  </a:cubicBezTo>
                  <a:lnTo>
                    <a:pt x="18740" y="3333"/>
                  </a:lnTo>
                  <a:cubicBezTo>
                    <a:pt x="18831" y="3219"/>
                    <a:pt x="18923" y="3082"/>
                    <a:pt x="18900" y="2922"/>
                  </a:cubicBezTo>
                  <a:cubicBezTo>
                    <a:pt x="18900" y="2808"/>
                    <a:pt x="18809" y="2694"/>
                    <a:pt x="18740" y="2580"/>
                  </a:cubicBezTo>
                  <a:cubicBezTo>
                    <a:pt x="18033" y="1667"/>
                    <a:pt x="17234" y="845"/>
                    <a:pt x="162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5"/>
            <p:cNvSpPr/>
            <p:nvPr/>
          </p:nvSpPr>
          <p:spPr>
            <a:xfrm>
              <a:off x="7944092" y="2013349"/>
              <a:ext cx="240868" cy="223004"/>
            </a:xfrm>
            <a:custGeom>
              <a:avLst/>
              <a:gdLst/>
              <a:ahLst/>
              <a:cxnLst/>
              <a:rect l="l" t="t" r="r" b="b"/>
              <a:pathLst>
                <a:path w="8926" h="8264" extrusionOk="0">
                  <a:moveTo>
                    <a:pt x="2443" y="0"/>
                  </a:moveTo>
                  <a:lnTo>
                    <a:pt x="2443" y="320"/>
                  </a:lnTo>
                  <a:cubicBezTo>
                    <a:pt x="4041" y="388"/>
                    <a:pt x="5638" y="617"/>
                    <a:pt x="7190" y="1050"/>
                  </a:cubicBezTo>
                  <a:cubicBezTo>
                    <a:pt x="7601" y="1165"/>
                    <a:pt x="8012" y="1301"/>
                    <a:pt x="8263" y="1598"/>
                  </a:cubicBezTo>
                  <a:cubicBezTo>
                    <a:pt x="8537" y="1918"/>
                    <a:pt x="8606" y="2397"/>
                    <a:pt x="8469" y="2899"/>
                  </a:cubicBezTo>
                  <a:cubicBezTo>
                    <a:pt x="8355" y="3356"/>
                    <a:pt x="8081" y="3767"/>
                    <a:pt x="7807" y="4177"/>
                  </a:cubicBezTo>
                  <a:lnTo>
                    <a:pt x="8058" y="4337"/>
                  </a:lnTo>
                  <a:cubicBezTo>
                    <a:pt x="8332" y="3926"/>
                    <a:pt x="8628" y="3493"/>
                    <a:pt x="8765" y="2968"/>
                  </a:cubicBezTo>
                  <a:cubicBezTo>
                    <a:pt x="8925" y="2374"/>
                    <a:pt x="8834" y="1781"/>
                    <a:pt x="8514" y="1393"/>
                  </a:cubicBezTo>
                  <a:cubicBezTo>
                    <a:pt x="8195" y="1028"/>
                    <a:pt x="7693" y="868"/>
                    <a:pt x="7259" y="754"/>
                  </a:cubicBezTo>
                  <a:cubicBezTo>
                    <a:pt x="5707" y="320"/>
                    <a:pt x="4086" y="69"/>
                    <a:pt x="2443" y="0"/>
                  </a:cubicBezTo>
                  <a:close/>
                  <a:moveTo>
                    <a:pt x="229" y="4429"/>
                  </a:moveTo>
                  <a:lnTo>
                    <a:pt x="0" y="4611"/>
                  </a:lnTo>
                  <a:cubicBezTo>
                    <a:pt x="1028" y="5821"/>
                    <a:pt x="2237" y="6871"/>
                    <a:pt x="3561" y="7715"/>
                  </a:cubicBezTo>
                  <a:cubicBezTo>
                    <a:pt x="3995" y="7989"/>
                    <a:pt x="4474" y="8263"/>
                    <a:pt x="4976" y="8263"/>
                  </a:cubicBezTo>
                  <a:cubicBezTo>
                    <a:pt x="5068" y="8263"/>
                    <a:pt x="5159" y="8240"/>
                    <a:pt x="5250" y="8218"/>
                  </a:cubicBezTo>
                  <a:cubicBezTo>
                    <a:pt x="5958" y="8103"/>
                    <a:pt x="6392" y="7487"/>
                    <a:pt x="6757" y="6894"/>
                  </a:cubicBezTo>
                  <a:lnTo>
                    <a:pt x="6506" y="6711"/>
                  </a:lnTo>
                  <a:cubicBezTo>
                    <a:pt x="6163" y="7282"/>
                    <a:pt x="5775" y="7807"/>
                    <a:pt x="5205" y="7921"/>
                  </a:cubicBezTo>
                  <a:cubicBezTo>
                    <a:pt x="5125" y="7939"/>
                    <a:pt x="5044" y="7947"/>
                    <a:pt x="4964" y="7947"/>
                  </a:cubicBezTo>
                  <a:cubicBezTo>
                    <a:pt x="4537" y="7947"/>
                    <a:pt x="4105" y="7714"/>
                    <a:pt x="3721" y="7464"/>
                  </a:cubicBezTo>
                  <a:cubicBezTo>
                    <a:pt x="2420" y="6620"/>
                    <a:pt x="1233" y="5615"/>
                    <a:pt x="229" y="442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5"/>
            <p:cNvSpPr/>
            <p:nvPr/>
          </p:nvSpPr>
          <p:spPr>
            <a:xfrm>
              <a:off x="7139048" y="1752188"/>
              <a:ext cx="784751" cy="492044"/>
            </a:xfrm>
            <a:custGeom>
              <a:avLst/>
              <a:gdLst/>
              <a:ahLst/>
              <a:cxnLst/>
              <a:rect l="l" t="t" r="r" b="b"/>
              <a:pathLst>
                <a:path w="29081" h="18234" extrusionOk="0">
                  <a:moveTo>
                    <a:pt x="16047" y="1"/>
                  </a:moveTo>
                  <a:lnTo>
                    <a:pt x="16047" y="1"/>
                  </a:lnTo>
                  <a:cubicBezTo>
                    <a:pt x="16138" y="183"/>
                    <a:pt x="16252" y="343"/>
                    <a:pt x="16367" y="526"/>
                  </a:cubicBezTo>
                  <a:cubicBezTo>
                    <a:pt x="17074" y="662"/>
                    <a:pt x="17759" y="1028"/>
                    <a:pt x="18352" y="1370"/>
                  </a:cubicBezTo>
                  <a:cubicBezTo>
                    <a:pt x="19859" y="2283"/>
                    <a:pt x="21274" y="3356"/>
                    <a:pt x="22507" y="4611"/>
                  </a:cubicBezTo>
                  <a:cubicBezTo>
                    <a:pt x="23214" y="5296"/>
                    <a:pt x="23853" y="6049"/>
                    <a:pt x="24492" y="6780"/>
                  </a:cubicBezTo>
                  <a:cubicBezTo>
                    <a:pt x="25793" y="8263"/>
                    <a:pt x="27140" y="9793"/>
                    <a:pt x="28829" y="10888"/>
                  </a:cubicBezTo>
                  <a:lnTo>
                    <a:pt x="29080" y="10500"/>
                  </a:lnTo>
                  <a:cubicBezTo>
                    <a:pt x="27437" y="9427"/>
                    <a:pt x="26136" y="7921"/>
                    <a:pt x="24858" y="6483"/>
                  </a:cubicBezTo>
                  <a:cubicBezTo>
                    <a:pt x="24196" y="5730"/>
                    <a:pt x="23534" y="4976"/>
                    <a:pt x="22826" y="4292"/>
                  </a:cubicBezTo>
                  <a:cubicBezTo>
                    <a:pt x="21548" y="3013"/>
                    <a:pt x="20133" y="1895"/>
                    <a:pt x="18581" y="982"/>
                  </a:cubicBezTo>
                  <a:cubicBezTo>
                    <a:pt x="17850" y="548"/>
                    <a:pt x="16983" y="115"/>
                    <a:pt x="16047" y="1"/>
                  </a:cubicBezTo>
                  <a:close/>
                  <a:moveTo>
                    <a:pt x="10546" y="3128"/>
                  </a:moveTo>
                  <a:cubicBezTo>
                    <a:pt x="8857" y="4086"/>
                    <a:pt x="7305" y="5547"/>
                    <a:pt x="5958" y="7419"/>
                  </a:cubicBezTo>
                  <a:cubicBezTo>
                    <a:pt x="4520" y="9450"/>
                    <a:pt x="3447" y="11756"/>
                    <a:pt x="2420" y="14107"/>
                  </a:cubicBezTo>
                  <a:cubicBezTo>
                    <a:pt x="2260" y="14107"/>
                    <a:pt x="2124" y="14129"/>
                    <a:pt x="1964" y="14175"/>
                  </a:cubicBezTo>
                  <a:cubicBezTo>
                    <a:pt x="1507" y="14266"/>
                    <a:pt x="1096" y="14540"/>
                    <a:pt x="754" y="14883"/>
                  </a:cubicBezTo>
                  <a:cubicBezTo>
                    <a:pt x="320" y="15316"/>
                    <a:pt x="1" y="15910"/>
                    <a:pt x="1" y="16526"/>
                  </a:cubicBezTo>
                  <a:cubicBezTo>
                    <a:pt x="24" y="17348"/>
                    <a:pt x="731" y="18078"/>
                    <a:pt x="1553" y="18215"/>
                  </a:cubicBezTo>
                  <a:cubicBezTo>
                    <a:pt x="1641" y="18227"/>
                    <a:pt x="1730" y="18233"/>
                    <a:pt x="1818" y="18233"/>
                  </a:cubicBezTo>
                  <a:cubicBezTo>
                    <a:pt x="2556" y="18233"/>
                    <a:pt x="3291" y="17822"/>
                    <a:pt x="3698" y="17211"/>
                  </a:cubicBezTo>
                  <a:cubicBezTo>
                    <a:pt x="3995" y="16777"/>
                    <a:pt x="4109" y="15978"/>
                    <a:pt x="3881" y="15271"/>
                  </a:cubicBezTo>
                  <a:cubicBezTo>
                    <a:pt x="3790" y="14928"/>
                    <a:pt x="3607" y="14632"/>
                    <a:pt x="3333" y="14403"/>
                  </a:cubicBezTo>
                  <a:cubicBezTo>
                    <a:pt x="3196" y="14312"/>
                    <a:pt x="3037" y="14243"/>
                    <a:pt x="2900" y="14198"/>
                  </a:cubicBezTo>
                  <a:cubicBezTo>
                    <a:pt x="3904" y="11892"/>
                    <a:pt x="4931" y="9656"/>
                    <a:pt x="6323" y="7693"/>
                  </a:cubicBezTo>
                  <a:cubicBezTo>
                    <a:pt x="7556" y="5981"/>
                    <a:pt x="8971" y="4611"/>
                    <a:pt x="10478" y="3698"/>
                  </a:cubicBezTo>
                  <a:cubicBezTo>
                    <a:pt x="10500" y="3493"/>
                    <a:pt x="10523" y="3310"/>
                    <a:pt x="10546" y="312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5"/>
            <p:cNvSpPr/>
            <p:nvPr/>
          </p:nvSpPr>
          <p:spPr>
            <a:xfrm>
              <a:off x="7171080" y="2007520"/>
              <a:ext cx="994019" cy="197827"/>
            </a:xfrm>
            <a:custGeom>
              <a:avLst/>
              <a:gdLst/>
              <a:ahLst/>
              <a:cxnLst/>
              <a:rect l="l" t="t" r="r" b="b"/>
              <a:pathLst>
                <a:path w="36836" h="7331" extrusionOk="0">
                  <a:moveTo>
                    <a:pt x="30538" y="1"/>
                  </a:moveTo>
                  <a:cubicBezTo>
                    <a:pt x="29715" y="1"/>
                    <a:pt x="28890" y="272"/>
                    <a:pt x="28213" y="764"/>
                  </a:cubicBezTo>
                  <a:cubicBezTo>
                    <a:pt x="27893" y="1015"/>
                    <a:pt x="27596" y="1312"/>
                    <a:pt x="27437" y="1700"/>
                  </a:cubicBezTo>
                  <a:cubicBezTo>
                    <a:pt x="27072" y="2499"/>
                    <a:pt x="27391" y="3458"/>
                    <a:pt x="27848" y="4211"/>
                  </a:cubicBezTo>
                  <a:cubicBezTo>
                    <a:pt x="28053" y="4576"/>
                    <a:pt x="28304" y="4918"/>
                    <a:pt x="28692" y="5101"/>
                  </a:cubicBezTo>
                  <a:cubicBezTo>
                    <a:pt x="28757" y="5133"/>
                    <a:pt x="28842" y="5156"/>
                    <a:pt x="28925" y="5156"/>
                  </a:cubicBezTo>
                  <a:cubicBezTo>
                    <a:pt x="29019" y="5156"/>
                    <a:pt x="29111" y="5128"/>
                    <a:pt x="29171" y="5055"/>
                  </a:cubicBezTo>
                  <a:cubicBezTo>
                    <a:pt x="29263" y="4918"/>
                    <a:pt x="29194" y="4736"/>
                    <a:pt x="29126" y="4599"/>
                  </a:cubicBezTo>
                  <a:cubicBezTo>
                    <a:pt x="28806" y="3960"/>
                    <a:pt x="28190" y="3412"/>
                    <a:pt x="28167" y="2704"/>
                  </a:cubicBezTo>
                  <a:cubicBezTo>
                    <a:pt x="28167" y="2316"/>
                    <a:pt x="28373" y="1951"/>
                    <a:pt x="28646" y="1677"/>
                  </a:cubicBezTo>
                  <a:cubicBezTo>
                    <a:pt x="28943" y="1403"/>
                    <a:pt x="29286" y="1221"/>
                    <a:pt x="29651" y="1084"/>
                  </a:cubicBezTo>
                  <a:cubicBezTo>
                    <a:pt x="30221" y="878"/>
                    <a:pt x="30815" y="764"/>
                    <a:pt x="31408" y="764"/>
                  </a:cubicBezTo>
                  <a:cubicBezTo>
                    <a:pt x="31659" y="559"/>
                    <a:pt x="31568" y="308"/>
                    <a:pt x="31408" y="171"/>
                  </a:cubicBezTo>
                  <a:cubicBezTo>
                    <a:pt x="31249" y="57"/>
                    <a:pt x="31043" y="11"/>
                    <a:pt x="30815" y="11"/>
                  </a:cubicBezTo>
                  <a:cubicBezTo>
                    <a:pt x="30723" y="4"/>
                    <a:pt x="30630" y="1"/>
                    <a:pt x="30538" y="1"/>
                  </a:cubicBezTo>
                  <a:close/>
                  <a:moveTo>
                    <a:pt x="36419" y="4393"/>
                  </a:moveTo>
                  <a:cubicBezTo>
                    <a:pt x="36355" y="4393"/>
                    <a:pt x="36292" y="4418"/>
                    <a:pt x="36247" y="4462"/>
                  </a:cubicBezTo>
                  <a:cubicBezTo>
                    <a:pt x="36202" y="4508"/>
                    <a:pt x="36202" y="4576"/>
                    <a:pt x="36156" y="4622"/>
                  </a:cubicBezTo>
                  <a:cubicBezTo>
                    <a:pt x="36110" y="4667"/>
                    <a:pt x="36019" y="4690"/>
                    <a:pt x="35951" y="4690"/>
                  </a:cubicBezTo>
                  <a:cubicBezTo>
                    <a:pt x="35882" y="4713"/>
                    <a:pt x="35814" y="4759"/>
                    <a:pt x="35791" y="4827"/>
                  </a:cubicBezTo>
                  <a:cubicBezTo>
                    <a:pt x="35768" y="4896"/>
                    <a:pt x="35836" y="4964"/>
                    <a:pt x="35882" y="5010"/>
                  </a:cubicBezTo>
                  <a:cubicBezTo>
                    <a:pt x="36042" y="5147"/>
                    <a:pt x="36247" y="5192"/>
                    <a:pt x="36430" y="5238"/>
                  </a:cubicBezTo>
                  <a:cubicBezTo>
                    <a:pt x="36462" y="5254"/>
                    <a:pt x="36494" y="5270"/>
                    <a:pt x="36527" y="5270"/>
                  </a:cubicBezTo>
                  <a:cubicBezTo>
                    <a:pt x="36540" y="5270"/>
                    <a:pt x="36553" y="5268"/>
                    <a:pt x="36567" y="5261"/>
                  </a:cubicBezTo>
                  <a:cubicBezTo>
                    <a:pt x="36612" y="5261"/>
                    <a:pt x="36658" y="5215"/>
                    <a:pt x="36681" y="5170"/>
                  </a:cubicBezTo>
                  <a:cubicBezTo>
                    <a:pt x="36681" y="5124"/>
                    <a:pt x="36658" y="5101"/>
                    <a:pt x="36658" y="5055"/>
                  </a:cubicBezTo>
                  <a:cubicBezTo>
                    <a:pt x="36658" y="4987"/>
                    <a:pt x="36727" y="4964"/>
                    <a:pt x="36749" y="4896"/>
                  </a:cubicBezTo>
                  <a:cubicBezTo>
                    <a:pt x="36836" y="4787"/>
                    <a:pt x="36799" y="4597"/>
                    <a:pt x="36776" y="4597"/>
                  </a:cubicBezTo>
                  <a:lnTo>
                    <a:pt x="36776" y="4597"/>
                  </a:lnTo>
                  <a:cubicBezTo>
                    <a:pt x="36775" y="4597"/>
                    <a:pt x="36773" y="4598"/>
                    <a:pt x="36772" y="4599"/>
                  </a:cubicBezTo>
                  <a:cubicBezTo>
                    <a:pt x="36704" y="4508"/>
                    <a:pt x="36612" y="4439"/>
                    <a:pt x="36521" y="4416"/>
                  </a:cubicBezTo>
                  <a:cubicBezTo>
                    <a:pt x="36489" y="4400"/>
                    <a:pt x="36454" y="4393"/>
                    <a:pt x="36419" y="4393"/>
                  </a:cubicBezTo>
                  <a:close/>
                  <a:moveTo>
                    <a:pt x="35220" y="6174"/>
                  </a:moveTo>
                  <a:cubicBezTo>
                    <a:pt x="35175" y="6174"/>
                    <a:pt x="35106" y="6174"/>
                    <a:pt x="35083" y="6219"/>
                  </a:cubicBezTo>
                  <a:cubicBezTo>
                    <a:pt x="35083" y="6265"/>
                    <a:pt x="35129" y="6311"/>
                    <a:pt x="35152" y="6334"/>
                  </a:cubicBezTo>
                  <a:cubicBezTo>
                    <a:pt x="35175" y="6402"/>
                    <a:pt x="35152" y="6493"/>
                    <a:pt x="35129" y="6562"/>
                  </a:cubicBezTo>
                  <a:cubicBezTo>
                    <a:pt x="35083" y="6608"/>
                    <a:pt x="35038" y="6676"/>
                    <a:pt x="35015" y="6744"/>
                  </a:cubicBezTo>
                  <a:cubicBezTo>
                    <a:pt x="34992" y="6813"/>
                    <a:pt x="35015" y="6904"/>
                    <a:pt x="35060" y="6904"/>
                  </a:cubicBezTo>
                  <a:cubicBezTo>
                    <a:pt x="35129" y="6973"/>
                    <a:pt x="35197" y="7018"/>
                    <a:pt x="35289" y="7064"/>
                  </a:cubicBezTo>
                  <a:cubicBezTo>
                    <a:pt x="35326" y="7073"/>
                    <a:pt x="35364" y="7079"/>
                    <a:pt x="35400" y="7079"/>
                  </a:cubicBezTo>
                  <a:cubicBezTo>
                    <a:pt x="35452" y="7079"/>
                    <a:pt x="35500" y="7068"/>
                    <a:pt x="35540" y="7041"/>
                  </a:cubicBezTo>
                  <a:cubicBezTo>
                    <a:pt x="35608" y="6996"/>
                    <a:pt x="35631" y="6927"/>
                    <a:pt x="35677" y="6881"/>
                  </a:cubicBezTo>
                  <a:cubicBezTo>
                    <a:pt x="35745" y="6790"/>
                    <a:pt x="35814" y="6767"/>
                    <a:pt x="35905" y="6722"/>
                  </a:cubicBezTo>
                  <a:cubicBezTo>
                    <a:pt x="35928" y="6699"/>
                    <a:pt x="35973" y="6676"/>
                    <a:pt x="35996" y="6630"/>
                  </a:cubicBezTo>
                  <a:cubicBezTo>
                    <a:pt x="35996" y="6585"/>
                    <a:pt x="35996" y="6539"/>
                    <a:pt x="35973" y="6493"/>
                  </a:cubicBezTo>
                  <a:cubicBezTo>
                    <a:pt x="35928" y="6448"/>
                    <a:pt x="35905" y="6425"/>
                    <a:pt x="35859" y="6402"/>
                  </a:cubicBezTo>
                  <a:cubicBezTo>
                    <a:pt x="35677" y="6288"/>
                    <a:pt x="35448" y="6197"/>
                    <a:pt x="35220" y="6174"/>
                  </a:cubicBezTo>
                  <a:close/>
                  <a:moveTo>
                    <a:pt x="815" y="5918"/>
                  </a:moveTo>
                  <a:cubicBezTo>
                    <a:pt x="616" y="5918"/>
                    <a:pt x="414" y="5999"/>
                    <a:pt x="275" y="6151"/>
                  </a:cubicBezTo>
                  <a:cubicBezTo>
                    <a:pt x="69" y="6356"/>
                    <a:pt x="1" y="6699"/>
                    <a:pt x="115" y="6950"/>
                  </a:cubicBezTo>
                  <a:cubicBezTo>
                    <a:pt x="211" y="7181"/>
                    <a:pt x="454" y="7331"/>
                    <a:pt x="705" y="7331"/>
                  </a:cubicBezTo>
                  <a:cubicBezTo>
                    <a:pt x="752" y="7331"/>
                    <a:pt x="799" y="7326"/>
                    <a:pt x="845" y="7315"/>
                  </a:cubicBezTo>
                  <a:cubicBezTo>
                    <a:pt x="1073" y="7269"/>
                    <a:pt x="1233" y="7087"/>
                    <a:pt x="1393" y="6904"/>
                  </a:cubicBezTo>
                  <a:cubicBezTo>
                    <a:pt x="1507" y="6767"/>
                    <a:pt x="1553" y="6311"/>
                    <a:pt x="1256" y="6083"/>
                  </a:cubicBezTo>
                  <a:cubicBezTo>
                    <a:pt x="1134" y="5971"/>
                    <a:pt x="975" y="5918"/>
                    <a:pt x="815" y="59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5"/>
            <p:cNvSpPr/>
            <p:nvPr/>
          </p:nvSpPr>
          <p:spPr>
            <a:xfrm>
              <a:off x="7412541" y="1502118"/>
              <a:ext cx="80712" cy="80712"/>
            </a:xfrm>
            <a:custGeom>
              <a:avLst/>
              <a:gdLst/>
              <a:ahLst/>
              <a:cxnLst/>
              <a:rect l="l" t="t" r="r" b="b"/>
              <a:pathLst>
                <a:path w="2991" h="2991" extrusionOk="0">
                  <a:moveTo>
                    <a:pt x="1507" y="0"/>
                  </a:moveTo>
                  <a:cubicBezTo>
                    <a:pt x="662" y="0"/>
                    <a:pt x="0" y="662"/>
                    <a:pt x="0" y="1507"/>
                  </a:cubicBezTo>
                  <a:cubicBezTo>
                    <a:pt x="0" y="2329"/>
                    <a:pt x="662" y="2991"/>
                    <a:pt x="1507" y="2991"/>
                  </a:cubicBezTo>
                  <a:cubicBezTo>
                    <a:pt x="2328" y="2991"/>
                    <a:pt x="2990" y="2329"/>
                    <a:pt x="2990" y="1507"/>
                  </a:cubicBezTo>
                  <a:cubicBezTo>
                    <a:pt x="2990" y="662"/>
                    <a:pt x="2328" y="0"/>
                    <a:pt x="1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5"/>
            <p:cNvSpPr/>
            <p:nvPr/>
          </p:nvSpPr>
          <p:spPr>
            <a:xfrm>
              <a:off x="7431620" y="1525730"/>
              <a:ext cx="42528" cy="29387"/>
            </a:xfrm>
            <a:custGeom>
              <a:avLst/>
              <a:gdLst/>
              <a:ahLst/>
              <a:cxnLst/>
              <a:rect l="l" t="t" r="r" b="b"/>
              <a:pathLst>
                <a:path w="1576" h="1089" extrusionOk="0">
                  <a:moveTo>
                    <a:pt x="1174" y="1"/>
                  </a:moveTo>
                  <a:cubicBezTo>
                    <a:pt x="1157" y="1"/>
                    <a:pt x="1138" y="6"/>
                    <a:pt x="1119" y="16"/>
                  </a:cubicBezTo>
                  <a:cubicBezTo>
                    <a:pt x="731" y="244"/>
                    <a:pt x="366" y="541"/>
                    <a:pt x="24" y="883"/>
                  </a:cubicBezTo>
                  <a:cubicBezTo>
                    <a:pt x="1" y="906"/>
                    <a:pt x="1" y="952"/>
                    <a:pt x="24" y="974"/>
                  </a:cubicBezTo>
                  <a:cubicBezTo>
                    <a:pt x="46" y="997"/>
                    <a:pt x="69" y="997"/>
                    <a:pt x="92" y="997"/>
                  </a:cubicBezTo>
                  <a:cubicBezTo>
                    <a:pt x="92" y="997"/>
                    <a:pt x="115" y="997"/>
                    <a:pt x="138" y="974"/>
                  </a:cubicBezTo>
                  <a:cubicBezTo>
                    <a:pt x="457" y="655"/>
                    <a:pt x="823" y="381"/>
                    <a:pt x="1211" y="130"/>
                  </a:cubicBezTo>
                  <a:cubicBezTo>
                    <a:pt x="1233" y="107"/>
                    <a:pt x="1256" y="61"/>
                    <a:pt x="1233" y="38"/>
                  </a:cubicBezTo>
                  <a:cubicBezTo>
                    <a:pt x="1220" y="12"/>
                    <a:pt x="1199" y="1"/>
                    <a:pt x="1174" y="1"/>
                  </a:cubicBezTo>
                  <a:close/>
                  <a:moveTo>
                    <a:pt x="1494" y="320"/>
                  </a:moveTo>
                  <a:cubicBezTo>
                    <a:pt x="1477" y="320"/>
                    <a:pt x="1458" y="326"/>
                    <a:pt x="1439" y="335"/>
                  </a:cubicBezTo>
                  <a:lnTo>
                    <a:pt x="617" y="952"/>
                  </a:lnTo>
                  <a:cubicBezTo>
                    <a:pt x="571" y="974"/>
                    <a:pt x="571" y="1020"/>
                    <a:pt x="594" y="1066"/>
                  </a:cubicBezTo>
                  <a:cubicBezTo>
                    <a:pt x="617" y="1088"/>
                    <a:pt x="640" y="1088"/>
                    <a:pt x="663" y="1088"/>
                  </a:cubicBezTo>
                  <a:cubicBezTo>
                    <a:pt x="663" y="1088"/>
                    <a:pt x="686" y="1088"/>
                    <a:pt x="708" y="1066"/>
                  </a:cubicBezTo>
                  <a:lnTo>
                    <a:pt x="1530" y="449"/>
                  </a:lnTo>
                  <a:cubicBezTo>
                    <a:pt x="1576" y="427"/>
                    <a:pt x="1576" y="381"/>
                    <a:pt x="1553" y="358"/>
                  </a:cubicBezTo>
                  <a:cubicBezTo>
                    <a:pt x="1540" y="331"/>
                    <a:pt x="1518" y="320"/>
                    <a:pt x="1494" y="320"/>
                  </a:cubicBezTo>
                  <a:close/>
                </a:path>
              </a:pathLst>
            </a:custGeom>
            <a:solidFill>
              <a:srgbClr val="ED6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1" name="Google Shape;1041;p45"/>
          <p:cNvSpPr/>
          <p:nvPr/>
        </p:nvSpPr>
        <p:spPr>
          <a:xfrm>
            <a:off x="3578198" y="772338"/>
            <a:ext cx="174640" cy="113416"/>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2" name="Google Shape;1042;p45"/>
          <p:cNvGrpSpPr/>
          <p:nvPr/>
        </p:nvGrpSpPr>
        <p:grpSpPr>
          <a:xfrm>
            <a:off x="5610012" y="3715182"/>
            <a:ext cx="186655" cy="149254"/>
            <a:chOff x="2858987" y="3108507"/>
            <a:chExt cx="186655" cy="149254"/>
          </a:xfrm>
        </p:grpSpPr>
        <p:sp>
          <p:nvSpPr>
            <p:cNvPr id="1043" name="Google Shape;1043;p45"/>
            <p:cNvSpPr/>
            <p:nvPr/>
          </p:nvSpPr>
          <p:spPr>
            <a:xfrm>
              <a:off x="2870698" y="3108507"/>
              <a:ext cx="174944" cy="127045"/>
            </a:xfrm>
            <a:custGeom>
              <a:avLst/>
              <a:gdLst/>
              <a:ahLst/>
              <a:cxnLst/>
              <a:rect l="l" t="t" r="r" b="b"/>
              <a:pathLst>
                <a:path w="6483" h="4708" extrusionOk="0">
                  <a:moveTo>
                    <a:pt x="1852" y="0"/>
                  </a:moveTo>
                  <a:cubicBezTo>
                    <a:pt x="1698" y="0"/>
                    <a:pt x="1545" y="16"/>
                    <a:pt x="1393" y="51"/>
                  </a:cubicBezTo>
                  <a:cubicBezTo>
                    <a:pt x="799" y="165"/>
                    <a:pt x="251" y="644"/>
                    <a:pt x="206" y="1238"/>
                  </a:cubicBezTo>
                  <a:cubicBezTo>
                    <a:pt x="0" y="1512"/>
                    <a:pt x="137" y="2128"/>
                    <a:pt x="434" y="2584"/>
                  </a:cubicBezTo>
                  <a:cubicBezTo>
                    <a:pt x="754" y="3041"/>
                    <a:pt x="1233" y="3360"/>
                    <a:pt x="1712" y="3634"/>
                  </a:cubicBezTo>
                  <a:cubicBezTo>
                    <a:pt x="2648" y="4205"/>
                    <a:pt x="3698" y="4684"/>
                    <a:pt x="4817" y="4707"/>
                  </a:cubicBezTo>
                  <a:cubicBezTo>
                    <a:pt x="5273" y="4707"/>
                    <a:pt x="5775" y="4616"/>
                    <a:pt x="6072" y="4296"/>
                  </a:cubicBezTo>
                  <a:cubicBezTo>
                    <a:pt x="6414" y="3931"/>
                    <a:pt x="6483" y="3383"/>
                    <a:pt x="6323" y="2904"/>
                  </a:cubicBezTo>
                  <a:cubicBezTo>
                    <a:pt x="6140" y="2447"/>
                    <a:pt x="5821" y="2059"/>
                    <a:pt x="5456" y="1740"/>
                  </a:cubicBezTo>
                  <a:cubicBezTo>
                    <a:pt x="4771" y="1124"/>
                    <a:pt x="4018" y="644"/>
                    <a:pt x="3173" y="302"/>
                  </a:cubicBezTo>
                  <a:cubicBezTo>
                    <a:pt x="2749" y="132"/>
                    <a:pt x="2299" y="0"/>
                    <a:pt x="18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5"/>
            <p:cNvSpPr/>
            <p:nvPr/>
          </p:nvSpPr>
          <p:spPr>
            <a:xfrm>
              <a:off x="2858987" y="3135114"/>
              <a:ext cx="175564" cy="122647"/>
            </a:xfrm>
            <a:custGeom>
              <a:avLst/>
              <a:gdLst/>
              <a:ahLst/>
              <a:cxnLst/>
              <a:rect l="l" t="t" r="r" b="b"/>
              <a:pathLst>
                <a:path w="6506" h="4545" extrusionOk="0">
                  <a:moveTo>
                    <a:pt x="685" y="1"/>
                  </a:moveTo>
                  <a:lnTo>
                    <a:pt x="685" y="1"/>
                  </a:lnTo>
                  <a:cubicBezTo>
                    <a:pt x="1" y="754"/>
                    <a:pt x="206" y="2009"/>
                    <a:pt x="891" y="2785"/>
                  </a:cubicBezTo>
                  <a:cubicBezTo>
                    <a:pt x="1553" y="3538"/>
                    <a:pt x="2557" y="3927"/>
                    <a:pt x="3516" y="4246"/>
                  </a:cubicBezTo>
                  <a:cubicBezTo>
                    <a:pt x="3982" y="4395"/>
                    <a:pt x="4463" y="4544"/>
                    <a:pt x="4947" y="4544"/>
                  </a:cubicBezTo>
                  <a:cubicBezTo>
                    <a:pt x="5056" y="4544"/>
                    <a:pt x="5164" y="4537"/>
                    <a:pt x="5273" y="4520"/>
                  </a:cubicBezTo>
                  <a:cubicBezTo>
                    <a:pt x="5867" y="4429"/>
                    <a:pt x="6460" y="3972"/>
                    <a:pt x="6506" y="3379"/>
                  </a:cubicBezTo>
                  <a:cubicBezTo>
                    <a:pt x="6506" y="3356"/>
                    <a:pt x="6506" y="3333"/>
                    <a:pt x="6506" y="3333"/>
                  </a:cubicBezTo>
                  <a:cubicBezTo>
                    <a:pt x="6186" y="3630"/>
                    <a:pt x="5707" y="3721"/>
                    <a:pt x="5251" y="3721"/>
                  </a:cubicBezTo>
                  <a:cubicBezTo>
                    <a:pt x="4132" y="3698"/>
                    <a:pt x="3082" y="3219"/>
                    <a:pt x="2146" y="2648"/>
                  </a:cubicBezTo>
                  <a:cubicBezTo>
                    <a:pt x="1667" y="2374"/>
                    <a:pt x="1188" y="2055"/>
                    <a:pt x="868" y="1598"/>
                  </a:cubicBezTo>
                  <a:cubicBezTo>
                    <a:pt x="571" y="1142"/>
                    <a:pt x="434" y="526"/>
                    <a:pt x="640" y="252"/>
                  </a:cubicBezTo>
                  <a:cubicBezTo>
                    <a:pt x="640" y="160"/>
                    <a:pt x="663" y="92"/>
                    <a:pt x="6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5"/>
            <p:cNvSpPr/>
            <p:nvPr/>
          </p:nvSpPr>
          <p:spPr>
            <a:xfrm>
              <a:off x="2908261" y="3140052"/>
              <a:ext cx="104756" cy="65708"/>
            </a:xfrm>
            <a:custGeom>
              <a:avLst/>
              <a:gdLst/>
              <a:ahLst/>
              <a:cxnLst/>
              <a:rect l="l" t="t" r="r" b="b"/>
              <a:pathLst>
                <a:path w="3882" h="2435" extrusionOk="0">
                  <a:moveTo>
                    <a:pt x="1" y="0"/>
                  </a:moveTo>
                  <a:cubicBezTo>
                    <a:pt x="1119" y="799"/>
                    <a:pt x="2306" y="1552"/>
                    <a:pt x="3493" y="2306"/>
                  </a:cubicBezTo>
                  <a:cubicBezTo>
                    <a:pt x="3582" y="2377"/>
                    <a:pt x="3699" y="2434"/>
                    <a:pt x="3800" y="2434"/>
                  </a:cubicBezTo>
                  <a:cubicBezTo>
                    <a:pt x="3829" y="2434"/>
                    <a:pt x="3856" y="2430"/>
                    <a:pt x="3881" y="2420"/>
                  </a:cubicBezTo>
                  <a:cubicBezTo>
                    <a:pt x="3858" y="1940"/>
                    <a:pt x="3470" y="1575"/>
                    <a:pt x="3082" y="1301"/>
                  </a:cubicBezTo>
                  <a:cubicBezTo>
                    <a:pt x="2169" y="639"/>
                    <a:pt x="1119" y="183"/>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6" name="Google Shape;1046;p45"/>
          <p:cNvGrpSpPr/>
          <p:nvPr/>
        </p:nvGrpSpPr>
        <p:grpSpPr>
          <a:xfrm flipH="1">
            <a:off x="434247" y="331756"/>
            <a:ext cx="488155" cy="457809"/>
            <a:chOff x="3089978" y="4184399"/>
            <a:chExt cx="388071" cy="363947"/>
          </a:xfrm>
        </p:grpSpPr>
        <p:sp>
          <p:nvSpPr>
            <p:cNvPr id="1047" name="Google Shape;1047;p45"/>
            <p:cNvSpPr/>
            <p:nvPr/>
          </p:nvSpPr>
          <p:spPr>
            <a:xfrm>
              <a:off x="3089978" y="4184399"/>
              <a:ext cx="388071" cy="363947"/>
            </a:xfrm>
            <a:custGeom>
              <a:avLst/>
              <a:gdLst/>
              <a:ahLst/>
              <a:cxnLst/>
              <a:rect l="l" t="t" r="r" b="b"/>
              <a:pathLst>
                <a:path w="14381" h="13487" extrusionOk="0">
                  <a:moveTo>
                    <a:pt x="2308" y="0"/>
                  </a:moveTo>
                  <a:cubicBezTo>
                    <a:pt x="1580" y="0"/>
                    <a:pt x="863" y="267"/>
                    <a:pt x="434" y="855"/>
                  </a:cubicBezTo>
                  <a:cubicBezTo>
                    <a:pt x="92" y="1312"/>
                    <a:pt x="0" y="1905"/>
                    <a:pt x="46" y="2499"/>
                  </a:cubicBezTo>
                  <a:cubicBezTo>
                    <a:pt x="206" y="4097"/>
                    <a:pt x="1507" y="5306"/>
                    <a:pt x="2716" y="6379"/>
                  </a:cubicBezTo>
                  <a:cubicBezTo>
                    <a:pt x="4953" y="8319"/>
                    <a:pt x="7190" y="10282"/>
                    <a:pt x="9404" y="12245"/>
                  </a:cubicBezTo>
                  <a:cubicBezTo>
                    <a:pt x="9747" y="12542"/>
                    <a:pt x="10409" y="12976"/>
                    <a:pt x="11093" y="13249"/>
                  </a:cubicBezTo>
                  <a:cubicBezTo>
                    <a:pt x="11453" y="13400"/>
                    <a:pt x="11849" y="13486"/>
                    <a:pt x="12234" y="13486"/>
                  </a:cubicBezTo>
                  <a:cubicBezTo>
                    <a:pt x="12607" y="13486"/>
                    <a:pt x="12971" y="13406"/>
                    <a:pt x="13285" y="13227"/>
                  </a:cubicBezTo>
                  <a:cubicBezTo>
                    <a:pt x="13992" y="12839"/>
                    <a:pt x="14380" y="12017"/>
                    <a:pt x="14380" y="11218"/>
                  </a:cubicBezTo>
                  <a:cubicBezTo>
                    <a:pt x="14380" y="10419"/>
                    <a:pt x="14038" y="9643"/>
                    <a:pt x="13558" y="9004"/>
                  </a:cubicBezTo>
                  <a:cubicBezTo>
                    <a:pt x="13102" y="8365"/>
                    <a:pt x="12486" y="7817"/>
                    <a:pt x="11892" y="7292"/>
                  </a:cubicBezTo>
                  <a:cubicBezTo>
                    <a:pt x="9861" y="5489"/>
                    <a:pt x="7829" y="3663"/>
                    <a:pt x="5798" y="1860"/>
                  </a:cubicBezTo>
                  <a:cubicBezTo>
                    <a:pt x="5022" y="1175"/>
                    <a:pt x="4223" y="467"/>
                    <a:pt x="3241" y="148"/>
                  </a:cubicBezTo>
                  <a:cubicBezTo>
                    <a:pt x="2944" y="51"/>
                    <a:pt x="2625" y="0"/>
                    <a:pt x="2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5"/>
            <p:cNvSpPr/>
            <p:nvPr/>
          </p:nvSpPr>
          <p:spPr>
            <a:xfrm>
              <a:off x="3168208" y="4252428"/>
              <a:ext cx="225460" cy="223004"/>
            </a:xfrm>
            <a:custGeom>
              <a:avLst/>
              <a:gdLst/>
              <a:ahLst/>
              <a:cxnLst/>
              <a:rect l="l" t="t" r="r" b="b"/>
              <a:pathLst>
                <a:path w="8355" h="8264" extrusionOk="0">
                  <a:moveTo>
                    <a:pt x="3629" y="1"/>
                  </a:moveTo>
                  <a:cubicBezTo>
                    <a:pt x="2465" y="1370"/>
                    <a:pt x="1255" y="2717"/>
                    <a:pt x="0" y="4018"/>
                  </a:cubicBezTo>
                  <a:cubicBezTo>
                    <a:pt x="1621" y="5433"/>
                    <a:pt x="3218" y="6848"/>
                    <a:pt x="4839" y="8263"/>
                  </a:cubicBezTo>
                  <a:cubicBezTo>
                    <a:pt x="5957" y="6848"/>
                    <a:pt x="7144" y="5501"/>
                    <a:pt x="8354" y="4200"/>
                  </a:cubicBezTo>
                  <a:cubicBezTo>
                    <a:pt x="6779" y="2808"/>
                    <a:pt x="5204" y="1393"/>
                    <a:pt x="36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5"/>
            <p:cNvSpPr/>
            <p:nvPr/>
          </p:nvSpPr>
          <p:spPr>
            <a:xfrm>
              <a:off x="3202074" y="4297385"/>
              <a:ext cx="155865" cy="132469"/>
            </a:xfrm>
            <a:custGeom>
              <a:avLst/>
              <a:gdLst/>
              <a:ahLst/>
              <a:cxnLst/>
              <a:rect l="l" t="t" r="r" b="b"/>
              <a:pathLst>
                <a:path w="5776" h="4909" extrusionOk="0">
                  <a:moveTo>
                    <a:pt x="1941" y="1"/>
                  </a:moveTo>
                  <a:cubicBezTo>
                    <a:pt x="1872" y="1"/>
                    <a:pt x="1804" y="46"/>
                    <a:pt x="1826" y="115"/>
                  </a:cubicBezTo>
                  <a:cubicBezTo>
                    <a:pt x="1826" y="183"/>
                    <a:pt x="1872" y="252"/>
                    <a:pt x="1941" y="252"/>
                  </a:cubicBezTo>
                  <a:lnTo>
                    <a:pt x="2534" y="252"/>
                  </a:lnTo>
                  <a:cubicBezTo>
                    <a:pt x="2603" y="252"/>
                    <a:pt x="2648" y="183"/>
                    <a:pt x="2648" y="115"/>
                  </a:cubicBezTo>
                  <a:cubicBezTo>
                    <a:pt x="2648" y="46"/>
                    <a:pt x="2603" y="1"/>
                    <a:pt x="2534" y="1"/>
                  </a:cubicBezTo>
                  <a:close/>
                  <a:moveTo>
                    <a:pt x="2511" y="845"/>
                  </a:moveTo>
                  <a:cubicBezTo>
                    <a:pt x="2443" y="845"/>
                    <a:pt x="2374" y="914"/>
                    <a:pt x="2374" y="982"/>
                  </a:cubicBezTo>
                  <a:cubicBezTo>
                    <a:pt x="2374" y="1051"/>
                    <a:pt x="2443" y="1096"/>
                    <a:pt x="2511" y="1096"/>
                  </a:cubicBezTo>
                  <a:lnTo>
                    <a:pt x="3150" y="1096"/>
                  </a:lnTo>
                  <a:cubicBezTo>
                    <a:pt x="3219" y="1096"/>
                    <a:pt x="3264" y="1028"/>
                    <a:pt x="3264" y="960"/>
                  </a:cubicBezTo>
                  <a:cubicBezTo>
                    <a:pt x="3264" y="891"/>
                    <a:pt x="3219" y="845"/>
                    <a:pt x="3150" y="845"/>
                  </a:cubicBezTo>
                  <a:close/>
                  <a:moveTo>
                    <a:pt x="4474" y="1576"/>
                  </a:moveTo>
                  <a:lnTo>
                    <a:pt x="3789" y="1667"/>
                  </a:lnTo>
                  <a:cubicBezTo>
                    <a:pt x="3721" y="1667"/>
                    <a:pt x="3675" y="1736"/>
                    <a:pt x="3698" y="1804"/>
                  </a:cubicBezTo>
                  <a:cubicBezTo>
                    <a:pt x="3698" y="1873"/>
                    <a:pt x="3744" y="1918"/>
                    <a:pt x="3812" y="1918"/>
                  </a:cubicBezTo>
                  <a:lnTo>
                    <a:pt x="3835" y="1918"/>
                  </a:lnTo>
                  <a:lnTo>
                    <a:pt x="4497" y="1827"/>
                  </a:lnTo>
                  <a:cubicBezTo>
                    <a:pt x="4565" y="1827"/>
                    <a:pt x="4611" y="1758"/>
                    <a:pt x="4611" y="1690"/>
                  </a:cubicBezTo>
                  <a:cubicBezTo>
                    <a:pt x="4588" y="1621"/>
                    <a:pt x="4543" y="1576"/>
                    <a:pt x="4474" y="1576"/>
                  </a:cubicBezTo>
                  <a:close/>
                  <a:moveTo>
                    <a:pt x="2100" y="1690"/>
                  </a:moveTo>
                  <a:cubicBezTo>
                    <a:pt x="1849" y="1713"/>
                    <a:pt x="1621" y="1736"/>
                    <a:pt x="1393" y="1781"/>
                  </a:cubicBezTo>
                  <a:cubicBezTo>
                    <a:pt x="1324" y="1804"/>
                    <a:pt x="1279" y="1873"/>
                    <a:pt x="1301" y="1941"/>
                  </a:cubicBezTo>
                  <a:cubicBezTo>
                    <a:pt x="1301" y="2009"/>
                    <a:pt x="1370" y="2055"/>
                    <a:pt x="1416" y="2055"/>
                  </a:cubicBezTo>
                  <a:cubicBezTo>
                    <a:pt x="1416" y="2055"/>
                    <a:pt x="1438" y="2032"/>
                    <a:pt x="1438" y="2032"/>
                  </a:cubicBezTo>
                  <a:cubicBezTo>
                    <a:pt x="1667" y="1987"/>
                    <a:pt x="1895" y="1964"/>
                    <a:pt x="2100" y="1941"/>
                  </a:cubicBezTo>
                  <a:cubicBezTo>
                    <a:pt x="2169" y="1941"/>
                    <a:pt x="2237" y="1895"/>
                    <a:pt x="2237" y="1827"/>
                  </a:cubicBezTo>
                  <a:cubicBezTo>
                    <a:pt x="2214" y="1736"/>
                    <a:pt x="2169" y="1690"/>
                    <a:pt x="2100" y="1690"/>
                  </a:cubicBezTo>
                  <a:close/>
                  <a:moveTo>
                    <a:pt x="822" y="2032"/>
                  </a:moveTo>
                  <a:lnTo>
                    <a:pt x="115" y="2055"/>
                  </a:lnTo>
                  <a:cubicBezTo>
                    <a:pt x="46" y="2055"/>
                    <a:pt x="0" y="2101"/>
                    <a:pt x="0" y="2169"/>
                  </a:cubicBezTo>
                  <a:cubicBezTo>
                    <a:pt x="0" y="2238"/>
                    <a:pt x="46" y="2306"/>
                    <a:pt x="137" y="2306"/>
                  </a:cubicBezTo>
                  <a:lnTo>
                    <a:pt x="822" y="2283"/>
                  </a:lnTo>
                  <a:lnTo>
                    <a:pt x="822" y="2032"/>
                  </a:lnTo>
                  <a:close/>
                  <a:moveTo>
                    <a:pt x="1712" y="2740"/>
                  </a:moveTo>
                  <a:cubicBezTo>
                    <a:pt x="1644" y="2740"/>
                    <a:pt x="1575" y="2808"/>
                    <a:pt x="1575" y="2877"/>
                  </a:cubicBezTo>
                  <a:cubicBezTo>
                    <a:pt x="1575" y="2945"/>
                    <a:pt x="1621" y="2991"/>
                    <a:pt x="1690" y="2991"/>
                  </a:cubicBezTo>
                  <a:lnTo>
                    <a:pt x="2511" y="3037"/>
                  </a:lnTo>
                  <a:lnTo>
                    <a:pt x="2534" y="3037"/>
                  </a:lnTo>
                  <a:cubicBezTo>
                    <a:pt x="2603" y="3037"/>
                    <a:pt x="2648" y="2991"/>
                    <a:pt x="2648" y="2922"/>
                  </a:cubicBezTo>
                  <a:cubicBezTo>
                    <a:pt x="2648" y="2854"/>
                    <a:pt x="2603" y="2786"/>
                    <a:pt x="2534" y="2786"/>
                  </a:cubicBezTo>
                  <a:lnTo>
                    <a:pt x="1712" y="2740"/>
                  </a:lnTo>
                  <a:close/>
                  <a:moveTo>
                    <a:pt x="5651" y="2711"/>
                  </a:moveTo>
                  <a:cubicBezTo>
                    <a:pt x="5640" y="2711"/>
                    <a:pt x="5628" y="2713"/>
                    <a:pt x="5615" y="2717"/>
                  </a:cubicBezTo>
                  <a:cubicBezTo>
                    <a:pt x="5364" y="2763"/>
                    <a:pt x="5136" y="2786"/>
                    <a:pt x="4885" y="2808"/>
                  </a:cubicBezTo>
                  <a:cubicBezTo>
                    <a:pt x="4817" y="2808"/>
                    <a:pt x="4771" y="2877"/>
                    <a:pt x="4771" y="2945"/>
                  </a:cubicBezTo>
                  <a:cubicBezTo>
                    <a:pt x="4771" y="3014"/>
                    <a:pt x="4817" y="3059"/>
                    <a:pt x="4885" y="3059"/>
                  </a:cubicBezTo>
                  <a:lnTo>
                    <a:pt x="4908" y="3059"/>
                  </a:lnTo>
                  <a:cubicBezTo>
                    <a:pt x="5159" y="3037"/>
                    <a:pt x="5410" y="3014"/>
                    <a:pt x="5661" y="2968"/>
                  </a:cubicBezTo>
                  <a:cubicBezTo>
                    <a:pt x="5730" y="2945"/>
                    <a:pt x="5775" y="2877"/>
                    <a:pt x="5752" y="2808"/>
                  </a:cubicBezTo>
                  <a:cubicBezTo>
                    <a:pt x="5752" y="2752"/>
                    <a:pt x="5706" y="2711"/>
                    <a:pt x="5651" y="2711"/>
                  </a:cubicBezTo>
                  <a:close/>
                  <a:moveTo>
                    <a:pt x="4086" y="3265"/>
                  </a:moveTo>
                  <a:lnTo>
                    <a:pt x="3356" y="3311"/>
                  </a:lnTo>
                  <a:cubicBezTo>
                    <a:pt x="3287" y="3311"/>
                    <a:pt x="3219" y="3379"/>
                    <a:pt x="3242" y="3447"/>
                  </a:cubicBezTo>
                  <a:cubicBezTo>
                    <a:pt x="3242" y="3516"/>
                    <a:pt x="3287" y="3562"/>
                    <a:pt x="3356" y="3562"/>
                  </a:cubicBezTo>
                  <a:lnTo>
                    <a:pt x="4109" y="3516"/>
                  </a:lnTo>
                  <a:cubicBezTo>
                    <a:pt x="4177" y="3516"/>
                    <a:pt x="4223" y="3470"/>
                    <a:pt x="4223" y="3402"/>
                  </a:cubicBezTo>
                  <a:cubicBezTo>
                    <a:pt x="4223" y="3333"/>
                    <a:pt x="4155" y="3265"/>
                    <a:pt x="4086" y="3265"/>
                  </a:cubicBezTo>
                  <a:close/>
                  <a:moveTo>
                    <a:pt x="1758" y="3904"/>
                  </a:moveTo>
                  <a:cubicBezTo>
                    <a:pt x="1690" y="3904"/>
                    <a:pt x="1621" y="3972"/>
                    <a:pt x="1621" y="4041"/>
                  </a:cubicBezTo>
                  <a:cubicBezTo>
                    <a:pt x="1621" y="4109"/>
                    <a:pt x="1667" y="4178"/>
                    <a:pt x="1735" y="4178"/>
                  </a:cubicBezTo>
                  <a:lnTo>
                    <a:pt x="2625" y="4201"/>
                  </a:lnTo>
                  <a:cubicBezTo>
                    <a:pt x="2694" y="4201"/>
                    <a:pt x="2739" y="4132"/>
                    <a:pt x="2739" y="4064"/>
                  </a:cubicBezTo>
                  <a:cubicBezTo>
                    <a:pt x="2739" y="3995"/>
                    <a:pt x="2694" y="3950"/>
                    <a:pt x="2625" y="3950"/>
                  </a:cubicBezTo>
                  <a:lnTo>
                    <a:pt x="1758" y="3904"/>
                  </a:lnTo>
                  <a:close/>
                  <a:moveTo>
                    <a:pt x="4155" y="4634"/>
                  </a:moveTo>
                  <a:lnTo>
                    <a:pt x="3287" y="4657"/>
                  </a:lnTo>
                  <a:cubicBezTo>
                    <a:pt x="3219" y="4657"/>
                    <a:pt x="3150" y="4703"/>
                    <a:pt x="3150" y="4771"/>
                  </a:cubicBezTo>
                  <a:cubicBezTo>
                    <a:pt x="3150" y="4863"/>
                    <a:pt x="3219" y="4908"/>
                    <a:pt x="3287" y="4908"/>
                  </a:cubicBezTo>
                  <a:lnTo>
                    <a:pt x="4155" y="4885"/>
                  </a:lnTo>
                  <a:cubicBezTo>
                    <a:pt x="4223" y="4885"/>
                    <a:pt x="4292" y="4817"/>
                    <a:pt x="4292" y="4749"/>
                  </a:cubicBezTo>
                  <a:cubicBezTo>
                    <a:pt x="4292" y="4680"/>
                    <a:pt x="4223" y="4634"/>
                    <a:pt x="4155" y="4634"/>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a:extLst>
              <a:ext uri="{FF2B5EF4-FFF2-40B4-BE49-F238E27FC236}">
                <a16:creationId xmlns:a16="http://schemas.microsoft.com/office/drawing/2014/main" id="{80CC065E-145C-E740-BC39-4EC7CFB60AB1}"/>
              </a:ext>
            </a:extLst>
          </p:cNvPr>
          <p:cNvSpPr/>
          <p:nvPr/>
        </p:nvSpPr>
        <p:spPr>
          <a:xfrm>
            <a:off x="1416301" y="183222"/>
            <a:ext cx="4673074" cy="646331"/>
          </a:xfrm>
          <a:prstGeom prst="rect">
            <a:avLst/>
          </a:prstGeom>
        </p:spPr>
        <p:txBody>
          <a:bodyPr wrap="none">
            <a:spAutoFit/>
          </a:bodyPr>
          <a:lstStyle/>
          <a:p>
            <a:r>
              <a:rPr lang="en" sz="3600" dirty="0">
                <a:solidFill>
                  <a:schemeClr val="accent1"/>
                </a:solidFill>
                <a:latin typeface="Archivo Black"/>
                <a:sym typeface="Archivo Black"/>
              </a:rPr>
              <a:t>C</a:t>
            </a:r>
            <a:r>
              <a:rPr lang="en-US" sz="3600" dirty="0">
                <a:solidFill>
                  <a:schemeClr val="accent1"/>
                </a:solidFill>
                <a:latin typeface="Archivo Black"/>
                <a:sym typeface="Archivo Black"/>
              </a:rPr>
              <a:t>OMPLICATIONS </a:t>
            </a:r>
          </a:p>
        </p:txBody>
      </p:sp>
    </p:spTree>
    <p:extLst>
      <p:ext uri="{BB962C8B-B14F-4D97-AF65-F5344CB8AC3E}">
        <p14:creationId xmlns:p14="http://schemas.microsoft.com/office/powerpoint/2010/main" val="858946762"/>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sp>
        <p:nvSpPr>
          <p:cNvPr id="1011" name="Google Shape;1011;p45"/>
          <p:cNvSpPr txBox="1">
            <a:spLocks noGrp="1"/>
          </p:cNvSpPr>
          <p:nvPr>
            <p:ph type="subTitle" idx="1"/>
          </p:nvPr>
        </p:nvSpPr>
        <p:spPr>
          <a:xfrm>
            <a:off x="498087" y="3617335"/>
            <a:ext cx="7037400" cy="1609500"/>
          </a:xfrm>
          <a:prstGeom prst="rect">
            <a:avLst/>
          </a:prstGeom>
        </p:spPr>
        <p:txBody>
          <a:bodyPr spcFirstLastPara="1" wrap="square" lIns="91425" tIns="91425" rIns="91425" bIns="91425" anchor="b" anchorCtr="0">
            <a:noAutofit/>
          </a:bodyPr>
          <a:lstStyle/>
          <a:p>
            <a:r>
              <a:rPr lang="en-US" sz="2000" dirty="0"/>
              <a:t>We can't prevent the congenital defect that makes the patient susceptible to an inguinal hernia. We can, however, reduce strain on the abdominal muscles and tissues.</a:t>
            </a:r>
          </a:p>
          <a:p>
            <a:r>
              <a:rPr lang="en-US" sz="2000" dirty="0"/>
              <a:t> For example:</a:t>
            </a:r>
          </a:p>
          <a:p>
            <a:r>
              <a:rPr lang="en-US" sz="2000" dirty="0">
                <a:solidFill>
                  <a:schemeClr val="accent1">
                    <a:lumMod val="50000"/>
                  </a:schemeClr>
                </a:solidFill>
              </a:rPr>
              <a:t>Maintain a healthy weight</a:t>
            </a:r>
            <a:r>
              <a:rPr lang="en-US" sz="2000" dirty="0"/>
              <a:t>. </a:t>
            </a:r>
          </a:p>
          <a:p>
            <a:r>
              <a:rPr lang="en-US" sz="2000" dirty="0">
                <a:solidFill>
                  <a:schemeClr val="accent1">
                    <a:lumMod val="50000"/>
                  </a:schemeClr>
                </a:solidFill>
              </a:rPr>
              <a:t>Emphasize high-fiber foods. </a:t>
            </a:r>
            <a:r>
              <a:rPr lang="en-US" sz="2000" dirty="0"/>
              <a:t>Fruits, vegetables and whole grains contain fiber that can help prevent constipation and straining.</a:t>
            </a:r>
          </a:p>
          <a:p>
            <a:r>
              <a:rPr lang="en-US" sz="2000" dirty="0">
                <a:solidFill>
                  <a:schemeClr val="accent1">
                    <a:lumMod val="50000"/>
                  </a:schemeClr>
                </a:solidFill>
              </a:rPr>
              <a:t>Lift heavy objects carefully or avoid heavy lifting.</a:t>
            </a:r>
            <a:r>
              <a:rPr lang="en-US" sz="2000" dirty="0"/>
              <a:t> </a:t>
            </a:r>
          </a:p>
          <a:p>
            <a:r>
              <a:rPr lang="en-US" sz="2000" dirty="0">
                <a:solidFill>
                  <a:schemeClr val="accent1">
                    <a:lumMod val="50000"/>
                  </a:schemeClr>
                </a:solidFill>
              </a:rPr>
              <a:t>Stop smoking. </a:t>
            </a:r>
            <a:r>
              <a:rPr lang="en-US" sz="2000" dirty="0"/>
              <a:t>Besides its role in many serious diseases, smoking often causes a chronic cough that can lead to or aggravate an inguinal hernia.</a:t>
            </a:r>
          </a:p>
        </p:txBody>
      </p:sp>
      <p:sp>
        <p:nvSpPr>
          <p:cNvPr id="1013" name="Google Shape;1013;p45"/>
          <p:cNvSpPr/>
          <p:nvPr/>
        </p:nvSpPr>
        <p:spPr>
          <a:xfrm>
            <a:off x="8448550" y="1445450"/>
            <a:ext cx="205140" cy="205140"/>
          </a:xfrm>
          <a:custGeom>
            <a:avLst/>
            <a:gdLst/>
            <a:ahLst/>
            <a:cxnLst/>
            <a:rect l="l" t="t" r="r" b="b"/>
            <a:pathLst>
              <a:path w="7602" h="7602" extrusionOk="0">
                <a:moveTo>
                  <a:pt x="2648" y="1"/>
                </a:moveTo>
                <a:cubicBezTo>
                  <a:pt x="2420" y="1"/>
                  <a:pt x="2237" y="183"/>
                  <a:pt x="2237" y="434"/>
                </a:cubicBezTo>
                <a:lnTo>
                  <a:pt x="2237" y="1804"/>
                </a:lnTo>
                <a:cubicBezTo>
                  <a:pt x="2237" y="2032"/>
                  <a:pt x="2032" y="2215"/>
                  <a:pt x="1804" y="2215"/>
                </a:cubicBezTo>
                <a:lnTo>
                  <a:pt x="434" y="2215"/>
                </a:lnTo>
                <a:cubicBezTo>
                  <a:pt x="206" y="2215"/>
                  <a:pt x="0" y="2420"/>
                  <a:pt x="0" y="2648"/>
                </a:cubicBezTo>
                <a:lnTo>
                  <a:pt x="0" y="4954"/>
                </a:lnTo>
                <a:cubicBezTo>
                  <a:pt x="0" y="5182"/>
                  <a:pt x="206" y="5387"/>
                  <a:pt x="434" y="5387"/>
                </a:cubicBezTo>
                <a:lnTo>
                  <a:pt x="1804" y="5387"/>
                </a:lnTo>
                <a:cubicBezTo>
                  <a:pt x="2032" y="5387"/>
                  <a:pt x="2237" y="5570"/>
                  <a:pt x="2237" y="5798"/>
                </a:cubicBezTo>
                <a:lnTo>
                  <a:pt x="2237" y="7168"/>
                </a:lnTo>
                <a:cubicBezTo>
                  <a:pt x="2237" y="7419"/>
                  <a:pt x="2420" y="7601"/>
                  <a:pt x="2648" y="7601"/>
                </a:cubicBezTo>
                <a:lnTo>
                  <a:pt x="4976" y="7601"/>
                </a:lnTo>
                <a:cubicBezTo>
                  <a:pt x="5205" y="7601"/>
                  <a:pt x="5387" y="7419"/>
                  <a:pt x="5387" y="7168"/>
                </a:cubicBezTo>
                <a:lnTo>
                  <a:pt x="5387" y="5798"/>
                </a:lnTo>
                <a:cubicBezTo>
                  <a:pt x="5387" y="5570"/>
                  <a:pt x="5570" y="5387"/>
                  <a:pt x="5798" y="5387"/>
                </a:cubicBezTo>
                <a:lnTo>
                  <a:pt x="7190" y="5387"/>
                </a:lnTo>
                <a:cubicBezTo>
                  <a:pt x="7419" y="5387"/>
                  <a:pt x="7601" y="5182"/>
                  <a:pt x="7601" y="4954"/>
                </a:cubicBezTo>
                <a:lnTo>
                  <a:pt x="7601" y="2648"/>
                </a:lnTo>
                <a:cubicBezTo>
                  <a:pt x="7601" y="2420"/>
                  <a:pt x="7419" y="2215"/>
                  <a:pt x="7190" y="2215"/>
                </a:cubicBezTo>
                <a:lnTo>
                  <a:pt x="5798" y="2215"/>
                </a:lnTo>
                <a:cubicBezTo>
                  <a:pt x="5570" y="2215"/>
                  <a:pt x="5387" y="2032"/>
                  <a:pt x="5387" y="1804"/>
                </a:cubicBezTo>
                <a:lnTo>
                  <a:pt x="5387" y="434"/>
                </a:lnTo>
                <a:cubicBezTo>
                  <a:pt x="5387" y="183"/>
                  <a:pt x="5205" y="1"/>
                  <a:pt x="49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45"/>
          <p:cNvSpPr/>
          <p:nvPr/>
        </p:nvSpPr>
        <p:spPr>
          <a:xfrm>
            <a:off x="8551416" y="3715185"/>
            <a:ext cx="204519" cy="204519"/>
          </a:xfrm>
          <a:custGeom>
            <a:avLst/>
            <a:gdLst/>
            <a:ahLst/>
            <a:cxnLst/>
            <a:rect l="l" t="t" r="r" b="b"/>
            <a:pathLst>
              <a:path w="7579" h="7579" extrusionOk="0">
                <a:moveTo>
                  <a:pt x="2625" y="1"/>
                </a:moveTo>
                <a:cubicBezTo>
                  <a:pt x="2397" y="1"/>
                  <a:pt x="2214" y="183"/>
                  <a:pt x="2214" y="411"/>
                </a:cubicBezTo>
                <a:lnTo>
                  <a:pt x="2214" y="1781"/>
                </a:lnTo>
                <a:cubicBezTo>
                  <a:pt x="2214" y="2009"/>
                  <a:pt x="2032" y="2215"/>
                  <a:pt x="1803" y="2215"/>
                </a:cubicBezTo>
                <a:lnTo>
                  <a:pt x="411" y="2215"/>
                </a:lnTo>
                <a:cubicBezTo>
                  <a:pt x="183" y="2215"/>
                  <a:pt x="0" y="2397"/>
                  <a:pt x="0" y="2626"/>
                </a:cubicBezTo>
                <a:lnTo>
                  <a:pt x="0" y="4954"/>
                </a:lnTo>
                <a:cubicBezTo>
                  <a:pt x="0" y="5182"/>
                  <a:pt x="183" y="5365"/>
                  <a:pt x="411" y="5365"/>
                </a:cubicBezTo>
                <a:lnTo>
                  <a:pt x="1803"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47" y="5365"/>
                  <a:pt x="5775" y="5365"/>
                </a:cubicBezTo>
                <a:lnTo>
                  <a:pt x="7167" y="5365"/>
                </a:lnTo>
                <a:cubicBezTo>
                  <a:pt x="7396" y="5365"/>
                  <a:pt x="7578" y="5182"/>
                  <a:pt x="7578" y="4954"/>
                </a:cubicBezTo>
                <a:lnTo>
                  <a:pt x="7578" y="2626"/>
                </a:lnTo>
                <a:cubicBezTo>
                  <a:pt x="7578" y="2397"/>
                  <a:pt x="7396" y="2215"/>
                  <a:pt x="7167" y="2215"/>
                </a:cubicBezTo>
                <a:lnTo>
                  <a:pt x="5775" y="2215"/>
                </a:lnTo>
                <a:cubicBezTo>
                  <a:pt x="5547" y="2215"/>
                  <a:pt x="5364" y="2009"/>
                  <a:pt x="5364" y="1781"/>
                </a:cubicBezTo>
                <a:lnTo>
                  <a:pt x="5364" y="411"/>
                </a:lnTo>
                <a:cubicBezTo>
                  <a:pt x="5364" y="183"/>
                  <a:pt x="5182" y="1"/>
                  <a:pt x="49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5"/>
          <p:cNvSpPr/>
          <p:nvPr/>
        </p:nvSpPr>
        <p:spPr>
          <a:xfrm>
            <a:off x="3578198" y="772338"/>
            <a:ext cx="174640" cy="113416"/>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2" name="Google Shape;1042;p45"/>
          <p:cNvGrpSpPr/>
          <p:nvPr/>
        </p:nvGrpSpPr>
        <p:grpSpPr>
          <a:xfrm>
            <a:off x="5610012" y="3715182"/>
            <a:ext cx="186655" cy="149254"/>
            <a:chOff x="2858987" y="3108507"/>
            <a:chExt cx="186655" cy="149254"/>
          </a:xfrm>
        </p:grpSpPr>
        <p:sp>
          <p:nvSpPr>
            <p:cNvPr id="1043" name="Google Shape;1043;p45"/>
            <p:cNvSpPr/>
            <p:nvPr/>
          </p:nvSpPr>
          <p:spPr>
            <a:xfrm>
              <a:off x="2870698" y="3108507"/>
              <a:ext cx="174944" cy="127045"/>
            </a:xfrm>
            <a:custGeom>
              <a:avLst/>
              <a:gdLst/>
              <a:ahLst/>
              <a:cxnLst/>
              <a:rect l="l" t="t" r="r" b="b"/>
              <a:pathLst>
                <a:path w="6483" h="4708" extrusionOk="0">
                  <a:moveTo>
                    <a:pt x="1852" y="0"/>
                  </a:moveTo>
                  <a:cubicBezTo>
                    <a:pt x="1698" y="0"/>
                    <a:pt x="1545" y="16"/>
                    <a:pt x="1393" y="51"/>
                  </a:cubicBezTo>
                  <a:cubicBezTo>
                    <a:pt x="799" y="165"/>
                    <a:pt x="251" y="644"/>
                    <a:pt x="206" y="1238"/>
                  </a:cubicBezTo>
                  <a:cubicBezTo>
                    <a:pt x="0" y="1512"/>
                    <a:pt x="137" y="2128"/>
                    <a:pt x="434" y="2584"/>
                  </a:cubicBezTo>
                  <a:cubicBezTo>
                    <a:pt x="754" y="3041"/>
                    <a:pt x="1233" y="3360"/>
                    <a:pt x="1712" y="3634"/>
                  </a:cubicBezTo>
                  <a:cubicBezTo>
                    <a:pt x="2648" y="4205"/>
                    <a:pt x="3698" y="4684"/>
                    <a:pt x="4817" y="4707"/>
                  </a:cubicBezTo>
                  <a:cubicBezTo>
                    <a:pt x="5273" y="4707"/>
                    <a:pt x="5775" y="4616"/>
                    <a:pt x="6072" y="4296"/>
                  </a:cubicBezTo>
                  <a:cubicBezTo>
                    <a:pt x="6414" y="3931"/>
                    <a:pt x="6483" y="3383"/>
                    <a:pt x="6323" y="2904"/>
                  </a:cubicBezTo>
                  <a:cubicBezTo>
                    <a:pt x="6140" y="2447"/>
                    <a:pt x="5821" y="2059"/>
                    <a:pt x="5456" y="1740"/>
                  </a:cubicBezTo>
                  <a:cubicBezTo>
                    <a:pt x="4771" y="1124"/>
                    <a:pt x="4018" y="644"/>
                    <a:pt x="3173" y="302"/>
                  </a:cubicBezTo>
                  <a:cubicBezTo>
                    <a:pt x="2749" y="132"/>
                    <a:pt x="2299" y="0"/>
                    <a:pt x="18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5"/>
            <p:cNvSpPr/>
            <p:nvPr/>
          </p:nvSpPr>
          <p:spPr>
            <a:xfrm>
              <a:off x="2858987" y="3135114"/>
              <a:ext cx="175564" cy="122647"/>
            </a:xfrm>
            <a:custGeom>
              <a:avLst/>
              <a:gdLst/>
              <a:ahLst/>
              <a:cxnLst/>
              <a:rect l="l" t="t" r="r" b="b"/>
              <a:pathLst>
                <a:path w="6506" h="4545" extrusionOk="0">
                  <a:moveTo>
                    <a:pt x="685" y="1"/>
                  </a:moveTo>
                  <a:lnTo>
                    <a:pt x="685" y="1"/>
                  </a:lnTo>
                  <a:cubicBezTo>
                    <a:pt x="1" y="754"/>
                    <a:pt x="206" y="2009"/>
                    <a:pt x="891" y="2785"/>
                  </a:cubicBezTo>
                  <a:cubicBezTo>
                    <a:pt x="1553" y="3538"/>
                    <a:pt x="2557" y="3927"/>
                    <a:pt x="3516" y="4246"/>
                  </a:cubicBezTo>
                  <a:cubicBezTo>
                    <a:pt x="3982" y="4395"/>
                    <a:pt x="4463" y="4544"/>
                    <a:pt x="4947" y="4544"/>
                  </a:cubicBezTo>
                  <a:cubicBezTo>
                    <a:pt x="5056" y="4544"/>
                    <a:pt x="5164" y="4537"/>
                    <a:pt x="5273" y="4520"/>
                  </a:cubicBezTo>
                  <a:cubicBezTo>
                    <a:pt x="5867" y="4429"/>
                    <a:pt x="6460" y="3972"/>
                    <a:pt x="6506" y="3379"/>
                  </a:cubicBezTo>
                  <a:cubicBezTo>
                    <a:pt x="6506" y="3356"/>
                    <a:pt x="6506" y="3333"/>
                    <a:pt x="6506" y="3333"/>
                  </a:cubicBezTo>
                  <a:cubicBezTo>
                    <a:pt x="6186" y="3630"/>
                    <a:pt x="5707" y="3721"/>
                    <a:pt x="5251" y="3721"/>
                  </a:cubicBezTo>
                  <a:cubicBezTo>
                    <a:pt x="4132" y="3698"/>
                    <a:pt x="3082" y="3219"/>
                    <a:pt x="2146" y="2648"/>
                  </a:cubicBezTo>
                  <a:cubicBezTo>
                    <a:pt x="1667" y="2374"/>
                    <a:pt x="1188" y="2055"/>
                    <a:pt x="868" y="1598"/>
                  </a:cubicBezTo>
                  <a:cubicBezTo>
                    <a:pt x="571" y="1142"/>
                    <a:pt x="434" y="526"/>
                    <a:pt x="640" y="252"/>
                  </a:cubicBezTo>
                  <a:cubicBezTo>
                    <a:pt x="640" y="160"/>
                    <a:pt x="663" y="92"/>
                    <a:pt x="6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5"/>
            <p:cNvSpPr/>
            <p:nvPr/>
          </p:nvSpPr>
          <p:spPr>
            <a:xfrm>
              <a:off x="2908261" y="3140052"/>
              <a:ext cx="104756" cy="65708"/>
            </a:xfrm>
            <a:custGeom>
              <a:avLst/>
              <a:gdLst/>
              <a:ahLst/>
              <a:cxnLst/>
              <a:rect l="l" t="t" r="r" b="b"/>
              <a:pathLst>
                <a:path w="3882" h="2435" extrusionOk="0">
                  <a:moveTo>
                    <a:pt x="1" y="0"/>
                  </a:moveTo>
                  <a:cubicBezTo>
                    <a:pt x="1119" y="799"/>
                    <a:pt x="2306" y="1552"/>
                    <a:pt x="3493" y="2306"/>
                  </a:cubicBezTo>
                  <a:cubicBezTo>
                    <a:pt x="3582" y="2377"/>
                    <a:pt x="3699" y="2434"/>
                    <a:pt x="3800" y="2434"/>
                  </a:cubicBezTo>
                  <a:cubicBezTo>
                    <a:pt x="3829" y="2434"/>
                    <a:pt x="3856" y="2430"/>
                    <a:pt x="3881" y="2420"/>
                  </a:cubicBezTo>
                  <a:cubicBezTo>
                    <a:pt x="3858" y="1940"/>
                    <a:pt x="3470" y="1575"/>
                    <a:pt x="3082" y="1301"/>
                  </a:cubicBezTo>
                  <a:cubicBezTo>
                    <a:pt x="2169" y="639"/>
                    <a:pt x="1119" y="183"/>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6" name="Google Shape;1046;p45"/>
          <p:cNvGrpSpPr/>
          <p:nvPr/>
        </p:nvGrpSpPr>
        <p:grpSpPr>
          <a:xfrm flipH="1">
            <a:off x="826975" y="314529"/>
            <a:ext cx="488155" cy="457809"/>
            <a:chOff x="3089978" y="4184399"/>
            <a:chExt cx="388071" cy="363947"/>
          </a:xfrm>
        </p:grpSpPr>
        <p:sp>
          <p:nvSpPr>
            <p:cNvPr id="1047" name="Google Shape;1047;p45"/>
            <p:cNvSpPr/>
            <p:nvPr/>
          </p:nvSpPr>
          <p:spPr>
            <a:xfrm>
              <a:off x="3089978" y="4184399"/>
              <a:ext cx="388071" cy="363947"/>
            </a:xfrm>
            <a:custGeom>
              <a:avLst/>
              <a:gdLst/>
              <a:ahLst/>
              <a:cxnLst/>
              <a:rect l="l" t="t" r="r" b="b"/>
              <a:pathLst>
                <a:path w="14381" h="13487" extrusionOk="0">
                  <a:moveTo>
                    <a:pt x="2308" y="0"/>
                  </a:moveTo>
                  <a:cubicBezTo>
                    <a:pt x="1580" y="0"/>
                    <a:pt x="863" y="267"/>
                    <a:pt x="434" y="855"/>
                  </a:cubicBezTo>
                  <a:cubicBezTo>
                    <a:pt x="92" y="1312"/>
                    <a:pt x="0" y="1905"/>
                    <a:pt x="46" y="2499"/>
                  </a:cubicBezTo>
                  <a:cubicBezTo>
                    <a:pt x="206" y="4097"/>
                    <a:pt x="1507" y="5306"/>
                    <a:pt x="2716" y="6379"/>
                  </a:cubicBezTo>
                  <a:cubicBezTo>
                    <a:pt x="4953" y="8319"/>
                    <a:pt x="7190" y="10282"/>
                    <a:pt x="9404" y="12245"/>
                  </a:cubicBezTo>
                  <a:cubicBezTo>
                    <a:pt x="9747" y="12542"/>
                    <a:pt x="10409" y="12976"/>
                    <a:pt x="11093" y="13249"/>
                  </a:cubicBezTo>
                  <a:cubicBezTo>
                    <a:pt x="11453" y="13400"/>
                    <a:pt x="11849" y="13486"/>
                    <a:pt x="12234" y="13486"/>
                  </a:cubicBezTo>
                  <a:cubicBezTo>
                    <a:pt x="12607" y="13486"/>
                    <a:pt x="12971" y="13406"/>
                    <a:pt x="13285" y="13227"/>
                  </a:cubicBezTo>
                  <a:cubicBezTo>
                    <a:pt x="13992" y="12839"/>
                    <a:pt x="14380" y="12017"/>
                    <a:pt x="14380" y="11218"/>
                  </a:cubicBezTo>
                  <a:cubicBezTo>
                    <a:pt x="14380" y="10419"/>
                    <a:pt x="14038" y="9643"/>
                    <a:pt x="13558" y="9004"/>
                  </a:cubicBezTo>
                  <a:cubicBezTo>
                    <a:pt x="13102" y="8365"/>
                    <a:pt x="12486" y="7817"/>
                    <a:pt x="11892" y="7292"/>
                  </a:cubicBezTo>
                  <a:cubicBezTo>
                    <a:pt x="9861" y="5489"/>
                    <a:pt x="7829" y="3663"/>
                    <a:pt x="5798" y="1860"/>
                  </a:cubicBezTo>
                  <a:cubicBezTo>
                    <a:pt x="5022" y="1175"/>
                    <a:pt x="4223" y="467"/>
                    <a:pt x="3241" y="148"/>
                  </a:cubicBezTo>
                  <a:cubicBezTo>
                    <a:pt x="2944" y="51"/>
                    <a:pt x="2625" y="0"/>
                    <a:pt x="2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5"/>
            <p:cNvSpPr/>
            <p:nvPr/>
          </p:nvSpPr>
          <p:spPr>
            <a:xfrm>
              <a:off x="3168208" y="4252428"/>
              <a:ext cx="225460" cy="223004"/>
            </a:xfrm>
            <a:custGeom>
              <a:avLst/>
              <a:gdLst/>
              <a:ahLst/>
              <a:cxnLst/>
              <a:rect l="l" t="t" r="r" b="b"/>
              <a:pathLst>
                <a:path w="8355" h="8264" extrusionOk="0">
                  <a:moveTo>
                    <a:pt x="3629" y="1"/>
                  </a:moveTo>
                  <a:cubicBezTo>
                    <a:pt x="2465" y="1370"/>
                    <a:pt x="1255" y="2717"/>
                    <a:pt x="0" y="4018"/>
                  </a:cubicBezTo>
                  <a:cubicBezTo>
                    <a:pt x="1621" y="5433"/>
                    <a:pt x="3218" y="6848"/>
                    <a:pt x="4839" y="8263"/>
                  </a:cubicBezTo>
                  <a:cubicBezTo>
                    <a:pt x="5957" y="6848"/>
                    <a:pt x="7144" y="5501"/>
                    <a:pt x="8354" y="4200"/>
                  </a:cubicBezTo>
                  <a:cubicBezTo>
                    <a:pt x="6779" y="2808"/>
                    <a:pt x="5204" y="1393"/>
                    <a:pt x="36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5"/>
            <p:cNvSpPr/>
            <p:nvPr/>
          </p:nvSpPr>
          <p:spPr>
            <a:xfrm>
              <a:off x="3202074" y="4297385"/>
              <a:ext cx="155865" cy="132469"/>
            </a:xfrm>
            <a:custGeom>
              <a:avLst/>
              <a:gdLst/>
              <a:ahLst/>
              <a:cxnLst/>
              <a:rect l="l" t="t" r="r" b="b"/>
              <a:pathLst>
                <a:path w="5776" h="4909" extrusionOk="0">
                  <a:moveTo>
                    <a:pt x="1941" y="1"/>
                  </a:moveTo>
                  <a:cubicBezTo>
                    <a:pt x="1872" y="1"/>
                    <a:pt x="1804" y="46"/>
                    <a:pt x="1826" y="115"/>
                  </a:cubicBezTo>
                  <a:cubicBezTo>
                    <a:pt x="1826" y="183"/>
                    <a:pt x="1872" y="252"/>
                    <a:pt x="1941" y="252"/>
                  </a:cubicBezTo>
                  <a:lnTo>
                    <a:pt x="2534" y="252"/>
                  </a:lnTo>
                  <a:cubicBezTo>
                    <a:pt x="2603" y="252"/>
                    <a:pt x="2648" y="183"/>
                    <a:pt x="2648" y="115"/>
                  </a:cubicBezTo>
                  <a:cubicBezTo>
                    <a:pt x="2648" y="46"/>
                    <a:pt x="2603" y="1"/>
                    <a:pt x="2534" y="1"/>
                  </a:cubicBezTo>
                  <a:close/>
                  <a:moveTo>
                    <a:pt x="2511" y="845"/>
                  </a:moveTo>
                  <a:cubicBezTo>
                    <a:pt x="2443" y="845"/>
                    <a:pt x="2374" y="914"/>
                    <a:pt x="2374" y="982"/>
                  </a:cubicBezTo>
                  <a:cubicBezTo>
                    <a:pt x="2374" y="1051"/>
                    <a:pt x="2443" y="1096"/>
                    <a:pt x="2511" y="1096"/>
                  </a:cubicBezTo>
                  <a:lnTo>
                    <a:pt x="3150" y="1096"/>
                  </a:lnTo>
                  <a:cubicBezTo>
                    <a:pt x="3219" y="1096"/>
                    <a:pt x="3264" y="1028"/>
                    <a:pt x="3264" y="960"/>
                  </a:cubicBezTo>
                  <a:cubicBezTo>
                    <a:pt x="3264" y="891"/>
                    <a:pt x="3219" y="845"/>
                    <a:pt x="3150" y="845"/>
                  </a:cubicBezTo>
                  <a:close/>
                  <a:moveTo>
                    <a:pt x="4474" y="1576"/>
                  </a:moveTo>
                  <a:lnTo>
                    <a:pt x="3789" y="1667"/>
                  </a:lnTo>
                  <a:cubicBezTo>
                    <a:pt x="3721" y="1667"/>
                    <a:pt x="3675" y="1736"/>
                    <a:pt x="3698" y="1804"/>
                  </a:cubicBezTo>
                  <a:cubicBezTo>
                    <a:pt x="3698" y="1873"/>
                    <a:pt x="3744" y="1918"/>
                    <a:pt x="3812" y="1918"/>
                  </a:cubicBezTo>
                  <a:lnTo>
                    <a:pt x="3835" y="1918"/>
                  </a:lnTo>
                  <a:lnTo>
                    <a:pt x="4497" y="1827"/>
                  </a:lnTo>
                  <a:cubicBezTo>
                    <a:pt x="4565" y="1827"/>
                    <a:pt x="4611" y="1758"/>
                    <a:pt x="4611" y="1690"/>
                  </a:cubicBezTo>
                  <a:cubicBezTo>
                    <a:pt x="4588" y="1621"/>
                    <a:pt x="4543" y="1576"/>
                    <a:pt x="4474" y="1576"/>
                  </a:cubicBezTo>
                  <a:close/>
                  <a:moveTo>
                    <a:pt x="2100" y="1690"/>
                  </a:moveTo>
                  <a:cubicBezTo>
                    <a:pt x="1849" y="1713"/>
                    <a:pt x="1621" y="1736"/>
                    <a:pt x="1393" y="1781"/>
                  </a:cubicBezTo>
                  <a:cubicBezTo>
                    <a:pt x="1324" y="1804"/>
                    <a:pt x="1279" y="1873"/>
                    <a:pt x="1301" y="1941"/>
                  </a:cubicBezTo>
                  <a:cubicBezTo>
                    <a:pt x="1301" y="2009"/>
                    <a:pt x="1370" y="2055"/>
                    <a:pt x="1416" y="2055"/>
                  </a:cubicBezTo>
                  <a:cubicBezTo>
                    <a:pt x="1416" y="2055"/>
                    <a:pt x="1438" y="2032"/>
                    <a:pt x="1438" y="2032"/>
                  </a:cubicBezTo>
                  <a:cubicBezTo>
                    <a:pt x="1667" y="1987"/>
                    <a:pt x="1895" y="1964"/>
                    <a:pt x="2100" y="1941"/>
                  </a:cubicBezTo>
                  <a:cubicBezTo>
                    <a:pt x="2169" y="1941"/>
                    <a:pt x="2237" y="1895"/>
                    <a:pt x="2237" y="1827"/>
                  </a:cubicBezTo>
                  <a:cubicBezTo>
                    <a:pt x="2214" y="1736"/>
                    <a:pt x="2169" y="1690"/>
                    <a:pt x="2100" y="1690"/>
                  </a:cubicBezTo>
                  <a:close/>
                  <a:moveTo>
                    <a:pt x="822" y="2032"/>
                  </a:moveTo>
                  <a:lnTo>
                    <a:pt x="115" y="2055"/>
                  </a:lnTo>
                  <a:cubicBezTo>
                    <a:pt x="46" y="2055"/>
                    <a:pt x="0" y="2101"/>
                    <a:pt x="0" y="2169"/>
                  </a:cubicBezTo>
                  <a:cubicBezTo>
                    <a:pt x="0" y="2238"/>
                    <a:pt x="46" y="2306"/>
                    <a:pt x="137" y="2306"/>
                  </a:cubicBezTo>
                  <a:lnTo>
                    <a:pt x="822" y="2283"/>
                  </a:lnTo>
                  <a:lnTo>
                    <a:pt x="822" y="2032"/>
                  </a:lnTo>
                  <a:close/>
                  <a:moveTo>
                    <a:pt x="1712" y="2740"/>
                  </a:moveTo>
                  <a:cubicBezTo>
                    <a:pt x="1644" y="2740"/>
                    <a:pt x="1575" y="2808"/>
                    <a:pt x="1575" y="2877"/>
                  </a:cubicBezTo>
                  <a:cubicBezTo>
                    <a:pt x="1575" y="2945"/>
                    <a:pt x="1621" y="2991"/>
                    <a:pt x="1690" y="2991"/>
                  </a:cubicBezTo>
                  <a:lnTo>
                    <a:pt x="2511" y="3037"/>
                  </a:lnTo>
                  <a:lnTo>
                    <a:pt x="2534" y="3037"/>
                  </a:lnTo>
                  <a:cubicBezTo>
                    <a:pt x="2603" y="3037"/>
                    <a:pt x="2648" y="2991"/>
                    <a:pt x="2648" y="2922"/>
                  </a:cubicBezTo>
                  <a:cubicBezTo>
                    <a:pt x="2648" y="2854"/>
                    <a:pt x="2603" y="2786"/>
                    <a:pt x="2534" y="2786"/>
                  </a:cubicBezTo>
                  <a:lnTo>
                    <a:pt x="1712" y="2740"/>
                  </a:lnTo>
                  <a:close/>
                  <a:moveTo>
                    <a:pt x="5651" y="2711"/>
                  </a:moveTo>
                  <a:cubicBezTo>
                    <a:pt x="5640" y="2711"/>
                    <a:pt x="5628" y="2713"/>
                    <a:pt x="5615" y="2717"/>
                  </a:cubicBezTo>
                  <a:cubicBezTo>
                    <a:pt x="5364" y="2763"/>
                    <a:pt x="5136" y="2786"/>
                    <a:pt x="4885" y="2808"/>
                  </a:cubicBezTo>
                  <a:cubicBezTo>
                    <a:pt x="4817" y="2808"/>
                    <a:pt x="4771" y="2877"/>
                    <a:pt x="4771" y="2945"/>
                  </a:cubicBezTo>
                  <a:cubicBezTo>
                    <a:pt x="4771" y="3014"/>
                    <a:pt x="4817" y="3059"/>
                    <a:pt x="4885" y="3059"/>
                  </a:cubicBezTo>
                  <a:lnTo>
                    <a:pt x="4908" y="3059"/>
                  </a:lnTo>
                  <a:cubicBezTo>
                    <a:pt x="5159" y="3037"/>
                    <a:pt x="5410" y="3014"/>
                    <a:pt x="5661" y="2968"/>
                  </a:cubicBezTo>
                  <a:cubicBezTo>
                    <a:pt x="5730" y="2945"/>
                    <a:pt x="5775" y="2877"/>
                    <a:pt x="5752" y="2808"/>
                  </a:cubicBezTo>
                  <a:cubicBezTo>
                    <a:pt x="5752" y="2752"/>
                    <a:pt x="5706" y="2711"/>
                    <a:pt x="5651" y="2711"/>
                  </a:cubicBezTo>
                  <a:close/>
                  <a:moveTo>
                    <a:pt x="4086" y="3265"/>
                  </a:moveTo>
                  <a:lnTo>
                    <a:pt x="3356" y="3311"/>
                  </a:lnTo>
                  <a:cubicBezTo>
                    <a:pt x="3287" y="3311"/>
                    <a:pt x="3219" y="3379"/>
                    <a:pt x="3242" y="3447"/>
                  </a:cubicBezTo>
                  <a:cubicBezTo>
                    <a:pt x="3242" y="3516"/>
                    <a:pt x="3287" y="3562"/>
                    <a:pt x="3356" y="3562"/>
                  </a:cubicBezTo>
                  <a:lnTo>
                    <a:pt x="4109" y="3516"/>
                  </a:lnTo>
                  <a:cubicBezTo>
                    <a:pt x="4177" y="3516"/>
                    <a:pt x="4223" y="3470"/>
                    <a:pt x="4223" y="3402"/>
                  </a:cubicBezTo>
                  <a:cubicBezTo>
                    <a:pt x="4223" y="3333"/>
                    <a:pt x="4155" y="3265"/>
                    <a:pt x="4086" y="3265"/>
                  </a:cubicBezTo>
                  <a:close/>
                  <a:moveTo>
                    <a:pt x="1758" y="3904"/>
                  </a:moveTo>
                  <a:cubicBezTo>
                    <a:pt x="1690" y="3904"/>
                    <a:pt x="1621" y="3972"/>
                    <a:pt x="1621" y="4041"/>
                  </a:cubicBezTo>
                  <a:cubicBezTo>
                    <a:pt x="1621" y="4109"/>
                    <a:pt x="1667" y="4178"/>
                    <a:pt x="1735" y="4178"/>
                  </a:cubicBezTo>
                  <a:lnTo>
                    <a:pt x="2625" y="4201"/>
                  </a:lnTo>
                  <a:cubicBezTo>
                    <a:pt x="2694" y="4201"/>
                    <a:pt x="2739" y="4132"/>
                    <a:pt x="2739" y="4064"/>
                  </a:cubicBezTo>
                  <a:cubicBezTo>
                    <a:pt x="2739" y="3995"/>
                    <a:pt x="2694" y="3950"/>
                    <a:pt x="2625" y="3950"/>
                  </a:cubicBezTo>
                  <a:lnTo>
                    <a:pt x="1758" y="3904"/>
                  </a:lnTo>
                  <a:close/>
                  <a:moveTo>
                    <a:pt x="4155" y="4634"/>
                  </a:moveTo>
                  <a:lnTo>
                    <a:pt x="3287" y="4657"/>
                  </a:lnTo>
                  <a:cubicBezTo>
                    <a:pt x="3219" y="4657"/>
                    <a:pt x="3150" y="4703"/>
                    <a:pt x="3150" y="4771"/>
                  </a:cubicBezTo>
                  <a:cubicBezTo>
                    <a:pt x="3150" y="4863"/>
                    <a:pt x="3219" y="4908"/>
                    <a:pt x="3287" y="4908"/>
                  </a:cubicBezTo>
                  <a:lnTo>
                    <a:pt x="4155" y="4885"/>
                  </a:lnTo>
                  <a:cubicBezTo>
                    <a:pt x="4223" y="4885"/>
                    <a:pt x="4292" y="4817"/>
                    <a:pt x="4292" y="4749"/>
                  </a:cubicBezTo>
                  <a:cubicBezTo>
                    <a:pt x="4292" y="4680"/>
                    <a:pt x="4223" y="4634"/>
                    <a:pt x="4155" y="4634"/>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a:extLst>
              <a:ext uri="{FF2B5EF4-FFF2-40B4-BE49-F238E27FC236}">
                <a16:creationId xmlns:a16="http://schemas.microsoft.com/office/drawing/2014/main" id="{625D25F2-F750-C84F-90FF-B81DC093F595}"/>
              </a:ext>
            </a:extLst>
          </p:cNvPr>
          <p:cNvSpPr/>
          <p:nvPr/>
        </p:nvSpPr>
        <p:spPr>
          <a:xfrm>
            <a:off x="1838662" y="121160"/>
            <a:ext cx="3946914" cy="707886"/>
          </a:xfrm>
          <a:prstGeom prst="rect">
            <a:avLst/>
          </a:prstGeom>
        </p:spPr>
        <p:txBody>
          <a:bodyPr wrap="none">
            <a:spAutoFit/>
          </a:bodyPr>
          <a:lstStyle/>
          <a:p>
            <a:r>
              <a:rPr lang="en-US" sz="4000" dirty="0">
                <a:solidFill>
                  <a:schemeClr val="accent1"/>
                </a:solidFill>
                <a:latin typeface="Archivo Black"/>
              </a:rPr>
              <a:t>PREVENTION</a:t>
            </a:r>
          </a:p>
        </p:txBody>
      </p:sp>
      <p:grpSp>
        <p:nvGrpSpPr>
          <p:cNvPr id="1018" name="Google Shape;1018;p45"/>
          <p:cNvGrpSpPr/>
          <p:nvPr/>
        </p:nvGrpSpPr>
        <p:grpSpPr>
          <a:xfrm>
            <a:off x="7181156" y="2123169"/>
            <a:ext cx="1910244" cy="2916997"/>
            <a:chOff x="6147404" y="1002707"/>
            <a:chExt cx="2640563" cy="4000121"/>
          </a:xfrm>
        </p:grpSpPr>
        <p:sp>
          <p:nvSpPr>
            <p:cNvPr id="1019" name="Google Shape;1019;p45"/>
            <p:cNvSpPr/>
            <p:nvPr/>
          </p:nvSpPr>
          <p:spPr>
            <a:xfrm>
              <a:off x="6510784" y="1346685"/>
              <a:ext cx="2277183" cy="1691096"/>
            </a:xfrm>
            <a:custGeom>
              <a:avLst/>
              <a:gdLst/>
              <a:ahLst/>
              <a:cxnLst/>
              <a:rect l="l" t="t" r="r" b="b"/>
              <a:pathLst>
                <a:path w="84387" h="62668" extrusionOk="0">
                  <a:moveTo>
                    <a:pt x="33132" y="0"/>
                  </a:moveTo>
                  <a:cubicBezTo>
                    <a:pt x="31910" y="0"/>
                    <a:pt x="30705" y="646"/>
                    <a:pt x="30062" y="1675"/>
                  </a:cubicBezTo>
                  <a:cubicBezTo>
                    <a:pt x="29788" y="2131"/>
                    <a:pt x="29605" y="2633"/>
                    <a:pt x="29446" y="3158"/>
                  </a:cubicBezTo>
                  <a:cubicBezTo>
                    <a:pt x="29331" y="3546"/>
                    <a:pt x="29240" y="3912"/>
                    <a:pt x="29103" y="4300"/>
                  </a:cubicBezTo>
                  <a:cubicBezTo>
                    <a:pt x="28829" y="5167"/>
                    <a:pt x="28327" y="6080"/>
                    <a:pt x="27483" y="6468"/>
                  </a:cubicBezTo>
                  <a:cubicBezTo>
                    <a:pt x="27163" y="6605"/>
                    <a:pt x="26707" y="6833"/>
                    <a:pt x="26844" y="7153"/>
                  </a:cubicBezTo>
                  <a:cubicBezTo>
                    <a:pt x="26889" y="7335"/>
                    <a:pt x="27072" y="7404"/>
                    <a:pt x="27232" y="7495"/>
                  </a:cubicBezTo>
                  <a:cubicBezTo>
                    <a:pt x="28099" y="7975"/>
                    <a:pt x="28282" y="9139"/>
                    <a:pt x="28145" y="10120"/>
                  </a:cubicBezTo>
                  <a:cubicBezTo>
                    <a:pt x="28008" y="11079"/>
                    <a:pt x="27620" y="12037"/>
                    <a:pt x="27734" y="13019"/>
                  </a:cubicBezTo>
                  <a:cubicBezTo>
                    <a:pt x="27939" y="14731"/>
                    <a:pt x="29628" y="15941"/>
                    <a:pt x="31340" y="16192"/>
                  </a:cubicBezTo>
                  <a:cubicBezTo>
                    <a:pt x="31629" y="16230"/>
                    <a:pt x="31921" y="16247"/>
                    <a:pt x="32214" y="16247"/>
                  </a:cubicBezTo>
                  <a:cubicBezTo>
                    <a:pt x="32801" y="16247"/>
                    <a:pt x="33394" y="16176"/>
                    <a:pt x="33988" y="16055"/>
                  </a:cubicBezTo>
                  <a:lnTo>
                    <a:pt x="33988" y="16055"/>
                  </a:lnTo>
                  <a:cubicBezTo>
                    <a:pt x="33965" y="16374"/>
                    <a:pt x="33965" y="16671"/>
                    <a:pt x="33942" y="16991"/>
                  </a:cubicBezTo>
                  <a:cubicBezTo>
                    <a:pt x="33897" y="17698"/>
                    <a:pt x="33805" y="18428"/>
                    <a:pt x="33714" y="19136"/>
                  </a:cubicBezTo>
                  <a:cubicBezTo>
                    <a:pt x="33691" y="19273"/>
                    <a:pt x="33668" y="19410"/>
                    <a:pt x="33645" y="19547"/>
                  </a:cubicBezTo>
                  <a:cubicBezTo>
                    <a:pt x="34330" y="20251"/>
                    <a:pt x="35317" y="20603"/>
                    <a:pt x="36303" y="20603"/>
                  </a:cubicBezTo>
                  <a:cubicBezTo>
                    <a:pt x="36468" y="20603"/>
                    <a:pt x="36632" y="20594"/>
                    <a:pt x="36795" y="20574"/>
                  </a:cubicBezTo>
                  <a:cubicBezTo>
                    <a:pt x="38119" y="20414"/>
                    <a:pt x="39283" y="19730"/>
                    <a:pt x="40265" y="18839"/>
                  </a:cubicBezTo>
                  <a:cubicBezTo>
                    <a:pt x="40721" y="18428"/>
                    <a:pt x="41155" y="17949"/>
                    <a:pt x="41429" y="17424"/>
                  </a:cubicBezTo>
                  <a:cubicBezTo>
                    <a:pt x="41406" y="17287"/>
                    <a:pt x="41360" y="17150"/>
                    <a:pt x="41315" y="17013"/>
                  </a:cubicBezTo>
                  <a:cubicBezTo>
                    <a:pt x="41109" y="16899"/>
                    <a:pt x="40904" y="16785"/>
                    <a:pt x="40698" y="16625"/>
                  </a:cubicBezTo>
                  <a:cubicBezTo>
                    <a:pt x="39124" y="15507"/>
                    <a:pt x="38393" y="13316"/>
                    <a:pt x="38964" y="11444"/>
                  </a:cubicBezTo>
                  <a:cubicBezTo>
                    <a:pt x="38987" y="11375"/>
                    <a:pt x="39009" y="11284"/>
                    <a:pt x="39032" y="11216"/>
                  </a:cubicBezTo>
                  <a:cubicBezTo>
                    <a:pt x="39968" y="11193"/>
                    <a:pt x="40950" y="10987"/>
                    <a:pt x="41657" y="10394"/>
                  </a:cubicBezTo>
                  <a:cubicBezTo>
                    <a:pt x="42388" y="9801"/>
                    <a:pt x="42753" y="8728"/>
                    <a:pt x="42319" y="7906"/>
                  </a:cubicBezTo>
                  <a:cubicBezTo>
                    <a:pt x="42052" y="7361"/>
                    <a:pt x="41456" y="7087"/>
                    <a:pt x="40858" y="7087"/>
                  </a:cubicBezTo>
                  <a:cubicBezTo>
                    <a:pt x="40280" y="7087"/>
                    <a:pt x="39701" y="7344"/>
                    <a:pt x="39420" y="7860"/>
                  </a:cubicBezTo>
                  <a:cubicBezTo>
                    <a:pt x="38119" y="7450"/>
                    <a:pt x="37343" y="6377"/>
                    <a:pt x="37069" y="5327"/>
                  </a:cubicBezTo>
                  <a:cubicBezTo>
                    <a:pt x="36795" y="4254"/>
                    <a:pt x="36841" y="3136"/>
                    <a:pt x="36407" y="2131"/>
                  </a:cubicBezTo>
                  <a:cubicBezTo>
                    <a:pt x="35882" y="944"/>
                    <a:pt x="34673" y="100"/>
                    <a:pt x="33372" y="9"/>
                  </a:cubicBezTo>
                  <a:cubicBezTo>
                    <a:pt x="33292" y="3"/>
                    <a:pt x="33212" y="0"/>
                    <a:pt x="33132" y="0"/>
                  </a:cubicBezTo>
                  <a:close/>
                  <a:moveTo>
                    <a:pt x="4825" y="10755"/>
                  </a:moveTo>
                  <a:cubicBezTo>
                    <a:pt x="4747" y="10755"/>
                    <a:pt x="4674" y="10811"/>
                    <a:pt x="4635" y="10851"/>
                  </a:cubicBezTo>
                  <a:cubicBezTo>
                    <a:pt x="4406" y="11124"/>
                    <a:pt x="4361" y="11512"/>
                    <a:pt x="4338" y="11855"/>
                  </a:cubicBezTo>
                  <a:lnTo>
                    <a:pt x="4338" y="11878"/>
                  </a:lnTo>
                  <a:cubicBezTo>
                    <a:pt x="4315" y="12517"/>
                    <a:pt x="4292" y="13179"/>
                    <a:pt x="4315" y="13841"/>
                  </a:cubicBezTo>
                  <a:cubicBezTo>
                    <a:pt x="2900" y="15689"/>
                    <a:pt x="1462" y="17515"/>
                    <a:pt x="1" y="19319"/>
                  </a:cubicBezTo>
                  <a:cubicBezTo>
                    <a:pt x="275" y="19935"/>
                    <a:pt x="549" y="20551"/>
                    <a:pt x="800" y="21168"/>
                  </a:cubicBezTo>
                  <a:cubicBezTo>
                    <a:pt x="2010" y="20643"/>
                    <a:pt x="3242" y="20140"/>
                    <a:pt x="4452" y="19638"/>
                  </a:cubicBezTo>
                  <a:cubicBezTo>
                    <a:pt x="4269" y="19068"/>
                    <a:pt x="4110" y="18520"/>
                    <a:pt x="4041" y="17949"/>
                  </a:cubicBezTo>
                  <a:cubicBezTo>
                    <a:pt x="3973" y="17333"/>
                    <a:pt x="4041" y="16694"/>
                    <a:pt x="4315" y="16146"/>
                  </a:cubicBezTo>
                  <a:cubicBezTo>
                    <a:pt x="4657" y="15461"/>
                    <a:pt x="5319" y="14913"/>
                    <a:pt x="5433" y="14160"/>
                  </a:cubicBezTo>
                  <a:cubicBezTo>
                    <a:pt x="5479" y="13863"/>
                    <a:pt x="5433" y="13544"/>
                    <a:pt x="5365" y="13247"/>
                  </a:cubicBezTo>
                  <a:cubicBezTo>
                    <a:pt x="5342" y="13065"/>
                    <a:pt x="5296" y="12859"/>
                    <a:pt x="5274" y="12677"/>
                  </a:cubicBezTo>
                  <a:cubicBezTo>
                    <a:pt x="5182" y="12197"/>
                    <a:pt x="5114" y="11718"/>
                    <a:pt x="5023" y="11239"/>
                  </a:cubicBezTo>
                  <a:cubicBezTo>
                    <a:pt x="5000" y="11147"/>
                    <a:pt x="5000" y="11056"/>
                    <a:pt x="4977" y="10987"/>
                  </a:cubicBezTo>
                  <a:cubicBezTo>
                    <a:pt x="4954" y="10896"/>
                    <a:pt x="4931" y="10805"/>
                    <a:pt x="4863" y="10759"/>
                  </a:cubicBezTo>
                  <a:cubicBezTo>
                    <a:pt x="4850" y="10756"/>
                    <a:pt x="4838" y="10755"/>
                    <a:pt x="4825" y="10755"/>
                  </a:cubicBezTo>
                  <a:close/>
                  <a:moveTo>
                    <a:pt x="81191" y="53739"/>
                  </a:moveTo>
                  <a:lnTo>
                    <a:pt x="81191" y="53739"/>
                  </a:lnTo>
                  <a:cubicBezTo>
                    <a:pt x="80255" y="53899"/>
                    <a:pt x="79319" y="54059"/>
                    <a:pt x="78246" y="54196"/>
                  </a:cubicBezTo>
                  <a:cubicBezTo>
                    <a:pt x="78360" y="54858"/>
                    <a:pt x="78429" y="55520"/>
                    <a:pt x="78315" y="56159"/>
                  </a:cubicBezTo>
                  <a:cubicBezTo>
                    <a:pt x="78246" y="56615"/>
                    <a:pt x="78064" y="57026"/>
                    <a:pt x="77927" y="57437"/>
                  </a:cubicBezTo>
                  <a:cubicBezTo>
                    <a:pt x="77539" y="58487"/>
                    <a:pt x="77265" y="59582"/>
                    <a:pt x="77059" y="60678"/>
                  </a:cubicBezTo>
                  <a:cubicBezTo>
                    <a:pt x="77036" y="60838"/>
                    <a:pt x="77059" y="61043"/>
                    <a:pt x="77196" y="61089"/>
                  </a:cubicBezTo>
                  <a:cubicBezTo>
                    <a:pt x="77208" y="61091"/>
                    <a:pt x="77220" y="61092"/>
                    <a:pt x="77232" y="61092"/>
                  </a:cubicBezTo>
                  <a:cubicBezTo>
                    <a:pt x="77329" y="61092"/>
                    <a:pt x="77409" y="61011"/>
                    <a:pt x="77470" y="60929"/>
                  </a:cubicBezTo>
                  <a:cubicBezTo>
                    <a:pt x="77972" y="60290"/>
                    <a:pt x="78086" y="59423"/>
                    <a:pt x="78611" y="58829"/>
                  </a:cubicBezTo>
                  <a:cubicBezTo>
                    <a:pt x="78634" y="58784"/>
                    <a:pt x="78703" y="58715"/>
                    <a:pt x="78748" y="58715"/>
                  </a:cubicBezTo>
                  <a:cubicBezTo>
                    <a:pt x="78763" y="58710"/>
                    <a:pt x="78777" y="58708"/>
                    <a:pt x="78792" y="58708"/>
                  </a:cubicBezTo>
                  <a:cubicBezTo>
                    <a:pt x="78909" y="58708"/>
                    <a:pt x="79004" y="58864"/>
                    <a:pt x="79045" y="58966"/>
                  </a:cubicBezTo>
                  <a:cubicBezTo>
                    <a:pt x="79479" y="60062"/>
                    <a:pt x="79684" y="61226"/>
                    <a:pt x="79912" y="62367"/>
                  </a:cubicBezTo>
                  <a:cubicBezTo>
                    <a:pt x="79933" y="62450"/>
                    <a:pt x="79992" y="62553"/>
                    <a:pt x="80071" y="62553"/>
                  </a:cubicBezTo>
                  <a:cubicBezTo>
                    <a:pt x="80079" y="62553"/>
                    <a:pt x="80087" y="62552"/>
                    <a:pt x="80095" y="62550"/>
                  </a:cubicBezTo>
                  <a:cubicBezTo>
                    <a:pt x="80118" y="62527"/>
                    <a:pt x="80141" y="62504"/>
                    <a:pt x="80163" y="62481"/>
                  </a:cubicBezTo>
                  <a:cubicBezTo>
                    <a:pt x="80346" y="62230"/>
                    <a:pt x="80346" y="61888"/>
                    <a:pt x="80323" y="61568"/>
                  </a:cubicBezTo>
                  <a:cubicBezTo>
                    <a:pt x="80323" y="61020"/>
                    <a:pt x="80369" y="60473"/>
                    <a:pt x="80483" y="59948"/>
                  </a:cubicBezTo>
                  <a:cubicBezTo>
                    <a:pt x="80483" y="59879"/>
                    <a:pt x="80529" y="59788"/>
                    <a:pt x="80597" y="59788"/>
                  </a:cubicBezTo>
                  <a:cubicBezTo>
                    <a:pt x="80666" y="59788"/>
                    <a:pt x="80688" y="59834"/>
                    <a:pt x="80711" y="59879"/>
                  </a:cubicBezTo>
                  <a:cubicBezTo>
                    <a:pt x="80985" y="60336"/>
                    <a:pt x="81168" y="60838"/>
                    <a:pt x="81282" y="61363"/>
                  </a:cubicBezTo>
                  <a:cubicBezTo>
                    <a:pt x="81373" y="61751"/>
                    <a:pt x="81442" y="62162"/>
                    <a:pt x="81624" y="62504"/>
                  </a:cubicBezTo>
                  <a:cubicBezTo>
                    <a:pt x="81686" y="62586"/>
                    <a:pt x="81765" y="62667"/>
                    <a:pt x="81846" y="62667"/>
                  </a:cubicBezTo>
                  <a:cubicBezTo>
                    <a:pt x="81856" y="62667"/>
                    <a:pt x="81866" y="62666"/>
                    <a:pt x="81875" y="62664"/>
                  </a:cubicBezTo>
                  <a:cubicBezTo>
                    <a:pt x="81967" y="62641"/>
                    <a:pt x="81989" y="62527"/>
                    <a:pt x="82012" y="62436"/>
                  </a:cubicBezTo>
                  <a:cubicBezTo>
                    <a:pt x="82104" y="61796"/>
                    <a:pt x="82058" y="61157"/>
                    <a:pt x="81921" y="60564"/>
                  </a:cubicBezTo>
                  <a:cubicBezTo>
                    <a:pt x="81853" y="60313"/>
                    <a:pt x="81807" y="60062"/>
                    <a:pt x="81944" y="59856"/>
                  </a:cubicBezTo>
                  <a:cubicBezTo>
                    <a:pt x="82332" y="60473"/>
                    <a:pt x="82720" y="61066"/>
                    <a:pt x="83108" y="61682"/>
                  </a:cubicBezTo>
                  <a:cubicBezTo>
                    <a:pt x="83199" y="61796"/>
                    <a:pt x="83291" y="61933"/>
                    <a:pt x="83450" y="61933"/>
                  </a:cubicBezTo>
                  <a:cubicBezTo>
                    <a:pt x="83564" y="61933"/>
                    <a:pt x="83656" y="61796"/>
                    <a:pt x="83679" y="61682"/>
                  </a:cubicBezTo>
                  <a:cubicBezTo>
                    <a:pt x="83701" y="61545"/>
                    <a:pt x="83656" y="61431"/>
                    <a:pt x="83610" y="61317"/>
                  </a:cubicBezTo>
                  <a:cubicBezTo>
                    <a:pt x="83405" y="60632"/>
                    <a:pt x="83176" y="59925"/>
                    <a:pt x="82948" y="59240"/>
                  </a:cubicBezTo>
                  <a:cubicBezTo>
                    <a:pt x="82963" y="59239"/>
                    <a:pt x="82977" y="59238"/>
                    <a:pt x="82991" y="59238"/>
                  </a:cubicBezTo>
                  <a:cubicBezTo>
                    <a:pt x="83228" y="59238"/>
                    <a:pt x="83459" y="59410"/>
                    <a:pt x="83610" y="59582"/>
                  </a:cubicBezTo>
                  <a:cubicBezTo>
                    <a:pt x="83793" y="59788"/>
                    <a:pt x="83930" y="60016"/>
                    <a:pt x="84135" y="60153"/>
                  </a:cubicBezTo>
                  <a:cubicBezTo>
                    <a:pt x="84158" y="60176"/>
                    <a:pt x="84204" y="60199"/>
                    <a:pt x="84249" y="60199"/>
                  </a:cubicBezTo>
                  <a:cubicBezTo>
                    <a:pt x="84386" y="60199"/>
                    <a:pt x="84386" y="59993"/>
                    <a:pt x="84340" y="59856"/>
                  </a:cubicBezTo>
                  <a:cubicBezTo>
                    <a:pt x="83838" y="58418"/>
                    <a:pt x="82925" y="57117"/>
                    <a:pt x="81716" y="56181"/>
                  </a:cubicBezTo>
                  <a:cubicBezTo>
                    <a:pt x="81510" y="55999"/>
                    <a:pt x="81282" y="55839"/>
                    <a:pt x="81213" y="55588"/>
                  </a:cubicBezTo>
                  <a:cubicBezTo>
                    <a:pt x="81168" y="55451"/>
                    <a:pt x="81168" y="55314"/>
                    <a:pt x="81168" y="55177"/>
                  </a:cubicBezTo>
                  <a:cubicBezTo>
                    <a:pt x="81168" y="54698"/>
                    <a:pt x="81168" y="54219"/>
                    <a:pt x="81191" y="53739"/>
                  </a:cubicBezTo>
                  <a:close/>
                </a:path>
              </a:pathLst>
            </a:custGeom>
            <a:solidFill>
              <a:srgbClr val="FBB4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45"/>
            <p:cNvSpPr/>
            <p:nvPr/>
          </p:nvSpPr>
          <p:spPr>
            <a:xfrm>
              <a:off x="6157512" y="1602079"/>
              <a:ext cx="470591" cy="337555"/>
            </a:xfrm>
            <a:custGeom>
              <a:avLst/>
              <a:gdLst/>
              <a:ahLst/>
              <a:cxnLst/>
              <a:rect l="l" t="t" r="r" b="b"/>
              <a:pathLst>
                <a:path w="17439" h="12509" extrusionOk="0">
                  <a:moveTo>
                    <a:pt x="2169" y="1"/>
                  </a:moveTo>
                  <a:cubicBezTo>
                    <a:pt x="1484" y="777"/>
                    <a:pt x="799" y="1553"/>
                    <a:pt x="114" y="2329"/>
                  </a:cubicBezTo>
                  <a:cubicBezTo>
                    <a:pt x="69" y="2374"/>
                    <a:pt x="0" y="2443"/>
                    <a:pt x="23" y="2511"/>
                  </a:cubicBezTo>
                  <a:cubicBezTo>
                    <a:pt x="23" y="2580"/>
                    <a:pt x="69" y="2625"/>
                    <a:pt x="114" y="2648"/>
                  </a:cubicBezTo>
                  <a:cubicBezTo>
                    <a:pt x="3721" y="5981"/>
                    <a:pt x="7350" y="9268"/>
                    <a:pt x="11002" y="12509"/>
                  </a:cubicBezTo>
                  <a:cubicBezTo>
                    <a:pt x="11710" y="11641"/>
                    <a:pt x="12417" y="10774"/>
                    <a:pt x="13102" y="9907"/>
                  </a:cubicBezTo>
                  <a:cubicBezTo>
                    <a:pt x="14563" y="8103"/>
                    <a:pt x="16001" y="6277"/>
                    <a:pt x="17416" y="4429"/>
                  </a:cubicBezTo>
                  <a:cubicBezTo>
                    <a:pt x="17393" y="3767"/>
                    <a:pt x="17416" y="3105"/>
                    <a:pt x="17439" y="2466"/>
                  </a:cubicBezTo>
                  <a:lnTo>
                    <a:pt x="17439" y="2466"/>
                  </a:lnTo>
                  <a:cubicBezTo>
                    <a:pt x="17142" y="2717"/>
                    <a:pt x="16822" y="2991"/>
                    <a:pt x="16480" y="3242"/>
                  </a:cubicBezTo>
                  <a:cubicBezTo>
                    <a:pt x="14974" y="5844"/>
                    <a:pt x="13033" y="8172"/>
                    <a:pt x="11093" y="10500"/>
                  </a:cubicBezTo>
                  <a:cubicBezTo>
                    <a:pt x="7921" y="7784"/>
                    <a:pt x="4748" y="5045"/>
                    <a:pt x="1575" y="2329"/>
                  </a:cubicBezTo>
                  <a:cubicBezTo>
                    <a:pt x="1986" y="1827"/>
                    <a:pt x="2397" y="1302"/>
                    <a:pt x="2808" y="777"/>
                  </a:cubicBezTo>
                  <a:cubicBezTo>
                    <a:pt x="2602" y="526"/>
                    <a:pt x="2374" y="274"/>
                    <a:pt x="2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45"/>
            <p:cNvSpPr/>
            <p:nvPr/>
          </p:nvSpPr>
          <p:spPr>
            <a:xfrm>
              <a:off x="6646302" y="1481178"/>
              <a:ext cx="158321" cy="207596"/>
            </a:xfrm>
            <a:custGeom>
              <a:avLst/>
              <a:gdLst/>
              <a:ahLst/>
              <a:cxnLst/>
              <a:rect l="l" t="t" r="r" b="b"/>
              <a:pathLst>
                <a:path w="5867" h="7693" extrusionOk="0">
                  <a:moveTo>
                    <a:pt x="5250" y="0"/>
                  </a:moveTo>
                  <a:cubicBezTo>
                    <a:pt x="3630" y="2192"/>
                    <a:pt x="1895" y="4269"/>
                    <a:pt x="46" y="6255"/>
                  </a:cubicBezTo>
                  <a:lnTo>
                    <a:pt x="1" y="6255"/>
                  </a:lnTo>
                  <a:cubicBezTo>
                    <a:pt x="92" y="6734"/>
                    <a:pt x="160" y="7213"/>
                    <a:pt x="252" y="7693"/>
                  </a:cubicBezTo>
                  <a:cubicBezTo>
                    <a:pt x="2123" y="5273"/>
                    <a:pt x="3995" y="2876"/>
                    <a:pt x="5867" y="457"/>
                  </a:cubicBezTo>
                  <a:cubicBezTo>
                    <a:pt x="5661" y="297"/>
                    <a:pt x="5456" y="160"/>
                    <a:pt x="52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45"/>
            <p:cNvSpPr/>
            <p:nvPr/>
          </p:nvSpPr>
          <p:spPr>
            <a:xfrm>
              <a:off x="6590255" y="1304399"/>
              <a:ext cx="134304" cy="123834"/>
            </a:xfrm>
            <a:custGeom>
              <a:avLst/>
              <a:gdLst/>
              <a:ahLst/>
              <a:cxnLst/>
              <a:rect l="l" t="t" r="r" b="b"/>
              <a:pathLst>
                <a:path w="4977" h="4589" extrusionOk="0">
                  <a:moveTo>
                    <a:pt x="1028" y="1"/>
                  </a:moveTo>
                  <a:cubicBezTo>
                    <a:pt x="936" y="1"/>
                    <a:pt x="868" y="46"/>
                    <a:pt x="799" y="92"/>
                  </a:cubicBezTo>
                  <a:cubicBezTo>
                    <a:pt x="685" y="160"/>
                    <a:pt x="548" y="274"/>
                    <a:pt x="434" y="389"/>
                  </a:cubicBezTo>
                  <a:cubicBezTo>
                    <a:pt x="274" y="548"/>
                    <a:pt x="137" y="731"/>
                    <a:pt x="0" y="914"/>
                  </a:cubicBezTo>
                  <a:cubicBezTo>
                    <a:pt x="1187" y="2260"/>
                    <a:pt x="2511" y="3493"/>
                    <a:pt x="3972" y="4543"/>
                  </a:cubicBezTo>
                  <a:cubicBezTo>
                    <a:pt x="4018" y="4566"/>
                    <a:pt x="4041" y="4588"/>
                    <a:pt x="4086" y="4588"/>
                  </a:cubicBezTo>
                  <a:cubicBezTo>
                    <a:pt x="4132" y="4588"/>
                    <a:pt x="4177" y="4566"/>
                    <a:pt x="4223" y="4543"/>
                  </a:cubicBezTo>
                  <a:cubicBezTo>
                    <a:pt x="4360" y="4429"/>
                    <a:pt x="4497" y="4315"/>
                    <a:pt x="4634" y="4200"/>
                  </a:cubicBezTo>
                  <a:cubicBezTo>
                    <a:pt x="4702" y="4109"/>
                    <a:pt x="4794" y="4041"/>
                    <a:pt x="4862" y="3972"/>
                  </a:cubicBezTo>
                  <a:cubicBezTo>
                    <a:pt x="4908" y="3904"/>
                    <a:pt x="4976" y="3835"/>
                    <a:pt x="4976" y="3767"/>
                  </a:cubicBezTo>
                  <a:cubicBezTo>
                    <a:pt x="4976" y="3675"/>
                    <a:pt x="4908" y="3607"/>
                    <a:pt x="4839" y="3538"/>
                  </a:cubicBezTo>
                  <a:cubicBezTo>
                    <a:pt x="3630" y="2397"/>
                    <a:pt x="2443" y="1256"/>
                    <a:pt x="1233" y="138"/>
                  </a:cubicBezTo>
                  <a:cubicBezTo>
                    <a:pt x="1165" y="69"/>
                    <a:pt x="1096" y="1"/>
                    <a:pt x="10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45"/>
            <p:cNvSpPr/>
            <p:nvPr/>
          </p:nvSpPr>
          <p:spPr>
            <a:xfrm>
              <a:off x="6200014" y="1623019"/>
              <a:ext cx="402238" cy="262429"/>
            </a:xfrm>
            <a:custGeom>
              <a:avLst/>
              <a:gdLst/>
              <a:ahLst/>
              <a:cxnLst/>
              <a:rect l="l" t="t" r="r" b="b"/>
              <a:pathLst>
                <a:path w="14906" h="9725" extrusionOk="0">
                  <a:moveTo>
                    <a:pt x="1233" y="1"/>
                  </a:moveTo>
                  <a:cubicBezTo>
                    <a:pt x="822" y="526"/>
                    <a:pt x="411" y="1051"/>
                    <a:pt x="0" y="1553"/>
                  </a:cubicBezTo>
                  <a:cubicBezTo>
                    <a:pt x="3173" y="4269"/>
                    <a:pt x="6346" y="7008"/>
                    <a:pt x="9518" y="9724"/>
                  </a:cubicBezTo>
                  <a:cubicBezTo>
                    <a:pt x="11458" y="7396"/>
                    <a:pt x="13399" y="5068"/>
                    <a:pt x="14905" y="2466"/>
                  </a:cubicBezTo>
                  <a:lnTo>
                    <a:pt x="14905" y="2466"/>
                  </a:lnTo>
                  <a:cubicBezTo>
                    <a:pt x="12896" y="4063"/>
                    <a:pt x="10682" y="5433"/>
                    <a:pt x="8354" y="6506"/>
                  </a:cubicBezTo>
                  <a:cubicBezTo>
                    <a:pt x="8172" y="6597"/>
                    <a:pt x="7989" y="6666"/>
                    <a:pt x="7806" y="6666"/>
                  </a:cubicBezTo>
                  <a:cubicBezTo>
                    <a:pt x="7624" y="6643"/>
                    <a:pt x="7464" y="6529"/>
                    <a:pt x="7304" y="6414"/>
                  </a:cubicBezTo>
                  <a:cubicBezTo>
                    <a:pt x="4908" y="4703"/>
                    <a:pt x="3082" y="2352"/>
                    <a:pt x="12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45"/>
            <p:cNvSpPr/>
            <p:nvPr/>
          </p:nvSpPr>
          <p:spPr>
            <a:xfrm>
              <a:off x="6147404" y="1253290"/>
              <a:ext cx="640597" cy="548200"/>
            </a:xfrm>
            <a:custGeom>
              <a:avLst/>
              <a:gdLst/>
              <a:ahLst/>
              <a:cxnLst/>
              <a:rect l="l" t="t" r="r" b="b"/>
              <a:pathLst>
                <a:path w="23739" h="20315" extrusionOk="0">
                  <a:moveTo>
                    <a:pt x="14585" y="0"/>
                  </a:moveTo>
                  <a:cubicBezTo>
                    <a:pt x="11162" y="4953"/>
                    <a:pt x="5866" y="8582"/>
                    <a:pt x="0" y="10020"/>
                  </a:cubicBezTo>
                  <a:cubicBezTo>
                    <a:pt x="913" y="10911"/>
                    <a:pt x="1735" y="11892"/>
                    <a:pt x="2534" y="12874"/>
                  </a:cubicBezTo>
                  <a:cubicBezTo>
                    <a:pt x="2739" y="13147"/>
                    <a:pt x="2967" y="13399"/>
                    <a:pt x="3173" y="13650"/>
                  </a:cubicBezTo>
                  <a:cubicBezTo>
                    <a:pt x="5022" y="16001"/>
                    <a:pt x="6848" y="18352"/>
                    <a:pt x="9244" y="20063"/>
                  </a:cubicBezTo>
                  <a:cubicBezTo>
                    <a:pt x="9404" y="20178"/>
                    <a:pt x="9564" y="20292"/>
                    <a:pt x="9746" y="20315"/>
                  </a:cubicBezTo>
                  <a:cubicBezTo>
                    <a:pt x="9929" y="20315"/>
                    <a:pt x="10112" y="20246"/>
                    <a:pt x="10294" y="20155"/>
                  </a:cubicBezTo>
                  <a:cubicBezTo>
                    <a:pt x="12622" y="19082"/>
                    <a:pt x="14836" y="17712"/>
                    <a:pt x="16845" y="16115"/>
                  </a:cubicBezTo>
                  <a:cubicBezTo>
                    <a:pt x="17187" y="15864"/>
                    <a:pt x="17507" y="15613"/>
                    <a:pt x="17804" y="15339"/>
                  </a:cubicBezTo>
                  <a:lnTo>
                    <a:pt x="17804" y="15316"/>
                  </a:lnTo>
                  <a:cubicBezTo>
                    <a:pt x="17827" y="14973"/>
                    <a:pt x="17872" y="14585"/>
                    <a:pt x="18101" y="14312"/>
                  </a:cubicBezTo>
                  <a:cubicBezTo>
                    <a:pt x="18140" y="14272"/>
                    <a:pt x="18213" y="14216"/>
                    <a:pt x="18291" y="14216"/>
                  </a:cubicBezTo>
                  <a:cubicBezTo>
                    <a:pt x="18304" y="14216"/>
                    <a:pt x="18316" y="14217"/>
                    <a:pt x="18329" y="14220"/>
                  </a:cubicBezTo>
                  <a:cubicBezTo>
                    <a:pt x="18397" y="14266"/>
                    <a:pt x="18420" y="14357"/>
                    <a:pt x="18443" y="14448"/>
                  </a:cubicBezTo>
                  <a:cubicBezTo>
                    <a:pt x="18466" y="14517"/>
                    <a:pt x="18466" y="14608"/>
                    <a:pt x="18489" y="14700"/>
                  </a:cubicBezTo>
                  <a:lnTo>
                    <a:pt x="18534" y="14700"/>
                  </a:lnTo>
                  <a:cubicBezTo>
                    <a:pt x="20383" y="12714"/>
                    <a:pt x="22118" y="10637"/>
                    <a:pt x="23738" y="8445"/>
                  </a:cubicBezTo>
                  <a:cubicBezTo>
                    <a:pt x="22848" y="7647"/>
                    <a:pt x="21935" y="6870"/>
                    <a:pt x="21045" y="6094"/>
                  </a:cubicBezTo>
                  <a:cubicBezTo>
                    <a:pt x="20908" y="6209"/>
                    <a:pt x="20771" y="6323"/>
                    <a:pt x="20634" y="6437"/>
                  </a:cubicBezTo>
                  <a:cubicBezTo>
                    <a:pt x="20588" y="6460"/>
                    <a:pt x="20543" y="6482"/>
                    <a:pt x="20497" y="6482"/>
                  </a:cubicBezTo>
                  <a:cubicBezTo>
                    <a:pt x="20452" y="6482"/>
                    <a:pt x="20429" y="6460"/>
                    <a:pt x="20383" y="6437"/>
                  </a:cubicBezTo>
                  <a:cubicBezTo>
                    <a:pt x="18922" y="5387"/>
                    <a:pt x="17598" y="4154"/>
                    <a:pt x="16411" y="2808"/>
                  </a:cubicBezTo>
                  <a:cubicBezTo>
                    <a:pt x="16548" y="2625"/>
                    <a:pt x="16685" y="2442"/>
                    <a:pt x="16845" y="2283"/>
                  </a:cubicBezTo>
                  <a:cubicBezTo>
                    <a:pt x="16092" y="1529"/>
                    <a:pt x="15339" y="753"/>
                    <a:pt x="145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5"/>
            <p:cNvSpPr/>
            <p:nvPr/>
          </p:nvSpPr>
          <p:spPr>
            <a:xfrm>
              <a:off x="6821219" y="1816871"/>
              <a:ext cx="1562054" cy="2972506"/>
            </a:xfrm>
            <a:custGeom>
              <a:avLst/>
              <a:gdLst/>
              <a:ahLst/>
              <a:cxnLst/>
              <a:rect l="l" t="t" r="r" b="b"/>
              <a:pathLst>
                <a:path w="57886" h="110154" extrusionOk="0">
                  <a:moveTo>
                    <a:pt x="29925" y="0"/>
                  </a:moveTo>
                  <a:cubicBezTo>
                    <a:pt x="29651" y="525"/>
                    <a:pt x="29217" y="1004"/>
                    <a:pt x="28761" y="1415"/>
                  </a:cubicBezTo>
                  <a:cubicBezTo>
                    <a:pt x="27779" y="2306"/>
                    <a:pt x="26615" y="2990"/>
                    <a:pt x="25291" y="3150"/>
                  </a:cubicBezTo>
                  <a:cubicBezTo>
                    <a:pt x="25128" y="3170"/>
                    <a:pt x="24964" y="3179"/>
                    <a:pt x="24799" y="3179"/>
                  </a:cubicBezTo>
                  <a:cubicBezTo>
                    <a:pt x="23813" y="3179"/>
                    <a:pt x="22826" y="2827"/>
                    <a:pt x="22141" y="2123"/>
                  </a:cubicBezTo>
                  <a:cubicBezTo>
                    <a:pt x="21982" y="3127"/>
                    <a:pt x="21776" y="4154"/>
                    <a:pt x="21571" y="5159"/>
                  </a:cubicBezTo>
                  <a:cubicBezTo>
                    <a:pt x="19334" y="16731"/>
                    <a:pt x="18284" y="28692"/>
                    <a:pt x="20270" y="40310"/>
                  </a:cubicBezTo>
                  <a:cubicBezTo>
                    <a:pt x="18855" y="42387"/>
                    <a:pt x="17234" y="44372"/>
                    <a:pt x="15568" y="46358"/>
                  </a:cubicBezTo>
                  <a:cubicBezTo>
                    <a:pt x="13240" y="49075"/>
                    <a:pt x="10774" y="51745"/>
                    <a:pt x="8538" y="54575"/>
                  </a:cubicBezTo>
                  <a:cubicBezTo>
                    <a:pt x="4566" y="59551"/>
                    <a:pt x="1119" y="65258"/>
                    <a:pt x="435" y="71580"/>
                  </a:cubicBezTo>
                  <a:cubicBezTo>
                    <a:pt x="1" y="75689"/>
                    <a:pt x="777" y="79843"/>
                    <a:pt x="1736" y="83860"/>
                  </a:cubicBezTo>
                  <a:cubicBezTo>
                    <a:pt x="3904" y="92831"/>
                    <a:pt x="7077" y="101573"/>
                    <a:pt x="11208" y="109881"/>
                  </a:cubicBezTo>
                  <a:cubicBezTo>
                    <a:pt x="11459" y="109972"/>
                    <a:pt x="11710" y="110041"/>
                    <a:pt x="11961" y="110086"/>
                  </a:cubicBezTo>
                  <a:cubicBezTo>
                    <a:pt x="12228" y="110131"/>
                    <a:pt x="12499" y="110154"/>
                    <a:pt x="12772" y="110154"/>
                  </a:cubicBezTo>
                  <a:cubicBezTo>
                    <a:pt x="14022" y="110154"/>
                    <a:pt x="15310" y="109688"/>
                    <a:pt x="16321" y="108808"/>
                  </a:cubicBezTo>
                  <a:cubicBezTo>
                    <a:pt x="16435" y="108717"/>
                    <a:pt x="16549" y="108603"/>
                    <a:pt x="16663" y="108511"/>
                  </a:cubicBezTo>
                  <a:cubicBezTo>
                    <a:pt x="13856" y="100842"/>
                    <a:pt x="16116" y="92009"/>
                    <a:pt x="13125" y="84431"/>
                  </a:cubicBezTo>
                  <a:cubicBezTo>
                    <a:pt x="12852" y="83723"/>
                    <a:pt x="12532" y="83038"/>
                    <a:pt x="12486" y="82285"/>
                  </a:cubicBezTo>
                  <a:cubicBezTo>
                    <a:pt x="12464" y="81509"/>
                    <a:pt x="12737" y="80733"/>
                    <a:pt x="13103" y="80026"/>
                  </a:cubicBezTo>
                  <a:cubicBezTo>
                    <a:pt x="14244" y="77720"/>
                    <a:pt x="16070" y="75803"/>
                    <a:pt x="17942" y="74045"/>
                  </a:cubicBezTo>
                  <a:cubicBezTo>
                    <a:pt x="19174" y="72881"/>
                    <a:pt x="20452" y="71786"/>
                    <a:pt x="21731" y="70667"/>
                  </a:cubicBezTo>
                  <a:cubicBezTo>
                    <a:pt x="22141" y="74570"/>
                    <a:pt x="23009" y="78496"/>
                    <a:pt x="25816" y="81121"/>
                  </a:cubicBezTo>
                  <a:cubicBezTo>
                    <a:pt x="27117" y="82308"/>
                    <a:pt x="28715" y="83107"/>
                    <a:pt x="30336" y="83860"/>
                  </a:cubicBezTo>
                  <a:cubicBezTo>
                    <a:pt x="38621" y="87672"/>
                    <a:pt x="47523" y="90183"/>
                    <a:pt x="56585" y="91324"/>
                  </a:cubicBezTo>
                  <a:cubicBezTo>
                    <a:pt x="56653" y="91233"/>
                    <a:pt x="56722" y="91141"/>
                    <a:pt x="56767" y="91050"/>
                  </a:cubicBezTo>
                  <a:cubicBezTo>
                    <a:pt x="57407" y="90069"/>
                    <a:pt x="57795" y="88927"/>
                    <a:pt x="57863" y="87786"/>
                  </a:cubicBezTo>
                  <a:cubicBezTo>
                    <a:pt x="57886" y="87581"/>
                    <a:pt x="57886" y="87375"/>
                    <a:pt x="57863" y="87170"/>
                  </a:cubicBezTo>
                  <a:cubicBezTo>
                    <a:pt x="52910" y="85504"/>
                    <a:pt x="48801" y="82194"/>
                    <a:pt x="44145" y="80071"/>
                  </a:cubicBezTo>
                  <a:cubicBezTo>
                    <a:pt x="42182" y="79181"/>
                    <a:pt x="40105" y="78519"/>
                    <a:pt x="38256" y="77423"/>
                  </a:cubicBezTo>
                  <a:cubicBezTo>
                    <a:pt x="37822" y="77150"/>
                    <a:pt x="37389" y="76853"/>
                    <a:pt x="37183" y="76396"/>
                  </a:cubicBezTo>
                  <a:cubicBezTo>
                    <a:pt x="37024" y="76008"/>
                    <a:pt x="37046" y="75552"/>
                    <a:pt x="37115" y="75118"/>
                  </a:cubicBezTo>
                  <a:cubicBezTo>
                    <a:pt x="37868" y="68453"/>
                    <a:pt x="40607" y="62108"/>
                    <a:pt x="41429" y="55466"/>
                  </a:cubicBezTo>
                  <a:lnTo>
                    <a:pt x="41429" y="55466"/>
                  </a:lnTo>
                  <a:cubicBezTo>
                    <a:pt x="41109" y="55580"/>
                    <a:pt x="40790" y="55694"/>
                    <a:pt x="40470" y="55808"/>
                  </a:cubicBezTo>
                  <a:cubicBezTo>
                    <a:pt x="35974" y="50855"/>
                    <a:pt x="32801" y="44829"/>
                    <a:pt x="31112" y="38461"/>
                  </a:cubicBezTo>
                  <a:cubicBezTo>
                    <a:pt x="29879" y="33759"/>
                    <a:pt x="29468" y="28874"/>
                    <a:pt x="29948" y="24058"/>
                  </a:cubicBezTo>
                  <a:cubicBezTo>
                    <a:pt x="30290" y="20429"/>
                    <a:pt x="31135" y="16868"/>
                    <a:pt x="31409" y="13262"/>
                  </a:cubicBezTo>
                  <a:cubicBezTo>
                    <a:pt x="31751" y="8788"/>
                    <a:pt x="31249" y="4269"/>
                    <a:pt x="299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2"/>
                </a:solidFill>
              </a:endParaRPr>
            </a:p>
          </p:txBody>
        </p:sp>
        <p:sp>
          <p:nvSpPr>
            <p:cNvPr id="1026" name="Google Shape;1026;p45"/>
            <p:cNvSpPr/>
            <p:nvPr/>
          </p:nvSpPr>
          <p:spPr>
            <a:xfrm>
              <a:off x="6985693" y="4185777"/>
              <a:ext cx="1513400" cy="817052"/>
            </a:xfrm>
            <a:custGeom>
              <a:avLst/>
              <a:gdLst/>
              <a:ahLst/>
              <a:cxnLst/>
              <a:rect l="l" t="t" r="r" b="b"/>
              <a:pathLst>
                <a:path w="56083" h="30278" extrusionOk="0">
                  <a:moveTo>
                    <a:pt x="51768" y="0"/>
                  </a:moveTo>
                  <a:cubicBezTo>
                    <a:pt x="51700" y="1141"/>
                    <a:pt x="51312" y="2283"/>
                    <a:pt x="50672" y="3264"/>
                  </a:cubicBezTo>
                  <a:cubicBezTo>
                    <a:pt x="50992" y="3470"/>
                    <a:pt x="51266" y="3789"/>
                    <a:pt x="51426" y="4132"/>
                  </a:cubicBezTo>
                  <a:cubicBezTo>
                    <a:pt x="51654" y="4679"/>
                    <a:pt x="51700" y="5273"/>
                    <a:pt x="51677" y="5843"/>
                  </a:cubicBezTo>
                  <a:cubicBezTo>
                    <a:pt x="51654" y="7373"/>
                    <a:pt x="51334" y="8993"/>
                    <a:pt x="52065" y="10340"/>
                  </a:cubicBezTo>
                  <a:cubicBezTo>
                    <a:pt x="52156" y="10523"/>
                    <a:pt x="52293" y="10682"/>
                    <a:pt x="52476" y="10751"/>
                  </a:cubicBezTo>
                  <a:cubicBezTo>
                    <a:pt x="52513" y="10760"/>
                    <a:pt x="52549" y="10764"/>
                    <a:pt x="52585" y="10764"/>
                  </a:cubicBezTo>
                  <a:cubicBezTo>
                    <a:pt x="52920" y="10764"/>
                    <a:pt x="53176" y="10398"/>
                    <a:pt x="53320" y="10089"/>
                  </a:cubicBezTo>
                  <a:cubicBezTo>
                    <a:pt x="54644" y="7304"/>
                    <a:pt x="55991" y="4405"/>
                    <a:pt x="56059" y="1324"/>
                  </a:cubicBezTo>
                  <a:cubicBezTo>
                    <a:pt x="56082" y="1187"/>
                    <a:pt x="56059" y="1027"/>
                    <a:pt x="55991" y="913"/>
                  </a:cubicBezTo>
                  <a:cubicBezTo>
                    <a:pt x="55899" y="799"/>
                    <a:pt x="55740" y="776"/>
                    <a:pt x="55580" y="753"/>
                  </a:cubicBezTo>
                  <a:cubicBezTo>
                    <a:pt x="54325" y="502"/>
                    <a:pt x="53046" y="251"/>
                    <a:pt x="51768" y="0"/>
                  </a:cubicBezTo>
                  <a:close/>
                  <a:moveTo>
                    <a:pt x="10226" y="21022"/>
                  </a:moveTo>
                  <a:cubicBezTo>
                    <a:pt x="9215" y="21902"/>
                    <a:pt x="7927" y="22368"/>
                    <a:pt x="6677" y="22368"/>
                  </a:cubicBezTo>
                  <a:cubicBezTo>
                    <a:pt x="6404" y="22368"/>
                    <a:pt x="6133" y="22345"/>
                    <a:pt x="5866" y="22300"/>
                  </a:cubicBezTo>
                  <a:lnTo>
                    <a:pt x="5866" y="22300"/>
                  </a:lnTo>
                  <a:cubicBezTo>
                    <a:pt x="5935" y="23282"/>
                    <a:pt x="5387" y="24241"/>
                    <a:pt x="4679" y="24948"/>
                  </a:cubicBezTo>
                  <a:cubicBezTo>
                    <a:pt x="3881" y="25747"/>
                    <a:pt x="2853" y="26295"/>
                    <a:pt x="1963" y="26980"/>
                  </a:cubicBezTo>
                  <a:cubicBezTo>
                    <a:pt x="1073" y="27664"/>
                    <a:pt x="229" y="28532"/>
                    <a:pt x="46" y="29650"/>
                  </a:cubicBezTo>
                  <a:cubicBezTo>
                    <a:pt x="0" y="29787"/>
                    <a:pt x="0" y="29947"/>
                    <a:pt x="69" y="30084"/>
                  </a:cubicBezTo>
                  <a:cubicBezTo>
                    <a:pt x="183" y="30221"/>
                    <a:pt x="388" y="30266"/>
                    <a:pt x="571" y="30266"/>
                  </a:cubicBezTo>
                  <a:cubicBezTo>
                    <a:pt x="692" y="30274"/>
                    <a:pt x="812" y="30278"/>
                    <a:pt x="933" y="30278"/>
                  </a:cubicBezTo>
                  <a:cubicBezTo>
                    <a:pt x="1885" y="30278"/>
                    <a:pt x="2832" y="30050"/>
                    <a:pt x="3744" y="29787"/>
                  </a:cubicBezTo>
                  <a:cubicBezTo>
                    <a:pt x="6163" y="29125"/>
                    <a:pt x="8514" y="28258"/>
                    <a:pt x="10774" y="27162"/>
                  </a:cubicBezTo>
                  <a:cubicBezTo>
                    <a:pt x="11253" y="26934"/>
                    <a:pt x="11778" y="26660"/>
                    <a:pt x="11961" y="26158"/>
                  </a:cubicBezTo>
                  <a:cubicBezTo>
                    <a:pt x="12166" y="25633"/>
                    <a:pt x="11938" y="25085"/>
                    <a:pt x="11732" y="24560"/>
                  </a:cubicBezTo>
                  <a:cubicBezTo>
                    <a:pt x="11230" y="23396"/>
                    <a:pt x="10728" y="22209"/>
                    <a:pt x="10226" y="210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5"/>
            <p:cNvSpPr/>
            <p:nvPr/>
          </p:nvSpPr>
          <p:spPr>
            <a:xfrm>
              <a:off x="7292431" y="1002707"/>
              <a:ext cx="1278091" cy="808525"/>
            </a:xfrm>
            <a:custGeom>
              <a:avLst/>
              <a:gdLst/>
              <a:ahLst/>
              <a:cxnLst/>
              <a:rect l="l" t="t" r="r" b="b"/>
              <a:pathLst>
                <a:path w="47363" h="29962" extrusionOk="0">
                  <a:moveTo>
                    <a:pt x="25764" y="0"/>
                  </a:moveTo>
                  <a:cubicBezTo>
                    <a:pt x="23996" y="0"/>
                    <a:pt x="22183" y="892"/>
                    <a:pt x="20931" y="2210"/>
                  </a:cubicBezTo>
                  <a:cubicBezTo>
                    <a:pt x="20315" y="2849"/>
                    <a:pt x="19767" y="3603"/>
                    <a:pt x="18945" y="3945"/>
                  </a:cubicBezTo>
                  <a:cubicBezTo>
                    <a:pt x="18502" y="4145"/>
                    <a:pt x="18021" y="4193"/>
                    <a:pt x="17528" y="4193"/>
                  </a:cubicBezTo>
                  <a:cubicBezTo>
                    <a:pt x="17057" y="4193"/>
                    <a:pt x="16575" y="4149"/>
                    <a:pt x="16106" y="4149"/>
                  </a:cubicBezTo>
                  <a:cubicBezTo>
                    <a:pt x="16055" y="4149"/>
                    <a:pt x="16005" y="4149"/>
                    <a:pt x="15955" y="4150"/>
                  </a:cubicBezTo>
                  <a:cubicBezTo>
                    <a:pt x="14563" y="4173"/>
                    <a:pt x="13170" y="4721"/>
                    <a:pt x="12121" y="5611"/>
                  </a:cubicBezTo>
                  <a:cubicBezTo>
                    <a:pt x="11048" y="6524"/>
                    <a:pt x="10272" y="7825"/>
                    <a:pt x="8993" y="8396"/>
                  </a:cubicBezTo>
                  <a:cubicBezTo>
                    <a:pt x="7624" y="9012"/>
                    <a:pt x="6026" y="8647"/>
                    <a:pt x="4543" y="8921"/>
                  </a:cubicBezTo>
                  <a:cubicBezTo>
                    <a:pt x="2945" y="9195"/>
                    <a:pt x="1507" y="10268"/>
                    <a:pt x="754" y="11706"/>
                  </a:cubicBezTo>
                  <a:cubicBezTo>
                    <a:pt x="114" y="12984"/>
                    <a:pt x="0" y="14559"/>
                    <a:pt x="480" y="15905"/>
                  </a:cubicBezTo>
                  <a:cubicBezTo>
                    <a:pt x="639" y="15380"/>
                    <a:pt x="822" y="14878"/>
                    <a:pt x="1096" y="14422"/>
                  </a:cubicBezTo>
                  <a:cubicBezTo>
                    <a:pt x="1739" y="13393"/>
                    <a:pt x="2944" y="12747"/>
                    <a:pt x="4166" y="12747"/>
                  </a:cubicBezTo>
                  <a:cubicBezTo>
                    <a:pt x="4246" y="12747"/>
                    <a:pt x="4326" y="12750"/>
                    <a:pt x="4406" y="12756"/>
                  </a:cubicBezTo>
                  <a:cubicBezTo>
                    <a:pt x="5707" y="12847"/>
                    <a:pt x="6916" y="13691"/>
                    <a:pt x="7441" y="14878"/>
                  </a:cubicBezTo>
                  <a:cubicBezTo>
                    <a:pt x="7875" y="15883"/>
                    <a:pt x="7829" y="17001"/>
                    <a:pt x="8103" y="18074"/>
                  </a:cubicBezTo>
                  <a:cubicBezTo>
                    <a:pt x="8377" y="19124"/>
                    <a:pt x="9153" y="20197"/>
                    <a:pt x="10454" y="20607"/>
                  </a:cubicBezTo>
                  <a:cubicBezTo>
                    <a:pt x="10735" y="20091"/>
                    <a:pt x="11314" y="19834"/>
                    <a:pt x="11892" y="19834"/>
                  </a:cubicBezTo>
                  <a:cubicBezTo>
                    <a:pt x="12490" y="19834"/>
                    <a:pt x="13086" y="20108"/>
                    <a:pt x="13353" y="20653"/>
                  </a:cubicBezTo>
                  <a:cubicBezTo>
                    <a:pt x="13787" y="21475"/>
                    <a:pt x="13422" y="22548"/>
                    <a:pt x="12691" y="23141"/>
                  </a:cubicBezTo>
                  <a:cubicBezTo>
                    <a:pt x="11984" y="23734"/>
                    <a:pt x="11002" y="23940"/>
                    <a:pt x="10066" y="23963"/>
                  </a:cubicBezTo>
                  <a:cubicBezTo>
                    <a:pt x="10043" y="24031"/>
                    <a:pt x="10021" y="24122"/>
                    <a:pt x="9998" y="24191"/>
                  </a:cubicBezTo>
                  <a:cubicBezTo>
                    <a:pt x="9884" y="26314"/>
                    <a:pt x="11732" y="28208"/>
                    <a:pt x="13787" y="28802"/>
                  </a:cubicBezTo>
                  <a:cubicBezTo>
                    <a:pt x="14572" y="29033"/>
                    <a:pt x="15378" y="29124"/>
                    <a:pt x="16191" y="29124"/>
                  </a:cubicBezTo>
                  <a:cubicBezTo>
                    <a:pt x="17626" y="29124"/>
                    <a:pt x="19085" y="28842"/>
                    <a:pt x="20497" y="28551"/>
                  </a:cubicBezTo>
                  <a:cubicBezTo>
                    <a:pt x="21990" y="28243"/>
                    <a:pt x="23534" y="27925"/>
                    <a:pt x="25053" y="27925"/>
                  </a:cubicBezTo>
                  <a:cubicBezTo>
                    <a:pt x="25787" y="27925"/>
                    <a:pt x="26516" y="27999"/>
                    <a:pt x="27231" y="28185"/>
                  </a:cubicBezTo>
                  <a:cubicBezTo>
                    <a:pt x="28692" y="28573"/>
                    <a:pt x="30016" y="29395"/>
                    <a:pt x="31499" y="29760"/>
                  </a:cubicBezTo>
                  <a:cubicBezTo>
                    <a:pt x="32035" y="29896"/>
                    <a:pt x="32586" y="29962"/>
                    <a:pt x="33139" y="29962"/>
                  </a:cubicBezTo>
                  <a:cubicBezTo>
                    <a:pt x="34542" y="29962"/>
                    <a:pt x="35952" y="29536"/>
                    <a:pt x="37114" y="28733"/>
                  </a:cubicBezTo>
                  <a:cubicBezTo>
                    <a:pt x="38735" y="27638"/>
                    <a:pt x="39830" y="25834"/>
                    <a:pt x="40104" y="23894"/>
                  </a:cubicBezTo>
                  <a:cubicBezTo>
                    <a:pt x="40218" y="23050"/>
                    <a:pt x="40173" y="22182"/>
                    <a:pt x="40538" y="21429"/>
                  </a:cubicBezTo>
                  <a:cubicBezTo>
                    <a:pt x="41109" y="20219"/>
                    <a:pt x="42524" y="19672"/>
                    <a:pt x="43642" y="18896"/>
                  </a:cubicBezTo>
                  <a:cubicBezTo>
                    <a:pt x="46244" y="17069"/>
                    <a:pt x="47363" y="13395"/>
                    <a:pt x="46222" y="10427"/>
                  </a:cubicBezTo>
                  <a:cubicBezTo>
                    <a:pt x="45742" y="9172"/>
                    <a:pt x="44829" y="8008"/>
                    <a:pt x="43574" y="7529"/>
                  </a:cubicBezTo>
                  <a:cubicBezTo>
                    <a:pt x="42364" y="7072"/>
                    <a:pt x="40949" y="7232"/>
                    <a:pt x="39853" y="6547"/>
                  </a:cubicBezTo>
                  <a:cubicBezTo>
                    <a:pt x="38278" y="5543"/>
                    <a:pt x="38027" y="3078"/>
                    <a:pt x="36361" y="2187"/>
                  </a:cubicBezTo>
                  <a:cubicBezTo>
                    <a:pt x="35881" y="1934"/>
                    <a:pt x="35366" y="1852"/>
                    <a:pt x="34833" y="1852"/>
                  </a:cubicBezTo>
                  <a:cubicBezTo>
                    <a:pt x="33850" y="1852"/>
                    <a:pt x="32803" y="2130"/>
                    <a:pt x="31790" y="2130"/>
                  </a:cubicBezTo>
                  <a:cubicBezTo>
                    <a:pt x="31468" y="2130"/>
                    <a:pt x="31149" y="2102"/>
                    <a:pt x="30837" y="2028"/>
                  </a:cubicBezTo>
                  <a:cubicBezTo>
                    <a:pt x="29673" y="1754"/>
                    <a:pt x="28760" y="864"/>
                    <a:pt x="27665" y="384"/>
                  </a:cubicBezTo>
                  <a:cubicBezTo>
                    <a:pt x="27057" y="120"/>
                    <a:pt x="26414" y="0"/>
                    <a:pt x="25764" y="0"/>
                  </a:cubicBezTo>
                  <a:close/>
                </a:path>
              </a:pathLst>
            </a:custGeom>
            <a:solidFill>
              <a:srgbClr val="EE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5"/>
            <p:cNvSpPr/>
            <p:nvPr/>
          </p:nvSpPr>
          <p:spPr>
            <a:xfrm>
              <a:off x="7365102" y="2854715"/>
              <a:ext cx="315401" cy="73777"/>
            </a:xfrm>
            <a:custGeom>
              <a:avLst/>
              <a:gdLst/>
              <a:ahLst/>
              <a:cxnLst/>
              <a:rect l="l" t="t" r="r" b="b"/>
              <a:pathLst>
                <a:path w="11688" h="2734" extrusionOk="0">
                  <a:moveTo>
                    <a:pt x="10957" y="1"/>
                  </a:moveTo>
                  <a:cubicBezTo>
                    <a:pt x="9171" y="939"/>
                    <a:pt x="7144" y="1439"/>
                    <a:pt x="5134" y="1439"/>
                  </a:cubicBezTo>
                  <a:cubicBezTo>
                    <a:pt x="5089" y="1439"/>
                    <a:pt x="5044" y="1439"/>
                    <a:pt x="4999" y="1439"/>
                  </a:cubicBezTo>
                  <a:cubicBezTo>
                    <a:pt x="4077" y="1439"/>
                    <a:pt x="3148" y="1345"/>
                    <a:pt x="2233" y="1345"/>
                  </a:cubicBezTo>
                  <a:cubicBezTo>
                    <a:pt x="1585" y="1345"/>
                    <a:pt x="945" y="1392"/>
                    <a:pt x="320" y="1553"/>
                  </a:cubicBezTo>
                  <a:cubicBezTo>
                    <a:pt x="252" y="1644"/>
                    <a:pt x="183" y="1735"/>
                    <a:pt x="115" y="1850"/>
                  </a:cubicBezTo>
                  <a:cubicBezTo>
                    <a:pt x="69" y="1895"/>
                    <a:pt x="46" y="1941"/>
                    <a:pt x="1" y="2009"/>
                  </a:cubicBezTo>
                  <a:cubicBezTo>
                    <a:pt x="260" y="1975"/>
                    <a:pt x="576" y="1950"/>
                    <a:pt x="943" y="1950"/>
                  </a:cubicBezTo>
                  <a:cubicBezTo>
                    <a:pt x="1545" y="1950"/>
                    <a:pt x="2286" y="2016"/>
                    <a:pt x="3151" y="2215"/>
                  </a:cubicBezTo>
                  <a:cubicBezTo>
                    <a:pt x="4519" y="2514"/>
                    <a:pt x="6681" y="2734"/>
                    <a:pt x="8628" y="2734"/>
                  </a:cubicBezTo>
                  <a:cubicBezTo>
                    <a:pt x="9798" y="2734"/>
                    <a:pt x="10891" y="2654"/>
                    <a:pt x="11687" y="2466"/>
                  </a:cubicBezTo>
                  <a:cubicBezTo>
                    <a:pt x="11436" y="1667"/>
                    <a:pt x="11185" y="822"/>
                    <a:pt x="10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5"/>
            <p:cNvSpPr/>
            <p:nvPr/>
          </p:nvSpPr>
          <p:spPr>
            <a:xfrm>
              <a:off x="6524951" y="1805781"/>
              <a:ext cx="2189104" cy="1517070"/>
            </a:xfrm>
            <a:custGeom>
              <a:avLst/>
              <a:gdLst/>
              <a:ahLst/>
              <a:cxnLst/>
              <a:rect l="l" t="t" r="r" b="b"/>
              <a:pathLst>
                <a:path w="81123" h="56219" extrusionOk="0">
                  <a:moveTo>
                    <a:pt x="33189" y="2077"/>
                  </a:moveTo>
                  <a:lnTo>
                    <a:pt x="32869" y="2351"/>
                  </a:lnTo>
                  <a:cubicBezTo>
                    <a:pt x="29948" y="4474"/>
                    <a:pt x="27414" y="7145"/>
                    <a:pt x="24493" y="9267"/>
                  </a:cubicBezTo>
                  <a:cubicBezTo>
                    <a:pt x="21853" y="11166"/>
                    <a:pt x="18693" y="12654"/>
                    <a:pt x="15510" y="12654"/>
                  </a:cubicBezTo>
                  <a:cubicBezTo>
                    <a:pt x="14867" y="12654"/>
                    <a:pt x="14223" y="12593"/>
                    <a:pt x="13582" y="12463"/>
                  </a:cubicBezTo>
                  <a:cubicBezTo>
                    <a:pt x="11231" y="11961"/>
                    <a:pt x="9131" y="10568"/>
                    <a:pt x="7556" y="8742"/>
                  </a:cubicBezTo>
                  <a:cubicBezTo>
                    <a:pt x="6461" y="7464"/>
                    <a:pt x="5616" y="5981"/>
                    <a:pt x="4954" y="4428"/>
                  </a:cubicBezTo>
                  <a:cubicBezTo>
                    <a:pt x="4680" y="3789"/>
                    <a:pt x="4452" y="3127"/>
                    <a:pt x="4224" y="2488"/>
                  </a:cubicBezTo>
                  <a:cubicBezTo>
                    <a:pt x="4132" y="2534"/>
                    <a:pt x="4018" y="2580"/>
                    <a:pt x="3927" y="2625"/>
                  </a:cubicBezTo>
                  <a:cubicBezTo>
                    <a:pt x="2717" y="3127"/>
                    <a:pt x="1485" y="3630"/>
                    <a:pt x="275" y="4155"/>
                  </a:cubicBezTo>
                  <a:cubicBezTo>
                    <a:pt x="184" y="4200"/>
                    <a:pt x="92" y="4246"/>
                    <a:pt x="1" y="4291"/>
                  </a:cubicBezTo>
                  <a:cubicBezTo>
                    <a:pt x="115" y="4908"/>
                    <a:pt x="252" y="5524"/>
                    <a:pt x="366" y="6140"/>
                  </a:cubicBezTo>
                  <a:cubicBezTo>
                    <a:pt x="1005" y="9039"/>
                    <a:pt x="1781" y="11892"/>
                    <a:pt x="3333" y="14380"/>
                  </a:cubicBezTo>
                  <a:cubicBezTo>
                    <a:pt x="4018" y="15499"/>
                    <a:pt x="4840" y="16503"/>
                    <a:pt x="5776" y="17416"/>
                  </a:cubicBezTo>
                  <a:cubicBezTo>
                    <a:pt x="8629" y="20178"/>
                    <a:pt x="12372" y="21913"/>
                    <a:pt x="16275" y="22643"/>
                  </a:cubicBezTo>
                  <a:cubicBezTo>
                    <a:pt x="17901" y="22953"/>
                    <a:pt x="19551" y="23093"/>
                    <a:pt x="21203" y="23093"/>
                  </a:cubicBezTo>
                  <a:cubicBezTo>
                    <a:pt x="23077" y="23093"/>
                    <a:pt x="24954" y="22913"/>
                    <a:pt x="26798" y="22597"/>
                  </a:cubicBezTo>
                  <a:lnTo>
                    <a:pt x="26798" y="22597"/>
                  </a:lnTo>
                  <a:cubicBezTo>
                    <a:pt x="25223" y="30541"/>
                    <a:pt x="25132" y="38780"/>
                    <a:pt x="26547" y="46769"/>
                  </a:cubicBezTo>
                  <a:cubicBezTo>
                    <a:pt x="28213" y="44783"/>
                    <a:pt x="29834" y="42798"/>
                    <a:pt x="31249" y="40721"/>
                  </a:cubicBezTo>
                  <a:cubicBezTo>
                    <a:pt x="29263" y="29103"/>
                    <a:pt x="30313" y="17142"/>
                    <a:pt x="32550" y="5570"/>
                  </a:cubicBezTo>
                  <a:cubicBezTo>
                    <a:pt x="32755" y="4565"/>
                    <a:pt x="32961" y="3538"/>
                    <a:pt x="33120" y="2534"/>
                  </a:cubicBezTo>
                  <a:lnTo>
                    <a:pt x="33189" y="2077"/>
                  </a:lnTo>
                  <a:close/>
                  <a:moveTo>
                    <a:pt x="40790" y="0"/>
                  </a:moveTo>
                  <a:lnTo>
                    <a:pt x="40927" y="411"/>
                  </a:lnTo>
                  <a:cubicBezTo>
                    <a:pt x="42228" y="4680"/>
                    <a:pt x="42730" y="9199"/>
                    <a:pt x="42388" y="13673"/>
                  </a:cubicBezTo>
                  <a:cubicBezTo>
                    <a:pt x="42114" y="17279"/>
                    <a:pt x="41269" y="20840"/>
                    <a:pt x="40927" y="24469"/>
                  </a:cubicBezTo>
                  <a:cubicBezTo>
                    <a:pt x="40447" y="29285"/>
                    <a:pt x="40858" y="34170"/>
                    <a:pt x="42091" y="38872"/>
                  </a:cubicBezTo>
                  <a:cubicBezTo>
                    <a:pt x="43780" y="45240"/>
                    <a:pt x="46953" y="51266"/>
                    <a:pt x="51449" y="56219"/>
                  </a:cubicBezTo>
                  <a:cubicBezTo>
                    <a:pt x="51769" y="56105"/>
                    <a:pt x="52088" y="55991"/>
                    <a:pt x="52408" y="55877"/>
                  </a:cubicBezTo>
                  <a:cubicBezTo>
                    <a:pt x="59758" y="53206"/>
                    <a:pt x="66377" y="48527"/>
                    <a:pt x="71262" y="42478"/>
                  </a:cubicBezTo>
                  <a:cubicBezTo>
                    <a:pt x="69824" y="37662"/>
                    <a:pt x="65441" y="34421"/>
                    <a:pt x="62634" y="30267"/>
                  </a:cubicBezTo>
                  <a:cubicBezTo>
                    <a:pt x="60351" y="26866"/>
                    <a:pt x="59141" y="22757"/>
                    <a:pt x="59210" y="18671"/>
                  </a:cubicBezTo>
                  <a:lnTo>
                    <a:pt x="59210" y="18671"/>
                  </a:lnTo>
                  <a:cubicBezTo>
                    <a:pt x="62268" y="19265"/>
                    <a:pt x="65213" y="20452"/>
                    <a:pt x="67815" y="22164"/>
                  </a:cubicBezTo>
                  <a:cubicBezTo>
                    <a:pt x="72471" y="25245"/>
                    <a:pt x="75964" y="30107"/>
                    <a:pt x="77150" y="35539"/>
                  </a:cubicBezTo>
                  <a:cubicBezTo>
                    <a:pt x="77265" y="36110"/>
                    <a:pt x="77356" y="36658"/>
                    <a:pt x="77424" y="37228"/>
                  </a:cubicBezTo>
                  <a:cubicBezTo>
                    <a:pt x="77539" y="37206"/>
                    <a:pt x="77630" y="37206"/>
                    <a:pt x="77721" y="37183"/>
                  </a:cubicBezTo>
                  <a:cubicBezTo>
                    <a:pt x="78794" y="37046"/>
                    <a:pt x="79730" y="36886"/>
                    <a:pt x="80666" y="36726"/>
                  </a:cubicBezTo>
                  <a:cubicBezTo>
                    <a:pt x="80734" y="36726"/>
                    <a:pt x="80825" y="36703"/>
                    <a:pt x="80894" y="36681"/>
                  </a:cubicBezTo>
                  <a:cubicBezTo>
                    <a:pt x="80939" y="36087"/>
                    <a:pt x="80985" y="35471"/>
                    <a:pt x="80985" y="34855"/>
                  </a:cubicBezTo>
                  <a:cubicBezTo>
                    <a:pt x="81122" y="28349"/>
                    <a:pt x="79250" y="21844"/>
                    <a:pt x="75690" y="16435"/>
                  </a:cubicBezTo>
                  <a:cubicBezTo>
                    <a:pt x="71787" y="10500"/>
                    <a:pt x="65898" y="5912"/>
                    <a:pt x="59187" y="3584"/>
                  </a:cubicBezTo>
                  <a:cubicBezTo>
                    <a:pt x="54576" y="1986"/>
                    <a:pt x="49669" y="1438"/>
                    <a:pt x="44807" y="936"/>
                  </a:cubicBezTo>
                  <a:cubicBezTo>
                    <a:pt x="43552" y="799"/>
                    <a:pt x="42251" y="662"/>
                    <a:pt x="41109" y="137"/>
                  </a:cubicBezTo>
                  <a:lnTo>
                    <a:pt x="4079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45"/>
            <p:cNvSpPr/>
            <p:nvPr/>
          </p:nvSpPr>
          <p:spPr>
            <a:xfrm>
              <a:off x="7351555" y="1468738"/>
              <a:ext cx="35134" cy="52756"/>
            </a:xfrm>
            <a:custGeom>
              <a:avLst/>
              <a:gdLst/>
              <a:ahLst/>
              <a:cxnLst/>
              <a:rect l="l" t="t" r="r" b="b"/>
              <a:pathLst>
                <a:path w="1302" h="1955" extrusionOk="0">
                  <a:moveTo>
                    <a:pt x="940" y="1"/>
                  </a:moveTo>
                  <a:cubicBezTo>
                    <a:pt x="835" y="1"/>
                    <a:pt x="724" y="40"/>
                    <a:pt x="640" y="96"/>
                  </a:cubicBezTo>
                  <a:cubicBezTo>
                    <a:pt x="389" y="279"/>
                    <a:pt x="252" y="553"/>
                    <a:pt x="137" y="849"/>
                  </a:cubicBezTo>
                  <a:cubicBezTo>
                    <a:pt x="46" y="1123"/>
                    <a:pt x="1" y="1397"/>
                    <a:pt x="69" y="1694"/>
                  </a:cubicBezTo>
                  <a:cubicBezTo>
                    <a:pt x="69" y="1785"/>
                    <a:pt x="115" y="1877"/>
                    <a:pt x="183" y="1922"/>
                  </a:cubicBezTo>
                  <a:cubicBezTo>
                    <a:pt x="232" y="1938"/>
                    <a:pt x="280" y="1955"/>
                    <a:pt x="320" y="1955"/>
                  </a:cubicBezTo>
                  <a:cubicBezTo>
                    <a:pt x="337" y="1955"/>
                    <a:pt x="352" y="1952"/>
                    <a:pt x="366" y="1945"/>
                  </a:cubicBezTo>
                  <a:cubicBezTo>
                    <a:pt x="617" y="1945"/>
                    <a:pt x="799" y="1740"/>
                    <a:pt x="914" y="1534"/>
                  </a:cubicBezTo>
                  <a:cubicBezTo>
                    <a:pt x="1050" y="1352"/>
                    <a:pt x="1119" y="1146"/>
                    <a:pt x="1187" y="941"/>
                  </a:cubicBezTo>
                  <a:cubicBezTo>
                    <a:pt x="1210" y="941"/>
                    <a:pt x="1256" y="735"/>
                    <a:pt x="1279" y="553"/>
                  </a:cubicBezTo>
                  <a:cubicBezTo>
                    <a:pt x="1302" y="370"/>
                    <a:pt x="1279" y="142"/>
                    <a:pt x="1119" y="51"/>
                  </a:cubicBezTo>
                  <a:cubicBezTo>
                    <a:pt x="1067" y="16"/>
                    <a:pt x="1004" y="1"/>
                    <a:pt x="94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45"/>
            <p:cNvSpPr/>
            <p:nvPr/>
          </p:nvSpPr>
          <p:spPr>
            <a:xfrm>
              <a:off x="7371254" y="1390481"/>
              <a:ext cx="67786" cy="39695"/>
            </a:xfrm>
            <a:custGeom>
              <a:avLst/>
              <a:gdLst/>
              <a:ahLst/>
              <a:cxnLst/>
              <a:rect l="l" t="t" r="r" b="b"/>
              <a:pathLst>
                <a:path w="2512" h="1471" extrusionOk="0">
                  <a:moveTo>
                    <a:pt x="1242" y="0"/>
                  </a:moveTo>
                  <a:cubicBezTo>
                    <a:pt x="1039" y="0"/>
                    <a:pt x="834" y="40"/>
                    <a:pt x="640" y="120"/>
                  </a:cubicBezTo>
                  <a:cubicBezTo>
                    <a:pt x="343" y="234"/>
                    <a:pt x="69" y="463"/>
                    <a:pt x="1" y="782"/>
                  </a:cubicBezTo>
                  <a:cubicBezTo>
                    <a:pt x="1" y="851"/>
                    <a:pt x="1" y="942"/>
                    <a:pt x="47" y="988"/>
                  </a:cubicBezTo>
                  <a:cubicBezTo>
                    <a:pt x="74" y="1029"/>
                    <a:pt x="118" y="1037"/>
                    <a:pt x="163" y="1037"/>
                  </a:cubicBezTo>
                  <a:cubicBezTo>
                    <a:pt x="194" y="1037"/>
                    <a:pt x="225" y="1033"/>
                    <a:pt x="252" y="1033"/>
                  </a:cubicBezTo>
                  <a:cubicBezTo>
                    <a:pt x="480" y="988"/>
                    <a:pt x="709" y="919"/>
                    <a:pt x="937" y="919"/>
                  </a:cubicBezTo>
                  <a:cubicBezTo>
                    <a:pt x="1165" y="919"/>
                    <a:pt x="1416" y="965"/>
                    <a:pt x="1576" y="1125"/>
                  </a:cubicBezTo>
                  <a:cubicBezTo>
                    <a:pt x="1690" y="1239"/>
                    <a:pt x="1827" y="1398"/>
                    <a:pt x="2010" y="1444"/>
                  </a:cubicBezTo>
                  <a:cubicBezTo>
                    <a:pt x="2056" y="1462"/>
                    <a:pt x="2107" y="1470"/>
                    <a:pt x="2158" y="1470"/>
                  </a:cubicBezTo>
                  <a:cubicBezTo>
                    <a:pt x="2307" y="1470"/>
                    <a:pt x="2455" y="1397"/>
                    <a:pt x="2489" y="1261"/>
                  </a:cubicBezTo>
                  <a:cubicBezTo>
                    <a:pt x="2512" y="1193"/>
                    <a:pt x="2512" y="1125"/>
                    <a:pt x="2512" y="1079"/>
                  </a:cubicBezTo>
                  <a:cubicBezTo>
                    <a:pt x="2466" y="668"/>
                    <a:pt x="2192" y="303"/>
                    <a:pt x="1827" y="120"/>
                  </a:cubicBezTo>
                  <a:cubicBezTo>
                    <a:pt x="1644" y="40"/>
                    <a:pt x="1445" y="0"/>
                    <a:pt x="1242" y="0"/>
                  </a:cubicBezTo>
                  <a:close/>
                </a:path>
              </a:pathLst>
            </a:custGeom>
            <a:solidFill>
              <a:srgbClr val="EE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45"/>
            <p:cNvSpPr/>
            <p:nvPr/>
          </p:nvSpPr>
          <p:spPr>
            <a:xfrm>
              <a:off x="6366063" y="1276956"/>
              <a:ext cx="2347992" cy="2852180"/>
            </a:xfrm>
            <a:custGeom>
              <a:avLst/>
              <a:gdLst/>
              <a:ahLst/>
              <a:cxnLst/>
              <a:rect l="l" t="t" r="r" b="b"/>
              <a:pathLst>
                <a:path w="87011" h="105695" extrusionOk="0">
                  <a:moveTo>
                    <a:pt x="63908" y="0"/>
                  </a:moveTo>
                  <a:cubicBezTo>
                    <a:pt x="63313" y="0"/>
                    <a:pt x="62673" y="144"/>
                    <a:pt x="62039" y="424"/>
                  </a:cubicBezTo>
                  <a:cubicBezTo>
                    <a:pt x="61240" y="766"/>
                    <a:pt x="60533" y="1291"/>
                    <a:pt x="59825" y="1816"/>
                  </a:cubicBezTo>
                  <a:cubicBezTo>
                    <a:pt x="59643" y="1953"/>
                    <a:pt x="59460" y="2090"/>
                    <a:pt x="59277" y="2227"/>
                  </a:cubicBezTo>
                  <a:cubicBezTo>
                    <a:pt x="58456" y="2798"/>
                    <a:pt x="57474" y="3414"/>
                    <a:pt x="56379" y="3551"/>
                  </a:cubicBezTo>
                  <a:cubicBezTo>
                    <a:pt x="56200" y="3576"/>
                    <a:pt x="56022" y="3587"/>
                    <a:pt x="55844" y="3587"/>
                  </a:cubicBezTo>
                  <a:cubicBezTo>
                    <a:pt x="54709" y="3587"/>
                    <a:pt x="53621" y="3121"/>
                    <a:pt x="52772" y="2707"/>
                  </a:cubicBezTo>
                  <a:cubicBezTo>
                    <a:pt x="52498" y="2570"/>
                    <a:pt x="52224" y="2433"/>
                    <a:pt x="51950" y="2296"/>
                  </a:cubicBezTo>
                  <a:cubicBezTo>
                    <a:pt x="51106" y="1839"/>
                    <a:pt x="50216" y="1383"/>
                    <a:pt x="49257" y="1132"/>
                  </a:cubicBezTo>
                  <a:cubicBezTo>
                    <a:pt x="48750" y="1004"/>
                    <a:pt x="48230" y="942"/>
                    <a:pt x="47710" y="942"/>
                  </a:cubicBezTo>
                  <a:cubicBezTo>
                    <a:pt x="46004" y="942"/>
                    <a:pt x="44301" y="1608"/>
                    <a:pt x="43094" y="2798"/>
                  </a:cubicBezTo>
                  <a:cubicBezTo>
                    <a:pt x="43049" y="2844"/>
                    <a:pt x="43049" y="2935"/>
                    <a:pt x="43094" y="2958"/>
                  </a:cubicBezTo>
                  <a:cubicBezTo>
                    <a:pt x="43121" y="2984"/>
                    <a:pt x="43156" y="2996"/>
                    <a:pt x="43189" y="2996"/>
                  </a:cubicBezTo>
                  <a:cubicBezTo>
                    <a:pt x="43212" y="2996"/>
                    <a:pt x="43235" y="2990"/>
                    <a:pt x="43254" y="2981"/>
                  </a:cubicBezTo>
                  <a:cubicBezTo>
                    <a:pt x="44420" y="1815"/>
                    <a:pt x="46049" y="1167"/>
                    <a:pt x="47678" y="1167"/>
                  </a:cubicBezTo>
                  <a:cubicBezTo>
                    <a:pt x="48186" y="1167"/>
                    <a:pt x="48695" y="1230"/>
                    <a:pt x="49189" y="1360"/>
                  </a:cubicBezTo>
                  <a:cubicBezTo>
                    <a:pt x="50124" y="1588"/>
                    <a:pt x="50992" y="2045"/>
                    <a:pt x="51836" y="2501"/>
                  </a:cubicBezTo>
                  <a:cubicBezTo>
                    <a:pt x="52110" y="2638"/>
                    <a:pt x="52384" y="2775"/>
                    <a:pt x="52658" y="2912"/>
                  </a:cubicBezTo>
                  <a:cubicBezTo>
                    <a:pt x="53548" y="3346"/>
                    <a:pt x="54689" y="3825"/>
                    <a:pt x="55876" y="3825"/>
                  </a:cubicBezTo>
                  <a:cubicBezTo>
                    <a:pt x="56036" y="3825"/>
                    <a:pt x="56219" y="3802"/>
                    <a:pt x="56401" y="3779"/>
                  </a:cubicBezTo>
                  <a:cubicBezTo>
                    <a:pt x="57565" y="3642"/>
                    <a:pt x="58570" y="3003"/>
                    <a:pt x="59414" y="2410"/>
                  </a:cubicBezTo>
                  <a:cubicBezTo>
                    <a:pt x="59597" y="2273"/>
                    <a:pt x="59780" y="2136"/>
                    <a:pt x="59962" y="1999"/>
                  </a:cubicBezTo>
                  <a:cubicBezTo>
                    <a:pt x="60647" y="1497"/>
                    <a:pt x="61354" y="972"/>
                    <a:pt x="62153" y="630"/>
                  </a:cubicBezTo>
                  <a:cubicBezTo>
                    <a:pt x="62747" y="363"/>
                    <a:pt x="63340" y="232"/>
                    <a:pt x="63889" y="232"/>
                  </a:cubicBezTo>
                  <a:cubicBezTo>
                    <a:pt x="64375" y="232"/>
                    <a:pt x="64826" y="335"/>
                    <a:pt x="65212" y="538"/>
                  </a:cubicBezTo>
                  <a:cubicBezTo>
                    <a:pt x="65623" y="744"/>
                    <a:pt x="65942" y="1063"/>
                    <a:pt x="66285" y="1360"/>
                  </a:cubicBezTo>
                  <a:cubicBezTo>
                    <a:pt x="66627" y="1680"/>
                    <a:pt x="66969" y="1999"/>
                    <a:pt x="67380" y="2227"/>
                  </a:cubicBezTo>
                  <a:cubicBezTo>
                    <a:pt x="67805" y="2452"/>
                    <a:pt x="68291" y="2561"/>
                    <a:pt x="68805" y="2561"/>
                  </a:cubicBezTo>
                  <a:cubicBezTo>
                    <a:pt x="69230" y="2561"/>
                    <a:pt x="69675" y="2486"/>
                    <a:pt x="70119" y="2341"/>
                  </a:cubicBezTo>
                  <a:cubicBezTo>
                    <a:pt x="71010" y="2045"/>
                    <a:pt x="71763" y="1497"/>
                    <a:pt x="72470" y="972"/>
                  </a:cubicBezTo>
                  <a:cubicBezTo>
                    <a:pt x="72516" y="926"/>
                    <a:pt x="72516" y="858"/>
                    <a:pt x="72470" y="789"/>
                  </a:cubicBezTo>
                  <a:cubicBezTo>
                    <a:pt x="72459" y="766"/>
                    <a:pt x="72436" y="755"/>
                    <a:pt x="72408" y="755"/>
                  </a:cubicBezTo>
                  <a:cubicBezTo>
                    <a:pt x="72379" y="755"/>
                    <a:pt x="72345" y="766"/>
                    <a:pt x="72311" y="789"/>
                  </a:cubicBezTo>
                  <a:cubicBezTo>
                    <a:pt x="71649" y="1314"/>
                    <a:pt x="70895" y="1839"/>
                    <a:pt x="70028" y="2136"/>
                  </a:cubicBezTo>
                  <a:cubicBezTo>
                    <a:pt x="69627" y="2267"/>
                    <a:pt x="69225" y="2331"/>
                    <a:pt x="68841" y="2331"/>
                  </a:cubicBezTo>
                  <a:cubicBezTo>
                    <a:pt x="68352" y="2331"/>
                    <a:pt x="67891" y="2226"/>
                    <a:pt x="67494" y="2022"/>
                  </a:cubicBezTo>
                  <a:cubicBezTo>
                    <a:pt x="67106" y="1816"/>
                    <a:pt x="66764" y="1497"/>
                    <a:pt x="66422" y="1200"/>
                  </a:cubicBezTo>
                  <a:cubicBezTo>
                    <a:pt x="66102" y="881"/>
                    <a:pt x="65737" y="561"/>
                    <a:pt x="65326" y="333"/>
                  </a:cubicBezTo>
                  <a:cubicBezTo>
                    <a:pt x="64911" y="109"/>
                    <a:pt x="64427" y="0"/>
                    <a:pt x="63908" y="0"/>
                  </a:cubicBezTo>
                  <a:close/>
                  <a:moveTo>
                    <a:pt x="63164" y="2519"/>
                  </a:moveTo>
                  <a:cubicBezTo>
                    <a:pt x="63116" y="2519"/>
                    <a:pt x="63068" y="2521"/>
                    <a:pt x="63021" y="2524"/>
                  </a:cubicBezTo>
                  <a:cubicBezTo>
                    <a:pt x="61994" y="2593"/>
                    <a:pt x="61218" y="3300"/>
                    <a:pt x="60441" y="3985"/>
                  </a:cubicBezTo>
                  <a:cubicBezTo>
                    <a:pt x="60145" y="4236"/>
                    <a:pt x="59825" y="4533"/>
                    <a:pt x="59506" y="4761"/>
                  </a:cubicBezTo>
                  <a:cubicBezTo>
                    <a:pt x="58557" y="5442"/>
                    <a:pt x="57366" y="5824"/>
                    <a:pt x="56101" y="5824"/>
                  </a:cubicBezTo>
                  <a:cubicBezTo>
                    <a:pt x="55966" y="5824"/>
                    <a:pt x="55830" y="5820"/>
                    <a:pt x="55694" y="5811"/>
                  </a:cubicBezTo>
                  <a:cubicBezTo>
                    <a:pt x="54416" y="5742"/>
                    <a:pt x="53092" y="5309"/>
                    <a:pt x="51859" y="4578"/>
                  </a:cubicBezTo>
                  <a:cubicBezTo>
                    <a:pt x="51631" y="4441"/>
                    <a:pt x="51380" y="4282"/>
                    <a:pt x="51174" y="4145"/>
                  </a:cubicBezTo>
                  <a:cubicBezTo>
                    <a:pt x="50649" y="3802"/>
                    <a:pt x="50124" y="3460"/>
                    <a:pt x="49531" y="3232"/>
                  </a:cubicBezTo>
                  <a:cubicBezTo>
                    <a:pt x="48981" y="3008"/>
                    <a:pt x="48385" y="2898"/>
                    <a:pt x="47789" y="2898"/>
                  </a:cubicBezTo>
                  <a:cubicBezTo>
                    <a:pt x="46925" y="2898"/>
                    <a:pt x="46060" y="3128"/>
                    <a:pt x="45331" y="3574"/>
                  </a:cubicBezTo>
                  <a:cubicBezTo>
                    <a:pt x="45285" y="3620"/>
                    <a:pt x="45263" y="3688"/>
                    <a:pt x="45285" y="3734"/>
                  </a:cubicBezTo>
                  <a:cubicBezTo>
                    <a:pt x="45319" y="3767"/>
                    <a:pt x="45365" y="3788"/>
                    <a:pt x="45404" y="3788"/>
                  </a:cubicBezTo>
                  <a:cubicBezTo>
                    <a:pt x="45419" y="3788"/>
                    <a:pt x="45433" y="3786"/>
                    <a:pt x="45445" y="3779"/>
                  </a:cubicBezTo>
                  <a:cubicBezTo>
                    <a:pt x="46149" y="3347"/>
                    <a:pt x="46972" y="3130"/>
                    <a:pt x="47792" y="3130"/>
                  </a:cubicBezTo>
                  <a:cubicBezTo>
                    <a:pt x="48356" y="3130"/>
                    <a:pt x="48919" y="3232"/>
                    <a:pt x="49440" y="3437"/>
                  </a:cubicBezTo>
                  <a:cubicBezTo>
                    <a:pt x="50010" y="3665"/>
                    <a:pt x="50535" y="4008"/>
                    <a:pt x="51037" y="4327"/>
                  </a:cubicBezTo>
                  <a:cubicBezTo>
                    <a:pt x="51266" y="4464"/>
                    <a:pt x="51494" y="4624"/>
                    <a:pt x="51745" y="4761"/>
                  </a:cubicBezTo>
                  <a:cubicBezTo>
                    <a:pt x="53000" y="5537"/>
                    <a:pt x="54370" y="5971"/>
                    <a:pt x="55671" y="6039"/>
                  </a:cubicBezTo>
                  <a:cubicBezTo>
                    <a:pt x="55808" y="6062"/>
                    <a:pt x="55922" y="6062"/>
                    <a:pt x="56036" y="6062"/>
                  </a:cubicBezTo>
                  <a:cubicBezTo>
                    <a:pt x="57383" y="6062"/>
                    <a:pt x="58638" y="5674"/>
                    <a:pt x="59643" y="4944"/>
                  </a:cubicBezTo>
                  <a:cubicBezTo>
                    <a:pt x="59985" y="4715"/>
                    <a:pt x="60304" y="4419"/>
                    <a:pt x="60601" y="4145"/>
                  </a:cubicBezTo>
                  <a:cubicBezTo>
                    <a:pt x="61354" y="3460"/>
                    <a:pt x="62085" y="2821"/>
                    <a:pt x="63021" y="2752"/>
                  </a:cubicBezTo>
                  <a:cubicBezTo>
                    <a:pt x="63049" y="2751"/>
                    <a:pt x="63077" y="2751"/>
                    <a:pt x="63105" y="2751"/>
                  </a:cubicBezTo>
                  <a:cubicBezTo>
                    <a:pt x="63699" y="2751"/>
                    <a:pt x="64358" y="2981"/>
                    <a:pt x="65121" y="3483"/>
                  </a:cubicBezTo>
                  <a:cubicBezTo>
                    <a:pt x="65303" y="3620"/>
                    <a:pt x="65509" y="3779"/>
                    <a:pt x="65714" y="3916"/>
                  </a:cubicBezTo>
                  <a:cubicBezTo>
                    <a:pt x="66125" y="4236"/>
                    <a:pt x="66559" y="4555"/>
                    <a:pt x="67061" y="4807"/>
                  </a:cubicBezTo>
                  <a:cubicBezTo>
                    <a:pt x="67631" y="5077"/>
                    <a:pt x="68263" y="5211"/>
                    <a:pt x="68895" y="5211"/>
                  </a:cubicBezTo>
                  <a:cubicBezTo>
                    <a:pt x="69704" y="5211"/>
                    <a:pt x="70513" y="4991"/>
                    <a:pt x="71192" y="4555"/>
                  </a:cubicBezTo>
                  <a:cubicBezTo>
                    <a:pt x="71238" y="4533"/>
                    <a:pt x="71261" y="4464"/>
                    <a:pt x="71238" y="4396"/>
                  </a:cubicBezTo>
                  <a:cubicBezTo>
                    <a:pt x="71210" y="4367"/>
                    <a:pt x="71173" y="4348"/>
                    <a:pt x="71138" y="4348"/>
                  </a:cubicBezTo>
                  <a:cubicBezTo>
                    <a:pt x="71116" y="4348"/>
                    <a:pt x="71095" y="4355"/>
                    <a:pt x="71078" y="4373"/>
                  </a:cubicBezTo>
                  <a:cubicBezTo>
                    <a:pt x="70426" y="4782"/>
                    <a:pt x="69659" y="4991"/>
                    <a:pt x="68894" y="4991"/>
                  </a:cubicBezTo>
                  <a:cubicBezTo>
                    <a:pt x="68294" y="4991"/>
                    <a:pt x="67694" y="4862"/>
                    <a:pt x="67152" y="4601"/>
                  </a:cubicBezTo>
                  <a:cubicBezTo>
                    <a:pt x="66696" y="4373"/>
                    <a:pt x="66262" y="4053"/>
                    <a:pt x="65851" y="3734"/>
                  </a:cubicBezTo>
                  <a:cubicBezTo>
                    <a:pt x="65646" y="3597"/>
                    <a:pt x="65440" y="3437"/>
                    <a:pt x="65235" y="3300"/>
                  </a:cubicBezTo>
                  <a:cubicBezTo>
                    <a:pt x="64472" y="2792"/>
                    <a:pt x="63788" y="2519"/>
                    <a:pt x="63164" y="2519"/>
                  </a:cubicBezTo>
                  <a:close/>
                  <a:moveTo>
                    <a:pt x="5803" y="3086"/>
                  </a:moveTo>
                  <a:cubicBezTo>
                    <a:pt x="5764" y="3086"/>
                    <a:pt x="5723" y="3107"/>
                    <a:pt x="5706" y="3140"/>
                  </a:cubicBezTo>
                  <a:cubicBezTo>
                    <a:pt x="5684" y="3209"/>
                    <a:pt x="5706" y="3277"/>
                    <a:pt x="5752" y="3300"/>
                  </a:cubicBezTo>
                  <a:cubicBezTo>
                    <a:pt x="6140" y="3460"/>
                    <a:pt x="6437" y="3825"/>
                    <a:pt x="6733" y="4190"/>
                  </a:cubicBezTo>
                  <a:cubicBezTo>
                    <a:pt x="7076" y="4647"/>
                    <a:pt x="7464" y="5103"/>
                    <a:pt x="8057" y="5172"/>
                  </a:cubicBezTo>
                  <a:cubicBezTo>
                    <a:pt x="8080" y="5195"/>
                    <a:pt x="8126" y="5195"/>
                    <a:pt x="8171" y="5195"/>
                  </a:cubicBezTo>
                  <a:cubicBezTo>
                    <a:pt x="8286" y="5217"/>
                    <a:pt x="8400" y="5217"/>
                    <a:pt x="8468" y="5286"/>
                  </a:cubicBezTo>
                  <a:cubicBezTo>
                    <a:pt x="8560" y="5354"/>
                    <a:pt x="8560" y="5491"/>
                    <a:pt x="8560" y="5651"/>
                  </a:cubicBezTo>
                  <a:cubicBezTo>
                    <a:pt x="8582" y="5720"/>
                    <a:pt x="8582" y="5788"/>
                    <a:pt x="8582" y="5879"/>
                  </a:cubicBezTo>
                  <a:cubicBezTo>
                    <a:pt x="8651" y="6267"/>
                    <a:pt x="8970" y="6541"/>
                    <a:pt x="9290" y="6770"/>
                  </a:cubicBezTo>
                  <a:lnTo>
                    <a:pt x="11983" y="8892"/>
                  </a:lnTo>
                  <a:cubicBezTo>
                    <a:pt x="12006" y="8915"/>
                    <a:pt x="12029" y="8915"/>
                    <a:pt x="12052" y="8915"/>
                  </a:cubicBezTo>
                  <a:cubicBezTo>
                    <a:pt x="12075" y="8915"/>
                    <a:pt x="12120" y="8915"/>
                    <a:pt x="12143" y="8892"/>
                  </a:cubicBezTo>
                  <a:cubicBezTo>
                    <a:pt x="12189" y="8824"/>
                    <a:pt x="12166" y="8755"/>
                    <a:pt x="12120" y="8710"/>
                  </a:cubicBezTo>
                  <a:lnTo>
                    <a:pt x="9427" y="6610"/>
                  </a:lnTo>
                  <a:cubicBezTo>
                    <a:pt x="9130" y="6382"/>
                    <a:pt x="8879" y="6130"/>
                    <a:pt x="8811" y="5834"/>
                  </a:cubicBezTo>
                  <a:cubicBezTo>
                    <a:pt x="8811" y="5765"/>
                    <a:pt x="8811" y="5697"/>
                    <a:pt x="8788" y="5628"/>
                  </a:cubicBezTo>
                  <a:cubicBezTo>
                    <a:pt x="8788" y="5446"/>
                    <a:pt x="8788" y="5240"/>
                    <a:pt x="8605" y="5103"/>
                  </a:cubicBezTo>
                  <a:cubicBezTo>
                    <a:pt x="8491" y="4989"/>
                    <a:pt x="8331" y="4989"/>
                    <a:pt x="8194" y="4966"/>
                  </a:cubicBezTo>
                  <a:lnTo>
                    <a:pt x="8080" y="4966"/>
                  </a:lnTo>
                  <a:cubicBezTo>
                    <a:pt x="7578" y="4898"/>
                    <a:pt x="7258" y="4487"/>
                    <a:pt x="6893" y="4031"/>
                  </a:cubicBezTo>
                  <a:cubicBezTo>
                    <a:pt x="6597" y="3665"/>
                    <a:pt x="6300" y="3277"/>
                    <a:pt x="5843" y="3095"/>
                  </a:cubicBezTo>
                  <a:cubicBezTo>
                    <a:pt x="5831" y="3089"/>
                    <a:pt x="5817" y="3086"/>
                    <a:pt x="5803" y="3086"/>
                  </a:cubicBezTo>
                  <a:close/>
                  <a:moveTo>
                    <a:pt x="4332" y="4752"/>
                  </a:moveTo>
                  <a:cubicBezTo>
                    <a:pt x="4283" y="4752"/>
                    <a:pt x="4240" y="4778"/>
                    <a:pt x="4223" y="4829"/>
                  </a:cubicBezTo>
                  <a:cubicBezTo>
                    <a:pt x="4200" y="4875"/>
                    <a:pt x="4223" y="4944"/>
                    <a:pt x="4268" y="4966"/>
                  </a:cubicBezTo>
                  <a:cubicBezTo>
                    <a:pt x="4634" y="5149"/>
                    <a:pt x="4930" y="5423"/>
                    <a:pt x="5159" y="5765"/>
                  </a:cubicBezTo>
                  <a:cubicBezTo>
                    <a:pt x="5204" y="5811"/>
                    <a:pt x="5227" y="5857"/>
                    <a:pt x="5250" y="5902"/>
                  </a:cubicBezTo>
                  <a:cubicBezTo>
                    <a:pt x="5432" y="6176"/>
                    <a:pt x="5615" y="6496"/>
                    <a:pt x="5957" y="6564"/>
                  </a:cubicBezTo>
                  <a:lnTo>
                    <a:pt x="6277" y="6564"/>
                  </a:lnTo>
                  <a:cubicBezTo>
                    <a:pt x="6334" y="6553"/>
                    <a:pt x="6385" y="6547"/>
                    <a:pt x="6434" y="6547"/>
                  </a:cubicBezTo>
                  <a:cubicBezTo>
                    <a:pt x="6482" y="6547"/>
                    <a:pt x="6528" y="6553"/>
                    <a:pt x="6574" y="6564"/>
                  </a:cubicBezTo>
                  <a:cubicBezTo>
                    <a:pt x="6779" y="6655"/>
                    <a:pt x="6870" y="6906"/>
                    <a:pt x="6939" y="7135"/>
                  </a:cubicBezTo>
                  <a:cubicBezTo>
                    <a:pt x="6939" y="7180"/>
                    <a:pt x="6962" y="7203"/>
                    <a:pt x="6985" y="7249"/>
                  </a:cubicBezTo>
                  <a:cubicBezTo>
                    <a:pt x="7167" y="7842"/>
                    <a:pt x="7601" y="8322"/>
                    <a:pt x="8012" y="8778"/>
                  </a:cubicBezTo>
                  <a:cubicBezTo>
                    <a:pt x="8354" y="9166"/>
                    <a:pt x="8719" y="9577"/>
                    <a:pt x="8925" y="10034"/>
                  </a:cubicBezTo>
                  <a:cubicBezTo>
                    <a:pt x="8948" y="10079"/>
                    <a:pt x="8993" y="10102"/>
                    <a:pt x="9039" y="10102"/>
                  </a:cubicBezTo>
                  <a:lnTo>
                    <a:pt x="9084" y="10102"/>
                  </a:lnTo>
                  <a:cubicBezTo>
                    <a:pt x="9153" y="10079"/>
                    <a:pt x="9176" y="10011"/>
                    <a:pt x="9153" y="9942"/>
                  </a:cubicBezTo>
                  <a:cubicBezTo>
                    <a:pt x="8925" y="9440"/>
                    <a:pt x="8537" y="9029"/>
                    <a:pt x="8171" y="8618"/>
                  </a:cubicBezTo>
                  <a:cubicBezTo>
                    <a:pt x="7761" y="8162"/>
                    <a:pt x="7373" y="7728"/>
                    <a:pt x="7190" y="7180"/>
                  </a:cubicBezTo>
                  <a:cubicBezTo>
                    <a:pt x="7167" y="7135"/>
                    <a:pt x="7167" y="7112"/>
                    <a:pt x="7167" y="7066"/>
                  </a:cubicBezTo>
                  <a:cubicBezTo>
                    <a:pt x="7053" y="6792"/>
                    <a:pt x="6962" y="6473"/>
                    <a:pt x="6665" y="6359"/>
                  </a:cubicBezTo>
                  <a:cubicBezTo>
                    <a:pt x="6585" y="6332"/>
                    <a:pt x="6505" y="6321"/>
                    <a:pt x="6424" y="6321"/>
                  </a:cubicBezTo>
                  <a:cubicBezTo>
                    <a:pt x="6368" y="6321"/>
                    <a:pt x="6311" y="6326"/>
                    <a:pt x="6254" y="6336"/>
                  </a:cubicBezTo>
                  <a:lnTo>
                    <a:pt x="6003" y="6336"/>
                  </a:lnTo>
                  <a:cubicBezTo>
                    <a:pt x="5752" y="6290"/>
                    <a:pt x="5615" y="6039"/>
                    <a:pt x="5455" y="5788"/>
                  </a:cubicBezTo>
                  <a:cubicBezTo>
                    <a:pt x="5410" y="5720"/>
                    <a:pt x="5387" y="5674"/>
                    <a:pt x="5341" y="5628"/>
                  </a:cubicBezTo>
                  <a:cubicBezTo>
                    <a:pt x="5113" y="5263"/>
                    <a:pt x="4771" y="4966"/>
                    <a:pt x="4382" y="4761"/>
                  </a:cubicBezTo>
                  <a:cubicBezTo>
                    <a:pt x="4365" y="4755"/>
                    <a:pt x="4348" y="4752"/>
                    <a:pt x="4332" y="4752"/>
                  </a:cubicBezTo>
                  <a:close/>
                  <a:moveTo>
                    <a:pt x="2638" y="6608"/>
                  </a:moveTo>
                  <a:cubicBezTo>
                    <a:pt x="2617" y="6608"/>
                    <a:pt x="2597" y="6615"/>
                    <a:pt x="2579" y="6633"/>
                  </a:cubicBezTo>
                  <a:cubicBezTo>
                    <a:pt x="2511" y="6655"/>
                    <a:pt x="2488" y="6724"/>
                    <a:pt x="2534" y="6792"/>
                  </a:cubicBezTo>
                  <a:lnTo>
                    <a:pt x="3127" y="7797"/>
                  </a:lnTo>
                  <a:cubicBezTo>
                    <a:pt x="3196" y="7911"/>
                    <a:pt x="3333" y="8116"/>
                    <a:pt x="3538" y="8139"/>
                  </a:cubicBezTo>
                  <a:cubicBezTo>
                    <a:pt x="3675" y="8139"/>
                    <a:pt x="3812" y="8071"/>
                    <a:pt x="3926" y="8025"/>
                  </a:cubicBezTo>
                  <a:cubicBezTo>
                    <a:pt x="4025" y="7976"/>
                    <a:pt x="4088" y="7938"/>
                    <a:pt x="4132" y="7938"/>
                  </a:cubicBezTo>
                  <a:cubicBezTo>
                    <a:pt x="4150" y="7938"/>
                    <a:pt x="4164" y="7944"/>
                    <a:pt x="4177" y="7956"/>
                  </a:cubicBezTo>
                  <a:cubicBezTo>
                    <a:pt x="4223" y="8002"/>
                    <a:pt x="4200" y="8071"/>
                    <a:pt x="4154" y="8230"/>
                  </a:cubicBezTo>
                  <a:cubicBezTo>
                    <a:pt x="4109" y="8367"/>
                    <a:pt x="4063" y="8573"/>
                    <a:pt x="4154" y="8710"/>
                  </a:cubicBezTo>
                  <a:cubicBezTo>
                    <a:pt x="4246" y="8824"/>
                    <a:pt x="4360" y="8869"/>
                    <a:pt x="4451" y="8892"/>
                  </a:cubicBezTo>
                  <a:cubicBezTo>
                    <a:pt x="4474" y="8892"/>
                    <a:pt x="4519" y="8915"/>
                    <a:pt x="4542" y="8915"/>
                  </a:cubicBezTo>
                  <a:cubicBezTo>
                    <a:pt x="4702" y="8984"/>
                    <a:pt x="4793" y="9143"/>
                    <a:pt x="4907" y="9303"/>
                  </a:cubicBezTo>
                  <a:lnTo>
                    <a:pt x="4976" y="9372"/>
                  </a:lnTo>
                  <a:cubicBezTo>
                    <a:pt x="5204" y="9714"/>
                    <a:pt x="5524" y="10011"/>
                    <a:pt x="5820" y="10307"/>
                  </a:cubicBezTo>
                  <a:lnTo>
                    <a:pt x="8217" y="12636"/>
                  </a:lnTo>
                  <a:cubicBezTo>
                    <a:pt x="8240" y="12658"/>
                    <a:pt x="8286" y="12658"/>
                    <a:pt x="8308" y="12658"/>
                  </a:cubicBezTo>
                  <a:cubicBezTo>
                    <a:pt x="8331" y="12658"/>
                    <a:pt x="8354" y="12658"/>
                    <a:pt x="8377" y="12636"/>
                  </a:cubicBezTo>
                  <a:cubicBezTo>
                    <a:pt x="8423" y="12590"/>
                    <a:pt x="8423" y="12499"/>
                    <a:pt x="8377" y="12476"/>
                  </a:cubicBezTo>
                  <a:lnTo>
                    <a:pt x="5980" y="10125"/>
                  </a:lnTo>
                  <a:cubicBezTo>
                    <a:pt x="5684" y="9851"/>
                    <a:pt x="5387" y="9577"/>
                    <a:pt x="5159" y="9235"/>
                  </a:cubicBezTo>
                  <a:lnTo>
                    <a:pt x="5113" y="9166"/>
                  </a:lnTo>
                  <a:cubicBezTo>
                    <a:pt x="4976" y="9006"/>
                    <a:pt x="4839" y="8801"/>
                    <a:pt x="4634" y="8710"/>
                  </a:cubicBezTo>
                  <a:cubicBezTo>
                    <a:pt x="4588" y="8687"/>
                    <a:pt x="4565" y="8687"/>
                    <a:pt x="4519" y="8664"/>
                  </a:cubicBezTo>
                  <a:cubicBezTo>
                    <a:pt x="4451" y="8641"/>
                    <a:pt x="4382" y="8641"/>
                    <a:pt x="4360" y="8596"/>
                  </a:cubicBezTo>
                  <a:cubicBezTo>
                    <a:pt x="4314" y="8527"/>
                    <a:pt x="4337" y="8413"/>
                    <a:pt x="4382" y="8299"/>
                  </a:cubicBezTo>
                  <a:cubicBezTo>
                    <a:pt x="4428" y="8116"/>
                    <a:pt x="4497" y="7911"/>
                    <a:pt x="4314" y="7774"/>
                  </a:cubicBezTo>
                  <a:cubicBezTo>
                    <a:pt x="4259" y="7727"/>
                    <a:pt x="4202" y="7710"/>
                    <a:pt x="4145" y="7710"/>
                  </a:cubicBezTo>
                  <a:cubicBezTo>
                    <a:pt x="4035" y="7710"/>
                    <a:pt x="3925" y="7774"/>
                    <a:pt x="3835" y="7819"/>
                  </a:cubicBezTo>
                  <a:cubicBezTo>
                    <a:pt x="3743" y="7865"/>
                    <a:pt x="3652" y="7911"/>
                    <a:pt x="3561" y="7911"/>
                  </a:cubicBezTo>
                  <a:cubicBezTo>
                    <a:pt x="3469" y="7888"/>
                    <a:pt x="3401" y="7797"/>
                    <a:pt x="3333" y="7683"/>
                  </a:cubicBezTo>
                  <a:lnTo>
                    <a:pt x="2716" y="6655"/>
                  </a:lnTo>
                  <a:cubicBezTo>
                    <a:pt x="2702" y="6627"/>
                    <a:pt x="2671" y="6608"/>
                    <a:pt x="2638" y="6608"/>
                  </a:cubicBezTo>
                  <a:close/>
                  <a:moveTo>
                    <a:pt x="38164" y="11586"/>
                  </a:moveTo>
                  <a:cubicBezTo>
                    <a:pt x="38095" y="11586"/>
                    <a:pt x="38027" y="11631"/>
                    <a:pt x="38027" y="11677"/>
                  </a:cubicBezTo>
                  <a:cubicBezTo>
                    <a:pt x="37959" y="12042"/>
                    <a:pt x="37730" y="12362"/>
                    <a:pt x="37388" y="12522"/>
                  </a:cubicBezTo>
                  <a:cubicBezTo>
                    <a:pt x="37228" y="12601"/>
                    <a:pt x="37051" y="12641"/>
                    <a:pt x="36874" y="12641"/>
                  </a:cubicBezTo>
                  <a:cubicBezTo>
                    <a:pt x="36697" y="12641"/>
                    <a:pt x="36521" y="12601"/>
                    <a:pt x="36361" y="12522"/>
                  </a:cubicBezTo>
                  <a:cubicBezTo>
                    <a:pt x="36342" y="12515"/>
                    <a:pt x="36324" y="12513"/>
                    <a:pt x="36307" y="12513"/>
                  </a:cubicBezTo>
                  <a:cubicBezTo>
                    <a:pt x="36259" y="12513"/>
                    <a:pt x="36218" y="12534"/>
                    <a:pt x="36201" y="12567"/>
                  </a:cubicBezTo>
                  <a:cubicBezTo>
                    <a:pt x="36178" y="12613"/>
                    <a:pt x="36201" y="12704"/>
                    <a:pt x="36247" y="12727"/>
                  </a:cubicBezTo>
                  <a:cubicBezTo>
                    <a:pt x="36452" y="12818"/>
                    <a:pt x="36657" y="12864"/>
                    <a:pt x="36886" y="12864"/>
                  </a:cubicBezTo>
                  <a:cubicBezTo>
                    <a:pt x="37091" y="12864"/>
                    <a:pt x="37319" y="12818"/>
                    <a:pt x="37502" y="12727"/>
                  </a:cubicBezTo>
                  <a:cubicBezTo>
                    <a:pt x="37890" y="12544"/>
                    <a:pt x="38164" y="12156"/>
                    <a:pt x="38255" y="11723"/>
                  </a:cubicBezTo>
                  <a:cubicBezTo>
                    <a:pt x="38255" y="11654"/>
                    <a:pt x="38232" y="11608"/>
                    <a:pt x="38164" y="11586"/>
                  </a:cubicBezTo>
                  <a:close/>
                  <a:moveTo>
                    <a:pt x="468" y="13423"/>
                  </a:moveTo>
                  <a:cubicBezTo>
                    <a:pt x="439" y="13423"/>
                    <a:pt x="411" y="13435"/>
                    <a:pt x="388" y="13457"/>
                  </a:cubicBezTo>
                  <a:cubicBezTo>
                    <a:pt x="342" y="13480"/>
                    <a:pt x="342" y="13571"/>
                    <a:pt x="365" y="13617"/>
                  </a:cubicBezTo>
                  <a:cubicBezTo>
                    <a:pt x="639" y="13937"/>
                    <a:pt x="936" y="14256"/>
                    <a:pt x="1255" y="14553"/>
                  </a:cubicBezTo>
                  <a:cubicBezTo>
                    <a:pt x="1278" y="14576"/>
                    <a:pt x="1301" y="14576"/>
                    <a:pt x="1324" y="14576"/>
                  </a:cubicBezTo>
                  <a:cubicBezTo>
                    <a:pt x="1347" y="14576"/>
                    <a:pt x="1392" y="14553"/>
                    <a:pt x="1415" y="14530"/>
                  </a:cubicBezTo>
                  <a:cubicBezTo>
                    <a:pt x="1461" y="14484"/>
                    <a:pt x="1438" y="14416"/>
                    <a:pt x="1392" y="14370"/>
                  </a:cubicBezTo>
                  <a:cubicBezTo>
                    <a:pt x="1096" y="14096"/>
                    <a:pt x="822" y="13800"/>
                    <a:pt x="548" y="13457"/>
                  </a:cubicBezTo>
                  <a:cubicBezTo>
                    <a:pt x="525" y="13435"/>
                    <a:pt x="496" y="13423"/>
                    <a:pt x="468" y="13423"/>
                  </a:cubicBezTo>
                  <a:close/>
                  <a:moveTo>
                    <a:pt x="134" y="8307"/>
                  </a:moveTo>
                  <a:cubicBezTo>
                    <a:pt x="110" y="8307"/>
                    <a:pt x="87" y="8312"/>
                    <a:pt x="69" y="8322"/>
                  </a:cubicBezTo>
                  <a:cubicBezTo>
                    <a:pt x="23" y="8367"/>
                    <a:pt x="0" y="8436"/>
                    <a:pt x="46" y="8481"/>
                  </a:cubicBezTo>
                  <a:cubicBezTo>
                    <a:pt x="1735" y="10513"/>
                    <a:pt x="3355" y="12613"/>
                    <a:pt x="4839" y="14758"/>
                  </a:cubicBezTo>
                  <a:cubicBezTo>
                    <a:pt x="4862" y="14781"/>
                    <a:pt x="4907" y="14804"/>
                    <a:pt x="4930" y="14804"/>
                  </a:cubicBezTo>
                  <a:cubicBezTo>
                    <a:pt x="4953" y="14804"/>
                    <a:pt x="4976" y="14781"/>
                    <a:pt x="4999" y="14781"/>
                  </a:cubicBezTo>
                  <a:cubicBezTo>
                    <a:pt x="5044" y="14736"/>
                    <a:pt x="5067" y="14667"/>
                    <a:pt x="5022" y="14621"/>
                  </a:cubicBezTo>
                  <a:cubicBezTo>
                    <a:pt x="3538" y="12476"/>
                    <a:pt x="1917" y="10353"/>
                    <a:pt x="228" y="8344"/>
                  </a:cubicBezTo>
                  <a:cubicBezTo>
                    <a:pt x="202" y="8318"/>
                    <a:pt x="167" y="8307"/>
                    <a:pt x="134" y="8307"/>
                  </a:cubicBezTo>
                  <a:close/>
                  <a:moveTo>
                    <a:pt x="1609" y="14975"/>
                  </a:moveTo>
                  <a:cubicBezTo>
                    <a:pt x="1581" y="14975"/>
                    <a:pt x="1552" y="14987"/>
                    <a:pt x="1529" y="15009"/>
                  </a:cubicBezTo>
                  <a:cubicBezTo>
                    <a:pt x="1484" y="15032"/>
                    <a:pt x="1484" y="15124"/>
                    <a:pt x="1506" y="15169"/>
                  </a:cubicBezTo>
                  <a:lnTo>
                    <a:pt x="2031" y="15740"/>
                  </a:lnTo>
                  <a:cubicBezTo>
                    <a:pt x="2054" y="15763"/>
                    <a:pt x="2077" y="15763"/>
                    <a:pt x="2100" y="15763"/>
                  </a:cubicBezTo>
                  <a:cubicBezTo>
                    <a:pt x="2146" y="15763"/>
                    <a:pt x="2168" y="15763"/>
                    <a:pt x="2191" y="15740"/>
                  </a:cubicBezTo>
                  <a:cubicBezTo>
                    <a:pt x="2237" y="15694"/>
                    <a:pt x="2237" y="15626"/>
                    <a:pt x="2191" y="15580"/>
                  </a:cubicBezTo>
                  <a:lnTo>
                    <a:pt x="1689" y="15009"/>
                  </a:lnTo>
                  <a:cubicBezTo>
                    <a:pt x="1666" y="14987"/>
                    <a:pt x="1638" y="14975"/>
                    <a:pt x="1609" y="14975"/>
                  </a:cubicBezTo>
                  <a:close/>
                  <a:moveTo>
                    <a:pt x="5892" y="23768"/>
                  </a:moveTo>
                  <a:cubicBezTo>
                    <a:pt x="5883" y="23768"/>
                    <a:pt x="5874" y="23770"/>
                    <a:pt x="5866" y="23774"/>
                  </a:cubicBezTo>
                  <a:cubicBezTo>
                    <a:pt x="5798" y="23774"/>
                    <a:pt x="5752" y="23843"/>
                    <a:pt x="5775" y="23911"/>
                  </a:cubicBezTo>
                  <a:cubicBezTo>
                    <a:pt x="5889" y="24459"/>
                    <a:pt x="6003" y="25121"/>
                    <a:pt x="6163" y="25760"/>
                  </a:cubicBezTo>
                  <a:cubicBezTo>
                    <a:pt x="6756" y="28568"/>
                    <a:pt x="7532" y="31489"/>
                    <a:pt x="9107" y="34046"/>
                  </a:cubicBezTo>
                  <a:cubicBezTo>
                    <a:pt x="9792" y="35119"/>
                    <a:pt x="10614" y="36146"/>
                    <a:pt x="11595" y="37104"/>
                  </a:cubicBezTo>
                  <a:cubicBezTo>
                    <a:pt x="14334" y="39752"/>
                    <a:pt x="17964" y="41578"/>
                    <a:pt x="22141" y="42354"/>
                  </a:cubicBezTo>
                  <a:cubicBezTo>
                    <a:pt x="23716" y="42651"/>
                    <a:pt x="25382" y="42811"/>
                    <a:pt x="27094" y="42811"/>
                  </a:cubicBezTo>
                  <a:cubicBezTo>
                    <a:pt x="28897" y="42811"/>
                    <a:pt x="30769" y="42651"/>
                    <a:pt x="32709" y="42308"/>
                  </a:cubicBezTo>
                  <a:cubicBezTo>
                    <a:pt x="33120" y="42240"/>
                    <a:pt x="33553" y="42149"/>
                    <a:pt x="33987" y="42057"/>
                  </a:cubicBezTo>
                  <a:cubicBezTo>
                    <a:pt x="34055" y="42057"/>
                    <a:pt x="34101" y="41989"/>
                    <a:pt x="34078" y="41920"/>
                  </a:cubicBezTo>
                  <a:cubicBezTo>
                    <a:pt x="34078" y="41875"/>
                    <a:pt x="34010" y="41829"/>
                    <a:pt x="33941" y="41829"/>
                  </a:cubicBezTo>
                  <a:cubicBezTo>
                    <a:pt x="33508" y="41920"/>
                    <a:pt x="33074" y="42012"/>
                    <a:pt x="32663" y="42080"/>
                  </a:cubicBezTo>
                  <a:cubicBezTo>
                    <a:pt x="30752" y="42408"/>
                    <a:pt x="28889" y="42574"/>
                    <a:pt x="27093" y="42574"/>
                  </a:cubicBezTo>
                  <a:cubicBezTo>
                    <a:pt x="25392" y="42574"/>
                    <a:pt x="23752" y="42426"/>
                    <a:pt x="22186" y="42126"/>
                  </a:cubicBezTo>
                  <a:cubicBezTo>
                    <a:pt x="18055" y="41350"/>
                    <a:pt x="14448" y="39547"/>
                    <a:pt x="11755" y="36922"/>
                  </a:cubicBezTo>
                  <a:cubicBezTo>
                    <a:pt x="10796" y="36009"/>
                    <a:pt x="9975" y="34982"/>
                    <a:pt x="9313" y="33932"/>
                  </a:cubicBezTo>
                  <a:cubicBezTo>
                    <a:pt x="7761" y="31444"/>
                    <a:pt x="6985" y="28568"/>
                    <a:pt x="6391" y="25829"/>
                  </a:cubicBezTo>
                  <a:cubicBezTo>
                    <a:pt x="7144" y="25600"/>
                    <a:pt x="7898" y="25372"/>
                    <a:pt x="8696" y="25098"/>
                  </a:cubicBezTo>
                  <a:cubicBezTo>
                    <a:pt x="9381" y="24870"/>
                    <a:pt x="10226" y="24596"/>
                    <a:pt x="10911" y="24117"/>
                  </a:cubicBezTo>
                  <a:cubicBezTo>
                    <a:pt x="10956" y="24094"/>
                    <a:pt x="10979" y="24003"/>
                    <a:pt x="10933" y="23957"/>
                  </a:cubicBezTo>
                  <a:cubicBezTo>
                    <a:pt x="10919" y="23929"/>
                    <a:pt x="10888" y="23909"/>
                    <a:pt x="10849" y="23909"/>
                  </a:cubicBezTo>
                  <a:cubicBezTo>
                    <a:pt x="10826" y="23909"/>
                    <a:pt x="10800" y="23917"/>
                    <a:pt x="10774" y="23934"/>
                  </a:cubicBezTo>
                  <a:cubicBezTo>
                    <a:pt x="10112" y="24391"/>
                    <a:pt x="9290" y="24665"/>
                    <a:pt x="8628" y="24893"/>
                  </a:cubicBezTo>
                  <a:cubicBezTo>
                    <a:pt x="7829" y="25144"/>
                    <a:pt x="7076" y="25372"/>
                    <a:pt x="6345" y="25600"/>
                  </a:cubicBezTo>
                  <a:cubicBezTo>
                    <a:pt x="6209" y="24984"/>
                    <a:pt x="6094" y="24391"/>
                    <a:pt x="5980" y="23866"/>
                  </a:cubicBezTo>
                  <a:cubicBezTo>
                    <a:pt x="5980" y="23809"/>
                    <a:pt x="5934" y="23768"/>
                    <a:pt x="5892" y="23768"/>
                  </a:cubicBezTo>
                  <a:close/>
                  <a:moveTo>
                    <a:pt x="59859" y="37633"/>
                  </a:moveTo>
                  <a:cubicBezTo>
                    <a:pt x="58594" y="37633"/>
                    <a:pt x="57324" y="37722"/>
                    <a:pt x="56059" y="37903"/>
                  </a:cubicBezTo>
                  <a:cubicBezTo>
                    <a:pt x="55991" y="37903"/>
                    <a:pt x="55968" y="37972"/>
                    <a:pt x="55968" y="38040"/>
                  </a:cubicBezTo>
                  <a:cubicBezTo>
                    <a:pt x="55968" y="38086"/>
                    <a:pt x="56036" y="38131"/>
                    <a:pt x="56105" y="38131"/>
                  </a:cubicBezTo>
                  <a:cubicBezTo>
                    <a:pt x="57351" y="37951"/>
                    <a:pt x="58605" y="37861"/>
                    <a:pt x="59858" y="37861"/>
                  </a:cubicBezTo>
                  <a:cubicBezTo>
                    <a:pt x="61610" y="37861"/>
                    <a:pt x="63358" y="38036"/>
                    <a:pt x="65075" y="38383"/>
                  </a:cubicBezTo>
                  <a:cubicBezTo>
                    <a:pt x="68225" y="38999"/>
                    <a:pt x="71101" y="40163"/>
                    <a:pt x="73657" y="41852"/>
                  </a:cubicBezTo>
                  <a:cubicBezTo>
                    <a:pt x="78382" y="44979"/>
                    <a:pt x="81760" y="49841"/>
                    <a:pt x="82924" y="55159"/>
                  </a:cubicBezTo>
                  <a:cubicBezTo>
                    <a:pt x="83038" y="55707"/>
                    <a:pt x="83130" y="56278"/>
                    <a:pt x="83198" y="56825"/>
                  </a:cubicBezTo>
                  <a:cubicBezTo>
                    <a:pt x="83221" y="56894"/>
                    <a:pt x="83267" y="56939"/>
                    <a:pt x="83312" y="56939"/>
                  </a:cubicBezTo>
                  <a:lnTo>
                    <a:pt x="83335" y="56939"/>
                  </a:lnTo>
                  <a:cubicBezTo>
                    <a:pt x="83404" y="56917"/>
                    <a:pt x="83449" y="56871"/>
                    <a:pt x="83427" y="56803"/>
                  </a:cubicBezTo>
                  <a:cubicBezTo>
                    <a:pt x="83358" y="56278"/>
                    <a:pt x="83267" y="55753"/>
                    <a:pt x="83175" y="55228"/>
                  </a:cubicBezTo>
                  <a:cubicBezTo>
                    <a:pt x="84431" y="55068"/>
                    <a:pt x="85686" y="54840"/>
                    <a:pt x="86896" y="54566"/>
                  </a:cubicBezTo>
                  <a:cubicBezTo>
                    <a:pt x="86964" y="54543"/>
                    <a:pt x="87010" y="54474"/>
                    <a:pt x="86987" y="54429"/>
                  </a:cubicBezTo>
                  <a:cubicBezTo>
                    <a:pt x="86987" y="54372"/>
                    <a:pt x="86941" y="54331"/>
                    <a:pt x="86886" y="54331"/>
                  </a:cubicBezTo>
                  <a:cubicBezTo>
                    <a:pt x="86875" y="54331"/>
                    <a:pt x="86862" y="54333"/>
                    <a:pt x="86850" y="54337"/>
                  </a:cubicBezTo>
                  <a:cubicBezTo>
                    <a:pt x="85641" y="54611"/>
                    <a:pt x="84385" y="54840"/>
                    <a:pt x="83107" y="55022"/>
                  </a:cubicBezTo>
                  <a:cubicBezTo>
                    <a:pt x="81920" y="49658"/>
                    <a:pt x="78519" y="44796"/>
                    <a:pt x="73771" y="41669"/>
                  </a:cubicBezTo>
                  <a:cubicBezTo>
                    <a:pt x="71192" y="39957"/>
                    <a:pt x="68293" y="38771"/>
                    <a:pt x="65121" y="38154"/>
                  </a:cubicBezTo>
                  <a:cubicBezTo>
                    <a:pt x="63390" y="37808"/>
                    <a:pt x="61629" y="37633"/>
                    <a:pt x="59859" y="37633"/>
                  </a:cubicBezTo>
                  <a:close/>
                  <a:moveTo>
                    <a:pt x="51391" y="77354"/>
                  </a:moveTo>
                  <a:cubicBezTo>
                    <a:pt x="51356" y="77354"/>
                    <a:pt x="51317" y="77370"/>
                    <a:pt x="51288" y="77414"/>
                  </a:cubicBezTo>
                  <a:cubicBezTo>
                    <a:pt x="48298" y="82184"/>
                    <a:pt x="43916" y="85950"/>
                    <a:pt x="39670" y="89602"/>
                  </a:cubicBezTo>
                  <a:cubicBezTo>
                    <a:pt x="39282" y="89922"/>
                    <a:pt x="38894" y="90264"/>
                    <a:pt x="38529" y="90584"/>
                  </a:cubicBezTo>
                  <a:cubicBezTo>
                    <a:pt x="38483" y="90630"/>
                    <a:pt x="38461" y="90698"/>
                    <a:pt x="38506" y="90744"/>
                  </a:cubicBezTo>
                  <a:cubicBezTo>
                    <a:pt x="38529" y="90766"/>
                    <a:pt x="38575" y="90789"/>
                    <a:pt x="38598" y="90789"/>
                  </a:cubicBezTo>
                  <a:cubicBezTo>
                    <a:pt x="38620" y="90789"/>
                    <a:pt x="38643" y="90789"/>
                    <a:pt x="38666" y="90766"/>
                  </a:cubicBezTo>
                  <a:cubicBezTo>
                    <a:pt x="39054" y="90424"/>
                    <a:pt x="39442" y="90105"/>
                    <a:pt x="39807" y="89785"/>
                  </a:cubicBezTo>
                  <a:cubicBezTo>
                    <a:pt x="44076" y="86110"/>
                    <a:pt x="48481" y="82344"/>
                    <a:pt x="51494" y="77528"/>
                  </a:cubicBezTo>
                  <a:cubicBezTo>
                    <a:pt x="51517" y="77482"/>
                    <a:pt x="51517" y="77414"/>
                    <a:pt x="51448" y="77368"/>
                  </a:cubicBezTo>
                  <a:cubicBezTo>
                    <a:pt x="51432" y="77360"/>
                    <a:pt x="51412" y="77354"/>
                    <a:pt x="51391" y="77354"/>
                  </a:cubicBezTo>
                  <a:close/>
                  <a:moveTo>
                    <a:pt x="21611" y="76971"/>
                  </a:moveTo>
                  <a:cubicBezTo>
                    <a:pt x="21561" y="76971"/>
                    <a:pt x="21519" y="76997"/>
                    <a:pt x="21501" y="77049"/>
                  </a:cubicBezTo>
                  <a:cubicBezTo>
                    <a:pt x="19858" y="80244"/>
                    <a:pt x="18146" y="83691"/>
                    <a:pt x="17005" y="87251"/>
                  </a:cubicBezTo>
                  <a:cubicBezTo>
                    <a:pt x="15749" y="91223"/>
                    <a:pt x="15339" y="94921"/>
                    <a:pt x="15772" y="98276"/>
                  </a:cubicBezTo>
                  <a:cubicBezTo>
                    <a:pt x="15772" y="98344"/>
                    <a:pt x="15818" y="98390"/>
                    <a:pt x="15886" y="98390"/>
                  </a:cubicBezTo>
                  <a:cubicBezTo>
                    <a:pt x="15955" y="98367"/>
                    <a:pt x="16001" y="98322"/>
                    <a:pt x="16001" y="98253"/>
                  </a:cubicBezTo>
                  <a:cubicBezTo>
                    <a:pt x="15567" y="94921"/>
                    <a:pt x="15978" y="91246"/>
                    <a:pt x="17233" y="87320"/>
                  </a:cubicBezTo>
                  <a:cubicBezTo>
                    <a:pt x="18374" y="83759"/>
                    <a:pt x="20063" y="80335"/>
                    <a:pt x="21707" y="77140"/>
                  </a:cubicBezTo>
                  <a:cubicBezTo>
                    <a:pt x="21730" y="77094"/>
                    <a:pt x="21707" y="77026"/>
                    <a:pt x="21661" y="76980"/>
                  </a:cubicBezTo>
                  <a:cubicBezTo>
                    <a:pt x="21644" y="76974"/>
                    <a:pt x="21627" y="76971"/>
                    <a:pt x="21611" y="76971"/>
                  </a:cubicBezTo>
                  <a:close/>
                  <a:moveTo>
                    <a:pt x="57003" y="89411"/>
                  </a:moveTo>
                  <a:cubicBezTo>
                    <a:pt x="56963" y="89411"/>
                    <a:pt x="56921" y="89437"/>
                    <a:pt x="56904" y="89488"/>
                  </a:cubicBezTo>
                  <a:cubicBezTo>
                    <a:pt x="56424" y="90538"/>
                    <a:pt x="55922" y="91748"/>
                    <a:pt x="55945" y="93003"/>
                  </a:cubicBezTo>
                  <a:cubicBezTo>
                    <a:pt x="55945" y="94396"/>
                    <a:pt x="56607" y="95834"/>
                    <a:pt x="57725" y="96998"/>
                  </a:cubicBezTo>
                  <a:cubicBezTo>
                    <a:pt x="58615" y="97911"/>
                    <a:pt x="59825" y="98687"/>
                    <a:pt x="61446" y="99349"/>
                  </a:cubicBezTo>
                  <a:cubicBezTo>
                    <a:pt x="61446" y="99372"/>
                    <a:pt x="61469" y="99372"/>
                    <a:pt x="61491" y="99372"/>
                  </a:cubicBezTo>
                  <a:cubicBezTo>
                    <a:pt x="61514" y="99372"/>
                    <a:pt x="61560" y="99349"/>
                    <a:pt x="61583" y="99303"/>
                  </a:cubicBezTo>
                  <a:cubicBezTo>
                    <a:pt x="61606" y="99235"/>
                    <a:pt x="61583" y="99166"/>
                    <a:pt x="61514" y="99143"/>
                  </a:cubicBezTo>
                  <a:cubicBezTo>
                    <a:pt x="59962" y="98481"/>
                    <a:pt x="58775" y="97728"/>
                    <a:pt x="57885" y="96838"/>
                  </a:cubicBezTo>
                  <a:cubicBezTo>
                    <a:pt x="56812" y="95720"/>
                    <a:pt x="56173" y="94327"/>
                    <a:pt x="56173" y="93003"/>
                  </a:cubicBezTo>
                  <a:cubicBezTo>
                    <a:pt x="56150" y="91794"/>
                    <a:pt x="56652" y="90607"/>
                    <a:pt x="57109" y="89580"/>
                  </a:cubicBezTo>
                  <a:cubicBezTo>
                    <a:pt x="57132" y="89511"/>
                    <a:pt x="57109" y="89443"/>
                    <a:pt x="57040" y="89420"/>
                  </a:cubicBezTo>
                  <a:cubicBezTo>
                    <a:pt x="57029" y="89414"/>
                    <a:pt x="57016" y="89411"/>
                    <a:pt x="57003" y="89411"/>
                  </a:cubicBezTo>
                  <a:close/>
                  <a:moveTo>
                    <a:pt x="63310" y="99689"/>
                  </a:moveTo>
                  <a:cubicBezTo>
                    <a:pt x="63272" y="99689"/>
                    <a:pt x="63240" y="99709"/>
                    <a:pt x="63226" y="99737"/>
                  </a:cubicBezTo>
                  <a:cubicBezTo>
                    <a:pt x="63180" y="99805"/>
                    <a:pt x="63203" y="99874"/>
                    <a:pt x="63249" y="99897"/>
                  </a:cubicBezTo>
                  <a:cubicBezTo>
                    <a:pt x="64025" y="100444"/>
                    <a:pt x="64870" y="100947"/>
                    <a:pt x="65714" y="101380"/>
                  </a:cubicBezTo>
                  <a:cubicBezTo>
                    <a:pt x="65737" y="101380"/>
                    <a:pt x="65737" y="101403"/>
                    <a:pt x="65760" y="101403"/>
                  </a:cubicBezTo>
                  <a:cubicBezTo>
                    <a:pt x="65805" y="101403"/>
                    <a:pt x="65851" y="101380"/>
                    <a:pt x="65874" y="101335"/>
                  </a:cubicBezTo>
                  <a:cubicBezTo>
                    <a:pt x="65897" y="101266"/>
                    <a:pt x="65874" y="101198"/>
                    <a:pt x="65828" y="101175"/>
                  </a:cubicBezTo>
                  <a:cubicBezTo>
                    <a:pt x="64984" y="100741"/>
                    <a:pt x="64162" y="100239"/>
                    <a:pt x="63386" y="99714"/>
                  </a:cubicBezTo>
                  <a:cubicBezTo>
                    <a:pt x="63360" y="99697"/>
                    <a:pt x="63334" y="99689"/>
                    <a:pt x="63310" y="99689"/>
                  </a:cubicBezTo>
                  <a:close/>
                  <a:moveTo>
                    <a:pt x="16092" y="100193"/>
                  </a:moveTo>
                  <a:cubicBezTo>
                    <a:pt x="16023" y="100193"/>
                    <a:pt x="15978" y="100239"/>
                    <a:pt x="15978" y="100307"/>
                  </a:cubicBezTo>
                  <a:cubicBezTo>
                    <a:pt x="16001" y="102133"/>
                    <a:pt x="16320" y="103914"/>
                    <a:pt x="16936" y="105626"/>
                  </a:cubicBezTo>
                  <a:cubicBezTo>
                    <a:pt x="16936" y="105671"/>
                    <a:pt x="16982" y="105694"/>
                    <a:pt x="17028" y="105694"/>
                  </a:cubicBezTo>
                  <a:lnTo>
                    <a:pt x="17073" y="105694"/>
                  </a:lnTo>
                  <a:cubicBezTo>
                    <a:pt x="17142" y="105671"/>
                    <a:pt x="17165" y="105603"/>
                    <a:pt x="17142" y="105557"/>
                  </a:cubicBezTo>
                  <a:cubicBezTo>
                    <a:pt x="16548" y="103868"/>
                    <a:pt x="16229" y="102111"/>
                    <a:pt x="16206" y="100307"/>
                  </a:cubicBezTo>
                  <a:cubicBezTo>
                    <a:pt x="16206" y="100239"/>
                    <a:pt x="16160" y="100193"/>
                    <a:pt x="16092" y="1001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45"/>
            <p:cNvSpPr/>
            <p:nvPr/>
          </p:nvSpPr>
          <p:spPr>
            <a:xfrm>
              <a:off x="7426709" y="1567071"/>
              <a:ext cx="206354" cy="238116"/>
            </a:xfrm>
            <a:custGeom>
              <a:avLst/>
              <a:gdLst/>
              <a:ahLst/>
              <a:cxnLst/>
              <a:rect l="l" t="t" r="r" b="b"/>
              <a:pathLst>
                <a:path w="7647" h="8824" extrusionOk="0">
                  <a:moveTo>
                    <a:pt x="7030" y="0"/>
                  </a:moveTo>
                  <a:cubicBezTo>
                    <a:pt x="6970" y="0"/>
                    <a:pt x="6909" y="5"/>
                    <a:pt x="6848" y="13"/>
                  </a:cubicBezTo>
                  <a:cubicBezTo>
                    <a:pt x="6300" y="104"/>
                    <a:pt x="5821" y="538"/>
                    <a:pt x="5684" y="1086"/>
                  </a:cubicBezTo>
                  <a:cubicBezTo>
                    <a:pt x="5684" y="1059"/>
                    <a:pt x="5682" y="1048"/>
                    <a:pt x="5679" y="1048"/>
                  </a:cubicBezTo>
                  <a:cubicBezTo>
                    <a:pt x="5672" y="1048"/>
                    <a:pt x="5661" y="1112"/>
                    <a:pt x="5661" y="1177"/>
                  </a:cubicBezTo>
                  <a:cubicBezTo>
                    <a:pt x="5638" y="1268"/>
                    <a:pt x="5684" y="1382"/>
                    <a:pt x="5775" y="1428"/>
                  </a:cubicBezTo>
                  <a:cubicBezTo>
                    <a:pt x="5814" y="1454"/>
                    <a:pt x="5855" y="1465"/>
                    <a:pt x="5896" y="1465"/>
                  </a:cubicBezTo>
                  <a:cubicBezTo>
                    <a:pt x="6000" y="1465"/>
                    <a:pt x="6104" y="1396"/>
                    <a:pt x="6186" y="1314"/>
                  </a:cubicBezTo>
                  <a:cubicBezTo>
                    <a:pt x="6277" y="1200"/>
                    <a:pt x="6323" y="1063"/>
                    <a:pt x="6414" y="949"/>
                  </a:cubicBezTo>
                  <a:cubicBezTo>
                    <a:pt x="6574" y="766"/>
                    <a:pt x="6802" y="629"/>
                    <a:pt x="7030" y="629"/>
                  </a:cubicBezTo>
                  <a:cubicBezTo>
                    <a:pt x="7158" y="629"/>
                    <a:pt x="7271" y="658"/>
                    <a:pt x="7393" y="658"/>
                  </a:cubicBezTo>
                  <a:cubicBezTo>
                    <a:pt x="7424" y="658"/>
                    <a:pt x="7455" y="657"/>
                    <a:pt x="7487" y="652"/>
                  </a:cubicBezTo>
                  <a:cubicBezTo>
                    <a:pt x="7533" y="652"/>
                    <a:pt x="7601" y="629"/>
                    <a:pt x="7624" y="584"/>
                  </a:cubicBezTo>
                  <a:cubicBezTo>
                    <a:pt x="7647" y="561"/>
                    <a:pt x="7647" y="515"/>
                    <a:pt x="7647" y="492"/>
                  </a:cubicBezTo>
                  <a:cubicBezTo>
                    <a:pt x="7647" y="310"/>
                    <a:pt x="7533" y="150"/>
                    <a:pt x="7373" y="81"/>
                  </a:cubicBezTo>
                  <a:cubicBezTo>
                    <a:pt x="7266" y="21"/>
                    <a:pt x="7150" y="0"/>
                    <a:pt x="7030" y="0"/>
                  </a:cubicBezTo>
                  <a:close/>
                  <a:moveTo>
                    <a:pt x="2123" y="7363"/>
                  </a:moveTo>
                  <a:cubicBezTo>
                    <a:pt x="1438" y="7568"/>
                    <a:pt x="731" y="7751"/>
                    <a:pt x="46" y="7888"/>
                  </a:cubicBezTo>
                  <a:cubicBezTo>
                    <a:pt x="23" y="8207"/>
                    <a:pt x="23" y="8504"/>
                    <a:pt x="0" y="8824"/>
                  </a:cubicBezTo>
                  <a:cubicBezTo>
                    <a:pt x="776" y="8435"/>
                    <a:pt x="1529" y="7979"/>
                    <a:pt x="2123" y="7363"/>
                  </a:cubicBezTo>
                  <a:close/>
                </a:path>
              </a:pathLst>
            </a:custGeom>
            <a:solidFill>
              <a:srgbClr val="ED6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5"/>
            <p:cNvSpPr/>
            <p:nvPr/>
          </p:nvSpPr>
          <p:spPr>
            <a:xfrm>
              <a:off x="7813512" y="2690268"/>
              <a:ext cx="282128" cy="242568"/>
            </a:xfrm>
            <a:custGeom>
              <a:avLst/>
              <a:gdLst/>
              <a:ahLst/>
              <a:cxnLst/>
              <a:rect l="l" t="t" r="r" b="b"/>
              <a:pathLst>
                <a:path w="10455" h="8989" extrusionOk="0">
                  <a:moveTo>
                    <a:pt x="8492" y="0"/>
                  </a:moveTo>
                  <a:cubicBezTo>
                    <a:pt x="5547" y="1644"/>
                    <a:pt x="2740" y="3333"/>
                    <a:pt x="0" y="5159"/>
                  </a:cubicBezTo>
                  <a:cubicBezTo>
                    <a:pt x="571" y="6163"/>
                    <a:pt x="1096" y="7236"/>
                    <a:pt x="1986" y="7966"/>
                  </a:cubicBezTo>
                  <a:cubicBezTo>
                    <a:pt x="2836" y="8679"/>
                    <a:pt x="3925" y="8989"/>
                    <a:pt x="5030" y="8989"/>
                  </a:cubicBezTo>
                  <a:cubicBezTo>
                    <a:pt x="5764" y="8989"/>
                    <a:pt x="6507" y="8852"/>
                    <a:pt x="7190" y="8606"/>
                  </a:cubicBezTo>
                  <a:cubicBezTo>
                    <a:pt x="8035" y="8286"/>
                    <a:pt x="8834" y="7807"/>
                    <a:pt x="9405" y="7122"/>
                  </a:cubicBezTo>
                  <a:cubicBezTo>
                    <a:pt x="10226" y="6118"/>
                    <a:pt x="10454" y="4702"/>
                    <a:pt x="10203" y="3447"/>
                  </a:cubicBezTo>
                  <a:cubicBezTo>
                    <a:pt x="9975" y="2169"/>
                    <a:pt x="9313" y="1005"/>
                    <a:pt x="84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5"/>
            <p:cNvSpPr/>
            <p:nvPr/>
          </p:nvSpPr>
          <p:spPr>
            <a:xfrm>
              <a:off x="7284417" y="1925891"/>
              <a:ext cx="530957" cy="391768"/>
            </a:xfrm>
            <a:custGeom>
              <a:avLst/>
              <a:gdLst/>
              <a:ahLst/>
              <a:cxnLst/>
              <a:rect l="l" t="t" r="r" b="b"/>
              <a:pathLst>
                <a:path w="19676" h="14518" extrusionOk="0">
                  <a:moveTo>
                    <a:pt x="3310" y="1096"/>
                  </a:moveTo>
                  <a:lnTo>
                    <a:pt x="3310" y="1096"/>
                  </a:lnTo>
                  <a:cubicBezTo>
                    <a:pt x="2283" y="2488"/>
                    <a:pt x="1256" y="3812"/>
                    <a:pt x="206" y="5113"/>
                  </a:cubicBezTo>
                  <a:cubicBezTo>
                    <a:pt x="662" y="5570"/>
                    <a:pt x="1119" y="6026"/>
                    <a:pt x="1576" y="6460"/>
                  </a:cubicBezTo>
                  <a:cubicBezTo>
                    <a:pt x="1644" y="6528"/>
                    <a:pt x="1690" y="6574"/>
                    <a:pt x="1690" y="6642"/>
                  </a:cubicBezTo>
                  <a:cubicBezTo>
                    <a:pt x="1690" y="6711"/>
                    <a:pt x="1644" y="6757"/>
                    <a:pt x="1621" y="6802"/>
                  </a:cubicBezTo>
                  <a:cubicBezTo>
                    <a:pt x="1142" y="7418"/>
                    <a:pt x="640" y="8058"/>
                    <a:pt x="160" y="8697"/>
                  </a:cubicBezTo>
                  <a:cubicBezTo>
                    <a:pt x="92" y="8788"/>
                    <a:pt x="23" y="8902"/>
                    <a:pt x="1" y="9016"/>
                  </a:cubicBezTo>
                  <a:cubicBezTo>
                    <a:pt x="1" y="9108"/>
                    <a:pt x="46" y="9199"/>
                    <a:pt x="92" y="9267"/>
                  </a:cubicBezTo>
                  <a:cubicBezTo>
                    <a:pt x="731" y="10705"/>
                    <a:pt x="1393" y="12143"/>
                    <a:pt x="2055" y="13558"/>
                  </a:cubicBezTo>
                  <a:cubicBezTo>
                    <a:pt x="1735" y="12280"/>
                    <a:pt x="1439" y="10979"/>
                    <a:pt x="1119" y="9701"/>
                  </a:cubicBezTo>
                  <a:cubicBezTo>
                    <a:pt x="1073" y="9564"/>
                    <a:pt x="1051" y="9427"/>
                    <a:pt x="1073" y="9290"/>
                  </a:cubicBezTo>
                  <a:cubicBezTo>
                    <a:pt x="1096" y="9108"/>
                    <a:pt x="1187" y="8948"/>
                    <a:pt x="1279" y="8788"/>
                  </a:cubicBezTo>
                  <a:lnTo>
                    <a:pt x="2854" y="6300"/>
                  </a:lnTo>
                  <a:cubicBezTo>
                    <a:pt x="2899" y="6254"/>
                    <a:pt x="2922" y="6186"/>
                    <a:pt x="2922" y="6117"/>
                  </a:cubicBezTo>
                  <a:cubicBezTo>
                    <a:pt x="2922" y="6026"/>
                    <a:pt x="2831" y="5980"/>
                    <a:pt x="2762" y="5912"/>
                  </a:cubicBezTo>
                  <a:cubicBezTo>
                    <a:pt x="2466" y="5707"/>
                    <a:pt x="2146" y="5501"/>
                    <a:pt x="1849" y="5273"/>
                  </a:cubicBezTo>
                  <a:cubicBezTo>
                    <a:pt x="1781" y="5227"/>
                    <a:pt x="1712" y="5182"/>
                    <a:pt x="1690" y="5090"/>
                  </a:cubicBezTo>
                  <a:cubicBezTo>
                    <a:pt x="1667" y="5022"/>
                    <a:pt x="1690" y="4931"/>
                    <a:pt x="1735" y="4862"/>
                  </a:cubicBezTo>
                  <a:cubicBezTo>
                    <a:pt x="2260" y="3607"/>
                    <a:pt x="2785" y="2351"/>
                    <a:pt x="3310" y="1096"/>
                  </a:cubicBezTo>
                  <a:close/>
                  <a:moveTo>
                    <a:pt x="16229" y="0"/>
                  </a:moveTo>
                  <a:lnTo>
                    <a:pt x="16229" y="0"/>
                  </a:lnTo>
                  <a:cubicBezTo>
                    <a:pt x="16823" y="845"/>
                    <a:pt x="17439" y="1667"/>
                    <a:pt x="18055" y="2488"/>
                  </a:cubicBezTo>
                  <a:cubicBezTo>
                    <a:pt x="18101" y="2557"/>
                    <a:pt x="18147" y="2625"/>
                    <a:pt x="18147" y="2716"/>
                  </a:cubicBezTo>
                  <a:cubicBezTo>
                    <a:pt x="18170" y="2808"/>
                    <a:pt x="18101" y="2899"/>
                    <a:pt x="18055" y="2990"/>
                  </a:cubicBezTo>
                  <a:cubicBezTo>
                    <a:pt x="17576" y="3744"/>
                    <a:pt x="17074" y="4497"/>
                    <a:pt x="16595" y="5227"/>
                  </a:cubicBezTo>
                  <a:lnTo>
                    <a:pt x="18421" y="6893"/>
                  </a:lnTo>
                  <a:cubicBezTo>
                    <a:pt x="18443" y="6916"/>
                    <a:pt x="18466" y="6939"/>
                    <a:pt x="18489" y="6985"/>
                  </a:cubicBezTo>
                  <a:cubicBezTo>
                    <a:pt x="18512" y="7053"/>
                    <a:pt x="18466" y="7122"/>
                    <a:pt x="18421" y="7190"/>
                  </a:cubicBezTo>
                  <a:cubicBezTo>
                    <a:pt x="16891" y="9313"/>
                    <a:pt x="16047" y="11915"/>
                    <a:pt x="16024" y="14517"/>
                  </a:cubicBezTo>
                  <a:cubicBezTo>
                    <a:pt x="16389" y="13193"/>
                    <a:pt x="16754" y="11847"/>
                    <a:pt x="17325" y="10591"/>
                  </a:cubicBezTo>
                  <a:cubicBezTo>
                    <a:pt x="17873" y="9313"/>
                    <a:pt x="18626" y="8126"/>
                    <a:pt x="19676" y="7213"/>
                  </a:cubicBezTo>
                  <a:cubicBezTo>
                    <a:pt x="19083" y="6688"/>
                    <a:pt x="18512" y="6117"/>
                    <a:pt x="17987" y="5524"/>
                  </a:cubicBezTo>
                  <a:cubicBezTo>
                    <a:pt x="17850" y="5364"/>
                    <a:pt x="17690" y="5204"/>
                    <a:pt x="17713" y="4999"/>
                  </a:cubicBezTo>
                  <a:cubicBezTo>
                    <a:pt x="17713" y="4839"/>
                    <a:pt x="17804" y="4702"/>
                    <a:pt x="17896" y="4565"/>
                  </a:cubicBezTo>
                  <a:lnTo>
                    <a:pt x="18740" y="3333"/>
                  </a:lnTo>
                  <a:cubicBezTo>
                    <a:pt x="18831" y="3219"/>
                    <a:pt x="18923" y="3082"/>
                    <a:pt x="18900" y="2922"/>
                  </a:cubicBezTo>
                  <a:cubicBezTo>
                    <a:pt x="18900" y="2808"/>
                    <a:pt x="18809" y="2694"/>
                    <a:pt x="18740" y="2580"/>
                  </a:cubicBezTo>
                  <a:cubicBezTo>
                    <a:pt x="18033" y="1667"/>
                    <a:pt x="17234" y="845"/>
                    <a:pt x="162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5"/>
            <p:cNvSpPr/>
            <p:nvPr/>
          </p:nvSpPr>
          <p:spPr>
            <a:xfrm>
              <a:off x="7944092" y="2013349"/>
              <a:ext cx="240868" cy="223004"/>
            </a:xfrm>
            <a:custGeom>
              <a:avLst/>
              <a:gdLst/>
              <a:ahLst/>
              <a:cxnLst/>
              <a:rect l="l" t="t" r="r" b="b"/>
              <a:pathLst>
                <a:path w="8926" h="8264" extrusionOk="0">
                  <a:moveTo>
                    <a:pt x="2443" y="0"/>
                  </a:moveTo>
                  <a:lnTo>
                    <a:pt x="2443" y="320"/>
                  </a:lnTo>
                  <a:cubicBezTo>
                    <a:pt x="4041" y="388"/>
                    <a:pt x="5638" y="617"/>
                    <a:pt x="7190" y="1050"/>
                  </a:cubicBezTo>
                  <a:cubicBezTo>
                    <a:pt x="7601" y="1165"/>
                    <a:pt x="8012" y="1301"/>
                    <a:pt x="8263" y="1598"/>
                  </a:cubicBezTo>
                  <a:cubicBezTo>
                    <a:pt x="8537" y="1918"/>
                    <a:pt x="8606" y="2397"/>
                    <a:pt x="8469" y="2899"/>
                  </a:cubicBezTo>
                  <a:cubicBezTo>
                    <a:pt x="8355" y="3356"/>
                    <a:pt x="8081" y="3767"/>
                    <a:pt x="7807" y="4177"/>
                  </a:cubicBezTo>
                  <a:lnTo>
                    <a:pt x="8058" y="4337"/>
                  </a:lnTo>
                  <a:cubicBezTo>
                    <a:pt x="8332" y="3926"/>
                    <a:pt x="8628" y="3493"/>
                    <a:pt x="8765" y="2968"/>
                  </a:cubicBezTo>
                  <a:cubicBezTo>
                    <a:pt x="8925" y="2374"/>
                    <a:pt x="8834" y="1781"/>
                    <a:pt x="8514" y="1393"/>
                  </a:cubicBezTo>
                  <a:cubicBezTo>
                    <a:pt x="8195" y="1028"/>
                    <a:pt x="7693" y="868"/>
                    <a:pt x="7259" y="754"/>
                  </a:cubicBezTo>
                  <a:cubicBezTo>
                    <a:pt x="5707" y="320"/>
                    <a:pt x="4086" y="69"/>
                    <a:pt x="2443" y="0"/>
                  </a:cubicBezTo>
                  <a:close/>
                  <a:moveTo>
                    <a:pt x="229" y="4429"/>
                  </a:moveTo>
                  <a:lnTo>
                    <a:pt x="0" y="4611"/>
                  </a:lnTo>
                  <a:cubicBezTo>
                    <a:pt x="1028" y="5821"/>
                    <a:pt x="2237" y="6871"/>
                    <a:pt x="3561" y="7715"/>
                  </a:cubicBezTo>
                  <a:cubicBezTo>
                    <a:pt x="3995" y="7989"/>
                    <a:pt x="4474" y="8263"/>
                    <a:pt x="4976" y="8263"/>
                  </a:cubicBezTo>
                  <a:cubicBezTo>
                    <a:pt x="5068" y="8263"/>
                    <a:pt x="5159" y="8240"/>
                    <a:pt x="5250" y="8218"/>
                  </a:cubicBezTo>
                  <a:cubicBezTo>
                    <a:pt x="5958" y="8103"/>
                    <a:pt x="6392" y="7487"/>
                    <a:pt x="6757" y="6894"/>
                  </a:cubicBezTo>
                  <a:lnTo>
                    <a:pt x="6506" y="6711"/>
                  </a:lnTo>
                  <a:cubicBezTo>
                    <a:pt x="6163" y="7282"/>
                    <a:pt x="5775" y="7807"/>
                    <a:pt x="5205" y="7921"/>
                  </a:cubicBezTo>
                  <a:cubicBezTo>
                    <a:pt x="5125" y="7939"/>
                    <a:pt x="5044" y="7947"/>
                    <a:pt x="4964" y="7947"/>
                  </a:cubicBezTo>
                  <a:cubicBezTo>
                    <a:pt x="4537" y="7947"/>
                    <a:pt x="4105" y="7714"/>
                    <a:pt x="3721" y="7464"/>
                  </a:cubicBezTo>
                  <a:cubicBezTo>
                    <a:pt x="2420" y="6620"/>
                    <a:pt x="1233" y="5615"/>
                    <a:pt x="229" y="442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5"/>
            <p:cNvSpPr/>
            <p:nvPr/>
          </p:nvSpPr>
          <p:spPr>
            <a:xfrm>
              <a:off x="7139048" y="1752188"/>
              <a:ext cx="784751" cy="492044"/>
            </a:xfrm>
            <a:custGeom>
              <a:avLst/>
              <a:gdLst/>
              <a:ahLst/>
              <a:cxnLst/>
              <a:rect l="l" t="t" r="r" b="b"/>
              <a:pathLst>
                <a:path w="29081" h="18234" extrusionOk="0">
                  <a:moveTo>
                    <a:pt x="16047" y="1"/>
                  </a:moveTo>
                  <a:lnTo>
                    <a:pt x="16047" y="1"/>
                  </a:lnTo>
                  <a:cubicBezTo>
                    <a:pt x="16138" y="183"/>
                    <a:pt x="16252" y="343"/>
                    <a:pt x="16367" y="526"/>
                  </a:cubicBezTo>
                  <a:cubicBezTo>
                    <a:pt x="17074" y="662"/>
                    <a:pt x="17759" y="1028"/>
                    <a:pt x="18352" y="1370"/>
                  </a:cubicBezTo>
                  <a:cubicBezTo>
                    <a:pt x="19859" y="2283"/>
                    <a:pt x="21274" y="3356"/>
                    <a:pt x="22507" y="4611"/>
                  </a:cubicBezTo>
                  <a:cubicBezTo>
                    <a:pt x="23214" y="5296"/>
                    <a:pt x="23853" y="6049"/>
                    <a:pt x="24492" y="6780"/>
                  </a:cubicBezTo>
                  <a:cubicBezTo>
                    <a:pt x="25793" y="8263"/>
                    <a:pt x="27140" y="9793"/>
                    <a:pt x="28829" y="10888"/>
                  </a:cubicBezTo>
                  <a:lnTo>
                    <a:pt x="29080" y="10500"/>
                  </a:lnTo>
                  <a:cubicBezTo>
                    <a:pt x="27437" y="9427"/>
                    <a:pt x="26136" y="7921"/>
                    <a:pt x="24858" y="6483"/>
                  </a:cubicBezTo>
                  <a:cubicBezTo>
                    <a:pt x="24196" y="5730"/>
                    <a:pt x="23534" y="4976"/>
                    <a:pt x="22826" y="4292"/>
                  </a:cubicBezTo>
                  <a:cubicBezTo>
                    <a:pt x="21548" y="3013"/>
                    <a:pt x="20133" y="1895"/>
                    <a:pt x="18581" y="982"/>
                  </a:cubicBezTo>
                  <a:cubicBezTo>
                    <a:pt x="17850" y="548"/>
                    <a:pt x="16983" y="115"/>
                    <a:pt x="16047" y="1"/>
                  </a:cubicBezTo>
                  <a:close/>
                  <a:moveTo>
                    <a:pt x="10546" y="3128"/>
                  </a:moveTo>
                  <a:cubicBezTo>
                    <a:pt x="8857" y="4086"/>
                    <a:pt x="7305" y="5547"/>
                    <a:pt x="5958" y="7419"/>
                  </a:cubicBezTo>
                  <a:cubicBezTo>
                    <a:pt x="4520" y="9450"/>
                    <a:pt x="3447" y="11756"/>
                    <a:pt x="2420" y="14107"/>
                  </a:cubicBezTo>
                  <a:cubicBezTo>
                    <a:pt x="2260" y="14107"/>
                    <a:pt x="2124" y="14129"/>
                    <a:pt x="1964" y="14175"/>
                  </a:cubicBezTo>
                  <a:cubicBezTo>
                    <a:pt x="1507" y="14266"/>
                    <a:pt x="1096" y="14540"/>
                    <a:pt x="754" y="14883"/>
                  </a:cubicBezTo>
                  <a:cubicBezTo>
                    <a:pt x="320" y="15316"/>
                    <a:pt x="1" y="15910"/>
                    <a:pt x="1" y="16526"/>
                  </a:cubicBezTo>
                  <a:cubicBezTo>
                    <a:pt x="24" y="17348"/>
                    <a:pt x="731" y="18078"/>
                    <a:pt x="1553" y="18215"/>
                  </a:cubicBezTo>
                  <a:cubicBezTo>
                    <a:pt x="1641" y="18227"/>
                    <a:pt x="1730" y="18233"/>
                    <a:pt x="1818" y="18233"/>
                  </a:cubicBezTo>
                  <a:cubicBezTo>
                    <a:pt x="2556" y="18233"/>
                    <a:pt x="3291" y="17822"/>
                    <a:pt x="3698" y="17211"/>
                  </a:cubicBezTo>
                  <a:cubicBezTo>
                    <a:pt x="3995" y="16777"/>
                    <a:pt x="4109" y="15978"/>
                    <a:pt x="3881" y="15271"/>
                  </a:cubicBezTo>
                  <a:cubicBezTo>
                    <a:pt x="3790" y="14928"/>
                    <a:pt x="3607" y="14632"/>
                    <a:pt x="3333" y="14403"/>
                  </a:cubicBezTo>
                  <a:cubicBezTo>
                    <a:pt x="3196" y="14312"/>
                    <a:pt x="3037" y="14243"/>
                    <a:pt x="2900" y="14198"/>
                  </a:cubicBezTo>
                  <a:cubicBezTo>
                    <a:pt x="3904" y="11892"/>
                    <a:pt x="4931" y="9656"/>
                    <a:pt x="6323" y="7693"/>
                  </a:cubicBezTo>
                  <a:cubicBezTo>
                    <a:pt x="7556" y="5981"/>
                    <a:pt x="8971" y="4611"/>
                    <a:pt x="10478" y="3698"/>
                  </a:cubicBezTo>
                  <a:cubicBezTo>
                    <a:pt x="10500" y="3493"/>
                    <a:pt x="10523" y="3310"/>
                    <a:pt x="10546" y="312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5"/>
            <p:cNvSpPr/>
            <p:nvPr/>
          </p:nvSpPr>
          <p:spPr>
            <a:xfrm>
              <a:off x="7171080" y="2007520"/>
              <a:ext cx="994019" cy="197827"/>
            </a:xfrm>
            <a:custGeom>
              <a:avLst/>
              <a:gdLst/>
              <a:ahLst/>
              <a:cxnLst/>
              <a:rect l="l" t="t" r="r" b="b"/>
              <a:pathLst>
                <a:path w="36836" h="7331" extrusionOk="0">
                  <a:moveTo>
                    <a:pt x="30538" y="1"/>
                  </a:moveTo>
                  <a:cubicBezTo>
                    <a:pt x="29715" y="1"/>
                    <a:pt x="28890" y="272"/>
                    <a:pt x="28213" y="764"/>
                  </a:cubicBezTo>
                  <a:cubicBezTo>
                    <a:pt x="27893" y="1015"/>
                    <a:pt x="27596" y="1312"/>
                    <a:pt x="27437" y="1700"/>
                  </a:cubicBezTo>
                  <a:cubicBezTo>
                    <a:pt x="27072" y="2499"/>
                    <a:pt x="27391" y="3458"/>
                    <a:pt x="27848" y="4211"/>
                  </a:cubicBezTo>
                  <a:cubicBezTo>
                    <a:pt x="28053" y="4576"/>
                    <a:pt x="28304" y="4918"/>
                    <a:pt x="28692" y="5101"/>
                  </a:cubicBezTo>
                  <a:cubicBezTo>
                    <a:pt x="28757" y="5133"/>
                    <a:pt x="28842" y="5156"/>
                    <a:pt x="28925" y="5156"/>
                  </a:cubicBezTo>
                  <a:cubicBezTo>
                    <a:pt x="29019" y="5156"/>
                    <a:pt x="29111" y="5128"/>
                    <a:pt x="29171" y="5055"/>
                  </a:cubicBezTo>
                  <a:cubicBezTo>
                    <a:pt x="29263" y="4918"/>
                    <a:pt x="29194" y="4736"/>
                    <a:pt x="29126" y="4599"/>
                  </a:cubicBezTo>
                  <a:cubicBezTo>
                    <a:pt x="28806" y="3960"/>
                    <a:pt x="28190" y="3412"/>
                    <a:pt x="28167" y="2704"/>
                  </a:cubicBezTo>
                  <a:cubicBezTo>
                    <a:pt x="28167" y="2316"/>
                    <a:pt x="28373" y="1951"/>
                    <a:pt x="28646" y="1677"/>
                  </a:cubicBezTo>
                  <a:cubicBezTo>
                    <a:pt x="28943" y="1403"/>
                    <a:pt x="29286" y="1221"/>
                    <a:pt x="29651" y="1084"/>
                  </a:cubicBezTo>
                  <a:cubicBezTo>
                    <a:pt x="30221" y="878"/>
                    <a:pt x="30815" y="764"/>
                    <a:pt x="31408" y="764"/>
                  </a:cubicBezTo>
                  <a:cubicBezTo>
                    <a:pt x="31659" y="559"/>
                    <a:pt x="31568" y="308"/>
                    <a:pt x="31408" y="171"/>
                  </a:cubicBezTo>
                  <a:cubicBezTo>
                    <a:pt x="31249" y="57"/>
                    <a:pt x="31043" y="11"/>
                    <a:pt x="30815" y="11"/>
                  </a:cubicBezTo>
                  <a:cubicBezTo>
                    <a:pt x="30723" y="4"/>
                    <a:pt x="30630" y="1"/>
                    <a:pt x="30538" y="1"/>
                  </a:cubicBezTo>
                  <a:close/>
                  <a:moveTo>
                    <a:pt x="36419" y="4393"/>
                  </a:moveTo>
                  <a:cubicBezTo>
                    <a:pt x="36355" y="4393"/>
                    <a:pt x="36292" y="4418"/>
                    <a:pt x="36247" y="4462"/>
                  </a:cubicBezTo>
                  <a:cubicBezTo>
                    <a:pt x="36202" y="4508"/>
                    <a:pt x="36202" y="4576"/>
                    <a:pt x="36156" y="4622"/>
                  </a:cubicBezTo>
                  <a:cubicBezTo>
                    <a:pt x="36110" y="4667"/>
                    <a:pt x="36019" y="4690"/>
                    <a:pt x="35951" y="4690"/>
                  </a:cubicBezTo>
                  <a:cubicBezTo>
                    <a:pt x="35882" y="4713"/>
                    <a:pt x="35814" y="4759"/>
                    <a:pt x="35791" y="4827"/>
                  </a:cubicBezTo>
                  <a:cubicBezTo>
                    <a:pt x="35768" y="4896"/>
                    <a:pt x="35836" y="4964"/>
                    <a:pt x="35882" y="5010"/>
                  </a:cubicBezTo>
                  <a:cubicBezTo>
                    <a:pt x="36042" y="5147"/>
                    <a:pt x="36247" y="5192"/>
                    <a:pt x="36430" y="5238"/>
                  </a:cubicBezTo>
                  <a:cubicBezTo>
                    <a:pt x="36462" y="5254"/>
                    <a:pt x="36494" y="5270"/>
                    <a:pt x="36527" y="5270"/>
                  </a:cubicBezTo>
                  <a:cubicBezTo>
                    <a:pt x="36540" y="5270"/>
                    <a:pt x="36553" y="5268"/>
                    <a:pt x="36567" y="5261"/>
                  </a:cubicBezTo>
                  <a:cubicBezTo>
                    <a:pt x="36612" y="5261"/>
                    <a:pt x="36658" y="5215"/>
                    <a:pt x="36681" y="5170"/>
                  </a:cubicBezTo>
                  <a:cubicBezTo>
                    <a:pt x="36681" y="5124"/>
                    <a:pt x="36658" y="5101"/>
                    <a:pt x="36658" y="5055"/>
                  </a:cubicBezTo>
                  <a:cubicBezTo>
                    <a:pt x="36658" y="4987"/>
                    <a:pt x="36727" y="4964"/>
                    <a:pt x="36749" y="4896"/>
                  </a:cubicBezTo>
                  <a:cubicBezTo>
                    <a:pt x="36836" y="4787"/>
                    <a:pt x="36799" y="4597"/>
                    <a:pt x="36776" y="4597"/>
                  </a:cubicBezTo>
                  <a:lnTo>
                    <a:pt x="36776" y="4597"/>
                  </a:lnTo>
                  <a:cubicBezTo>
                    <a:pt x="36775" y="4597"/>
                    <a:pt x="36773" y="4598"/>
                    <a:pt x="36772" y="4599"/>
                  </a:cubicBezTo>
                  <a:cubicBezTo>
                    <a:pt x="36704" y="4508"/>
                    <a:pt x="36612" y="4439"/>
                    <a:pt x="36521" y="4416"/>
                  </a:cubicBezTo>
                  <a:cubicBezTo>
                    <a:pt x="36489" y="4400"/>
                    <a:pt x="36454" y="4393"/>
                    <a:pt x="36419" y="4393"/>
                  </a:cubicBezTo>
                  <a:close/>
                  <a:moveTo>
                    <a:pt x="35220" y="6174"/>
                  </a:moveTo>
                  <a:cubicBezTo>
                    <a:pt x="35175" y="6174"/>
                    <a:pt x="35106" y="6174"/>
                    <a:pt x="35083" y="6219"/>
                  </a:cubicBezTo>
                  <a:cubicBezTo>
                    <a:pt x="35083" y="6265"/>
                    <a:pt x="35129" y="6311"/>
                    <a:pt x="35152" y="6334"/>
                  </a:cubicBezTo>
                  <a:cubicBezTo>
                    <a:pt x="35175" y="6402"/>
                    <a:pt x="35152" y="6493"/>
                    <a:pt x="35129" y="6562"/>
                  </a:cubicBezTo>
                  <a:cubicBezTo>
                    <a:pt x="35083" y="6608"/>
                    <a:pt x="35038" y="6676"/>
                    <a:pt x="35015" y="6744"/>
                  </a:cubicBezTo>
                  <a:cubicBezTo>
                    <a:pt x="34992" y="6813"/>
                    <a:pt x="35015" y="6904"/>
                    <a:pt x="35060" y="6904"/>
                  </a:cubicBezTo>
                  <a:cubicBezTo>
                    <a:pt x="35129" y="6973"/>
                    <a:pt x="35197" y="7018"/>
                    <a:pt x="35289" y="7064"/>
                  </a:cubicBezTo>
                  <a:cubicBezTo>
                    <a:pt x="35326" y="7073"/>
                    <a:pt x="35364" y="7079"/>
                    <a:pt x="35400" y="7079"/>
                  </a:cubicBezTo>
                  <a:cubicBezTo>
                    <a:pt x="35452" y="7079"/>
                    <a:pt x="35500" y="7068"/>
                    <a:pt x="35540" y="7041"/>
                  </a:cubicBezTo>
                  <a:cubicBezTo>
                    <a:pt x="35608" y="6996"/>
                    <a:pt x="35631" y="6927"/>
                    <a:pt x="35677" y="6881"/>
                  </a:cubicBezTo>
                  <a:cubicBezTo>
                    <a:pt x="35745" y="6790"/>
                    <a:pt x="35814" y="6767"/>
                    <a:pt x="35905" y="6722"/>
                  </a:cubicBezTo>
                  <a:cubicBezTo>
                    <a:pt x="35928" y="6699"/>
                    <a:pt x="35973" y="6676"/>
                    <a:pt x="35996" y="6630"/>
                  </a:cubicBezTo>
                  <a:cubicBezTo>
                    <a:pt x="35996" y="6585"/>
                    <a:pt x="35996" y="6539"/>
                    <a:pt x="35973" y="6493"/>
                  </a:cubicBezTo>
                  <a:cubicBezTo>
                    <a:pt x="35928" y="6448"/>
                    <a:pt x="35905" y="6425"/>
                    <a:pt x="35859" y="6402"/>
                  </a:cubicBezTo>
                  <a:cubicBezTo>
                    <a:pt x="35677" y="6288"/>
                    <a:pt x="35448" y="6197"/>
                    <a:pt x="35220" y="6174"/>
                  </a:cubicBezTo>
                  <a:close/>
                  <a:moveTo>
                    <a:pt x="815" y="5918"/>
                  </a:moveTo>
                  <a:cubicBezTo>
                    <a:pt x="616" y="5918"/>
                    <a:pt x="414" y="5999"/>
                    <a:pt x="275" y="6151"/>
                  </a:cubicBezTo>
                  <a:cubicBezTo>
                    <a:pt x="69" y="6356"/>
                    <a:pt x="1" y="6699"/>
                    <a:pt x="115" y="6950"/>
                  </a:cubicBezTo>
                  <a:cubicBezTo>
                    <a:pt x="211" y="7181"/>
                    <a:pt x="454" y="7331"/>
                    <a:pt x="705" y="7331"/>
                  </a:cubicBezTo>
                  <a:cubicBezTo>
                    <a:pt x="752" y="7331"/>
                    <a:pt x="799" y="7326"/>
                    <a:pt x="845" y="7315"/>
                  </a:cubicBezTo>
                  <a:cubicBezTo>
                    <a:pt x="1073" y="7269"/>
                    <a:pt x="1233" y="7087"/>
                    <a:pt x="1393" y="6904"/>
                  </a:cubicBezTo>
                  <a:cubicBezTo>
                    <a:pt x="1507" y="6767"/>
                    <a:pt x="1553" y="6311"/>
                    <a:pt x="1256" y="6083"/>
                  </a:cubicBezTo>
                  <a:cubicBezTo>
                    <a:pt x="1134" y="5971"/>
                    <a:pt x="975" y="5918"/>
                    <a:pt x="815" y="59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5"/>
            <p:cNvSpPr/>
            <p:nvPr/>
          </p:nvSpPr>
          <p:spPr>
            <a:xfrm>
              <a:off x="7412541" y="1502118"/>
              <a:ext cx="80712" cy="80712"/>
            </a:xfrm>
            <a:custGeom>
              <a:avLst/>
              <a:gdLst/>
              <a:ahLst/>
              <a:cxnLst/>
              <a:rect l="l" t="t" r="r" b="b"/>
              <a:pathLst>
                <a:path w="2991" h="2991" extrusionOk="0">
                  <a:moveTo>
                    <a:pt x="1507" y="0"/>
                  </a:moveTo>
                  <a:cubicBezTo>
                    <a:pt x="662" y="0"/>
                    <a:pt x="0" y="662"/>
                    <a:pt x="0" y="1507"/>
                  </a:cubicBezTo>
                  <a:cubicBezTo>
                    <a:pt x="0" y="2329"/>
                    <a:pt x="662" y="2991"/>
                    <a:pt x="1507" y="2991"/>
                  </a:cubicBezTo>
                  <a:cubicBezTo>
                    <a:pt x="2328" y="2991"/>
                    <a:pt x="2990" y="2329"/>
                    <a:pt x="2990" y="1507"/>
                  </a:cubicBezTo>
                  <a:cubicBezTo>
                    <a:pt x="2990" y="662"/>
                    <a:pt x="2328" y="0"/>
                    <a:pt x="1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5"/>
            <p:cNvSpPr/>
            <p:nvPr/>
          </p:nvSpPr>
          <p:spPr>
            <a:xfrm>
              <a:off x="7431620" y="1525730"/>
              <a:ext cx="42528" cy="29387"/>
            </a:xfrm>
            <a:custGeom>
              <a:avLst/>
              <a:gdLst/>
              <a:ahLst/>
              <a:cxnLst/>
              <a:rect l="l" t="t" r="r" b="b"/>
              <a:pathLst>
                <a:path w="1576" h="1089" extrusionOk="0">
                  <a:moveTo>
                    <a:pt x="1174" y="1"/>
                  </a:moveTo>
                  <a:cubicBezTo>
                    <a:pt x="1157" y="1"/>
                    <a:pt x="1138" y="6"/>
                    <a:pt x="1119" y="16"/>
                  </a:cubicBezTo>
                  <a:cubicBezTo>
                    <a:pt x="731" y="244"/>
                    <a:pt x="366" y="541"/>
                    <a:pt x="24" y="883"/>
                  </a:cubicBezTo>
                  <a:cubicBezTo>
                    <a:pt x="1" y="906"/>
                    <a:pt x="1" y="952"/>
                    <a:pt x="24" y="974"/>
                  </a:cubicBezTo>
                  <a:cubicBezTo>
                    <a:pt x="46" y="997"/>
                    <a:pt x="69" y="997"/>
                    <a:pt x="92" y="997"/>
                  </a:cubicBezTo>
                  <a:cubicBezTo>
                    <a:pt x="92" y="997"/>
                    <a:pt x="115" y="997"/>
                    <a:pt x="138" y="974"/>
                  </a:cubicBezTo>
                  <a:cubicBezTo>
                    <a:pt x="457" y="655"/>
                    <a:pt x="823" y="381"/>
                    <a:pt x="1211" y="130"/>
                  </a:cubicBezTo>
                  <a:cubicBezTo>
                    <a:pt x="1233" y="107"/>
                    <a:pt x="1256" y="61"/>
                    <a:pt x="1233" y="38"/>
                  </a:cubicBezTo>
                  <a:cubicBezTo>
                    <a:pt x="1220" y="12"/>
                    <a:pt x="1199" y="1"/>
                    <a:pt x="1174" y="1"/>
                  </a:cubicBezTo>
                  <a:close/>
                  <a:moveTo>
                    <a:pt x="1494" y="320"/>
                  </a:moveTo>
                  <a:cubicBezTo>
                    <a:pt x="1477" y="320"/>
                    <a:pt x="1458" y="326"/>
                    <a:pt x="1439" y="335"/>
                  </a:cubicBezTo>
                  <a:lnTo>
                    <a:pt x="617" y="952"/>
                  </a:lnTo>
                  <a:cubicBezTo>
                    <a:pt x="571" y="974"/>
                    <a:pt x="571" y="1020"/>
                    <a:pt x="594" y="1066"/>
                  </a:cubicBezTo>
                  <a:cubicBezTo>
                    <a:pt x="617" y="1088"/>
                    <a:pt x="640" y="1088"/>
                    <a:pt x="663" y="1088"/>
                  </a:cubicBezTo>
                  <a:cubicBezTo>
                    <a:pt x="663" y="1088"/>
                    <a:pt x="686" y="1088"/>
                    <a:pt x="708" y="1066"/>
                  </a:cubicBezTo>
                  <a:lnTo>
                    <a:pt x="1530" y="449"/>
                  </a:lnTo>
                  <a:cubicBezTo>
                    <a:pt x="1576" y="427"/>
                    <a:pt x="1576" y="381"/>
                    <a:pt x="1553" y="358"/>
                  </a:cubicBezTo>
                  <a:cubicBezTo>
                    <a:pt x="1540" y="331"/>
                    <a:pt x="1518" y="320"/>
                    <a:pt x="1494" y="320"/>
                  </a:cubicBezTo>
                  <a:close/>
                </a:path>
              </a:pathLst>
            </a:custGeom>
            <a:solidFill>
              <a:srgbClr val="ED6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5" name="Google Shape;1015;p45"/>
          <p:cNvGrpSpPr/>
          <p:nvPr/>
        </p:nvGrpSpPr>
        <p:grpSpPr>
          <a:xfrm rot="1568551" flipH="1">
            <a:off x="-472677" y="2605038"/>
            <a:ext cx="1299652" cy="2651951"/>
            <a:chOff x="7782101" y="2524040"/>
            <a:chExt cx="1299652" cy="2651951"/>
          </a:xfrm>
        </p:grpSpPr>
        <p:sp>
          <p:nvSpPr>
            <p:cNvPr id="1016" name="Google Shape;1016;p45"/>
            <p:cNvSpPr/>
            <p:nvPr/>
          </p:nvSpPr>
          <p:spPr>
            <a:xfrm>
              <a:off x="8388805" y="2524040"/>
              <a:ext cx="692948" cy="785102"/>
            </a:xfrm>
            <a:custGeom>
              <a:avLst/>
              <a:gdLst/>
              <a:ahLst/>
              <a:cxnLst/>
              <a:rect l="l" t="t" r="r" b="b"/>
              <a:pathLst>
                <a:path w="25679" h="29094" extrusionOk="0">
                  <a:moveTo>
                    <a:pt x="15362" y="0"/>
                  </a:moveTo>
                  <a:cubicBezTo>
                    <a:pt x="14997" y="0"/>
                    <a:pt x="14631" y="16"/>
                    <a:pt x="14266" y="43"/>
                  </a:cubicBezTo>
                  <a:cubicBezTo>
                    <a:pt x="13581" y="112"/>
                    <a:pt x="12897" y="203"/>
                    <a:pt x="12280" y="500"/>
                  </a:cubicBezTo>
                  <a:cubicBezTo>
                    <a:pt x="11504" y="888"/>
                    <a:pt x="10911" y="1550"/>
                    <a:pt x="10409" y="2234"/>
                  </a:cubicBezTo>
                  <a:cubicBezTo>
                    <a:pt x="8080" y="5498"/>
                    <a:pt x="7533" y="9653"/>
                    <a:pt x="6254" y="13464"/>
                  </a:cubicBezTo>
                  <a:cubicBezTo>
                    <a:pt x="6232" y="13533"/>
                    <a:pt x="6186" y="13624"/>
                    <a:pt x="6140" y="13693"/>
                  </a:cubicBezTo>
                  <a:cubicBezTo>
                    <a:pt x="6088" y="13737"/>
                    <a:pt x="6021" y="13758"/>
                    <a:pt x="5951" y="13758"/>
                  </a:cubicBezTo>
                  <a:cubicBezTo>
                    <a:pt x="5806" y="13758"/>
                    <a:pt x="5647" y="13671"/>
                    <a:pt x="5570" y="13533"/>
                  </a:cubicBezTo>
                  <a:cubicBezTo>
                    <a:pt x="5456" y="13350"/>
                    <a:pt x="5478" y="13099"/>
                    <a:pt x="5501" y="12871"/>
                  </a:cubicBezTo>
                  <a:cubicBezTo>
                    <a:pt x="5752" y="10383"/>
                    <a:pt x="6277" y="7941"/>
                    <a:pt x="7053" y="5544"/>
                  </a:cubicBezTo>
                  <a:cubicBezTo>
                    <a:pt x="7259" y="4928"/>
                    <a:pt x="7464" y="4289"/>
                    <a:pt x="7487" y="3627"/>
                  </a:cubicBezTo>
                  <a:cubicBezTo>
                    <a:pt x="7510" y="2965"/>
                    <a:pt x="7282" y="2257"/>
                    <a:pt x="6734" y="1869"/>
                  </a:cubicBezTo>
                  <a:cubicBezTo>
                    <a:pt x="6438" y="1663"/>
                    <a:pt x="6097" y="1577"/>
                    <a:pt x="5742" y="1577"/>
                  </a:cubicBezTo>
                  <a:cubicBezTo>
                    <a:pt x="5195" y="1577"/>
                    <a:pt x="4617" y="1784"/>
                    <a:pt x="4132" y="2075"/>
                  </a:cubicBezTo>
                  <a:cubicBezTo>
                    <a:pt x="3196" y="2622"/>
                    <a:pt x="2443" y="3467"/>
                    <a:pt x="1872" y="4403"/>
                  </a:cubicBezTo>
                  <a:cubicBezTo>
                    <a:pt x="0" y="7461"/>
                    <a:pt x="137" y="11296"/>
                    <a:pt x="662" y="14834"/>
                  </a:cubicBezTo>
                  <a:cubicBezTo>
                    <a:pt x="1233" y="18509"/>
                    <a:pt x="2169" y="22138"/>
                    <a:pt x="3470" y="25608"/>
                  </a:cubicBezTo>
                  <a:cubicBezTo>
                    <a:pt x="3903" y="26772"/>
                    <a:pt x="4588" y="28164"/>
                    <a:pt x="5958" y="28735"/>
                  </a:cubicBezTo>
                  <a:cubicBezTo>
                    <a:pt x="6548" y="28997"/>
                    <a:pt x="7176" y="29093"/>
                    <a:pt x="7811" y="29093"/>
                  </a:cubicBezTo>
                  <a:cubicBezTo>
                    <a:pt x="8281" y="29093"/>
                    <a:pt x="8756" y="29041"/>
                    <a:pt x="9222" y="28963"/>
                  </a:cubicBezTo>
                  <a:cubicBezTo>
                    <a:pt x="13673" y="28255"/>
                    <a:pt x="17485" y="25379"/>
                    <a:pt x="20657" y="22161"/>
                  </a:cubicBezTo>
                  <a:cubicBezTo>
                    <a:pt x="22050" y="20746"/>
                    <a:pt x="23351" y="19216"/>
                    <a:pt x="24264" y="17459"/>
                  </a:cubicBezTo>
                  <a:cubicBezTo>
                    <a:pt x="25177" y="15701"/>
                    <a:pt x="25679" y="13670"/>
                    <a:pt x="25382" y="11730"/>
                  </a:cubicBezTo>
                  <a:cubicBezTo>
                    <a:pt x="25291" y="11182"/>
                    <a:pt x="25108" y="10611"/>
                    <a:pt x="24652" y="10337"/>
                  </a:cubicBezTo>
                  <a:cubicBezTo>
                    <a:pt x="24472" y="10236"/>
                    <a:pt x="24273" y="10190"/>
                    <a:pt x="24071" y="10190"/>
                  </a:cubicBezTo>
                  <a:cubicBezTo>
                    <a:pt x="23686" y="10190"/>
                    <a:pt x="23293" y="10356"/>
                    <a:pt x="23008" y="10611"/>
                  </a:cubicBezTo>
                  <a:cubicBezTo>
                    <a:pt x="22552" y="10999"/>
                    <a:pt x="22278" y="11524"/>
                    <a:pt x="22004" y="12049"/>
                  </a:cubicBezTo>
                  <a:cubicBezTo>
                    <a:pt x="20885" y="14241"/>
                    <a:pt x="19516" y="16295"/>
                    <a:pt x="17918" y="18166"/>
                  </a:cubicBezTo>
                  <a:cubicBezTo>
                    <a:pt x="19288" y="15222"/>
                    <a:pt x="20657" y="12255"/>
                    <a:pt x="21639" y="9173"/>
                  </a:cubicBezTo>
                  <a:cubicBezTo>
                    <a:pt x="22232" y="7347"/>
                    <a:pt x="22643" y="5316"/>
                    <a:pt x="21913" y="3558"/>
                  </a:cubicBezTo>
                  <a:cubicBezTo>
                    <a:pt x="21342" y="2166"/>
                    <a:pt x="20087" y="1116"/>
                    <a:pt x="18694" y="568"/>
                  </a:cubicBezTo>
                  <a:cubicBezTo>
                    <a:pt x="17639" y="153"/>
                    <a:pt x="16505" y="0"/>
                    <a:pt x="153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5"/>
            <p:cNvSpPr/>
            <p:nvPr/>
          </p:nvSpPr>
          <p:spPr>
            <a:xfrm>
              <a:off x="7782101" y="3051165"/>
              <a:ext cx="1186935" cy="2124826"/>
            </a:xfrm>
            <a:custGeom>
              <a:avLst/>
              <a:gdLst/>
              <a:ahLst/>
              <a:cxnLst/>
              <a:rect l="l" t="t" r="r" b="b"/>
              <a:pathLst>
                <a:path w="43985" h="78741" extrusionOk="0">
                  <a:moveTo>
                    <a:pt x="15204" y="1"/>
                  </a:moveTo>
                  <a:cubicBezTo>
                    <a:pt x="14564" y="1"/>
                    <a:pt x="13931" y="314"/>
                    <a:pt x="13467" y="755"/>
                  </a:cubicBezTo>
                  <a:cubicBezTo>
                    <a:pt x="12303" y="1805"/>
                    <a:pt x="11938" y="3517"/>
                    <a:pt x="12098" y="5092"/>
                  </a:cubicBezTo>
                  <a:cubicBezTo>
                    <a:pt x="12280" y="6644"/>
                    <a:pt x="12874" y="8105"/>
                    <a:pt x="13376" y="9611"/>
                  </a:cubicBezTo>
                  <a:cubicBezTo>
                    <a:pt x="15727" y="16824"/>
                    <a:pt x="15248" y="24653"/>
                    <a:pt x="13833" y="32140"/>
                  </a:cubicBezTo>
                  <a:cubicBezTo>
                    <a:pt x="12098" y="36226"/>
                    <a:pt x="10957" y="40585"/>
                    <a:pt x="10432" y="44991"/>
                  </a:cubicBezTo>
                  <a:cubicBezTo>
                    <a:pt x="9929" y="41224"/>
                    <a:pt x="8811" y="37435"/>
                    <a:pt x="8583" y="33601"/>
                  </a:cubicBezTo>
                  <a:cubicBezTo>
                    <a:pt x="8332" y="29538"/>
                    <a:pt x="9062" y="25407"/>
                    <a:pt x="8103" y="21458"/>
                  </a:cubicBezTo>
                  <a:cubicBezTo>
                    <a:pt x="7838" y="20331"/>
                    <a:pt x="7124" y="19034"/>
                    <a:pt x="6003" y="19034"/>
                  </a:cubicBezTo>
                  <a:cubicBezTo>
                    <a:pt x="5966" y="19034"/>
                    <a:pt x="5928" y="19035"/>
                    <a:pt x="5889" y="19038"/>
                  </a:cubicBezTo>
                  <a:cubicBezTo>
                    <a:pt x="5364" y="19084"/>
                    <a:pt x="4908" y="19426"/>
                    <a:pt x="4565" y="19814"/>
                  </a:cubicBezTo>
                  <a:cubicBezTo>
                    <a:pt x="3516" y="21001"/>
                    <a:pt x="3264" y="22645"/>
                    <a:pt x="3173" y="24197"/>
                  </a:cubicBezTo>
                  <a:cubicBezTo>
                    <a:pt x="2945" y="28465"/>
                    <a:pt x="3607" y="32756"/>
                    <a:pt x="5136" y="36751"/>
                  </a:cubicBezTo>
                  <a:cubicBezTo>
                    <a:pt x="6711" y="40836"/>
                    <a:pt x="9199" y="44671"/>
                    <a:pt x="10135" y="48871"/>
                  </a:cubicBezTo>
                  <a:cubicBezTo>
                    <a:pt x="9929" y="55947"/>
                    <a:pt x="11482" y="63182"/>
                    <a:pt x="14905" y="69254"/>
                  </a:cubicBezTo>
                  <a:cubicBezTo>
                    <a:pt x="11938" y="66560"/>
                    <a:pt x="9678" y="63228"/>
                    <a:pt x="8240" y="59553"/>
                  </a:cubicBezTo>
                  <a:cubicBezTo>
                    <a:pt x="6985" y="56358"/>
                    <a:pt x="6346" y="52934"/>
                    <a:pt x="4976" y="49784"/>
                  </a:cubicBezTo>
                  <a:cubicBezTo>
                    <a:pt x="4680" y="49168"/>
                    <a:pt x="4337" y="48506"/>
                    <a:pt x="3698" y="48232"/>
                  </a:cubicBezTo>
                  <a:cubicBezTo>
                    <a:pt x="3521" y="48163"/>
                    <a:pt x="3337" y="48132"/>
                    <a:pt x="3153" y="48132"/>
                  </a:cubicBezTo>
                  <a:cubicBezTo>
                    <a:pt x="2600" y="48132"/>
                    <a:pt x="2043" y="48414"/>
                    <a:pt x="1667" y="48825"/>
                  </a:cubicBezTo>
                  <a:cubicBezTo>
                    <a:pt x="1164" y="49396"/>
                    <a:pt x="936" y="50149"/>
                    <a:pt x="799" y="50880"/>
                  </a:cubicBezTo>
                  <a:cubicBezTo>
                    <a:pt x="0" y="55148"/>
                    <a:pt x="1781" y="59599"/>
                    <a:pt x="4702" y="62794"/>
                  </a:cubicBezTo>
                  <a:cubicBezTo>
                    <a:pt x="7510" y="65899"/>
                    <a:pt x="11253" y="67998"/>
                    <a:pt x="15111" y="69619"/>
                  </a:cubicBezTo>
                  <a:cubicBezTo>
                    <a:pt x="17051" y="72952"/>
                    <a:pt x="19539" y="75919"/>
                    <a:pt x="22620" y="78293"/>
                  </a:cubicBezTo>
                  <a:cubicBezTo>
                    <a:pt x="22926" y="78526"/>
                    <a:pt x="23344" y="78740"/>
                    <a:pt x="23701" y="78740"/>
                  </a:cubicBezTo>
                  <a:cubicBezTo>
                    <a:pt x="23903" y="78740"/>
                    <a:pt x="24086" y="78671"/>
                    <a:pt x="24218" y="78498"/>
                  </a:cubicBezTo>
                  <a:cubicBezTo>
                    <a:pt x="19288" y="74960"/>
                    <a:pt x="15818" y="69665"/>
                    <a:pt x="13673" y="63981"/>
                  </a:cubicBezTo>
                  <a:cubicBezTo>
                    <a:pt x="13330" y="63045"/>
                    <a:pt x="13011" y="62087"/>
                    <a:pt x="12737" y="61128"/>
                  </a:cubicBezTo>
                  <a:cubicBezTo>
                    <a:pt x="12303" y="55148"/>
                    <a:pt x="13764" y="49122"/>
                    <a:pt x="17416" y="44534"/>
                  </a:cubicBezTo>
                  <a:cubicBezTo>
                    <a:pt x="19813" y="41476"/>
                    <a:pt x="23077" y="39170"/>
                    <a:pt x="25451" y="36089"/>
                  </a:cubicBezTo>
                  <a:cubicBezTo>
                    <a:pt x="26090" y="35244"/>
                    <a:pt x="26683" y="34103"/>
                    <a:pt x="26135" y="33190"/>
                  </a:cubicBezTo>
                  <a:cubicBezTo>
                    <a:pt x="25784" y="32575"/>
                    <a:pt x="25085" y="32364"/>
                    <a:pt x="24346" y="32364"/>
                  </a:cubicBezTo>
                  <a:cubicBezTo>
                    <a:pt x="23933" y="32364"/>
                    <a:pt x="23507" y="32430"/>
                    <a:pt x="23122" y="32528"/>
                  </a:cubicBezTo>
                  <a:cubicBezTo>
                    <a:pt x="19105" y="33624"/>
                    <a:pt x="15978" y="36910"/>
                    <a:pt x="13969" y="40563"/>
                  </a:cubicBezTo>
                  <a:cubicBezTo>
                    <a:pt x="12372" y="43507"/>
                    <a:pt x="11390" y="46771"/>
                    <a:pt x="11048" y="50081"/>
                  </a:cubicBezTo>
                  <a:cubicBezTo>
                    <a:pt x="10934" y="43986"/>
                    <a:pt x="12098" y="37846"/>
                    <a:pt x="14494" y="32231"/>
                  </a:cubicBezTo>
                  <a:cubicBezTo>
                    <a:pt x="17895" y="28077"/>
                    <a:pt x="22529" y="24904"/>
                    <a:pt x="27665" y="23147"/>
                  </a:cubicBezTo>
                  <a:cubicBezTo>
                    <a:pt x="32595" y="21481"/>
                    <a:pt x="38096" y="21047"/>
                    <a:pt x="42319" y="18011"/>
                  </a:cubicBezTo>
                  <a:cubicBezTo>
                    <a:pt x="42844" y="17623"/>
                    <a:pt x="43368" y="17189"/>
                    <a:pt x="43665" y="16596"/>
                  </a:cubicBezTo>
                  <a:cubicBezTo>
                    <a:pt x="43962" y="16003"/>
                    <a:pt x="43985" y="15226"/>
                    <a:pt x="43551" y="14724"/>
                  </a:cubicBezTo>
                  <a:cubicBezTo>
                    <a:pt x="43277" y="14428"/>
                    <a:pt x="42889" y="14245"/>
                    <a:pt x="42524" y="14108"/>
                  </a:cubicBezTo>
                  <a:cubicBezTo>
                    <a:pt x="41374" y="13717"/>
                    <a:pt x="40169" y="13560"/>
                    <a:pt x="38953" y="13560"/>
                  </a:cubicBezTo>
                  <a:cubicBezTo>
                    <a:pt x="37827" y="13560"/>
                    <a:pt x="36693" y="13694"/>
                    <a:pt x="35585" y="13903"/>
                  </a:cubicBezTo>
                  <a:cubicBezTo>
                    <a:pt x="30153" y="14884"/>
                    <a:pt x="25085" y="17623"/>
                    <a:pt x="21114" y="21458"/>
                  </a:cubicBezTo>
                  <a:cubicBezTo>
                    <a:pt x="21548" y="20864"/>
                    <a:pt x="22004" y="20294"/>
                    <a:pt x="22461" y="19723"/>
                  </a:cubicBezTo>
                  <a:cubicBezTo>
                    <a:pt x="24241" y="17463"/>
                    <a:pt x="25998" y="15204"/>
                    <a:pt x="27779" y="12967"/>
                  </a:cubicBezTo>
                  <a:cubicBezTo>
                    <a:pt x="28190" y="12419"/>
                    <a:pt x="28646" y="11848"/>
                    <a:pt x="29194" y="11437"/>
                  </a:cubicBezTo>
                  <a:cubicBezTo>
                    <a:pt x="30175" y="10730"/>
                    <a:pt x="31431" y="10502"/>
                    <a:pt x="32572" y="10114"/>
                  </a:cubicBezTo>
                  <a:cubicBezTo>
                    <a:pt x="33736" y="9748"/>
                    <a:pt x="34946" y="9086"/>
                    <a:pt x="35357" y="7945"/>
                  </a:cubicBezTo>
                  <a:cubicBezTo>
                    <a:pt x="34923" y="7788"/>
                    <a:pt x="34458" y="7710"/>
                    <a:pt x="33993" y="7710"/>
                  </a:cubicBezTo>
                  <a:cubicBezTo>
                    <a:pt x="33309" y="7710"/>
                    <a:pt x="32622" y="7879"/>
                    <a:pt x="32024" y="8219"/>
                  </a:cubicBezTo>
                  <a:cubicBezTo>
                    <a:pt x="32892" y="7215"/>
                    <a:pt x="33531" y="6051"/>
                    <a:pt x="33896" y="4772"/>
                  </a:cubicBezTo>
                  <a:cubicBezTo>
                    <a:pt x="33987" y="4499"/>
                    <a:pt x="34033" y="4179"/>
                    <a:pt x="33873" y="3951"/>
                  </a:cubicBezTo>
                  <a:cubicBezTo>
                    <a:pt x="33753" y="3779"/>
                    <a:pt x="33580" y="3710"/>
                    <a:pt x="33389" y="3710"/>
                  </a:cubicBezTo>
                  <a:cubicBezTo>
                    <a:pt x="33073" y="3710"/>
                    <a:pt x="32705" y="3897"/>
                    <a:pt x="32435" y="4111"/>
                  </a:cubicBezTo>
                  <a:cubicBezTo>
                    <a:pt x="31522" y="4864"/>
                    <a:pt x="30746" y="5777"/>
                    <a:pt x="30153" y="6827"/>
                  </a:cubicBezTo>
                  <a:cubicBezTo>
                    <a:pt x="30563" y="5343"/>
                    <a:pt x="30700" y="3768"/>
                    <a:pt x="30495" y="2239"/>
                  </a:cubicBezTo>
                  <a:cubicBezTo>
                    <a:pt x="30449" y="1897"/>
                    <a:pt x="30335" y="1508"/>
                    <a:pt x="30016" y="1417"/>
                  </a:cubicBezTo>
                  <a:cubicBezTo>
                    <a:pt x="29975" y="1406"/>
                    <a:pt x="29935" y="1401"/>
                    <a:pt x="29896" y="1401"/>
                  </a:cubicBezTo>
                  <a:cubicBezTo>
                    <a:pt x="29605" y="1401"/>
                    <a:pt x="29352" y="1683"/>
                    <a:pt x="29171" y="1965"/>
                  </a:cubicBezTo>
                  <a:cubicBezTo>
                    <a:pt x="28190" y="3517"/>
                    <a:pt x="27596" y="5343"/>
                    <a:pt x="27505" y="7215"/>
                  </a:cubicBezTo>
                  <a:cubicBezTo>
                    <a:pt x="27414" y="6165"/>
                    <a:pt x="27003" y="5161"/>
                    <a:pt x="26364" y="4339"/>
                  </a:cubicBezTo>
                  <a:cubicBezTo>
                    <a:pt x="26139" y="4045"/>
                    <a:pt x="25783" y="3764"/>
                    <a:pt x="25455" y="3764"/>
                  </a:cubicBezTo>
                  <a:cubicBezTo>
                    <a:pt x="25350" y="3764"/>
                    <a:pt x="25248" y="3793"/>
                    <a:pt x="25154" y="3859"/>
                  </a:cubicBezTo>
                  <a:cubicBezTo>
                    <a:pt x="24834" y="4065"/>
                    <a:pt x="24834" y="4499"/>
                    <a:pt x="24880" y="4864"/>
                  </a:cubicBezTo>
                  <a:cubicBezTo>
                    <a:pt x="25108" y="7192"/>
                    <a:pt x="25930" y="9474"/>
                    <a:pt x="27528" y="11346"/>
                  </a:cubicBezTo>
                  <a:cubicBezTo>
                    <a:pt x="24720" y="15820"/>
                    <a:pt x="21068" y="19700"/>
                    <a:pt x="18124" y="24105"/>
                  </a:cubicBezTo>
                  <a:cubicBezTo>
                    <a:pt x="17256" y="25429"/>
                    <a:pt x="16435" y="26776"/>
                    <a:pt x="15704" y="28191"/>
                  </a:cubicBezTo>
                  <a:cubicBezTo>
                    <a:pt x="16982" y="24562"/>
                    <a:pt x="17918" y="20819"/>
                    <a:pt x="18512" y="17030"/>
                  </a:cubicBezTo>
                  <a:cubicBezTo>
                    <a:pt x="19196" y="12602"/>
                    <a:pt x="19402" y="8059"/>
                    <a:pt x="18420" y="3723"/>
                  </a:cubicBezTo>
                  <a:cubicBezTo>
                    <a:pt x="18010" y="2011"/>
                    <a:pt x="17028" y="25"/>
                    <a:pt x="15271" y="2"/>
                  </a:cubicBezTo>
                  <a:cubicBezTo>
                    <a:pt x="15248" y="1"/>
                    <a:pt x="15226" y="1"/>
                    <a:pt x="152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414341063"/>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18"/>
        <p:cNvGrpSpPr/>
        <p:nvPr/>
      </p:nvGrpSpPr>
      <p:grpSpPr>
        <a:xfrm>
          <a:off x="0" y="0"/>
          <a:ext cx="0" cy="0"/>
          <a:chOff x="0" y="0"/>
          <a:chExt cx="0" cy="0"/>
        </a:xfrm>
      </p:grpSpPr>
      <p:sp>
        <p:nvSpPr>
          <p:cNvPr id="1419" name="Google Shape;1419;p53"/>
          <p:cNvSpPr txBox="1">
            <a:spLocks noGrp="1"/>
          </p:cNvSpPr>
          <p:nvPr>
            <p:ph type="title"/>
          </p:nvPr>
        </p:nvSpPr>
        <p:spPr>
          <a:xfrm>
            <a:off x="1458683" y="-399057"/>
            <a:ext cx="6367800" cy="2529300"/>
          </a:xfrm>
          <a:prstGeom prst="rect">
            <a:avLst/>
          </a:prstGeom>
        </p:spPr>
        <p:txBody>
          <a:bodyPr spcFirstLastPara="1" wrap="square" lIns="91425" tIns="91425" rIns="91425" bIns="91425" anchor="ctr" anchorCtr="0">
            <a:noAutofit/>
          </a:bodyPr>
          <a:lstStyle/>
          <a:p>
            <a:pPr lvl="0"/>
            <a:r>
              <a:rPr lang="en-US" dirty="0"/>
              <a:t>TREATMENT </a:t>
            </a:r>
            <a:endParaRPr sz="8500" dirty="0"/>
          </a:p>
        </p:txBody>
      </p:sp>
      <p:cxnSp>
        <p:nvCxnSpPr>
          <p:cNvPr id="1420" name="Google Shape;1420;p53"/>
          <p:cNvCxnSpPr/>
          <p:nvPr/>
        </p:nvCxnSpPr>
        <p:spPr>
          <a:xfrm>
            <a:off x="2449831" y="1220932"/>
            <a:ext cx="4316100" cy="0"/>
          </a:xfrm>
          <a:prstGeom prst="straightConnector1">
            <a:avLst/>
          </a:prstGeom>
          <a:noFill/>
          <a:ln w="9525" cap="flat" cmpd="sng">
            <a:solidFill>
              <a:schemeClr val="dk1"/>
            </a:solidFill>
            <a:prstDash val="solid"/>
            <a:round/>
            <a:headEnd type="none" w="med" len="med"/>
            <a:tailEnd type="none" w="med" len="med"/>
          </a:ln>
        </p:spPr>
      </p:cxnSp>
      <p:grpSp>
        <p:nvGrpSpPr>
          <p:cNvPr id="1421" name="Google Shape;1421;p53"/>
          <p:cNvGrpSpPr/>
          <p:nvPr/>
        </p:nvGrpSpPr>
        <p:grpSpPr>
          <a:xfrm>
            <a:off x="3716290" y="4256524"/>
            <a:ext cx="150927" cy="143533"/>
            <a:chOff x="3716290" y="4256524"/>
            <a:chExt cx="150927" cy="143533"/>
          </a:xfrm>
        </p:grpSpPr>
        <p:sp>
          <p:nvSpPr>
            <p:cNvPr id="1422" name="Google Shape;1422;p53"/>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53"/>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53"/>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5" name="Google Shape;1425;p53"/>
          <p:cNvGrpSpPr/>
          <p:nvPr/>
        </p:nvGrpSpPr>
        <p:grpSpPr>
          <a:xfrm rot="-834587">
            <a:off x="514614" y="2523304"/>
            <a:ext cx="1109354" cy="2740531"/>
            <a:chOff x="1985590" y="3490398"/>
            <a:chExt cx="1109326" cy="2740462"/>
          </a:xfrm>
        </p:grpSpPr>
        <p:sp>
          <p:nvSpPr>
            <p:cNvPr id="1426" name="Google Shape;1426;p53"/>
            <p:cNvSpPr/>
            <p:nvPr/>
          </p:nvSpPr>
          <p:spPr>
            <a:xfrm>
              <a:off x="2299102" y="3490398"/>
              <a:ext cx="614745" cy="567414"/>
            </a:xfrm>
            <a:custGeom>
              <a:avLst/>
              <a:gdLst/>
              <a:ahLst/>
              <a:cxnLst/>
              <a:rect l="l" t="t" r="r" b="b"/>
              <a:pathLst>
                <a:path w="22781" h="21027" extrusionOk="0">
                  <a:moveTo>
                    <a:pt x="12014" y="1"/>
                  </a:moveTo>
                  <a:cubicBezTo>
                    <a:pt x="11821" y="1"/>
                    <a:pt x="11628" y="10"/>
                    <a:pt x="11436" y="28"/>
                  </a:cubicBezTo>
                  <a:cubicBezTo>
                    <a:pt x="9496" y="210"/>
                    <a:pt x="7715" y="1214"/>
                    <a:pt x="6186" y="2447"/>
                  </a:cubicBezTo>
                  <a:cubicBezTo>
                    <a:pt x="5410" y="3086"/>
                    <a:pt x="4657" y="3839"/>
                    <a:pt x="4337" y="4798"/>
                  </a:cubicBezTo>
                  <a:cubicBezTo>
                    <a:pt x="3858" y="6259"/>
                    <a:pt x="4520" y="7834"/>
                    <a:pt x="5159" y="9249"/>
                  </a:cubicBezTo>
                  <a:cubicBezTo>
                    <a:pt x="6026" y="11189"/>
                    <a:pt x="6917" y="13129"/>
                    <a:pt x="7807" y="15069"/>
                  </a:cubicBezTo>
                  <a:cubicBezTo>
                    <a:pt x="6483" y="13746"/>
                    <a:pt x="5182" y="12422"/>
                    <a:pt x="3881" y="11098"/>
                  </a:cubicBezTo>
                  <a:cubicBezTo>
                    <a:pt x="3289" y="10506"/>
                    <a:pt x="2600" y="9876"/>
                    <a:pt x="1795" y="9876"/>
                  </a:cubicBezTo>
                  <a:cubicBezTo>
                    <a:pt x="1730" y="9876"/>
                    <a:pt x="1664" y="9880"/>
                    <a:pt x="1598" y="9888"/>
                  </a:cubicBezTo>
                  <a:cubicBezTo>
                    <a:pt x="754" y="9979"/>
                    <a:pt x="137" y="10847"/>
                    <a:pt x="69" y="11691"/>
                  </a:cubicBezTo>
                  <a:cubicBezTo>
                    <a:pt x="1" y="12536"/>
                    <a:pt x="343" y="13380"/>
                    <a:pt x="754" y="14111"/>
                  </a:cubicBezTo>
                  <a:cubicBezTo>
                    <a:pt x="2899" y="18060"/>
                    <a:pt x="7168" y="20776"/>
                    <a:pt x="11664" y="21027"/>
                  </a:cubicBezTo>
                  <a:cubicBezTo>
                    <a:pt x="17485" y="20639"/>
                    <a:pt x="22506" y="15069"/>
                    <a:pt x="22735" y="8952"/>
                  </a:cubicBezTo>
                  <a:cubicBezTo>
                    <a:pt x="22780" y="7834"/>
                    <a:pt x="22643" y="6601"/>
                    <a:pt x="21890" y="5780"/>
                  </a:cubicBezTo>
                  <a:cubicBezTo>
                    <a:pt x="21485" y="5325"/>
                    <a:pt x="20848" y="5062"/>
                    <a:pt x="20247" y="5062"/>
                  </a:cubicBezTo>
                  <a:cubicBezTo>
                    <a:pt x="19731" y="5062"/>
                    <a:pt x="19241" y="5256"/>
                    <a:pt x="18946" y="5688"/>
                  </a:cubicBezTo>
                  <a:cubicBezTo>
                    <a:pt x="18558" y="6213"/>
                    <a:pt x="18580" y="6944"/>
                    <a:pt x="18580" y="7606"/>
                  </a:cubicBezTo>
                  <a:cubicBezTo>
                    <a:pt x="18535" y="9569"/>
                    <a:pt x="17964" y="11554"/>
                    <a:pt x="16960" y="13266"/>
                  </a:cubicBezTo>
                  <a:cubicBezTo>
                    <a:pt x="17097" y="11372"/>
                    <a:pt x="17211" y="9477"/>
                    <a:pt x="17348" y="7583"/>
                  </a:cubicBezTo>
                  <a:cubicBezTo>
                    <a:pt x="17462" y="5757"/>
                    <a:pt x="17553" y="3794"/>
                    <a:pt x="16572" y="2264"/>
                  </a:cubicBezTo>
                  <a:cubicBezTo>
                    <a:pt x="15604" y="761"/>
                    <a:pt x="13799" y="1"/>
                    <a:pt x="120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53"/>
            <p:cNvSpPr/>
            <p:nvPr/>
          </p:nvSpPr>
          <p:spPr>
            <a:xfrm>
              <a:off x="1985590" y="3902567"/>
              <a:ext cx="1109326" cy="2328293"/>
            </a:xfrm>
            <a:custGeom>
              <a:avLst/>
              <a:gdLst/>
              <a:ahLst/>
              <a:cxnLst/>
              <a:rect l="l" t="t" r="r" b="b"/>
              <a:pathLst>
                <a:path w="41109" h="86281" extrusionOk="0">
                  <a:moveTo>
                    <a:pt x="3600" y="39967"/>
                  </a:moveTo>
                  <a:cubicBezTo>
                    <a:pt x="2921" y="39967"/>
                    <a:pt x="2330" y="40561"/>
                    <a:pt x="1941" y="41155"/>
                  </a:cubicBezTo>
                  <a:cubicBezTo>
                    <a:pt x="320" y="43620"/>
                    <a:pt x="0" y="46747"/>
                    <a:pt x="183" y="49691"/>
                  </a:cubicBezTo>
                  <a:cubicBezTo>
                    <a:pt x="434" y="53983"/>
                    <a:pt x="1667" y="58228"/>
                    <a:pt x="3744" y="61994"/>
                  </a:cubicBezTo>
                  <a:cubicBezTo>
                    <a:pt x="5342" y="64916"/>
                    <a:pt x="7442" y="67541"/>
                    <a:pt x="9633" y="70074"/>
                  </a:cubicBezTo>
                  <a:cubicBezTo>
                    <a:pt x="8355" y="68294"/>
                    <a:pt x="7693" y="66514"/>
                    <a:pt x="7213" y="64802"/>
                  </a:cubicBezTo>
                  <a:cubicBezTo>
                    <a:pt x="5387" y="58479"/>
                    <a:pt x="4794" y="51791"/>
                    <a:pt x="5479" y="45241"/>
                  </a:cubicBezTo>
                  <a:cubicBezTo>
                    <a:pt x="5661" y="43551"/>
                    <a:pt x="5821" y="41611"/>
                    <a:pt x="4611" y="40424"/>
                  </a:cubicBezTo>
                  <a:cubicBezTo>
                    <a:pt x="4383" y="40219"/>
                    <a:pt x="4132" y="40036"/>
                    <a:pt x="3835" y="39991"/>
                  </a:cubicBezTo>
                  <a:cubicBezTo>
                    <a:pt x="3756" y="39974"/>
                    <a:pt x="3677" y="39967"/>
                    <a:pt x="3600" y="39967"/>
                  </a:cubicBezTo>
                  <a:close/>
                  <a:moveTo>
                    <a:pt x="27756" y="1"/>
                  </a:moveTo>
                  <a:cubicBezTo>
                    <a:pt x="26889" y="708"/>
                    <a:pt x="26250" y="1713"/>
                    <a:pt x="25976" y="2808"/>
                  </a:cubicBezTo>
                  <a:cubicBezTo>
                    <a:pt x="25907" y="1941"/>
                    <a:pt x="25770" y="982"/>
                    <a:pt x="25108" y="412"/>
                  </a:cubicBezTo>
                  <a:cubicBezTo>
                    <a:pt x="24881" y="216"/>
                    <a:pt x="24573" y="125"/>
                    <a:pt x="24268" y="125"/>
                  </a:cubicBezTo>
                  <a:cubicBezTo>
                    <a:pt x="23683" y="125"/>
                    <a:pt x="23107" y="458"/>
                    <a:pt x="23122" y="1028"/>
                  </a:cubicBezTo>
                  <a:cubicBezTo>
                    <a:pt x="23145" y="1827"/>
                    <a:pt x="24218" y="2375"/>
                    <a:pt x="24035" y="3151"/>
                  </a:cubicBezTo>
                  <a:cubicBezTo>
                    <a:pt x="24022" y="2561"/>
                    <a:pt x="23437" y="2227"/>
                    <a:pt x="22850" y="2227"/>
                  </a:cubicBezTo>
                  <a:cubicBezTo>
                    <a:pt x="22415" y="2227"/>
                    <a:pt x="21980" y="2410"/>
                    <a:pt x="21776" y="2808"/>
                  </a:cubicBezTo>
                  <a:cubicBezTo>
                    <a:pt x="21388" y="3630"/>
                    <a:pt x="22050" y="4657"/>
                    <a:pt x="22917" y="4885"/>
                  </a:cubicBezTo>
                  <a:cubicBezTo>
                    <a:pt x="22780" y="4870"/>
                    <a:pt x="22641" y="4860"/>
                    <a:pt x="22501" y="4860"/>
                  </a:cubicBezTo>
                  <a:cubicBezTo>
                    <a:pt x="22222" y="4860"/>
                    <a:pt x="21943" y="4901"/>
                    <a:pt x="21684" y="5022"/>
                  </a:cubicBezTo>
                  <a:cubicBezTo>
                    <a:pt x="21205" y="5251"/>
                    <a:pt x="20908" y="5958"/>
                    <a:pt x="21274" y="6369"/>
                  </a:cubicBezTo>
                  <a:cubicBezTo>
                    <a:pt x="21433" y="6529"/>
                    <a:pt x="21662" y="6597"/>
                    <a:pt x="21890" y="6666"/>
                  </a:cubicBezTo>
                  <a:cubicBezTo>
                    <a:pt x="22532" y="6835"/>
                    <a:pt x="23194" y="6941"/>
                    <a:pt x="23888" y="6941"/>
                  </a:cubicBezTo>
                  <a:cubicBezTo>
                    <a:pt x="24502" y="6941"/>
                    <a:pt x="25141" y="6859"/>
                    <a:pt x="25816" y="6666"/>
                  </a:cubicBezTo>
                  <a:lnTo>
                    <a:pt x="25816" y="6666"/>
                  </a:lnTo>
                  <a:cubicBezTo>
                    <a:pt x="26227" y="12783"/>
                    <a:pt x="25108" y="18832"/>
                    <a:pt x="23305" y="24721"/>
                  </a:cubicBezTo>
                  <a:cubicBezTo>
                    <a:pt x="23511" y="22164"/>
                    <a:pt x="23282" y="19471"/>
                    <a:pt x="22963" y="16846"/>
                  </a:cubicBezTo>
                  <a:cubicBezTo>
                    <a:pt x="22689" y="14586"/>
                    <a:pt x="22278" y="12190"/>
                    <a:pt x="20794" y="10455"/>
                  </a:cubicBezTo>
                  <a:cubicBezTo>
                    <a:pt x="20156" y="9694"/>
                    <a:pt x="19222" y="9062"/>
                    <a:pt x="18241" y="9062"/>
                  </a:cubicBezTo>
                  <a:cubicBezTo>
                    <a:pt x="18134" y="9062"/>
                    <a:pt x="18026" y="9070"/>
                    <a:pt x="17918" y="9085"/>
                  </a:cubicBezTo>
                  <a:cubicBezTo>
                    <a:pt x="16709" y="9268"/>
                    <a:pt x="15841" y="10478"/>
                    <a:pt x="15750" y="11710"/>
                  </a:cubicBezTo>
                  <a:cubicBezTo>
                    <a:pt x="15659" y="12920"/>
                    <a:pt x="16184" y="14130"/>
                    <a:pt x="16891" y="15111"/>
                  </a:cubicBezTo>
                  <a:cubicBezTo>
                    <a:pt x="17599" y="16115"/>
                    <a:pt x="18489" y="16983"/>
                    <a:pt x="19265" y="17919"/>
                  </a:cubicBezTo>
                  <a:cubicBezTo>
                    <a:pt x="21548" y="20795"/>
                    <a:pt x="22575" y="24584"/>
                    <a:pt x="22164" y="28213"/>
                  </a:cubicBezTo>
                  <a:cubicBezTo>
                    <a:pt x="21548" y="30039"/>
                    <a:pt x="20863" y="31842"/>
                    <a:pt x="20155" y="33622"/>
                  </a:cubicBezTo>
                  <a:cubicBezTo>
                    <a:pt x="17416" y="40607"/>
                    <a:pt x="14335" y="47523"/>
                    <a:pt x="12440" y="54759"/>
                  </a:cubicBezTo>
                  <a:cubicBezTo>
                    <a:pt x="11276" y="44350"/>
                    <a:pt x="18968" y="34079"/>
                    <a:pt x="16640" y="23899"/>
                  </a:cubicBezTo>
                  <a:cubicBezTo>
                    <a:pt x="16435" y="22963"/>
                    <a:pt x="16092" y="21982"/>
                    <a:pt x="15248" y="21525"/>
                  </a:cubicBezTo>
                  <a:cubicBezTo>
                    <a:pt x="14967" y="21367"/>
                    <a:pt x="14673" y="21296"/>
                    <a:pt x="14381" y="21296"/>
                  </a:cubicBezTo>
                  <a:cubicBezTo>
                    <a:pt x="13106" y="21296"/>
                    <a:pt x="11841" y="22644"/>
                    <a:pt x="11619" y="24036"/>
                  </a:cubicBezTo>
                  <a:cubicBezTo>
                    <a:pt x="11345" y="25748"/>
                    <a:pt x="11984" y="27437"/>
                    <a:pt x="12121" y="29172"/>
                  </a:cubicBezTo>
                  <a:cubicBezTo>
                    <a:pt x="12326" y="31796"/>
                    <a:pt x="11322" y="34353"/>
                    <a:pt x="10683" y="36909"/>
                  </a:cubicBezTo>
                  <a:cubicBezTo>
                    <a:pt x="9176" y="42935"/>
                    <a:pt x="9770" y="49486"/>
                    <a:pt x="12326" y="55147"/>
                  </a:cubicBezTo>
                  <a:cubicBezTo>
                    <a:pt x="11938" y="56699"/>
                    <a:pt x="11596" y="58274"/>
                    <a:pt x="11322" y="59872"/>
                  </a:cubicBezTo>
                  <a:cubicBezTo>
                    <a:pt x="10660" y="63706"/>
                    <a:pt x="10477" y="67678"/>
                    <a:pt x="10911" y="71558"/>
                  </a:cubicBezTo>
                  <a:cubicBezTo>
                    <a:pt x="10477" y="71056"/>
                    <a:pt x="10044" y="70577"/>
                    <a:pt x="9633" y="70074"/>
                  </a:cubicBezTo>
                  <a:lnTo>
                    <a:pt x="9633" y="70074"/>
                  </a:lnTo>
                  <a:cubicBezTo>
                    <a:pt x="9998" y="70599"/>
                    <a:pt x="10432" y="71124"/>
                    <a:pt x="10934" y="71649"/>
                  </a:cubicBezTo>
                  <a:cubicBezTo>
                    <a:pt x="11527" y="76990"/>
                    <a:pt x="13330" y="82103"/>
                    <a:pt x="16686" y="86280"/>
                  </a:cubicBezTo>
                  <a:cubicBezTo>
                    <a:pt x="17234" y="85664"/>
                    <a:pt x="16709" y="84705"/>
                    <a:pt x="16229" y="84021"/>
                  </a:cubicBezTo>
                  <a:cubicBezTo>
                    <a:pt x="11025" y="76694"/>
                    <a:pt x="10546" y="66879"/>
                    <a:pt x="12486" y="58091"/>
                  </a:cubicBezTo>
                  <a:cubicBezTo>
                    <a:pt x="13604" y="52955"/>
                    <a:pt x="15476" y="48025"/>
                    <a:pt x="17507" y="43163"/>
                  </a:cubicBezTo>
                  <a:cubicBezTo>
                    <a:pt x="24857" y="39626"/>
                    <a:pt x="30815" y="33645"/>
                    <a:pt x="34421" y="26455"/>
                  </a:cubicBezTo>
                  <a:cubicBezTo>
                    <a:pt x="34923" y="25428"/>
                    <a:pt x="35403" y="24355"/>
                    <a:pt x="35357" y="23214"/>
                  </a:cubicBezTo>
                  <a:cubicBezTo>
                    <a:pt x="35311" y="22073"/>
                    <a:pt x="34604" y="20886"/>
                    <a:pt x="33485" y="20658"/>
                  </a:cubicBezTo>
                  <a:cubicBezTo>
                    <a:pt x="33343" y="20628"/>
                    <a:pt x="33201" y="20614"/>
                    <a:pt x="33061" y="20614"/>
                  </a:cubicBezTo>
                  <a:cubicBezTo>
                    <a:pt x="32236" y="20614"/>
                    <a:pt x="31458" y="21096"/>
                    <a:pt x="30815" y="21662"/>
                  </a:cubicBezTo>
                  <a:cubicBezTo>
                    <a:pt x="28943" y="23328"/>
                    <a:pt x="27893" y="25725"/>
                    <a:pt x="26797" y="28007"/>
                  </a:cubicBezTo>
                  <a:cubicBezTo>
                    <a:pt x="24446" y="32801"/>
                    <a:pt x="21548" y="37366"/>
                    <a:pt x="18192" y="41520"/>
                  </a:cubicBezTo>
                  <a:cubicBezTo>
                    <a:pt x="19425" y="38621"/>
                    <a:pt x="20680" y="35745"/>
                    <a:pt x="21867" y="32824"/>
                  </a:cubicBezTo>
                  <a:cubicBezTo>
                    <a:pt x="23602" y="28464"/>
                    <a:pt x="25177" y="23945"/>
                    <a:pt x="26135" y="19357"/>
                  </a:cubicBezTo>
                  <a:cubicBezTo>
                    <a:pt x="29468" y="14084"/>
                    <a:pt x="35197" y="10432"/>
                    <a:pt x="39739" y="5867"/>
                  </a:cubicBezTo>
                  <a:cubicBezTo>
                    <a:pt x="40219" y="5388"/>
                    <a:pt x="40698" y="4863"/>
                    <a:pt x="40835" y="4201"/>
                  </a:cubicBezTo>
                  <a:cubicBezTo>
                    <a:pt x="41109" y="2877"/>
                    <a:pt x="39716" y="1667"/>
                    <a:pt x="38347" y="1621"/>
                  </a:cubicBezTo>
                  <a:cubicBezTo>
                    <a:pt x="38309" y="1620"/>
                    <a:pt x="38271" y="1620"/>
                    <a:pt x="38233" y="1620"/>
                  </a:cubicBezTo>
                  <a:cubicBezTo>
                    <a:pt x="36930" y="1620"/>
                    <a:pt x="35715" y="2376"/>
                    <a:pt x="34672" y="3196"/>
                  </a:cubicBezTo>
                  <a:cubicBezTo>
                    <a:pt x="31317" y="5821"/>
                    <a:pt x="28669" y="9314"/>
                    <a:pt x="27003" y="13240"/>
                  </a:cubicBezTo>
                  <a:cubicBezTo>
                    <a:pt x="27163" y="11025"/>
                    <a:pt x="27140" y="8811"/>
                    <a:pt x="26866" y="6597"/>
                  </a:cubicBezTo>
                  <a:cubicBezTo>
                    <a:pt x="28715" y="5730"/>
                    <a:pt x="30153" y="4018"/>
                    <a:pt x="30678" y="2055"/>
                  </a:cubicBezTo>
                  <a:cubicBezTo>
                    <a:pt x="30532" y="2031"/>
                    <a:pt x="30386" y="2019"/>
                    <a:pt x="30239" y="2019"/>
                  </a:cubicBezTo>
                  <a:cubicBezTo>
                    <a:pt x="29283" y="2019"/>
                    <a:pt x="28339" y="2522"/>
                    <a:pt x="27824" y="3333"/>
                  </a:cubicBezTo>
                  <a:cubicBezTo>
                    <a:pt x="28395" y="2329"/>
                    <a:pt x="28372" y="1005"/>
                    <a:pt x="277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8" name="Google Shape;1428;p53"/>
          <p:cNvSpPr/>
          <p:nvPr/>
        </p:nvSpPr>
        <p:spPr>
          <a:xfrm>
            <a:off x="6505341" y="3878551"/>
            <a:ext cx="904213" cy="1339697"/>
          </a:xfrm>
          <a:custGeom>
            <a:avLst/>
            <a:gdLst/>
            <a:ahLst/>
            <a:cxnLst/>
            <a:rect l="l" t="t" r="r" b="b"/>
            <a:pathLst>
              <a:path w="33508" h="49646" extrusionOk="0">
                <a:moveTo>
                  <a:pt x="12973" y="0"/>
                </a:moveTo>
                <a:cubicBezTo>
                  <a:pt x="11302" y="0"/>
                  <a:pt x="9993" y="1496"/>
                  <a:pt x="9427" y="3059"/>
                </a:cubicBezTo>
                <a:cubicBezTo>
                  <a:pt x="8103" y="6574"/>
                  <a:pt x="9359" y="10729"/>
                  <a:pt x="11915" y="13468"/>
                </a:cubicBezTo>
                <a:cubicBezTo>
                  <a:pt x="13033" y="14654"/>
                  <a:pt x="14449" y="15796"/>
                  <a:pt x="14631" y="17416"/>
                </a:cubicBezTo>
                <a:cubicBezTo>
                  <a:pt x="14700" y="18078"/>
                  <a:pt x="14540" y="18740"/>
                  <a:pt x="14517" y="19402"/>
                </a:cubicBezTo>
                <a:cubicBezTo>
                  <a:pt x="14471" y="20794"/>
                  <a:pt x="14974" y="22232"/>
                  <a:pt x="15955" y="23282"/>
                </a:cubicBezTo>
                <a:cubicBezTo>
                  <a:pt x="17233" y="24675"/>
                  <a:pt x="19242" y="25382"/>
                  <a:pt x="20201" y="27026"/>
                </a:cubicBezTo>
                <a:cubicBezTo>
                  <a:pt x="21410" y="29103"/>
                  <a:pt x="20497" y="31910"/>
                  <a:pt x="21684" y="34010"/>
                </a:cubicBezTo>
                <a:cubicBezTo>
                  <a:pt x="23031" y="36407"/>
                  <a:pt x="26432" y="36749"/>
                  <a:pt x="28281" y="38781"/>
                </a:cubicBezTo>
                <a:cubicBezTo>
                  <a:pt x="29285" y="39831"/>
                  <a:pt x="29742" y="41269"/>
                  <a:pt x="30404" y="42570"/>
                </a:cubicBezTo>
                <a:cubicBezTo>
                  <a:pt x="31043" y="43871"/>
                  <a:pt x="32070" y="45172"/>
                  <a:pt x="33508" y="45400"/>
                </a:cubicBezTo>
                <a:cubicBezTo>
                  <a:pt x="32024" y="44487"/>
                  <a:pt x="31454" y="42501"/>
                  <a:pt x="31202" y="40744"/>
                </a:cubicBezTo>
                <a:cubicBezTo>
                  <a:pt x="30951" y="38986"/>
                  <a:pt x="30746" y="37046"/>
                  <a:pt x="29468" y="35814"/>
                </a:cubicBezTo>
                <a:cubicBezTo>
                  <a:pt x="28737" y="35106"/>
                  <a:pt x="27733" y="34764"/>
                  <a:pt x="26934" y="34147"/>
                </a:cubicBezTo>
                <a:cubicBezTo>
                  <a:pt x="26112" y="33485"/>
                  <a:pt x="25496" y="32549"/>
                  <a:pt x="25245" y="31522"/>
                </a:cubicBezTo>
                <a:cubicBezTo>
                  <a:pt x="24789" y="29582"/>
                  <a:pt x="25565" y="27437"/>
                  <a:pt x="24720" y="25656"/>
                </a:cubicBezTo>
                <a:cubicBezTo>
                  <a:pt x="23921" y="23967"/>
                  <a:pt x="21844" y="23054"/>
                  <a:pt x="21296" y="21251"/>
                </a:cubicBezTo>
                <a:cubicBezTo>
                  <a:pt x="20817" y="19745"/>
                  <a:pt x="21570" y="18124"/>
                  <a:pt x="21273" y="16572"/>
                </a:cubicBezTo>
                <a:cubicBezTo>
                  <a:pt x="20863" y="14312"/>
                  <a:pt x="18443" y="13011"/>
                  <a:pt x="17416" y="10934"/>
                </a:cubicBezTo>
                <a:cubicBezTo>
                  <a:pt x="16777" y="9656"/>
                  <a:pt x="16708" y="8195"/>
                  <a:pt x="16686" y="6757"/>
                </a:cubicBezTo>
                <a:cubicBezTo>
                  <a:pt x="16663" y="5319"/>
                  <a:pt x="16686" y="3858"/>
                  <a:pt x="16161" y="2534"/>
                </a:cubicBezTo>
                <a:cubicBezTo>
                  <a:pt x="15636" y="1188"/>
                  <a:pt x="14449" y="23"/>
                  <a:pt x="13011" y="1"/>
                </a:cubicBezTo>
                <a:cubicBezTo>
                  <a:pt x="12998" y="0"/>
                  <a:pt x="12985" y="0"/>
                  <a:pt x="12973" y="0"/>
                </a:cubicBezTo>
                <a:close/>
                <a:moveTo>
                  <a:pt x="4392" y="14708"/>
                </a:moveTo>
                <a:cubicBezTo>
                  <a:pt x="3463" y="14708"/>
                  <a:pt x="2560" y="14973"/>
                  <a:pt x="1826" y="15567"/>
                </a:cubicBezTo>
                <a:cubicBezTo>
                  <a:pt x="434" y="16686"/>
                  <a:pt x="0" y="18763"/>
                  <a:pt x="571" y="20452"/>
                </a:cubicBezTo>
                <a:cubicBezTo>
                  <a:pt x="1142" y="22141"/>
                  <a:pt x="2602" y="23442"/>
                  <a:pt x="4269" y="24127"/>
                </a:cubicBezTo>
                <a:cubicBezTo>
                  <a:pt x="5455" y="24629"/>
                  <a:pt x="6916" y="24926"/>
                  <a:pt x="7555" y="26067"/>
                </a:cubicBezTo>
                <a:cubicBezTo>
                  <a:pt x="8080" y="27026"/>
                  <a:pt x="7829" y="28236"/>
                  <a:pt x="8263" y="29263"/>
                </a:cubicBezTo>
                <a:cubicBezTo>
                  <a:pt x="9222" y="31454"/>
                  <a:pt x="12554" y="31203"/>
                  <a:pt x="14243" y="32892"/>
                </a:cubicBezTo>
                <a:cubicBezTo>
                  <a:pt x="15430" y="34102"/>
                  <a:pt x="15544" y="35996"/>
                  <a:pt x="16434" y="37434"/>
                </a:cubicBezTo>
                <a:cubicBezTo>
                  <a:pt x="17279" y="38804"/>
                  <a:pt x="18763" y="39648"/>
                  <a:pt x="20269" y="40242"/>
                </a:cubicBezTo>
                <a:cubicBezTo>
                  <a:pt x="21296" y="40652"/>
                  <a:pt x="22369" y="40972"/>
                  <a:pt x="23282" y="41565"/>
                </a:cubicBezTo>
                <a:cubicBezTo>
                  <a:pt x="25907" y="43186"/>
                  <a:pt x="27094" y="46678"/>
                  <a:pt x="29947" y="47865"/>
                </a:cubicBezTo>
                <a:cubicBezTo>
                  <a:pt x="27025" y="46176"/>
                  <a:pt x="27048" y="42068"/>
                  <a:pt x="24811" y="40082"/>
                </a:cubicBezTo>
                <a:cubicBezTo>
                  <a:pt x="23487" y="38895"/>
                  <a:pt x="21479" y="38621"/>
                  <a:pt x="20292" y="37320"/>
                </a:cubicBezTo>
                <a:cubicBezTo>
                  <a:pt x="18375" y="35243"/>
                  <a:pt x="19310" y="31568"/>
                  <a:pt x="17393" y="29491"/>
                </a:cubicBezTo>
                <a:cubicBezTo>
                  <a:pt x="16161" y="28167"/>
                  <a:pt x="14083" y="27893"/>
                  <a:pt x="12828" y="26592"/>
                </a:cubicBezTo>
                <a:cubicBezTo>
                  <a:pt x="11755" y="25474"/>
                  <a:pt x="11504" y="23853"/>
                  <a:pt x="11162" y="22347"/>
                </a:cubicBezTo>
                <a:cubicBezTo>
                  <a:pt x="10682" y="20087"/>
                  <a:pt x="9884" y="17759"/>
                  <a:pt x="8172" y="16207"/>
                </a:cubicBezTo>
                <a:cubicBezTo>
                  <a:pt x="7156" y="15272"/>
                  <a:pt x="5747" y="14708"/>
                  <a:pt x="4392" y="14708"/>
                </a:cubicBezTo>
                <a:close/>
                <a:moveTo>
                  <a:pt x="5136" y="34284"/>
                </a:moveTo>
                <a:cubicBezTo>
                  <a:pt x="2876" y="34307"/>
                  <a:pt x="1210" y="36955"/>
                  <a:pt x="1826" y="39123"/>
                </a:cubicBezTo>
                <a:cubicBezTo>
                  <a:pt x="2433" y="41257"/>
                  <a:pt x="4719" y="42639"/>
                  <a:pt x="6945" y="42639"/>
                </a:cubicBezTo>
                <a:cubicBezTo>
                  <a:pt x="6981" y="42639"/>
                  <a:pt x="7017" y="42639"/>
                  <a:pt x="7053" y="42638"/>
                </a:cubicBezTo>
                <a:cubicBezTo>
                  <a:pt x="7470" y="42623"/>
                  <a:pt x="7888" y="42566"/>
                  <a:pt x="8305" y="42566"/>
                </a:cubicBezTo>
                <a:cubicBezTo>
                  <a:pt x="8504" y="42566"/>
                  <a:pt x="8703" y="42579"/>
                  <a:pt x="8902" y="42615"/>
                </a:cubicBezTo>
                <a:cubicBezTo>
                  <a:pt x="10591" y="42889"/>
                  <a:pt x="11755" y="44647"/>
                  <a:pt x="13444" y="44966"/>
                </a:cubicBezTo>
                <a:cubicBezTo>
                  <a:pt x="13658" y="45009"/>
                  <a:pt x="13873" y="45027"/>
                  <a:pt x="14088" y="45027"/>
                </a:cubicBezTo>
                <a:cubicBezTo>
                  <a:pt x="15090" y="45027"/>
                  <a:pt x="16104" y="44644"/>
                  <a:pt x="17118" y="44644"/>
                </a:cubicBezTo>
                <a:cubicBezTo>
                  <a:pt x="17164" y="44644"/>
                  <a:pt x="17210" y="44645"/>
                  <a:pt x="17256" y="44647"/>
                </a:cubicBezTo>
                <a:cubicBezTo>
                  <a:pt x="20877" y="44738"/>
                  <a:pt x="23021" y="49646"/>
                  <a:pt x="26658" y="49646"/>
                </a:cubicBezTo>
                <a:cubicBezTo>
                  <a:pt x="26666" y="49646"/>
                  <a:pt x="26675" y="49646"/>
                  <a:pt x="26683" y="49646"/>
                </a:cubicBezTo>
                <a:cubicBezTo>
                  <a:pt x="25450" y="48550"/>
                  <a:pt x="24400" y="47363"/>
                  <a:pt x="23716" y="45994"/>
                </a:cubicBezTo>
                <a:cubicBezTo>
                  <a:pt x="23236" y="45058"/>
                  <a:pt x="22894" y="43939"/>
                  <a:pt x="21981" y="43414"/>
                </a:cubicBezTo>
                <a:cubicBezTo>
                  <a:pt x="21342" y="43026"/>
                  <a:pt x="20543" y="43003"/>
                  <a:pt x="19881" y="42684"/>
                </a:cubicBezTo>
                <a:cubicBezTo>
                  <a:pt x="18397" y="41999"/>
                  <a:pt x="17895" y="40036"/>
                  <a:pt x="16503" y="39169"/>
                </a:cubicBezTo>
                <a:cubicBezTo>
                  <a:pt x="15225" y="38393"/>
                  <a:pt x="13558" y="38712"/>
                  <a:pt x="12120" y="38279"/>
                </a:cubicBezTo>
                <a:cubicBezTo>
                  <a:pt x="9496" y="37480"/>
                  <a:pt x="7852" y="34284"/>
                  <a:pt x="5136" y="3428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53"/>
          <p:cNvSpPr/>
          <p:nvPr/>
        </p:nvSpPr>
        <p:spPr>
          <a:xfrm flipH="1">
            <a:off x="8154831" y="2548831"/>
            <a:ext cx="68096" cy="64973"/>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53"/>
          <p:cNvSpPr/>
          <p:nvPr/>
        </p:nvSpPr>
        <p:spPr>
          <a:xfrm flipH="1">
            <a:off x="1072631" y="1579131"/>
            <a:ext cx="68096" cy="64973"/>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1" name="Google Shape;1431;p53"/>
          <p:cNvGrpSpPr/>
          <p:nvPr/>
        </p:nvGrpSpPr>
        <p:grpSpPr>
          <a:xfrm rot="6137196" flipH="1">
            <a:off x="747691" y="4146013"/>
            <a:ext cx="874521" cy="1481058"/>
            <a:chOff x="-117729" y="1733810"/>
            <a:chExt cx="874530" cy="1481072"/>
          </a:xfrm>
        </p:grpSpPr>
        <p:sp>
          <p:nvSpPr>
            <p:cNvPr id="1432" name="Google Shape;1432;p53"/>
            <p:cNvSpPr/>
            <p:nvPr/>
          </p:nvSpPr>
          <p:spPr>
            <a:xfrm>
              <a:off x="21973" y="1733810"/>
              <a:ext cx="518652" cy="505591"/>
            </a:xfrm>
            <a:custGeom>
              <a:avLst/>
              <a:gdLst/>
              <a:ahLst/>
              <a:cxnLst/>
              <a:rect l="l" t="t" r="r" b="b"/>
              <a:pathLst>
                <a:path w="19220" h="18736" extrusionOk="0">
                  <a:moveTo>
                    <a:pt x="9145" y="0"/>
                  </a:moveTo>
                  <a:cubicBezTo>
                    <a:pt x="9095" y="0"/>
                    <a:pt x="9044" y="1"/>
                    <a:pt x="8994" y="2"/>
                  </a:cubicBezTo>
                  <a:cubicBezTo>
                    <a:pt x="7190" y="48"/>
                    <a:pt x="5410" y="824"/>
                    <a:pt x="4132" y="2079"/>
                  </a:cubicBezTo>
                  <a:cubicBezTo>
                    <a:pt x="3675" y="2536"/>
                    <a:pt x="3264" y="3084"/>
                    <a:pt x="3127" y="3723"/>
                  </a:cubicBezTo>
                  <a:cubicBezTo>
                    <a:pt x="2945" y="4476"/>
                    <a:pt x="3173" y="5275"/>
                    <a:pt x="3493" y="6005"/>
                  </a:cubicBezTo>
                  <a:cubicBezTo>
                    <a:pt x="4155" y="7466"/>
                    <a:pt x="5182" y="8744"/>
                    <a:pt x="5866" y="10182"/>
                  </a:cubicBezTo>
                  <a:cubicBezTo>
                    <a:pt x="4908" y="9406"/>
                    <a:pt x="3926" y="8630"/>
                    <a:pt x="2945" y="7854"/>
                  </a:cubicBezTo>
                  <a:cubicBezTo>
                    <a:pt x="2717" y="7671"/>
                    <a:pt x="2466" y="7489"/>
                    <a:pt x="2192" y="7420"/>
                  </a:cubicBezTo>
                  <a:cubicBezTo>
                    <a:pt x="2152" y="7416"/>
                    <a:pt x="2112" y="7413"/>
                    <a:pt x="2072" y="7413"/>
                  </a:cubicBezTo>
                  <a:cubicBezTo>
                    <a:pt x="1725" y="7413"/>
                    <a:pt x="1390" y="7586"/>
                    <a:pt x="1164" y="7831"/>
                  </a:cubicBezTo>
                  <a:cubicBezTo>
                    <a:pt x="913" y="8105"/>
                    <a:pt x="776" y="8470"/>
                    <a:pt x="662" y="8835"/>
                  </a:cubicBezTo>
                  <a:cubicBezTo>
                    <a:pt x="0" y="11323"/>
                    <a:pt x="1210" y="14062"/>
                    <a:pt x="3150" y="15752"/>
                  </a:cubicBezTo>
                  <a:cubicBezTo>
                    <a:pt x="5090" y="17441"/>
                    <a:pt x="7647" y="18239"/>
                    <a:pt x="10180" y="18673"/>
                  </a:cubicBezTo>
                  <a:cubicBezTo>
                    <a:pt x="10426" y="18715"/>
                    <a:pt x="10675" y="18735"/>
                    <a:pt x="10925" y="18735"/>
                  </a:cubicBezTo>
                  <a:cubicBezTo>
                    <a:pt x="12446" y="18735"/>
                    <a:pt x="14020" y="17997"/>
                    <a:pt x="15156" y="16938"/>
                  </a:cubicBezTo>
                  <a:cubicBezTo>
                    <a:pt x="16320" y="15866"/>
                    <a:pt x="16868" y="14291"/>
                    <a:pt x="17507" y="12853"/>
                  </a:cubicBezTo>
                  <a:cubicBezTo>
                    <a:pt x="18101" y="11483"/>
                    <a:pt x="18831" y="10159"/>
                    <a:pt x="19014" y="8676"/>
                  </a:cubicBezTo>
                  <a:cubicBezTo>
                    <a:pt x="19219" y="6987"/>
                    <a:pt x="18671" y="5275"/>
                    <a:pt x="18078" y="3677"/>
                  </a:cubicBezTo>
                  <a:cubicBezTo>
                    <a:pt x="17850" y="3015"/>
                    <a:pt x="17599" y="2376"/>
                    <a:pt x="17142" y="1874"/>
                  </a:cubicBezTo>
                  <a:cubicBezTo>
                    <a:pt x="16771" y="1485"/>
                    <a:pt x="16249" y="1205"/>
                    <a:pt x="15735" y="1205"/>
                  </a:cubicBezTo>
                  <a:cubicBezTo>
                    <a:pt x="15586" y="1205"/>
                    <a:pt x="15437" y="1229"/>
                    <a:pt x="15293" y="1280"/>
                  </a:cubicBezTo>
                  <a:cubicBezTo>
                    <a:pt x="14700" y="1509"/>
                    <a:pt x="14335" y="2102"/>
                    <a:pt x="14084" y="2695"/>
                  </a:cubicBezTo>
                  <a:cubicBezTo>
                    <a:pt x="13513" y="3997"/>
                    <a:pt x="13285" y="5412"/>
                    <a:pt x="13079" y="6804"/>
                  </a:cubicBezTo>
                  <a:cubicBezTo>
                    <a:pt x="13148" y="5571"/>
                    <a:pt x="13034" y="4339"/>
                    <a:pt x="12760" y="3129"/>
                  </a:cubicBezTo>
                  <a:cubicBezTo>
                    <a:pt x="12577" y="2262"/>
                    <a:pt x="12280" y="1372"/>
                    <a:pt x="11618" y="778"/>
                  </a:cubicBezTo>
                  <a:cubicBezTo>
                    <a:pt x="10949" y="195"/>
                    <a:pt x="10034"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53"/>
            <p:cNvSpPr/>
            <p:nvPr/>
          </p:nvSpPr>
          <p:spPr>
            <a:xfrm>
              <a:off x="182722" y="1995375"/>
              <a:ext cx="268582" cy="236173"/>
            </a:xfrm>
            <a:custGeom>
              <a:avLst/>
              <a:gdLst/>
              <a:ahLst/>
              <a:cxnLst/>
              <a:rect l="l" t="t" r="r" b="b"/>
              <a:pathLst>
                <a:path w="9953" h="8752" extrusionOk="0">
                  <a:moveTo>
                    <a:pt x="6563" y="1"/>
                  </a:moveTo>
                  <a:cubicBezTo>
                    <a:pt x="6452" y="1"/>
                    <a:pt x="6342" y="4"/>
                    <a:pt x="6232" y="10"/>
                  </a:cubicBezTo>
                  <a:cubicBezTo>
                    <a:pt x="4406" y="78"/>
                    <a:pt x="2626" y="740"/>
                    <a:pt x="1211" y="1882"/>
                  </a:cubicBezTo>
                  <a:cubicBezTo>
                    <a:pt x="754" y="2270"/>
                    <a:pt x="298" y="2726"/>
                    <a:pt x="138" y="3297"/>
                  </a:cubicBezTo>
                  <a:cubicBezTo>
                    <a:pt x="1" y="3776"/>
                    <a:pt x="92" y="4278"/>
                    <a:pt x="229" y="4758"/>
                  </a:cubicBezTo>
                  <a:cubicBezTo>
                    <a:pt x="822" y="6835"/>
                    <a:pt x="2671" y="8569"/>
                    <a:pt x="4817" y="8752"/>
                  </a:cubicBezTo>
                  <a:cubicBezTo>
                    <a:pt x="5661" y="8250"/>
                    <a:pt x="6780" y="8318"/>
                    <a:pt x="7670" y="7930"/>
                  </a:cubicBezTo>
                  <a:cubicBezTo>
                    <a:pt x="8515" y="7588"/>
                    <a:pt x="9131" y="6880"/>
                    <a:pt x="9496" y="6059"/>
                  </a:cubicBezTo>
                  <a:cubicBezTo>
                    <a:pt x="9838" y="5237"/>
                    <a:pt x="9953" y="4324"/>
                    <a:pt x="9884" y="3434"/>
                  </a:cubicBezTo>
                  <a:cubicBezTo>
                    <a:pt x="9816" y="2361"/>
                    <a:pt x="9519" y="1242"/>
                    <a:pt x="8674" y="603"/>
                  </a:cubicBezTo>
                  <a:cubicBezTo>
                    <a:pt x="8078" y="146"/>
                    <a:pt x="7310" y="1"/>
                    <a:pt x="65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53"/>
            <p:cNvSpPr/>
            <p:nvPr/>
          </p:nvSpPr>
          <p:spPr>
            <a:xfrm>
              <a:off x="-117729" y="2086450"/>
              <a:ext cx="874530" cy="1128432"/>
            </a:xfrm>
            <a:custGeom>
              <a:avLst/>
              <a:gdLst/>
              <a:ahLst/>
              <a:cxnLst/>
              <a:rect l="l" t="t" r="r" b="b"/>
              <a:pathLst>
                <a:path w="32408" h="41817" extrusionOk="0">
                  <a:moveTo>
                    <a:pt x="30309" y="1"/>
                  </a:moveTo>
                  <a:cubicBezTo>
                    <a:pt x="29836" y="1"/>
                    <a:pt x="29342" y="124"/>
                    <a:pt x="28916" y="310"/>
                  </a:cubicBezTo>
                  <a:cubicBezTo>
                    <a:pt x="27090" y="1109"/>
                    <a:pt x="25720" y="2661"/>
                    <a:pt x="24556" y="4281"/>
                  </a:cubicBezTo>
                  <a:cubicBezTo>
                    <a:pt x="22662" y="6906"/>
                    <a:pt x="21132" y="9828"/>
                    <a:pt x="20037" y="12909"/>
                  </a:cubicBezTo>
                  <a:cubicBezTo>
                    <a:pt x="20196" y="11700"/>
                    <a:pt x="20219" y="10513"/>
                    <a:pt x="20082" y="9326"/>
                  </a:cubicBezTo>
                  <a:cubicBezTo>
                    <a:pt x="19991" y="8413"/>
                    <a:pt x="19786" y="7500"/>
                    <a:pt x="19786" y="6587"/>
                  </a:cubicBezTo>
                  <a:cubicBezTo>
                    <a:pt x="19808" y="5674"/>
                    <a:pt x="20082" y="4715"/>
                    <a:pt x="20744" y="4099"/>
                  </a:cubicBezTo>
                  <a:cubicBezTo>
                    <a:pt x="21109" y="3779"/>
                    <a:pt x="21543" y="3574"/>
                    <a:pt x="21931" y="3277"/>
                  </a:cubicBezTo>
                  <a:cubicBezTo>
                    <a:pt x="22296" y="2980"/>
                    <a:pt x="22616" y="2524"/>
                    <a:pt x="22547" y="2044"/>
                  </a:cubicBezTo>
                  <a:cubicBezTo>
                    <a:pt x="22468" y="1992"/>
                    <a:pt x="22387" y="1969"/>
                    <a:pt x="22306" y="1969"/>
                  </a:cubicBezTo>
                  <a:cubicBezTo>
                    <a:pt x="21776" y="1969"/>
                    <a:pt x="21200" y="2926"/>
                    <a:pt x="20693" y="2926"/>
                  </a:cubicBezTo>
                  <a:cubicBezTo>
                    <a:pt x="20601" y="2926"/>
                    <a:pt x="20511" y="2895"/>
                    <a:pt x="20425" y="2820"/>
                  </a:cubicBezTo>
                  <a:cubicBezTo>
                    <a:pt x="20356" y="2752"/>
                    <a:pt x="20288" y="2661"/>
                    <a:pt x="20219" y="2569"/>
                  </a:cubicBezTo>
                  <a:cubicBezTo>
                    <a:pt x="20134" y="2490"/>
                    <a:pt x="20035" y="2455"/>
                    <a:pt x="19933" y="2455"/>
                  </a:cubicBezTo>
                  <a:cubicBezTo>
                    <a:pt x="19624" y="2455"/>
                    <a:pt x="19278" y="2763"/>
                    <a:pt x="19124" y="3072"/>
                  </a:cubicBezTo>
                  <a:cubicBezTo>
                    <a:pt x="18918" y="3482"/>
                    <a:pt x="18758" y="4030"/>
                    <a:pt x="18325" y="4190"/>
                  </a:cubicBezTo>
                  <a:cubicBezTo>
                    <a:pt x="18233" y="4223"/>
                    <a:pt x="18137" y="4236"/>
                    <a:pt x="18038" y="4236"/>
                  </a:cubicBezTo>
                  <a:cubicBezTo>
                    <a:pt x="17577" y="4236"/>
                    <a:pt x="17054" y="3945"/>
                    <a:pt x="16652" y="3945"/>
                  </a:cubicBezTo>
                  <a:cubicBezTo>
                    <a:pt x="16473" y="3945"/>
                    <a:pt x="16318" y="4002"/>
                    <a:pt x="16202" y="4167"/>
                  </a:cubicBezTo>
                  <a:cubicBezTo>
                    <a:pt x="16065" y="4350"/>
                    <a:pt x="16065" y="4578"/>
                    <a:pt x="15997" y="4783"/>
                  </a:cubicBezTo>
                  <a:cubicBezTo>
                    <a:pt x="15791" y="5423"/>
                    <a:pt x="15015" y="5605"/>
                    <a:pt x="14353" y="5719"/>
                  </a:cubicBezTo>
                  <a:cubicBezTo>
                    <a:pt x="14473" y="6130"/>
                    <a:pt x="14901" y="6336"/>
                    <a:pt x="15339" y="6336"/>
                  </a:cubicBezTo>
                  <a:cubicBezTo>
                    <a:pt x="15484" y="6336"/>
                    <a:pt x="15631" y="6313"/>
                    <a:pt x="15768" y="6267"/>
                  </a:cubicBezTo>
                  <a:cubicBezTo>
                    <a:pt x="16293" y="6107"/>
                    <a:pt x="16727" y="5696"/>
                    <a:pt x="17229" y="5423"/>
                  </a:cubicBezTo>
                  <a:cubicBezTo>
                    <a:pt x="17506" y="5271"/>
                    <a:pt x="17832" y="5169"/>
                    <a:pt x="18138" y="5169"/>
                  </a:cubicBezTo>
                  <a:cubicBezTo>
                    <a:pt x="18386" y="5169"/>
                    <a:pt x="18620" y="5236"/>
                    <a:pt x="18804" y="5400"/>
                  </a:cubicBezTo>
                  <a:cubicBezTo>
                    <a:pt x="19101" y="5674"/>
                    <a:pt x="19192" y="6062"/>
                    <a:pt x="19238" y="6450"/>
                  </a:cubicBezTo>
                  <a:cubicBezTo>
                    <a:pt x="19991" y="11311"/>
                    <a:pt x="19146" y="16356"/>
                    <a:pt x="17298" y="20898"/>
                  </a:cubicBezTo>
                  <a:cubicBezTo>
                    <a:pt x="16750" y="22290"/>
                    <a:pt x="16088" y="23614"/>
                    <a:pt x="15380" y="24915"/>
                  </a:cubicBezTo>
                  <a:cubicBezTo>
                    <a:pt x="16430" y="21925"/>
                    <a:pt x="16955" y="18753"/>
                    <a:pt x="16932" y="15603"/>
                  </a:cubicBezTo>
                  <a:cubicBezTo>
                    <a:pt x="16932" y="13480"/>
                    <a:pt x="16613" y="11220"/>
                    <a:pt x="15152" y="9668"/>
                  </a:cubicBezTo>
                  <a:cubicBezTo>
                    <a:pt x="14855" y="9349"/>
                    <a:pt x="14490" y="9052"/>
                    <a:pt x="14056" y="8960"/>
                  </a:cubicBezTo>
                  <a:cubicBezTo>
                    <a:pt x="13940" y="8931"/>
                    <a:pt x="13823" y="8918"/>
                    <a:pt x="13707" y="8918"/>
                  </a:cubicBezTo>
                  <a:cubicBezTo>
                    <a:pt x="12825" y="8918"/>
                    <a:pt x="12001" y="9716"/>
                    <a:pt x="11820" y="10604"/>
                  </a:cubicBezTo>
                  <a:cubicBezTo>
                    <a:pt x="11614" y="11608"/>
                    <a:pt x="12025" y="12658"/>
                    <a:pt x="12596" y="13526"/>
                  </a:cubicBezTo>
                  <a:cubicBezTo>
                    <a:pt x="13166" y="14393"/>
                    <a:pt x="13897" y="15146"/>
                    <a:pt x="14422" y="16013"/>
                  </a:cubicBezTo>
                  <a:cubicBezTo>
                    <a:pt x="15449" y="17725"/>
                    <a:pt x="15677" y="19802"/>
                    <a:pt x="15449" y="21765"/>
                  </a:cubicBezTo>
                  <a:cubicBezTo>
                    <a:pt x="15221" y="23637"/>
                    <a:pt x="14627" y="25417"/>
                    <a:pt x="14034" y="27198"/>
                  </a:cubicBezTo>
                  <a:cubicBezTo>
                    <a:pt x="12664" y="29343"/>
                    <a:pt x="11089" y="31398"/>
                    <a:pt x="9446" y="33338"/>
                  </a:cubicBezTo>
                  <a:cubicBezTo>
                    <a:pt x="8829" y="34068"/>
                    <a:pt x="8190" y="34776"/>
                    <a:pt x="7551" y="35461"/>
                  </a:cubicBezTo>
                  <a:cubicBezTo>
                    <a:pt x="8213" y="34091"/>
                    <a:pt x="8601" y="32607"/>
                    <a:pt x="8966" y="31147"/>
                  </a:cubicBezTo>
                  <a:cubicBezTo>
                    <a:pt x="9811" y="27746"/>
                    <a:pt x="10678" y="24322"/>
                    <a:pt x="10838" y="20807"/>
                  </a:cubicBezTo>
                  <a:cubicBezTo>
                    <a:pt x="10907" y="19437"/>
                    <a:pt x="10838" y="17954"/>
                    <a:pt x="9994" y="16881"/>
                  </a:cubicBezTo>
                  <a:cubicBezTo>
                    <a:pt x="9879" y="16744"/>
                    <a:pt x="9742" y="16607"/>
                    <a:pt x="9583" y="16561"/>
                  </a:cubicBezTo>
                  <a:cubicBezTo>
                    <a:pt x="9538" y="16550"/>
                    <a:pt x="9494" y="16545"/>
                    <a:pt x="9450" y="16545"/>
                  </a:cubicBezTo>
                  <a:cubicBezTo>
                    <a:pt x="9228" y="16545"/>
                    <a:pt x="9024" y="16679"/>
                    <a:pt x="8852" y="16812"/>
                  </a:cubicBezTo>
                  <a:cubicBezTo>
                    <a:pt x="8031" y="17520"/>
                    <a:pt x="7483" y="18501"/>
                    <a:pt x="7118" y="19506"/>
                  </a:cubicBezTo>
                  <a:cubicBezTo>
                    <a:pt x="6113" y="22176"/>
                    <a:pt x="6159" y="25098"/>
                    <a:pt x="6433" y="27928"/>
                  </a:cubicBezTo>
                  <a:cubicBezTo>
                    <a:pt x="6684" y="30667"/>
                    <a:pt x="7095" y="33384"/>
                    <a:pt x="6912" y="36100"/>
                  </a:cubicBezTo>
                  <a:cubicBezTo>
                    <a:pt x="4972" y="38086"/>
                    <a:pt x="2804" y="39866"/>
                    <a:pt x="338" y="41144"/>
                  </a:cubicBezTo>
                  <a:cubicBezTo>
                    <a:pt x="315" y="41138"/>
                    <a:pt x="293" y="41135"/>
                    <a:pt x="273" y="41135"/>
                  </a:cubicBezTo>
                  <a:cubicBezTo>
                    <a:pt x="1" y="41135"/>
                    <a:pt x="41" y="41677"/>
                    <a:pt x="338" y="41783"/>
                  </a:cubicBezTo>
                  <a:cubicBezTo>
                    <a:pt x="402" y="41806"/>
                    <a:pt x="467" y="41816"/>
                    <a:pt x="532" y="41816"/>
                  </a:cubicBezTo>
                  <a:cubicBezTo>
                    <a:pt x="792" y="41816"/>
                    <a:pt x="1055" y="41655"/>
                    <a:pt x="1274" y="41509"/>
                  </a:cubicBezTo>
                  <a:cubicBezTo>
                    <a:pt x="3488" y="40026"/>
                    <a:pt x="5543" y="38337"/>
                    <a:pt x="7460" y="36465"/>
                  </a:cubicBezTo>
                  <a:cubicBezTo>
                    <a:pt x="7648" y="36470"/>
                    <a:pt x="7836" y="36472"/>
                    <a:pt x="8024" y="36472"/>
                  </a:cubicBezTo>
                  <a:cubicBezTo>
                    <a:pt x="12339" y="36472"/>
                    <a:pt x="16707" y="35223"/>
                    <a:pt x="20425" y="32927"/>
                  </a:cubicBezTo>
                  <a:cubicBezTo>
                    <a:pt x="21771" y="32082"/>
                    <a:pt x="23141" y="31010"/>
                    <a:pt x="23552" y="29480"/>
                  </a:cubicBezTo>
                  <a:cubicBezTo>
                    <a:pt x="23643" y="29184"/>
                    <a:pt x="23689" y="28841"/>
                    <a:pt x="23575" y="28545"/>
                  </a:cubicBezTo>
                  <a:cubicBezTo>
                    <a:pt x="23415" y="28111"/>
                    <a:pt x="22913" y="27837"/>
                    <a:pt x="22456" y="27814"/>
                  </a:cubicBezTo>
                  <a:cubicBezTo>
                    <a:pt x="22429" y="27813"/>
                    <a:pt x="22402" y="27812"/>
                    <a:pt x="22374" y="27812"/>
                  </a:cubicBezTo>
                  <a:cubicBezTo>
                    <a:pt x="21925" y="27812"/>
                    <a:pt x="21496" y="27986"/>
                    <a:pt x="21087" y="28179"/>
                  </a:cubicBezTo>
                  <a:cubicBezTo>
                    <a:pt x="19420" y="28955"/>
                    <a:pt x="18028" y="30211"/>
                    <a:pt x="16522" y="31261"/>
                  </a:cubicBezTo>
                  <a:cubicBezTo>
                    <a:pt x="14102" y="32950"/>
                    <a:pt x="11386" y="34160"/>
                    <a:pt x="8647" y="35278"/>
                  </a:cubicBezTo>
                  <a:cubicBezTo>
                    <a:pt x="10770" y="33041"/>
                    <a:pt x="12687" y="30599"/>
                    <a:pt x="14330" y="27997"/>
                  </a:cubicBezTo>
                  <a:cubicBezTo>
                    <a:pt x="14516" y="28096"/>
                    <a:pt x="14742" y="28134"/>
                    <a:pt x="14979" y="28134"/>
                  </a:cubicBezTo>
                  <a:cubicBezTo>
                    <a:pt x="15179" y="28134"/>
                    <a:pt x="15387" y="28107"/>
                    <a:pt x="15586" y="28065"/>
                  </a:cubicBezTo>
                  <a:cubicBezTo>
                    <a:pt x="18553" y="27563"/>
                    <a:pt x="21178" y="25874"/>
                    <a:pt x="23392" y="23843"/>
                  </a:cubicBezTo>
                  <a:cubicBezTo>
                    <a:pt x="25218" y="22176"/>
                    <a:pt x="26861" y="20168"/>
                    <a:pt x="27455" y="17771"/>
                  </a:cubicBezTo>
                  <a:cubicBezTo>
                    <a:pt x="27592" y="17109"/>
                    <a:pt x="27660" y="16333"/>
                    <a:pt x="27227" y="15808"/>
                  </a:cubicBezTo>
                  <a:cubicBezTo>
                    <a:pt x="26936" y="15457"/>
                    <a:pt x="26498" y="15299"/>
                    <a:pt x="26042" y="15299"/>
                  </a:cubicBezTo>
                  <a:cubicBezTo>
                    <a:pt x="25638" y="15299"/>
                    <a:pt x="25219" y="15423"/>
                    <a:pt x="24876" y="15648"/>
                  </a:cubicBezTo>
                  <a:cubicBezTo>
                    <a:pt x="24168" y="16128"/>
                    <a:pt x="23734" y="16927"/>
                    <a:pt x="23323" y="17680"/>
                  </a:cubicBezTo>
                  <a:cubicBezTo>
                    <a:pt x="22022" y="20099"/>
                    <a:pt x="20607" y="22519"/>
                    <a:pt x="18599" y="24390"/>
                  </a:cubicBezTo>
                  <a:cubicBezTo>
                    <a:pt x="17480" y="25417"/>
                    <a:pt x="16202" y="26285"/>
                    <a:pt x="14878" y="27084"/>
                  </a:cubicBezTo>
                  <a:cubicBezTo>
                    <a:pt x="16864" y="23706"/>
                    <a:pt x="18393" y="20099"/>
                    <a:pt x="19375" y="16310"/>
                  </a:cubicBezTo>
                  <a:cubicBezTo>
                    <a:pt x="19420" y="16105"/>
                    <a:pt x="19489" y="15922"/>
                    <a:pt x="19534" y="15717"/>
                  </a:cubicBezTo>
                  <a:cubicBezTo>
                    <a:pt x="21292" y="13731"/>
                    <a:pt x="23232" y="11791"/>
                    <a:pt x="25286" y="10033"/>
                  </a:cubicBezTo>
                  <a:cubicBezTo>
                    <a:pt x="27592" y="8070"/>
                    <a:pt x="30125" y="6199"/>
                    <a:pt x="31563" y="3551"/>
                  </a:cubicBezTo>
                  <a:cubicBezTo>
                    <a:pt x="32088" y="2592"/>
                    <a:pt x="32408" y="1291"/>
                    <a:pt x="31655" y="515"/>
                  </a:cubicBezTo>
                  <a:cubicBezTo>
                    <a:pt x="31310" y="146"/>
                    <a:pt x="30822" y="1"/>
                    <a:pt x="303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5" name="Google Shape;1435;p53"/>
          <p:cNvGrpSpPr/>
          <p:nvPr/>
        </p:nvGrpSpPr>
        <p:grpSpPr>
          <a:xfrm>
            <a:off x="2312544" y="4094368"/>
            <a:ext cx="355216" cy="305683"/>
            <a:chOff x="2581492" y="1663973"/>
            <a:chExt cx="447094" cy="384748"/>
          </a:xfrm>
        </p:grpSpPr>
        <p:sp>
          <p:nvSpPr>
            <p:cNvPr id="1436" name="Google Shape;1436;p53"/>
            <p:cNvSpPr/>
            <p:nvPr/>
          </p:nvSpPr>
          <p:spPr>
            <a:xfrm flipH="1">
              <a:off x="2581492" y="1663973"/>
              <a:ext cx="447094" cy="384748"/>
            </a:xfrm>
            <a:custGeom>
              <a:avLst/>
              <a:gdLst/>
              <a:ahLst/>
              <a:cxnLst/>
              <a:rect l="l" t="t" r="r" b="b"/>
              <a:pathLst>
                <a:path w="22324" h="19211" extrusionOk="0">
                  <a:moveTo>
                    <a:pt x="17667" y="1"/>
                  </a:moveTo>
                  <a:cubicBezTo>
                    <a:pt x="17065" y="1"/>
                    <a:pt x="16463" y="115"/>
                    <a:pt x="15909" y="347"/>
                  </a:cubicBezTo>
                  <a:cubicBezTo>
                    <a:pt x="14973" y="735"/>
                    <a:pt x="14197" y="1443"/>
                    <a:pt x="13444" y="2105"/>
                  </a:cubicBezTo>
                  <a:cubicBezTo>
                    <a:pt x="10020" y="5140"/>
                    <a:pt x="6505" y="8085"/>
                    <a:pt x="2944" y="10938"/>
                  </a:cubicBezTo>
                  <a:cubicBezTo>
                    <a:pt x="2283" y="11440"/>
                    <a:pt x="1643" y="11965"/>
                    <a:pt x="1164" y="12627"/>
                  </a:cubicBezTo>
                  <a:cubicBezTo>
                    <a:pt x="0" y="14293"/>
                    <a:pt x="297" y="16827"/>
                    <a:pt x="1826" y="18174"/>
                  </a:cubicBezTo>
                  <a:cubicBezTo>
                    <a:pt x="2610" y="18875"/>
                    <a:pt x="3686" y="19211"/>
                    <a:pt x="4730" y="19211"/>
                  </a:cubicBezTo>
                  <a:cubicBezTo>
                    <a:pt x="5690" y="19211"/>
                    <a:pt x="6625" y="18926"/>
                    <a:pt x="7281" y="18379"/>
                  </a:cubicBezTo>
                  <a:cubicBezTo>
                    <a:pt x="11230" y="15115"/>
                    <a:pt x="15179" y="11874"/>
                    <a:pt x="19128" y="8610"/>
                  </a:cubicBezTo>
                  <a:cubicBezTo>
                    <a:pt x="20178" y="7742"/>
                    <a:pt x="21273" y="6829"/>
                    <a:pt x="21753" y="5551"/>
                  </a:cubicBezTo>
                  <a:cubicBezTo>
                    <a:pt x="22323" y="4022"/>
                    <a:pt x="21821" y="2127"/>
                    <a:pt x="20566" y="1055"/>
                  </a:cubicBezTo>
                  <a:cubicBezTo>
                    <a:pt x="19780" y="356"/>
                    <a:pt x="18725" y="1"/>
                    <a:pt x="17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53"/>
            <p:cNvSpPr/>
            <p:nvPr/>
          </p:nvSpPr>
          <p:spPr>
            <a:xfrm flipH="1">
              <a:off x="2584239" y="1703363"/>
              <a:ext cx="418294" cy="345354"/>
            </a:xfrm>
            <a:custGeom>
              <a:avLst/>
              <a:gdLst/>
              <a:ahLst/>
              <a:cxnLst/>
              <a:rect l="l" t="t" r="r" b="b"/>
              <a:pathLst>
                <a:path w="20886" h="17244" extrusionOk="0">
                  <a:moveTo>
                    <a:pt x="20041" y="1"/>
                  </a:moveTo>
                  <a:cubicBezTo>
                    <a:pt x="20041" y="23"/>
                    <a:pt x="20223" y="1827"/>
                    <a:pt x="17370" y="4360"/>
                  </a:cubicBezTo>
                  <a:cubicBezTo>
                    <a:pt x="14494" y="6917"/>
                    <a:pt x="5661" y="13924"/>
                    <a:pt x="4337" y="14677"/>
                  </a:cubicBezTo>
                  <a:cubicBezTo>
                    <a:pt x="3328" y="15251"/>
                    <a:pt x="2002" y="15785"/>
                    <a:pt x="923" y="15785"/>
                  </a:cubicBezTo>
                  <a:cubicBezTo>
                    <a:pt x="585" y="15785"/>
                    <a:pt x="272" y="15733"/>
                    <a:pt x="0" y="15613"/>
                  </a:cubicBezTo>
                  <a:lnTo>
                    <a:pt x="0" y="15613"/>
                  </a:lnTo>
                  <a:cubicBezTo>
                    <a:pt x="137" y="15819"/>
                    <a:pt x="320" y="16024"/>
                    <a:pt x="525" y="16207"/>
                  </a:cubicBezTo>
                  <a:cubicBezTo>
                    <a:pt x="1309" y="16908"/>
                    <a:pt x="2385" y="17244"/>
                    <a:pt x="3429" y="17244"/>
                  </a:cubicBezTo>
                  <a:cubicBezTo>
                    <a:pt x="4389" y="17244"/>
                    <a:pt x="5324" y="16959"/>
                    <a:pt x="5980" y="16412"/>
                  </a:cubicBezTo>
                  <a:cubicBezTo>
                    <a:pt x="9929" y="13148"/>
                    <a:pt x="13878" y="9907"/>
                    <a:pt x="17827" y="6643"/>
                  </a:cubicBezTo>
                  <a:cubicBezTo>
                    <a:pt x="18877" y="5775"/>
                    <a:pt x="19972" y="4862"/>
                    <a:pt x="20452" y="3584"/>
                  </a:cubicBezTo>
                  <a:cubicBezTo>
                    <a:pt x="20885" y="2420"/>
                    <a:pt x="20703" y="1051"/>
                    <a:pt x="200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53"/>
            <p:cNvSpPr/>
            <p:nvPr/>
          </p:nvSpPr>
          <p:spPr>
            <a:xfrm flipH="1">
              <a:off x="2754289" y="1801187"/>
              <a:ext cx="274297" cy="247520"/>
            </a:xfrm>
            <a:custGeom>
              <a:avLst/>
              <a:gdLst/>
              <a:ahLst/>
              <a:cxnLst/>
              <a:rect l="l" t="t" r="r" b="b"/>
              <a:pathLst>
                <a:path w="13696" h="12359" extrusionOk="0">
                  <a:moveTo>
                    <a:pt x="7920" y="0"/>
                  </a:moveTo>
                  <a:cubicBezTo>
                    <a:pt x="6277" y="1370"/>
                    <a:pt x="4611" y="2739"/>
                    <a:pt x="2944" y="4086"/>
                  </a:cubicBezTo>
                  <a:cubicBezTo>
                    <a:pt x="2283" y="4588"/>
                    <a:pt x="1643" y="5113"/>
                    <a:pt x="1164" y="5775"/>
                  </a:cubicBezTo>
                  <a:cubicBezTo>
                    <a:pt x="0" y="7441"/>
                    <a:pt x="297" y="9975"/>
                    <a:pt x="1826" y="11322"/>
                  </a:cubicBezTo>
                  <a:cubicBezTo>
                    <a:pt x="2610" y="12023"/>
                    <a:pt x="3686" y="12359"/>
                    <a:pt x="4730" y="12359"/>
                  </a:cubicBezTo>
                  <a:cubicBezTo>
                    <a:pt x="5690" y="12359"/>
                    <a:pt x="6625" y="12074"/>
                    <a:pt x="7281" y="11527"/>
                  </a:cubicBezTo>
                  <a:cubicBezTo>
                    <a:pt x="9381" y="9792"/>
                    <a:pt x="11481" y="8080"/>
                    <a:pt x="13581" y="6346"/>
                  </a:cubicBezTo>
                  <a:cubicBezTo>
                    <a:pt x="13695" y="4771"/>
                    <a:pt x="13170" y="3150"/>
                    <a:pt x="12120" y="1986"/>
                  </a:cubicBezTo>
                  <a:cubicBezTo>
                    <a:pt x="11070" y="799"/>
                    <a:pt x="9518" y="69"/>
                    <a:pt x="79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53"/>
            <p:cNvSpPr/>
            <p:nvPr/>
          </p:nvSpPr>
          <p:spPr>
            <a:xfrm flipH="1">
              <a:off x="2755214" y="1880708"/>
              <a:ext cx="247320" cy="167991"/>
            </a:xfrm>
            <a:custGeom>
              <a:avLst/>
              <a:gdLst/>
              <a:ahLst/>
              <a:cxnLst/>
              <a:rect l="l" t="t" r="r" b="b"/>
              <a:pathLst>
                <a:path w="12349" h="8388" extrusionOk="0">
                  <a:moveTo>
                    <a:pt x="11961" y="1"/>
                  </a:moveTo>
                  <a:cubicBezTo>
                    <a:pt x="8651" y="2649"/>
                    <a:pt x="5136" y="5365"/>
                    <a:pt x="4337" y="5821"/>
                  </a:cubicBezTo>
                  <a:cubicBezTo>
                    <a:pt x="3328" y="6395"/>
                    <a:pt x="2002" y="6929"/>
                    <a:pt x="923" y="6929"/>
                  </a:cubicBezTo>
                  <a:cubicBezTo>
                    <a:pt x="585" y="6929"/>
                    <a:pt x="272" y="6877"/>
                    <a:pt x="0" y="6757"/>
                  </a:cubicBezTo>
                  <a:lnTo>
                    <a:pt x="0" y="6757"/>
                  </a:lnTo>
                  <a:cubicBezTo>
                    <a:pt x="69" y="6871"/>
                    <a:pt x="160" y="6963"/>
                    <a:pt x="228" y="7054"/>
                  </a:cubicBezTo>
                  <a:lnTo>
                    <a:pt x="251" y="7077"/>
                  </a:lnTo>
                  <a:cubicBezTo>
                    <a:pt x="320" y="7168"/>
                    <a:pt x="411" y="7259"/>
                    <a:pt x="525" y="7351"/>
                  </a:cubicBezTo>
                  <a:cubicBezTo>
                    <a:pt x="1309" y="8052"/>
                    <a:pt x="2385" y="8388"/>
                    <a:pt x="3429" y="8388"/>
                  </a:cubicBezTo>
                  <a:cubicBezTo>
                    <a:pt x="4389" y="8388"/>
                    <a:pt x="5324" y="8103"/>
                    <a:pt x="5980" y="7556"/>
                  </a:cubicBezTo>
                  <a:cubicBezTo>
                    <a:pt x="8080" y="5821"/>
                    <a:pt x="10180" y="4109"/>
                    <a:pt x="12280" y="2375"/>
                  </a:cubicBezTo>
                  <a:cubicBezTo>
                    <a:pt x="12349" y="1576"/>
                    <a:pt x="12234" y="754"/>
                    <a:pt x="11961" y="1"/>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0" name="Google Shape;1440;p53"/>
          <p:cNvGrpSpPr/>
          <p:nvPr/>
        </p:nvGrpSpPr>
        <p:grpSpPr>
          <a:xfrm rot="2519054" flipH="1">
            <a:off x="7491584" y="940388"/>
            <a:ext cx="406843" cy="401382"/>
            <a:chOff x="8167224" y="612742"/>
            <a:chExt cx="406859" cy="401398"/>
          </a:xfrm>
        </p:grpSpPr>
        <p:sp>
          <p:nvSpPr>
            <p:cNvPr id="1441" name="Google Shape;1441;p53"/>
            <p:cNvSpPr/>
            <p:nvPr/>
          </p:nvSpPr>
          <p:spPr>
            <a:xfrm flipH="1">
              <a:off x="8198311" y="612742"/>
              <a:ext cx="336021" cy="356970"/>
            </a:xfrm>
            <a:custGeom>
              <a:avLst/>
              <a:gdLst/>
              <a:ahLst/>
              <a:cxnLst/>
              <a:rect l="l" t="t" r="r" b="b"/>
              <a:pathLst>
                <a:path w="16778" h="17824" extrusionOk="0">
                  <a:moveTo>
                    <a:pt x="8757" y="0"/>
                  </a:moveTo>
                  <a:cubicBezTo>
                    <a:pt x="7465" y="0"/>
                    <a:pt x="6167" y="257"/>
                    <a:pt x="4954" y="710"/>
                  </a:cubicBezTo>
                  <a:cubicBezTo>
                    <a:pt x="3448" y="1281"/>
                    <a:pt x="1987" y="2171"/>
                    <a:pt x="1142" y="3541"/>
                  </a:cubicBezTo>
                  <a:cubicBezTo>
                    <a:pt x="663" y="4317"/>
                    <a:pt x="389" y="5207"/>
                    <a:pt x="229" y="6120"/>
                  </a:cubicBezTo>
                  <a:cubicBezTo>
                    <a:pt x="1" y="7489"/>
                    <a:pt x="1" y="8904"/>
                    <a:pt x="24" y="10297"/>
                  </a:cubicBezTo>
                  <a:cubicBezTo>
                    <a:pt x="47" y="12556"/>
                    <a:pt x="69" y="14839"/>
                    <a:pt x="115" y="17099"/>
                  </a:cubicBezTo>
                  <a:cubicBezTo>
                    <a:pt x="2742" y="17595"/>
                    <a:pt x="5402" y="17824"/>
                    <a:pt x="8063" y="17824"/>
                  </a:cubicBezTo>
                  <a:cubicBezTo>
                    <a:pt x="10789" y="17824"/>
                    <a:pt x="13515" y="17583"/>
                    <a:pt x="16207" y="17144"/>
                  </a:cubicBezTo>
                  <a:cubicBezTo>
                    <a:pt x="16298" y="17144"/>
                    <a:pt x="16390" y="17122"/>
                    <a:pt x="16458" y="17053"/>
                  </a:cubicBezTo>
                  <a:cubicBezTo>
                    <a:pt x="16526" y="16985"/>
                    <a:pt x="16526" y="16870"/>
                    <a:pt x="16526" y="16779"/>
                  </a:cubicBezTo>
                  <a:cubicBezTo>
                    <a:pt x="16709" y="13721"/>
                    <a:pt x="16778" y="10639"/>
                    <a:pt x="16481" y="7603"/>
                  </a:cubicBezTo>
                  <a:cubicBezTo>
                    <a:pt x="16367" y="6302"/>
                    <a:pt x="16161" y="5001"/>
                    <a:pt x="15568" y="3837"/>
                  </a:cubicBezTo>
                  <a:cubicBezTo>
                    <a:pt x="14655" y="2034"/>
                    <a:pt x="12874" y="756"/>
                    <a:pt x="10911" y="254"/>
                  </a:cubicBezTo>
                  <a:cubicBezTo>
                    <a:pt x="10206" y="81"/>
                    <a:pt x="9482" y="0"/>
                    <a:pt x="87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53"/>
            <p:cNvSpPr/>
            <p:nvPr/>
          </p:nvSpPr>
          <p:spPr>
            <a:xfrm flipH="1">
              <a:off x="8284258" y="712889"/>
              <a:ext cx="165507" cy="165507"/>
            </a:xfrm>
            <a:custGeom>
              <a:avLst/>
              <a:gdLst/>
              <a:ahLst/>
              <a:cxnLst/>
              <a:rect l="l" t="t" r="r" b="b"/>
              <a:pathLst>
                <a:path w="8264" h="8264" extrusionOk="0">
                  <a:moveTo>
                    <a:pt x="2101" y="0"/>
                  </a:moveTo>
                  <a:lnTo>
                    <a:pt x="2101" y="2100"/>
                  </a:lnTo>
                  <a:lnTo>
                    <a:pt x="1" y="2100"/>
                  </a:lnTo>
                  <a:lnTo>
                    <a:pt x="1" y="6140"/>
                  </a:lnTo>
                  <a:lnTo>
                    <a:pt x="2101" y="6140"/>
                  </a:lnTo>
                  <a:lnTo>
                    <a:pt x="2101" y="8263"/>
                  </a:lnTo>
                  <a:lnTo>
                    <a:pt x="6141" y="8263"/>
                  </a:lnTo>
                  <a:lnTo>
                    <a:pt x="6141" y="6140"/>
                  </a:lnTo>
                  <a:lnTo>
                    <a:pt x="8263" y="6140"/>
                  </a:lnTo>
                  <a:lnTo>
                    <a:pt x="8263" y="2100"/>
                  </a:lnTo>
                  <a:lnTo>
                    <a:pt x="6141" y="2100"/>
                  </a:lnTo>
                  <a:lnTo>
                    <a:pt x="61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53"/>
            <p:cNvSpPr/>
            <p:nvPr/>
          </p:nvSpPr>
          <p:spPr>
            <a:xfrm flipH="1">
              <a:off x="8167224" y="940057"/>
              <a:ext cx="406859" cy="74082"/>
            </a:xfrm>
            <a:custGeom>
              <a:avLst/>
              <a:gdLst/>
              <a:ahLst/>
              <a:cxnLst/>
              <a:rect l="l" t="t" r="r" b="b"/>
              <a:pathLst>
                <a:path w="20315" h="3699" extrusionOk="0">
                  <a:moveTo>
                    <a:pt x="17325" y="0"/>
                  </a:moveTo>
                  <a:cubicBezTo>
                    <a:pt x="12554" y="69"/>
                    <a:pt x="7806" y="160"/>
                    <a:pt x="3059" y="229"/>
                  </a:cubicBezTo>
                  <a:cubicBezTo>
                    <a:pt x="2237" y="229"/>
                    <a:pt x="1461" y="411"/>
                    <a:pt x="845" y="868"/>
                  </a:cubicBezTo>
                  <a:cubicBezTo>
                    <a:pt x="548" y="1073"/>
                    <a:pt x="297" y="1370"/>
                    <a:pt x="183" y="1712"/>
                  </a:cubicBezTo>
                  <a:cubicBezTo>
                    <a:pt x="0" y="2374"/>
                    <a:pt x="479" y="3082"/>
                    <a:pt x="1073" y="3379"/>
                  </a:cubicBezTo>
                  <a:cubicBezTo>
                    <a:pt x="1689" y="3675"/>
                    <a:pt x="2420" y="3698"/>
                    <a:pt x="3104" y="3698"/>
                  </a:cubicBezTo>
                  <a:lnTo>
                    <a:pt x="14905" y="3675"/>
                  </a:lnTo>
                  <a:cubicBezTo>
                    <a:pt x="15955" y="3675"/>
                    <a:pt x="17005" y="3675"/>
                    <a:pt x="18078" y="3630"/>
                  </a:cubicBezTo>
                  <a:cubicBezTo>
                    <a:pt x="18420" y="3630"/>
                    <a:pt x="18763" y="3607"/>
                    <a:pt x="19082" y="3493"/>
                  </a:cubicBezTo>
                  <a:cubicBezTo>
                    <a:pt x="19676" y="3287"/>
                    <a:pt x="20109" y="2740"/>
                    <a:pt x="20201" y="2123"/>
                  </a:cubicBezTo>
                  <a:cubicBezTo>
                    <a:pt x="20315" y="1507"/>
                    <a:pt x="20041" y="868"/>
                    <a:pt x="19561" y="480"/>
                  </a:cubicBezTo>
                  <a:cubicBezTo>
                    <a:pt x="18945" y="0"/>
                    <a:pt x="18101" y="0"/>
                    <a:pt x="17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4" name="Google Shape;1444;p53"/>
          <p:cNvGrpSpPr/>
          <p:nvPr/>
        </p:nvGrpSpPr>
        <p:grpSpPr>
          <a:xfrm>
            <a:off x="7289581" y="3520203"/>
            <a:ext cx="222754" cy="178090"/>
            <a:chOff x="2858987" y="3108507"/>
            <a:chExt cx="186655" cy="149254"/>
          </a:xfrm>
        </p:grpSpPr>
        <p:sp>
          <p:nvSpPr>
            <p:cNvPr id="1445" name="Google Shape;1445;p53"/>
            <p:cNvSpPr/>
            <p:nvPr/>
          </p:nvSpPr>
          <p:spPr>
            <a:xfrm>
              <a:off x="2870698" y="3108507"/>
              <a:ext cx="174944" cy="127045"/>
            </a:xfrm>
            <a:custGeom>
              <a:avLst/>
              <a:gdLst/>
              <a:ahLst/>
              <a:cxnLst/>
              <a:rect l="l" t="t" r="r" b="b"/>
              <a:pathLst>
                <a:path w="6483" h="4708" extrusionOk="0">
                  <a:moveTo>
                    <a:pt x="1852" y="0"/>
                  </a:moveTo>
                  <a:cubicBezTo>
                    <a:pt x="1698" y="0"/>
                    <a:pt x="1545" y="16"/>
                    <a:pt x="1393" y="51"/>
                  </a:cubicBezTo>
                  <a:cubicBezTo>
                    <a:pt x="799" y="165"/>
                    <a:pt x="251" y="644"/>
                    <a:pt x="206" y="1238"/>
                  </a:cubicBezTo>
                  <a:cubicBezTo>
                    <a:pt x="0" y="1512"/>
                    <a:pt x="137" y="2128"/>
                    <a:pt x="434" y="2584"/>
                  </a:cubicBezTo>
                  <a:cubicBezTo>
                    <a:pt x="754" y="3041"/>
                    <a:pt x="1233" y="3360"/>
                    <a:pt x="1712" y="3634"/>
                  </a:cubicBezTo>
                  <a:cubicBezTo>
                    <a:pt x="2648" y="4205"/>
                    <a:pt x="3698" y="4684"/>
                    <a:pt x="4817" y="4707"/>
                  </a:cubicBezTo>
                  <a:cubicBezTo>
                    <a:pt x="5273" y="4707"/>
                    <a:pt x="5775" y="4616"/>
                    <a:pt x="6072" y="4296"/>
                  </a:cubicBezTo>
                  <a:cubicBezTo>
                    <a:pt x="6414" y="3931"/>
                    <a:pt x="6483" y="3383"/>
                    <a:pt x="6323" y="2904"/>
                  </a:cubicBezTo>
                  <a:cubicBezTo>
                    <a:pt x="6140" y="2447"/>
                    <a:pt x="5821" y="2059"/>
                    <a:pt x="5456" y="1740"/>
                  </a:cubicBezTo>
                  <a:cubicBezTo>
                    <a:pt x="4771" y="1124"/>
                    <a:pt x="4018" y="644"/>
                    <a:pt x="3173" y="302"/>
                  </a:cubicBezTo>
                  <a:cubicBezTo>
                    <a:pt x="2749" y="132"/>
                    <a:pt x="2299" y="0"/>
                    <a:pt x="18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53"/>
            <p:cNvSpPr/>
            <p:nvPr/>
          </p:nvSpPr>
          <p:spPr>
            <a:xfrm>
              <a:off x="2858987" y="3135114"/>
              <a:ext cx="175564" cy="122647"/>
            </a:xfrm>
            <a:custGeom>
              <a:avLst/>
              <a:gdLst/>
              <a:ahLst/>
              <a:cxnLst/>
              <a:rect l="l" t="t" r="r" b="b"/>
              <a:pathLst>
                <a:path w="6506" h="4545" extrusionOk="0">
                  <a:moveTo>
                    <a:pt x="685" y="1"/>
                  </a:moveTo>
                  <a:lnTo>
                    <a:pt x="685" y="1"/>
                  </a:lnTo>
                  <a:cubicBezTo>
                    <a:pt x="1" y="754"/>
                    <a:pt x="206" y="2009"/>
                    <a:pt x="891" y="2785"/>
                  </a:cubicBezTo>
                  <a:cubicBezTo>
                    <a:pt x="1553" y="3538"/>
                    <a:pt x="2557" y="3927"/>
                    <a:pt x="3516" y="4246"/>
                  </a:cubicBezTo>
                  <a:cubicBezTo>
                    <a:pt x="3982" y="4395"/>
                    <a:pt x="4463" y="4544"/>
                    <a:pt x="4947" y="4544"/>
                  </a:cubicBezTo>
                  <a:cubicBezTo>
                    <a:pt x="5056" y="4544"/>
                    <a:pt x="5164" y="4537"/>
                    <a:pt x="5273" y="4520"/>
                  </a:cubicBezTo>
                  <a:cubicBezTo>
                    <a:pt x="5867" y="4429"/>
                    <a:pt x="6460" y="3972"/>
                    <a:pt x="6506" y="3379"/>
                  </a:cubicBezTo>
                  <a:cubicBezTo>
                    <a:pt x="6506" y="3356"/>
                    <a:pt x="6506" y="3333"/>
                    <a:pt x="6506" y="3333"/>
                  </a:cubicBezTo>
                  <a:cubicBezTo>
                    <a:pt x="6186" y="3630"/>
                    <a:pt x="5707" y="3721"/>
                    <a:pt x="5251" y="3721"/>
                  </a:cubicBezTo>
                  <a:cubicBezTo>
                    <a:pt x="4132" y="3698"/>
                    <a:pt x="3082" y="3219"/>
                    <a:pt x="2146" y="2648"/>
                  </a:cubicBezTo>
                  <a:cubicBezTo>
                    <a:pt x="1667" y="2374"/>
                    <a:pt x="1188" y="2055"/>
                    <a:pt x="868" y="1598"/>
                  </a:cubicBezTo>
                  <a:cubicBezTo>
                    <a:pt x="571" y="1142"/>
                    <a:pt x="434" y="526"/>
                    <a:pt x="640" y="252"/>
                  </a:cubicBezTo>
                  <a:cubicBezTo>
                    <a:pt x="640" y="160"/>
                    <a:pt x="663" y="92"/>
                    <a:pt x="6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53"/>
            <p:cNvSpPr/>
            <p:nvPr/>
          </p:nvSpPr>
          <p:spPr>
            <a:xfrm>
              <a:off x="2908261" y="3140052"/>
              <a:ext cx="104756" cy="65708"/>
            </a:xfrm>
            <a:custGeom>
              <a:avLst/>
              <a:gdLst/>
              <a:ahLst/>
              <a:cxnLst/>
              <a:rect l="l" t="t" r="r" b="b"/>
              <a:pathLst>
                <a:path w="3882" h="2435" extrusionOk="0">
                  <a:moveTo>
                    <a:pt x="1" y="0"/>
                  </a:moveTo>
                  <a:cubicBezTo>
                    <a:pt x="1119" y="799"/>
                    <a:pt x="2306" y="1552"/>
                    <a:pt x="3493" y="2306"/>
                  </a:cubicBezTo>
                  <a:cubicBezTo>
                    <a:pt x="3582" y="2377"/>
                    <a:pt x="3699" y="2434"/>
                    <a:pt x="3800" y="2434"/>
                  </a:cubicBezTo>
                  <a:cubicBezTo>
                    <a:pt x="3829" y="2434"/>
                    <a:pt x="3856" y="2430"/>
                    <a:pt x="3881" y="2420"/>
                  </a:cubicBezTo>
                  <a:cubicBezTo>
                    <a:pt x="3858" y="1940"/>
                    <a:pt x="3470" y="1575"/>
                    <a:pt x="3082" y="1301"/>
                  </a:cubicBezTo>
                  <a:cubicBezTo>
                    <a:pt x="2169" y="639"/>
                    <a:pt x="1119" y="183"/>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8" name="Google Shape;1448;p53"/>
          <p:cNvGrpSpPr/>
          <p:nvPr/>
        </p:nvGrpSpPr>
        <p:grpSpPr>
          <a:xfrm rot="-10145385">
            <a:off x="22834" y="382115"/>
            <a:ext cx="1140331" cy="595198"/>
            <a:chOff x="1362021" y="1108808"/>
            <a:chExt cx="986885" cy="515106"/>
          </a:xfrm>
        </p:grpSpPr>
        <p:sp>
          <p:nvSpPr>
            <p:cNvPr id="1449" name="Google Shape;1449;p53"/>
            <p:cNvSpPr/>
            <p:nvPr/>
          </p:nvSpPr>
          <p:spPr>
            <a:xfrm flipH="1">
              <a:off x="1362021" y="1108808"/>
              <a:ext cx="147683" cy="70196"/>
            </a:xfrm>
            <a:custGeom>
              <a:avLst/>
              <a:gdLst/>
              <a:ahLst/>
              <a:cxnLst/>
              <a:rect l="l" t="t" r="r" b="b"/>
              <a:pathLst>
                <a:path w="7374" h="3505" extrusionOk="0">
                  <a:moveTo>
                    <a:pt x="7141" y="0"/>
                  </a:moveTo>
                  <a:cubicBezTo>
                    <a:pt x="7112" y="0"/>
                    <a:pt x="7083" y="6"/>
                    <a:pt x="7054" y="18"/>
                  </a:cubicBezTo>
                  <a:cubicBezTo>
                    <a:pt x="4748" y="999"/>
                    <a:pt x="2420" y="2026"/>
                    <a:pt x="137" y="3099"/>
                  </a:cubicBezTo>
                  <a:cubicBezTo>
                    <a:pt x="46" y="3145"/>
                    <a:pt x="1" y="3282"/>
                    <a:pt x="46" y="3373"/>
                  </a:cubicBezTo>
                  <a:cubicBezTo>
                    <a:pt x="69" y="3442"/>
                    <a:pt x="115" y="3464"/>
                    <a:pt x="160" y="3487"/>
                  </a:cubicBezTo>
                  <a:cubicBezTo>
                    <a:pt x="183" y="3499"/>
                    <a:pt x="212" y="3504"/>
                    <a:pt x="240" y="3504"/>
                  </a:cubicBezTo>
                  <a:cubicBezTo>
                    <a:pt x="269" y="3504"/>
                    <a:pt x="297" y="3499"/>
                    <a:pt x="320" y="3487"/>
                  </a:cubicBezTo>
                  <a:cubicBezTo>
                    <a:pt x="2603" y="2414"/>
                    <a:pt x="4908" y="1387"/>
                    <a:pt x="7236" y="406"/>
                  </a:cubicBezTo>
                  <a:cubicBezTo>
                    <a:pt x="7327" y="360"/>
                    <a:pt x="7373" y="223"/>
                    <a:pt x="7327" y="132"/>
                  </a:cubicBezTo>
                  <a:cubicBezTo>
                    <a:pt x="7294" y="47"/>
                    <a:pt x="7222" y="0"/>
                    <a:pt x="7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53"/>
            <p:cNvSpPr/>
            <p:nvPr/>
          </p:nvSpPr>
          <p:spPr>
            <a:xfrm flipH="1">
              <a:off x="1486309" y="1129214"/>
              <a:ext cx="604350" cy="382245"/>
            </a:xfrm>
            <a:custGeom>
              <a:avLst/>
              <a:gdLst/>
              <a:ahLst/>
              <a:cxnLst/>
              <a:rect l="l" t="t" r="r" b="b"/>
              <a:pathLst>
                <a:path w="30176" h="19086" extrusionOk="0">
                  <a:moveTo>
                    <a:pt x="25094" y="1"/>
                  </a:moveTo>
                  <a:cubicBezTo>
                    <a:pt x="25068" y="1"/>
                    <a:pt x="25043" y="1"/>
                    <a:pt x="25017" y="3"/>
                  </a:cubicBezTo>
                  <a:cubicBezTo>
                    <a:pt x="24698" y="26"/>
                    <a:pt x="24401" y="140"/>
                    <a:pt x="24127" y="254"/>
                  </a:cubicBezTo>
                  <a:cubicBezTo>
                    <a:pt x="16092" y="3655"/>
                    <a:pt x="8058" y="7056"/>
                    <a:pt x="1" y="10457"/>
                  </a:cubicBezTo>
                  <a:cubicBezTo>
                    <a:pt x="754" y="13333"/>
                    <a:pt x="1941" y="16278"/>
                    <a:pt x="3402" y="19085"/>
                  </a:cubicBezTo>
                  <a:cubicBezTo>
                    <a:pt x="11619" y="15136"/>
                    <a:pt x="19950" y="11461"/>
                    <a:pt x="28395" y="8015"/>
                  </a:cubicBezTo>
                  <a:cubicBezTo>
                    <a:pt x="28578" y="7946"/>
                    <a:pt x="28783" y="7855"/>
                    <a:pt x="28920" y="7718"/>
                  </a:cubicBezTo>
                  <a:cubicBezTo>
                    <a:pt x="29057" y="7535"/>
                    <a:pt x="29103" y="7330"/>
                    <a:pt x="29148" y="7125"/>
                  </a:cubicBezTo>
                  <a:cubicBezTo>
                    <a:pt x="29582" y="5367"/>
                    <a:pt x="29902" y="3587"/>
                    <a:pt x="30176" y="1806"/>
                  </a:cubicBezTo>
                  <a:cubicBezTo>
                    <a:pt x="28783" y="1281"/>
                    <a:pt x="27414" y="756"/>
                    <a:pt x="26044" y="231"/>
                  </a:cubicBezTo>
                  <a:cubicBezTo>
                    <a:pt x="25727" y="126"/>
                    <a:pt x="25411" y="1"/>
                    <a:pt x="250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53"/>
            <p:cNvSpPr/>
            <p:nvPr/>
          </p:nvSpPr>
          <p:spPr>
            <a:xfrm flipH="1">
              <a:off x="2048095" y="1364212"/>
              <a:ext cx="277501" cy="230416"/>
            </a:xfrm>
            <a:custGeom>
              <a:avLst/>
              <a:gdLst/>
              <a:ahLst/>
              <a:cxnLst/>
              <a:rect l="l" t="t" r="r" b="b"/>
              <a:pathLst>
                <a:path w="13856" h="11505" extrusionOk="0">
                  <a:moveTo>
                    <a:pt x="11253" y="0"/>
                  </a:moveTo>
                  <a:cubicBezTo>
                    <a:pt x="7510" y="1667"/>
                    <a:pt x="3744" y="3310"/>
                    <a:pt x="0" y="4976"/>
                  </a:cubicBezTo>
                  <a:cubicBezTo>
                    <a:pt x="639" y="7282"/>
                    <a:pt x="1621" y="9473"/>
                    <a:pt x="2853" y="11504"/>
                  </a:cubicBezTo>
                  <a:cubicBezTo>
                    <a:pt x="6528" y="9838"/>
                    <a:pt x="10203" y="8149"/>
                    <a:pt x="13855" y="6483"/>
                  </a:cubicBezTo>
                  <a:cubicBezTo>
                    <a:pt x="13467" y="4086"/>
                    <a:pt x="12554" y="1781"/>
                    <a:pt x="11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53"/>
            <p:cNvSpPr/>
            <p:nvPr/>
          </p:nvSpPr>
          <p:spPr>
            <a:xfrm flipH="1">
              <a:off x="1585522" y="1247464"/>
              <a:ext cx="350641" cy="192084"/>
            </a:xfrm>
            <a:custGeom>
              <a:avLst/>
              <a:gdLst/>
              <a:ahLst/>
              <a:cxnLst/>
              <a:rect l="l" t="t" r="r" b="b"/>
              <a:pathLst>
                <a:path w="17508" h="9591" extrusionOk="0">
                  <a:moveTo>
                    <a:pt x="16201" y="1"/>
                  </a:moveTo>
                  <a:cubicBezTo>
                    <a:pt x="16187" y="1"/>
                    <a:pt x="16173" y="4"/>
                    <a:pt x="16161" y="10"/>
                  </a:cubicBezTo>
                  <a:cubicBezTo>
                    <a:pt x="16115" y="33"/>
                    <a:pt x="16070" y="101"/>
                    <a:pt x="16115" y="147"/>
                  </a:cubicBezTo>
                  <a:lnTo>
                    <a:pt x="17302" y="2795"/>
                  </a:lnTo>
                  <a:cubicBezTo>
                    <a:pt x="17302" y="2817"/>
                    <a:pt x="17325" y="2840"/>
                    <a:pt x="17348" y="2840"/>
                  </a:cubicBezTo>
                  <a:cubicBezTo>
                    <a:pt x="17359" y="2852"/>
                    <a:pt x="17376" y="2857"/>
                    <a:pt x="17393" y="2857"/>
                  </a:cubicBezTo>
                  <a:cubicBezTo>
                    <a:pt x="17410" y="2857"/>
                    <a:pt x="17428" y="2852"/>
                    <a:pt x="17439" y="2840"/>
                  </a:cubicBezTo>
                  <a:cubicBezTo>
                    <a:pt x="17485" y="2817"/>
                    <a:pt x="17508" y="2772"/>
                    <a:pt x="17485" y="2703"/>
                  </a:cubicBezTo>
                  <a:lnTo>
                    <a:pt x="16298" y="56"/>
                  </a:lnTo>
                  <a:cubicBezTo>
                    <a:pt x="16281" y="22"/>
                    <a:pt x="16240" y="1"/>
                    <a:pt x="16201" y="1"/>
                  </a:cubicBezTo>
                  <a:close/>
                  <a:moveTo>
                    <a:pt x="11858" y="1503"/>
                  </a:moveTo>
                  <a:cubicBezTo>
                    <a:pt x="11838" y="1503"/>
                    <a:pt x="11818" y="1508"/>
                    <a:pt x="11801" y="1516"/>
                  </a:cubicBezTo>
                  <a:cubicBezTo>
                    <a:pt x="11756" y="1539"/>
                    <a:pt x="11733" y="1608"/>
                    <a:pt x="11778" y="1653"/>
                  </a:cubicBezTo>
                  <a:cubicBezTo>
                    <a:pt x="12281" y="2498"/>
                    <a:pt x="12691" y="3365"/>
                    <a:pt x="13011" y="4301"/>
                  </a:cubicBezTo>
                  <a:cubicBezTo>
                    <a:pt x="13011" y="4324"/>
                    <a:pt x="13034" y="4347"/>
                    <a:pt x="13057" y="4369"/>
                  </a:cubicBezTo>
                  <a:lnTo>
                    <a:pt x="13148" y="4369"/>
                  </a:lnTo>
                  <a:cubicBezTo>
                    <a:pt x="13194" y="4347"/>
                    <a:pt x="13216" y="4278"/>
                    <a:pt x="13194" y="4233"/>
                  </a:cubicBezTo>
                  <a:cubicBezTo>
                    <a:pt x="12897" y="3297"/>
                    <a:pt x="12463" y="2384"/>
                    <a:pt x="11961" y="1562"/>
                  </a:cubicBezTo>
                  <a:cubicBezTo>
                    <a:pt x="11932" y="1519"/>
                    <a:pt x="11894" y="1503"/>
                    <a:pt x="11858" y="1503"/>
                  </a:cubicBezTo>
                  <a:close/>
                  <a:moveTo>
                    <a:pt x="8052" y="3265"/>
                  </a:moveTo>
                  <a:cubicBezTo>
                    <a:pt x="8038" y="3265"/>
                    <a:pt x="8024" y="3268"/>
                    <a:pt x="8012" y="3274"/>
                  </a:cubicBezTo>
                  <a:cubicBezTo>
                    <a:pt x="7944" y="3297"/>
                    <a:pt x="7921" y="3365"/>
                    <a:pt x="7944" y="3411"/>
                  </a:cubicBezTo>
                  <a:lnTo>
                    <a:pt x="9199" y="5967"/>
                  </a:lnTo>
                  <a:cubicBezTo>
                    <a:pt x="9199" y="5990"/>
                    <a:pt x="9222" y="6013"/>
                    <a:pt x="9245" y="6036"/>
                  </a:cubicBezTo>
                  <a:cubicBezTo>
                    <a:pt x="9268" y="6036"/>
                    <a:pt x="9313" y="6036"/>
                    <a:pt x="9336" y="6013"/>
                  </a:cubicBezTo>
                  <a:cubicBezTo>
                    <a:pt x="9382" y="5990"/>
                    <a:pt x="9405" y="5944"/>
                    <a:pt x="9382" y="5876"/>
                  </a:cubicBezTo>
                  <a:lnTo>
                    <a:pt x="8149" y="3320"/>
                  </a:lnTo>
                  <a:cubicBezTo>
                    <a:pt x="8132" y="3286"/>
                    <a:pt x="8091" y="3265"/>
                    <a:pt x="8052" y="3265"/>
                  </a:cubicBezTo>
                  <a:close/>
                  <a:moveTo>
                    <a:pt x="4068" y="4888"/>
                  </a:moveTo>
                  <a:cubicBezTo>
                    <a:pt x="4058" y="4888"/>
                    <a:pt x="4049" y="4890"/>
                    <a:pt x="4041" y="4894"/>
                  </a:cubicBezTo>
                  <a:cubicBezTo>
                    <a:pt x="3972" y="4917"/>
                    <a:pt x="3949" y="4986"/>
                    <a:pt x="3972" y="5031"/>
                  </a:cubicBezTo>
                  <a:lnTo>
                    <a:pt x="4976" y="7885"/>
                  </a:lnTo>
                  <a:cubicBezTo>
                    <a:pt x="4999" y="7907"/>
                    <a:pt x="5022" y="7930"/>
                    <a:pt x="5045" y="7953"/>
                  </a:cubicBezTo>
                  <a:lnTo>
                    <a:pt x="5113" y="7953"/>
                  </a:lnTo>
                  <a:cubicBezTo>
                    <a:pt x="5182" y="7930"/>
                    <a:pt x="5205" y="7862"/>
                    <a:pt x="5182" y="7816"/>
                  </a:cubicBezTo>
                  <a:lnTo>
                    <a:pt x="4178" y="4963"/>
                  </a:lnTo>
                  <a:cubicBezTo>
                    <a:pt x="4159" y="4926"/>
                    <a:pt x="4110" y="4888"/>
                    <a:pt x="4068" y="4888"/>
                  </a:cubicBezTo>
                  <a:close/>
                  <a:moveTo>
                    <a:pt x="119" y="6392"/>
                  </a:moveTo>
                  <a:cubicBezTo>
                    <a:pt x="104" y="6392"/>
                    <a:pt x="87" y="6395"/>
                    <a:pt x="69" y="6401"/>
                  </a:cubicBezTo>
                  <a:cubicBezTo>
                    <a:pt x="23" y="6424"/>
                    <a:pt x="0" y="6469"/>
                    <a:pt x="23" y="6538"/>
                  </a:cubicBezTo>
                  <a:cubicBezTo>
                    <a:pt x="434" y="7565"/>
                    <a:pt x="936" y="8569"/>
                    <a:pt x="1507" y="9528"/>
                  </a:cubicBezTo>
                  <a:cubicBezTo>
                    <a:pt x="1507" y="9551"/>
                    <a:pt x="1530" y="9574"/>
                    <a:pt x="1553" y="9574"/>
                  </a:cubicBezTo>
                  <a:cubicBezTo>
                    <a:pt x="1564" y="9585"/>
                    <a:pt x="1581" y="9591"/>
                    <a:pt x="1598" y="9591"/>
                  </a:cubicBezTo>
                  <a:cubicBezTo>
                    <a:pt x="1615" y="9591"/>
                    <a:pt x="1632" y="9585"/>
                    <a:pt x="1644" y="9574"/>
                  </a:cubicBezTo>
                  <a:cubicBezTo>
                    <a:pt x="1690" y="9551"/>
                    <a:pt x="1712" y="9482"/>
                    <a:pt x="1690" y="9437"/>
                  </a:cubicBezTo>
                  <a:cubicBezTo>
                    <a:pt x="1119" y="8478"/>
                    <a:pt x="640" y="7474"/>
                    <a:pt x="206" y="6447"/>
                  </a:cubicBezTo>
                  <a:cubicBezTo>
                    <a:pt x="189" y="6413"/>
                    <a:pt x="160" y="6392"/>
                    <a:pt x="119" y="63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53"/>
            <p:cNvSpPr/>
            <p:nvPr/>
          </p:nvSpPr>
          <p:spPr>
            <a:xfrm flipH="1">
              <a:off x="2048099" y="1437806"/>
              <a:ext cx="245497" cy="156815"/>
            </a:xfrm>
            <a:custGeom>
              <a:avLst/>
              <a:gdLst/>
              <a:ahLst/>
              <a:cxnLst/>
              <a:rect l="l" t="t" r="r" b="b"/>
              <a:pathLst>
                <a:path w="12258" h="7830" extrusionOk="0">
                  <a:moveTo>
                    <a:pt x="11550" y="0"/>
                  </a:moveTo>
                  <a:cubicBezTo>
                    <a:pt x="7647" y="1712"/>
                    <a:pt x="3789" y="3561"/>
                    <a:pt x="0" y="5524"/>
                  </a:cubicBezTo>
                  <a:cubicBezTo>
                    <a:pt x="388" y="6300"/>
                    <a:pt x="799" y="7076"/>
                    <a:pt x="1255" y="7829"/>
                  </a:cubicBezTo>
                  <a:cubicBezTo>
                    <a:pt x="4930" y="6163"/>
                    <a:pt x="8605" y="4474"/>
                    <a:pt x="12257" y="2808"/>
                  </a:cubicBezTo>
                  <a:cubicBezTo>
                    <a:pt x="12098" y="1849"/>
                    <a:pt x="11846" y="890"/>
                    <a:pt x="1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53"/>
            <p:cNvSpPr/>
            <p:nvPr/>
          </p:nvSpPr>
          <p:spPr>
            <a:xfrm flipH="1">
              <a:off x="2011522" y="1314049"/>
              <a:ext cx="337383" cy="309865"/>
            </a:xfrm>
            <a:custGeom>
              <a:avLst/>
              <a:gdLst/>
              <a:ahLst/>
              <a:cxnLst/>
              <a:rect l="l" t="t" r="r" b="b"/>
              <a:pathLst>
                <a:path w="16846" h="15472" extrusionOk="0">
                  <a:moveTo>
                    <a:pt x="12200" y="1"/>
                  </a:moveTo>
                  <a:cubicBezTo>
                    <a:pt x="12159" y="1"/>
                    <a:pt x="12117" y="6"/>
                    <a:pt x="12075" y="17"/>
                  </a:cubicBezTo>
                  <a:cubicBezTo>
                    <a:pt x="11801" y="109"/>
                    <a:pt x="11641" y="428"/>
                    <a:pt x="11664" y="725"/>
                  </a:cubicBezTo>
                  <a:cubicBezTo>
                    <a:pt x="11687" y="999"/>
                    <a:pt x="11732" y="1296"/>
                    <a:pt x="11801" y="1478"/>
                  </a:cubicBezTo>
                  <a:cubicBezTo>
                    <a:pt x="12988" y="4423"/>
                    <a:pt x="14175" y="7390"/>
                    <a:pt x="15339" y="10334"/>
                  </a:cubicBezTo>
                  <a:cubicBezTo>
                    <a:pt x="15453" y="10608"/>
                    <a:pt x="15590" y="10928"/>
                    <a:pt x="15841" y="11110"/>
                  </a:cubicBezTo>
                  <a:cubicBezTo>
                    <a:pt x="15952" y="11199"/>
                    <a:pt x="16106" y="11250"/>
                    <a:pt x="16257" y="11250"/>
                  </a:cubicBezTo>
                  <a:cubicBezTo>
                    <a:pt x="16415" y="11250"/>
                    <a:pt x="16569" y="11194"/>
                    <a:pt x="16663" y="11065"/>
                  </a:cubicBezTo>
                  <a:cubicBezTo>
                    <a:pt x="16845" y="10859"/>
                    <a:pt x="16754" y="10540"/>
                    <a:pt x="16663" y="10266"/>
                  </a:cubicBezTo>
                  <a:cubicBezTo>
                    <a:pt x="15613" y="7070"/>
                    <a:pt x="14403" y="3920"/>
                    <a:pt x="13056" y="816"/>
                  </a:cubicBezTo>
                  <a:cubicBezTo>
                    <a:pt x="12892" y="446"/>
                    <a:pt x="12578" y="1"/>
                    <a:pt x="12200" y="1"/>
                  </a:cubicBezTo>
                  <a:close/>
                  <a:moveTo>
                    <a:pt x="636" y="5970"/>
                  </a:moveTo>
                  <a:cubicBezTo>
                    <a:pt x="615" y="5970"/>
                    <a:pt x="593" y="5971"/>
                    <a:pt x="571" y="5975"/>
                  </a:cubicBezTo>
                  <a:cubicBezTo>
                    <a:pt x="251" y="6020"/>
                    <a:pt x="46" y="6340"/>
                    <a:pt x="23" y="6637"/>
                  </a:cubicBezTo>
                  <a:cubicBezTo>
                    <a:pt x="0" y="6956"/>
                    <a:pt x="137" y="7253"/>
                    <a:pt x="251" y="7550"/>
                  </a:cubicBezTo>
                  <a:cubicBezTo>
                    <a:pt x="662" y="8486"/>
                    <a:pt x="1050" y="9421"/>
                    <a:pt x="1461" y="10380"/>
                  </a:cubicBezTo>
                  <a:cubicBezTo>
                    <a:pt x="1803" y="11179"/>
                    <a:pt x="2146" y="12001"/>
                    <a:pt x="2488" y="12799"/>
                  </a:cubicBezTo>
                  <a:cubicBezTo>
                    <a:pt x="2808" y="13598"/>
                    <a:pt x="3150" y="14397"/>
                    <a:pt x="3675" y="15082"/>
                  </a:cubicBezTo>
                  <a:cubicBezTo>
                    <a:pt x="3812" y="15265"/>
                    <a:pt x="3995" y="15447"/>
                    <a:pt x="4223" y="15470"/>
                  </a:cubicBezTo>
                  <a:cubicBezTo>
                    <a:pt x="4235" y="15471"/>
                    <a:pt x="4246" y="15471"/>
                    <a:pt x="4258" y="15471"/>
                  </a:cubicBezTo>
                  <a:cubicBezTo>
                    <a:pt x="4562" y="15471"/>
                    <a:pt x="4817" y="15185"/>
                    <a:pt x="4839" y="14877"/>
                  </a:cubicBezTo>
                  <a:cubicBezTo>
                    <a:pt x="4885" y="14557"/>
                    <a:pt x="4748" y="14237"/>
                    <a:pt x="4634" y="13941"/>
                  </a:cubicBezTo>
                  <a:cubicBezTo>
                    <a:pt x="3675" y="11727"/>
                    <a:pt x="2716" y="9490"/>
                    <a:pt x="1735" y="7276"/>
                  </a:cubicBezTo>
                  <a:cubicBezTo>
                    <a:pt x="1621" y="7025"/>
                    <a:pt x="1461" y="6751"/>
                    <a:pt x="1301" y="6477"/>
                  </a:cubicBezTo>
                  <a:cubicBezTo>
                    <a:pt x="1153" y="6223"/>
                    <a:pt x="908" y="5970"/>
                    <a:pt x="636" y="59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5" name="Google Shape;1455;p53"/>
          <p:cNvGrpSpPr/>
          <p:nvPr/>
        </p:nvGrpSpPr>
        <p:grpSpPr>
          <a:xfrm flipH="1">
            <a:off x="1611820" y="912174"/>
            <a:ext cx="488155" cy="457809"/>
            <a:chOff x="3089978" y="4184399"/>
            <a:chExt cx="388071" cy="363947"/>
          </a:xfrm>
        </p:grpSpPr>
        <p:sp>
          <p:nvSpPr>
            <p:cNvPr id="1456" name="Google Shape;1456;p53"/>
            <p:cNvSpPr/>
            <p:nvPr/>
          </p:nvSpPr>
          <p:spPr>
            <a:xfrm>
              <a:off x="3089978" y="4184399"/>
              <a:ext cx="388071" cy="363947"/>
            </a:xfrm>
            <a:custGeom>
              <a:avLst/>
              <a:gdLst/>
              <a:ahLst/>
              <a:cxnLst/>
              <a:rect l="l" t="t" r="r" b="b"/>
              <a:pathLst>
                <a:path w="14381" h="13487" extrusionOk="0">
                  <a:moveTo>
                    <a:pt x="2308" y="0"/>
                  </a:moveTo>
                  <a:cubicBezTo>
                    <a:pt x="1580" y="0"/>
                    <a:pt x="863" y="267"/>
                    <a:pt x="434" y="855"/>
                  </a:cubicBezTo>
                  <a:cubicBezTo>
                    <a:pt x="92" y="1312"/>
                    <a:pt x="0" y="1905"/>
                    <a:pt x="46" y="2499"/>
                  </a:cubicBezTo>
                  <a:cubicBezTo>
                    <a:pt x="206" y="4097"/>
                    <a:pt x="1507" y="5306"/>
                    <a:pt x="2716" y="6379"/>
                  </a:cubicBezTo>
                  <a:cubicBezTo>
                    <a:pt x="4953" y="8319"/>
                    <a:pt x="7190" y="10282"/>
                    <a:pt x="9404" y="12245"/>
                  </a:cubicBezTo>
                  <a:cubicBezTo>
                    <a:pt x="9747" y="12542"/>
                    <a:pt x="10409" y="12976"/>
                    <a:pt x="11093" y="13249"/>
                  </a:cubicBezTo>
                  <a:cubicBezTo>
                    <a:pt x="11453" y="13400"/>
                    <a:pt x="11849" y="13486"/>
                    <a:pt x="12234" y="13486"/>
                  </a:cubicBezTo>
                  <a:cubicBezTo>
                    <a:pt x="12607" y="13486"/>
                    <a:pt x="12971" y="13406"/>
                    <a:pt x="13285" y="13227"/>
                  </a:cubicBezTo>
                  <a:cubicBezTo>
                    <a:pt x="13992" y="12839"/>
                    <a:pt x="14380" y="12017"/>
                    <a:pt x="14380" y="11218"/>
                  </a:cubicBezTo>
                  <a:cubicBezTo>
                    <a:pt x="14380" y="10419"/>
                    <a:pt x="14038" y="9643"/>
                    <a:pt x="13558" y="9004"/>
                  </a:cubicBezTo>
                  <a:cubicBezTo>
                    <a:pt x="13102" y="8365"/>
                    <a:pt x="12486" y="7817"/>
                    <a:pt x="11892" y="7292"/>
                  </a:cubicBezTo>
                  <a:cubicBezTo>
                    <a:pt x="9861" y="5489"/>
                    <a:pt x="7829" y="3663"/>
                    <a:pt x="5798" y="1860"/>
                  </a:cubicBezTo>
                  <a:cubicBezTo>
                    <a:pt x="5022" y="1175"/>
                    <a:pt x="4223" y="467"/>
                    <a:pt x="3241" y="148"/>
                  </a:cubicBezTo>
                  <a:cubicBezTo>
                    <a:pt x="2944" y="51"/>
                    <a:pt x="2625" y="0"/>
                    <a:pt x="2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53"/>
            <p:cNvSpPr/>
            <p:nvPr/>
          </p:nvSpPr>
          <p:spPr>
            <a:xfrm>
              <a:off x="3168208" y="4252428"/>
              <a:ext cx="225460" cy="223004"/>
            </a:xfrm>
            <a:custGeom>
              <a:avLst/>
              <a:gdLst/>
              <a:ahLst/>
              <a:cxnLst/>
              <a:rect l="l" t="t" r="r" b="b"/>
              <a:pathLst>
                <a:path w="8355" h="8264" extrusionOk="0">
                  <a:moveTo>
                    <a:pt x="3629" y="1"/>
                  </a:moveTo>
                  <a:cubicBezTo>
                    <a:pt x="2465" y="1370"/>
                    <a:pt x="1255" y="2717"/>
                    <a:pt x="0" y="4018"/>
                  </a:cubicBezTo>
                  <a:cubicBezTo>
                    <a:pt x="1621" y="5433"/>
                    <a:pt x="3218" y="6848"/>
                    <a:pt x="4839" y="8263"/>
                  </a:cubicBezTo>
                  <a:cubicBezTo>
                    <a:pt x="5957" y="6848"/>
                    <a:pt x="7144" y="5501"/>
                    <a:pt x="8354" y="4200"/>
                  </a:cubicBezTo>
                  <a:cubicBezTo>
                    <a:pt x="6779" y="2808"/>
                    <a:pt x="5204" y="1393"/>
                    <a:pt x="36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53"/>
            <p:cNvSpPr/>
            <p:nvPr/>
          </p:nvSpPr>
          <p:spPr>
            <a:xfrm>
              <a:off x="3202074" y="4297385"/>
              <a:ext cx="155865" cy="132469"/>
            </a:xfrm>
            <a:custGeom>
              <a:avLst/>
              <a:gdLst/>
              <a:ahLst/>
              <a:cxnLst/>
              <a:rect l="l" t="t" r="r" b="b"/>
              <a:pathLst>
                <a:path w="5776" h="4909" extrusionOk="0">
                  <a:moveTo>
                    <a:pt x="1941" y="1"/>
                  </a:moveTo>
                  <a:cubicBezTo>
                    <a:pt x="1872" y="1"/>
                    <a:pt x="1804" y="46"/>
                    <a:pt x="1826" y="115"/>
                  </a:cubicBezTo>
                  <a:cubicBezTo>
                    <a:pt x="1826" y="183"/>
                    <a:pt x="1872" y="252"/>
                    <a:pt x="1941" y="252"/>
                  </a:cubicBezTo>
                  <a:lnTo>
                    <a:pt x="2534" y="252"/>
                  </a:lnTo>
                  <a:cubicBezTo>
                    <a:pt x="2603" y="252"/>
                    <a:pt x="2648" y="183"/>
                    <a:pt x="2648" y="115"/>
                  </a:cubicBezTo>
                  <a:cubicBezTo>
                    <a:pt x="2648" y="46"/>
                    <a:pt x="2603" y="1"/>
                    <a:pt x="2534" y="1"/>
                  </a:cubicBezTo>
                  <a:close/>
                  <a:moveTo>
                    <a:pt x="2511" y="845"/>
                  </a:moveTo>
                  <a:cubicBezTo>
                    <a:pt x="2443" y="845"/>
                    <a:pt x="2374" y="914"/>
                    <a:pt x="2374" y="982"/>
                  </a:cubicBezTo>
                  <a:cubicBezTo>
                    <a:pt x="2374" y="1051"/>
                    <a:pt x="2443" y="1096"/>
                    <a:pt x="2511" y="1096"/>
                  </a:cubicBezTo>
                  <a:lnTo>
                    <a:pt x="3150" y="1096"/>
                  </a:lnTo>
                  <a:cubicBezTo>
                    <a:pt x="3219" y="1096"/>
                    <a:pt x="3264" y="1028"/>
                    <a:pt x="3264" y="960"/>
                  </a:cubicBezTo>
                  <a:cubicBezTo>
                    <a:pt x="3264" y="891"/>
                    <a:pt x="3219" y="845"/>
                    <a:pt x="3150" y="845"/>
                  </a:cubicBezTo>
                  <a:close/>
                  <a:moveTo>
                    <a:pt x="4474" y="1576"/>
                  </a:moveTo>
                  <a:lnTo>
                    <a:pt x="3789" y="1667"/>
                  </a:lnTo>
                  <a:cubicBezTo>
                    <a:pt x="3721" y="1667"/>
                    <a:pt x="3675" y="1736"/>
                    <a:pt x="3698" y="1804"/>
                  </a:cubicBezTo>
                  <a:cubicBezTo>
                    <a:pt x="3698" y="1873"/>
                    <a:pt x="3744" y="1918"/>
                    <a:pt x="3812" y="1918"/>
                  </a:cubicBezTo>
                  <a:lnTo>
                    <a:pt x="3835" y="1918"/>
                  </a:lnTo>
                  <a:lnTo>
                    <a:pt x="4497" y="1827"/>
                  </a:lnTo>
                  <a:cubicBezTo>
                    <a:pt x="4565" y="1827"/>
                    <a:pt x="4611" y="1758"/>
                    <a:pt x="4611" y="1690"/>
                  </a:cubicBezTo>
                  <a:cubicBezTo>
                    <a:pt x="4588" y="1621"/>
                    <a:pt x="4543" y="1576"/>
                    <a:pt x="4474" y="1576"/>
                  </a:cubicBezTo>
                  <a:close/>
                  <a:moveTo>
                    <a:pt x="2100" y="1690"/>
                  </a:moveTo>
                  <a:cubicBezTo>
                    <a:pt x="1849" y="1713"/>
                    <a:pt x="1621" y="1736"/>
                    <a:pt x="1393" y="1781"/>
                  </a:cubicBezTo>
                  <a:cubicBezTo>
                    <a:pt x="1324" y="1804"/>
                    <a:pt x="1279" y="1873"/>
                    <a:pt x="1301" y="1941"/>
                  </a:cubicBezTo>
                  <a:cubicBezTo>
                    <a:pt x="1301" y="2009"/>
                    <a:pt x="1370" y="2055"/>
                    <a:pt x="1416" y="2055"/>
                  </a:cubicBezTo>
                  <a:cubicBezTo>
                    <a:pt x="1416" y="2055"/>
                    <a:pt x="1438" y="2032"/>
                    <a:pt x="1438" y="2032"/>
                  </a:cubicBezTo>
                  <a:cubicBezTo>
                    <a:pt x="1667" y="1987"/>
                    <a:pt x="1895" y="1964"/>
                    <a:pt x="2100" y="1941"/>
                  </a:cubicBezTo>
                  <a:cubicBezTo>
                    <a:pt x="2169" y="1941"/>
                    <a:pt x="2237" y="1895"/>
                    <a:pt x="2237" y="1827"/>
                  </a:cubicBezTo>
                  <a:cubicBezTo>
                    <a:pt x="2214" y="1736"/>
                    <a:pt x="2169" y="1690"/>
                    <a:pt x="2100" y="1690"/>
                  </a:cubicBezTo>
                  <a:close/>
                  <a:moveTo>
                    <a:pt x="822" y="2032"/>
                  </a:moveTo>
                  <a:lnTo>
                    <a:pt x="115" y="2055"/>
                  </a:lnTo>
                  <a:cubicBezTo>
                    <a:pt x="46" y="2055"/>
                    <a:pt x="0" y="2101"/>
                    <a:pt x="0" y="2169"/>
                  </a:cubicBezTo>
                  <a:cubicBezTo>
                    <a:pt x="0" y="2238"/>
                    <a:pt x="46" y="2306"/>
                    <a:pt x="137" y="2306"/>
                  </a:cubicBezTo>
                  <a:lnTo>
                    <a:pt x="822" y="2283"/>
                  </a:lnTo>
                  <a:lnTo>
                    <a:pt x="822" y="2032"/>
                  </a:lnTo>
                  <a:close/>
                  <a:moveTo>
                    <a:pt x="1712" y="2740"/>
                  </a:moveTo>
                  <a:cubicBezTo>
                    <a:pt x="1644" y="2740"/>
                    <a:pt x="1575" y="2808"/>
                    <a:pt x="1575" y="2877"/>
                  </a:cubicBezTo>
                  <a:cubicBezTo>
                    <a:pt x="1575" y="2945"/>
                    <a:pt x="1621" y="2991"/>
                    <a:pt x="1690" y="2991"/>
                  </a:cubicBezTo>
                  <a:lnTo>
                    <a:pt x="2511" y="3037"/>
                  </a:lnTo>
                  <a:lnTo>
                    <a:pt x="2534" y="3037"/>
                  </a:lnTo>
                  <a:cubicBezTo>
                    <a:pt x="2603" y="3037"/>
                    <a:pt x="2648" y="2991"/>
                    <a:pt x="2648" y="2922"/>
                  </a:cubicBezTo>
                  <a:cubicBezTo>
                    <a:pt x="2648" y="2854"/>
                    <a:pt x="2603" y="2786"/>
                    <a:pt x="2534" y="2786"/>
                  </a:cubicBezTo>
                  <a:lnTo>
                    <a:pt x="1712" y="2740"/>
                  </a:lnTo>
                  <a:close/>
                  <a:moveTo>
                    <a:pt x="5651" y="2711"/>
                  </a:moveTo>
                  <a:cubicBezTo>
                    <a:pt x="5640" y="2711"/>
                    <a:pt x="5628" y="2713"/>
                    <a:pt x="5615" y="2717"/>
                  </a:cubicBezTo>
                  <a:cubicBezTo>
                    <a:pt x="5364" y="2763"/>
                    <a:pt x="5136" y="2786"/>
                    <a:pt x="4885" y="2808"/>
                  </a:cubicBezTo>
                  <a:cubicBezTo>
                    <a:pt x="4817" y="2808"/>
                    <a:pt x="4771" y="2877"/>
                    <a:pt x="4771" y="2945"/>
                  </a:cubicBezTo>
                  <a:cubicBezTo>
                    <a:pt x="4771" y="3014"/>
                    <a:pt x="4817" y="3059"/>
                    <a:pt x="4885" y="3059"/>
                  </a:cubicBezTo>
                  <a:lnTo>
                    <a:pt x="4908" y="3059"/>
                  </a:lnTo>
                  <a:cubicBezTo>
                    <a:pt x="5159" y="3037"/>
                    <a:pt x="5410" y="3014"/>
                    <a:pt x="5661" y="2968"/>
                  </a:cubicBezTo>
                  <a:cubicBezTo>
                    <a:pt x="5730" y="2945"/>
                    <a:pt x="5775" y="2877"/>
                    <a:pt x="5752" y="2808"/>
                  </a:cubicBezTo>
                  <a:cubicBezTo>
                    <a:pt x="5752" y="2752"/>
                    <a:pt x="5706" y="2711"/>
                    <a:pt x="5651" y="2711"/>
                  </a:cubicBezTo>
                  <a:close/>
                  <a:moveTo>
                    <a:pt x="4086" y="3265"/>
                  </a:moveTo>
                  <a:lnTo>
                    <a:pt x="3356" y="3311"/>
                  </a:lnTo>
                  <a:cubicBezTo>
                    <a:pt x="3287" y="3311"/>
                    <a:pt x="3219" y="3379"/>
                    <a:pt x="3242" y="3447"/>
                  </a:cubicBezTo>
                  <a:cubicBezTo>
                    <a:pt x="3242" y="3516"/>
                    <a:pt x="3287" y="3562"/>
                    <a:pt x="3356" y="3562"/>
                  </a:cubicBezTo>
                  <a:lnTo>
                    <a:pt x="4109" y="3516"/>
                  </a:lnTo>
                  <a:cubicBezTo>
                    <a:pt x="4177" y="3516"/>
                    <a:pt x="4223" y="3470"/>
                    <a:pt x="4223" y="3402"/>
                  </a:cubicBezTo>
                  <a:cubicBezTo>
                    <a:pt x="4223" y="3333"/>
                    <a:pt x="4155" y="3265"/>
                    <a:pt x="4086" y="3265"/>
                  </a:cubicBezTo>
                  <a:close/>
                  <a:moveTo>
                    <a:pt x="1758" y="3904"/>
                  </a:moveTo>
                  <a:cubicBezTo>
                    <a:pt x="1690" y="3904"/>
                    <a:pt x="1621" y="3972"/>
                    <a:pt x="1621" y="4041"/>
                  </a:cubicBezTo>
                  <a:cubicBezTo>
                    <a:pt x="1621" y="4109"/>
                    <a:pt x="1667" y="4178"/>
                    <a:pt x="1735" y="4178"/>
                  </a:cubicBezTo>
                  <a:lnTo>
                    <a:pt x="2625" y="4201"/>
                  </a:lnTo>
                  <a:cubicBezTo>
                    <a:pt x="2694" y="4201"/>
                    <a:pt x="2739" y="4132"/>
                    <a:pt x="2739" y="4064"/>
                  </a:cubicBezTo>
                  <a:cubicBezTo>
                    <a:pt x="2739" y="3995"/>
                    <a:pt x="2694" y="3950"/>
                    <a:pt x="2625" y="3950"/>
                  </a:cubicBezTo>
                  <a:lnTo>
                    <a:pt x="1758" y="3904"/>
                  </a:lnTo>
                  <a:close/>
                  <a:moveTo>
                    <a:pt x="4155" y="4634"/>
                  </a:moveTo>
                  <a:lnTo>
                    <a:pt x="3287" y="4657"/>
                  </a:lnTo>
                  <a:cubicBezTo>
                    <a:pt x="3219" y="4657"/>
                    <a:pt x="3150" y="4703"/>
                    <a:pt x="3150" y="4771"/>
                  </a:cubicBezTo>
                  <a:cubicBezTo>
                    <a:pt x="3150" y="4863"/>
                    <a:pt x="3219" y="4908"/>
                    <a:pt x="3287" y="4908"/>
                  </a:cubicBezTo>
                  <a:lnTo>
                    <a:pt x="4155" y="4885"/>
                  </a:lnTo>
                  <a:cubicBezTo>
                    <a:pt x="4223" y="4885"/>
                    <a:pt x="4292" y="4817"/>
                    <a:pt x="4292" y="4749"/>
                  </a:cubicBezTo>
                  <a:cubicBezTo>
                    <a:pt x="4292" y="4680"/>
                    <a:pt x="4223" y="4634"/>
                    <a:pt x="4155" y="4634"/>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a:extLst>
              <a:ext uri="{FF2B5EF4-FFF2-40B4-BE49-F238E27FC236}">
                <a16:creationId xmlns:a16="http://schemas.microsoft.com/office/drawing/2014/main" id="{4B4488BC-2998-9244-89AF-26300B3C6542}"/>
              </a:ext>
            </a:extLst>
          </p:cNvPr>
          <p:cNvSpPr/>
          <p:nvPr/>
        </p:nvSpPr>
        <p:spPr>
          <a:xfrm>
            <a:off x="974158" y="1463855"/>
            <a:ext cx="7445458" cy="3170099"/>
          </a:xfrm>
          <a:prstGeom prst="rect">
            <a:avLst/>
          </a:prstGeom>
        </p:spPr>
        <p:txBody>
          <a:bodyPr wrap="square">
            <a:spAutoFit/>
          </a:bodyPr>
          <a:lstStyle/>
          <a:p>
            <a:r>
              <a:rPr lang="en-US" sz="2000" dirty="0">
                <a:solidFill>
                  <a:schemeClr val="dk1"/>
                </a:solidFill>
                <a:latin typeface="Comfortaa"/>
                <a:sym typeface="Comfortaa"/>
              </a:rPr>
              <a:t>Management of a hernia:</a:t>
            </a:r>
          </a:p>
          <a:p>
            <a:pPr marL="285750" indent="-285750">
              <a:buFont typeface="Arial" panose="020B0604020202020204" pitchFamily="34" charset="0"/>
              <a:buChar char="•"/>
            </a:pPr>
            <a:r>
              <a:rPr lang="en-US" sz="2000" dirty="0">
                <a:solidFill>
                  <a:srgbClr val="FF0000"/>
                </a:solidFill>
                <a:latin typeface="Comfortaa"/>
                <a:sym typeface="Comfortaa"/>
              </a:rPr>
              <a:t>Uncomplicated hernias must be operated </a:t>
            </a:r>
            <a:r>
              <a:rPr lang="en-US" sz="2000" dirty="0">
                <a:solidFill>
                  <a:schemeClr val="dk1"/>
                </a:solidFill>
                <a:latin typeface="Comfortaa"/>
                <a:sym typeface="Comfortaa"/>
              </a:rPr>
              <a:t>( open or laparoscopic) . They will not resolve spontaneously.</a:t>
            </a:r>
          </a:p>
          <a:p>
            <a:pPr marL="285750" indent="-285750">
              <a:buFont typeface="Arial" panose="020B0604020202020204" pitchFamily="34" charset="0"/>
              <a:buChar char="•"/>
            </a:pPr>
            <a:r>
              <a:rPr lang="en-US" sz="2000" dirty="0">
                <a:solidFill>
                  <a:srgbClr val="FF0000"/>
                </a:solidFill>
                <a:latin typeface="Comfortaa"/>
                <a:sym typeface="Comfortaa"/>
              </a:rPr>
              <a:t>The procedure of choice is herniotomy </a:t>
            </a:r>
            <a:r>
              <a:rPr lang="en-US" sz="2000" dirty="0">
                <a:solidFill>
                  <a:schemeClr val="dk1"/>
                </a:solidFill>
                <a:latin typeface="Comfortaa"/>
                <a:sym typeface="Comfortaa"/>
              </a:rPr>
              <a:t>: ligation and excision of the patent </a:t>
            </a:r>
            <a:r>
              <a:rPr lang="en-US" sz="2000" dirty="0" err="1">
                <a:solidFill>
                  <a:schemeClr val="dk1"/>
                </a:solidFill>
                <a:latin typeface="Comfortaa"/>
                <a:sym typeface="Comfortaa"/>
              </a:rPr>
              <a:t>processus</a:t>
            </a:r>
            <a:r>
              <a:rPr lang="en-US" sz="2000" dirty="0">
                <a:solidFill>
                  <a:schemeClr val="dk1"/>
                </a:solidFill>
                <a:latin typeface="Comfortaa"/>
                <a:sym typeface="Comfortaa"/>
              </a:rPr>
              <a:t> </a:t>
            </a:r>
            <a:r>
              <a:rPr lang="en-US" sz="2000" dirty="0" err="1">
                <a:solidFill>
                  <a:schemeClr val="dk1"/>
                </a:solidFill>
                <a:latin typeface="Comfortaa"/>
                <a:sym typeface="Comfortaa"/>
              </a:rPr>
              <a:t>vaginlalis</a:t>
            </a:r>
            <a:r>
              <a:rPr lang="en-US" sz="2000" dirty="0">
                <a:solidFill>
                  <a:schemeClr val="dk1"/>
                </a:solidFill>
                <a:latin typeface="Comfortaa"/>
                <a:sym typeface="Comfortaa"/>
              </a:rPr>
              <a:t> </a:t>
            </a:r>
          </a:p>
          <a:p>
            <a:pPr marL="285750" indent="-285750">
              <a:buFont typeface="Arial" panose="020B0604020202020204" pitchFamily="34" charset="0"/>
              <a:buChar char="•"/>
            </a:pPr>
            <a:r>
              <a:rPr lang="en-US" sz="2000" dirty="0">
                <a:solidFill>
                  <a:srgbClr val="FF0000"/>
                </a:solidFill>
                <a:latin typeface="Comfortaa"/>
                <a:sym typeface="Comfortaa"/>
              </a:rPr>
              <a:t>Hernioplasty</a:t>
            </a:r>
            <a:r>
              <a:rPr lang="en-US" sz="2000" dirty="0">
                <a:solidFill>
                  <a:schemeClr val="dk1"/>
                </a:solidFill>
                <a:latin typeface="Comfortaa"/>
                <a:sym typeface="Comfortaa"/>
              </a:rPr>
              <a:t> : herniotomy plus reinforcement of the posterior wall of the inguinal canal with a synthetic mesh </a:t>
            </a:r>
          </a:p>
          <a:p>
            <a:pPr marL="285750" indent="-285750">
              <a:buFont typeface="Arial" panose="020B0604020202020204" pitchFamily="34" charset="0"/>
              <a:buChar char="•"/>
            </a:pPr>
            <a:r>
              <a:rPr lang="en-US" sz="2000" dirty="0">
                <a:solidFill>
                  <a:srgbClr val="FF0000"/>
                </a:solidFill>
                <a:latin typeface="Comfortaa"/>
                <a:sym typeface="Comfortaa"/>
              </a:rPr>
              <a:t>Herniorrhaphy </a:t>
            </a:r>
            <a:r>
              <a:rPr lang="en-US" sz="2000" dirty="0">
                <a:solidFill>
                  <a:schemeClr val="dk1"/>
                </a:solidFill>
                <a:latin typeface="Comfortaa"/>
                <a:sym typeface="Comfortaa"/>
              </a:rPr>
              <a:t>: herniotomy plus repair of the posterior wall of the inguinal canal </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sp>
        <p:nvSpPr>
          <p:cNvPr id="887" name="Google Shape;887;p42"/>
          <p:cNvSpPr/>
          <p:nvPr/>
        </p:nvSpPr>
        <p:spPr>
          <a:xfrm>
            <a:off x="1407513" y="749486"/>
            <a:ext cx="1331703" cy="1279687"/>
          </a:xfrm>
          <a:custGeom>
            <a:avLst/>
            <a:gdLst/>
            <a:ahLst/>
            <a:cxnLst/>
            <a:rect l="l" t="t" r="r" b="b"/>
            <a:pathLst>
              <a:path w="24754" h="23786" extrusionOk="0">
                <a:moveTo>
                  <a:pt x="7290" y="1406"/>
                </a:moveTo>
                <a:cubicBezTo>
                  <a:pt x="4097" y="2942"/>
                  <a:pt x="257" y="6621"/>
                  <a:pt x="14" y="10138"/>
                </a:cubicBezTo>
                <a:cubicBezTo>
                  <a:pt x="-228" y="13655"/>
                  <a:pt x="2642" y="20527"/>
                  <a:pt x="5835" y="22508"/>
                </a:cubicBezTo>
                <a:cubicBezTo>
                  <a:pt x="9029" y="24489"/>
                  <a:pt x="16022" y="24044"/>
                  <a:pt x="19175" y="22023"/>
                </a:cubicBezTo>
                <a:cubicBezTo>
                  <a:pt x="22328" y="20002"/>
                  <a:pt x="24754" y="13897"/>
                  <a:pt x="24754" y="10380"/>
                </a:cubicBezTo>
                <a:cubicBezTo>
                  <a:pt x="24754" y="6863"/>
                  <a:pt x="22086" y="2417"/>
                  <a:pt x="19175" y="921"/>
                </a:cubicBezTo>
                <a:cubicBezTo>
                  <a:pt x="16264" y="-575"/>
                  <a:pt x="10484" y="-130"/>
                  <a:pt x="7290" y="1406"/>
                </a:cubicBezTo>
                <a:close/>
              </a:path>
            </a:pathLst>
          </a:custGeom>
          <a:solidFill>
            <a:schemeClr val="lt1"/>
          </a:solidFill>
          <a:ln>
            <a:noFill/>
          </a:ln>
        </p:spPr>
      </p:sp>
      <p:sp>
        <p:nvSpPr>
          <p:cNvPr id="888" name="Google Shape;888;p42"/>
          <p:cNvSpPr txBox="1">
            <a:spLocks noGrp="1"/>
          </p:cNvSpPr>
          <p:nvPr>
            <p:ph type="title"/>
          </p:nvPr>
        </p:nvSpPr>
        <p:spPr>
          <a:xfrm>
            <a:off x="3177207" y="1410436"/>
            <a:ext cx="6293788" cy="531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5400" dirty="0"/>
              <a:t>HYDROCELE</a:t>
            </a:r>
            <a:endParaRPr sz="5400" dirty="0"/>
          </a:p>
        </p:txBody>
      </p:sp>
      <p:sp>
        <p:nvSpPr>
          <p:cNvPr id="890" name="Google Shape;890;p42"/>
          <p:cNvSpPr txBox="1">
            <a:spLocks noGrp="1"/>
          </p:cNvSpPr>
          <p:nvPr>
            <p:ph type="title" idx="2"/>
          </p:nvPr>
        </p:nvSpPr>
        <p:spPr>
          <a:xfrm>
            <a:off x="1407525" y="976275"/>
            <a:ext cx="1331700" cy="826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grpSp>
        <p:nvGrpSpPr>
          <p:cNvPr id="891" name="Google Shape;891;p42"/>
          <p:cNvGrpSpPr/>
          <p:nvPr/>
        </p:nvGrpSpPr>
        <p:grpSpPr>
          <a:xfrm>
            <a:off x="5961462" y="3657294"/>
            <a:ext cx="186655" cy="149254"/>
            <a:chOff x="2858987" y="3108507"/>
            <a:chExt cx="186655" cy="149254"/>
          </a:xfrm>
        </p:grpSpPr>
        <p:sp>
          <p:nvSpPr>
            <p:cNvPr id="892" name="Google Shape;892;p42"/>
            <p:cNvSpPr/>
            <p:nvPr/>
          </p:nvSpPr>
          <p:spPr>
            <a:xfrm>
              <a:off x="2870698" y="3108507"/>
              <a:ext cx="174944" cy="127045"/>
            </a:xfrm>
            <a:custGeom>
              <a:avLst/>
              <a:gdLst/>
              <a:ahLst/>
              <a:cxnLst/>
              <a:rect l="l" t="t" r="r" b="b"/>
              <a:pathLst>
                <a:path w="6483" h="4708" extrusionOk="0">
                  <a:moveTo>
                    <a:pt x="1852" y="0"/>
                  </a:moveTo>
                  <a:cubicBezTo>
                    <a:pt x="1698" y="0"/>
                    <a:pt x="1545" y="16"/>
                    <a:pt x="1393" y="51"/>
                  </a:cubicBezTo>
                  <a:cubicBezTo>
                    <a:pt x="799" y="165"/>
                    <a:pt x="251" y="644"/>
                    <a:pt x="206" y="1238"/>
                  </a:cubicBezTo>
                  <a:cubicBezTo>
                    <a:pt x="0" y="1512"/>
                    <a:pt x="137" y="2128"/>
                    <a:pt x="434" y="2584"/>
                  </a:cubicBezTo>
                  <a:cubicBezTo>
                    <a:pt x="754" y="3041"/>
                    <a:pt x="1233" y="3360"/>
                    <a:pt x="1712" y="3634"/>
                  </a:cubicBezTo>
                  <a:cubicBezTo>
                    <a:pt x="2648" y="4205"/>
                    <a:pt x="3698" y="4684"/>
                    <a:pt x="4817" y="4707"/>
                  </a:cubicBezTo>
                  <a:cubicBezTo>
                    <a:pt x="5273" y="4707"/>
                    <a:pt x="5775" y="4616"/>
                    <a:pt x="6072" y="4296"/>
                  </a:cubicBezTo>
                  <a:cubicBezTo>
                    <a:pt x="6414" y="3931"/>
                    <a:pt x="6483" y="3383"/>
                    <a:pt x="6323" y="2904"/>
                  </a:cubicBezTo>
                  <a:cubicBezTo>
                    <a:pt x="6140" y="2447"/>
                    <a:pt x="5821" y="2059"/>
                    <a:pt x="5456" y="1740"/>
                  </a:cubicBezTo>
                  <a:cubicBezTo>
                    <a:pt x="4771" y="1124"/>
                    <a:pt x="4018" y="644"/>
                    <a:pt x="3173" y="302"/>
                  </a:cubicBezTo>
                  <a:cubicBezTo>
                    <a:pt x="2749" y="132"/>
                    <a:pt x="2299" y="0"/>
                    <a:pt x="18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42"/>
            <p:cNvSpPr/>
            <p:nvPr/>
          </p:nvSpPr>
          <p:spPr>
            <a:xfrm>
              <a:off x="2858987" y="3135114"/>
              <a:ext cx="175564" cy="122647"/>
            </a:xfrm>
            <a:custGeom>
              <a:avLst/>
              <a:gdLst/>
              <a:ahLst/>
              <a:cxnLst/>
              <a:rect l="l" t="t" r="r" b="b"/>
              <a:pathLst>
                <a:path w="6506" h="4545" extrusionOk="0">
                  <a:moveTo>
                    <a:pt x="685" y="1"/>
                  </a:moveTo>
                  <a:lnTo>
                    <a:pt x="685" y="1"/>
                  </a:lnTo>
                  <a:cubicBezTo>
                    <a:pt x="1" y="754"/>
                    <a:pt x="206" y="2009"/>
                    <a:pt x="891" y="2785"/>
                  </a:cubicBezTo>
                  <a:cubicBezTo>
                    <a:pt x="1553" y="3538"/>
                    <a:pt x="2557" y="3927"/>
                    <a:pt x="3516" y="4246"/>
                  </a:cubicBezTo>
                  <a:cubicBezTo>
                    <a:pt x="3982" y="4395"/>
                    <a:pt x="4463" y="4544"/>
                    <a:pt x="4947" y="4544"/>
                  </a:cubicBezTo>
                  <a:cubicBezTo>
                    <a:pt x="5056" y="4544"/>
                    <a:pt x="5164" y="4537"/>
                    <a:pt x="5273" y="4520"/>
                  </a:cubicBezTo>
                  <a:cubicBezTo>
                    <a:pt x="5867" y="4429"/>
                    <a:pt x="6460" y="3972"/>
                    <a:pt x="6506" y="3379"/>
                  </a:cubicBezTo>
                  <a:cubicBezTo>
                    <a:pt x="6506" y="3356"/>
                    <a:pt x="6506" y="3333"/>
                    <a:pt x="6506" y="3333"/>
                  </a:cubicBezTo>
                  <a:cubicBezTo>
                    <a:pt x="6186" y="3630"/>
                    <a:pt x="5707" y="3721"/>
                    <a:pt x="5251" y="3721"/>
                  </a:cubicBezTo>
                  <a:cubicBezTo>
                    <a:pt x="4132" y="3698"/>
                    <a:pt x="3082" y="3219"/>
                    <a:pt x="2146" y="2648"/>
                  </a:cubicBezTo>
                  <a:cubicBezTo>
                    <a:pt x="1667" y="2374"/>
                    <a:pt x="1188" y="2055"/>
                    <a:pt x="868" y="1598"/>
                  </a:cubicBezTo>
                  <a:cubicBezTo>
                    <a:pt x="571" y="1142"/>
                    <a:pt x="434" y="526"/>
                    <a:pt x="640" y="252"/>
                  </a:cubicBezTo>
                  <a:cubicBezTo>
                    <a:pt x="640" y="160"/>
                    <a:pt x="663" y="92"/>
                    <a:pt x="6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42"/>
            <p:cNvSpPr/>
            <p:nvPr/>
          </p:nvSpPr>
          <p:spPr>
            <a:xfrm>
              <a:off x="2908261" y="3140052"/>
              <a:ext cx="104756" cy="65708"/>
            </a:xfrm>
            <a:custGeom>
              <a:avLst/>
              <a:gdLst/>
              <a:ahLst/>
              <a:cxnLst/>
              <a:rect l="l" t="t" r="r" b="b"/>
              <a:pathLst>
                <a:path w="3882" h="2435" extrusionOk="0">
                  <a:moveTo>
                    <a:pt x="1" y="0"/>
                  </a:moveTo>
                  <a:cubicBezTo>
                    <a:pt x="1119" y="799"/>
                    <a:pt x="2306" y="1552"/>
                    <a:pt x="3493" y="2306"/>
                  </a:cubicBezTo>
                  <a:cubicBezTo>
                    <a:pt x="3582" y="2377"/>
                    <a:pt x="3699" y="2434"/>
                    <a:pt x="3800" y="2434"/>
                  </a:cubicBezTo>
                  <a:cubicBezTo>
                    <a:pt x="3829" y="2434"/>
                    <a:pt x="3856" y="2430"/>
                    <a:pt x="3881" y="2420"/>
                  </a:cubicBezTo>
                  <a:cubicBezTo>
                    <a:pt x="3858" y="1940"/>
                    <a:pt x="3470" y="1575"/>
                    <a:pt x="3082" y="1301"/>
                  </a:cubicBezTo>
                  <a:cubicBezTo>
                    <a:pt x="2169" y="639"/>
                    <a:pt x="1119" y="183"/>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5" name="Google Shape;895;p42"/>
          <p:cNvGrpSpPr/>
          <p:nvPr/>
        </p:nvGrpSpPr>
        <p:grpSpPr>
          <a:xfrm flipH="1">
            <a:off x="7316051" y="3215255"/>
            <a:ext cx="436105" cy="547391"/>
            <a:chOff x="3474326" y="3626268"/>
            <a:chExt cx="436105" cy="547391"/>
          </a:xfrm>
        </p:grpSpPr>
        <p:sp>
          <p:nvSpPr>
            <p:cNvPr id="896" name="Google Shape;896;p42"/>
            <p:cNvSpPr/>
            <p:nvPr/>
          </p:nvSpPr>
          <p:spPr>
            <a:xfrm>
              <a:off x="3474326" y="3626268"/>
              <a:ext cx="436105" cy="547391"/>
            </a:xfrm>
            <a:custGeom>
              <a:avLst/>
              <a:gdLst/>
              <a:ahLst/>
              <a:cxnLst/>
              <a:rect l="l" t="t" r="r" b="b"/>
              <a:pathLst>
                <a:path w="16161" h="20285" extrusionOk="0">
                  <a:moveTo>
                    <a:pt x="15014" y="0"/>
                  </a:moveTo>
                  <a:cubicBezTo>
                    <a:pt x="14698" y="0"/>
                    <a:pt x="14368" y="114"/>
                    <a:pt x="14106" y="288"/>
                  </a:cubicBezTo>
                  <a:cubicBezTo>
                    <a:pt x="13307" y="790"/>
                    <a:pt x="12897" y="1703"/>
                    <a:pt x="12508" y="2548"/>
                  </a:cubicBezTo>
                  <a:cubicBezTo>
                    <a:pt x="12394" y="2822"/>
                    <a:pt x="12257" y="3118"/>
                    <a:pt x="12029" y="3301"/>
                  </a:cubicBezTo>
                  <a:cubicBezTo>
                    <a:pt x="11755" y="3506"/>
                    <a:pt x="11390" y="3552"/>
                    <a:pt x="11070" y="3666"/>
                  </a:cubicBezTo>
                  <a:cubicBezTo>
                    <a:pt x="10591" y="3872"/>
                    <a:pt x="10203" y="4282"/>
                    <a:pt x="10066" y="4785"/>
                  </a:cubicBezTo>
                  <a:cubicBezTo>
                    <a:pt x="9952" y="5173"/>
                    <a:pt x="9975" y="5629"/>
                    <a:pt x="9792" y="5994"/>
                  </a:cubicBezTo>
                  <a:cubicBezTo>
                    <a:pt x="9541" y="6519"/>
                    <a:pt x="8971" y="6816"/>
                    <a:pt x="8400" y="6953"/>
                  </a:cubicBezTo>
                  <a:cubicBezTo>
                    <a:pt x="7852" y="7090"/>
                    <a:pt x="7259" y="7113"/>
                    <a:pt x="6734" y="7295"/>
                  </a:cubicBezTo>
                  <a:cubicBezTo>
                    <a:pt x="5547" y="7729"/>
                    <a:pt x="4816" y="8870"/>
                    <a:pt x="4177" y="9943"/>
                  </a:cubicBezTo>
                  <a:cubicBezTo>
                    <a:pt x="3104" y="11701"/>
                    <a:pt x="2054" y="13458"/>
                    <a:pt x="982" y="15216"/>
                  </a:cubicBezTo>
                  <a:cubicBezTo>
                    <a:pt x="685" y="15718"/>
                    <a:pt x="365" y="16220"/>
                    <a:pt x="183" y="16791"/>
                  </a:cubicBezTo>
                  <a:cubicBezTo>
                    <a:pt x="23" y="17339"/>
                    <a:pt x="0" y="17978"/>
                    <a:pt x="251" y="18503"/>
                  </a:cubicBezTo>
                  <a:cubicBezTo>
                    <a:pt x="457" y="18913"/>
                    <a:pt x="776" y="19233"/>
                    <a:pt x="1141" y="19507"/>
                  </a:cubicBezTo>
                  <a:cubicBezTo>
                    <a:pt x="1621" y="19872"/>
                    <a:pt x="2146" y="20192"/>
                    <a:pt x="2739" y="20260"/>
                  </a:cubicBezTo>
                  <a:cubicBezTo>
                    <a:pt x="2852" y="20277"/>
                    <a:pt x="2964" y="20285"/>
                    <a:pt x="3076" y="20285"/>
                  </a:cubicBezTo>
                  <a:cubicBezTo>
                    <a:pt x="3732" y="20285"/>
                    <a:pt x="4361" y="20011"/>
                    <a:pt x="4908" y="19621"/>
                  </a:cubicBezTo>
                  <a:cubicBezTo>
                    <a:pt x="5524" y="19165"/>
                    <a:pt x="6003" y="18548"/>
                    <a:pt x="6483" y="17955"/>
                  </a:cubicBezTo>
                  <a:cubicBezTo>
                    <a:pt x="7738" y="16403"/>
                    <a:pt x="8993" y="14851"/>
                    <a:pt x="10249" y="13298"/>
                  </a:cubicBezTo>
                  <a:cubicBezTo>
                    <a:pt x="10774" y="12637"/>
                    <a:pt x="11299" y="11975"/>
                    <a:pt x="11550" y="11176"/>
                  </a:cubicBezTo>
                  <a:cubicBezTo>
                    <a:pt x="11824" y="10171"/>
                    <a:pt x="11641" y="9121"/>
                    <a:pt x="11436" y="8094"/>
                  </a:cubicBezTo>
                  <a:cubicBezTo>
                    <a:pt x="12303" y="7775"/>
                    <a:pt x="13056" y="7067"/>
                    <a:pt x="13444" y="6200"/>
                  </a:cubicBezTo>
                  <a:cubicBezTo>
                    <a:pt x="13695" y="5584"/>
                    <a:pt x="13787" y="4899"/>
                    <a:pt x="14106" y="4305"/>
                  </a:cubicBezTo>
                  <a:cubicBezTo>
                    <a:pt x="14403" y="3712"/>
                    <a:pt x="14928" y="3255"/>
                    <a:pt x="15362" y="2730"/>
                  </a:cubicBezTo>
                  <a:cubicBezTo>
                    <a:pt x="15795" y="2205"/>
                    <a:pt x="16161" y="1543"/>
                    <a:pt x="16046" y="881"/>
                  </a:cubicBezTo>
                  <a:cubicBezTo>
                    <a:pt x="16001" y="653"/>
                    <a:pt x="15909" y="425"/>
                    <a:pt x="15727" y="265"/>
                  </a:cubicBezTo>
                  <a:cubicBezTo>
                    <a:pt x="15530" y="79"/>
                    <a:pt x="15277" y="0"/>
                    <a:pt x="150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42"/>
            <p:cNvSpPr/>
            <p:nvPr/>
          </p:nvSpPr>
          <p:spPr>
            <a:xfrm>
              <a:off x="3495887" y="3856369"/>
              <a:ext cx="263023" cy="294352"/>
            </a:xfrm>
            <a:custGeom>
              <a:avLst/>
              <a:gdLst/>
              <a:ahLst/>
              <a:cxnLst/>
              <a:rect l="l" t="t" r="r" b="b"/>
              <a:pathLst>
                <a:path w="9747" h="10908" extrusionOk="0">
                  <a:moveTo>
                    <a:pt x="5318" y="1"/>
                  </a:moveTo>
                  <a:cubicBezTo>
                    <a:pt x="3561" y="2055"/>
                    <a:pt x="2054" y="4498"/>
                    <a:pt x="867" y="7054"/>
                  </a:cubicBezTo>
                  <a:cubicBezTo>
                    <a:pt x="411" y="8035"/>
                    <a:pt x="0" y="9245"/>
                    <a:pt x="616" y="10135"/>
                  </a:cubicBezTo>
                  <a:cubicBezTo>
                    <a:pt x="974" y="10665"/>
                    <a:pt x="1602" y="10908"/>
                    <a:pt x="2245" y="10908"/>
                  </a:cubicBezTo>
                  <a:cubicBezTo>
                    <a:pt x="2627" y="10908"/>
                    <a:pt x="3015" y="10822"/>
                    <a:pt x="3355" y="10660"/>
                  </a:cubicBezTo>
                  <a:cubicBezTo>
                    <a:pt x="4291" y="10250"/>
                    <a:pt x="4953" y="9405"/>
                    <a:pt x="5592" y="8606"/>
                  </a:cubicBezTo>
                  <a:cubicBezTo>
                    <a:pt x="6985" y="6871"/>
                    <a:pt x="8354" y="5114"/>
                    <a:pt x="9747" y="3356"/>
                  </a:cubicBezTo>
                  <a:cubicBezTo>
                    <a:pt x="8879" y="3105"/>
                    <a:pt x="7966" y="2854"/>
                    <a:pt x="7350" y="2192"/>
                  </a:cubicBezTo>
                  <a:cubicBezTo>
                    <a:pt x="6642" y="1462"/>
                    <a:pt x="6300" y="275"/>
                    <a:pt x="53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42"/>
            <p:cNvSpPr/>
            <p:nvPr/>
          </p:nvSpPr>
          <p:spPr>
            <a:xfrm>
              <a:off x="3731169" y="3626268"/>
              <a:ext cx="179261" cy="217823"/>
            </a:xfrm>
            <a:custGeom>
              <a:avLst/>
              <a:gdLst/>
              <a:ahLst/>
              <a:cxnLst/>
              <a:rect l="l" t="t" r="r" b="b"/>
              <a:pathLst>
                <a:path w="6643" h="8072" extrusionOk="0">
                  <a:moveTo>
                    <a:pt x="5496" y="0"/>
                  </a:moveTo>
                  <a:cubicBezTo>
                    <a:pt x="5180" y="0"/>
                    <a:pt x="4850" y="114"/>
                    <a:pt x="4588" y="288"/>
                  </a:cubicBezTo>
                  <a:cubicBezTo>
                    <a:pt x="3789" y="790"/>
                    <a:pt x="3379" y="1703"/>
                    <a:pt x="2990" y="2548"/>
                  </a:cubicBezTo>
                  <a:cubicBezTo>
                    <a:pt x="2876" y="2822"/>
                    <a:pt x="2739" y="3118"/>
                    <a:pt x="2511" y="3301"/>
                  </a:cubicBezTo>
                  <a:cubicBezTo>
                    <a:pt x="2237" y="3506"/>
                    <a:pt x="1872" y="3552"/>
                    <a:pt x="1552" y="3666"/>
                  </a:cubicBezTo>
                  <a:cubicBezTo>
                    <a:pt x="1073" y="3872"/>
                    <a:pt x="685" y="4282"/>
                    <a:pt x="548" y="4785"/>
                  </a:cubicBezTo>
                  <a:cubicBezTo>
                    <a:pt x="434" y="5173"/>
                    <a:pt x="457" y="5629"/>
                    <a:pt x="274" y="6017"/>
                  </a:cubicBezTo>
                  <a:cubicBezTo>
                    <a:pt x="206" y="6131"/>
                    <a:pt x="114" y="6268"/>
                    <a:pt x="0" y="6360"/>
                  </a:cubicBezTo>
                  <a:cubicBezTo>
                    <a:pt x="388" y="7113"/>
                    <a:pt x="1050" y="7706"/>
                    <a:pt x="1826" y="8003"/>
                  </a:cubicBezTo>
                  <a:cubicBezTo>
                    <a:pt x="1895" y="8026"/>
                    <a:pt x="1941" y="8049"/>
                    <a:pt x="1986" y="8071"/>
                  </a:cubicBezTo>
                  <a:cubicBezTo>
                    <a:pt x="2831" y="7729"/>
                    <a:pt x="3561" y="7044"/>
                    <a:pt x="3926" y="6200"/>
                  </a:cubicBezTo>
                  <a:cubicBezTo>
                    <a:pt x="4177" y="5584"/>
                    <a:pt x="4269" y="4899"/>
                    <a:pt x="4588" y="4305"/>
                  </a:cubicBezTo>
                  <a:cubicBezTo>
                    <a:pt x="4885" y="3712"/>
                    <a:pt x="5410" y="3255"/>
                    <a:pt x="5844" y="2730"/>
                  </a:cubicBezTo>
                  <a:cubicBezTo>
                    <a:pt x="6277" y="2205"/>
                    <a:pt x="6643" y="1543"/>
                    <a:pt x="6528" y="881"/>
                  </a:cubicBezTo>
                  <a:cubicBezTo>
                    <a:pt x="6483" y="653"/>
                    <a:pt x="6391" y="425"/>
                    <a:pt x="6209" y="265"/>
                  </a:cubicBezTo>
                  <a:cubicBezTo>
                    <a:pt x="6012" y="79"/>
                    <a:pt x="5759" y="0"/>
                    <a:pt x="5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9" name="Google Shape;899;p42"/>
          <p:cNvGrpSpPr/>
          <p:nvPr/>
        </p:nvGrpSpPr>
        <p:grpSpPr>
          <a:xfrm>
            <a:off x="3716290" y="4256524"/>
            <a:ext cx="150927" cy="143533"/>
            <a:chOff x="3716290" y="4256524"/>
            <a:chExt cx="150927" cy="143533"/>
          </a:xfrm>
        </p:grpSpPr>
        <p:sp>
          <p:nvSpPr>
            <p:cNvPr id="900" name="Google Shape;900;p42"/>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42"/>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42"/>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3" name="Google Shape;903;p42"/>
          <p:cNvSpPr/>
          <p:nvPr/>
        </p:nvSpPr>
        <p:spPr>
          <a:xfrm>
            <a:off x="8761530" y="3096390"/>
            <a:ext cx="692948" cy="785102"/>
          </a:xfrm>
          <a:custGeom>
            <a:avLst/>
            <a:gdLst/>
            <a:ahLst/>
            <a:cxnLst/>
            <a:rect l="l" t="t" r="r" b="b"/>
            <a:pathLst>
              <a:path w="25679" h="29094" extrusionOk="0">
                <a:moveTo>
                  <a:pt x="15362" y="0"/>
                </a:moveTo>
                <a:cubicBezTo>
                  <a:pt x="14997" y="0"/>
                  <a:pt x="14631" y="16"/>
                  <a:pt x="14266" y="43"/>
                </a:cubicBezTo>
                <a:cubicBezTo>
                  <a:pt x="13581" y="112"/>
                  <a:pt x="12897" y="203"/>
                  <a:pt x="12280" y="500"/>
                </a:cubicBezTo>
                <a:cubicBezTo>
                  <a:pt x="11504" y="888"/>
                  <a:pt x="10911" y="1550"/>
                  <a:pt x="10409" y="2234"/>
                </a:cubicBezTo>
                <a:cubicBezTo>
                  <a:pt x="8080" y="5498"/>
                  <a:pt x="7533" y="9653"/>
                  <a:pt x="6254" y="13464"/>
                </a:cubicBezTo>
                <a:cubicBezTo>
                  <a:pt x="6232" y="13533"/>
                  <a:pt x="6186" y="13624"/>
                  <a:pt x="6140" y="13693"/>
                </a:cubicBezTo>
                <a:cubicBezTo>
                  <a:pt x="6088" y="13737"/>
                  <a:pt x="6021" y="13758"/>
                  <a:pt x="5951" y="13758"/>
                </a:cubicBezTo>
                <a:cubicBezTo>
                  <a:pt x="5806" y="13758"/>
                  <a:pt x="5647" y="13671"/>
                  <a:pt x="5570" y="13533"/>
                </a:cubicBezTo>
                <a:cubicBezTo>
                  <a:pt x="5456" y="13350"/>
                  <a:pt x="5478" y="13099"/>
                  <a:pt x="5501" y="12871"/>
                </a:cubicBezTo>
                <a:cubicBezTo>
                  <a:pt x="5752" y="10383"/>
                  <a:pt x="6277" y="7941"/>
                  <a:pt x="7053" y="5544"/>
                </a:cubicBezTo>
                <a:cubicBezTo>
                  <a:pt x="7259" y="4928"/>
                  <a:pt x="7464" y="4289"/>
                  <a:pt x="7487" y="3627"/>
                </a:cubicBezTo>
                <a:cubicBezTo>
                  <a:pt x="7510" y="2965"/>
                  <a:pt x="7282" y="2257"/>
                  <a:pt x="6734" y="1869"/>
                </a:cubicBezTo>
                <a:cubicBezTo>
                  <a:pt x="6438" y="1663"/>
                  <a:pt x="6097" y="1577"/>
                  <a:pt x="5742" y="1577"/>
                </a:cubicBezTo>
                <a:cubicBezTo>
                  <a:pt x="5195" y="1577"/>
                  <a:pt x="4617" y="1784"/>
                  <a:pt x="4132" y="2075"/>
                </a:cubicBezTo>
                <a:cubicBezTo>
                  <a:pt x="3196" y="2622"/>
                  <a:pt x="2443" y="3467"/>
                  <a:pt x="1872" y="4403"/>
                </a:cubicBezTo>
                <a:cubicBezTo>
                  <a:pt x="0" y="7461"/>
                  <a:pt x="137" y="11296"/>
                  <a:pt x="662" y="14834"/>
                </a:cubicBezTo>
                <a:cubicBezTo>
                  <a:pt x="1233" y="18509"/>
                  <a:pt x="2169" y="22138"/>
                  <a:pt x="3470" y="25608"/>
                </a:cubicBezTo>
                <a:cubicBezTo>
                  <a:pt x="3903" y="26772"/>
                  <a:pt x="4588" y="28164"/>
                  <a:pt x="5958" y="28735"/>
                </a:cubicBezTo>
                <a:cubicBezTo>
                  <a:pt x="6548" y="28997"/>
                  <a:pt x="7176" y="29093"/>
                  <a:pt x="7811" y="29093"/>
                </a:cubicBezTo>
                <a:cubicBezTo>
                  <a:pt x="8281" y="29093"/>
                  <a:pt x="8756" y="29041"/>
                  <a:pt x="9222" y="28963"/>
                </a:cubicBezTo>
                <a:cubicBezTo>
                  <a:pt x="13673" y="28255"/>
                  <a:pt x="17485" y="25379"/>
                  <a:pt x="20657" y="22161"/>
                </a:cubicBezTo>
                <a:cubicBezTo>
                  <a:pt x="22050" y="20746"/>
                  <a:pt x="23351" y="19216"/>
                  <a:pt x="24264" y="17459"/>
                </a:cubicBezTo>
                <a:cubicBezTo>
                  <a:pt x="25177" y="15701"/>
                  <a:pt x="25679" y="13670"/>
                  <a:pt x="25382" y="11730"/>
                </a:cubicBezTo>
                <a:cubicBezTo>
                  <a:pt x="25291" y="11182"/>
                  <a:pt x="25108" y="10611"/>
                  <a:pt x="24652" y="10337"/>
                </a:cubicBezTo>
                <a:cubicBezTo>
                  <a:pt x="24472" y="10236"/>
                  <a:pt x="24273" y="10190"/>
                  <a:pt x="24071" y="10190"/>
                </a:cubicBezTo>
                <a:cubicBezTo>
                  <a:pt x="23686" y="10190"/>
                  <a:pt x="23293" y="10356"/>
                  <a:pt x="23008" y="10611"/>
                </a:cubicBezTo>
                <a:cubicBezTo>
                  <a:pt x="22552" y="10999"/>
                  <a:pt x="22278" y="11524"/>
                  <a:pt x="22004" y="12049"/>
                </a:cubicBezTo>
                <a:cubicBezTo>
                  <a:pt x="20885" y="14241"/>
                  <a:pt x="19516" y="16295"/>
                  <a:pt x="17918" y="18166"/>
                </a:cubicBezTo>
                <a:cubicBezTo>
                  <a:pt x="19288" y="15222"/>
                  <a:pt x="20657" y="12255"/>
                  <a:pt x="21639" y="9173"/>
                </a:cubicBezTo>
                <a:cubicBezTo>
                  <a:pt x="22232" y="7347"/>
                  <a:pt x="22643" y="5316"/>
                  <a:pt x="21913" y="3558"/>
                </a:cubicBezTo>
                <a:cubicBezTo>
                  <a:pt x="21342" y="2166"/>
                  <a:pt x="20087" y="1116"/>
                  <a:pt x="18694" y="568"/>
                </a:cubicBezTo>
                <a:cubicBezTo>
                  <a:pt x="17639" y="153"/>
                  <a:pt x="16505" y="0"/>
                  <a:pt x="153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4" name="Google Shape;904;p42"/>
          <p:cNvGrpSpPr/>
          <p:nvPr/>
        </p:nvGrpSpPr>
        <p:grpSpPr>
          <a:xfrm>
            <a:off x="4017428" y="2426261"/>
            <a:ext cx="1109326" cy="2740462"/>
            <a:chOff x="1985590" y="3490398"/>
            <a:chExt cx="1109326" cy="2740462"/>
          </a:xfrm>
        </p:grpSpPr>
        <p:sp>
          <p:nvSpPr>
            <p:cNvPr id="905" name="Google Shape;905;p42"/>
            <p:cNvSpPr/>
            <p:nvPr/>
          </p:nvSpPr>
          <p:spPr>
            <a:xfrm>
              <a:off x="2299102" y="3490398"/>
              <a:ext cx="614745" cy="567414"/>
            </a:xfrm>
            <a:custGeom>
              <a:avLst/>
              <a:gdLst/>
              <a:ahLst/>
              <a:cxnLst/>
              <a:rect l="l" t="t" r="r" b="b"/>
              <a:pathLst>
                <a:path w="22781" h="21027" extrusionOk="0">
                  <a:moveTo>
                    <a:pt x="12014" y="1"/>
                  </a:moveTo>
                  <a:cubicBezTo>
                    <a:pt x="11821" y="1"/>
                    <a:pt x="11628" y="10"/>
                    <a:pt x="11436" y="28"/>
                  </a:cubicBezTo>
                  <a:cubicBezTo>
                    <a:pt x="9496" y="210"/>
                    <a:pt x="7715" y="1214"/>
                    <a:pt x="6186" y="2447"/>
                  </a:cubicBezTo>
                  <a:cubicBezTo>
                    <a:pt x="5410" y="3086"/>
                    <a:pt x="4657" y="3839"/>
                    <a:pt x="4337" y="4798"/>
                  </a:cubicBezTo>
                  <a:cubicBezTo>
                    <a:pt x="3858" y="6259"/>
                    <a:pt x="4520" y="7834"/>
                    <a:pt x="5159" y="9249"/>
                  </a:cubicBezTo>
                  <a:cubicBezTo>
                    <a:pt x="6026" y="11189"/>
                    <a:pt x="6917" y="13129"/>
                    <a:pt x="7807" y="15069"/>
                  </a:cubicBezTo>
                  <a:cubicBezTo>
                    <a:pt x="6483" y="13746"/>
                    <a:pt x="5182" y="12422"/>
                    <a:pt x="3881" y="11098"/>
                  </a:cubicBezTo>
                  <a:cubicBezTo>
                    <a:pt x="3289" y="10506"/>
                    <a:pt x="2600" y="9876"/>
                    <a:pt x="1795" y="9876"/>
                  </a:cubicBezTo>
                  <a:cubicBezTo>
                    <a:pt x="1730" y="9876"/>
                    <a:pt x="1664" y="9880"/>
                    <a:pt x="1598" y="9888"/>
                  </a:cubicBezTo>
                  <a:cubicBezTo>
                    <a:pt x="754" y="9979"/>
                    <a:pt x="137" y="10847"/>
                    <a:pt x="69" y="11691"/>
                  </a:cubicBezTo>
                  <a:cubicBezTo>
                    <a:pt x="1" y="12536"/>
                    <a:pt x="343" y="13380"/>
                    <a:pt x="754" y="14111"/>
                  </a:cubicBezTo>
                  <a:cubicBezTo>
                    <a:pt x="2899" y="18060"/>
                    <a:pt x="7168" y="20776"/>
                    <a:pt x="11664" y="21027"/>
                  </a:cubicBezTo>
                  <a:cubicBezTo>
                    <a:pt x="17485" y="20639"/>
                    <a:pt x="22506" y="15069"/>
                    <a:pt x="22735" y="8952"/>
                  </a:cubicBezTo>
                  <a:cubicBezTo>
                    <a:pt x="22780" y="7834"/>
                    <a:pt x="22643" y="6601"/>
                    <a:pt x="21890" y="5780"/>
                  </a:cubicBezTo>
                  <a:cubicBezTo>
                    <a:pt x="21485" y="5325"/>
                    <a:pt x="20848" y="5062"/>
                    <a:pt x="20247" y="5062"/>
                  </a:cubicBezTo>
                  <a:cubicBezTo>
                    <a:pt x="19731" y="5062"/>
                    <a:pt x="19241" y="5256"/>
                    <a:pt x="18946" y="5688"/>
                  </a:cubicBezTo>
                  <a:cubicBezTo>
                    <a:pt x="18558" y="6213"/>
                    <a:pt x="18580" y="6944"/>
                    <a:pt x="18580" y="7606"/>
                  </a:cubicBezTo>
                  <a:cubicBezTo>
                    <a:pt x="18535" y="9569"/>
                    <a:pt x="17964" y="11554"/>
                    <a:pt x="16960" y="13266"/>
                  </a:cubicBezTo>
                  <a:cubicBezTo>
                    <a:pt x="17097" y="11372"/>
                    <a:pt x="17211" y="9477"/>
                    <a:pt x="17348" y="7583"/>
                  </a:cubicBezTo>
                  <a:cubicBezTo>
                    <a:pt x="17462" y="5757"/>
                    <a:pt x="17553" y="3794"/>
                    <a:pt x="16572" y="2264"/>
                  </a:cubicBezTo>
                  <a:cubicBezTo>
                    <a:pt x="15604" y="761"/>
                    <a:pt x="13799" y="1"/>
                    <a:pt x="120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2"/>
            <p:cNvSpPr/>
            <p:nvPr/>
          </p:nvSpPr>
          <p:spPr>
            <a:xfrm>
              <a:off x="1985590" y="3902567"/>
              <a:ext cx="1109326" cy="2328293"/>
            </a:xfrm>
            <a:custGeom>
              <a:avLst/>
              <a:gdLst/>
              <a:ahLst/>
              <a:cxnLst/>
              <a:rect l="l" t="t" r="r" b="b"/>
              <a:pathLst>
                <a:path w="41109" h="86281" extrusionOk="0">
                  <a:moveTo>
                    <a:pt x="3600" y="39967"/>
                  </a:moveTo>
                  <a:cubicBezTo>
                    <a:pt x="2921" y="39967"/>
                    <a:pt x="2330" y="40561"/>
                    <a:pt x="1941" y="41155"/>
                  </a:cubicBezTo>
                  <a:cubicBezTo>
                    <a:pt x="320" y="43620"/>
                    <a:pt x="0" y="46747"/>
                    <a:pt x="183" y="49691"/>
                  </a:cubicBezTo>
                  <a:cubicBezTo>
                    <a:pt x="434" y="53983"/>
                    <a:pt x="1667" y="58228"/>
                    <a:pt x="3744" y="61994"/>
                  </a:cubicBezTo>
                  <a:cubicBezTo>
                    <a:pt x="5342" y="64916"/>
                    <a:pt x="7442" y="67541"/>
                    <a:pt x="9633" y="70074"/>
                  </a:cubicBezTo>
                  <a:cubicBezTo>
                    <a:pt x="8355" y="68294"/>
                    <a:pt x="7693" y="66514"/>
                    <a:pt x="7213" y="64802"/>
                  </a:cubicBezTo>
                  <a:cubicBezTo>
                    <a:pt x="5387" y="58479"/>
                    <a:pt x="4794" y="51791"/>
                    <a:pt x="5479" y="45241"/>
                  </a:cubicBezTo>
                  <a:cubicBezTo>
                    <a:pt x="5661" y="43551"/>
                    <a:pt x="5821" y="41611"/>
                    <a:pt x="4611" y="40424"/>
                  </a:cubicBezTo>
                  <a:cubicBezTo>
                    <a:pt x="4383" y="40219"/>
                    <a:pt x="4132" y="40036"/>
                    <a:pt x="3835" y="39991"/>
                  </a:cubicBezTo>
                  <a:cubicBezTo>
                    <a:pt x="3756" y="39974"/>
                    <a:pt x="3677" y="39967"/>
                    <a:pt x="3600" y="39967"/>
                  </a:cubicBezTo>
                  <a:close/>
                  <a:moveTo>
                    <a:pt x="27756" y="1"/>
                  </a:moveTo>
                  <a:cubicBezTo>
                    <a:pt x="26889" y="708"/>
                    <a:pt x="26250" y="1713"/>
                    <a:pt x="25976" y="2808"/>
                  </a:cubicBezTo>
                  <a:cubicBezTo>
                    <a:pt x="25907" y="1941"/>
                    <a:pt x="25770" y="982"/>
                    <a:pt x="25108" y="412"/>
                  </a:cubicBezTo>
                  <a:cubicBezTo>
                    <a:pt x="24881" y="216"/>
                    <a:pt x="24573" y="125"/>
                    <a:pt x="24268" y="125"/>
                  </a:cubicBezTo>
                  <a:cubicBezTo>
                    <a:pt x="23683" y="125"/>
                    <a:pt x="23107" y="458"/>
                    <a:pt x="23122" y="1028"/>
                  </a:cubicBezTo>
                  <a:cubicBezTo>
                    <a:pt x="23145" y="1827"/>
                    <a:pt x="24218" y="2375"/>
                    <a:pt x="24035" y="3151"/>
                  </a:cubicBezTo>
                  <a:cubicBezTo>
                    <a:pt x="24022" y="2561"/>
                    <a:pt x="23437" y="2227"/>
                    <a:pt x="22850" y="2227"/>
                  </a:cubicBezTo>
                  <a:cubicBezTo>
                    <a:pt x="22415" y="2227"/>
                    <a:pt x="21980" y="2410"/>
                    <a:pt x="21776" y="2808"/>
                  </a:cubicBezTo>
                  <a:cubicBezTo>
                    <a:pt x="21388" y="3630"/>
                    <a:pt x="22050" y="4657"/>
                    <a:pt x="22917" y="4885"/>
                  </a:cubicBezTo>
                  <a:cubicBezTo>
                    <a:pt x="22780" y="4870"/>
                    <a:pt x="22641" y="4860"/>
                    <a:pt x="22501" y="4860"/>
                  </a:cubicBezTo>
                  <a:cubicBezTo>
                    <a:pt x="22222" y="4860"/>
                    <a:pt x="21943" y="4901"/>
                    <a:pt x="21684" y="5022"/>
                  </a:cubicBezTo>
                  <a:cubicBezTo>
                    <a:pt x="21205" y="5251"/>
                    <a:pt x="20908" y="5958"/>
                    <a:pt x="21274" y="6369"/>
                  </a:cubicBezTo>
                  <a:cubicBezTo>
                    <a:pt x="21433" y="6529"/>
                    <a:pt x="21662" y="6597"/>
                    <a:pt x="21890" y="6666"/>
                  </a:cubicBezTo>
                  <a:cubicBezTo>
                    <a:pt x="22532" y="6835"/>
                    <a:pt x="23194" y="6941"/>
                    <a:pt x="23888" y="6941"/>
                  </a:cubicBezTo>
                  <a:cubicBezTo>
                    <a:pt x="24502" y="6941"/>
                    <a:pt x="25141" y="6859"/>
                    <a:pt x="25816" y="6666"/>
                  </a:cubicBezTo>
                  <a:lnTo>
                    <a:pt x="25816" y="6666"/>
                  </a:lnTo>
                  <a:cubicBezTo>
                    <a:pt x="26227" y="12783"/>
                    <a:pt x="25108" y="18832"/>
                    <a:pt x="23305" y="24721"/>
                  </a:cubicBezTo>
                  <a:cubicBezTo>
                    <a:pt x="23511" y="22164"/>
                    <a:pt x="23282" y="19471"/>
                    <a:pt x="22963" y="16846"/>
                  </a:cubicBezTo>
                  <a:cubicBezTo>
                    <a:pt x="22689" y="14586"/>
                    <a:pt x="22278" y="12190"/>
                    <a:pt x="20794" y="10455"/>
                  </a:cubicBezTo>
                  <a:cubicBezTo>
                    <a:pt x="20156" y="9694"/>
                    <a:pt x="19222" y="9062"/>
                    <a:pt x="18241" y="9062"/>
                  </a:cubicBezTo>
                  <a:cubicBezTo>
                    <a:pt x="18134" y="9062"/>
                    <a:pt x="18026" y="9070"/>
                    <a:pt x="17918" y="9085"/>
                  </a:cubicBezTo>
                  <a:cubicBezTo>
                    <a:pt x="16709" y="9268"/>
                    <a:pt x="15841" y="10478"/>
                    <a:pt x="15750" y="11710"/>
                  </a:cubicBezTo>
                  <a:cubicBezTo>
                    <a:pt x="15659" y="12920"/>
                    <a:pt x="16184" y="14130"/>
                    <a:pt x="16891" y="15111"/>
                  </a:cubicBezTo>
                  <a:cubicBezTo>
                    <a:pt x="17599" y="16115"/>
                    <a:pt x="18489" y="16983"/>
                    <a:pt x="19265" y="17919"/>
                  </a:cubicBezTo>
                  <a:cubicBezTo>
                    <a:pt x="21548" y="20795"/>
                    <a:pt x="22575" y="24584"/>
                    <a:pt x="22164" y="28213"/>
                  </a:cubicBezTo>
                  <a:cubicBezTo>
                    <a:pt x="21548" y="30039"/>
                    <a:pt x="20863" y="31842"/>
                    <a:pt x="20155" y="33622"/>
                  </a:cubicBezTo>
                  <a:cubicBezTo>
                    <a:pt x="17416" y="40607"/>
                    <a:pt x="14335" y="47523"/>
                    <a:pt x="12440" y="54759"/>
                  </a:cubicBezTo>
                  <a:cubicBezTo>
                    <a:pt x="11276" y="44350"/>
                    <a:pt x="18968" y="34079"/>
                    <a:pt x="16640" y="23899"/>
                  </a:cubicBezTo>
                  <a:cubicBezTo>
                    <a:pt x="16435" y="22963"/>
                    <a:pt x="16092" y="21982"/>
                    <a:pt x="15248" y="21525"/>
                  </a:cubicBezTo>
                  <a:cubicBezTo>
                    <a:pt x="14967" y="21367"/>
                    <a:pt x="14673" y="21296"/>
                    <a:pt x="14381" y="21296"/>
                  </a:cubicBezTo>
                  <a:cubicBezTo>
                    <a:pt x="13106" y="21296"/>
                    <a:pt x="11841" y="22644"/>
                    <a:pt x="11619" y="24036"/>
                  </a:cubicBezTo>
                  <a:cubicBezTo>
                    <a:pt x="11345" y="25748"/>
                    <a:pt x="11984" y="27437"/>
                    <a:pt x="12121" y="29172"/>
                  </a:cubicBezTo>
                  <a:cubicBezTo>
                    <a:pt x="12326" y="31796"/>
                    <a:pt x="11322" y="34353"/>
                    <a:pt x="10683" y="36909"/>
                  </a:cubicBezTo>
                  <a:cubicBezTo>
                    <a:pt x="9176" y="42935"/>
                    <a:pt x="9770" y="49486"/>
                    <a:pt x="12326" y="55147"/>
                  </a:cubicBezTo>
                  <a:cubicBezTo>
                    <a:pt x="11938" y="56699"/>
                    <a:pt x="11596" y="58274"/>
                    <a:pt x="11322" y="59872"/>
                  </a:cubicBezTo>
                  <a:cubicBezTo>
                    <a:pt x="10660" y="63706"/>
                    <a:pt x="10477" y="67678"/>
                    <a:pt x="10911" y="71558"/>
                  </a:cubicBezTo>
                  <a:cubicBezTo>
                    <a:pt x="10477" y="71056"/>
                    <a:pt x="10044" y="70577"/>
                    <a:pt x="9633" y="70074"/>
                  </a:cubicBezTo>
                  <a:lnTo>
                    <a:pt x="9633" y="70074"/>
                  </a:lnTo>
                  <a:cubicBezTo>
                    <a:pt x="9998" y="70599"/>
                    <a:pt x="10432" y="71124"/>
                    <a:pt x="10934" y="71649"/>
                  </a:cubicBezTo>
                  <a:cubicBezTo>
                    <a:pt x="11527" y="76990"/>
                    <a:pt x="13330" y="82103"/>
                    <a:pt x="16686" y="86280"/>
                  </a:cubicBezTo>
                  <a:cubicBezTo>
                    <a:pt x="17234" y="85664"/>
                    <a:pt x="16709" y="84705"/>
                    <a:pt x="16229" y="84021"/>
                  </a:cubicBezTo>
                  <a:cubicBezTo>
                    <a:pt x="11025" y="76694"/>
                    <a:pt x="10546" y="66879"/>
                    <a:pt x="12486" y="58091"/>
                  </a:cubicBezTo>
                  <a:cubicBezTo>
                    <a:pt x="13604" y="52955"/>
                    <a:pt x="15476" y="48025"/>
                    <a:pt x="17507" y="43163"/>
                  </a:cubicBezTo>
                  <a:cubicBezTo>
                    <a:pt x="24857" y="39626"/>
                    <a:pt x="30815" y="33645"/>
                    <a:pt x="34421" y="26455"/>
                  </a:cubicBezTo>
                  <a:cubicBezTo>
                    <a:pt x="34923" y="25428"/>
                    <a:pt x="35403" y="24355"/>
                    <a:pt x="35357" y="23214"/>
                  </a:cubicBezTo>
                  <a:cubicBezTo>
                    <a:pt x="35311" y="22073"/>
                    <a:pt x="34604" y="20886"/>
                    <a:pt x="33485" y="20658"/>
                  </a:cubicBezTo>
                  <a:cubicBezTo>
                    <a:pt x="33343" y="20628"/>
                    <a:pt x="33201" y="20614"/>
                    <a:pt x="33061" y="20614"/>
                  </a:cubicBezTo>
                  <a:cubicBezTo>
                    <a:pt x="32236" y="20614"/>
                    <a:pt x="31458" y="21096"/>
                    <a:pt x="30815" y="21662"/>
                  </a:cubicBezTo>
                  <a:cubicBezTo>
                    <a:pt x="28943" y="23328"/>
                    <a:pt x="27893" y="25725"/>
                    <a:pt x="26797" y="28007"/>
                  </a:cubicBezTo>
                  <a:cubicBezTo>
                    <a:pt x="24446" y="32801"/>
                    <a:pt x="21548" y="37366"/>
                    <a:pt x="18192" y="41520"/>
                  </a:cubicBezTo>
                  <a:cubicBezTo>
                    <a:pt x="19425" y="38621"/>
                    <a:pt x="20680" y="35745"/>
                    <a:pt x="21867" y="32824"/>
                  </a:cubicBezTo>
                  <a:cubicBezTo>
                    <a:pt x="23602" y="28464"/>
                    <a:pt x="25177" y="23945"/>
                    <a:pt x="26135" y="19357"/>
                  </a:cubicBezTo>
                  <a:cubicBezTo>
                    <a:pt x="29468" y="14084"/>
                    <a:pt x="35197" y="10432"/>
                    <a:pt x="39739" y="5867"/>
                  </a:cubicBezTo>
                  <a:cubicBezTo>
                    <a:pt x="40219" y="5388"/>
                    <a:pt x="40698" y="4863"/>
                    <a:pt x="40835" y="4201"/>
                  </a:cubicBezTo>
                  <a:cubicBezTo>
                    <a:pt x="41109" y="2877"/>
                    <a:pt x="39716" y="1667"/>
                    <a:pt x="38347" y="1621"/>
                  </a:cubicBezTo>
                  <a:cubicBezTo>
                    <a:pt x="38309" y="1620"/>
                    <a:pt x="38271" y="1620"/>
                    <a:pt x="38233" y="1620"/>
                  </a:cubicBezTo>
                  <a:cubicBezTo>
                    <a:pt x="36930" y="1620"/>
                    <a:pt x="35715" y="2376"/>
                    <a:pt x="34672" y="3196"/>
                  </a:cubicBezTo>
                  <a:cubicBezTo>
                    <a:pt x="31317" y="5821"/>
                    <a:pt x="28669" y="9314"/>
                    <a:pt x="27003" y="13240"/>
                  </a:cubicBezTo>
                  <a:cubicBezTo>
                    <a:pt x="27163" y="11025"/>
                    <a:pt x="27140" y="8811"/>
                    <a:pt x="26866" y="6597"/>
                  </a:cubicBezTo>
                  <a:cubicBezTo>
                    <a:pt x="28715" y="5730"/>
                    <a:pt x="30153" y="4018"/>
                    <a:pt x="30678" y="2055"/>
                  </a:cubicBezTo>
                  <a:cubicBezTo>
                    <a:pt x="30532" y="2031"/>
                    <a:pt x="30386" y="2019"/>
                    <a:pt x="30239" y="2019"/>
                  </a:cubicBezTo>
                  <a:cubicBezTo>
                    <a:pt x="29283" y="2019"/>
                    <a:pt x="28339" y="2522"/>
                    <a:pt x="27824" y="3333"/>
                  </a:cubicBezTo>
                  <a:cubicBezTo>
                    <a:pt x="28395" y="2329"/>
                    <a:pt x="28372" y="1005"/>
                    <a:pt x="277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7" name="Google Shape;907;p42"/>
          <p:cNvSpPr/>
          <p:nvPr/>
        </p:nvSpPr>
        <p:spPr>
          <a:xfrm flipH="1">
            <a:off x="8154831" y="2548831"/>
            <a:ext cx="68096" cy="64973"/>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2"/>
          <p:cNvSpPr/>
          <p:nvPr/>
        </p:nvSpPr>
        <p:spPr>
          <a:xfrm flipH="1">
            <a:off x="1339431" y="790856"/>
            <a:ext cx="68096" cy="64973"/>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9" name="Google Shape;909;p42"/>
          <p:cNvGrpSpPr/>
          <p:nvPr/>
        </p:nvGrpSpPr>
        <p:grpSpPr>
          <a:xfrm rot="2700000" flipH="1">
            <a:off x="4317482" y="3867977"/>
            <a:ext cx="874521" cy="1481058"/>
            <a:chOff x="-117729" y="1733810"/>
            <a:chExt cx="874530" cy="1481072"/>
          </a:xfrm>
        </p:grpSpPr>
        <p:sp>
          <p:nvSpPr>
            <p:cNvPr id="910" name="Google Shape;910;p42"/>
            <p:cNvSpPr/>
            <p:nvPr/>
          </p:nvSpPr>
          <p:spPr>
            <a:xfrm>
              <a:off x="21973" y="1733810"/>
              <a:ext cx="518652" cy="505591"/>
            </a:xfrm>
            <a:custGeom>
              <a:avLst/>
              <a:gdLst/>
              <a:ahLst/>
              <a:cxnLst/>
              <a:rect l="l" t="t" r="r" b="b"/>
              <a:pathLst>
                <a:path w="19220" h="18736" extrusionOk="0">
                  <a:moveTo>
                    <a:pt x="9145" y="0"/>
                  </a:moveTo>
                  <a:cubicBezTo>
                    <a:pt x="9095" y="0"/>
                    <a:pt x="9044" y="1"/>
                    <a:pt x="8994" y="2"/>
                  </a:cubicBezTo>
                  <a:cubicBezTo>
                    <a:pt x="7190" y="48"/>
                    <a:pt x="5410" y="824"/>
                    <a:pt x="4132" y="2079"/>
                  </a:cubicBezTo>
                  <a:cubicBezTo>
                    <a:pt x="3675" y="2536"/>
                    <a:pt x="3264" y="3084"/>
                    <a:pt x="3127" y="3723"/>
                  </a:cubicBezTo>
                  <a:cubicBezTo>
                    <a:pt x="2945" y="4476"/>
                    <a:pt x="3173" y="5275"/>
                    <a:pt x="3493" y="6005"/>
                  </a:cubicBezTo>
                  <a:cubicBezTo>
                    <a:pt x="4155" y="7466"/>
                    <a:pt x="5182" y="8744"/>
                    <a:pt x="5866" y="10182"/>
                  </a:cubicBezTo>
                  <a:cubicBezTo>
                    <a:pt x="4908" y="9406"/>
                    <a:pt x="3926" y="8630"/>
                    <a:pt x="2945" y="7854"/>
                  </a:cubicBezTo>
                  <a:cubicBezTo>
                    <a:pt x="2717" y="7671"/>
                    <a:pt x="2466" y="7489"/>
                    <a:pt x="2192" y="7420"/>
                  </a:cubicBezTo>
                  <a:cubicBezTo>
                    <a:pt x="2152" y="7416"/>
                    <a:pt x="2112" y="7413"/>
                    <a:pt x="2072" y="7413"/>
                  </a:cubicBezTo>
                  <a:cubicBezTo>
                    <a:pt x="1725" y="7413"/>
                    <a:pt x="1390" y="7586"/>
                    <a:pt x="1164" y="7831"/>
                  </a:cubicBezTo>
                  <a:cubicBezTo>
                    <a:pt x="913" y="8105"/>
                    <a:pt x="776" y="8470"/>
                    <a:pt x="662" y="8835"/>
                  </a:cubicBezTo>
                  <a:cubicBezTo>
                    <a:pt x="0" y="11323"/>
                    <a:pt x="1210" y="14062"/>
                    <a:pt x="3150" y="15752"/>
                  </a:cubicBezTo>
                  <a:cubicBezTo>
                    <a:pt x="5090" y="17441"/>
                    <a:pt x="7647" y="18239"/>
                    <a:pt x="10180" y="18673"/>
                  </a:cubicBezTo>
                  <a:cubicBezTo>
                    <a:pt x="10426" y="18715"/>
                    <a:pt x="10675" y="18735"/>
                    <a:pt x="10925" y="18735"/>
                  </a:cubicBezTo>
                  <a:cubicBezTo>
                    <a:pt x="12446" y="18735"/>
                    <a:pt x="14020" y="17997"/>
                    <a:pt x="15156" y="16938"/>
                  </a:cubicBezTo>
                  <a:cubicBezTo>
                    <a:pt x="16320" y="15866"/>
                    <a:pt x="16868" y="14291"/>
                    <a:pt x="17507" y="12853"/>
                  </a:cubicBezTo>
                  <a:cubicBezTo>
                    <a:pt x="18101" y="11483"/>
                    <a:pt x="18831" y="10159"/>
                    <a:pt x="19014" y="8676"/>
                  </a:cubicBezTo>
                  <a:cubicBezTo>
                    <a:pt x="19219" y="6987"/>
                    <a:pt x="18671" y="5275"/>
                    <a:pt x="18078" y="3677"/>
                  </a:cubicBezTo>
                  <a:cubicBezTo>
                    <a:pt x="17850" y="3015"/>
                    <a:pt x="17599" y="2376"/>
                    <a:pt x="17142" y="1874"/>
                  </a:cubicBezTo>
                  <a:cubicBezTo>
                    <a:pt x="16771" y="1485"/>
                    <a:pt x="16249" y="1205"/>
                    <a:pt x="15735" y="1205"/>
                  </a:cubicBezTo>
                  <a:cubicBezTo>
                    <a:pt x="15586" y="1205"/>
                    <a:pt x="15437" y="1229"/>
                    <a:pt x="15293" y="1280"/>
                  </a:cubicBezTo>
                  <a:cubicBezTo>
                    <a:pt x="14700" y="1509"/>
                    <a:pt x="14335" y="2102"/>
                    <a:pt x="14084" y="2695"/>
                  </a:cubicBezTo>
                  <a:cubicBezTo>
                    <a:pt x="13513" y="3997"/>
                    <a:pt x="13285" y="5412"/>
                    <a:pt x="13079" y="6804"/>
                  </a:cubicBezTo>
                  <a:cubicBezTo>
                    <a:pt x="13148" y="5571"/>
                    <a:pt x="13034" y="4339"/>
                    <a:pt x="12760" y="3129"/>
                  </a:cubicBezTo>
                  <a:cubicBezTo>
                    <a:pt x="12577" y="2262"/>
                    <a:pt x="12280" y="1372"/>
                    <a:pt x="11618" y="778"/>
                  </a:cubicBezTo>
                  <a:cubicBezTo>
                    <a:pt x="10949" y="195"/>
                    <a:pt x="10034"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42"/>
            <p:cNvSpPr/>
            <p:nvPr/>
          </p:nvSpPr>
          <p:spPr>
            <a:xfrm>
              <a:off x="182722" y="1995375"/>
              <a:ext cx="268582" cy="236173"/>
            </a:xfrm>
            <a:custGeom>
              <a:avLst/>
              <a:gdLst/>
              <a:ahLst/>
              <a:cxnLst/>
              <a:rect l="l" t="t" r="r" b="b"/>
              <a:pathLst>
                <a:path w="9953" h="8752" extrusionOk="0">
                  <a:moveTo>
                    <a:pt x="6563" y="1"/>
                  </a:moveTo>
                  <a:cubicBezTo>
                    <a:pt x="6452" y="1"/>
                    <a:pt x="6342" y="4"/>
                    <a:pt x="6232" y="10"/>
                  </a:cubicBezTo>
                  <a:cubicBezTo>
                    <a:pt x="4406" y="78"/>
                    <a:pt x="2626" y="740"/>
                    <a:pt x="1211" y="1882"/>
                  </a:cubicBezTo>
                  <a:cubicBezTo>
                    <a:pt x="754" y="2270"/>
                    <a:pt x="298" y="2726"/>
                    <a:pt x="138" y="3297"/>
                  </a:cubicBezTo>
                  <a:cubicBezTo>
                    <a:pt x="1" y="3776"/>
                    <a:pt x="92" y="4278"/>
                    <a:pt x="229" y="4758"/>
                  </a:cubicBezTo>
                  <a:cubicBezTo>
                    <a:pt x="822" y="6835"/>
                    <a:pt x="2671" y="8569"/>
                    <a:pt x="4817" y="8752"/>
                  </a:cubicBezTo>
                  <a:cubicBezTo>
                    <a:pt x="5661" y="8250"/>
                    <a:pt x="6780" y="8318"/>
                    <a:pt x="7670" y="7930"/>
                  </a:cubicBezTo>
                  <a:cubicBezTo>
                    <a:pt x="8515" y="7588"/>
                    <a:pt x="9131" y="6880"/>
                    <a:pt x="9496" y="6059"/>
                  </a:cubicBezTo>
                  <a:cubicBezTo>
                    <a:pt x="9838" y="5237"/>
                    <a:pt x="9953" y="4324"/>
                    <a:pt x="9884" y="3434"/>
                  </a:cubicBezTo>
                  <a:cubicBezTo>
                    <a:pt x="9816" y="2361"/>
                    <a:pt x="9519" y="1242"/>
                    <a:pt x="8674" y="603"/>
                  </a:cubicBezTo>
                  <a:cubicBezTo>
                    <a:pt x="8078" y="146"/>
                    <a:pt x="7310" y="1"/>
                    <a:pt x="65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2"/>
            <p:cNvSpPr/>
            <p:nvPr/>
          </p:nvSpPr>
          <p:spPr>
            <a:xfrm>
              <a:off x="-117729" y="2086450"/>
              <a:ext cx="874530" cy="1128432"/>
            </a:xfrm>
            <a:custGeom>
              <a:avLst/>
              <a:gdLst/>
              <a:ahLst/>
              <a:cxnLst/>
              <a:rect l="l" t="t" r="r" b="b"/>
              <a:pathLst>
                <a:path w="32408" h="41817" extrusionOk="0">
                  <a:moveTo>
                    <a:pt x="30309" y="1"/>
                  </a:moveTo>
                  <a:cubicBezTo>
                    <a:pt x="29836" y="1"/>
                    <a:pt x="29342" y="124"/>
                    <a:pt x="28916" y="310"/>
                  </a:cubicBezTo>
                  <a:cubicBezTo>
                    <a:pt x="27090" y="1109"/>
                    <a:pt x="25720" y="2661"/>
                    <a:pt x="24556" y="4281"/>
                  </a:cubicBezTo>
                  <a:cubicBezTo>
                    <a:pt x="22662" y="6906"/>
                    <a:pt x="21132" y="9828"/>
                    <a:pt x="20037" y="12909"/>
                  </a:cubicBezTo>
                  <a:cubicBezTo>
                    <a:pt x="20196" y="11700"/>
                    <a:pt x="20219" y="10513"/>
                    <a:pt x="20082" y="9326"/>
                  </a:cubicBezTo>
                  <a:cubicBezTo>
                    <a:pt x="19991" y="8413"/>
                    <a:pt x="19786" y="7500"/>
                    <a:pt x="19786" y="6587"/>
                  </a:cubicBezTo>
                  <a:cubicBezTo>
                    <a:pt x="19808" y="5674"/>
                    <a:pt x="20082" y="4715"/>
                    <a:pt x="20744" y="4099"/>
                  </a:cubicBezTo>
                  <a:cubicBezTo>
                    <a:pt x="21109" y="3779"/>
                    <a:pt x="21543" y="3574"/>
                    <a:pt x="21931" y="3277"/>
                  </a:cubicBezTo>
                  <a:cubicBezTo>
                    <a:pt x="22296" y="2980"/>
                    <a:pt x="22616" y="2524"/>
                    <a:pt x="22547" y="2044"/>
                  </a:cubicBezTo>
                  <a:cubicBezTo>
                    <a:pt x="22468" y="1992"/>
                    <a:pt x="22387" y="1969"/>
                    <a:pt x="22306" y="1969"/>
                  </a:cubicBezTo>
                  <a:cubicBezTo>
                    <a:pt x="21776" y="1969"/>
                    <a:pt x="21200" y="2926"/>
                    <a:pt x="20693" y="2926"/>
                  </a:cubicBezTo>
                  <a:cubicBezTo>
                    <a:pt x="20601" y="2926"/>
                    <a:pt x="20511" y="2895"/>
                    <a:pt x="20425" y="2820"/>
                  </a:cubicBezTo>
                  <a:cubicBezTo>
                    <a:pt x="20356" y="2752"/>
                    <a:pt x="20288" y="2661"/>
                    <a:pt x="20219" y="2569"/>
                  </a:cubicBezTo>
                  <a:cubicBezTo>
                    <a:pt x="20134" y="2490"/>
                    <a:pt x="20035" y="2455"/>
                    <a:pt x="19933" y="2455"/>
                  </a:cubicBezTo>
                  <a:cubicBezTo>
                    <a:pt x="19624" y="2455"/>
                    <a:pt x="19278" y="2763"/>
                    <a:pt x="19124" y="3072"/>
                  </a:cubicBezTo>
                  <a:cubicBezTo>
                    <a:pt x="18918" y="3482"/>
                    <a:pt x="18758" y="4030"/>
                    <a:pt x="18325" y="4190"/>
                  </a:cubicBezTo>
                  <a:cubicBezTo>
                    <a:pt x="18233" y="4223"/>
                    <a:pt x="18137" y="4236"/>
                    <a:pt x="18038" y="4236"/>
                  </a:cubicBezTo>
                  <a:cubicBezTo>
                    <a:pt x="17577" y="4236"/>
                    <a:pt x="17054" y="3945"/>
                    <a:pt x="16652" y="3945"/>
                  </a:cubicBezTo>
                  <a:cubicBezTo>
                    <a:pt x="16473" y="3945"/>
                    <a:pt x="16318" y="4002"/>
                    <a:pt x="16202" y="4167"/>
                  </a:cubicBezTo>
                  <a:cubicBezTo>
                    <a:pt x="16065" y="4350"/>
                    <a:pt x="16065" y="4578"/>
                    <a:pt x="15997" y="4783"/>
                  </a:cubicBezTo>
                  <a:cubicBezTo>
                    <a:pt x="15791" y="5423"/>
                    <a:pt x="15015" y="5605"/>
                    <a:pt x="14353" y="5719"/>
                  </a:cubicBezTo>
                  <a:cubicBezTo>
                    <a:pt x="14473" y="6130"/>
                    <a:pt x="14901" y="6336"/>
                    <a:pt x="15339" y="6336"/>
                  </a:cubicBezTo>
                  <a:cubicBezTo>
                    <a:pt x="15484" y="6336"/>
                    <a:pt x="15631" y="6313"/>
                    <a:pt x="15768" y="6267"/>
                  </a:cubicBezTo>
                  <a:cubicBezTo>
                    <a:pt x="16293" y="6107"/>
                    <a:pt x="16727" y="5696"/>
                    <a:pt x="17229" y="5423"/>
                  </a:cubicBezTo>
                  <a:cubicBezTo>
                    <a:pt x="17506" y="5271"/>
                    <a:pt x="17832" y="5169"/>
                    <a:pt x="18138" y="5169"/>
                  </a:cubicBezTo>
                  <a:cubicBezTo>
                    <a:pt x="18386" y="5169"/>
                    <a:pt x="18620" y="5236"/>
                    <a:pt x="18804" y="5400"/>
                  </a:cubicBezTo>
                  <a:cubicBezTo>
                    <a:pt x="19101" y="5674"/>
                    <a:pt x="19192" y="6062"/>
                    <a:pt x="19238" y="6450"/>
                  </a:cubicBezTo>
                  <a:cubicBezTo>
                    <a:pt x="19991" y="11311"/>
                    <a:pt x="19146" y="16356"/>
                    <a:pt x="17298" y="20898"/>
                  </a:cubicBezTo>
                  <a:cubicBezTo>
                    <a:pt x="16750" y="22290"/>
                    <a:pt x="16088" y="23614"/>
                    <a:pt x="15380" y="24915"/>
                  </a:cubicBezTo>
                  <a:cubicBezTo>
                    <a:pt x="16430" y="21925"/>
                    <a:pt x="16955" y="18753"/>
                    <a:pt x="16932" y="15603"/>
                  </a:cubicBezTo>
                  <a:cubicBezTo>
                    <a:pt x="16932" y="13480"/>
                    <a:pt x="16613" y="11220"/>
                    <a:pt x="15152" y="9668"/>
                  </a:cubicBezTo>
                  <a:cubicBezTo>
                    <a:pt x="14855" y="9349"/>
                    <a:pt x="14490" y="9052"/>
                    <a:pt x="14056" y="8960"/>
                  </a:cubicBezTo>
                  <a:cubicBezTo>
                    <a:pt x="13940" y="8931"/>
                    <a:pt x="13823" y="8918"/>
                    <a:pt x="13707" y="8918"/>
                  </a:cubicBezTo>
                  <a:cubicBezTo>
                    <a:pt x="12825" y="8918"/>
                    <a:pt x="12001" y="9716"/>
                    <a:pt x="11820" y="10604"/>
                  </a:cubicBezTo>
                  <a:cubicBezTo>
                    <a:pt x="11614" y="11608"/>
                    <a:pt x="12025" y="12658"/>
                    <a:pt x="12596" y="13526"/>
                  </a:cubicBezTo>
                  <a:cubicBezTo>
                    <a:pt x="13166" y="14393"/>
                    <a:pt x="13897" y="15146"/>
                    <a:pt x="14422" y="16013"/>
                  </a:cubicBezTo>
                  <a:cubicBezTo>
                    <a:pt x="15449" y="17725"/>
                    <a:pt x="15677" y="19802"/>
                    <a:pt x="15449" y="21765"/>
                  </a:cubicBezTo>
                  <a:cubicBezTo>
                    <a:pt x="15221" y="23637"/>
                    <a:pt x="14627" y="25417"/>
                    <a:pt x="14034" y="27198"/>
                  </a:cubicBezTo>
                  <a:cubicBezTo>
                    <a:pt x="12664" y="29343"/>
                    <a:pt x="11089" y="31398"/>
                    <a:pt x="9446" y="33338"/>
                  </a:cubicBezTo>
                  <a:cubicBezTo>
                    <a:pt x="8829" y="34068"/>
                    <a:pt x="8190" y="34776"/>
                    <a:pt x="7551" y="35461"/>
                  </a:cubicBezTo>
                  <a:cubicBezTo>
                    <a:pt x="8213" y="34091"/>
                    <a:pt x="8601" y="32607"/>
                    <a:pt x="8966" y="31147"/>
                  </a:cubicBezTo>
                  <a:cubicBezTo>
                    <a:pt x="9811" y="27746"/>
                    <a:pt x="10678" y="24322"/>
                    <a:pt x="10838" y="20807"/>
                  </a:cubicBezTo>
                  <a:cubicBezTo>
                    <a:pt x="10907" y="19437"/>
                    <a:pt x="10838" y="17954"/>
                    <a:pt x="9994" y="16881"/>
                  </a:cubicBezTo>
                  <a:cubicBezTo>
                    <a:pt x="9879" y="16744"/>
                    <a:pt x="9742" y="16607"/>
                    <a:pt x="9583" y="16561"/>
                  </a:cubicBezTo>
                  <a:cubicBezTo>
                    <a:pt x="9538" y="16550"/>
                    <a:pt x="9494" y="16545"/>
                    <a:pt x="9450" y="16545"/>
                  </a:cubicBezTo>
                  <a:cubicBezTo>
                    <a:pt x="9228" y="16545"/>
                    <a:pt x="9024" y="16679"/>
                    <a:pt x="8852" y="16812"/>
                  </a:cubicBezTo>
                  <a:cubicBezTo>
                    <a:pt x="8031" y="17520"/>
                    <a:pt x="7483" y="18501"/>
                    <a:pt x="7118" y="19506"/>
                  </a:cubicBezTo>
                  <a:cubicBezTo>
                    <a:pt x="6113" y="22176"/>
                    <a:pt x="6159" y="25098"/>
                    <a:pt x="6433" y="27928"/>
                  </a:cubicBezTo>
                  <a:cubicBezTo>
                    <a:pt x="6684" y="30667"/>
                    <a:pt x="7095" y="33384"/>
                    <a:pt x="6912" y="36100"/>
                  </a:cubicBezTo>
                  <a:cubicBezTo>
                    <a:pt x="4972" y="38086"/>
                    <a:pt x="2804" y="39866"/>
                    <a:pt x="338" y="41144"/>
                  </a:cubicBezTo>
                  <a:cubicBezTo>
                    <a:pt x="315" y="41138"/>
                    <a:pt x="293" y="41135"/>
                    <a:pt x="273" y="41135"/>
                  </a:cubicBezTo>
                  <a:cubicBezTo>
                    <a:pt x="1" y="41135"/>
                    <a:pt x="41" y="41677"/>
                    <a:pt x="338" y="41783"/>
                  </a:cubicBezTo>
                  <a:cubicBezTo>
                    <a:pt x="402" y="41806"/>
                    <a:pt x="467" y="41816"/>
                    <a:pt x="532" y="41816"/>
                  </a:cubicBezTo>
                  <a:cubicBezTo>
                    <a:pt x="792" y="41816"/>
                    <a:pt x="1055" y="41655"/>
                    <a:pt x="1274" y="41509"/>
                  </a:cubicBezTo>
                  <a:cubicBezTo>
                    <a:pt x="3488" y="40026"/>
                    <a:pt x="5543" y="38337"/>
                    <a:pt x="7460" y="36465"/>
                  </a:cubicBezTo>
                  <a:cubicBezTo>
                    <a:pt x="7648" y="36470"/>
                    <a:pt x="7836" y="36472"/>
                    <a:pt x="8024" y="36472"/>
                  </a:cubicBezTo>
                  <a:cubicBezTo>
                    <a:pt x="12339" y="36472"/>
                    <a:pt x="16707" y="35223"/>
                    <a:pt x="20425" y="32927"/>
                  </a:cubicBezTo>
                  <a:cubicBezTo>
                    <a:pt x="21771" y="32082"/>
                    <a:pt x="23141" y="31010"/>
                    <a:pt x="23552" y="29480"/>
                  </a:cubicBezTo>
                  <a:cubicBezTo>
                    <a:pt x="23643" y="29184"/>
                    <a:pt x="23689" y="28841"/>
                    <a:pt x="23575" y="28545"/>
                  </a:cubicBezTo>
                  <a:cubicBezTo>
                    <a:pt x="23415" y="28111"/>
                    <a:pt x="22913" y="27837"/>
                    <a:pt x="22456" y="27814"/>
                  </a:cubicBezTo>
                  <a:cubicBezTo>
                    <a:pt x="22429" y="27813"/>
                    <a:pt x="22402" y="27812"/>
                    <a:pt x="22374" y="27812"/>
                  </a:cubicBezTo>
                  <a:cubicBezTo>
                    <a:pt x="21925" y="27812"/>
                    <a:pt x="21496" y="27986"/>
                    <a:pt x="21087" y="28179"/>
                  </a:cubicBezTo>
                  <a:cubicBezTo>
                    <a:pt x="19420" y="28955"/>
                    <a:pt x="18028" y="30211"/>
                    <a:pt x="16522" y="31261"/>
                  </a:cubicBezTo>
                  <a:cubicBezTo>
                    <a:pt x="14102" y="32950"/>
                    <a:pt x="11386" y="34160"/>
                    <a:pt x="8647" y="35278"/>
                  </a:cubicBezTo>
                  <a:cubicBezTo>
                    <a:pt x="10770" y="33041"/>
                    <a:pt x="12687" y="30599"/>
                    <a:pt x="14330" y="27997"/>
                  </a:cubicBezTo>
                  <a:cubicBezTo>
                    <a:pt x="14516" y="28096"/>
                    <a:pt x="14742" y="28134"/>
                    <a:pt x="14979" y="28134"/>
                  </a:cubicBezTo>
                  <a:cubicBezTo>
                    <a:pt x="15179" y="28134"/>
                    <a:pt x="15387" y="28107"/>
                    <a:pt x="15586" y="28065"/>
                  </a:cubicBezTo>
                  <a:cubicBezTo>
                    <a:pt x="18553" y="27563"/>
                    <a:pt x="21178" y="25874"/>
                    <a:pt x="23392" y="23843"/>
                  </a:cubicBezTo>
                  <a:cubicBezTo>
                    <a:pt x="25218" y="22176"/>
                    <a:pt x="26861" y="20168"/>
                    <a:pt x="27455" y="17771"/>
                  </a:cubicBezTo>
                  <a:cubicBezTo>
                    <a:pt x="27592" y="17109"/>
                    <a:pt x="27660" y="16333"/>
                    <a:pt x="27227" y="15808"/>
                  </a:cubicBezTo>
                  <a:cubicBezTo>
                    <a:pt x="26936" y="15457"/>
                    <a:pt x="26498" y="15299"/>
                    <a:pt x="26042" y="15299"/>
                  </a:cubicBezTo>
                  <a:cubicBezTo>
                    <a:pt x="25638" y="15299"/>
                    <a:pt x="25219" y="15423"/>
                    <a:pt x="24876" y="15648"/>
                  </a:cubicBezTo>
                  <a:cubicBezTo>
                    <a:pt x="24168" y="16128"/>
                    <a:pt x="23734" y="16927"/>
                    <a:pt x="23323" y="17680"/>
                  </a:cubicBezTo>
                  <a:cubicBezTo>
                    <a:pt x="22022" y="20099"/>
                    <a:pt x="20607" y="22519"/>
                    <a:pt x="18599" y="24390"/>
                  </a:cubicBezTo>
                  <a:cubicBezTo>
                    <a:pt x="17480" y="25417"/>
                    <a:pt x="16202" y="26285"/>
                    <a:pt x="14878" y="27084"/>
                  </a:cubicBezTo>
                  <a:cubicBezTo>
                    <a:pt x="16864" y="23706"/>
                    <a:pt x="18393" y="20099"/>
                    <a:pt x="19375" y="16310"/>
                  </a:cubicBezTo>
                  <a:cubicBezTo>
                    <a:pt x="19420" y="16105"/>
                    <a:pt x="19489" y="15922"/>
                    <a:pt x="19534" y="15717"/>
                  </a:cubicBezTo>
                  <a:cubicBezTo>
                    <a:pt x="21292" y="13731"/>
                    <a:pt x="23232" y="11791"/>
                    <a:pt x="25286" y="10033"/>
                  </a:cubicBezTo>
                  <a:cubicBezTo>
                    <a:pt x="27592" y="8070"/>
                    <a:pt x="30125" y="6199"/>
                    <a:pt x="31563" y="3551"/>
                  </a:cubicBezTo>
                  <a:cubicBezTo>
                    <a:pt x="32088" y="2592"/>
                    <a:pt x="32408" y="1291"/>
                    <a:pt x="31655" y="515"/>
                  </a:cubicBezTo>
                  <a:cubicBezTo>
                    <a:pt x="31310" y="146"/>
                    <a:pt x="30822" y="1"/>
                    <a:pt x="303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913" name="Google Shape;913;p42"/>
          <p:cNvCxnSpPr/>
          <p:nvPr/>
        </p:nvCxnSpPr>
        <p:spPr>
          <a:xfrm>
            <a:off x="3448166" y="1802475"/>
            <a:ext cx="4624500" cy="0"/>
          </a:xfrm>
          <a:prstGeom prst="straightConnector1">
            <a:avLst/>
          </a:prstGeom>
          <a:noFill/>
          <a:ln w="9525" cap="flat" cmpd="sng">
            <a:solidFill>
              <a:schemeClr val="dk1"/>
            </a:solidFill>
            <a:prstDash val="solid"/>
            <a:round/>
            <a:headEnd type="none" w="med" len="med"/>
            <a:tailEnd type="none" w="med" len="med"/>
          </a:ln>
        </p:spPr>
      </p:cxnSp>
      <p:grpSp>
        <p:nvGrpSpPr>
          <p:cNvPr id="914" name="Google Shape;914;p42"/>
          <p:cNvGrpSpPr/>
          <p:nvPr/>
        </p:nvGrpSpPr>
        <p:grpSpPr>
          <a:xfrm flipH="1">
            <a:off x="897511" y="2613788"/>
            <a:ext cx="2884252" cy="2655138"/>
            <a:chOff x="-2942989" y="3410888"/>
            <a:chExt cx="2884252" cy="2655138"/>
          </a:xfrm>
        </p:grpSpPr>
        <p:sp>
          <p:nvSpPr>
            <p:cNvPr id="915" name="Google Shape;915;p42"/>
            <p:cNvSpPr/>
            <p:nvPr/>
          </p:nvSpPr>
          <p:spPr>
            <a:xfrm>
              <a:off x="-2489557" y="4397904"/>
              <a:ext cx="1774699" cy="1668122"/>
            </a:xfrm>
            <a:custGeom>
              <a:avLst/>
              <a:gdLst/>
              <a:ahLst/>
              <a:cxnLst/>
              <a:rect l="l" t="t" r="r" b="b"/>
              <a:pathLst>
                <a:path w="72069" h="67741" extrusionOk="0">
                  <a:moveTo>
                    <a:pt x="8143" y="0"/>
                  </a:moveTo>
                  <a:cubicBezTo>
                    <a:pt x="5254" y="6362"/>
                    <a:pt x="2540" y="12782"/>
                    <a:pt x="1" y="19290"/>
                  </a:cubicBezTo>
                  <a:cubicBezTo>
                    <a:pt x="3080" y="20837"/>
                    <a:pt x="6275" y="22209"/>
                    <a:pt x="9485" y="23537"/>
                  </a:cubicBezTo>
                  <a:cubicBezTo>
                    <a:pt x="4597" y="36246"/>
                    <a:pt x="1431" y="49612"/>
                    <a:pt x="74" y="63153"/>
                  </a:cubicBezTo>
                  <a:lnTo>
                    <a:pt x="45" y="63269"/>
                  </a:lnTo>
                  <a:cubicBezTo>
                    <a:pt x="1737" y="63766"/>
                    <a:pt x="3415" y="64408"/>
                    <a:pt x="5108" y="64933"/>
                  </a:cubicBezTo>
                  <a:cubicBezTo>
                    <a:pt x="12248" y="67204"/>
                    <a:pt x="19802" y="67740"/>
                    <a:pt x="27319" y="67740"/>
                  </a:cubicBezTo>
                  <a:cubicBezTo>
                    <a:pt x="28496" y="67740"/>
                    <a:pt x="29673" y="67727"/>
                    <a:pt x="30847" y="67705"/>
                  </a:cubicBezTo>
                  <a:cubicBezTo>
                    <a:pt x="43673" y="67486"/>
                    <a:pt x="56572" y="66290"/>
                    <a:pt x="68902" y="62788"/>
                  </a:cubicBezTo>
                  <a:cubicBezTo>
                    <a:pt x="68654" y="52297"/>
                    <a:pt x="67968" y="41805"/>
                    <a:pt x="66830" y="31372"/>
                  </a:cubicBezTo>
                  <a:cubicBezTo>
                    <a:pt x="68552" y="31358"/>
                    <a:pt x="70288" y="31285"/>
                    <a:pt x="71995" y="31153"/>
                  </a:cubicBezTo>
                  <a:cubicBezTo>
                    <a:pt x="70434" y="24003"/>
                    <a:pt x="71135" y="16518"/>
                    <a:pt x="72068" y="9164"/>
                  </a:cubicBezTo>
                  <a:cubicBezTo>
                    <a:pt x="65386" y="8682"/>
                    <a:pt x="58732" y="7602"/>
                    <a:pt x="52370" y="5501"/>
                  </a:cubicBezTo>
                  <a:cubicBezTo>
                    <a:pt x="51845" y="5297"/>
                    <a:pt x="51363" y="4991"/>
                    <a:pt x="50925" y="4597"/>
                  </a:cubicBezTo>
                  <a:cubicBezTo>
                    <a:pt x="47467" y="7340"/>
                    <a:pt x="43790" y="9791"/>
                    <a:pt x="39938" y="11922"/>
                  </a:cubicBezTo>
                  <a:cubicBezTo>
                    <a:pt x="39788" y="12003"/>
                    <a:pt x="39625" y="12098"/>
                    <a:pt x="39461" y="12098"/>
                  </a:cubicBezTo>
                  <a:cubicBezTo>
                    <a:pt x="39450" y="12098"/>
                    <a:pt x="39439" y="12098"/>
                    <a:pt x="39427" y="12097"/>
                  </a:cubicBezTo>
                  <a:cubicBezTo>
                    <a:pt x="39179" y="12097"/>
                    <a:pt x="38975" y="11922"/>
                    <a:pt x="38800" y="11746"/>
                  </a:cubicBezTo>
                  <a:cubicBezTo>
                    <a:pt x="36275" y="9339"/>
                    <a:pt x="34116" y="6537"/>
                    <a:pt x="32409" y="3488"/>
                  </a:cubicBezTo>
                  <a:cubicBezTo>
                    <a:pt x="32304" y="3500"/>
                    <a:pt x="32196" y="3504"/>
                    <a:pt x="32089" y="3504"/>
                  </a:cubicBezTo>
                  <a:cubicBezTo>
                    <a:pt x="31941" y="3504"/>
                    <a:pt x="31793" y="3496"/>
                    <a:pt x="31650" y="3488"/>
                  </a:cubicBezTo>
                  <a:cubicBezTo>
                    <a:pt x="23741" y="2904"/>
                    <a:pt x="15906" y="1620"/>
                    <a:pt x="8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42"/>
            <p:cNvSpPr/>
            <p:nvPr/>
          </p:nvSpPr>
          <p:spPr>
            <a:xfrm>
              <a:off x="-2019922" y="4395737"/>
              <a:ext cx="980937" cy="868130"/>
            </a:xfrm>
            <a:custGeom>
              <a:avLst/>
              <a:gdLst/>
              <a:ahLst/>
              <a:cxnLst/>
              <a:rect l="l" t="t" r="r" b="b"/>
              <a:pathLst>
                <a:path w="39835" h="35254" extrusionOk="0">
                  <a:moveTo>
                    <a:pt x="29387" y="1"/>
                  </a:moveTo>
                  <a:cubicBezTo>
                    <a:pt x="29460" y="395"/>
                    <a:pt x="29548" y="774"/>
                    <a:pt x="29665" y="1139"/>
                  </a:cubicBezTo>
                  <a:cubicBezTo>
                    <a:pt x="31240" y="1941"/>
                    <a:pt x="32889" y="2875"/>
                    <a:pt x="34027" y="4261"/>
                  </a:cubicBezTo>
                  <a:cubicBezTo>
                    <a:pt x="35341" y="5852"/>
                    <a:pt x="35910" y="7968"/>
                    <a:pt x="36231" y="9427"/>
                  </a:cubicBezTo>
                  <a:cubicBezTo>
                    <a:pt x="36844" y="12243"/>
                    <a:pt x="37033" y="15118"/>
                    <a:pt x="36800" y="17978"/>
                  </a:cubicBezTo>
                  <a:cubicBezTo>
                    <a:pt x="36785" y="18226"/>
                    <a:pt x="36960" y="18444"/>
                    <a:pt x="37208" y="18459"/>
                  </a:cubicBezTo>
                  <a:cubicBezTo>
                    <a:pt x="37223" y="18459"/>
                    <a:pt x="37238" y="18474"/>
                    <a:pt x="37252" y="18474"/>
                  </a:cubicBezTo>
                  <a:cubicBezTo>
                    <a:pt x="37486" y="18474"/>
                    <a:pt x="37675" y="18284"/>
                    <a:pt x="37690" y="18051"/>
                  </a:cubicBezTo>
                  <a:cubicBezTo>
                    <a:pt x="37923" y="15103"/>
                    <a:pt x="37734" y="12141"/>
                    <a:pt x="37106" y="9237"/>
                  </a:cubicBezTo>
                  <a:cubicBezTo>
                    <a:pt x="36771" y="7690"/>
                    <a:pt x="36158" y="5429"/>
                    <a:pt x="34713" y="3692"/>
                  </a:cubicBezTo>
                  <a:cubicBezTo>
                    <a:pt x="33283" y="1956"/>
                    <a:pt x="31226" y="920"/>
                    <a:pt x="29387" y="1"/>
                  </a:cubicBezTo>
                  <a:close/>
                  <a:moveTo>
                    <a:pt x="14913" y="468"/>
                  </a:moveTo>
                  <a:lnTo>
                    <a:pt x="14913" y="468"/>
                  </a:lnTo>
                  <a:cubicBezTo>
                    <a:pt x="12855" y="1139"/>
                    <a:pt x="10885" y="2437"/>
                    <a:pt x="9193" y="4247"/>
                  </a:cubicBezTo>
                  <a:cubicBezTo>
                    <a:pt x="7763" y="5779"/>
                    <a:pt x="6522" y="7632"/>
                    <a:pt x="5282" y="10098"/>
                  </a:cubicBezTo>
                  <a:cubicBezTo>
                    <a:pt x="3779" y="13075"/>
                    <a:pt x="2991" y="15614"/>
                    <a:pt x="2802" y="18007"/>
                  </a:cubicBezTo>
                  <a:cubicBezTo>
                    <a:pt x="1211" y="18269"/>
                    <a:pt x="0" y="19641"/>
                    <a:pt x="0" y="21304"/>
                  </a:cubicBezTo>
                  <a:cubicBezTo>
                    <a:pt x="0" y="23143"/>
                    <a:pt x="1503" y="24646"/>
                    <a:pt x="3356" y="24646"/>
                  </a:cubicBezTo>
                  <a:cubicBezTo>
                    <a:pt x="5195" y="24646"/>
                    <a:pt x="6698" y="23143"/>
                    <a:pt x="6698" y="21304"/>
                  </a:cubicBezTo>
                  <a:cubicBezTo>
                    <a:pt x="6698" y="19568"/>
                    <a:pt x="5384" y="18153"/>
                    <a:pt x="3706" y="17978"/>
                  </a:cubicBezTo>
                  <a:cubicBezTo>
                    <a:pt x="3896" y="15730"/>
                    <a:pt x="4655" y="13323"/>
                    <a:pt x="6085" y="10492"/>
                  </a:cubicBezTo>
                  <a:cubicBezTo>
                    <a:pt x="7281" y="8114"/>
                    <a:pt x="8478" y="6319"/>
                    <a:pt x="9849" y="4860"/>
                  </a:cubicBezTo>
                  <a:cubicBezTo>
                    <a:pt x="11323" y="3284"/>
                    <a:pt x="13001" y="2131"/>
                    <a:pt x="14752" y="1474"/>
                  </a:cubicBezTo>
                  <a:cubicBezTo>
                    <a:pt x="14810" y="1139"/>
                    <a:pt x="14869" y="803"/>
                    <a:pt x="14913" y="468"/>
                  </a:cubicBezTo>
                  <a:close/>
                  <a:moveTo>
                    <a:pt x="32119" y="22752"/>
                  </a:moveTo>
                  <a:cubicBezTo>
                    <a:pt x="32058" y="22752"/>
                    <a:pt x="32000" y="22791"/>
                    <a:pt x="31970" y="22851"/>
                  </a:cubicBezTo>
                  <a:cubicBezTo>
                    <a:pt x="30744" y="25142"/>
                    <a:pt x="29840" y="27608"/>
                    <a:pt x="29285" y="30162"/>
                  </a:cubicBezTo>
                  <a:cubicBezTo>
                    <a:pt x="29125" y="30906"/>
                    <a:pt x="28964" y="31752"/>
                    <a:pt x="29212" y="32569"/>
                  </a:cubicBezTo>
                  <a:cubicBezTo>
                    <a:pt x="29446" y="33386"/>
                    <a:pt x="30088" y="34145"/>
                    <a:pt x="31080" y="34743"/>
                  </a:cubicBezTo>
                  <a:cubicBezTo>
                    <a:pt x="31109" y="34758"/>
                    <a:pt x="31138" y="34772"/>
                    <a:pt x="31168" y="34772"/>
                  </a:cubicBezTo>
                  <a:cubicBezTo>
                    <a:pt x="31226" y="34772"/>
                    <a:pt x="31284" y="34743"/>
                    <a:pt x="31328" y="34685"/>
                  </a:cubicBezTo>
                  <a:cubicBezTo>
                    <a:pt x="31372" y="34597"/>
                    <a:pt x="31343" y="34495"/>
                    <a:pt x="31270" y="34437"/>
                  </a:cubicBezTo>
                  <a:cubicBezTo>
                    <a:pt x="30628" y="34057"/>
                    <a:pt x="29825" y="33401"/>
                    <a:pt x="29548" y="32467"/>
                  </a:cubicBezTo>
                  <a:cubicBezTo>
                    <a:pt x="29329" y="31737"/>
                    <a:pt x="29475" y="30935"/>
                    <a:pt x="29635" y="30234"/>
                  </a:cubicBezTo>
                  <a:cubicBezTo>
                    <a:pt x="30190" y="27710"/>
                    <a:pt x="31080" y="25288"/>
                    <a:pt x="32276" y="23012"/>
                  </a:cubicBezTo>
                  <a:cubicBezTo>
                    <a:pt x="32335" y="22924"/>
                    <a:pt x="32291" y="22822"/>
                    <a:pt x="32204" y="22778"/>
                  </a:cubicBezTo>
                  <a:cubicBezTo>
                    <a:pt x="32176" y="22760"/>
                    <a:pt x="32147" y="22752"/>
                    <a:pt x="32119" y="22752"/>
                  </a:cubicBezTo>
                  <a:close/>
                  <a:moveTo>
                    <a:pt x="39660" y="23581"/>
                  </a:moveTo>
                  <a:cubicBezTo>
                    <a:pt x="39572" y="23581"/>
                    <a:pt x="39485" y="23654"/>
                    <a:pt x="39485" y="23756"/>
                  </a:cubicBezTo>
                  <a:cubicBezTo>
                    <a:pt x="39441" y="26353"/>
                    <a:pt x="39164" y="28965"/>
                    <a:pt x="38668" y="31504"/>
                  </a:cubicBezTo>
                  <a:cubicBezTo>
                    <a:pt x="38492" y="32423"/>
                    <a:pt x="38274" y="33357"/>
                    <a:pt x="37632" y="33999"/>
                  </a:cubicBezTo>
                  <a:cubicBezTo>
                    <a:pt x="36862" y="34756"/>
                    <a:pt x="35684" y="34894"/>
                    <a:pt x="34651" y="34894"/>
                  </a:cubicBezTo>
                  <a:cubicBezTo>
                    <a:pt x="34528" y="34894"/>
                    <a:pt x="34408" y="34892"/>
                    <a:pt x="34290" y="34889"/>
                  </a:cubicBezTo>
                  <a:cubicBezTo>
                    <a:pt x="34203" y="34889"/>
                    <a:pt x="34115" y="34962"/>
                    <a:pt x="34115" y="35064"/>
                  </a:cubicBezTo>
                  <a:cubicBezTo>
                    <a:pt x="34115" y="35166"/>
                    <a:pt x="34188" y="35239"/>
                    <a:pt x="34290" y="35239"/>
                  </a:cubicBezTo>
                  <a:cubicBezTo>
                    <a:pt x="34421" y="35254"/>
                    <a:pt x="34553" y="35254"/>
                    <a:pt x="34684" y="35254"/>
                  </a:cubicBezTo>
                  <a:cubicBezTo>
                    <a:pt x="35778" y="35254"/>
                    <a:pt x="37033" y="35094"/>
                    <a:pt x="37880" y="34247"/>
                  </a:cubicBezTo>
                  <a:cubicBezTo>
                    <a:pt x="38595" y="33547"/>
                    <a:pt x="38843" y="32496"/>
                    <a:pt x="39018" y="31577"/>
                  </a:cubicBezTo>
                  <a:cubicBezTo>
                    <a:pt x="39528" y="29009"/>
                    <a:pt x="39806" y="26382"/>
                    <a:pt x="39835" y="23756"/>
                  </a:cubicBezTo>
                  <a:cubicBezTo>
                    <a:pt x="39835" y="23668"/>
                    <a:pt x="39762" y="23581"/>
                    <a:pt x="39660" y="2358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42"/>
            <p:cNvSpPr/>
            <p:nvPr/>
          </p:nvSpPr>
          <p:spPr>
            <a:xfrm>
              <a:off x="-2942989" y="3442333"/>
              <a:ext cx="2884252" cy="1722765"/>
            </a:xfrm>
            <a:custGeom>
              <a:avLst/>
              <a:gdLst/>
              <a:ahLst/>
              <a:cxnLst/>
              <a:rect l="l" t="t" r="r" b="b"/>
              <a:pathLst>
                <a:path w="117127" h="69960" extrusionOk="0">
                  <a:moveTo>
                    <a:pt x="55915" y="9015"/>
                  </a:moveTo>
                  <a:cubicBezTo>
                    <a:pt x="54578" y="9015"/>
                    <a:pt x="53249" y="9236"/>
                    <a:pt x="52005" y="9725"/>
                  </a:cubicBezTo>
                  <a:cubicBezTo>
                    <a:pt x="49801" y="10571"/>
                    <a:pt x="47904" y="12279"/>
                    <a:pt x="47073" y="14482"/>
                  </a:cubicBezTo>
                  <a:cubicBezTo>
                    <a:pt x="46577" y="15781"/>
                    <a:pt x="46460" y="17196"/>
                    <a:pt x="46241" y="18568"/>
                  </a:cubicBezTo>
                  <a:cubicBezTo>
                    <a:pt x="45891" y="20815"/>
                    <a:pt x="45263" y="23018"/>
                    <a:pt x="44899" y="25265"/>
                  </a:cubicBezTo>
                  <a:cubicBezTo>
                    <a:pt x="44826" y="25674"/>
                    <a:pt x="44767" y="26097"/>
                    <a:pt x="44723" y="26506"/>
                  </a:cubicBezTo>
                  <a:cubicBezTo>
                    <a:pt x="44432" y="29190"/>
                    <a:pt x="44723" y="32065"/>
                    <a:pt x="46285" y="34268"/>
                  </a:cubicBezTo>
                  <a:cubicBezTo>
                    <a:pt x="47394" y="35815"/>
                    <a:pt x="49072" y="36909"/>
                    <a:pt x="50866" y="37537"/>
                  </a:cubicBezTo>
                  <a:cubicBezTo>
                    <a:pt x="51406" y="37726"/>
                    <a:pt x="51961" y="37887"/>
                    <a:pt x="52501" y="37989"/>
                  </a:cubicBezTo>
                  <a:cubicBezTo>
                    <a:pt x="52442" y="38996"/>
                    <a:pt x="52296" y="39988"/>
                    <a:pt x="52063" y="40966"/>
                  </a:cubicBezTo>
                  <a:cubicBezTo>
                    <a:pt x="51975" y="41345"/>
                    <a:pt x="51859" y="41739"/>
                    <a:pt x="51567" y="42002"/>
                  </a:cubicBezTo>
                  <a:cubicBezTo>
                    <a:pt x="51363" y="42177"/>
                    <a:pt x="51100" y="42264"/>
                    <a:pt x="50823" y="42294"/>
                  </a:cubicBezTo>
                  <a:cubicBezTo>
                    <a:pt x="52530" y="45343"/>
                    <a:pt x="54689" y="48145"/>
                    <a:pt x="57214" y="50552"/>
                  </a:cubicBezTo>
                  <a:cubicBezTo>
                    <a:pt x="57389" y="50728"/>
                    <a:pt x="57593" y="50903"/>
                    <a:pt x="57841" y="50903"/>
                  </a:cubicBezTo>
                  <a:cubicBezTo>
                    <a:pt x="57853" y="50904"/>
                    <a:pt x="57864" y="50904"/>
                    <a:pt x="57875" y="50904"/>
                  </a:cubicBezTo>
                  <a:cubicBezTo>
                    <a:pt x="58039" y="50904"/>
                    <a:pt x="58202" y="50809"/>
                    <a:pt x="58352" y="50728"/>
                  </a:cubicBezTo>
                  <a:cubicBezTo>
                    <a:pt x="62204" y="48597"/>
                    <a:pt x="65881" y="46146"/>
                    <a:pt x="69339" y="43403"/>
                  </a:cubicBezTo>
                  <a:cubicBezTo>
                    <a:pt x="68449" y="42615"/>
                    <a:pt x="67749" y="41520"/>
                    <a:pt x="67326" y="40353"/>
                  </a:cubicBezTo>
                  <a:cubicBezTo>
                    <a:pt x="66684" y="38617"/>
                    <a:pt x="66582" y="36720"/>
                    <a:pt x="66611" y="34867"/>
                  </a:cubicBezTo>
                  <a:cubicBezTo>
                    <a:pt x="66611" y="34662"/>
                    <a:pt x="66611" y="34473"/>
                    <a:pt x="66625" y="34268"/>
                  </a:cubicBezTo>
                  <a:cubicBezTo>
                    <a:pt x="66771" y="28242"/>
                    <a:pt x="67968" y="22099"/>
                    <a:pt x="66246" y="16335"/>
                  </a:cubicBezTo>
                  <a:cubicBezTo>
                    <a:pt x="65779" y="14774"/>
                    <a:pt x="65079" y="13242"/>
                    <a:pt x="63955" y="12060"/>
                  </a:cubicBezTo>
                  <a:cubicBezTo>
                    <a:pt x="62642" y="10659"/>
                    <a:pt x="60818" y="9813"/>
                    <a:pt x="58936" y="9375"/>
                  </a:cubicBezTo>
                  <a:cubicBezTo>
                    <a:pt x="57947" y="9142"/>
                    <a:pt x="56929" y="9015"/>
                    <a:pt x="55915" y="9015"/>
                  </a:cubicBezTo>
                  <a:close/>
                  <a:moveTo>
                    <a:pt x="26833" y="0"/>
                  </a:moveTo>
                  <a:cubicBezTo>
                    <a:pt x="26766" y="0"/>
                    <a:pt x="26698" y="3"/>
                    <a:pt x="26630" y="7"/>
                  </a:cubicBezTo>
                  <a:cubicBezTo>
                    <a:pt x="25973" y="51"/>
                    <a:pt x="25331" y="124"/>
                    <a:pt x="24675" y="211"/>
                  </a:cubicBezTo>
                  <a:lnTo>
                    <a:pt x="24675" y="314"/>
                  </a:lnTo>
                  <a:cubicBezTo>
                    <a:pt x="23361" y="328"/>
                    <a:pt x="22063" y="1496"/>
                    <a:pt x="20968" y="2429"/>
                  </a:cubicBezTo>
                  <a:cubicBezTo>
                    <a:pt x="19553" y="3655"/>
                    <a:pt x="17919" y="4618"/>
                    <a:pt x="16460" y="5800"/>
                  </a:cubicBezTo>
                  <a:cubicBezTo>
                    <a:pt x="13950" y="7814"/>
                    <a:pt x="11995" y="10426"/>
                    <a:pt x="10200" y="13096"/>
                  </a:cubicBezTo>
                  <a:cubicBezTo>
                    <a:pt x="7427" y="17254"/>
                    <a:pt x="5020" y="21647"/>
                    <a:pt x="3065" y="26257"/>
                  </a:cubicBezTo>
                  <a:cubicBezTo>
                    <a:pt x="1810" y="29234"/>
                    <a:pt x="745" y="32313"/>
                    <a:pt x="380" y="35523"/>
                  </a:cubicBezTo>
                  <a:cubicBezTo>
                    <a:pt x="0" y="38733"/>
                    <a:pt x="365" y="42089"/>
                    <a:pt x="1839" y="44964"/>
                  </a:cubicBezTo>
                  <a:cubicBezTo>
                    <a:pt x="3240" y="47693"/>
                    <a:pt x="5545" y="49838"/>
                    <a:pt x="7982" y="51705"/>
                  </a:cubicBezTo>
                  <a:cubicBezTo>
                    <a:pt x="11236" y="54200"/>
                    <a:pt x="14752" y="56258"/>
                    <a:pt x="18415" y="58096"/>
                  </a:cubicBezTo>
                  <a:cubicBezTo>
                    <a:pt x="20954" y="51588"/>
                    <a:pt x="23668" y="45168"/>
                    <a:pt x="26557" y="38806"/>
                  </a:cubicBezTo>
                  <a:cubicBezTo>
                    <a:pt x="25565" y="38602"/>
                    <a:pt x="24572" y="38398"/>
                    <a:pt x="23580" y="38179"/>
                  </a:cubicBezTo>
                  <a:cubicBezTo>
                    <a:pt x="22136" y="37858"/>
                    <a:pt x="20662" y="37522"/>
                    <a:pt x="19363" y="36822"/>
                  </a:cubicBezTo>
                  <a:cubicBezTo>
                    <a:pt x="18065" y="36107"/>
                    <a:pt x="16927" y="34969"/>
                    <a:pt x="16547" y="33539"/>
                  </a:cubicBezTo>
                  <a:cubicBezTo>
                    <a:pt x="16168" y="32080"/>
                    <a:pt x="16606" y="30562"/>
                    <a:pt x="17029" y="29117"/>
                  </a:cubicBezTo>
                  <a:cubicBezTo>
                    <a:pt x="18780" y="23222"/>
                    <a:pt x="20414" y="17284"/>
                    <a:pt x="21931" y="11330"/>
                  </a:cubicBezTo>
                  <a:cubicBezTo>
                    <a:pt x="22559" y="11243"/>
                    <a:pt x="23172" y="11038"/>
                    <a:pt x="23712" y="10688"/>
                  </a:cubicBezTo>
                  <a:cubicBezTo>
                    <a:pt x="24033" y="10469"/>
                    <a:pt x="24354" y="10207"/>
                    <a:pt x="24485" y="9842"/>
                  </a:cubicBezTo>
                  <a:cubicBezTo>
                    <a:pt x="24602" y="9565"/>
                    <a:pt x="24616" y="9273"/>
                    <a:pt x="24689" y="8981"/>
                  </a:cubicBezTo>
                  <a:cubicBezTo>
                    <a:pt x="25092" y="9411"/>
                    <a:pt x="25693" y="9643"/>
                    <a:pt x="26298" y="9643"/>
                  </a:cubicBezTo>
                  <a:cubicBezTo>
                    <a:pt x="26350" y="9643"/>
                    <a:pt x="26403" y="9641"/>
                    <a:pt x="26455" y="9638"/>
                  </a:cubicBezTo>
                  <a:cubicBezTo>
                    <a:pt x="26455" y="10119"/>
                    <a:pt x="26820" y="10601"/>
                    <a:pt x="27301" y="10688"/>
                  </a:cubicBezTo>
                  <a:cubicBezTo>
                    <a:pt x="27368" y="10700"/>
                    <a:pt x="27434" y="10706"/>
                    <a:pt x="27500" y="10706"/>
                  </a:cubicBezTo>
                  <a:cubicBezTo>
                    <a:pt x="28080" y="10706"/>
                    <a:pt x="28617" y="10276"/>
                    <a:pt x="29154" y="9988"/>
                  </a:cubicBezTo>
                  <a:cubicBezTo>
                    <a:pt x="29607" y="9740"/>
                    <a:pt x="30103" y="9579"/>
                    <a:pt x="30570" y="9346"/>
                  </a:cubicBezTo>
                  <a:cubicBezTo>
                    <a:pt x="30920" y="9156"/>
                    <a:pt x="31270" y="8879"/>
                    <a:pt x="31343" y="8485"/>
                  </a:cubicBezTo>
                  <a:cubicBezTo>
                    <a:pt x="31401" y="8149"/>
                    <a:pt x="31241" y="7799"/>
                    <a:pt x="30949" y="7639"/>
                  </a:cubicBezTo>
                  <a:cubicBezTo>
                    <a:pt x="31124" y="7522"/>
                    <a:pt x="31285" y="7391"/>
                    <a:pt x="31416" y="7245"/>
                  </a:cubicBezTo>
                  <a:cubicBezTo>
                    <a:pt x="31722" y="7142"/>
                    <a:pt x="32014" y="6982"/>
                    <a:pt x="32218" y="6748"/>
                  </a:cubicBezTo>
                  <a:cubicBezTo>
                    <a:pt x="32700" y="6194"/>
                    <a:pt x="32627" y="5348"/>
                    <a:pt x="32408" y="4647"/>
                  </a:cubicBezTo>
                  <a:cubicBezTo>
                    <a:pt x="32058" y="3480"/>
                    <a:pt x="31387" y="2429"/>
                    <a:pt x="31095" y="1247"/>
                  </a:cubicBezTo>
                  <a:cubicBezTo>
                    <a:pt x="31051" y="1087"/>
                    <a:pt x="30993" y="897"/>
                    <a:pt x="30847" y="824"/>
                  </a:cubicBezTo>
                  <a:cubicBezTo>
                    <a:pt x="30803" y="798"/>
                    <a:pt x="30749" y="793"/>
                    <a:pt x="30693" y="793"/>
                  </a:cubicBezTo>
                  <a:cubicBezTo>
                    <a:pt x="30657" y="793"/>
                    <a:pt x="30619" y="795"/>
                    <a:pt x="30584" y="795"/>
                  </a:cubicBezTo>
                  <a:cubicBezTo>
                    <a:pt x="30278" y="824"/>
                    <a:pt x="29986" y="883"/>
                    <a:pt x="29694" y="970"/>
                  </a:cubicBezTo>
                  <a:cubicBezTo>
                    <a:pt x="29475" y="620"/>
                    <a:pt x="29213" y="299"/>
                    <a:pt x="28819" y="226"/>
                  </a:cubicBezTo>
                  <a:cubicBezTo>
                    <a:pt x="28755" y="213"/>
                    <a:pt x="28692" y="207"/>
                    <a:pt x="28629" y="207"/>
                  </a:cubicBezTo>
                  <a:cubicBezTo>
                    <a:pt x="28343" y="207"/>
                    <a:pt x="28060" y="331"/>
                    <a:pt x="27797" y="474"/>
                  </a:cubicBezTo>
                  <a:cubicBezTo>
                    <a:pt x="27666" y="314"/>
                    <a:pt x="27520" y="168"/>
                    <a:pt x="27345" y="95"/>
                  </a:cubicBezTo>
                  <a:cubicBezTo>
                    <a:pt x="27186" y="21"/>
                    <a:pt x="27012" y="0"/>
                    <a:pt x="26833" y="0"/>
                  </a:cubicBezTo>
                  <a:close/>
                  <a:moveTo>
                    <a:pt x="97737" y="5197"/>
                  </a:moveTo>
                  <a:cubicBezTo>
                    <a:pt x="97621" y="5197"/>
                    <a:pt x="97503" y="5207"/>
                    <a:pt x="97384" y="5231"/>
                  </a:cubicBezTo>
                  <a:cubicBezTo>
                    <a:pt x="96844" y="5333"/>
                    <a:pt x="96377" y="5698"/>
                    <a:pt x="95969" y="6077"/>
                  </a:cubicBezTo>
                  <a:cubicBezTo>
                    <a:pt x="94510" y="7434"/>
                    <a:pt x="93401" y="9185"/>
                    <a:pt x="92788" y="11082"/>
                  </a:cubicBezTo>
                  <a:cubicBezTo>
                    <a:pt x="92715" y="11316"/>
                    <a:pt x="92642" y="11549"/>
                    <a:pt x="92671" y="11783"/>
                  </a:cubicBezTo>
                  <a:cubicBezTo>
                    <a:pt x="92715" y="12045"/>
                    <a:pt x="92846" y="12264"/>
                    <a:pt x="93036" y="12454"/>
                  </a:cubicBezTo>
                  <a:lnTo>
                    <a:pt x="93021" y="12468"/>
                  </a:lnTo>
                  <a:cubicBezTo>
                    <a:pt x="92671" y="12950"/>
                    <a:pt x="92598" y="13607"/>
                    <a:pt x="92744" y="14190"/>
                  </a:cubicBezTo>
                  <a:cubicBezTo>
                    <a:pt x="92890" y="14774"/>
                    <a:pt x="93240" y="15299"/>
                    <a:pt x="93693" y="15708"/>
                  </a:cubicBezTo>
                  <a:cubicBezTo>
                    <a:pt x="94130" y="16102"/>
                    <a:pt x="94670" y="16408"/>
                    <a:pt x="95079" y="16831"/>
                  </a:cubicBezTo>
                  <a:cubicBezTo>
                    <a:pt x="95341" y="17094"/>
                    <a:pt x="95546" y="17400"/>
                    <a:pt x="95823" y="17634"/>
                  </a:cubicBezTo>
                  <a:cubicBezTo>
                    <a:pt x="96053" y="17851"/>
                    <a:pt x="96362" y="18024"/>
                    <a:pt x="96680" y="18024"/>
                  </a:cubicBezTo>
                  <a:cubicBezTo>
                    <a:pt x="96725" y="18024"/>
                    <a:pt x="96770" y="18020"/>
                    <a:pt x="96815" y="18013"/>
                  </a:cubicBezTo>
                  <a:cubicBezTo>
                    <a:pt x="97180" y="17969"/>
                    <a:pt x="97501" y="17605"/>
                    <a:pt x="97399" y="17240"/>
                  </a:cubicBezTo>
                  <a:lnTo>
                    <a:pt x="97530" y="17181"/>
                  </a:lnTo>
                  <a:cubicBezTo>
                    <a:pt x="97632" y="17371"/>
                    <a:pt x="97764" y="17546"/>
                    <a:pt x="97924" y="17692"/>
                  </a:cubicBezTo>
                  <a:cubicBezTo>
                    <a:pt x="98137" y="17877"/>
                    <a:pt x="98419" y="17991"/>
                    <a:pt x="98690" y="17991"/>
                  </a:cubicBezTo>
                  <a:cubicBezTo>
                    <a:pt x="98848" y="17991"/>
                    <a:pt x="99001" y="17953"/>
                    <a:pt x="99135" y="17867"/>
                  </a:cubicBezTo>
                  <a:cubicBezTo>
                    <a:pt x="99281" y="17780"/>
                    <a:pt x="99383" y="17663"/>
                    <a:pt x="99456" y="17517"/>
                  </a:cubicBezTo>
                  <a:lnTo>
                    <a:pt x="99515" y="17561"/>
                  </a:lnTo>
                  <a:cubicBezTo>
                    <a:pt x="99675" y="18145"/>
                    <a:pt x="99894" y="18714"/>
                    <a:pt x="100273" y="19181"/>
                  </a:cubicBezTo>
                  <a:cubicBezTo>
                    <a:pt x="100434" y="19385"/>
                    <a:pt x="100624" y="19560"/>
                    <a:pt x="100857" y="19706"/>
                  </a:cubicBezTo>
                  <a:cubicBezTo>
                    <a:pt x="100959" y="27775"/>
                    <a:pt x="100769" y="35859"/>
                    <a:pt x="100273" y="43928"/>
                  </a:cubicBezTo>
                  <a:cubicBezTo>
                    <a:pt x="100186" y="45358"/>
                    <a:pt x="99982" y="47021"/>
                    <a:pt x="98756" y="47795"/>
                  </a:cubicBezTo>
                  <a:cubicBezTo>
                    <a:pt x="98145" y="48194"/>
                    <a:pt x="97383" y="48272"/>
                    <a:pt x="96638" y="48272"/>
                  </a:cubicBezTo>
                  <a:cubicBezTo>
                    <a:pt x="96457" y="48272"/>
                    <a:pt x="96277" y="48267"/>
                    <a:pt x="96100" y="48262"/>
                  </a:cubicBezTo>
                  <a:cubicBezTo>
                    <a:pt x="94232" y="48203"/>
                    <a:pt x="92350" y="48116"/>
                    <a:pt x="90482" y="47970"/>
                  </a:cubicBezTo>
                  <a:cubicBezTo>
                    <a:pt x="89549" y="55324"/>
                    <a:pt x="88848" y="62809"/>
                    <a:pt x="90409" y="69959"/>
                  </a:cubicBezTo>
                  <a:cubicBezTo>
                    <a:pt x="94918" y="69624"/>
                    <a:pt x="99383" y="68923"/>
                    <a:pt x="103775" y="67858"/>
                  </a:cubicBezTo>
                  <a:cubicBezTo>
                    <a:pt x="107905" y="66851"/>
                    <a:pt x="112253" y="65319"/>
                    <a:pt x="114719" y="61846"/>
                  </a:cubicBezTo>
                  <a:cubicBezTo>
                    <a:pt x="116762" y="58957"/>
                    <a:pt x="117127" y="55207"/>
                    <a:pt x="117068" y="51676"/>
                  </a:cubicBezTo>
                  <a:cubicBezTo>
                    <a:pt x="116966" y="45402"/>
                    <a:pt x="115711" y="39215"/>
                    <a:pt x="114471" y="33072"/>
                  </a:cubicBezTo>
                  <a:cubicBezTo>
                    <a:pt x="113654" y="28986"/>
                    <a:pt x="112807" y="24857"/>
                    <a:pt x="111129" y="21048"/>
                  </a:cubicBezTo>
                  <a:cubicBezTo>
                    <a:pt x="109904" y="18305"/>
                    <a:pt x="108240" y="15722"/>
                    <a:pt x="107496" y="12819"/>
                  </a:cubicBezTo>
                  <a:cubicBezTo>
                    <a:pt x="107277" y="11943"/>
                    <a:pt x="107131" y="11038"/>
                    <a:pt x="106650" y="10280"/>
                  </a:cubicBezTo>
                  <a:cubicBezTo>
                    <a:pt x="106139" y="9448"/>
                    <a:pt x="105293" y="8879"/>
                    <a:pt x="104476" y="8368"/>
                  </a:cubicBezTo>
                  <a:cubicBezTo>
                    <a:pt x="103513" y="7784"/>
                    <a:pt x="102550" y="7215"/>
                    <a:pt x="101557" y="6690"/>
                  </a:cubicBezTo>
                  <a:cubicBezTo>
                    <a:pt x="100697" y="6223"/>
                    <a:pt x="99806" y="5698"/>
                    <a:pt x="98858" y="5421"/>
                  </a:cubicBezTo>
                  <a:cubicBezTo>
                    <a:pt x="98489" y="5309"/>
                    <a:pt x="98119" y="5197"/>
                    <a:pt x="97737" y="5197"/>
                  </a:cubicBezTo>
                  <a:close/>
                </a:path>
              </a:pathLst>
            </a:cu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2"/>
            <p:cNvSpPr/>
            <p:nvPr/>
          </p:nvSpPr>
          <p:spPr>
            <a:xfrm>
              <a:off x="-2492068" y="3440166"/>
              <a:ext cx="2058552" cy="1732837"/>
            </a:xfrm>
            <a:custGeom>
              <a:avLst/>
              <a:gdLst/>
              <a:ahLst/>
              <a:cxnLst/>
              <a:rect l="l" t="t" r="r" b="b"/>
              <a:pathLst>
                <a:path w="83596" h="70369" extrusionOk="0">
                  <a:moveTo>
                    <a:pt x="10321" y="385"/>
                  </a:moveTo>
                  <a:cubicBezTo>
                    <a:pt x="10378" y="385"/>
                    <a:pt x="10435" y="390"/>
                    <a:pt x="10492" y="402"/>
                  </a:cubicBezTo>
                  <a:cubicBezTo>
                    <a:pt x="10798" y="460"/>
                    <a:pt x="11047" y="679"/>
                    <a:pt x="11295" y="1102"/>
                  </a:cubicBezTo>
                  <a:cubicBezTo>
                    <a:pt x="11382" y="1233"/>
                    <a:pt x="11455" y="1365"/>
                    <a:pt x="11528" y="1540"/>
                  </a:cubicBezTo>
                  <a:cubicBezTo>
                    <a:pt x="11922" y="2313"/>
                    <a:pt x="12345" y="3057"/>
                    <a:pt x="12797" y="3772"/>
                  </a:cubicBezTo>
                  <a:lnTo>
                    <a:pt x="12870" y="3889"/>
                  </a:lnTo>
                  <a:cubicBezTo>
                    <a:pt x="13148" y="4327"/>
                    <a:pt x="13440" y="4764"/>
                    <a:pt x="13556" y="5261"/>
                  </a:cubicBezTo>
                  <a:cubicBezTo>
                    <a:pt x="13702" y="5888"/>
                    <a:pt x="13571" y="6559"/>
                    <a:pt x="13191" y="7070"/>
                  </a:cubicBezTo>
                  <a:cubicBezTo>
                    <a:pt x="13148" y="7143"/>
                    <a:pt x="13104" y="7201"/>
                    <a:pt x="13046" y="7274"/>
                  </a:cubicBezTo>
                  <a:cubicBezTo>
                    <a:pt x="12914" y="7420"/>
                    <a:pt x="12754" y="7537"/>
                    <a:pt x="12593" y="7654"/>
                  </a:cubicBezTo>
                  <a:cubicBezTo>
                    <a:pt x="12404" y="7770"/>
                    <a:pt x="12199" y="7858"/>
                    <a:pt x="11995" y="7916"/>
                  </a:cubicBezTo>
                  <a:cubicBezTo>
                    <a:pt x="12083" y="7814"/>
                    <a:pt x="12155" y="7712"/>
                    <a:pt x="12228" y="7610"/>
                  </a:cubicBezTo>
                  <a:cubicBezTo>
                    <a:pt x="12652" y="7070"/>
                    <a:pt x="13060" y="6399"/>
                    <a:pt x="12900" y="5713"/>
                  </a:cubicBezTo>
                  <a:cubicBezTo>
                    <a:pt x="12827" y="5363"/>
                    <a:pt x="12608" y="5086"/>
                    <a:pt x="12418" y="4808"/>
                  </a:cubicBezTo>
                  <a:lnTo>
                    <a:pt x="12360" y="4735"/>
                  </a:lnTo>
                  <a:cubicBezTo>
                    <a:pt x="11922" y="4137"/>
                    <a:pt x="11528" y="3495"/>
                    <a:pt x="11163" y="2882"/>
                  </a:cubicBezTo>
                  <a:cubicBezTo>
                    <a:pt x="10696" y="2109"/>
                    <a:pt x="10200" y="1306"/>
                    <a:pt x="9617" y="591"/>
                  </a:cubicBezTo>
                  <a:cubicBezTo>
                    <a:pt x="9851" y="474"/>
                    <a:pt x="10086" y="385"/>
                    <a:pt x="10321" y="385"/>
                  </a:cubicBezTo>
                  <a:close/>
                  <a:moveTo>
                    <a:pt x="8533" y="1"/>
                  </a:moveTo>
                  <a:cubicBezTo>
                    <a:pt x="8462" y="1"/>
                    <a:pt x="8390" y="4"/>
                    <a:pt x="8318" y="8"/>
                  </a:cubicBezTo>
                  <a:cubicBezTo>
                    <a:pt x="7676" y="51"/>
                    <a:pt x="7019" y="110"/>
                    <a:pt x="6348" y="212"/>
                  </a:cubicBezTo>
                  <a:cubicBezTo>
                    <a:pt x="6304" y="212"/>
                    <a:pt x="6275" y="256"/>
                    <a:pt x="6275" y="314"/>
                  </a:cubicBezTo>
                  <a:cubicBezTo>
                    <a:pt x="6288" y="352"/>
                    <a:pt x="6322" y="390"/>
                    <a:pt x="6360" y="390"/>
                  </a:cubicBezTo>
                  <a:cubicBezTo>
                    <a:pt x="6365" y="390"/>
                    <a:pt x="6371" y="389"/>
                    <a:pt x="6377" y="387"/>
                  </a:cubicBezTo>
                  <a:cubicBezTo>
                    <a:pt x="7048" y="299"/>
                    <a:pt x="7690" y="226"/>
                    <a:pt x="8318" y="197"/>
                  </a:cubicBezTo>
                  <a:cubicBezTo>
                    <a:pt x="8417" y="192"/>
                    <a:pt x="8510" y="186"/>
                    <a:pt x="8599" y="186"/>
                  </a:cubicBezTo>
                  <a:cubicBezTo>
                    <a:pt x="8744" y="186"/>
                    <a:pt x="8877" y="201"/>
                    <a:pt x="9004" y="256"/>
                  </a:cubicBezTo>
                  <a:cubicBezTo>
                    <a:pt x="9164" y="343"/>
                    <a:pt x="9296" y="489"/>
                    <a:pt x="9412" y="620"/>
                  </a:cubicBezTo>
                  <a:cubicBezTo>
                    <a:pt x="9412" y="620"/>
                    <a:pt x="9427" y="635"/>
                    <a:pt x="9441" y="635"/>
                  </a:cubicBezTo>
                  <a:lnTo>
                    <a:pt x="9441" y="650"/>
                  </a:lnTo>
                  <a:cubicBezTo>
                    <a:pt x="10025" y="1365"/>
                    <a:pt x="10521" y="2182"/>
                    <a:pt x="11003" y="2970"/>
                  </a:cubicBezTo>
                  <a:cubicBezTo>
                    <a:pt x="11382" y="3597"/>
                    <a:pt x="11776" y="4239"/>
                    <a:pt x="12214" y="4837"/>
                  </a:cubicBezTo>
                  <a:lnTo>
                    <a:pt x="12272" y="4910"/>
                  </a:lnTo>
                  <a:cubicBezTo>
                    <a:pt x="12462" y="5173"/>
                    <a:pt x="12652" y="5450"/>
                    <a:pt x="12725" y="5757"/>
                  </a:cubicBezTo>
                  <a:cubicBezTo>
                    <a:pt x="12870" y="6370"/>
                    <a:pt x="12476" y="6982"/>
                    <a:pt x="12083" y="7508"/>
                  </a:cubicBezTo>
                  <a:cubicBezTo>
                    <a:pt x="11966" y="7654"/>
                    <a:pt x="11834" y="7829"/>
                    <a:pt x="11674" y="8004"/>
                  </a:cubicBezTo>
                  <a:cubicBezTo>
                    <a:pt x="11513" y="8179"/>
                    <a:pt x="11338" y="8325"/>
                    <a:pt x="11163" y="8427"/>
                  </a:cubicBezTo>
                  <a:cubicBezTo>
                    <a:pt x="10913" y="8580"/>
                    <a:pt x="10638" y="8659"/>
                    <a:pt x="10387" y="8659"/>
                  </a:cubicBezTo>
                  <a:cubicBezTo>
                    <a:pt x="10302" y="8659"/>
                    <a:pt x="10219" y="8650"/>
                    <a:pt x="10142" y="8631"/>
                  </a:cubicBezTo>
                  <a:cubicBezTo>
                    <a:pt x="10609" y="8150"/>
                    <a:pt x="11047" y="7683"/>
                    <a:pt x="11382" y="7128"/>
                  </a:cubicBezTo>
                  <a:cubicBezTo>
                    <a:pt x="11484" y="6968"/>
                    <a:pt x="11572" y="6778"/>
                    <a:pt x="11572" y="6559"/>
                  </a:cubicBezTo>
                  <a:cubicBezTo>
                    <a:pt x="11557" y="6238"/>
                    <a:pt x="11324" y="5990"/>
                    <a:pt x="11061" y="5771"/>
                  </a:cubicBezTo>
                  <a:cubicBezTo>
                    <a:pt x="10944" y="5684"/>
                    <a:pt x="10828" y="5582"/>
                    <a:pt x="10711" y="5479"/>
                  </a:cubicBezTo>
                  <a:cubicBezTo>
                    <a:pt x="10025" y="4896"/>
                    <a:pt x="9310" y="4298"/>
                    <a:pt x="8858" y="3539"/>
                  </a:cubicBezTo>
                  <a:cubicBezTo>
                    <a:pt x="8814" y="3466"/>
                    <a:pt x="8785" y="3393"/>
                    <a:pt x="8741" y="3320"/>
                  </a:cubicBezTo>
                  <a:cubicBezTo>
                    <a:pt x="8639" y="3145"/>
                    <a:pt x="8537" y="2955"/>
                    <a:pt x="8405" y="2795"/>
                  </a:cubicBezTo>
                  <a:cubicBezTo>
                    <a:pt x="8183" y="2544"/>
                    <a:pt x="7907" y="2400"/>
                    <a:pt x="7641" y="2400"/>
                  </a:cubicBezTo>
                  <a:cubicBezTo>
                    <a:pt x="7628" y="2400"/>
                    <a:pt x="7616" y="2400"/>
                    <a:pt x="7603" y="2401"/>
                  </a:cubicBezTo>
                  <a:cubicBezTo>
                    <a:pt x="7545" y="2401"/>
                    <a:pt x="7515" y="2444"/>
                    <a:pt x="7515" y="2488"/>
                  </a:cubicBezTo>
                  <a:cubicBezTo>
                    <a:pt x="7515" y="2547"/>
                    <a:pt x="7559" y="2576"/>
                    <a:pt x="7603" y="2576"/>
                  </a:cubicBezTo>
                  <a:cubicBezTo>
                    <a:pt x="7615" y="2575"/>
                    <a:pt x="7626" y="2575"/>
                    <a:pt x="7638" y="2575"/>
                  </a:cubicBezTo>
                  <a:cubicBezTo>
                    <a:pt x="7860" y="2575"/>
                    <a:pt x="8079" y="2704"/>
                    <a:pt x="8260" y="2911"/>
                  </a:cubicBezTo>
                  <a:cubicBezTo>
                    <a:pt x="8391" y="3072"/>
                    <a:pt x="8478" y="3232"/>
                    <a:pt x="8581" y="3407"/>
                  </a:cubicBezTo>
                  <a:cubicBezTo>
                    <a:pt x="8624" y="3480"/>
                    <a:pt x="8668" y="3553"/>
                    <a:pt x="8697" y="3626"/>
                  </a:cubicBezTo>
                  <a:cubicBezTo>
                    <a:pt x="9179" y="4429"/>
                    <a:pt x="9894" y="5027"/>
                    <a:pt x="10594" y="5611"/>
                  </a:cubicBezTo>
                  <a:cubicBezTo>
                    <a:pt x="10711" y="5713"/>
                    <a:pt x="10828" y="5815"/>
                    <a:pt x="10944" y="5917"/>
                  </a:cubicBezTo>
                  <a:cubicBezTo>
                    <a:pt x="11178" y="6107"/>
                    <a:pt x="11382" y="6311"/>
                    <a:pt x="11382" y="6574"/>
                  </a:cubicBezTo>
                  <a:cubicBezTo>
                    <a:pt x="11397" y="6734"/>
                    <a:pt x="11309" y="6895"/>
                    <a:pt x="11222" y="7026"/>
                  </a:cubicBezTo>
                  <a:cubicBezTo>
                    <a:pt x="10886" y="7610"/>
                    <a:pt x="10404" y="8106"/>
                    <a:pt x="9908" y="8602"/>
                  </a:cubicBezTo>
                  <a:lnTo>
                    <a:pt x="9792" y="8719"/>
                  </a:lnTo>
                  <a:cubicBezTo>
                    <a:pt x="9573" y="8938"/>
                    <a:pt x="9339" y="9171"/>
                    <a:pt x="9077" y="9332"/>
                  </a:cubicBezTo>
                  <a:cubicBezTo>
                    <a:pt x="8799" y="9507"/>
                    <a:pt x="8478" y="9609"/>
                    <a:pt x="8128" y="9638"/>
                  </a:cubicBezTo>
                  <a:cubicBezTo>
                    <a:pt x="8091" y="9640"/>
                    <a:pt x="8054" y="9641"/>
                    <a:pt x="8017" y="9641"/>
                  </a:cubicBezTo>
                  <a:cubicBezTo>
                    <a:pt x="7429" y="9641"/>
                    <a:pt x="6864" y="9424"/>
                    <a:pt x="6479" y="9040"/>
                  </a:cubicBezTo>
                  <a:cubicBezTo>
                    <a:pt x="6479" y="9025"/>
                    <a:pt x="6479" y="9025"/>
                    <a:pt x="6479" y="9011"/>
                  </a:cubicBezTo>
                  <a:cubicBezTo>
                    <a:pt x="6611" y="8617"/>
                    <a:pt x="6888" y="8296"/>
                    <a:pt x="7151" y="8018"/>
                  </a:cubicBezTo>
                  <a:cubicBezTo>
                    <a:pt x="7632" y="8325"/>
                    <a:pt x="8187" y="8500"/>
                    <a:pt x="8756" y="8544"/>
                  </a:cubicBezTo>
                  <a:cubicBezTo>
                    <a:pt x="8799" y="8544"/>
                    <a:pt x="8843" y="8515"/>
                    <a:pt x="8843" y="8456"/>
                  </a:cubicBezTo>
                  <a:cubicBezTo>
                    <a:pt x="8858" y="8412"/>
                    <a:pt x="8814" y="8369"/>
                    <a:pt x="8756" y="8354"/>
                  </a:cubicBezTo>
                  <a:cubicBezTo>
                    <a:pt x="8201" y="8325"/>
                    <a:pt x="7647" y="8135"/>
                    <a:pt x="7180" y="7814"/>
                  </a:cubicBezTo>
                  <a:cubicBezTo>
                    <a:pt x="7162" y="7808"/>
                    <a:pt x="7143" y="7805"/>
                    <a:pt x="7126" y="7805"/>
                  </a:cubicBezTo>
                  <a:cubicBezTo>
                    <a:pt x="7102" y="7805"/>
                    <a:pt x="7080" y="7812"/>
                    <a:pt x="7063" y="7829"/>
                  </a:cubicBezTo>
                  <a:cubicBezTo>
                    <a:pt x="6786" y="8135"/>
                    <a:pt x="6450" y="8500"/>
                    <a:pt x="6304" y="8967"/>
                  </a:cubicBezTo>
                  <a:cubicBezTo>
                    <a:pt x="6304" y="8996"/>
                    <a:pt x="6290" y="9025"/>
                    <a:pt x="6290" y="9054"/>
                  </a:cubicBezTo>
                  <a:cubicBezTo>
                    <a:pt x="6260" y="9157"/>
                    <a:pt x="6231" y="9288"/>
                    <a:pt x="6217" y="9390"/>
                  </a:cubicBezTo>
                  <a:cubicBezTo>
                    <a:pt x="6188" y="9565"/>
                    <a:pt x="6158" y="9740"/>
                    <a:pt x="6100" y="9901"/>
                  </a:cubicBezTo>
                  <a:cubicBezTo>
                    <a:pt x="5983" y="10178"/>
                    <a:pt x="5735" y="10441"/>
                    <a:pt x="5356" y="10689"/>
                  </a:cubicBezTo>
                  <a:cubicBezTo>
                    <a:pt x="4845" y="11024"/>
                    <a:pt x="4232" y="11243"/>
                    <a:pt x="3605" y="11316"/>
                  </a:cubicBezTo>
                  <a:cubicBezTo>
                    <a:pt x="3419" y="11342"/>
                    <a:pt x="3233" y="11355"/>
                    <a:pt x="3049" y="11355"/>
                  </a:cubicBezTo>
                  <a:cubicBezTo>
                    <a:pt x="2508" y="11355"/>
                    <a:pt x="1978" y="11246"/>
                    <a:pt x="1489" y="11039"/>
                  </a:cubicBezTo>
                  <a:cubicBezTo>
                    <a:pt x="1475" y="11035"/>
                    <a:pt x="1462" y="11034"/>
                    <a:pt x="1450" y="11034"/>
                  </a:cubicBezTo>
                  <a:cubicBezTo>
                    <a:pt x="1412" y="11034"/>
                    <a:pt x="1383" y="11053"/>
                    <a:pt x="1372" y="11097"/>
                  </a:cubicBezTo>
                  <a:cubicBezTo>
                    <a:pt x="1343" y="11141"/>
                    <a:pt x="1372" y="11185"/>
                    <a:pt x="1416" y="11214"/>
                  </a:cubicBezTo>
                  <a:cubicBezTo>
                    <a:pt x="1927" y="11433"/>
                    <a:pt x="2496" y="11535"/>
                    <a:pt x="3080" y="11535"/>
                  </a:cubicBezTo>
                  <a:cubicBezTo>
                    <a:pt x="3255" y="11535"/>
                    <a:pt x="3444" y="11520"/>
                    <a:pt x="3619" y="11506"/>
                  </a:cubicBezTo>
                  <a:cubicBezTo>
                    <a:pt x="4276" y="11418"/>
                    <a:pt x="4918" y="11199"/>
                    <a:pt x="5458" y="10849"/>
                  </a:cubicBezTo>
                  <a:cubicBezTo>
                    <a:pt x="5867" y="10572"/>
                    <a:pt x="6129" y="10280"/>
                    <a:pt x="6260" y="9959"/>
                  </a:cubicBezTo>
                  <a:cubicBezTo>
                    <a:pt x="6333" y="9784"/>
                    <a:pt x="6363" y="9609"/>
                    <a:pt x="6392" y="9419"/>
                  </a:cubicBezTo>
                  <a:cubicBezTo>
                    <a:pt x="6406" y="9361"/>
                    <a:pt x="6421" y="9302"/>
                    <a:pt x="6421" y="9244"/>
                  </a:cubicBezTo>
                  <a:cubicBezTo>
                    <a:pt x="6844" y="9609"/>
                    <a:pt x="7399" y="9813"/>
                    <a:pt x="7982" y="9813"/>
                  </a:cubicBezTo>
                  <a:lnTo>
                    <a:pt x="8143" y="9813"/>
                  </a:lnTo>
                  <a:cubicBezTo>
                    <a:pt x="8522" y="9784"/>
                    <a:pt x="8872" y="9682"/>
                    <a:pt x="9164" y="9492"/>
                  </a:cubicBezTo>
                  <a:cubicBezTo>
                    <a:pt x="9456" y="9302"/>
                    <a:pt x="9704" y="9069"/>
                    <a:pt x="9923" y="8850"/>
                  </a:cubicBezTo>
                  <a:lnTo>
                    <a:pt x="9996" y="8777"/>
                  </a:lnTo>
                  <a:cubicBezTo>
                    <a:pt x="10127" y="8821"/>
                    <a:pt x="10259" y="8836"/>
                    <a:pt x="10404" y="8836"/>
                  </a:cubicBezTo>
                  <a:cubicBezTo>
                    <a:pt x="10682" y="8836"/>
                    <a:pt x="10988" y="8748"/>
                    <a:pt x="11265" y="8587"/>
                  </a:cubicBezTo>
                  <a:cubicBezTo>
                    <a:pt x="11440" y="8471"/>
                    <a:pt x="11616" y="8325"/>
                    <a:pt x="11791" y="8150"/>
                  </a:cubicBezTo>
                  <a:cubicBezTo>
                    <a:pt x="12097" y="8091"/>
                    <a:pt x="12418" y="7975"/>
                    <a:pt x="12681" y="7800"/>
                  </a:cubicBezTo>
                  <a:cubicBezTo>
                    <a:pt x="12870" y="7683"/>
                    <a:pt x="13031" y="7551"/>
                    <a:pt x="13177" y="7391"/>
                  </a:cubicBezTo>
                  <a:cubicBezTo>
                    <a:pt x="13235" y="7318"/>
                    <a:pt x="13294" y="7260"/>
                    <a:pt x="13337" y="7187"/>
                  </a:cubicBezTo>
                  <a:cubicBezTo>
                    <a:pt x="13746" y="6618"/>
                    <a:pt x="13892" y="5888"/>
                    <a:pt x="13731" y="5217"/>
                  </a:cubicBezTo>
                  <a:cubicBezTo>
                    <a:pt x="13600" y="4692"/>
                    <a:pt x="13308" y="4239"/>
                    <a:pt x="13031" y="3787"/>
                  </a:cubicBezTo>
                  <a:lnTo>
                    <a:pt x="12943" y="3670"/>
                  </a:lnTo>
                  <a:cubicBezTo>
                    <a:pt x="12491" y="2970"/>
                    <a:pt x="12083" y="2226"/>
                    <a:pt x="11689" y="1452"/>
                  </a:cubicBezTo>
                  <a:cubicBezTo>
                    <a:pt x="11616" y="1292"/>
                    <a:pt x="11543" y="1146"/>
                    <a:pt x="11455" y="1014"/>
                  </a:cubicBezTo>
                  <a:cubicBezTo>
                    <a:pt x="11280" y="723"/>
                    <a:pt x="11003" y="314"/>
                    <a:pt x="10521" y="226"/>
                  </a:cubicBezTo>
                  <a:cubicBezTo>
                    <a:pt x="10453" y="212"/>
                    <a:pt x="10385" y="206"/>
                    <a:pt x="10317" y="206"/>
                  </a:cubicBezTo>
                  <a:cubicBezTo>
                    <a:pt x="10036" y="206"/>
                    <a:pt x="9758" y="316"/>
                    <a:pt x="9500" y="445"/>
                  </a:cubicBezTo>
                  <a:cubicBezTo>
                    <a:pt x="9383" y="314"/>
                    <a:pt x="9252" y="183"/>
                    <a:pt x="9077" y="95"/>
                  </a:cubicBezTo>
                  <a:cubicBezTo>
                    <a:pt x="8907" y="21"/>
                    <a:pt x="8722" y="1"/>
                    <a:pt x="8533" y="1"/>
                  </a:cubicBezTo>
                  <a:close/>
                  <a:moveTo>
                    <a:pt x="79357" y="6585"/>
                  </a:moveTo>
                  <a:cubicBezTo>
                    <a:pt x="79350" y="6585"/>
                    <a:pt x="79342" y="6586"/>
                    <a:pt x="79335" y="6588"/>
                  </a:cubicBezTo>
                  <a:cubicBezTo>
                    <a:pt x="78722" y="6691"/>
                    <a:pt x="77963" y="6822"/>
                    <a:pt x="77453" y="7318"/>
                  </a:cubicBezTo>
                  <a:cubicBezTo>
                    <a:pt x="77117" y="7639"/>
                    <a:pt x="76927" y="8062"/>
                    <a:pt x="76752" y="8442"/>
                  </a:cubicBezTo>
                  <a:cubicBezTo>
                    <a:pt x="76387" y="9259"/>
                    <a:pt x="76008" y="10090"/>
                    <a:pt x="75629" y="10908"/>
                  </a:cubicBezTo>
                  <a:lnTo>
                    <a:pt x="75541" y="11112"/>
                  </a:lnTo>
                  <a:cubicBezTo>
                    <a:pt x="75381" y="11447"/>
                    <a:pt x="75220" y="11812"/>
                    <a:pt x="75176" y="12206"/>
                  </a:cubicBezTo>
                  <a:cubicBezTo>
                    <a:pt x="75162" y="12469"/>
                    <a:pt x="75205" y="12746"/>
                    <a:pt x="75322" y="13023"/>
                  </a:cubicBezTo>
                  <a:cubicBezTo>
                    <a:pt x="75541" y="13534"/>
                    <a:pt x="75993" y="13928"/>
                    <a:pt x="76490" y="14059"/>
                  </a:cubicBezTo>
                  <a:cubicBezTo>
                    <a:pt x="76548" y="14264"/>
                    <a:pt x="76650" y="14439"/>
                    <a:pt x="76767" y="14599"/>
                  </a:cubicBezTo>
                  <a:cubicBezTo>
                    <a:pt x="77394" y="15504"/>
                    <a:pt x="78080" y="15985"/>
                    <a:pt x="78780" y="16015"/>
                  </a:cubicBezTo>
                  <a:cubicBezTo>
                    <a:pt x="78810" y="16248"/>
                    <a:pt x="78853" y="16467"/>
                    <a:pt x="78912" y="16671"/>
                  </a:cubicBezTo>
                  <a:cubicBezTo>
                    <a:pt x="78970" y="16919"/>
                    <a:pt x="79043" y="17124"/>
                    <a:pt x="79145" y="17299"/>
                  </a:cubicBezTo>
                  <a:cubicBezTo>
                    <a:pt x="79247" y="17518"/>
                    <a:pt x="79393" y="17707"/>
                    <a:pt x="79554" y="17853"/>
                  </a:cubicBezTo>
                  <a:cubicBezTo>
                    <a:pt x="79773" y="18043"/>
                    <a:pt x="80079" y="18174"/>
                    <a:pt x="80385" y="18174"/>
                  </a:cubicBezTo>
                  <a:cubicBezTo>
                    <a:pt x="80546" y="18174"/>
                    <a:pt x="80721" y="18130"/>
                    <a:pt x="80882" y="18028"/>
                  </a:cubicBezTo>
                  <a:cubicBezTo>
                    <a:pt x="80984" y="17970"/>
                    <a:pt x="81071" y="17882"/>
                    <a:pt x="81144" y="17780"/>
                  </a:cubicBezTo>
                  <a:cubicBezTo>
                    <a:pt x="81305" y="18320"/>
                    <a:pt x="81509" y="18875"/>
                    <a:pt x="81888" y="19327"/>
                  </a:cubicBezTo>
                  <a:cubicBezTo>
                    <a:pt x="82064" y="19546"/>
                    <a:pt x="82268" y="19735"/>
                    <a:pt x="82487" y="19867"/>
                  </a:cubicBezTo>
                  <a:cubicBezTo>
                    <a:pt x="82793" y="20056"/>
                    <a:pt x="83114" y="20144"/>
                    <a:pt x="83421" y="20144"/>
                  </a:cubicBezTo>
                  <a:lnTo>
                    <a:pt x="83508" y="20144"/>
                  </a:lnTo>
                  <a:cubicBezTo>
                    <a:pt x="83552" y="20144"/>
                    <a:pt x="83596" y="20100"/>
                    <a:pt x="83596" y="20056"/>
                  </a:cubicBezTo>
                  <a:cubicBezTo>
                    <a:pt x="83596" y="20006"/>
                    <a:pt x="83563" y="19966"/>
                    <a:pt x="83516" y="19966"/>
                  </a:cubicBezTo>
                  <a:cubicBezTo>
                    <a:pt x="83509" y="19966"/>
                    <a:pt x="83501" y="19967"/>
                    <a:pt x="83493" y="19969"/>
                  </a:cubicBezTo>
                  <a:cubicBezTo>
                    <a:pt x="83473" y="19970"/>
                    <a:pt x="83452" y="19971"/>
                    <a:pt x="83431" y="19971"/>
                  </a:cubicBezTo>
                  <a:cubicBezTo>
                    <a:pt x="83156" y="19971"/>
                    <a:pt x="82860" y="19882"/>
                    <a:pt x="82589" y="19706"/>
                  </a:cubicBezTo>
                  <a:cubicBezTo>
                    <a:pt x="82385" y="19590"/>
                    <a:pt x="82180" y="19414"/>
                    <a:pt x="82020" y="19210"/>
                  </a:cubicBezTo>
                  <a:cubicBezTo>
                    <a:pt x="81655" y="18758"/>
                    <a:pt x="81451" y="18174"/>
                    <a:pt x="81290" y="17620"/>
                  </a:cubicBezTo>
                  <a:cubicBezTo>
                    <a:pt x="81276" y="17605"/>
                    <a:pt x="81276" y="17591"/>
                    <a:pt x="81261" y="17591"/>
                  </a:cubicBezTo>
                  <a:cubicBezTo>
                    <a:pt x="81378" y="17313"/>
                    <a:pt x="81421" y="17021"/>
                    <a:pt x="81421" y="16817"/>
                  </a:cubicBezTo>
                  <a:cubicBezTo>
                    <a:pt x="81421" y="16671"/>
                    <a:pt x="81421" y="16525"/>
                    <a:pt x="81421" y="16394"/>
                  </a:cubicBezTo>
                  <a:cubicBezTo>
                    <a:pt x="81407" y="16088"/>
                    <a:pt x="81392" y="15810"/>
                    <a:pt x="81451" y="15533"/>
                  </a:cubicBezTo>
                  <a:cubicBezTo>
                    <a:pt x="81567" y="15081"/>
                    <a:pt x="81874" y="14716"/>
                    <a:pt x="82195" y="14322"/>
                  </a:cubicBezTo>
                  <a:cubicBezTo>
                    <a:pt x="82472" y="13972"/>
                    <a:pt x="82778" y="13607"/>
                    <a:pt x="82924" y="13169"/>
                  </a:cubicBezTo>
                  <a:cubicBezTo>
                    <a:pt x="82939" y="13125"/>
                    <a:pt x="82910" y="13067"/>
                    <a:pt x="82866" y="13053"/>
                  </a:cubicBezTo>
                  <a:cubicBezTo>
                    <a:pt x="82856" y="13050"/>
                    <a:pt x="82846" y="13049"/>
                    <a:pt x="82836" y="13049"/>
                  </a:cubicBezTo>
                  <a:cubicBezTo>
                    <a:pt x="82793" y="13049"/>
                    <a:pt x="82761" y="13075"/>
                    <a:pt x="82749" y="13111"/>
                  </a:cubicBezTo>
                  <a:cubicBezTo>
                    <a:pt x="82618" y="13519"/>
                    <a:pt x="82326" y="13870"/>
                    <a:pt x="82049" y="14205"/>
                  </a:cubicBezTo>
                  <a:cubicBezTo>
                    <a:pt x="81728" y="14599"/>
                    <a:pt x="81392" y="14993"/>
                    <a:pt x="81276" y="15504"/>
                  </a:cubicBezTo>
                  <a:cubicBezTo>
                    <a:pt x="81203" y="15796"/>
                    <a:pt x="81217" y="16102"/>
                    <a:pt x="81232" y="16394"/>
                  </a:cubicBezTo>
                  <a:cubicBezTo>
                    <a:pt x="81232" y="16540"/>
                    <a:pt x="81246" y="16671"/>
                    <a:pt x="81246" y="16817"/>
                  </a:cubicBezTo>
                  <a:cubicBezTo>
                    <a:pt x="81232" y="17021"/>
                    <a:pt x="81203" y="17313"/>
                    <a:pt x="81071" y="17561"/>
                  </a:cubicBezTo>
                  <a:cubicBezTo>
                    <a:pt x="80998" y="17707"/>
                    <a:pt x="80896" y="17809"/>
                    <a:pt x="80779" y="17882"/>
                  </a:cubicBezTo>
                  <a:cubicBezTo>
                    <a:pt x="80660" y="17957"/>
                    <a:pt x="80524" y="17989"/>
                    <a:pt x="80387" y="17989"/>
                  </a:cubicBezTo>
                  <a:cubicBezTo>
                    <a:pt x="80124" y="17989"/>
                    <a:pt x="79853" y="17870"/>
                    <a:pt x="79670" y="17707"/>
                  </a:cubicBezTo>
                  <a:cubicBezTo>
                    <a:pt x="79525" y="17591"/>
                    <a:pt x="79408" y="17415"/>
                    <a:pt x="79306" y="17226"/>
                  </a:cubicBezTo>
                  <a:cubicBezTo>
                    <a:pt x="79218" y="17051"/>
                    <a:pt x="79145" y="16861"/>
                    <a:pt x="79087" y="16613"/>
                  </a:cubicBezTo>
                  <a:cubicBezTo>
                    <a:pt x="79028" y="16409"/>
                    <a:pt x="78985" y="16175"/>
                    <a:pt x="78956" y="15942"/>
                  </a:cubicBezTo>
                  <a:cubicBezTo>
                    <a:pt x="78956" y="15942"/>
                    <a:pt x="78956" y="15942"/>
                    <a:pt x="78956" y="15927"/>
                  </a:cubicBezTo>
                  <a:cubicBezTo>
                    <a:pt x="78956" y="15927"/>
                    <a:pt x="78941" y="15912"/>
                    <a:pt x="78941" y="15912"/>
                  </a:cubicBezTo>
                  <a:cubicBezTo>
                    <a:pt x="78824" y="14920"/>
                    <a:pt x="78956" y="13826"/>
                    <a:pt x="79335" y="12761"/>
                  </a:cubicBezTo>
                  <a:cubicBezTo>
                    <a:pt x="79729" y="11666"/>
                    <a:pt x="80385" y="10557"/>
                    <a:pt x="81349" y="9375"/>
                  </a:cubicBezTo>
                  <a:cubicBezTo>
                    <a:pt x="81378" y="9332"/>
                    <a:pt x="81378" y="9273"/>
                    <a:pt x="81334" y="9244"/>
                  </a:cubicBezTo>
                  <a:cubicBezTo>
                    <a:pt x="81314" y="9231"/>
                    <a:pt x="81292" y="9224"/>
                    <a:pt x="81270" y="9224"/>
                  </a:cubicBezTo>
                  <a:cubicBezTo>
                    <a:pt x="81244" y="9224"/>
                    <a:pt x="81219" y="9235"/>
                    <a:pt x="81203" y="9259"/>
                  </a:cubicBezTo>
                  <a:cubicBezTo>
                    <a:pt x="80240" y="10470"/>
                    <a:pt x="79568" y="11593"/>
                    <a:pt x="79174" y="12702"/>
                  </a:cubicBezTo>
                  <a:cubicBezTo>
                    <a:pt x="78780" y="13753"/>
                    <a:pt x="78649" y="14833"/>
                    <a:pt x="78751" y="15840"/>
                  </a:cubicBezTo>
                  <a:cubicBezTo>
                    <a:pt x="78124" y="15796"/>
                    <a:pt x="77511" y="15343"/>
                    <a:pt x="76913" y="14497"/>
                  </a:cubicBezTo>
                  <a:cubicBezTo>
                    <a:pt x="76811" y="14337"/>
                    <a:pt x="76694" y="14147"/>
                    <a:pt x="76665" y="13972"/>
                  </a:cubicBezTo>
                  <a:cubicBezTo>
                    <a:pt x="76650" y="13943"/>
                    <a:pt x="76650" y="13913"/>
                    <a:pt x="76650" y="13884"/>
                  </a:cubicBezTo>
                  <a:cubicBezTo>
                    <a:pt x="76650" y="13695"/>
                    <a:pt x="76723" y="13519"/>
                    <a:pt x="76781" y="13359"/>
                  </a:cubicBezTo>
                  <a:cubicBezTo>
                    <a:pt x="77453" y="11725"/>
                    <a:pt x="78153" y="10032"/>
                    <a:pt x="79101" y="8500"/>
                  </a:cubicBezTo>
                  <a:cubicBezTo>
                    <a:pt x="79247" y="8237"/>
                    <a:pt x="79437" y="7960"/>
                    <a:pt x="79700" y="7800"/>
                  </a:cubicBezTo>
                  <a:cubicBezTo>
                    <a:pt x="79824" y="7722"/>
                    <a:pt x="79981" y="7673"/>
                    <a:pt x="80136" y="7673"/>
                  </a:cubicBezTo>
                  <a:cubicBezTo>
                    <a:pt x="80273" y="7673"/>
                    <a:pt x="80408" y="7711"/>
                    <a:pt x="80517" y="7800"/>
                  </a:cubicBezTo>
                  <a:cubicBezTo>
                    <a:pt x="80530" y="7813"/>
                    <a:pt x="80549" y="7820"/>
                    <a:pt x="80569" y="7820"/>
                  </a:cubicBezTo>
                  <a:cubicBezTo>
                    <a:pt x="80593" y="7820"/>
                    <a:pt x="80617" y="7809"/>
                    <a:pt x="80634" y="7785"/>
                  </a:cubicBezTo>
                  <a:cubicBezTo>
                    <a:pt x="80677" y="7741"/>
                    <a:pt x="80663" y="7683"/>
                    <a:pt x="80634" y="7654"/>
                  </a:cubicBezTo>
                  <a:cubicBezTo>
                    <a:pt x="80488" y="7536"/>
                    <a:pt x="80313" y="7487"/>
                    <a:pt x="80140" y="7487"/>
                  </a:cubicBezTo>
                  <a:cubicBezTo>
                    <a:pt x="79948" y="7487"/>
                    <a:pt x="79758" y="7547"/>
                    <a:pt x="79612" y="7639"/>
                  </a:cubicBezTo>
                  <a:cubicBezTo>
                    <a:pt x="79306" y="7829"/>
                    <a:pt x="79116" y="8135"/>
                    <a:pt x="78941" y="8398"/>
                  </a:cubicBezTo>
                  <a:cubicBezTo>
                    <a:pt x="77978" y="9945"/>
                    <a:pt x="77292" y="11637"/>
                    <a:pt x="76621" y="13286"/>
                  </a:cubicBezTo>
                  <a:cubicBezTo>
                    <a:pt x="76548" y="13446"/>
                    <a:pt x="76475" y="13651"/>
                    <a:pt x="76475" y="13855"/>
                  </a:cubicBezTo>
                  <a:cubicBezTo>
                    <a:pt x="76052" y="13724"/>
                    <a:pt x="75672" y="13388"/>
                    <a:pt x="75483" y="12950"/>
                  </a:cubicBezTo>
                  <a:cubicBezTo>
                    <a:pt x="75381" y="12702"/>
                    <a:pt x="75337" y="12454"/>
                    <a:pt x="75366" y="12221"/>
                  </a:cubicBezTo>
                  <a:cubicBezTo>
                    <a:pt x="75395" y="11856"/>
                    <a:pt x="75556" y="11506"/>
                    <a:pt x="75702" y="11185"/>
                  </a:cubicBezTo>
                  <a:lnTo>
                    <a:pt x="75789" y="10981"/>
                  </a:lnTo>
                  <a:cubicBezTo>
                    <a:pt x="76169" y="10163"/>
                    <a:pt x="76548" y="9332"/>
                    <a:pt x="76927" y="8515"/>
                  </a:cubicBezTo>
                  <a:cubicBezTo>
                    <a:pt x="77088" y="8150"/>
                    <a:pt x="77277" y="7741"/>
                    <a:pt x="77584" y="7449"/>
                  </a:cubicBezTo>
                  <a:cubicBezTo>
                    <a:pt x="78051" y="6997"/>
                    <a:pt x="78780" y="6866"/>
                    <a:pt x="79364" y="6764"/>
                  </a:cubicBezTo>
                  <a:cubicBezTo>
                    <a:pt x="79408" y="6749"/>
                    <a:pt x="79452" y="6705"/>
                    <a:pt x="79437" y="6661"/>
                  </a:cubicBezTo>
                  <a:cubicBezTo>
                    <a:pt x="79425" y="6613"/>
                    <a:pt x="79393" y="6585"/>
                    <a:pt x="79357" y="6585"/>
                  </a:cubicBezTo>
                  <a:close/>
                  <a:moveTo>
                    <a:pt x="30672" y="17342"/>
                  </a:moveTo>
                  <a:cubicBezTo>
                    <a:pt x="32160" y="17445"/>
                    <a:pt x="33561" y="18481"/>
                    <a:pt x="34072" y="19852"/>
                  </a:cubicBezTo>
                  <a:cubicBezTo>
                    <a:pt x="34553" y="21180"/>
                    <a:pt x="34335" y="23077"/>
                    <a:pt x="33124" y="23967"/>
                  </a:cubicBezTo>
                  <a:cubicBezTo>
                    <a:pt x="32250" y="24615"/>
                    <a:pt x="31196" y="24949"/>
                    <a:pt x="30177" y="24949"/>
                  </a:cubicBezTo>
                  <a:cubicBezTo>
                    <a:pt x="29614" y="24949"/>
                    <a:pt x="29061" y="24846"/>
                    <a:pt x="28556" y="24638"/>
                  </a:cubicBezTo>
                  <a:cubicBezTo>
                    <a:pt x="27024" y="23982"/>
                    <a:pt x="26032" y="22347"/>
                    <a:pt x="26265" y="20801"/>
                  </a:cubicBezTo>
                  <a:cubicBezTo>
                    <a:pt x="26338" y="20290"/>
                    <a:pt x="26543" y="19750"/>
                    <a:pt x="26864" y="19269"/>
                  </a:cubicBezTo>
                  <a:cubicBezTo>
                    <a:pt x="27652" y="18087"/>
                    <a:pt x="29023" y="17342"/>
                    <a:pt x="30409" y="17342"/>
                  </a:cubicBezTo>
                  <a:close/>
                  <a:moveTo>
                    <a:pt x="40521" y="17955"/>
                  </a:moveTo>
                  <a:cubicBezTo>
                    <a:pt x="40901" y="17955"/>
                    <a:pt x="41266" y="18014"/>
                    <a:pt x="41616" y="18116"/>
                  </a:cubicBezTo>
                  <a:cubicBezTo>
                    <a:pt x="42375" y="18364"/>
                    <a:pt x="43002" y="18904"/>
                    <a:pt x="43294" y="19560"/>
                  </a:cubicBezTo>
                  <a:cubicBezTo>
                    <a:pt x="43586" y="20217"/>
                    <a:pt x="43556" y="20976"/>
                    <a:pt x="43513" y="21486"/>
                  </a:cubicBezTo>
                  <a:cubicBezTo>
                    <a:pt x="43425" y="22333"/>
                    <a:pt x="43090" y="23865"/>
                    <a:pt x="41791" y="24653"/>
                  </a:cubicBezTo>
                  <a:cubicBezTo>
                    <a:pt x="41241" y="24983"/>
                    <a:pt x="40598" y="25148"/>
                    <a:pt x="39955" y="25148"/>
                  </a:cubicBezTo>
                  <a:cubicBezTo>
                    <a:pt x="39404" y="25148"/>
                    <a:pt x="38853" y="25027"/>
                    <a:pt x="38362" y="24784"/>
                  </a:cubicBezTo>
                  <a:cubicBezTo>
                    <a:pt x="37297" y="24244"/>
                    <a:pt x="36538" y="23150"/>
                    <a:pt x="36407" y="21968"/>
                  </a:cubicBezTo>
                  <a:cubicBezTo>
                    <a:pt x="36334" y="21282"/>
                    <a:pt x="36480" y="20596"/>
                    <a:pt x="36786" y="20013"/>
                  </a:cubicBezTo>
                  <a:cubicBezTo>
                    <a:pt x="37268" y="19108"/>
                    <a:pt x="38187" y="18422"/>
                    <a:pt x="39339" y="18116"/>
                  </a:cubicBezTo>
                  <a:cubicBezTo>
                    <a:pt x="39733" y="18014"/>
                    <a:pt x="40127" y="17955"/>
                    <a:pt x="40521" y="17955"/>
                  </a:cubicBezTo>
                  <a:close/>
                  <a:moveTo>
                    <a:pt x="30417" y="17158"/>
                  </a:moveTo>
                  <a:cubicBezTo>
                    <a:pt x="28963" y="17158"/>
                    <a:pt x="27542" y="17929"/>
                    <a:pt x="26718" y="19166"/>
                  </a:cubicBezTo>
                  <a:cubicBezTo>
                    <a:pt x="26382" y="19677"/>
                    <a:pt x="26163" y="20232"/>
                    <a:pt x="26090" y="20771"/>
                  </a:cubicBezTo>
                  <a:cubicBezTo>
                    <a:pt x="25842" y="22391"/>
                    <a:pt x="26878" y="24128"/>
                    <a:pt x="28483" y="24799"/>
                  </a:cubicBezTo>
                  <a:cubicBezTo>
                    <a:pt x="29009" y="25018"/>
                    <a:pt x="29592" y="25134"/>
                    <a:pt x="30191" y="25134"/>
                  </a:cubicBezTo>
                  <a:cubicBezTo>
                    <a:pt x="31241" y="25134"/>
                    <a:pt x="32336" y="24784"/>
                    <a:pt x="33240" y="24113"/>
                  </a:cubicBezTo>
                  <a:cubicBezTo>
                    <a:pt x="34232" y="23383"/>
                    <a:pt x="34597" y="21997"/>
                    <a:pt x="34466" y="20771"/>
                  </a:cubicBezTo>
                  <a:cubicBezTo>
                    <a:pt x="34704" y="20708"/>
                    <a:pt x="34950" y="20676"/>
                    <a:pt x="35196" y="20676"/>
                  </a:cubicBezTo>
                  <a:cubicBezTo>
                    <a:pt x="35567" y="20676"/>
                    <a:pt x="35939" y="20748"/>
                    <a:pt x="36290" y="20888"/>
                  </a:cubicBezTo>
                  <a:cubicBezTo>
                    <a:pt x="36217" y="21238"/>
                    <a:pt x="36188" y="21618"/>
                    <a:pt x="36232" y="21983"/>
                  </a:cubicBezTo>
                  <a:cubicBezTo>
                    <a:pt x="36363" y="23223"/>
                    <a:pt x="37165" y="24390"/>
                    <a:pt x="38274" y="24945"/>
                  </a:cubicBezTo>
                  <a:cubicBezTo>
                    <a:pt x="38800" y="25193"/>
                    <a:pt x="39369" y="25324"/>
                    <a:pt x="39952" y="25324"/>
                  </a:cubicBezTo>
                  <a:cubicBezTo>
                    <a:pt x="40624" y="25324"/>
                    <a:pt x="41295" y="25149"/>
                    <a:pt x="41878" y="24799"/>
                  </a:cubicBezTo>
                  <a:cubicBezTo>
                    <a:pt x="43104" y="24069"/>
                    <a:pt x="43513" y="22741"/>
                    <a:pt x="43644" y="21837"/>
                  </a:cubicBezTo>
                  <a:lnTo>
                    <a:pt x="48824" y="22450"/>
                  </a:lnTo>
                  <a:lnTo>
                    <a:pt x="48839" y="22450"/>
                  </a:lnTo>
                  <a:cubicBezTo>
                    <a:pt x="48882" y="22450"/>
                    <a:pt x="48912" y="22420"/>
                    <a:pt x="48926" y="22377"/>
                  </a:cubicBezTo>
                  <a:cubicBezTo>
                    <a:pt x="48926" y="22318"/>
                    <a:pt x="48897" y="22274"/>
                    <a:pt x="48839" y="22274"/>
                  </a:cubicBezTo>
                  <a:lnTo>
                    <a:pt x="43673" y="21647"/>
                  </a:lnTo>
                  <a:cubicBezTo>
                    <a:pt x="43688" y="21603"/>
                    <a:pt x="43688" y="21545"/>
                    <a:pt x="43688" y="21501"/>
                  </a:cubicBezTo>
                  <a:cubicBezTo>
                    <a:pt x="43746" y="20976"/>
                    <a:pt x="43775" y="20188"/>
                    <a:pt x="43469" y="19487"/>
                  </a:cubicBezTo>
                  <a:cubicBezTo>
                    <a:pt x="43148" y="18787"/>
                    <a:pt x="42477" y="18203"/>
                    <a:pt x="41674" y="17941"/>
                  </a:cubicBezTo>
                  <a:cubicBezTo>
                    <a:pt x="41303" y="17830"/>
                    <a:pt x="40910" y="17771"/>
                    <a:pt x="40502" y="17771"/>
                  </a:cubicBezTo>
                  <a:cubicBezTo>
                    <a:pt x="40107" y="17771"/>
                    <a:pt x="39697" y="17826"/>
                    <a:pt x="39281" y="17941"/>
                  </a:cubicBezTo>
                  <a:cubicBezTo>
                    <a:pt x="38099" y="18262"/>
                    <a:pt x="37122" y="18977"/>
                    <a:pt x="36625" y="19925"/>
                  </a:cubicBezTo>
                  <a:cubicBezTo>
                    <a:pt x="36494" y="20159"/>
                    <a:pt x="36392" y="20436"/>
                    <a:pt x="36319" y="20699"/>
                  </a:cubicBezTo>
                  <a:cubicBezTo>
                    <a:pt x="35962" y="20559"/>
                    <a:pt x="35584" y="20493"/>
                    <a:pt x="35204" y="20493"/>
                  </a:cubicBezTo>
                  <a:cubicBezTo>
                    <a:pt x="34947" y="20493"/>
                    <a:pt x="34690" y="20523"/>
                    <a:pt x="34437" y="20582"/>
                  </a:cubicBezTo>
                  <a:cubicBezTo>
                    <a:pt x="34393" y="20305"/>
                    <a:pt x="34335" y="20042"/>
                    <a:pt x="34232" y="19779"/>
                  </a:cubicBezTo>
                  <a:cubicBezTo>
                    <a:pt x="33707" y="18349"/>
                    <a:pt x="32248" y="17269"/>
                    <a:pt x="30687" y="17167"/>
                  </a:cubicBezTo>
                  <a:cubicBezTo>
                    <a:pt x="30597" y="17161"/>
                    <a:pt x="30507" y="17158"/>
                    <a:pt x="30417" y="17158"/>
                  </a:cubicBezTo>
                  <a:close/>
                  <a:moveTo>
                    <a:pt x="34684" y="22548"/>
                  </a:moveTo>
                  <a:cubicBezTo>
                    <a:pt x="34641" y="22548"/>
                    <a:pt x="34607" y="22574"/>
                    <a:pt x="34583" y="22610"/>
                  </a:cubicBezTo>
                  <a:cubicBezTo>
                    <a:pt x="34145" y="23704"/>
                    <a:pt x="33372" y="24682"/>
                    <a:pt x="32394" y="25368"/>
                  </a:cubicBezTo>
                  <a:cubicBezTo>
                    <a:pt x="32379" y="25382"/>
                    <a:pt x="32365" y="25397"/>
                    <a:pt x="32365" y="25426"/>
                  </a:cubicBezTo>
                  <a:cubicBezTo>
                    <a:pt x="32365" y="25455"/>
                    <a:pt x="32365" y="25470"/>
                    <a:pt x="32379" y="25499"/>
                  </a:cubicBezTo>
                  <a:cubicBezTo>
                    <a:pt x="32773" y="25951"/>
                    <a:pt x="33196" y="26375"/>
                    <a:pt x="33649" y="26754"/>
                  </a:cubicBezTo>
                  <a:cubicBezTo>
                    <a:pt x="33663" y="26769"/>
                    <a:pt x="33693" y="26783"/>
                    <a:pt x="33707" y="26783"/>
                  </a:cubicBezTo>
                  <a:cubicBezTo>
                    <a:pt x="33736" y="26783"/>
                    <a:pt x="33766" y="26769"/>
                    <a:pt x="33780" y="26754"/>
                  </a:cubicBezTo>
                  <a:cubicBezTo>
                    <a:pt x="33809" y="26710"/>
                    <a:pt x="33809" y="26652"/>
                    <a:pt x="33766" y="26623"/>
                  </a:cubicBezTo>
                  <a:cubicBezTo>
                    <a:pt x="33342" y="26258"/>
                    <a:pt x="32948" y="25864"/>
                    <a:pt x="32584" y="25455"/>
                  </a:cubicBezTo>
                  <a:cubicBezTo>
                    <a:pt x="33547" y="24755"/>
                    <a:pt x="34305" y="23777"/>
                    <a:pt x="34758" y="22668"/>
                  </a:cubicBezTo>
                  <a:cubicBezTo>
                    <a:pt x="34772" y="22625"/>
                    <a:pt x="34758" y="22581"/>
                    <a:pt x="34714" y="22552"/>
                  </a:cubicBezTo>
                  <a:cubicBezTo>
                    <a:pt x="34704" y="22549"/>
                    <a:pt x="34694" y="22548"/>
                    <a:pt x="34684" y="22548"/>
                  </a:cubicBezTo>
                  <a:close/>
                  <a:moveTo>
                    <a:pt x="37438" y="27526"/>
                  </a:moveTo>
                  <a:cubicBezTo>
                    <a:pt x="37420" y="27526"/>
                    <a:pt x="37401" y="27531"/>
                    <a:pt x="37384" y="27542"/>
                  </a:cubicBezTo>
                  <a:cubicBezTo>
                    <a:pt x="36298" y="28334"/>
                    <a:pt x="34944" y="28748"/>
                    <a:pt x="33599" y="28748"/>
                  </a:cubicBezTo>
                  <a:cubicBezTo>
                    <a:pt x="32811" y="28748"/>
                    <a:pt x="32027" y="28606"/>
                    <a:pt x="31300" y="28315"/>
                  </a:cubicBezTo>
                  <a:cubicBezTo>
                    <a:pt x="31292" y="28313"/>
                    <a:pt x="31284" y="28312"/>
                    <a:pt x="31275" y="28312"/>
                  </a:cubicBezTo>
                  <a:cubicBezTo>
                    <a:pt x="31236" y="28312"/>
                    <a:pt x="31195" y="28338"/>
                    <a:pt x="31183" y="28374"/>
                  </a:cubicBezTo>
                  <a:cubicBezTo>
                    <a:pt x="31154" y="28417"/>
                    <a:pt x="31183" y="28476"/>
                    <a:pt x="31227" y="28490"/>
                  </a:cubicBezTo>
                  <a:cubicBezTo>
                    <a:pt x="31985" y="28797"/>
                    <a:pt x="32788" y="28943"/>
                    <a:pt x="33605" y="28943"/>
                  </a:cubicBezTo>
                  <a:cubicBezTo>
                    <a:pt x="34991" y="28943"/>
                    <a:pt x="36377" y="28505"/>
                    <a:pt x="37486" y="27688"/>
                  </a:cubicBezTo>
                  <a:cubicBezTo>
                    <a:pt x="37530" y="27659"/>
                    <a:pt x="37545" y="27600"/>
                    <a:pt x="37516" y="27557"/>
                  </a:cubicBezTo>
                  <a:cubicBezTo>
                    <a:pt x="37498" y="27539"/>
                    <a:pt x="37468" y="27526"/>
                    <a:pt x="37438" y="27526"/>
                  </a:cubicBezTo>
                  <a:close/>
                  <a:moveTo>
                    <a:pt x="8228" y="38807"/>
                  </a:moveTo>
                  <a:cubicBezTo>
                    <a:pt x="8196" y="38807"/>
                    <a:pt x="8167" y="38826"/>
                    <a:pt x="8157" y="38865"/>
                  </a:cubicBezTo>
                  <a:cubicBezTo>
                    <a:pt x="5283" y="45198"/>
                    <a:pt x="2540" y="51691"/>
                    <a:pt x="15" y="58141"/>
                  </a:cubicBezTo>
                  <a:cubicBezTo>
                    <a:pt x="15" y="58155"/>
                    <a:pt x="15" y="58155"/>
                    <a:pt x="15" y="58155"/>
                  </a:cubicBezTo>
                  <a:cubicBezTo>
                    <a:pt x="15" y="58170"/>
                    <a:pt x="1" y="58170"/>
                    <a:pt x="1" y="58184"/>
                  </a:cubicBezTo>
                  <a:cubicBezTo>
                    <a:pt x="1" y="58184"/>
                    <a:pt x="15" y="58184"/>
                    <a:pt x="15" y="58199"/>
                  </a:cubicBezTo>
                  <a:cubicBezTo>
                    <a:pt x="15" y="58199"/>
                    <a:pt x="15" y="58214"/>
                    <a:pt x="15" y="58214"/>
                  </a:cubicBezTo>
                  <a:cubicBezTo>
                    <a:pt x="15" y="58214"/>
                    <a:pt x="15" y="58228"/>
                    <a:pt x="15" y="58228"/>
                  </a:cubicBezTo>
                  <a:cubicBezTo>
                    <a:pt x="30" y="58228"/>
                    <a:pt x="30" y="58243"/>
                    <a:pt x="30" y="58243"/>
                  </a:cubicBezTo>
                  <a:cubicBezTo>
                    <a:pt x="30" y="58243"/>
                    <a:pt x="44" y="58243"/>
                    <a:pt x="44" y="58257"/>
                  </a:cubicBezTo>
                  <a:lnTo>
                    <a:pt x="59" y="58257"/>
                  </a:lnTo>
                  <a:cubicBezTo>
                    <a:pt x="2729" y="59600"/>
                    <a:pt x="5662" y="60913"/>
                    <a:pt x="9558" y="62503"/>
                  </a:cubicBezTo>
                  <a:cubicBezTo>
                    <a:pt x="10857" y="63043"/>
                    <a:pt x="12141" y="63554"/>
                    <a:pt x="13221" y="63992"/>
                  </a:cubicBezTo>
                  <a:lnTo>
                    <a:pt x="13250" y="63992"/>
                  </a:lnTo>
                  <a:cubicBezTo>
                    <a:pt x="13279" y="63992"/>
                    <a:pt x="13323" y="63977"/>
                    <a:pt x="13337" y="63933"/>
                  </a:cubicBezTo>
                  <a:cubicBezTo>
                    <a:pt x="13352" y="63890"/>
                    <a:pt x="13323" y="63831"/>
                    <a:pt x="13279" y="63817"/>
                  </a:cubicBezTo>
                  <a:cubicBezTo>
                    <a:pt x="12199" y="63379"/>
                    <a:pt x="10930" y="62868"/>
                    <a:pt x="9617" y="62343"/>
                  </a:cubicBezTo>
                  <a:cubicBezTo>
                    <a:pt x="5779" y="60767"/>
                    <a:pt x="2875" y="59468"/>
                    <a:pt x="220" y="58141"/>
                  </a:cubicBezTo>
                  <a:cubicBezTo>
                    <a:pt x="2729" y="51706"/>
                    <a:pt x="5458" y="45242"/>
                    <a:pt x="8318" y="38938"/>
                  </a:cubicBezTo>
                  <a:cubicBezTo>
                    <a:pt x="8347" y="38894"/>
                    <a:pt x="8318" y="38836"/>
                    <a:pt x="8274" y="38821"/>
                  </a:cubicBezTo>
                  <a:cubicBezTo>
                    <a:pt x="8260" y="38812"/>
                    <a:pt x="8243" y="38807"/>
                    <a:pt x="8228" y="38807"/>
                  </a:cubicBezTo>
                  <a:close/>
                  <a:moveTo>
                    <a:pt x="72185" y="47970"/>
                  </a:moveTo>
                  <a:cubicBezTo>
                    <a:pt x="72127" y="47970"/>
                    <a:pt x="72083" y="47999"/>
                    <a:pt x="72083" y="48058"/>
                  </a:cubicBezTo>
                  <a:cubicBezTo>
                    <a:pt x="71207" y="54828"/>
                    <a:pt x="70419" y="62649"/>
                    <a:pt x="71995" y="69960"/>
                  </a:cubicBezTo>
                  <a:cubicBezTo>
                    <a:pt x="70332" y="70077"/>
                    <a:pt x="68639" y="70164"/>
                    <a:pt x="66932" y="70179"/>
                  </a:cubicBezTo>
                  <a:cubicBezTo>
                    <a:pt x="66648" y="70181"/>
                    <a:pt x="66364" y="70182"/>
                    <a:pt x="66080" y="70182"/>
                  </a:cubicBezTo>
                  <a:cubicBezTo>
                    <a:pt x="64570" y="70182"/>
                    <a:pt x="63065" y="70148"/>
                    <a:pt x="61592" y="70062"/>
                  </a:cubicBezTo>
                  <a:cubicBezTo>
                    <a:pt x="61548" y="70062"/>
                    <a:pt x="61504" y="70106"/>
                    <a:pt x="61489" y="70149"/>
                  </a:cubicBezTo>
                  <a:cubicBezTo>
                    <a:pt x="61489" y="70208"/>
                    <a:pt x="61533" y="70252"/>
                    <a:pt x="61577" y="70252"/>
                  </a:cubicBezTo>
                  <a:cubicBezTo>
                    <a:pt x="63036" y="70325"/>
                    <a:pt x="64510" y="70368"/>
                    <a:pt x="65998" y="70368"/>
                  </a:cubicBezTo>
                  <a:cubicBezTo>
                    <a:pt x="66319" y="70368"/>
                    <a:pt x="66626" y="70368"/>
                    <a:pt x="66932" y="70354"/>
                  </a:cubicBezTo>
                  <a:cubicBezTo>
                    <a:pt x="68683" y="70339"/>
                    <a:pt x="70419" y="70266"/>
                    <a:pt x="72112" y="70135"/>
                  </a:cubicBezTo>
                  <a:lnTo>
                    <a:pt x="72127" y="70135"/>
                  </a:lnTo>
                  <a:cubicBezTo>
                    <a:pt x="72141" y="70135"/>
                    <a:pt x="72141" y="70120"/>
                    <a:pt x="72156" y="70120"/>
                  </a:cubicBezTo>
                  <a:cubicBezTo>
                    <a:pt x="72156" y="70120"/>
                    <a:pt x="72156" y="70120"/>
                    <a:pt x="72156" y="70106"/>
                  </a:cubicBezTo>
                  <a:lnTo>
                    <a:pt x="72170" y="70106"/>
                  </a:lnTo>
                  <a:cubicBezTo>
                    <a:pt x="72185" y="70091"/>
                    <a:pt x="72185" y="70091"/>
                    <a:pt x="72185" y="70091"/>
                  </a:cubicBezTo>
                  <a:cubicBezTo>
                    <a:pt x="72185" y="70077"/>
                    <a:pt x="72185" y="70077"/>
                    <a:pt x="72185" y="70062"/>
                  </a:cubicBezTo>
                  <a:cubicBezTo>
                    <a:pt x="72185" y="70062"/>
                    <a:pt x="72185" y="70062"/>
                    <a:pt x="72185" y="70047"/>
                  </a:cubicBezTo>
                  <a:cubicBezTo>
                    <a:pt x="72200" y="70047"/>
                    <a:pt x="72200" y="70047"/>
                    <a:pt x="72200" y="70033"/>
                  </a:cubicBezTo>
                  <a:lnTo>
                    <a:pt x="72185" y="70033"/>
                  </a:lnTo>
                  <a:cubicBezTo>
                    <a:pt x="70595" y="62722"/>
                    <a:pt x="71397" y="54857"/>
                    <a:pt x="72258" y="48072"/>
                  </a:cubicBezTo>
                  <a:cubicBezTo>
                    <a:pt x="72273" y="48029"/>
                    <a:pt x="72229" y="47985"/>
                    <a:pt x="72185" y="479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42"/>
            <p:cNvSpPr/>
            <p:nvPr/>
          </p:nvSpPr>
          <p:spPr>
            <a:xfrm>
              <a:off x="-1753339" y="3925167"/>
              <a:ext cx="263044" cy="67867"/>
            </a:xfrm>
            <a:custGeom>
              <a:avLst/>
              <a:gdLst/>
              <a:ahLst/>
              <a:cxnLst/>
              <a:rect l="l" t="t" r="r" b="b"/>
              <a:pathLst>
                <a:path w="10682" h="2756" extrusionOk="0">
                  <a:moveTo>
                    <a:pt x="942" y="0"/>
                  </a:moveTo>
                  <a:cubicBezTo>
                    <a:pt x="706" y="0"/>
                    <a:pt x="471" y="197"/>
                    <a:pt x="337" y="404"/>
                  </a:cubicBezTo>
                  <a:cubicBezTo>
                    <a:pt x="103" y="754"/>
                    <a:pt x="1" y="1192"/>
                    <a:pt x="16" y="1615"/>
                  </a:cubicBezTo>
                  <a:cubicBezTo>
                    <a:pt x="30" y="1834"/>
                    <a:pt x="88" y="2068"/>
                    <a:pt x="264" y="2214"/>
                  </a:cubicBezTo>
                  <a:cubicBezTo>
                    <a:pt x="354" y="2291"/>
                    <a:pt x="470" y="2329"/>
                    <a:pt x="587" y="2329"/>
                  </a:cubicBezTo>
                  <a:cubicBezTo>
                    <a:pt x="733" y="2329"/>
                    <a:pt x="881" y="2269"/>
                    <a:pt x="979" y="2155"/>
                  </a:cubicBezTo>
                  <a:cubicBezTo>
                    <a:pt x="1300" y="1790"/>
                    <a:pt x="1431" y="1251"/>
                    <a:pt x="1431" y="725"/>
                  </a:cubicBezTo>
                  <a:cubicBezTo>
                    <a:pt x="1431" y="448"/>
                    <a:pt x="1343" y="127"/>
                    <a:pt x="1081" y="25"/>
                  </a:cubicBezTo>
                  <a:cubicBezTo>
                    <a:pt x="1035" y="8"/>
                    <a:pt x="988" y="0"/>
                    <a:pt x="942" y="0"/>
                  </a:cubicBezTo>
                  <a:close/>
                  <a:moveTo>
                    <a:pt x="10188" y="423"/>
                  </a:moveTo>
                  <a:cubicBezTo>
                    <a:pt x="9947" y="423"/>
                    <a:pt x="9722" y="620"/>
                    <a:pt x="9588" y="827"/>
                  </a:cubicBezTo>
                  <a:cubicBezTo>
                    <a:pt x="9354" y="1192"/>
                    <a:pt x="9237" y="1615"/>
                    <a:pt x="9267" y="2039"/>
                  </a:cubicBezTo>
                  <a:cubicBezTo>
                    <a:pt x="9281" y="2257"/>
                    <a:pt x="9339" y="2505"/>
                    <a:pt x="9500" y="2651"/>
                  </a:cubicBezTo>
                  <a:cubicBezTo>
                    <a:pt x="9589" y="2722"/>
                    <a:pt x="9704" y="2756"/>
                    <a:pt x="9819" y="2756"/>
                  </a:cubicBezTo>
                  <a:cubicBezTo>
                    <a:pt x="9967" y="2756"/>
                    <a:pt x="10117" y="2700"/>
                    <a:pt x="10215" y="2593"/>
                  </a:cubicBezTo>
                  <a:cubicBezTo>
                    <a:pt x="10536" y="2228"/>
                    <a:pt x="10682" y="1674"/>
                    <a:pt x="10667" y="1148"/>
                  </a:cubicBezTo>
                  <a:cubicBezTo>
                    <a:pt x="10667" y="871"/>
                    <a:pt x="10580" y="550"/>
                    <a:pt x="10332" y="448"/>
                  </a:cubicBezTo>
                  <a:cubicBezTo>
                    <a:pt x="10284" y="431"/>
                    <a:pt x="10235" y="423"/>
                    <a:pt x="10188" y="4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42"/>
            <p:cNvSpPr/>
            <p:nvPr/>
          </p:nvSpPr>
          <p:spPr>
            <a:xfrm>
              <a:off x="-1773802" y="3818100"/>
              <a:ext cx="340638" cy="50900"/>
            </a:xfrm>
            <a:custGeom>
              <a:avLst/>
              <a:gdLst/>
              <a:ahLst/>
              <a:cxnLst/>
              <a:rect l="l" t="t" r="r" b="b"/>
              <a:pathLst>
                <a:path w="13833" h="2067" extrusionOk="0">
                  <a:moveTo>
                    <a:pt x="2072" y="0"/>
                  </a:moveTo>
                  <a:cubicBezTo>
                    <a:pt x="1543" y="0"/>
                    <a:pt x="1017" y="148"/>
                    <a:pt x="584" y="448"/>
                  </a:cubicBezTo>
                  <a:cubicBezTo>
                    <a:pt x="277" y="652"/>
                    <a:pt x="0" y="1017"/>
                    <a:pt x="132" y="1352"/>
                  </a:cubicBezTo>
                  <a:cubicBezTo>
                    <a:pt x="146" y="1411"/>
                    <a:pt x="190" y="1469"/>
                    <a:pt x="234" y="1484"/>
                  </a:cubicBezTo>
                  <a:cubicBezTo>
                    <a:pt x="262" y="1495"/>
                    <a:pt x="289" y="1500"/>
                    <a:pt x="317" y="1500"/>
                  </a:cubicBezTo>
                  <a:cubicBezTo>
                    <a:pt x="362" y="1500"/>
                    <a:pt x="407" y="1487"/>
                    <a:pt x="453" y="1469"/>
                  </a:cubicBezTo>
                  <a:cubicBezTo>
                    <a:pt x="959" y="1281"/>
                    <a:pt x="1513" y="1165"/>
                    <a:pt x="2056" y="1165"/>
                  </a:cubicBezTo>
                  <a:cubicBezTo>
                    <a:pt x="2607" y="1165"/>
                    <a:pt x="3148" y="1285"/>
                    <a:pt x="3619" y="1571"/>
                  </a:cubicBezTo>
                  <a:cubicBezTo>
                    <a:pt x="3667" y="1595"/>
                    <a:pt x="3731" y="1610"/>
                    <a:pt x="3797" y="1610"/>
                  </a:cubicBezTo>
                  <a:cubicBezTo>
                    <a:pt x="3890" y="1610"/>
                    <a:pt x="3988" y="1581"/>
                    <a:pt x="4057" y="1513"/>
                  </a:cubicBezTo>
                  <a:cubicBezTo>
                    <a:pt x="4173" y="1382"/>
                    <a:pt x="4188" y="1177"/>
                    <a:pt x="4130" y="1017"/>
                  </a:cubicBezTo>
                  <a:cubicBezTo>
                    <a:pt x="4057" y="856"/>
                    <a:pt x="3940" y="725"/>
                    <a:pt x="3809" y="623"/>
                  </a:cubicBezTo>
                  <a:cubicBezTo>
                    <a:pt x="3333" y="210"/>
                    <a:pt x="2701" y="0"/>
                    <a:pt x="2072" y="0"/>
                  </a:cubicBezTo>
                  <a:close/>
                  <a:moveTo>
                    <a:pt x="11570" y="343"/>
                  </a:moveTo>
                  <a:cubicBezTo>
                    <a:pt x="10781" y="343"/>
                    <a:pt x="9989" y="564"/>
                    <a:pt x="9324" y="988"/>
                  </a:cubicBezTo>
                  <a:cubicBezTo>
                    <a:pt x="9120" y="1119"/>
                    <a:pt x="8916" y="1279"/>
                    <a:pt x="8828" y="1498"/>
                  </a:cubicBezTo>
                  <a:cubicBezTo>
                    <a:pt x="8784" y="1586"/>
                    <a:pt x="8770" y="1688"/>
                    <a:pt x="8799" y="1776"/>
                  </a:cubicBezTo>
                  <a:cubicBezTo>
                    <a:pt x="8843" y="1921"/>
                    <a:pt x="9003" y="1994"/>
                    <a:pt x="9164" y="2009"/>
                  </a:cubicBezTo>
                  <a:cubicBezTo>
                    <a:pt x="9310" y="2009"/>
                    <a:pt x="9456" y="1965"/>
                    <a:pt x="9601" y="1921"/>
                  </a:cubicBezTo>
                  <a:cubicBezTo>
                    <a:pt x="10014" y="1801"/>
                    <a:pt x="10458" y="1762"/>
                    <a:pt x="10899" y="1762"/>
                  </a:cubicBezTo>
                  <a:cubicBezTo>
                    <a:pt x="11206" y="1762"/>
                    <a:pt x="11511" y="1781"/>
                    <a:pt x="11805" y="1805"/>
                  </a:cubicBezTo>
                  <a:cubicBezTo>
                    <a:pt x="11863" y="1819"/>
                    <a:pt x="11921" y="1819"/>
                    <a:pt x="11980" y="1834"/>
                  </a:cubicBezTo>
                  <a:cubicBezTo>
                    <a:pt x="12272" y="1863"/>
                    <a:pt x="12534" y="1907"/>
                    <a:pt x="12826" y="1994"/>
                  </a:cubicBezTo>
                  <a:cubicBezTo>
                    <a:pt x="12945" y="2038"/>
                    <a:pt x="13080" y="2066"/>
                    <a:pt x="13215" y="2066"/>
                  </a:cubicBezTo>
                  <a:cubicBezTo>
                    <a:pt x="13393" y="2066"/>
                    <a:pt x="13568" y="2017"/>
                    <a:pt x="13702" y="1892"/>
                  </a:cubicBezTo>
                  <a:cubicBezTo>
                    <a:pt x="13804" y="1761"/>
                    <a:pt x="13833" y="1571"/>
                    <a:pt x="13789" y="1396"/>
                  </a:cubicBezTo>
                  <a:cubicBezTo>
                    <a:pt x="13672" y="944"/>
                    <a:pt x="13206" y="667"/>
                    <a:pt x="12768" y="521"/>
                  </a:cubicBezTo>
                  <a:cubicBezTo>
                    <a:pt x="12381" y="402"/>
                    <a:pt x="11976" y="343"/>
                    <a:pt x="11570" y="3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42"/>
            <p:cNvSpPr/>
            <p:nvPr/>
          </p:nvSpPr>
          <p:spPr>
            <a:xfrm>
              <a:off x="-1977174" y="4839344"/>
              <a:ext cx="941438" cy="432218"/>
            </a:xfrm>
            <a:custGeom>
              <a:avLst/>
              <a:gdLst/>
              <a:ahLst/>
              <a:cxnLst/>
              <a:rect l="l" t="t" r="r" b="b"/>
              <a:pathLst>
                <a:path w="38231" h="17552" extrusionOk="0">
                  <a:moveTo>
                    <a:pt x="1620" y="1670"/>
                  </a:moveTo>
                  <a:cubicBezTo>
                    <a:pt x="730" y="1670"/>
                    <a:pt x="0" y="2399"/>
                    <a:pt x="0" y="3289"/>
                  </a:cubicBezTo>
                  <a:cubicBezTo>
                    <a:pt x="0" y="4180"/>
                    <a:pt x="730" y="4895"/>
                    <a:pt x="1620" y="4895"/>
                  </a:cubicBezTo>
                  <a:cubicBezTo>
                    <a:pt x="2496" y="4895"/>
                    <a:pt x="3225" y="4180"/>
                    <a:pt x="3225" y="3289"/>
                  </a:cubicBezTo>
                  <a:cubicBezTo>
                    <a:pt x="3225" y="2399"/>
                    <a:pt x="2496" y="1670"/>
                    <a:pt x="1620" y="1670"/>
                  </a:cubicBezTo>
                  <a:close/>
                  <a:moveTo>
                    <a:pt x="35193" y="1"/>
                  </a:moveTo>
                  <a:cubicBezTo>
                    <a:pt x="34792" y="1"/>
                    <a:pt x="34388" y="81"/>
                    <a:pt x="34013" y="225"/>
                  </a:cubicBezTo>
                  <a:cubicBezTo>
                    <a:pt x="33269" y="517"/>
                    <a:pt x="32612" y="1042"/>
                    <a:pt x="32043" y="1597"/>
                  </a:cubicBezTo>
                  <a:cubicBezTo>
                    <a:pt x="31037" y="2589"/>
                    <a:pt x="30176" y="3844"/>
                    <a:pt x="30117" y="5245"/>
                  </a:cubicBezTo>
                  <a:cubicBezTo>
                    <a:pt x="30103" y="5420"/>
                    <a:pt x="30147" y="5624"/>
                    <a:pt x="30307" y="5668"/>
                  </a:cubicBezTo>
                  <a:cubicBezTo>
                    <a:pt x="30329" y="5675"/>
                    <a:pt x="30351" y="5679"/>
                    <a:pt x="30371" y="5679"/>
                  </a:cubicBezTo>
                  <a:cubicBezTo>
                    <a:pt x="30515" y="5679"/>
                    <a:pt x="30625" y="5516"/>
                    <a:pt x="30701" y="5376"/>
                  </a:cubicBezTo>
                  <a:cubicBezTo>
                    <a:pt x="31095" y="4603"/>
                    <a:pt x="31460" y="3800"/>
                    <a:pt x="31956" y="3100"/>
                  </a:cubicBezTo>
                  <a:cubicBezTo>
                    <a:pt x="32452" y="2385"/>
                    <a:pt x="33109" y="1743"/>
                    <a:pt x="33911" y="1436"/>
                  </a:cubicBezTo>
                  <a:cubicBezTo>
                    <a:pt x="34229" y="1317"/>
                    <a:pt x="34574" y="1253"/>
                    <a:pt x="34916" y="1253"/>
                  </a:cubicBezTo>
                  <a:cubicBezTo>
                    <a:pt x="35451" y="1253"/>
                    <a:pt x="35976" y="1410"/>
                    <a:pt x="36377" y="1757"/>
                  </a:cubicBezTo>
                  <a:cubicBezTo>
                    <a:pt x="37136" y="2399"/>
                    <a:pt x="37311" y="3479"/>
                    <a:pt x="37428" y="4471"/>
                  </a:cubicBezTo>
                  <a:cubicBezTo>
                    <a:pt x="37515" y="5084"/>
                    <a:pt x="37588" y="5682"/>
                    <a:pt x="37661" y="6295"/>
                  </a:cubicBezTo>
                  <a:cubicBezTo>
                    <a:pt x="37695" y="6314"/>
                    <a:pt x="37728" y="6323"/>
                    <a:pt x="37759" y="6323"/>
                  </a:cubicBezTo>
                  <a:cubicBezTo>
                    <a:pt x="37946" y="6323"/>
                    <a:pt x="38086" y="6022"/>
                    <a:pt x="38099" y="5785"/>
                  </a:cubicBezTo>
                  <a:cubicBezTo>
                    <a:pt x="38230" y="3844"/>
                    <a:pt x="38157" y="1217"/>
                    <a:pt x="36377" y="269"/>
                  </a:cubicBezTo>
                  <a:cubicBezTo>
                    <a:pt x="36008" y="85"/>
                    <a:pt x="35602" y="1"/>
                    <a:pt x="35193" y="1"/>
                  </a:cubicBezTo>
                  <a:close/>
                  <a:moveTo>
                    <a:pt x="29571" y="16242"/>
                  </a:moveTo>
                  <a:cubicBezTo>
                    <a:pt x="29488" y="16242"/>
                    <a:pt x="29405" y="16268"/>
                    <a:pt x="29359" y="16349"/>
                  </a:cubicBezTo>
                  <a:cubicBezTo>
                    <a:pt x="29315" y="16436"/>
                    <a:pt x="29286" y="16553"/>
                    <a:pt x="29242" y="16641"/>
                  </a:cubicBezTo>
                  <a:cubicBezTo>
                    <a:pt x="29227" y="16670"/>
                    <a:pt x="29198" y="16714"/>
                    <a:pt x="29227" y="16743"/>
                  </a:cubicBezTo>
                  <a:cubicBezTo>
                    <a:pt x="29227" y="16772"/>
                    <a:pt x="29242" y="16772"/>
                    <a:pt x="29271" y="16787"/>
                  </a:cubicBezTo>
                  <a:cubicBezTo>
                    <a:pt x="29490" y="16947"/>
                    <a:pt x="29723" y="17079"/>
                    <a:pt x="29957" y="17210"/>
                  </a:cubicBezTo>
                  <a:cubicBezTo>
                    <a:pt x="30015" y="17239"/>
                    <a:pt x="30059" y="17268"/>
                    <a:pt x="30117" y="17268"/>
                  </a:cubicBezTo>
                  <a:cubicBezTo>
                    <a:pt x="30133" y="17272"/>
                    <a:pt x="30149" y="17274"/>
                    <a:pt x="30164" y="17274"/>
                  </a:cubicBezTo>
                  <a:cubicBezTo>
                    <a:pt x="30206" y="17274"/>
                    <a:pt x="30246" y="17260"/>
                    <a:pt x="30278" y="17239"/>
                  </a:cubicBezTo>
                  <a:cubicBezTo>
                    <a:pt x="30292" y="17210"/>
                    <a:pt x="30322" y="17181"/>
                    <a:pt x="30336" y="17151"/>
                  </a:cubicBezTo>
                  <a:cubicBezTo>
                    <a:pt x="30424" y="16962"/>
                    <a:pt x="30482" y="16757"/>
                    <a:pt x="30526" y="16553"/>
                  </a:cubicBezTo>
                  <a:cubicBezTo>
                    <a:pt x="30540" y="16466"/>
                    <a:pt x="30555" y="16378"/>
                    <a:pt x="30511" y="16334"/>
                  </a:cubicBezTo>
                  <a:cubicBezTo>
                    <a:pt x="30468" y="16276"/>
                    <a:pt x="30395" y="16276"/>
                    <a:pt x="30336" y="16276"/>
                  </a:cubicBezTo>
                  <a:lnTo>
                    <a:pt x="29636" y="16247"/>
                  </a:lnTo>
                  <a:cubicBezTo>
                    <a:pt x="29615" y="16244"/>
                    <a:pt x="29593" y="16242"/>
                    <a:pt x="29571" y="16242"/>
                  </a:cubicBezTo>
                  <a:close/>
                  <a:moveTo>
                    <a:pt x="31652" y="16508"/>
                  </a:moveTo>
                  <a:cubicBezTo>
                    <a:pt x="31629" y="16508"/>
                    <a:pt x="31608" y="16513"/>
                    <a:pt x="31591" y="16524"/>
                  </a:cubicBezTo>
                  <a:cubicBezTo>
                    <a:pt x="31518" y="16568"/>
                    <a:pt x="31504" y="16655"/>
                    <a:pt x="31489" y="16728"/>
                  </a:cubicBezTo>
                  <a:cubicBezTo>
                    <a:pt x="31474" y="16947"/>
                    <a:pt x="31445" y="17151"/>
                    <a:pt x="31474" y="17370"/>
                  </a:cubicBezTo>
                  <a:cubicBezTo>
                    <a:pt x="31474" y="17400"/>
                    <a:pt x="31489" y="17429"/>
                    <a:pt x="31504" y="17458"/>
                  </a:cubicBezTo>
                  <a:cubicBezTo>
                    <a:pt x="31518" y="17516"/>
                    <a:pt x="31576" y="17545"/>
                    <a:pt x="31635" y="17545"/>
                  </a:cubicBezTo>
                  <a:cubicBezTo>
                    <a:pt x="31654" y="17550"/>
                    <a:pt x="31674" y="17552"/>
                    <a:pt x="31693" y="17552"/>
                  </a:cubicBezTo>
                  <a:cubicBezTo>
                    <a:pt x="31732" y="17552"/>
                    <a:pt x="31771" y="17545"/>
                    <a:pt x="31810" y="17545"/>
                  </a:cubicBezTo>
                  <a:cubicBezTo>
                    <a:pt x="32073" y="17502"/>
                    <a:pt x="32335" y="17458"/>
                    <a:pt x="32598" y="17385"/>
                  </a:cubicBezTo>
                  <a:cubicBezTo>
                    <a:pt x="32612" y="17385"/>
                    <a:pt x="32642" y="17370"/>
                    <a:pt x="32656" y="17356"/>
                  </a:cubicBezTo>
                  <a:cubicBezTo>
                    <a:pt x="32685" y="17341"/>
                    <a:pt x="32685" y="17297"/>
                    <a:pt x="32685" y="17254"/>
                  </a:cubicBezTo>
                  <a:cubicBezTo>
                    <a:pt x="32671" y="17151"/>
                    <a:pt x="32685" y="17035"/>
                    <a:pt x="32671" y="16933"/>
                  </a:cubicBezTo>
                  <a:cubicBezTo>
                    <a:pt x="32642" y="16830"/>
                    <a:pt x="32540" y="16772"/>
                    <a:pt x="32437" y="16743"/>
                  </a:cubicBezTo>
                  <a:cubicBezTo>
                    <a:pt x="32218" y="16670"/>
                    <a:pt x="32000" y="16612"/>
                    <a:pt x="31781" y="16539"/>
                  </a:cubicBezTo>
                  <a:cubicBezTo>
                    <a:pt x="31736" y="16521"/>
                    <a:pt x="31691" y="16508"/>
                    <a:pt x="31652" y="165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42"/>
            <p:cNvSpPr/>
            <p:nvPr/>
          </p:nvSpPr>
          <p:spPr>
            <a:xfrm>
              <a:off x="-1660998" y="4323883"/>
              <a:ext cx="255509" cy="127213"/>
            </a:xfrm>
            <a:custGeom>
              <a:avLst/>
              <a:gdLst/>
              <a:ahLst/>
              <a:cxnLst/>
              <a:rect l="l" t="t" r="r" b="b"/>
              <a:pathLst>
                <a:path w="10376" h="5166" extrusionOk="0">
                  <a:moveTo>
                    <a:pt x="10376" y="0"/>
                  </a:moveTo>
                  <a:lnTo>
                    <a:pt x="10376" y="0"/>
                  </a:lnTo>
                  <a:cubicBezTo>
                    <a:pt x="8235" y="1595"/>
                    <a:pt x="5567" y="2431"/>
                    <a:pt x="2897" y="2431"/>
                  </a:cubicBezTo>
                  <a:cubicBezTo>
                    <a:pt x="2072" y="2431"/>
                    <a:pt x="1248" y="2351"/>
                    <a:pt x="439" y="2189"/>
                  </a:cubicBezTo>
                  <a:cubicBezTo>
                    <a:pt x="380" y="3196"/>
                    <a:pt x="234" y="4188"/>
                    <a:pt x="1" y="5166"/>
                  </a:cubicBezTo>
                  <a:cubicBezTo>
                    <a:pt x="8332" y="5078"/>
                    <a:pt x="10375" y="1"/>
                    <a:pt x="10376" y="0"/>
                  </a:cubicBezTo>
                  <a:close/>
                </a:path>
              </a:pathLst>
            </a:cu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2"/>
            <p:cNvSpPr/>
            <p:nvPr/>
          </p:nvSpPr>
          <p:spPr>
            <a:xfrm>
              <a:off x="-1843883" y="3990790"/>
              <a:ext cx="509196" cy="164963"/>
            </a:xfrm>
            <a:custGeom>
              <a:avLst/>
              <a:gdLst/>
              <a:ahLst/>
              <a:cxnLst/>
              <a:rect l="l" t="t" r="r" b="b"/>
              <a:pathLst>
                <a:path w="20678" h="6699" extrusionOk="0">
                  <a:moveTo>
                    <a:pt x="1183" y="1"/>
                  </a:moveTo>
                  <a:cubicBezTo>
                    <a:pt x="1081" y="1"/>
                    <a:pt x="964" y="1"/>
                    <a:pt x="862" y="16"/>
                  </a:cubicBezTo>
                  <a:cubicBezTo>
                    <a:pt x="643" y="1008"/>
                    <a:pt x="424" y="2000"/>
                    <a:pt x="264" y="2992"/>
                  </a:cubicBezTo>
                  <a:cubicBezTo>
                    <a:pt x="191" y="3401"/>
                    <a:pt x="132" y="3824"/>
                    <a:pt x="88" y="4233"/>
                  </a:cubicBezTo>
                  <a:cubicBezTo>
                    <a:pt x="45" y="4656"/>
                    <a:pt x="15" y="5079"/>
                    <a:pt x="1" y="5502"/>
                  </a:cubicBezTo>
                  <a:cubicBezTo>
                    <a:pt x="366" y="5663"/>
                    <a:pt x="760" y="5750"/>
                    <a:pt x="1183" y="5750"/>
                  </a:cubicBezTo>
                  <a:cubicBezTo>
                    <a:pt x="2773" y="5750"/>
                    <a:pt x="4072" y="4466"/>
                    <a:pt x="4072" y="2876"/>
                  </a:cubicBezTo>
                  <a:cubicBezTo>
                    <a:pt x="4072" y="1285"/>
                    <a:pt x="2773" y="1"/>
                    <a:pt x="1183" y="1"/>
                  </a:cubicBezTo>
                  <a:close/>
                  <a:moveTo>
                    <a:pt x="17803" y="935"/>
                  </a:moveTo>
                  <a:cubicBezTo>
                    <a:pt x="16212" y="935"/>
                    <a:pt x="14928" y="2219"/>
                    <a:pt x="14928" y="3824"/>
                  </a:cubicBezTo>
                  <a:cubicBezTo>
                    <a:pt x="14928" y="5414"/>
                    <a:pt x="16212" y="6699"/>
                    <a:pt x="17803" y="6699"/>
                  </a:cubicBezTo>
                  <a:cubicBezTo>
                    <a:pt x="19393" y="6699"/>
                    <a:pt x="20677" y="5414"/>
                    <a:pt x="20677" y="3824"/>
                  </a:cubicBezTo>
                  <a:cubicBezTo>
                    <a:pt x="20677" y="2219"/>
                    <a:pt x="19393" y="935"/>
                    <a:pt x="17803" y="93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2"/>
            <p:cNvSpPr/>
            <p:nvPr/>
          </p:nvSpPr>
          <p:spPr>
            <a:xfrm>
              <a:off x="-1838121" y="4040384"/>
              <a:ext cx="473957" cy="60036"/>
            </a:xfrm>
            <a:custGeom>
              <a:avLst/>
              <a:gdLst/>
              <a:ahLst/>
              <a:cxnLst/>
              <a:rect l="l" t="t" r="r" b="b"/>
              <a:pathLst>
                <a:path w="19247" h="2438" extrusionOk="0">
                  <a:moveTo>
                    <a:pt x="1680" y="0"/>
                  </a:moveTo>
                  <a:cubicBezTo>
                    <a:pt x="1666" y="0"/>
                    <a:pt x="1650" y="5"/>
                    <a:pt x="1635" y="15"/>
                  </a:cubicBezTo>
                  <a:cubicBezTo>
                    <a:pt x="1022" y="409"/>
                    <a:pt x="496" y="891"/>
                    <a:pt x="30" y="1445"/>
                  </a:cubicBezTo>
                  <a:cubicBezTo>
                    <a:pt x="0" y="1474"/>
                    <a:pt x="0" y="1533"/>
                    <a:pt x="44" y="1562"/>
                  </a:cubicBezTo>
                  <a:cubicBezTo>
                    <a:pt x="59" y="1576"/>
                    <a:pt x="73" y="1591"/>
                    <a:pt x="102" y="1591"/>
                  </a:cubicBezTo>
                  <a:cubicBezTo>
                    <a:pt x="132" y="1591"/>
                    <a:pt x="146" y="1576"/>
                    <a:pt x="175" y="1562"/>
                  </a:cubicBezTo>
                  <a:cubicBezTo>
                    <a:pt x="613" y="1022"/>
                    <a:pt x="1138" y="555"/>
                    <a:pt x="1722" y="176"/>
                  </a:cubicBezTo>
                  <a:cubicBezTo>
                    <a:pt x="1766" y="147"/>
                    <a:pt x="1780" y="88"/>
                    <a:pt x="1751" y="44"/>
                  </a:cubicBezTo>
                  <a:cubicBezTo>
                    <a:pt x="1732" y="16"/>
                    <a:pt x="1708" y="0"/>
                    <a:pt x="1680" y="0"/>
                  </a:cubicBezTo>
                  <a:close/>
                  <a:moveTo>
                    <a:pt x="2331" y="525"/>
                  </a:moveTo>
                  <a:cubicBezTo>
                    <a:pt x="2312" y="525"/>
                    <a:pt x="2293" y="529"/>
                    <a:pt x="2277" y="540"/>
                  </a:cubicBezTo>
                  <a:cubicBezTo>
                    <a:pt x="1897" y="862"/>
                    <a:pt x="1518" y="1197"/>
                    <a:pt x="1153" y="1547"/>
                  </a:cubicBezTo>
                  <a:cubicBezTo>
                    <a:pt x="1124" y="1576"/>
                    <a:pt x="1124" y="1635"/>
                    <a:pt x="1153" y="1664"/>
                  </a:cubicBezTo>
                  <a:cubicBezTo>
                    <a:pt x="1168" y="1679"/>
                    <a:pt x="1197" y="1693"/>
                    <a:pt x="1211" y="1693"/>
                  </a:cubicBezTo>
                  <a:cubicBezTo>
                    <a:pt x="1241" y="1693"/>
                    <a:pt x="1270" y="1693"/>
                    <a:pt x="1284" y="1664"/>
                  </a:cubicBezTo>
                  <a:cubicBezTo>
                    <a:pt x="1635" y="1328"/>
                    <a:pt x="2014" y="993"/>
                    <a:pt x="2393" y="686"/>
                  </a:cubicBezTo>
                  <a:cubicBezTo>
                    <a:pt x="2437" y="657"/>
                    <a:pt x="2437" y="599"/>
                    <a:pt x="2408" y="555"/>
                  </a:cubicBezTo>
                  <a:cubicBezTo>
                    <a:pt x="2390" y="537"/>
                    <a:pt x="2361" y="525"/>
                    <a:pt x="2331" y="525"/>
                  </a:cubicBezTo>
                  <a:close/>
                  <a:moveTo>
                    <a:pt x="18158" y="798"/>
                  </a:moveTo>
                  <a:cubicBezTo>
                    <a:pt x="18146" y="798"/>
                    <a:pt x="18134" y="799"/>
                    <a:pt x="18123" y="803"/>
                  </a:cubicBezTo>
                  <a:cubicBezTo>
                    <a:pt x="17379" y="1080"/>
                    <a:pt x="16737" y="1635"/>
                    <a:pt x="16168" y="2116"/>
                  </a:cubicBezTo>
                  <a:cubicBezTo>
                    <a:pt x="16124" y="2146"/>
                    <a:pt x="16124" y="2204"/>
                    <a:pt x="16153" y="2248"/>
                  </a:cubicBezTo>
                  <a:cubicBezTo>
                    <a:pt x="16168" y="2262"/>
                    <a:pt x="16197" y="2277"/>
                    <a:pt x="16226" y="2277"/>
                  </a:cubicBezTo>
                  <a:cubicBezTo>
                    <a:pt x="16241" y="2277"/>
                    <a:pt x="16270" y="2262"/>
                    <a:pt x="16284" y="2248"/>
                  </a:cubicBezTo>
                  <a:cubicBezTo>
                    <a:pt x="16868" y="1752"/>
                    <a:pt x="17466" y="1241"/>
                    <a:pt x="18196" y="964"/>
                  </a:cubicBezTo>
                  <a:cubicBezTo>
                    <a:pt x="18240" y="949"/>
                    <a:pt x="18254" y="905"/>
                    <a:pt x="18240" y="847"/>
                  </a:cubicBezTo>
                  <a:cubicBezTo>
                    <a:pt x="18229" y="814"/>
                    <a:pt x="18193" y="798"/>
                    <a:pt x="18158" y="798"/>
                  </a:cubicBezTo>
                  <a:close/>
                  <a:moveTo>
                    <a:pt x="19135" y="1265"/>
                  </a:moveTo>
                  <a:cubicBezTo>
                    <a:pt x="19123" y="1265"/>
                    <a:pt x="19112" y="1266"/>
                    <a:pt x="19101" y="1270"/>
                  </a:cubicBezTo>
                  <a:cubicBezTo>
                    <a:pt x="18473" y="1562"/>
                    <a:pt x="17875" y="1898"/>
                    <a:pt x="17291" y="2277"/>
                  </a:cubicBezTo>
                  <a:cubicBezTo>
                    <a:pt x="17248" y="2306"/>
                    <a:pt x="17233" y="2350"/>
                    <a:pt x="17262" y="2394"/>
                  </a:cubicBezTo>
                  <a:cubicBezTo>
                    <a:pt x="17291" y="2423"/>
                    <a:pt x="17306" y="2437"/>
                    <a:pt x="17335" y="2437"/>
                  </a:cubicBezTo>
                  <a:cubicBezTo>
                    <a:pt x="17364" y="2437"/>
                    <a:pt x="17379" y="2437"/>
                    <a:pt x="17393" y="2423"/>
                  </a:cubicBezTo>
                  <a:cubicBezTo>
                    <a:pt x="17962" y="2043"/>
                    <a:pt x="18561" y="1722"/>
                    <a:pt x="19174" y="1431"/>
                  </a:cubicBezTo>
                  <a:cubicBezTo>
                    <a:pt x="19232" y="1416"/>
                    <a:pt x="19247" y="1358"/>
                    <a:pt x="19217" y="1314"/>
                  </a:cubicBezTo>
                  <a:cubicBezTo>
                    <a:pt x="19206" y="1281"/>
                    <a:pt x="19171" y="1265"/>
                    <a:pt x="19135" y="126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2"/>
            <p:cNvSpPr/>
            <p:nvPr/>
          </p:nvSpPr>
          <p:spPr>
            <a:xfrm>
              <a:off x="-1931176" y="3410888"/>
              <a:ext cx="964783" cy="875320"/>
            </a:xfrm>
            <a:custGeom>
              <a:avLst/>
              <a:gdLst/>
              <a:ahLst/>
              <a:cxnLst/>
              <a:rect l="l" t="t" r="r" b="b"/>
              <a:pathLst>
                <a:path w="39179" h="35546" extrusionOk="0">
                  <a:moveTo>
                    <a:pt x="20704" y="0"/>
                  </a:moveTo>
                  <a:cubicBezTo>
                    <a:pt x="17362" y="0"/>
                    <a:pt x="14014" y="463"/>
                    <a:pt x="10915" y="1693"/>
                  </a:cubicBezTo>
                  <a:cubicBezTo>
                    <a:pt x="7165" y="3181"/>
                    <a:pt x="3823" y="5895"/>
                    <a:pt x="2058" y="9514"/>
                  </a:cubicBezTo>
                  <a:cubicBezTo>
                    <a:pt x="0" y="13745"/>
                    <a:pt x="277" y="18838"/>
                    <a:pt x="1897" y="23259"/>
                  </a:cubicBezTo>
                  <a:cubicBezTo>
                    <a:pt x="2335" y="24456"/>
                    <a:pt x="2904" y="25652"/>
                    <a:pt x="3809" y="26542"/>
                  </a:cubicBezTo>
                  <a:cubicBezTo>
                    <a:pt x="4173" y="24295"/>
                    <a:pt x="4801" y="22092"/>
                    <a:pt x="5151" y="19845"/>
                  </a:cubicBezTo>
                  <a:cubicBezTo>
                    <a:pt x="5370" y="18473"/>
                    <a:pt x="5487" y="17058"/>
                    <a:pt x="5983" y="15759"/>
                  </a:cubicBezTo>
                  <a:cubicBezTo>
                    <a:pt x="6814" y="13556"/>
                    <a:pt x="8711" y="11848"/>
                    <a:pt x="10915" y="11002"/>
                  </a:cubicBezTo>
                  <a:cubicBezTo>
                    <a:pt x="12159" y="10513"/>
                    <a:pt x="13488" y="10292"/>
                    <a:pt x="14825" y="10292"/>
                  </a:cubicBezTo>
                  <a:cubicBezTo>
                    <a:pt x="15839" y="10292"/>
                    <a:pt x="16857" y="10419"/>
                    <a:pt x="17846" y="10652"/>
                  </a:cubicBezTo>
                  <a:cubicBezTo>
                    <a:pt x="19728" y="11090"/>
                    <a:pt x="21552" y="11936"/>
                    <a:pt x="22865" y="13337"/>
                  </a:cubicBezTo>
                  <a:cubicBezTo>
                    <a:pt x="23989" y="14519"/>
                    <a:pt x="24689" y="16051"/>
                    <a:pt x="25156" y="17612"/>
                  </a:cubicBezTo>
                  <a:cubicBezTo>
                    <a:pt x="26878" y="23376"/>
                    <a:pt x="25681" y="29519"/>
                    <a:pt x="25535" y="35545"/>
                  </a:cubicBezTo>
                  <a:cubicBezTo>
                    <a:pt x="28351" y="35385"/>
                    <a:pt x="31080" y="34057"/>
                    <a:pt x="33123" y="32087"/>
                  </a:cubicBezTo>
                  <a:cubicBezTo>
                    <a:pt x="35458" y="29855"/>
                    <a:pt x="36960" y="26819"/>
                    <a:pt x="37705" y="23668"/>
                  </a:cubicBezTo>
                  <a:cubicBezTo>
                    <a:pt x="39178" y="17525"/>
                    <a:pt x="37807" y="10769"/>
                    <a:pt x="34086" y="5676"/>
                  </a:cubicBezTo>
                  <a:cubicBezTo>
                    <a:pt x="32992" y="4188"/>
                    <a:pt x="31693" y="2831"/>
                    <a:pt x="30102" y="1897"/>
                  </a:cubicBezTo>
                  <a:cubicBezTo>
                    <a:pt x="27928" y="613"/>
                    <a:pt x="25331" y="204"/>
                    <a:pt x="22807" y="58"/>
                  </a:cubicBezTo>
                  <a:cubicBezTo>
                    <a:pt x="22108" y="20"/>
                    <a:pt x="21406" y="0"/>
                    <a:pt x="207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6" name="Google Shape;926;p42"/>
          <p:cNvGrpSpPr/>
          <p:nvPr/>
        </p:nvGrpSpPr>
        <p:grpSpPr>
          <a:xfrm flipH="1">
            <a:off x="6405420" y="2638599"/>
            <a:ext cx="488155" cy="457809"/>
            <a:chOff x="3089978" y="4184399"/>
            <a:chExt cx="388071" cy="363947"/>
          </a:xfrm>
        </p:grpSpPr>
        <p:sp>
          <p:nvSpPr>
            <p:cNvPr id="927" name="Google Shape;927;p42"/>
            <p:cNvSpPr/>
            <p:nvPr/>
          </p:nvSpPr>
          <p:spPr>
            <a:xfrm>
              <a:off x="3089978" y="4184399"/>
              <a:ext cx="388071" cy="363947"/>
            </a:xfrm>
            <a:custGeom>
              <a:avLst/>
              <a:gdLst/>
              <a:ahLst/>
              <a:cxnLst/>
              <a:rect l="l" t="t" r="r" b="b"/>
              <a:pathLst>
                <a:path w="14381" h="13487" extrusionOk="0">
                  <a:moveTo>
                    <a:pt x="2308" y="0"/>
                  </a:moveTo>
                  <a:cubicBezTo>
                    <a:pt x="1580" y="0"/>
                    <a:pt x="863" y="267"/>
                    <a:pt x="434" y="855"/>
                  </a:cubicBezTo>
                  <a:cubicBezTo>
                    <a:pt x="92" y="1312"/>
                    <a:pt x="0" y="1905"/>
                    <a:pt x="46" y="2499"/>
                  </a:cubicBezTo>
                  <a:cubicBezTo>
                    <a:pt x="206" y="4097"/>
                    <a:pt x="1507" y="5306"/>
                    <a:pt x="2716" y="6379"/>
                  </a:cubicBezTo>
                  <a:cubicBezTo>
                    <a:pt x="4953" y="8319"/>
                    <a:pt x="7190" y="10282"/>
                    <a:pt x="9404" y="12245"/>
                  </a:cubicBezTo>
                  <a:cubicBezTo>
                    <a:pt x="9747" y="12542"/>
                    <a:pt x="10409" y="12976"/>
                    <a:pt x="11093" y="13249"/>
                  </a:cubicBezTo>
                  <a:cubicBezTo>
                    <a:pt x="11453" y="13400"/>
                    <a:pt x="11849" y="13486"/>
                    <a:pt x="12234" y="13486"/>
                  </a:cubicBezTo>
                  <a:cubicBezTo>
                    <a:pt x="12607" y="13486"/>
                    <a:pt x="12971" y="13406"/>
                    <a:pt x="13285" y="13227"/>
                  </a:cubicBezTo>
                  <a:cubicBezTo>
                    <a:pt x="13992" y="12839"/>
                    <a:pt x="14380" y="12017"/>
                    <a:pt x="14380" y="11218"/>
                  </a:cubicBezTo>
                  <a:cubicBezTo>
                    <a:pt x="14380" y="10419"/>
                    <a:pt x="14038" y="9643"/>
                    <a:pt x="13558" y="9004"/>
                  </a:cubicBezTo>
                  <a:cubicBezTo>
                    <a:pt x="13102" y="8365"/>
                    <a:pt x="12486" y="7817"/>
                    <a:pt x="11892" y="7292"/>
                  </a:cubicBezTo>
                  <a:cubicBezTo>
                    <a:pt x="9861" y="5489"/>
                    <a:pt x="7829" y="3663"/>
                    <a:pt x="5798" y="1860"/>
                  </a:cubicBezTo>
                  <a:cubicBezTo>
                    <a:pt x="5022" y="1175"/>
                    <a:pt x="4223" y="467"/>
                    <a:pt x="3241" y="148"/>
                  </a:cubicBezTo>
                  <a:cubicBezTo>
                    <a:pt x="2944" y="51"/>
                    <a:pt x="2625" y="0"/>
                    <a:pt x="2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42"/>
            <p:cNvSpPr/>
            <p:nvPr/>
          </p:nvSpPr>
          <p:spPr>
            <a:xfrm>
              <a:off x="3168208" y="4252428"/>
              <a:ext cx="225460" cy="223004"/>
            </a:xfrm>
            <a:custGeom>
              <a:avLst/>
              <a:gdLst/>
              <a:ahLst/>
              <a:cxnLst/>
              <a:rect l="l" t="t" r="r" b="b"/>
              <a:pathLst>
                <a:path w="8355" h="8264" extrusionOk="0">
                  <a:moveTo>
                    <a:pt x="3629" y="1"/>
                  </a:moveTo>
                  <a:cubicBezTo>
                    <a:pt x="2465" y="1370"/>
                    <a:pt x="1255" y="2717"/>
                    <a:pt x="0" y="4018"/>
                  </a:cubicBezTo>
                  <a:cubicBezTo>
                    <a:pt x="1621" y="5433"/>
                    <a:pt x="3218" y="6848"/>
                    <a:pt x="4839" y="8263"/>
                  </a:cubicBezTo>
                  <a:cubicBezTo>
                    <a:pt x="5957" y="6848"/>
                    <a:pt x="7144" y="5501"/>
                    <a:pt x="8354" y="4200"/>
                  </a:cubicBezTo>
                  <a:cubicBezTo>
                    <a:pt x="6779" y="2808"/>
                    <a:pt x="5204" y="1393"/>
                    <a:pt x="36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42"/>
            <p:cNvSpPr/>
            <p:nvPr/>
          </p:nvSpPr>
          <p:spPr>
            <a:xfrm>
              <a:off x="3202074" y="4297385"/>
              <a:ext cx="155865" cy="132469"/>
            </a:xfrm>
            <a:custGeom>
              <a:avLst/>
              <a:gdLst/>
              <a:ahLst/>
              <a:cxnLst/>
              <a:rect l="l" t="t" r="r" b="b"/>
              <a:pathLst>
                <a:path w="5776" h="4909" extrusionOk="0">
                  <a:moveTo>
                    <a:pt x="1941" y="1"/>
                  </a:moveTo>
                  <a:cubicBezTo>
                    <a:pt x="1872" y="1"/>
                    <a:pt x="1804" y="46"/>
                    <a:pt x="1826" y="115"/>
                  </a:cubicBezTo>
                  <a:cubicBezTo>
                    <a:pt x="1826" y="183"/>
                    <a:pt x="1872" y="252"/>
                    <a:pt x="1941" y="252"/>
                  </a:cubicBezTo>
                  <a:lnTo>
                    <a:pt x="2534" y="252"/>
                  </a:lnTo>
                  <a:cubicBezTo>
                    <a:pt x="2603" y="252"/>
                    <a:pt x="2648" y="183"/>
                    <a:pt x="2648" y="115"/>
                  </a:cubicBezTo>
                  <a:cubicBezTo>
                    <a:pt x="2648" y="46"/>
                    <a:pt x="2603" y="1"/>
                    <a:pt x="2534" y="1"/>
                  </a:cubicBezTo>
                  <a:close/>
                  <a:moveTo>
                    <a:pt x="2511" y="845"/>
                  </a:moveTo>
                  <a:cubicBezTo>
                    <a:pt x="2443" y="845"/>
                    <a:pt x="2374" y="914"/>
                    <a:pt x="2374" y="982"/>
                  </a:cubicBezTo>
                  <a:cubicBezTo>
                    <a:pt x="2374" y="1051"/>
                    <a:pt x="2443" y="1096"/>
                    <a:pt x="2511" y="1096"/>
                  </a:cubicBezTo>
                  <a:lnTo>
                    <a:pt x="3150" y="1096"/>
                  </a:lnTo>
                  <a:cubicBezTo>
                    <a:pt x="3219" y="1096"/>
                    <a:pt x="3264" y="1028"/>
                    <a:pt x="3264" y="960"/>
                  </a:cubicBezTo>
                  <a:cubicBezTo>
                    <a:pt x="3264" y="891"/>
                    <a:pt x="3219" y="845"/>
                    <a:pt x="3150" y="845"/>
                  </a:cubicBezTo>
                  <a:close/>
                  <a:moveTo>
                    <a:pt x="4474" y="1576"/>
                  </a:moveTo>
                  <a:lnTo>
                    <a:pt x="3789" y="1667"/>
                  </a:lnTo>
                  <a:cubicBezTo>
                    <a:pt x="3721" y="1667"/>
                    <a:pt x="3675" y="1736"/>
                    <a:pt x="3698" y="1804"/>
                  </a:cubicBezTo>
                  <a:cubicBezTo>
                    <a:pt x="3698" y="1873"/>
                    <a:pt x="3744" y="1918"/>
                    <a:pt x="3812" y="1918"/>
                  </a:cubicBezTo>
                  <a:lnTo>
                    <a:pt x="3835" y="1918"/>
                  </a:lnTo>
                  <a:lnTo>
                    <a:pt x="4497" y="1827"/>
                  </a:lnTo>
                  <a:cubicBezTo>
                    <a:pt x="4565" y="1827"/>
                    <a:pt x="4611" y="1758"/>
                    <a:pt x="4611" y="1690"/>
                  </a:cubicBezTo>
                  <a:cubicBezTo>
                    <a:pt x="4588" y="1621"/>
                    <a:pt x="4543" y="1576"/>
                    <a:pt x="4474" y="1576"/>
                  </a:cubicBezTo>
                  <a:close/>
                  <a:moveTo>
                    <a:pt x="2100" y="1690"/>
                  </a:moveTo>
                  <a:cubicBezTo>
                    <a:pt x="1849" y="1713"/>
                    <a:pt x="1621" y="1736"/>
                    <a:pt x="1393" y="1781"/>
                  </a:cubicBezTo>
                  <a:cubicBezTo>
                    <a:pt x="1324" y="1804"/>
                    <a:pt x="1279" y="1873"/>
                    <a:pt x="1301" y="1941"/>
                  </a:cubicBezTo>
                  <a:cubicBezTo>
                    <a:pt x="1301" y="2009"/>
                    <a:pt x="1370" y="2055"/>
                    <a:pt x="1416" y="2055"/>
                  </a:cubicBezTo>
                  <a:cubicBezTo>
                    <a:pt x="1416" y="2055"/>
                    <a:pt x="1438" y="2032"/>
                    <a:pt x="1438" y="2032"/>
                  </a:cubicBezTo>
                  <a:cubicBezTo>
                    <a:pt x="1667" y="1987"/>
                    <a:pt x="1895" y="1964"/>
                    <a:pt x="2100" y="1941"/>
                  </a:cubicBezTo>
                  <a:cubicBezTo>
                    <a:pt x="2169" y="1941"/>
                    <a:pt x="2237" y="1895"/>
                    <a:pt x="2237" y="1827"/>
                  </a:cubicBezTo>
                  <a:cubicBezTo>
                    <a:pt x="2214" y="1736"/>
                    <a:pt x="2169" y="1690"/>
                    <a:pt x="2100" y="1690"/>
                  </a:cubicBezTo>
                  <a:close/>
                  <a:moveTo>
                    <a:pt x="822" y="2032"/>
                  </a:moveTo>
                  <a:lnTo>
                    <a:pt x="115" y="2055"/>
                  </a:lnTo>
                  <a:cubicBezTo>
                    <a:pt x="46" y="2055"/>
                    <a:pt x="0" y="2101"/>
                    <a:pt x="0" y="2169"/>
                  </a:cubicBezTo>
                  <a:cubicBezTo>
                    <a:pt x="0" y="2238"/>
                    <a:pt x="46" y="2306"/>
                    <a:pt x="137" y="2306"/>
                  </a:cubicBezTo>
                  <a:lnTo>
                    <a:pt x="822" y="2283"/>
                  </a:lnTo>
                  <a:lnTo>
                    <a:pt x="822" y="2032"/>
                  </a:lnTo>
                  <a:close/>
                  <a:moveTo>
                    <a:pt x="1712" y="2740"/>
                  </a:moveTo>
                  <a:cubicBezTo>
                    <a:pt x="1644" y="2740"/>
                    <a:pt x="1575" y="2808"/>
                    <a:pt x="1575" y="2877"/>
                  </a:cubicBezTo>
                  <a:cubicBezTo>
                    <a:pt x="1575" y="2945"/>
                    <a:pt x="1621" y="2991"/>
                    <a:pt x="1690" y="2991"/>
                  </a:cubicBezTo>
                  <a:lnTo>
                    <a:pt x="2511" y="3037"/>
                  </a:lnTo>
                  <a:lnTo>
                    <a:pt x="2534" y="3037"/>
                  </a:lnTo>
                  <a:cubicBezTo>
                    <a:pt x="2603" y="3037"/>
                    <a:pt x="2648" y="2991"/>
                    <a:pt x="2648" y="2922"/>
                  </a:cubicBezTo>
                  <a:cubicBezTo>
                    <a:pt x="2648" y="2854"/>
                    <a:pt x="2603" y="2786"/>
                    <a:pt x="2534" y="2786"/>
                  </a:cubicBezTo>
                  <a:lnTo>
                    <a:pt x="1712" y="2740"/>
                  </a:lnTo>
                  <a:close/>
                  <a:moveTo>
                    <a:pt x="5651" y="2711"/>
                  </a:moveTo>
                  <a:cubicBezTo>
                    <a:pt x="5640" y="2711"/>
                    <a:pt x="5628" y="2713"/>
                    <a:pt x="5615" y="2717"/>
                  </a:cubicBezTo>
                  <a:cubicBezTo>
                    <a:pt x="5364" y="2763"/>
                    <a:pt x="5136" y="2786"/>
                    <a:pt x="4885" y="2808"/>
                  </a:cubicBezTo>
                  <a:cubicBezTo>
                    <a:pt x="4817" y="2808"/>
                    <a:pt x="4771" y="2877"/>
                    <a:pt x="4771" y="2945"/>
                  </a:cubicBezTo>
                  <a:cubicBezTo>
                    <a:pt x="4771" y="3014"/>
                    <a:pt x="4817" y="3059"/>
                    <a:pt x="4885" y="3059"/>
                  </a:cubicBezTo>
                  <a:lnTo>
                    <a:pt x="4908" y="3059"/>
                  </a:lnTo>
                  <a:cubicBezTo>
                    <a:pt x="5159" y="3037"/>
                    <a:pt x="5410" y="3014"/>
                    <a:pt x="5661" y="2968"/>
                  </a:cubicBezTo>
                  <a:cubicBezTo>
                    <a:pt x="5730" y="2945"/>
                    <a:pt x="5775" y="2877"/>
                    <a:pt x="5752" y="2808"/>
                  </a:cubicBezTo>
                  <a:cubicBezTo>
                    <a:pt x="5752" y="2752"/>
                    <a:pt x="5706" y="2711"/>
                    <a:pt x="5651" y="2711"/>
                  </a:cubicBezTo>
                  <a:close/>
                  <a:moveTo>
                    <a:pt x="4086" y="3265"/>
                  </a:moveTo>
                  <a:lnTo>
                    <a:pt x="3356" y="3311"/>
                  </a:lnTo>
                  <a:cubicBezTo>
                    <a:pt x="3287" y="3311"/>
                    <a:pt x="3219" y="3379"/>
                    <a:pt x="3242" y="3447"/>
                  </a:cubicBezTo>
                  <a:cubicBezTo>
                    <a:pt x="3242" y="3516"/>
                    <a:pt x="3287" y="3562"/>
                    <a:pt x="3356" y="3562"/>
                  </a:cubicBezTo>
                  <a:lnTo>
                    <a:pt x="4109" y="3516"/>
                  </a:lnTo>
                  <a:cubicBezTo>
                    <a:pt x="4177" y="3516"/>
                    <a:pt x="4223" y="3470"/>
                    <a:pt x="4223" y="3402"/>
                  </a:cubicBezTo>
                  <a:cubicBezTo>
                    <a:pt x="4223" y="3333"/>
                    <a:pt x="4155" y="3265"/>
                    <a:pt x="4086" y="3265"/>
                  </a:cubicBezTo>
                  <a:close/>
                  <a:moveTo>
                    <a:pt x="1758" y="3904"/>
                  </a:moveTo>
                  <a:cubicBezTo>
                    <a:pt x="1690" y="3904"/>
                    <a:pt x="1621" y="3972"/>
                    <a:pt x="1621" y="4041"/>
                  </a:cubicBezTo>
                  <a:cubicBezTo>
                    <a:pt x="1621" y="4109"/>
                    <a:pt x="1667" y="4178"/>
                    <a:pt x="1735" y="4178"/>
                  </a:cubicBezTo>
                  <a:lnTo>
                    <a:pt x="2625" y="4201"/>
                  </a:lnTo>
                  <a:cubicBezTo>
                    <a:pt x="2694" y="4201"/>
                    <a:pt x="2739" y="4132"/>
                    <a:pt x="2739" y="4064"/>
                  </a:cubicBezTo>
                  <a:cubicBezTo>
                    <a:pt x="2739" y="3995"/>
                    <a:pt x="2694" y="3950"/>
                    <a:pt x="2625" y="3950"/>
                  </a:cubicBezTo>
                  <a:lnTo>
                    <a:pt x="1758" y="3904"/>
                  </a:lnTo>
                  <a:close/>
                  <a:moveTo>
                    <a:pt x="4155" y="4634"/>
                  </a:moveTo>
                  <a:lnTo>
                    <a:pt x="3287" y="4657"/>
                  </a:lnTo>
                  <a:cubicBezTo>
                    <a:pt x="3219" y="4657"/>
                    <a:pt x="3150" y="4703"/>
                    <a:pt x="3150" y="4771"/>
                  </a:cubicBezTo>
                  <a:cubicBezTo>
                    <a:pt x="3150" y="4863"/>
                    <a:pt x="3219" y="4908"/>
                    <a:pt x="3287" y="4908"/>
                  </a:cubicBezTo>
                  <a:lnTo>
                    <a:pt x="4155" y="4885"/>
                  </a:lnTo>
                  <a:cubicBezTo>
                    <a:pt x="4223" y="4885"/>
                    <a:pt x="4292" y="4817"/>
                    <a:pt x="4292" y="4749"/>
                  </a:cubicBezTo>
                  <a:cubicBezTo>
                    <a:pt x="4292" y="4680"/>
                    <a:pt x="4223" y="4634"/>
                    <a:pt x="4155" y="4634"/>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249619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53"/>
        <p:cNvGrpSpPr/>
        <p:nvPr/>
      </p:nvGrpSpPr>
      <p:grpSpPr>
        <a:xfrm>
          <a:off x="0" y="0"/>
          <a:ext cx="0" cy="0"/>
          <a:chOff x="0" y="0"/>
          <a:chExt cx="0" cy="0"/>
        </a:xfrm>
      </p:grpSpPr>
      <p:sp>
        <p:nvSpPr>
          <p:cNvPr id="1054" name="Google Shape;1054;p46"/>
          <p:cNvSpPr/>
          <p:nvPr/>
        </p:nvSpPr>
        <p:spPr>
          <a:xfrm flipH="1">
            <a:off x="8154831" y="2548831"/>
            <a:ext cx="68096" cy="64973"/>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55" name="Google Shape;1055;p46"/>
          <p:cNvSpPr/>
          <p:nvPr/>
        </p:nvSpPr>
        <p:spPr>
          <a:xfrm flipH="1">
            <a:off x="1072631" y="1579131"/>
            <a:ext cx="68096" cy="64973"/>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1056" name="Google Shape;1056;p46"/>
          <p:cNvGrpSpPr/>
          <p:nvPr/>
        </p:nvGrpSpPr>
        <p:grpSpPr>
          <a:xfrm>
            <a:off x="7746781" y="3520203"/>
            <a:ext cx="222754" cy="178090"/>
            <a:chOff x="2858987" y="3108507"/>
            <a:chExt cx="186655" cy="149254"/>
          </a:xfrm>
        </p:grpSpPr>
        <p:sp>
          <p:nvSpPr>
            <p:cNvPr id="1057" name="Google Shape;1057;p46"/>
            <p:cNvSpPr/>
            <p:nvPr/>
          </p:nvSpPr>
          <p:spPr>
            <a:xfrm>
              <a:off x="2870698" y="3108507"/>
              <a:ext cx="174944" cy="127045"/>
            </a:xfrm>
            <a:custGeom>
              <a:avLst/>
              <a:gdLst/>
              <a:ahLst/>
              <a:cxnLst/>
              <a:rect l="l" t="t" r="r" b="b"/>
              <a:pathLst>
                <a:path w="6483" h="4708" extrusionOk="0">
                  <a:moveTo>
                    <a:pt x="1852" y="0"/>
                  </a:moveTo>
                  <a:cubicBezTo>
                    <a:pt x="1698" y="0"/>
                    <a:pt x="1545" y="16"/>
                    <a:pt x="1393" y="51"/>
                  </a:cubicBezTo>
                  <a:cubicBezTo>
                    <a:pt x="799" y="165"/>
                    <a:pt x="251" y="644"/>
                    <a:pt x="206" y="1238"/>
                  </a:cubicBezTo>
                  <a:cubicBezTo>
                    <a:pt x="0" y="1512"/>
                    <a:pt x="137" y="2128"/>
                    <a:pt x="434" y="2584"/>
                  </a:cubicBezTo>
                  <a:cubicBezTo>
                    <a:pt x="754" y="3041"/>
                    <a:pt x="1233" y="3360"/>
                    <a:pt x="1712" y="3634"/>
                  </a:cubicBezTo>
                  <a:cubicBezTo>
                    <a:pt x="2648" y="4205"/>
                    <a:pt x="3698" y="4684"/>
                    <a:pt x="4817" y="4707"/>
                  </a:cubicBezTo>
                  <a:cubicBezTo>
                    <a:pt x="5273" y="4707"/>
                    <a:pt x="5775" y="4616"/>
                    <a:pt x="6072" y="4296"/>
                  </a:cubicBezTo>
                  <a:cubicBezTo>
                    <a:pt x="6414" y="3931"/>
                    <a:pt x="6483" y="3383"/>
                    <a:pt x="6323" y="2904"/>
                  </a:cubicBezTo>
                  <a:cubicBezTo>
                    <a:pt x="6140" y="2447"/>
                    <a:pt x="5821" y="2059"/>
                    <a:pt x="5456" y="1740"/>
                  </a:cubicBezTo>
                  <a:cubicBezTo>
                    <a:pt x="4771" y="1124"/>
                    <a:pt x="4018" y="644"/>
                    <a:pt x="3173" y="302"/>
                  </a:cubicBezTo>
                  <a:cubicBezTo>
                    <a:pt x="2749" y="132"/>
                    <a:pt x="2299" y="0"/>
                    <a:pt x="18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58" name="Google Shape;1058;p46"/>
            <p:cNvSpPr/>
            <p:nvPr/>
          </p:nvSpPr>
          <p:spPr>
            <a:xfrm>
              <a:off x="2858987" y="3135114"/>
              <a:ext cx="175564" cy="122647"/>
            </a:xfrm>
            <a:custGeom>
              <a:avLst/>
              <a:gdLst/>
              <a:ahLst/>
              <a:cxnLst/>
              <a:rect l="l" t="t" r="r" b="b"/>
              <a:pathLst>
                <a:path w="6506" h="4545" extrusionOk="0">
                  <a:moveTo>
                    <a:pt x="685" y="1"/>
                  </a:moveTo>
                  <a:lnTo>
                    <a:pt x="685" y="1"/>
                  </a:lnTo>
                  <a:cubicBezTo>
                    <a:pt x="1" y="754"/>
                    <a:pt x="206" y="2009"/>
                    <a:pt x="891" y="2785"/>
                  </a:cubicBezTo>
                  <a:cubicBezTo>
                    <a:pt x="1553" y="3538"/>
                    <a:pt x="2557" y="3927"/>
                    <a:pt x="3516" y="4246"/>
                  </a:cubicBezTo>
                  <a:cubicBezTo>
                    <a:pt x="3982" y="4395"/>
                    <a:pt x="4463" y="4544"/>
                    <a:pt x="4947" y="4544"/>
                  </a:cubicBezTo>
                  <a:cubicBezTo>
                    <a:pt x="5056" y="4544"/>
                    <a:pt x="5164" y="4537"/>
                    <a:pt x="5273" y="4520"/>
                  </a:cubicBezTo>
                  <a:cubicBezTo>
                    <a:pt x="5867" y="4429"/>
                    <a:pt x="6460" y="3972"/>
                    <a:pt x="6506" y="3379"/>
                  </a:cubicBezTo>
                  <a:cubicBezTo>
                    <a:pt x="6506" y="3356"/>
                    <a:pt x="6506" y="3333"/>
                    <a:pt x="6506" y="3333"/>
                  </a:cubicBezTo>
                  <a:cubicBezTo>
                    <a:pt x="6186" y="3630"/>
                    <a:pt x="5707" y="3721"/>
                    <a:pt x="5251" y="3721"/>
                  </a:cubicBezTo>
                  <a:cubicBezTo>
                    <a:pt x="4132" y="3698"/>
                    <a:pt x="3082" y="3219"/>
                    <a:pt x="2146" y="2648"/>
                  </a:cubicBezTo>
                  <a:cubicBezTo>
                    <a:pt x="1667" y="2374"/>
                    <a:pt x="1188" y="2055"/>
                    <a:pt x="868" y="1598"/>
                  </a:cubicBezTo>
                  <a:cubicBezTo>
                    <a:pt x="571" y="1142"/>
                    <a:pt x="434" y="526"/>
                    <a:pt x="640" y="252"/>
                  </a:cubicBezTo>
                  <a:cubicBezTo>
                    <a:pt x="640" y="160"/>
                    <a:pt x="663" y="92"/>
                    <a:pt x="6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59" name="Google Shape;1059;p46"/>
            <p:cNvSpPr/>
            <p:nvPr/>
          </p:nvSpPr>
          <p:spPr>
            <a:xfrm>
              <a:off x="2908261" y="3140052"/>
              <a:ext cx="104756" cy="65708"/>
            </a:xfrm>
            <a:custGeom>
              <a:avLst/>
              <a:gdLst/>
              <a:ahLst/>
              <a:cxnLst/>
              <a:rect l="l" t="t" r="r" b="b"/>
              <a:pathLst>
                <a:path w="3882" h="2435" extrusionOk="0">
                  <a:moveTo>
                    <a:pt x="1" y="0"/>
                  </a:moveTo>
                  <a:cubicBezTo>
                    <a:pt x="1119" y="799"/>
                    <a:pt x="2306" y="1552"/>
                    <a:pt x="3493" y="2306"/>
                  </a:cubicBezTo>
                  <a:cubicBezTo>
                    <a:pt x="3582" y="2377"/>
                    <a:pt x="3699" y="2434"/>
                    <a:pt x="3800" y="2434"/>
                  </a:cubicBezTo>
                  <a:cubicBezTo>
                    <a:pt x="3829" y="2434"/>
                    <a:pt x="3856" y="2430"/>
                    <a:pt x="3881" y="2420"/>
                  </a:cubicBezTo>
                  <a:cubicBezTo>
                    <a:pt x="3858" y="1940"/>
                    <a:pt x="3470" y="1575"/>
                    <a:pt x="3082" y="1301"/>
                  </a:cubicBezTo>
                  <a:cubicBezTo>
                    <a:pt x="2169" y="639"/>
                    <a:pt x="1119" y="183"/>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1066" name="Google Shape;1066;p46"/>
          <p:cNvSpPr txBox="1">
            <a:spLocks noGrp="1"/>
          </p:cNvSpPr>
          <p:nvPr>
            <p:ph type="title" idx="6"/>
          </p:nvPr>
        </p:nvSpPr>
        <p:spPr>
          <a:xfrm>
            <a:off x="568426" y="294417"/>
            <a:ext cx="77040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sz="4000" dirty="0"/>
              <a:t>DEFINITION</a:t>
            </a:r>
          </a:p>
        </p:txBody>
      </p:sp>
      <p:grpSp>
        <p:nvGrpSpPr>
          <p:cNvPr id="1067" name="Google Shape;1067;p46"/>
          <p:cNvGrpSpPr/>
          <p:nvPr/>
        </p:nvGrpSpPr>
        <p:grpSpPr>
          <a:xfrm rot="3971213">
            <a:off x="1576706" y="755762"/>
            <a:ext cx="355235" cy="305699"/>
            <a:chOff x="2581492" y="1663973"/>
            <a:chExt cx="447094" cy="384748"/>
          </a:xfrm>
        </p:grpSpPr>
        <p:sp>
          <p:nvSpPr>
            <p:cNvPr id="1068" name="Google Shape;1068;p46"/>
            <p:cNvSpPr/>
            <p:nvPr/>
          </p:nvSpPr>
          <p:spPr>
            <a:xfrm flipH="1">
              <a:off x="2581492" y="1663973"/>
              <a:ext cx="447094" cy="384748"/>
            </a:xfrm>
            <a:custGeom>
              <a:avLst/>
              <a:gdLst/>
              <a:ahLst/>
              <a:cxnLst/>
              <a:rect l="l" t="t" r="r" b="b"/>
              <a:pathLst>
                <a:path w="22324" h="19211" extrusionOk="0">
                  <a:moveTo>
                    <a:pt x="17667" y="1"/>
                  </a:moveTo>
                  <a:cubicBezTo>
                    <a:pt x="17065" y="1"/>
                    <a:pt x="16463" y="115"/>
                    <a:pt x="15909" y="347"/>
                  </a:cubicBezTo>
                  <a:cubicBezTo>
                    <a:pt x="14973" y="735"/>
                    <a:pt x="14197" y="1443"/>
                    <a:pt x="13444" y="2105"/>
                  </a:cubicBezTo>
                  <a:cubicBezTo>
                    <a:pt x="10020" y="5140"/>
                    <a:pt x="6505" y="8085"/>
                    <a:pt x="2944" y="10938"/>
                  </a:cubicBezTo>
                  <a:cubicBezTo>
                    <a:pt x="2283" y="11440"/>
                    <a:pt x="1643" y="11965"/>
                    <a:pt x="1164" y="12627"/>
                  </a:cubicBezTo>
                  <a:cubicBezTo>
                    <a:pt x="0" y="14293"/>
                    <a:pt x="297" y="16827"/>
                    <a:pt x="1826" y="18174"/>
                  </a:cubicBezTo>
                  <a:cubicBezTo>
                    <a:pt x="2610" y="18875"/>
                    <a:pt x="3686" y="19211"/>
                    <a:pt x="4730" y="19211"/>
                  </a:cubicBezTo>
                  <a:cubicBezTo>
                    <a:pt x="5690" y="19211"/>
                    <a:pt x="6625" y="18926"/>
                    <a:pt x="7281" y="18379"/>
                  </a:cubicBezTo>
                  <a:cubicBezTo>
                    <a:pt x="11230" y="15115"/>
                    <a:pt x="15179" y="11874"/>
                    <a:pt x="19128" y="8610"/>
                  </a:cubicBezTo>
                  <a:cubicBezTo>
                    <a:pt x="20178" y="7742"/>
                    <a:pt x="21273" y="6829"/>
                    <a:pt x="21753" y="5551"/>
                  </a:cubicBezTo>
                  <a:cubicBezTo>
                    <a:pt x="22323" y="4022"/>
                    <a:pt x="21821" y="2127"/>
                    <a:pt x="20566" y="1055"/>
                  </a:cubicBezTo>
                  <a:cubicBezTo>
                    <a:pt x="19780" y="356"/>
                    <a:pt x="18725" y="1"/>
                    <a:pt x="17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69" name="Google Shape;1069;p46"/>
            <p:cNvSpPr/>
            <p:nvPr/>
          </p:nvSpPr>
          <p:spPr>
            <a:xfrm flipH="1">
              <a:off x="2584239" y="1703363"/>
              <a:ext cx="418294" cy="345354"/>
            </a:xfrm>
            <a:custGeom>
              <a:avLst/>
              <a:gdLst/>
              <a:ahLst/>
              <a:cxnLst/>
              <a:rect l="l" t="t" r="r" b="b"/>
              <a:pathLst>
                <a:path w="20886" h="17244" extrusionOk="0">
                  <a:moveTo>
                    <a:pt x="20041" y="1"/>
                  </a:moveTo>
                  <a:cubicBezTo>
                    <a:pt x="20041" y="23"/>
                    <a:pt x="20223" y="1827"/>
                    <a:pt x="17370" y="4360"/>
                  </a:cubicBezTo>
                  <a:cubicBezTo>
                    <a:pt x="14494" y="6917"/>
                    <a:pt x="5661" y="13924"/>
                    <a:pt x="4337" y="14677"/>
                  </a:cubicBezTo>
                  <a:cubicBezTo>
                    <a:pt x="3328" y="15251"/>
                    <a:pt x="2002" y="15785"/>
                    <a:pt x="923" y="15785"/>
                  </a:cubicBezTo>
                  <a:cubicBezTo>
                    <a:pt x="585" y="15785"/>
                    <a:pt x="272" y="15733"/>
                    <a:pt x="0" y="15613"/>
                  </a:cubicBezTo>
                  <a:lnTo>
                    <a:pt x="0" y="15613"/>
                  </a:lnTo>
                  <a:cubicBezTo>
                    <a:pt x="137" y="15819"/>
                    <a:pt x="320" y="16024"/>
                    <a:pt x="525" y="16207"/>
                  </a:cubicBezTo>
                  <a:cubicBezTo>
                    <a:pt x="1309" y="16908"/>
                    <a:pt x="2385" y="17244"/>
                    <a:pt x="3429" y="17244"/>
                  </a:cubicBezTo>
                  <a:cubicBezTo>
                    <a:pt x="4389" y="17244"/>
                    <a:pt x="5324" y="16959"/>
                    <a:pt x="5980" y="16412"/>
                  </a:cubicBezTo>
                  <a:cubicBezTo>
                    <a:pt x="9929" y="13148"/>
                    <a:pt x="13878" y="9907"/>
                    <a:pt x="17827" y="6643"/>
                  </a:cubicBezTo>
                  <a:cubicBezTo>
                    <a:pt x="18877" y="5775"/>
                    <a:pt x="19972" y="4862"/>
                    <a:pt x="20452" y="3584"/>
                  </a:cubicBezTo>
                  <a:cubicBezTo>
                    <a:pt x="20885" y="2420"/>
                    <a:pt x="20703" y="1051"/>
                    <a:pt x="200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70" name="Google Shape;1070;p46"/>
            <p:cNvSpPr/>
            <p:nvPr/>
          </p:nvSpPr>
          <p:spPr>
            <a:xfrm flipH="1">
              <a:off x="2754289" y="1801187"/>
              <a:ext cx="274297" cy="247520"/>
            </a:xfrm>
            <a:custGeom>
              <a:avLst/>
              <a:gdLst/>
              <a:ahLst/>
              <a:cxnLst/>
              <a:rect l="l" t="t" r="r" b="b"/>
              <a:pathLst>
                <a:path w="13696" h="12359" extrusionOk="0">
                  <a:moveTo>
                    <a:pt x="7920" y="0"/>
                  </a:moveTo>
                  <a:cubicBezTo>
                    <a:pt x="6277" y="1370"/>
                    <a:pt x="4611" y="2739"/>
                    <a:pt x="2944" y="4086"/>
                  </a:cubicBezTo>
                  <a:cubicBezTo>
                    <a:pt x="2283" y="4588"/>
                    <a:pt x="1643" y="5113"/>
                    <a:pt x="1164" y="5775"/>
                  </a:cubicBezTo>
                  <a:cubicBezTo>
                    <a:pt x="0" y="7441"/>
                    <a:pt x="297" y="9975"/>
                    <a:pt x="1826" y="11322"/>
                  </a:cubicBezTo>
                  <a:cubicBezTo>
                    <a:pt x="2610" y="12023"/>
                    <a:pt x="3686" y="12359"/>
                    <a:pt x="4730" y="12359"/>
                  </a:cubicBezTo>
                  <a:cubicBezTo>
                    <a:pt x="5690" y="12359"/>
                    <a:pt x="6625" y="12074"/>
                    <a:pt x="7281" y="11527"/>
                  </a:cubicBezTo>
                  <a:cubicBezTo>
                    <a:pt x="9381" y="9792"/>
                    <a:pt x="11481" y="8080"/>
                    <a:pt x="13581" y="6346"/>
                  </a:cubicBezTo>
                  <a:cubicBezTo>
                    <a:pt x="13695" y="4771"/>
                    <a:pt x="13170" y="3150"/>
                    <a:pt x="12120" y="1986"/>
                  </a:cubicBezTo>
                  <a:cubicBezTo>
                    <a:pt x="11070" y="799"/>
                    <a:pt x="9518" y="69"/>
                    <a:pt x="79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71" name="Google Shape;1071;p46"/>
            <p:cNvSpPr/>
            <p:nvPr/>
          </p:nvSpPr>
          <p:spPr>
            <a:xfrm flipH="1">
              <a:off x="2755214" y="1880708"/>
              <a:ext cx="247320" cy="167991"/>
            </a:xfrm>
            <a:custGeom>
              <a:avLst/>
              <a:gdLst/>
              <a:ahLst/>
              <a:cxnLst/>
              <a:rect l="l" t="t" r="r" b="b"/>
              <a:pathLst>
                <a:path w="12349" h="8388" extrusionOk="0">
                  <a:moveTo>
                    <a:pt x="11961" y="1"/>
                  </a:moveTo>
                  <a:cubicBezTo>
                    <a:pt x="8651" y="2649"/>
                    <a:pt x="5136" y="5365"/>
                    <a:pt x="4337" y="5821"/>
                  </a:cubicBezTo>
                  <a:cubicBezTo>
                    <a:pt x="3328" y="6395"/>
                    <a:pt x="2002" y="6929"/>
                    <a:pt x="923" y="6929"/>
                  </a:cubicBezTo>
                  <a:cubicBezTo>
                    <a:pt x="585" y="6929"/>
                    <a:pt x="272" y="6877"/>
                    <a:pt x="0" y="6757"/>
                  </a:cubicBezTo>
                  <a:lnTo>
                    <a:pt x="0" y="6757"/>
                  </a:lnTo>
                  <a:cubicBezTo>
                    <a:pt x="69" y="6871"/>
                    <a:pt x="160" y="6963"/>
                    <a:pt x="228" y="7054"/>
                  </a:cubicBezTo>
                  <a:lnTo>
                    <a:pt x="251" y="7077"/>
                  </a:lnTo>
                  <a:cubicBezTo>
                    <a:pt x="320" y="7168"/>
                    <a:pt x="411" y="7259"/>
                    <a:pt x="525" y="7351"/>
                  </a:cubicBezTo>
                  <a:cubicBezTo>
                    <a:pt x="1309" y="8052"/>
                    <a:pt x="2385" y="8388"/>
                    <a:pt x="3429" y="8388"/>
                  </a:cubicBezTo>
                  <a:cubicBezTo>
                    <a:pt x="4389" y="8388"/>
                    <a:pt x="5324" y="8103"/>
                    <a:pt x="5980" y="7556"/>
                  </a:cubicBezTo>
                  <a:cubicBezTo>
                    <a:pt x="8080" y="5821"/>
                    <a:pt x="10180" y="4109"/>
                    <a:pt x="12280" y="2375"/>
                  </a:cubicBezTo>
                  <a:cubicBezTo>
                    <a:pt x="12349" y="1576"/>
                    <a:pt x="12234" y="754"/>
                    <a:pt x="11961" y="1"/>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grpSp>
        <p:nvGrpSpPr>
          <p:cNvPr id="1072" name="Google Shape;1072;p46"/>
          <p:cNvGrpSpPr/>
          <p:nvPr/>
        </p:nvGrpSpPr>
        <p:grpSpPr>
          <a:xfrm flipH="1">
            <a:off x="7058474" y="755544"/>
            <a:ext cx="436105" cy="547391"/>
            <a:chOff x="3474326" y="3626268"/>
            <a:chExt cx="436105" cy="547391"/>
          </a:xfrm>
        </p:grpSpPr>
        <p:sp>
          <p:nvSpPr>
            <p:cNvPr id="1073" name="Google Shape;1073;p46"/>
            <p:cNvSpPr/>
            <p:nvPr/>
          </p:nvSpPr>
          <p:spPr>
            <a:xfrm>
              <a:off x="3474326" y="3626268"/>
              <a:ext cx="436105" cy="547391"/>
            </a:xfrm>
            <a:custGeom>
              <a:avLst/>
              <a:gdLst/>
              <a:ahLst/>
              <a:cxnLst/>
              <a:rect l="l" t="t" r="r" b="b"/>
              <a:pathLst>
                <a:path w="16161" h="20285" extrusionOk="0">
                  <a:moveTo>
                    <a:pt x="15014" y="0"/>
                  </a:moveTo>
                  <a:cubicBezTo>
                    <a:pt x="14698" y="0"/>
                    <a:pt x="14368" y="114"/>
                    <a:pt x="14106" y="288"/>
                  </a:cubicBezTo>
                  <a:cubicBezTo>
                    <a:pt x="13307" y="790"/>
                    <a:pt x="12897" y="1703"/>
                    <a:pt x="12508" y="2548"/>
                  </a:cubicBezTo>
                  <a:cubicBezTo>
                    <a:pt x="12394" y="2822"/>
                    <a:pt x="12257" y="3118"/>
                    <a:pt x="12029" y="3301"/>
                  </a:cubicBezTo>
                  <a:cubicBezTo>
                    <a:pt x="11755" y="3506"/>
                    <a:pt x="11390" y="3552"/>
                    <a:pt x="11070" y="3666"/>
                  </a:cubicBezTo>
                  <a:cubicBezTo>
                    <a:pt x="10591" y="3872"/>
                    <a:pt x="10203" y="4282"/>
                    <a:pt x="10066" y="4785"/>
                  </a:cubicBezTo>
                  <a:cubicBezTo>
                    <a:pt x="9952" y="5173"/>
                    <a:pt x="9975" y="5629"/>
                    <a:pt x="9792" y="5994"/>
                  </a:cubicBezTo>
                  <a:cubicBezTo>
                    <a:pt x="9541" y="6519"/>
                    <a:pt x="8971" y="6816"/>
                    <a:pt x="8400" y="6953"/>
                  </a:cubicBezTo>
                  <a:cubicBezTo>
                    <a:pt x="7852" y="7090"/>
                    <a:pt x="7259" y="7113"/>
                    <a:pt x="6734" y="7295"/>
                  </a:cubicBezTo>
                  <a:cubicBezTo>
                    <a:pt x="5547" y="7729"/>
                    <a:pt x="4816" y="8870"/>
                    <a:pt x="4177" y="9943"/>
                  </a:cubicBezTo>
                  <a:cubicBezTo>
                    <a:pt x="3104" y="11701"/>
                    <a:pt x="2054" y="13458"/>
                    <a:pt x="982" y="15216"/>
                  </a:cubicBezTo>
                  <a:cubicBezTo>
                    <a:pt x="685" y="15718"/>
                    <a:pt x="365" y="16220"/>
                    <a:pt x="183" y="16791"/>
                  </a:cubicBezTo>
                  <a:cubicBezTo>
                    <a:pt x="23" y="17339"/>
                    <a:pt x="0" y="17978"/>
                    <a:pt x="251" y="18503"/>
                  </a:cubicBezTo>
                  <a:cubicBezTo>
                    <a:pt x="457" y="18913"/>
                    <a:pt x="776" y="19233"/>
                    <a:pt x="1141" y="19507"/>
                  </a:cubicBezTo>
                  <a:cubicBezTo>
                    <a:pt x="1621" y="19872"/>
                    <a:pt x="2146" y="20192"/>
                    <a:pt x="2739" y="20260"/>
                  </a:cubicBezTo>
                  <a:cubicBezTo>
                    <a:pt x="2852" y="20277"/>
                    <a:pt x="2964" y="20285"/>
                    <a:pt x="3076" y="20285"/>
                  </a:cubicBezTo>
                  <a:cubicBezTo>
                    <a:pt x="3732" y="20285"/>
                    <a:pt x="4361" y="20011"/>
                    <a:pt x="4908" y="19621"/>
                  </a:cubicBezTo>
                  <a:cubicBezTo>
                    <a:pt x="5524" y="19165"/>
                    <a:pt x="6003" y="18548"/>
                    <a:pt x="6483" y="17955"/>
                  </a:cubicBezTo>
                  <a:cubicBezTo>
                    <a:pt x="7738" y="16403"/>
                    <a:pt x="8993" y="14851"/>
                    <a:pt x="10249" y="13298"/>
                  </a:cubicBezTo>
                  <a:cubicBezTo>
                    <a:pt x="10774" y="12637"/>
                    <a:pt x="11299" y="11975"/>
                    <a:pt x="11550" y="11176"/>
                  </a:cubicBezTo>
                  <a:cubicBezTo>
                    <a:pt x="11824" y="10171"/>
                    <a:pt x="11641" y="9121"/>
                    <a:pt x="11436" y="8094"/>
                  </a:cubicBezTo>
                  <a:cubicBezTo>
                    <a:pt x="12303" y="7775"/>
                    <a:pt x="13056" y="7067"/>
                    <a:pt x="13444" y="6200"/>
                  </a:cubicBezTo>
                  <a:cubicBezTo>
                    <a:pt x="13695" y="5584"/>
                    <a:pt x="13787" y="4899"/>
                    <a:pt x="14106" y="4305"/>
                  </a:cubicBezTo>
                  <a:cubicBezTo>
                    <a:pt x="14403" y="3712"/>
                    <a:pt x="14928" y="3255"/>
                    <a:pt x="15362" y="2730"/>
                  </a:cubicBezTo>
                  <a:cubicBezTo>
                    <a:pt x="15795" y="2205"/>
                    <a:pt x="16161" y="1543"/>
                    <a:pt x="16046" y="881"/>
                  </a:cubicBezTo>
                  <a:cubicBezTo>
                    <a:pt x="16001" y="653"/>
                    <a:pt x="15909" y="425"/>
                    <a:pt x="15727" y="265"/>
                  </a:cubicBezTo>
                  <a:cubicBezTo>
                    <a:pt x="15530" y="79"/>
                    <a:pt x="15277" y="0"/>
                    <a:pt x="15014" y="0"/>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74" name="Google Shape;1074;p46"/>
            <p:cNvSpPr/>
            <p:nvPr/>
          </p:nvSpPr>
          <p:spPr>
            <a:xfrm>
              <a:off x="3495887" y="3856369"/>
              <a:ext cx="263023" cy="294352"/>
            </a:xfrm>
            <a:custGeom>
              <a:avLst/>
              <a:gdLst/>
              <a:ahLst/>
              <a:cxnLst/>
              <a:rect l="l" t="t" r="r" b="b"/>
              <a:pathLst>
                <a:path w="9747" h="10908" extrusionOk="0">
                  <a:moveTo>
                    <a:pt x="5318" y="1"/>
                  </a:moveTo>
                  <a:cubicBezTo>
                    <a:pt x="3561" y="2055"/>
                    <a:pt x="2054" y="4498"/>
                    <a:pt x="867" y="7054"/>
                  </a:cubicBezTo>
                  <a:cubicBezTo>
                    <a:pt x="411" y="8035"/>
                    <a:pt x="0" y="9245"/>
                    <a:pt x="616" y="10135"/>
                  </a:cubicBezTo>
                  <a:cubicBezTo>
                    <a:pt x="974" y="10665"/>
                    <a:pt x="1602" y="10908"/>
                    <a:pt x="2245" y="10908"/>
                  </a:cubicBezTo>
                  <a:cubicBezTo>
                    <a:pt x="2627" y="10908"/>
                    <a:pt x="3015" y="10822"/>
                    <a:pt x="3355" y="10660"/>
                  </a:cubicBezTo>
                  <a:cubicBezTo>
                    <a:pt x="4291" y="10250"/>
                    <a:pt x="4953" y="9405"/>
                    <a:pt x="5592" y="8606"/>
                  </a:cubicBezTo>
                  <a:cubicBezTo>
                    <a:pt x="6985" y="6871"/>
                    <a:pt x="8354" y="5114"/>
                    <a:pt x="9747" y="3356"/>
                  </a:cubicBezTo>
                  <a:cubicBezTo>
                    <a:pt x="8879" y="3105"/>
                    <a:pt x="7966" y="2854"/>
                    <a:pt x="7350" y="2192"/>
                  </a:cubicBezTo>
                  <a:cubicBezTo>
                    <a:pt x="6642" y="1462"/>
                    <a:pt x="6300" y="275"/>
                    <a:pt x="53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75" name="Google Shape;1075;p46"/>
            <p:cNvSpPr/>
            <p:nvPr/>
          </p:nvSpPr>
          <p:spPr>
            <a:xfrm>
              <a:off x="3731169" y="3626268"/>
              <a:ext cx="179261" cy="217823"/>
            </a:xfrm>
            <a:custGeom>
              <a:avLst/>
              <a:gdLst/>
              <a:ahLst/>
              <a:cxnLst/>
              <a:rect l="l" t="t" r="r" b="b"/>
              <a:pathLst>
                <a:path w="6643" h="8072" extrusionOk="0">
                  <a:moveTo>
                    <a:pt x="5496" y="0"/>
                  </a:moveTo>
                  <a:cubicBezTo>
                    <a:pt x="5180" y="0"/>
                    <a:pt x="4850" y="114"/>
                    <a:pt x="4588" y="288"/>
                  </a:cubicBezTo>
                  <a:cubicBezTo>
                    <a:pt x="3789" y="790"/>
                    <a:pt x="3379" y="1703"/>
                    <a:pt x="2990" y="2548"/>
                  </a:cubicBezTo>
                  <a:cubicBezTo>
                    <a:pt x="2876" y="2822"/>
                    <a:pt x="2739" y="3118"/>
                    <a:pt x="2511" y="3301"/>
                  </a:cubicBezTo>
                  <a:cubicBezTo>
                    <a:pt x="2237" y="3506"/>
                    <a:pt x="1872" y="3552"/>
                    <a:pt x="1552" y="3666"/>
                  </a:cubicBezTo>
                  <a:cubicBezTo>
                    <a:pt x="1073" y="3872"/>
                    <a:pt x="685" y="4282"/>
                    <a:pt x="548" y="4785"/>
                  </a:cubicBezTo>
                  <a:cubicBezTo>
                    <a:pt x="434" y="5173"/>
                    <a:pt x="457" y="5629"/>
                    <a:pt x="274" y="6017"/>
                  </a:cubicBezTo>
                  <a:cubicBezTo>
                    <a:pt x="206" y="6131"/>
                    <a:pt x="114" y="6268"/>
                    <a:pt x="0" y="6360"/>
                  </a:cubicBezTo>
                  <a:cubicBezTo>
                    <a:pt x="388" y="7113"/>
                    <a:pt x="1050" y="7706"/>
                    <a:pt x="1826" y="8003"/>
                  </a:cubicBezTo>
                  <a:cubicBezTo>
                    <a:pt x="1895" y="8026"/>
                    <a:pt x="1941" y="8049"/>
                    <a:pt x="1986" y="8071"/>
                  </a:cubicBezTo>
                  <a:cubicBezTo>
                    <a:pt x="2831" y="7729"/>
                    <a:pt x="3561" y="7044"/>
                    <a:pt x="3926" y="6200"/>
                  </a:cubicBezTo>
                  <a:cubicBezTo>
                    <a:pt x="4177" y="5584"/>
                    <a:pt x="4269" y="4899"/>
                    <a:pt x="4588" y="4305"/>
                  </a:cubicBezTo>
                  <a:cubicBezTo>
                    <a:pt x="4885" y="3712"/>
                    <a:pt x="5410" y="3255"/>
                    <a:pt x="5844" y="2730"/>
                  </a:cubicBezTo>
                  <a:cubicBezTo>
                    <a:pt x="6277" y="2205"/>
                    <a:pt x="6643" y="1543"/>
                    <a:pt x="6528" y="881"/>
                  </a:cubicBezTo>
                  <a:cubicBezTo>
                    <a:pt x="6483" y="653"/>
                    <a:pt x="6391" y="425"/>
                    <a:pt x="6209" y="265"/>
                  </a:cubicBezTo>
                  <a:cubicBezTo>
                    <a:pt x="6012" y="79"/>
                    <a:pt x="5759" y="0"/>
                    <a:pt x="5496" y="0"/>
                  </a:cubicBezTo>
                  <a:close/>
                </a:path>
              </a:pathLst>
            </a:cu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8" name="Rectangle 7">
            <a:extLst>
              <a:ext uri="{FF2B5EF4-FFF2-40B4-BE49-F238E27FC236}">
                <a16:creationId xmlns:a16="http://schemas.microsoft.com/office/drawing/2014/main" id="{C7643A88-C87C-A54F-AA86-7A304F08B6FE}"/>
              </a:ext>
            </a:extLst>
          </p:cNvPr>
          <p:cNvSpPr/>
          <p:nvPr/>
        </p:nvSpPr>
        <p:spPr>
          <a:xfrm>
            <a:off x="586333" y="1120724"/>
            <a:ext cx="7686093" cy="3693319"/>
          </a:xfrm>
          <a:prstGeom prst="rect">
            <a:avLst/>
          </a:prstGeom>
        </p:spPr>
        <p:txBody>
          <a:bodyPr wrap="square">
            <a:spAutoFit/>
          </a:bodyPr>
          <a:lstStyle/>
          <a:p>
            <a:r>
              <a:rPr lang="en-US" sz="1800" dirty="0">
                <a:solidFill>
                  <a:schemeClr val="dk1"/>
                </a:solidFill>
                <a:latin typeface="Comfortaa"/>
              </a:rPr>
              <a:t>Hydrocele  is a type of swelling in the scrotum that occurs when fluid collects in the thin sheath surrounding a testicle.</a:t>
            </a:r>
          </a:p>
          <a:p>
            <a:endParaRPr lang="en-US" sz="1800" dirty="0">
              <a:solidFill>
                <a:schemeClr val="dk1"/>
              </a:solidFill>
              <a:latin typeface="Comfortaa"/>
            </a:endParaRPr>
          </a:p>
          <a:p>
            <a:r>
              <a:rPr lang="en-US" sz="1800" dirty="0">
                <a:solidFill>
                  <a:schemeClr val="dk1"/>
                </a:solidFill>
                <a:latin typeface="Comfortaa"/>
              </a:rPr>
              <a:t> </a:t>
            </a:r>
          </a:p>
          <a:p>
            <a:endParaRPr lang="en-US" sz="1800" dirty="0">
              <a:solidFill>
                <a:schemeClr val="dk1"/>
              </a:solidFill>
              <a:latin typeface="Comfortaa"/>
            </a:endParaRPr>
          </a:p>
          <a:p>
            <a:endParaRPr lang="en-US" sz="1800" dirty="0">
              <a:solidFill>
                <a:schemeClr val="dk1"/>
              </a:solidFill>
              <a:latin typeface="Comfortaa"/>
            </a:endParaRPr>
          </a:p>
          <a:p>
            <a:endParaRPr lang="en-US" sz="1800" dirty="0">
              <a:solidFill>
                <a:schemeClr val="dk1"/>
              </a:solidFill>
              <a:latin typeface="Comfortaa"/>
            </a:endParaRPr>
          </a:p>
          <a:p>
            <a:endParaRPr lang="en-US" sz="1800" dirty="0">
              <a:solidFill>
                <a:schemeClr val="dk1"/>
              </a:solidFill>
              <a:latin typeface="Comfortaa"/>
            </a:endParaRPr>
          </a:p>
          <a:p>
            <a:r>
              <a:rPr lang="en-US" sz="1800" dirty="0">
                <a:solidFill>
                  <a:schemeClr val="dk1"/>
                </a:solidFill>
                <a:latin typeface="Comfortaa"/>
              </a:rPr>
              <a:t>Older boys and adult men can develop a hydrocele due to inflammation or injury within the scrotum.</a:t>
            </a:r>
          </a:p>
          <a:p>
            <a:endParaRPr lang="en-US" sz="1800" dirty="0">
              <a:solidFill>
                <a:schemeClr val="dk1"/>
              </a:solidFill>
              <a:latin typeface="Comfortaa"/>
            </a:endParaRPr>
          </a:p>
          <a:p>
            <a:r>
              <a:rPr lang="en-US" sz="1800" dirty="0">
                <a:solidFill>
                  <a:schemeClr val="dk1"/>
                </a:solidFill>
                <a:latin typeface="Comfortaa"/>
              </a:rPr>
              <a:t> </a:t>
            </a:r>
            <a:r>
              <a:rPr lang="en-US" sz="1800" dirty="0">
                <a:solidFill>
                  <a:srgbClr val="FF0000"/>
                </a:solidFill>
                <a:latin typeface="Comfortaa"/>
              </a:rPr>
              <a:t>Usually isn't painful or harmful and might not need any treatment. </a:t>
            </a:r>
            <a:endParaRPr lang="en-JO" sz="1800" dirty="0">
              <a:solidFill>
                <a:srgbClr val="FF0000"/>
              </a:solidFill>
              <a:latin typeface="Comfortaa"/>
            </a:endParaRPr>
          </a:p>
        </p:txBody>
      </p:sp>
      <p:sp>
        <p:nvSpPr>
          <p:cNvPr id="29" name="Rectangle 1">
            <a:extLst>
              <a:ext uri="{FF2B5EF4-FFF2-40B4-BE49-F238E27FC236}">
                <a16:creationId xmlns:a16="http://schemas.microsoft.com/office/drawing/2014/main" id="{BA656458-C692-EB4E-8BC3-FC3638AEA8B0}"/>
              </a:ext>
            </a:extLst>
          </p:cNvPr>
          <p:cNvSpPr>
            <a:spLocks noChangeArrowheads="1"/>
          </p:cNvSpPr>
          <p:nvPr/>
        </p:nvSpPr>
        <p:spPr bwMode="auto">
          <a:xfrm>
            <a:off x="558705" y="1894732"/>
            <a:ext cx="8257917" cy="2277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buFontTx/>
              <a:buNone/>
              <a:tabLst/>
            </a:pPr>
            <a:r>
              <a:rPr lang="en-US" altLang="en-US" sz="1600" dirty="0">
                <a:solidFill>
                  <a:srgbClr val="FF0000"/>
                </a:solidFill>
                <a:latin typeface="Comfortaa"/>
              </a:rPr>
              <a:t>Common in newborns </a:t>
            </a:r>
            <a:r>
              <a:rPr lang="en-US" altLang="en-US" sz="1600" dirty="0">
                <a:solidFill>
                  <a:schemeClr val="dk1"/>
                </a:solidFill>
                <a:latin typeface="Comfortaa"/>
              </a:rPr>
              <a:t>when babies develop in Uterus the testicles move from abdomen to scrotum by small tube which communicates between the abdominal cavity and the scrotum. </a:t>
            </a:r>
            <a:r>
              <a:rPr lang="en-US" altLang="en-US" sz="1600" dirty="0">
                <a:solidFill>
                  <a:srgbClr val="FF0000"/>
                </a:solidFill>
                <a:latin typeface="Comfortaa"/>
              </a:rPr>
              <a:t>This tube is called a </a:t>
            </a:r>
            <a:r>
              <a:rPr lang="en-US" altLang="en-US" sz="1600" dirty="0" err="1">
                <a:solidFill>
                  <a:srgbClr val="FF0000"/>
                </a:solidFill>
                <a:latin typeface="Comfortaa"/>
              </a:rPr>
              <a:t>processus</a:t>
            </a:r>
            <a:r>
              <a:rPr lang="en-US" altLang="en-US" sz="1600" dirty="0">
                <a:solidFill>
                  <a:srgbClr val="FF0000"/>
                </a:solidFill>
                <a:latin typeface="Comfortaa"/>
              </a:rPr>
              <a:t> vaginalis</a:t>
            </a:r>
            <a:r>
              <a:rPr lang="en-US" altLang="en-US" sz="1600" dirty="0">
                <a:solidFill>
                  <a:schemeClr val="dk1"/>
                </a:solidFill>
                <a:latin typeface="Comfortaa"/>
              </a:rPr>
              <a:t>. sometimes this </a:t>
            </a:r>
            <a:r>
              <a:rPr lang="en-US" altLang="en-US" sz="1600" dirty="0" err="1">
                <a:solidFill>
                  <a:schemeClr val="dk1"/>
                </a:solidFill>
                <a:latin typeface="Comfortaa"/>
              </a:rPr>
              <a:t>processus</a:t>
            </a:r>
            <a:r>
              <a:rPr lang="en-US" altLang="en-US" sz="1600" dirty="0">
                <a:solidFill>
                  <a:schemeClr val="dk1"/>
                </a:solidFill>
                <a:latin typeface="Comfortaa"/>
              </a:rPr>
              <a:t> does not close completely. This may then lead to a </a:t>
            </a:r>
            <a:r>
              <a:rPr lang="en-US" altLang="en-US" sz="1600" dirty="0">
                <a:solidFill>
                  <a:srgbClr val="FF0000"/>
                </a:solidFill>
                <a:latin typeface="Comfortaa"/>
              </a:rPr>
              <a:t>hydrocele developing and usually disappears without treatment by age 1.</a:t>
            </a: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1C1E21"/>
                </a:solidFill>
                <a:effectLst/>
                <a:latin typeface="inherit"/>
              </a:rPr>
              <a:t>  </a:t>
            </a: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1600" dirty="0">
              <a:solidFill>
                <a:srgbClr val="1C1E21"/>
              </a:solidFill>
              <a:latin typeface="inheri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rgbClr val="1C1E21"/>
              </a:solidFill>
              <a:effectLst/>
              <a:latin typeface="inheri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900" b="0" i="0" u="none" strike="noStrike" cap="none" normalizeH="0" baseline="0" dirty="0">
              <a:ln>
                <a:noFill/>
              </a:ln>
              <a:solidFill>
                <a:srgbClr val="1C1E21"/>
              </a:solidFill>
              <a:effectLst/>
              <a:latin typeface="inherit"/>
            </a:endParaRP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38"/>
        <p:cNvGrpSpPr/>
        <p:nvPr/>
      </p:nvGrpSpPr>
      <p:grpSpPr>
        <a:xfrm>
          <a:off x="0" y="0"/>
          <a:ext cx="0" cy="0"/>
          <a:chOff x="0" y="0"/>
          <a:chExt cx="0" cy="0"/>
        </a:xfrm>
      </p:grpSpPr>
      <p:sp>
        <p:nvSpPr>
          <p:cNvPr id="1539" name="Google Shape;1539;p55"/>
          <p:cNvSpPr txBox="1">
            <a:spLocks noGrp="1"/>
          </p:cNvSpPr>
          <p:nvPr>
            <p:ph type="title"/>
          </p:nvPr>
        </p:nvSpPr>
        <p:spPr>
          <a:xfrm>
            <a:off x="742036" y="138579"/>
            <a:ext cx="7704000" cy="572700"/>
          </a:xfrm>
          <a:prstGeom prst="rect">
            <a:avLst/>
          </a:prstGeom>
        </p:spPr>
        <p:txBody>
          <a:bodyPr spcFirstLastPara="1" wrap="square" lIns="91425" tIns="91425" rIns="91425" bIns="91425" anchor="t" anchorCtr="0">
            <a:noAutofit/>
          </a:bodyPr>
          <a:lstStyle/>
          <a:p>
            <a:pPr lvl="0"/>
            <a:r>
              <a:rPr lang="en-US" sz="2800" dirty="0"/>
              <a:t>TYPES OF HYDROCELES</a:t>
            </a:r>
            <a:endParaRPr dirty="0"/>
          </a:p>
        </p:txBody>
      </p:sp>
      <p:sp>
        <p:nvSpPr>
          <p:cNvPr id="1546" name="Google Shape;1546;p55"/>
          <p:cNvSpPr/>
          <p:nvPr/>
        </p:nvSpPr>
        <p:spPr>
          <a:xfrm>
            <a:off x="1489512" y="431978"/>
            <a:ext cx="743425" cy="714413"/>
          </a:xfrm>
          <a:custGeom>
            <a:avLst/>
            <a:gdLst/>
            <a:ahLst/>
            <a:cxnLst/>
            <a:rect l="l" t="t" r="r" b="b"/>
            <a:pathLst>
              <a:path w="24754" h="23786" extrusionOk="0">
                <a:moveTo>
                  <a:pt x="7290" y="1406"/>
                </a:moveTo>
                <a:cubicBezTo>
                  <a:pt x="4097" y="2942"/>
                  <a:pt x="257" y="6621"/>
                  <a:pt x="14" y="10138"/>
                </a:cubicBezTo>
                <a:cubicBezTo>
                  <a:pt x="-228" y="13655"/>
                  <a:pt x="2642" y="20527"/>
                  <a:pt x="5835" y="22508"/>
                </a:cubicBezTo>
                <a:cubicBezTo>
                  <a:pt x="9029" y="24489"/>
                  <a:pt x="16022" y="24044"/>
                  <a:pt x="19175" y="22023"/>
                </a:cubicBezTo>
                <a:cubicBezTo>
                  <a:pt x="22328" y="20002"/>
                  <a:pt x="24754" y="13897"/>
                  <a:pt x="24754" y="10380"/>
                </a:cubicBezTo>
                <a:cubicBezTo>
                  <a:pt x="24754" y="6863"/>
                  <a:pt x="22086" y="2417"/>
                  <a:pt x="19175" y="921"/>
                </a:cubicBezTo>
                <a:cubicBezTo>
                  <a:pt x="16264" y="-575"/>
                  <a:pt x="10484" y="-130"/>
                  <a:pt x="7290" y="1406"/>
                </a:cubicBezTo>
                <a:close/>
              </a:path>
            </a:pathLst>
          </a:custGeom>
          <a:solidFill>
            <a:schemeClr val="lt1"/>
          </a:solidFill>
          <a:ln>
            <a:noFill/>
          </a:ln>
        </p:spPr>
      </p:sp>
      <p:sp>
        <p:nvSpPr>
          <p:cNvPr id="1548" name="Google Shape;1548;p55"/>
          <p:cNvSpPr/>
          <p:nvPr/>
        </p:nvSpPr>
        <p:spPr>
          <a:xfrm>
            <a:off x="7015848" y="361204"/>
            <a:ext cx="743425" cy="714413"/>
          </a:xfrm>
          <a:custGeom>
            <a:avLst/>
            <a:gdLst/>
            <a:ahLst/>
            <a:cxnLst/>
            <a:rect l="l" t="t" r="r" b="b"/>
            <a:pathLst>
              <a:path w="24754" h="23786" extrusionOk="0">
                <a:moveTo>
                  <a:pt x="7290" y="1406"/>
                </a:moveTo>
                <a:cubicBezTo>
                  <a:pt x="4097" y="2942"/>
                  <a:pt x="257" y="6621"/>
                  <a:pt x="14" y="10138"/>
                </a:cubicBezTo>
                <a:cubicBezTo>
                  <a:pt x="-228" y="13655"/>
                  <a:pt x="2642" y="20527"/>
                  <a:pt x="5835" y="22508"/>
                </a:cubicBezTo>
                <a:cubicBezTo>
                  <a:pt x="9029" y="24489"/>
                  <a:pt x="16022" y="24044"/>
                  <a:pt x="19175" y="22023"/>
                </a:cubicBezTo>
                <a:cubicBezTo>
                  <a:pt x="22328" y="20002"/>
                  <a:pt x="24754" y="13897"/>
                  <a:pt x="24754" y="10380"/>
                </a:cubicBezTo>
                <a:cubicBezTo>
                  <a:pt x="24754" y="6863"/>
                  <a:pt x="22086" y="2417"/>
                  <a:pt x="19175" y="921"/>
                </a:cubicBezTo>
                <a:cubicBezTo>
                  <a:pt x="16264" y="-575"/>
                  <a:pt x="10484" y="-130"/>
                  <a:pt x="7290" y="1406"/>
                </a:cubicBezTo>
                <a:close/>
              </a:path>
            </a:pathLst>
          </a:custGeom>
          <a:solidFill>
            <a:schemeClr val="lt1"/>
          </a:solidFill>
          <a:ln>
            <a:noFill/>
          </a:ln>
        </p:spPr>
      </p:sp>
      <p:sp>
        <p:nvSpPr>
          <p:cNvPr id="1549" name="Google Shape;1549;p55"/>
          <p:cNvSpPr/>
          <p:nvPr/>
        </p:nvSpPr>
        <p:spPr>
          <a:xfrm flipH="1">
            <a:off x="7482835" y="975830"/>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0" name="Google Shape;1550;p55"/>
          <p:cNvGrpSpPr/>
          <p:nvPr/>
        </p:nvGrpSpPr>
        <p:grpSpPr>
          <a:xfrm flipH="1">
            <a:off x="4561692" y="1432859"/>
            <a:ext cx="355216" cy="305683"/>
            <a:chOff x="2581492" y="1663973"/>
            <a:chExt cx="447094" cy="384748"/>
          </a:xfrm>
        </p:grpSpPr>
        <p:sp>
          <p:nvSpPr>
            <p:cNvPr id="1551" name="Google Shape;1551;p55"/>
            <p:cNvSpPr/>
            <p:nvPr/>
          </p:nvSpPr>
          <p:spPr>
            <a:xfrm flipH="1">
              <a:off x="2581492" y="1663973"/>
              <a:ext cx="447094" cy="384748"/>
            </a:xfrm>
            <a:custGeom>
              <a:avLst/>
              <a:gdLst/>
              <a:ahLst/>
              <a:cxnLst/>
              <a:rect l="l" t="t" r="r" b="b"/>
              <a:pathLst>
                <a:path w="22324" h="19211" extrusionOk="0">
                  <a:moveTo>
                    <a:pt x="17667" y="1"/>
                  </a:moveTo>
                  <a:cubicBezTo>
                    <a:pt x="17065" y="1"/>
                    <a:pt x="16463" y="115"/>
                    <a:pt x="15909" y="347"/>
                  </a:cubicBezTo>
                  <a:cubicBezTo>
                    <a:pt x="14973" y="735"/>
                    <a:pt x="14197" y="1443"/>
                    <a:pt x="13444" y="2105"/>
                  </a:cubicBezTo>
                  <a:cubicBezTo>
                    <a:pt x="10020" y="5140"/>
                    <a:pt x="6505" y="8085"/>
                    <a:pt x="2944" y="10938"/>
                  </a:cubicBezTo>
                  <a:cubicBezTo>
                    <a:pt x="2283" y="11440"/>
                    <a:pt x="1643" y="11965"/>
                    <a:pt x="1164" y="12627"/>
                  </a:cubicBezTo>
                  <a:cubicBezTo>
                    <a:pt x="0" y="14293"/>
                    <a:pt x="297" y="16827"/>
                    <a:pt x="1826" y="18174"/>
                  </a:cubicBezTo>
                  <a:cubicBezTo>
                    <a:pt x="2610" y="18875"/>
                    <a:pt x="3686" y="19211"/>
                    <a:pt x="4730" y="19211"/>
                  </a:cubicBezTo>
                  <a:cubicBezTo>
                    <a:pt x="5690" y="19211"/>
                    <a:pt x="6625" y="18926"/>
                    <a:pt x="7281" y="18379"/>
                  </a:cubicBezTo>
                  <a:cubicBezTo>
                    <a:pt x="11230" y="15115"/>
                    <a:pt x="15179" y="11874"/>
                    <a:pt x="19128" y="8610"/>
                  </a:cubicBezTo>
                  <a:cubicBezTo>
                    <a:pt x="20178" y="7742"/>
                    <a:pt x="21273" y="6829"/>
                    <a:pt x="21753" y="5551"/>
                  </a:cubicBezTo>
                  <a:cubicBezTo>
                    <a:pt x="22323" y="4022"/>
                    <a:pt x="21821" y="2127"/>
                    <a:pt x="20566" y="1055"/>
                  </a:cubicBezTo>
                  <a:cubicBezTo>
                    <a:pt x="19780" y="356"/>
                    <a:pt x="18725" y="1"/>
                    <a:pt x="17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55"/>
            <p:cNvSpPr/>
            <p:nvPr/>
          </p:nvSpPr>
          <p:spPr>
            <a:xfrm flipH="1">
              <a:off x="2584238" y="1703361"/>
              <a:ext cx="418293" cy="345355"/>
            </a:xfrm>
            <a:custGeom>
              <a:avLst/>
              <a:gdLst/>
              <a:ahLst/>
              <a:cxnLst/>
              <a:rect l="l" t="t" r="r" b="b"/>
              <a:pathLst>
                <a:path w="20886" h="17244" extrusionOk="0">
                  <a:moveTo>
                    <a:pt x="20041" y="1"/>
                  </a:moveTo>
                  <a:cubicBezTo>
                    <a:pt x="20041" y="23"/>
                    <a:pt x="20223" y="1827"/>
                    <a:pt x="17370" y="4360"/>
                  </a:cubicBezTo>
                  <a:cubicBezTo>
                    <a:pt x="14494" y="6917"/>
                    <a:pt x="5661" y="13924"/>
                    <a:pt x="4337" y="14677"/>
                  </a:cubicBezTo>
                  <a:cubicBezTo>
                    <a:pt x="3328" y="15251"/>
                    <a:pt x="2002" y="15785"/>
                    <a:pt x="923" y="15785"/>
                  </a:cubicBezTo>
                  <a:cubicBezTo>
                    <a:pt x="585" y="15785"/>
                    <a:pt x="272" y="15733"/>
                    <a:pt x="0" y="15613"/>
                  </a:cubicBezTo>
                  <a:lnTo>
                    <a:pt x="0" y="15613"/>
                  </a:lnTo>
                  <a:cubicBezTo>
                    <a:pt x="137" y="15819"/>
                    <a:pt x="320" y="16024"/>
                    <a:pt x="525" y="16207"/>
                  </a:cubicBezTo>
                  <a:cubicBezTo>
                    <a:pt x="1309" y="16908"/>
                    <a:pt x="2385" y="17244"/>
                    <a:pt x="3429" y="17244"/>
                  </a:cubicBezTo>
                  <a:cubicBezTo>
                    <a:pt x="4389" y="17244"/>
                    <a:pt x="5324" y="16959"/>
                    <a:pt x="5980" y="16412"/>
                  </a:cubicBezTo>
                  <a:cubicBezTo>
                    <a:pt x="9929" y="13148"/>
                    <a:pt x="13878" y="9907"/>
                    <a:pt x="17827" y="6643"/>
                  </a:cubicBezTo>
                  <a:cubicBezTo>
                    <a:pt x="18877" y="5775"/>
                    <a:pt x="19972" y="4862"/>
                    <a:pt x="20452" y="3584"/>
                  </a:cubicBezTo>
                  <a:cubicBezTo>
                    <a:pt x="20885" y="2420"/>
                    <a:pt x="20703" y="1051"/>
                    <a:pt x="200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55"/>
            <p:cNvSpPr/>
            <p:nvPr/>
          </p:nvSpPr>
          <p:spPr>
            <a:xfrm flipH="1">
              <a:off x="2754289" y="1801187"/>
              <a:ext cx="274297" cy="247520"/>
            </a:xfrm>
            <a:custGeom>
              <a:avLst/>
              <a:gdLst/>
              <a:ahLst/>
              <a:cxnLst/>
              <a:rect l="l" t="t" r="r" b="b"/>
              <a:pathLst>
                <a:path w="13696" h="12359" extrusionOk="0">
                  <a:moveTo>
                    <a:pt x="7920" y="0"/>
                  </a:moveTo>
                  <a:cubicBezTo>
                    <a:pt x="6277" y="1370"/>
                    <a:pt x="4611" y="2739"/>
                    <a:pt x="2944" y="4086"/>
                  </a:cubicBezTo>
                  <a:cubicBezTo>
                    <a:pt x="2283" y="4588"/>
                    <a:pt x="1643" y="5113"/>
                    <a:pt x="1164" y="5775"/>
                  </a:cubicBezTo>
                  <a:cubicBezTo>
                    <a:pt x="0" y="7441"/>
                    <a:pt x="297" y="9975"/>
                    <a:pt x="1826" y="11322"/>
                  </a:cubicBezTo>
                  <a:cubicBezTo>
                    <a:pt x="2610" y="12023"/>
                    <a:pt x="3686" y="12359"/>
                    <a:pt x="4730" y="12359"/>
                  </a:cubicBezTo>
                  <a:cubicBezTo>
                    <a:pt x="5690" y="12359"/>
                    <a:pt x="6625" y="12074"/>
                    <a:pt x="7281" y="11527"/>
                  </a:cubicBezTo>
                  <a:cubicBezTo>
                    <a:pt x="9381" y="9792"/>
                    <a:pt x="11481" y="8080"/>
                    <a:pt x="13581" y="6346"/>
                  </a:cubicBezTo>
                  <a:cubicBezTo>
                    <a:pt x="13695" y="4771"/>
                    <a:pt x="13170" y="3150"/>
                    <a:pt x="12120" y="1986"/>
                  </a:cubicBezTo>
                  <a:cubicBezTo>
                    <a:pt x="11070" y="799"/>
                    <a:pt x="9518" y="69"/>
                    <a:pt x="79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4" name="Google Shape;1554;p55"/>
            <p:cNvSpPr/>
            <p:nvPr/>
          </p:nvSpPr>
          <p:spPr>
            <a:xfrm flipH="1">
              <a:off x="2755214" y="1880708"/>
              <a:ext cx="247320" cy="167991"/>
            </a:xfrm>
            <a:custGeom>
              <a:avLst/>
              <a:gdLst/>
              <a:ahLst/>
              <a:cxnLst/>
              <a:rect l="l" t="t" r="r" b="b"/>
              <a:pathLst>
                <a:path w="12349" h="8388" extrusionOk="0">
                  <a:moveTo>
                    <a:pt x="11961" y="1"/>
                  </a:moveTo>
                  <a:cubicBezTo>
                    <a:pt x="8651" y="2649"/>
                    <a:pt x="5136" y="5365"/>
                    <a:pt x="4337" y="5821"/>
                  </a:cubicBezTo>
                  <a:cubicBezTo>
                    <a:pt x="3328" y="6395"/>
                    <a:pt x="2002" y="6929"/>
                    <a:pt x="923" y="6929"/>
                  </a:cubicBezTo>
                  <a:cubicBezTo>
                    <a:pt x="585" y="6929"/>
                    <a:pt x="272" y="6877"/>
                    <a:pt x="0" y="6757"/>
                  </a:cubicBezTo>
                  <a:lnTo>
                    <a:pt x="0" y="6757"/>
                  </a:lnTo>
                  <a:cubicBezTo>
                    <a:pt x="69" y="6871"/>
                    <a:pt x="160" y="6963"/>
                    <a:pt x="228" y="7054"/>
                  </a:cubicBezTo>
                  <a:lnTo>
                    <a:pt x="251" y="7077"/>
                  </a:lnTo>
                  <a:cubicBezTo>
                    <a:pt x="320" y="7168"/>
                    <a:pt x="411" y="7259"/>
                    <a:pt x="525" y="7351"/>
                  </a:cubicBezTo>
                  <a:cubicBezTo>
                    <a:pt x="1309" y="8052"/>
                    <a:pt x="2385" y="8388"/>
                    <a:pt x="3429" y="8388"/>
                  </a:cubicBezTo>
                  <a:cubicBezTo>
                    <a:pt x="4389" y="8388"/>
                    <a:pt x="5324" y="8103"/>
                    <a:pt x="5980" y="7556"/>
                  </a:cubicBezTo>
                  <a:cubicBezTo>
                    <a:pt x="8080" y="5821"/>
                    <a:pt x="10180" y="4109"/>
                    <a:pt x="12280" y="2375"/>
                  </a:cubicBezTo>
                  <a:cubicBezTo>
                    <a:pt x="12349" y="1576"/>
                    <a:pt x="12234" y="754"/>
                    <a:pt x="11961" y="1"/>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5" name="Google Shape;1555;p55"/>
          <p:cNvSpPr/>
          <p:nvPr/>
        </p:nvSpPr>
        <p:spPr>
          <a:xfrm>
            <a:off x="3547700" y="1460588"/>
            <a:ext cx="174640" cy="113416"/>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6" name="Google Shape;1556;p55"/>
          <p:cNvGrpSpPr/>
          <p:nvPr/>
        </p:nvGrpSpPr>
        <p:grpSpPr>
          <a:xfrm rot="-2519054">
            <a:off x="556693" y="442363"/>
            <a:ext cx="406843" cy="401382"/>
            <a:chOff x="8167224" y="612742"/>
            <a:chExt cx="406859" cy="401398"/>
          </a:xfrm>
        </p:grpSpPr>
        <p:sp>
          <p:nvSpPr>
            <p:cNvPr id="1557" name="Google Shape;1557;p55"/>
            <p:cNvSpPr/>
            <p:nvPr/>
          </p:nvSpPr>
          <p:spPr>
            <a:xfrm flipH="1">
              <a:off x="8198311" y="612742"/>
              <a:ext cx="336021" cy="356970"/>
            </a:xfrm>
            <a:custGeom>
              <a:avLst/>
              <a:gdLst/>
              <a:ahLst/>
              <a:cxnLst/>
              <a:rect l="l" t="t" r="r" b="b"/>
              <a:pathLst>
                <a:path w="16778" h="17824" extrusionOk="0">
                  <a:moveTo>
                    <a:pt x="8757" y="0"/>
                  </a:moveTo>
                  <a:cubicBezTo>
                    <a:pt x="7465" y="0"/>
                    <a:pt x="6167" y="257"/>
                    <a:pt x="4954" y="710"/>
                  </a:cubicBezTo>
                  <a:cubicBezTo>
                    <a:pt x="3448" y="1281"/>
                    <a:pt x="1987" y="2171"/>
                    <a:pt x="1142" y="3541"/>
                  </a:cubicBezTo>
                  <a:cubicBezTo>
                    <a:pt x="663" y="4317"/>
                    <a:pt x="389" y="5207"/>
                    <a:pt x="229" y="6120"/>
                  </a:cubicBezTo>
                  <a:cubicBezTo>
                    <a:pt x="1" y="7489"/>
                    <a:pt x="1" y="8904"/>
                    <a:pt x="24" y="10297"/>
                  </a:cubicBezTo>
                  <a:cubicBezTo>
                    <a:pt x="47" y="12556"/>
                    <a:pt x="69" y="14839"/>
                    <a:pt x="115" y="17099"/>
                  </a:cubicBezTo>
                  <a:cubicBezTo>
                    <a:pt x="2742" y="17595"/>
                    <a:pt x="5402" y="17824"/>
                    <a:pt x="8063" y="17824"/>
                  </a:cubicBezTo>
                  <a:cubicBezTo>
                    <a:pt x="10789" y="17824"/>
                    <a:pt x="13515" y="17583"/>
                    <a:pt x="16207" y="17144"/>
                  </a:cubicBezTo>
                  <a:cubicBezTo>
                    <a:pt x="16298" y="17144"/>
                    <a:pt x="16390" y="17122"/>
                    <a:pt x="16458" y="17053"/>
                  </a:cubicBezTo>
                  <a:cubicBezTo>
                    <a:pt x="16526" y="16985"/>
                    <a:pt x="16526" y="16870"/>
                    <a:pt x="16526" y="16779"/>
                  </a:cubicBezTo>
                  <a:cubicBezTo>
                    <a:pt x="16709" y="13721"/>
                    <a:pt x="16778" y="10639"/>
                    <a:pt x="16481" y="7603"/>
                  </a:cubicBezTo>
                  <a:cubicBezTo>
                    <a:pt x="16367" y="6302"/>
                    <a:pt x="16161" y="5001"/>
                    <a:pt x="15568" y="3837"/>
                  </a:cubicBezTo>
                  <a:cubicBezTo>
                    <a:pt x="14655" y="2034"/>
                    <a:pt x="12874" y="756"/>
                    <a:pt x="10911" y="254"/>
                  </a:cubicBezTo>
                  <a:cubicBezTo>
                    <a:pt x="10206" y="81"/>
                    <a:pt x="9482" y="0"/>
                    <a:pt x="87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55"/>
            <p:cNvSpPr/>
            <p:nvPr/>
          </p:nvSpPr>
          <p:spPr>
            <a:xfrm flipH="1">
              <a:off x="8284258" y="712889"/>
              <a:ext cx="165507" cy="165507"/>
            </a:xfrm>
            <a:custGeom>
              <a:avLst/>
              <a:gdLst/>
              <a:ahLst/>
              <a:cxnLst/>
              <a:rect l="l" t="t" r="r" b="b"/>
              <a:pathLst>
                <a:path w="8264" h="8264" extrusionOk="0">
                  <a:moveTo>
                    <a:pt x="2101" y="0"/>
                  </a:moveTo>
                  <a:lnTo>
                    <a:pt x="2101" y="2100"/>
                  </a:lnTo>
                  <a:lnTo>
                    <a:pt x="1" y="2100"/>
                  </a:lnTo>
                  <a:lnTo>
                    <a:pt x="1" y="6140"/>
                  </a:lnTo>
                  <a:lnTo>
                    <a:pt x="2101" y="6140"/>
                  </a:lnTo>
                  <a:lnTo>
                    <a:pt x="2101" y="8263"/>
                  </a:lnTo>
                  <a:lnTo>
                    <a:pt x="6141" y="8263"/>
                  </a:lnTo>
                  <a:lnTo>
                    <a:pt x="6141" y="6140"/>
                  </a:lnTo>
                  <a:lnTo>
                    <a:pt x="8263" y="6140"/>
                  </a:lnTo>
                  <a:lnTo>
                    <a:pt x="8263" y="2100"/>
                  </a:lnTo>
                  <a:lnTo>
                    <a:pt x="6141" y="2100"/>
                  </a:lnTo>
                  <a:lnTo>
                    <a:pt x="61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55"/>
            <p:cNvSpPr/>
            <p:nvPr/>
          </p:nvSpPr>
          <p:spPr>
            <a:xfrm flipH="1">
              <a:off x="8167224" y="940057"/>
              <a:ext cx="406859" cy="74082"/>
            </a:xfrm>
            <a:custGeom>
              <a:avLst/>
              <a:gdLst/>
              <a:ahLst/>
              <a:cxnLst/>
              <a:rect l="l" t="t" r="r" b="b"/>
              <a:pathLst>
                <a:path w="20315" h="3699" extrusionOk="0">
                  <a:moveTo>
                    <a:pt x="17325" y="0"/>
                  </a:moveTo>
                  <a:cubicBezTo>
                    <a:pt x="12554" y="69"/>
                    <a:pt x="7806" y="160"/>
                    <a:pt x="3059" y="229"/>
                  </a:cubicBezTo>
                  <a:cubicBezTo>
                    <a:pt x="2237" y="229"/>
                    <a:pt x="1461" y="411"/>
                    <a:pt x="845" y="868"/>
                  </a:cubicBezTo>
                  <a:cubicBezTo>
                    <a:pt x="548" y="1073"/>
                    <a:pt x="297" y="1370"/>
                    <a:pt x="183" y="1712"/>
                  </a:cubicBezTo>
                  <a:cubicBezTo>
                    <a:pt x="0" y="2374"/>
                    <a:pt x="479" y="3082"/>
                    <a:pt x="1073" y="3379"/>
                  </a:cubicBezTo>
                  <a:cubicBezTo>
                    <a:pt x="1689" y="3675"/>
                    <a:pt x="2420" y="3698"/>
                    <a:pt x="3104" y="3698"/>
                  </a:cubicBezTo>
                  <a:lnTo>
                    <a:pt x="14905" y="3675"/>
                  </a:lnTo>
                  <a:cubicBezTo>
                    <a:pt x="15955" y="3675"/>
                    <a:pt x="17005" y="3675"/>
                    <a:pt x="18078" y="3630"/>
                  </a:cubicBezTo>
                  <a:cubicBezTo>
                    <a:pt x="18420" y="3630"/>
                    <a:pt x="18763" y="3607"/>
                    <a:pt x="19082" y="3493"/>
                  </a:cubicBezTo>
                  <a:cubicBezTo>
                    <a:pt x="19676" y="3287"/>
                    <a:pt x="20109" y="2740"/>
                    <a:pt x="20201" y="2123"/>
                  </a:cubicBezTo>
                  <a:cubicBezTo>
                    <a:pt x="20315" y="1507"/>
                    <a:pt x="20041" y="868"/>
                    <a:pt x="19561" y="480"/>
                  </a:cubicBezTo>
                  <a:cubicBezTo>
                    <a:pt x="18945" y="0"/>
                    <a:pt x="18101" y="0"/>
                    <a:pt x="17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0" name="Google Shape;1560;p55"/>
          <p:cNvSpPr/>
          <p:nvPr/>
        </p:nvSpPr>
        <p:spPr>
          <a:xfrm>
            <a:off x="7122461" y="4567167"/>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55"/>
          <p:cNvSpPr/>
          <p:nvPr/>
        </p:nvSpPr>
        <p:spPr>
          <a:xfrm flipH="1">
            <a:off x="1971605" y="928300"/>
            <a:ext cx="205140" cy="205140"/>
          </a:xfrm>
          <a:custGeom>
            <a:avLst/>
            <a:gdLst/>
            <a:ahLst/>
            <a:cxnLst/>
            <a:rect l="l" t="t" r="r" b="b"/>
            <a:pathLst>
              <a:path w="7602" h="7602" extrusionOk="0">
                <a:moveTo>
                  <a:pt x="2648" y="1"/>
                </a:moveTo>
                <a:cubicBezTo>
                  <a:pt x="2420" y="1"/>
                  <a:pt x="2237" y="183"/>
                  <a:pt x="2237" y="434"/>
                </a:cubicBezTo>
                <a:lnTo>
                  <a:pt x="2237" y="1804"/>
                </a:lnTo>
                <a:cubicBezTo>
                  <a:pt x="2237" y="2032"/>
                  <a:pt x="2032" y="2215"/>
                  <a:pt x="1804" y="2215"/>
                </a:cubicBezTo>
                <a:lnTo>
                  <a:pt x="434" y="2215"/>
                </a:lnTo>
                <a:cubicBezTo>
                  <a:pt x="206" y="2215"/>
                  <a:pt x="0" y="2420"/>
                  <a:pt x="0" y="2648"/>
                </a:cubicBezTo>
                <a:lnTo>
                  <a:pt x="0" y="4954"/>
                </a:lnTo>
                <a:cubicBezTo>
                  <a:pt x="0" y="5182"/>
                  <a:pt x="206" y="5387"/>
                  <a:pt x="434" y="5387"/>
                </a:cubicBezTo>
                <a:lnTo>
                  <a:pt x="1804" y="5387"/>
                </a:lnTo>
                <a:cubicBezTo>
                  <a:pt x="2032" y="5387"/>
                  <a:pt x="2237" y="5570"/>
                  <a:pt x="2237" y="5798"/>
                </a:cubicBezTo>
                <a:lnTo>
                  <a:pt x="2237" y="7168"/>
                </a:lnTo>
                <a:cubicBezTo>
                  <a:pt x="2237" y="7419"/>
                  <a:pt x="2420" y="7601"/>
                  <a:pt x="2648" y="7601"/>
                </a:cubicBezTo>
                <a:lnTo>
                  <a:pt x="4976" y="7601"/>
                </a:lnTo>
                <a:cubicBezTo>
                  <a:pt x="5205" y="7601"/>
                  <a:pt x="5387" y="7419"/>
                  <a:pt x="5387" y="7168"/>
                </a:cubicBezTo>
                <a:lnTo>
                  <a:pt x="5387" y="5798"/>
                </a:lnTo>
                <a:cubicBezTo>
                  <a:pt x="5387" y="5570"/>
                  <a:pt x="5570" y="5387"/>
                  <a:pt x="5798" y="5387"/>
                </a:cubicBezTo>
                <a:lnTo>
                  <a:pt x="7190" y="5387"/>
                </a:lnTo>
                <a:cubicBezTo>
                  <a:pt x="7419" y="5387"/>
                  <a:pt x="7601" y="5182"/>
                  <a:pt x="7601" y="4954"/>
                </a:cubicBezTo>
                <a:lnTo>
                  <a:pt x="7601" y="2648"/>
                </a:lnTo>
                <a:cubicBezTo>
                  <a:pt x="7601" y="2420"/>
                  <a:pt x="7419" y="2215"/>
                  <a:pt x="7190" y="2215"/>
                </a:cubicBezTo>
                <a:lnTo>
                  <a:pt x="5798" y="2215"/>
                </a:lnTo>
                <a:cubicBezTo>
                  <a:pt x="5570" y="2215"/>
                  <a:pt x="5387" y="2032"/>
                  <a:pt x="5387" y="1804"/>
                </a:cubicBezTo>
                <a:lnTo>
                  <a:pt x="5387" y="434"/>
                </a:lnTo>
                <a:cubicBezTo>
                  <a:pt x="5387" y="183"/>
                  <a:pt x="5205" y="1"/>
                  <a:pt x="49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55"/>
          <p:cNvSpPr/>
          <p:nvPr/>
        </p:nvSpPr>
        <p:spPr>
          <a:xfrm flipH="1">
            <a:off x="5359139" y="4237989"/>
            <a:ext cx="204519" cy="204519"/>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63" name="Google Shape;1563;p55"/>
          <p:cNvGrpSpPr/>
          <p:nvPr/>
        </p:nvGrpSpPr>
        <p:grpSpPr>
          <a:xfrm rot="6155527" flipH="1">
            <a:off x="6510366" y="3177772"/>
            <a:ext cx="1299665" cy="2851174"/>
            <a:chOff x="8154826" y="3096390"/>
            <a:chExt cx="1299652" cy="2651951"/>
          </a:xfrm>
        </p:grpSpPr>
        <p:sp>
          <p:nvSpPr>
            <p:cNvPr id="1564" name="Google Shape;1564;p55"/>
            <p:cNvSpPr/>
            <p:nvPr/>
          </p:nvSpPr>
          <p:spPr>
            <a:xfrm>
              <a:off x="8761530" y="3096390"/>
              <a:ext cx="692948" cy="785102"/>
            </a:xfrm>
            <a:custGeom>
              <a:avLst/>
              <a:gdLst/>
              <a:ahLst/>
              <a:cxnLst/>
              <a:rect l="l" t="t" r="r" b="b"/>
              <a:pathLst>
                <a:path w="25679" h="29094" extrusionOk="0">
                  <a:moveTo>
                    <a:pt x="15362" y="0"/>
                  </a:moveTo>
                  <a:cubicBezTo>
                    <a:pt x="14997" y="0"/>
                    <a:pt x="14631" y="16"/>
                    <a:pt x="14266" y="43"/>
                  </a:cubicBezTo>
                  <a:cubicBezTo>
                    <a:pt x="13581" y="112"/>
                    <a:pt x="12897" y="203"/>
                    <a:pt x="12280" y="500"/>
                  </a:cubicBezTo>
                  <a:cubicBezTo>
                    <a:pt x="11504" y="888"/>
                    <a:pt x="10911" y="1550"/>
                    <a:pt x="10409" y="2234"/>
                  </a:cubicBezTo>
                  <a:cubicBezTo>
                    <a:pt x="8080" y="5498"/>
                    <a:pt x="7533" y="9653"/>
                    <a:pt x="6254" y="13464"/>
                  </a:cubicBezTo>
                  <a:cubicBezTo>
                    <a:pt x="6232" y="13533"/>
                    <a:pt x="6186" y="13624"/>
                    <a:pt x="6140" y="13693"/>
                  </a:cubicBezTo>
                  <a:cubicBezTo>
                    <a:pt x="6088" y="13737"/>
                    <a:pt x="6021" y="13758"/>
                    <a:pt x="5951" y="13758"/>
                  </a:cubicBezTo>
                  <a:cubicBezTo>
                    <a:pt x="5806" y="13758"/>
                    <a:pt x="5647" y="13671"/>
                    <a:pt x="5570" y="13533"/>
                  </a:cubicBezTo>
                  <a:cubicBezTo>
                    <a:pt x="5456" y="13350"/>
                    <a:pt x="5478" y="13099"/>
                    <a:pt x="5501" y="12871"/>
                  </a:cubicBezTo>
                  <a:cubicBezTo>
                    <a:pt x="5752" y="10383"/>
                    <a:pt x="6277" y="7941"/>
                    <a:pt x="7053" y="5544"/>
                  </a:cubicBezTo>
                  <a:cubicBezTo>
                    <a:pt x="7259" y="4928"/>
                    <a:pt x="7464" y="4289"/>
                    <a:pt x="7487" y="3627"/>
                  </a:cubicBezTo>
                  <a:cubicBezTo>
                    <a:pt x="7510" y="2965"/>
                    <a:pt x="7282" y="2257"/>
                    <a:pt x="6734" y="1869"/>
                  </a:cubicBezTo>
                  <a:cubicBezTo>
                    <a:pt x="6438" y="1663"/>
                    <a:pt x="6097" y="1577"/>
                    <a:pt x="5742" y="1577"/>
                  </a:cubicBezTo>
                  <a:cubicBezTo>
                    <a:pt x="5195" y="1577"/>
                    <a:pt x="4617" y="1784"/>
                    <a:pt x="4132" y="2075"/>
                  </a:cubicBezTo>
                  <a:cubicBezTo>
                    <a:pt x="3196" y="2622"/>
                    <a:pt x="2443" y="3467"/>
                    <a:pt x="1872" y="4403"/>
                  </a:cubicBezTo>
                  <a:cubicBezTo>
                    <a:pt x="0" y="7461"/>
                    <a:pt x="137" y="11296"/>
                    <a:pt x="662" y="14834"/>
                  </a:cubicBezTo>
                  <a:cubicBezTo>
                    <a:pt x="1233" y="18509"/>
                    <a:pt x="2169" y="22138"/>
                    <a:pt x="3470" y="25608"/>
                  </a:cubicBezTo>
                  <a:cubicBezTo>
                    <a:pt x="3903" y="26772"/>
                    <a:pt x="4588" y="28164"/>
                    <a:pt x="5958" y="28735"/>
                  </a:cubicBezTo>
                  <a:cubicBezTo>
                    <a:pt x="6548" y="28997"/>
                    <a:pt x="7176" y="29093"/>
                    <a:pt x="7811" y="29093"/>
                  </a:cubicBezTo>
                  <a:cubicBezTo>
                    <a:pt x="8281" y="29093"/>
                    <a:pt x="8756" y="29041"/>
                    <a:pt x="9222" y="28963"/>
                  </a:cubicBezTo>
                  <a:cubicBezTo>
                    <a:pt x="13673" y="28255"/>
                    <a:pt x="17485" y="25379"/>
                    <a:pt x="20657" y="22161"/>
                  </a:cubicBezTo>
                  <a:cubicBezTo>
                    <a:pt x="22050" y="20746"/>
                    <a:pt x="23351" y="19216"/>
                    <a:pt x="24264" y="17459"/>
                  </a:cubicBezTo>
                  <a:cubicBezTo>
                    <a:pt x="25177" y="15701"/>
                    <a:pt x="25679" y="13670"/>
                    <a:pt x="25382" y="11730"/>
                  </a:cubicBezTo>
                  <a:cubicBezTo>
                    <a:pt x="25291" y="11182"/>
                    <a:pt x="25108" y="10611"/>
                    <a:pt x="24652" y="10337"/>
                  </a:cubicBezTo>
                  <a:cubicBezTo>
                    <a:pt x="24472" y="10236"/>
                    <a:pt x="24273" y="10190"/>
                    <a:pt x="24071" y="10190"/>
                  </a:cubicBezTo>
                  <a:cubicBezTo>
                    <a:pt x="23686" y="10190"/>
                    <a:pt x="23293" y="10356"/>
                    <a:pt x="23008" y="10611"/>
                  </a:cubicBezTo>
                  <a:cubicBezTo>
                    <a:pt x="22552" y="10999"/>
                    <a:pt x="22278" y="11524"/>
                    <a:pt x="22004" y="12049"/>
                  </a:cubicBezTo>
                  <a:cubicBezTo>
                    <a:pt x="20885" y="14241"/>
                    <a:pt x="19516" y="16295"/>
                    <a:pt x="17918" y="18166"/>
                  </a:cubicBezTo>
                  <a:cubicBezTo>
                    <a:pt x="19288" y="15222"/>
                    <a:pt x="20657" y="12255"/>
                    <a:pt x="21639" y="9173"/>
                  </a:cubicBezTo>
                  <a:cubicBezTo>
                    <a:pt x="22232" y="7347"/>
                    <a:pt x="22643" y="5316"/>
                    <a:pt x="21913" y="3558"/>
                  </a:cubicBezTo>
                  <a:cubicBezTo>
                    <a:pt x="21342" y="2166"/>
                    <a:pt x="20087" y="1116"/>
                    <a:pt x="18694" y="568"/>
                  </a:cubicBezTo>
                  <a:cubicBezTo>
                    <a:pt x="17639" y="153"/>
                    <a:pt x="16505" y="0"/>
                    <a:pt x="153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55"/>
            <p:cNvSpPr/>
            <p:nvPr/>
          </p:nvSpPr>
          <p:spPr>
            <a:xfrm>
              <a:off x="8154826" y="3623515"/>
              <a:ext cx="1186935" cy="2124826"/>
            </a:xfrm>
            <a:custGeom>
              <a:avLst/>
              <a:gdLst/>
              <a:ahLst/>
              <a:cxnLst/>
              <a:rect l="l" t="t" r="r" b="b"/>
              <a:pathLst>
                <a:path w="43985" h="78741" extrusionOk="0">
                  <a:moveTo>
                    <a:pt x="15204" y="1"/>
                  </a:moveTo>
                  <a:cubicBezTo>
                    <a:pt x="14564" y="1"/>
                    <a:pt x="13931" y="314"/>
                    <a:pt x="13467" y="755"/>
                  </a:cubicBezTo>
                  <a:cubicBezTo>
                    <a:pt x="12303" y="1805"/>
                    <a:pt x="11938" y="3517"/>
                    <a:pt x="12098" y="5092"/>
                  </a:cubicBezTo>
                  <a:cubicBezTo>
                    <a:pt x="12280" y="6644"/>
                    <a:pt x="12874" y="8105"/>
                    <a:pt x="13376" y="9611"/>
                  </a:cubicBezTo>
                  <a:cubicBezTo>
                    <a:pt x="15727" y="16824"/>
                    <a:pt x="15248" y="24653"/>
                    <a:pt x="13833" y="32140"/>
                  </a:cubicBezTo>
                  <a:cubicBezTo>
                    <a:pt x="12098" y="36226"/>
                    <a:pt x="10957" y="40585"/>
                    <a:pt x="10432" y="44991"/>
                  </a:cubicBezTo>
                  <a:cubicBezTo>
                    <a:pt x="9929" y="41224"/>
                    <a:pt x="8811" y="37435"/>
                    <a:pt x="8583" y="33601"/>
                  </a:cubicBezTo>
                  <a:cubicBezTo>
                    <a:pt x="8332" y="29538"/>
                    <a:pt x="9062" y="25407"/>
                    <a:pt x="8103" y="21458"/>
                  </a:cubicBezTo>
                  <a:cubicBezTo>
                    <a:pt x="7838" y="20331"/>
                    <a:pt x="7124" y="19034"/>
                    <a:pt x="6003" y="19034"/>
                  </a:cubicBezTo>
                  <a:cubicBezTo>
                    <a:pt x="5966" y="19034"/>
                    <a:pt x="5928" y="19035"/>
                    <a:pt x="5889" y="19038"/>
                  </a:cubicBezTo>
                  <a:cubicBezTo>
                    <a:pt x="5364" y="19084"/>
                    <a:pt x="4908" y="19426"/>
                    <a:pt x="4565" y="19814"/>
                  </a:cubicBezTo>
                  <a:cubicBezTo>
                    <a:pt x="3516" y="21001"/>
                    <a:pt x="3264" y="22645"/>
                    <a:pt x="3173" y="24197"/>
                  </a:cubicBezTo>
                  <a:cubicBezTo>
                    <a:pt x="2945" y="28465"/>
                    <a:pt x="3607" y="32756"/>
                    <a:pt x="5136" y="36751"/>
                  </a:cubicBezTo>
                  <a:cubicBezTo>
                    <a:pt x="6711" y="40836"/>
                    <a:pt x="9199" y="44671"/>
                    <a:pt x="10135" y="48871"/>
                  </a:cubicBezTo>
                  <a:cubicBezTo>
                    <a:pt x="9929" y="55947"/>
                    <a:pt x="11482" y="63182"/>
                    <a:pt x="14905" y="69254"/>
                  </a:cubicBezTo>
                  <a:cubicBezTo>
                    <a:pt x="11938" y="66560"/>
                    <a:pt x="9678" y="63228"/>
                    <a:pt x="8240" y="59553"/>
                  </a:cubicBezTo>
                  <a:cubicBezTo>
                    <a:pt x="6985" y="56358"/>
                    <a:pt x="6346" y="52934"/>
                    <a:pt x="4976" y="49784"/>
                  </a:cubicBezTo>
                  <a:cubicBezTo>
                    <a:pt x="4680" y="49168"/>
                    <a:pt x="4337" y="48506"/>
                    <a:pt x="3698" y="48232"/>
                  </a:cubicBezTo>
                  <a:cubicBezTo>
                    <a:pt x="3521" y="48163"/>
                    <a:pt x="3337" y="48132"/>
                    <a:pt x="3153" y="48132"/>
                  </a:cubicBezTo>
                  <a:cubicBezTo>
                    <a:pt x="2600" y="48132"/>
                    <a:pt x="2043" y="48414"/>
                    <a:pt x="1667" y="48825"/>
                  </a:cubicBezTo>
                  <a:cubicBezTo>
                    <a:pt x="1164" y="49396"/>
                    <a:pt x="936" y="50149"/>
                    <a:pt x="799" y="50880"/>
                  </a:cubicBezTo>
                  <a:cubicBezTo>
                    <a:pt x="0" y="55148"/>
                    <a:pt x="1781" y="59599"/>
                    <a:pt x="4702" y="62794"/>
                  </a:cubicBezTo>
                  <a:cubicBezTo>
                    <a:pt x="7510" y="65899"/>
                    <a:pt x="11253" y="67998"/>
                    <a:pt x="15111" y="69619"/>
                  </a:cubicBezTo>
                  <a:cubicBezTo>
                    <a:pt x="17051" y="72952"/>
                    <a:pt x="19539" y="75919"/>
                    <a:pt x="22620" y="78293"/>
                  </a:cubicBezTo>
                  <a:cubicBezTo>
                    <a:pt x="22926" y="78526"/>
                    <a:pt x="23344" y="78740"/>
                    <a:pt x="23701" y="78740"/>
                  </a:cubicBezTo>
                  <a:cubicBezTo>
                    <a:pt x="23903" y="78740"/>
                    <a:pt x="24086" y="78671"/>
                    <a:pt x="24218" y="78498"/>
                  </a:cubicBezTo>
                  <a:cubicBezTo>
                    <a:pt x="19288" y="74960"/>
                    <a:pt x="15818" y="69665"/>
                    <a:pt x="13673" y="63981"/>
                  </a:cubicBezTo>
                  <a:cubicBezTo>
                    <a:pt x="13330" y="63045"/>
                    <a:pt x="13011" y="62087"/>
                    <a:pt x="12737" y="61128"/>
                  </a:cubicBezTo>
                  <a:cubicBezTo>
                    <a:pt x="12303" y="55148"/>
                    <a:pt x="13764" y="49122"/>
                    <a:pt x="17416" y="44534"/>
                  </a:cubicBezTo>
                  <a:cubicBezTo>
                    <a:pt x="19813" y="41476"/>
                    <a:pt x="23077" y="39170"/>
                    <a:pt x="25451" y="36089"/>
                  </a:cubicBezTo>
                  <a:cubicBezTo>
                    <a:pt x="26090" y="35244"/>
                    <a:pt x="26683" y="34103"/>
                    <a:pt x="26135" y="33190"/>
                  </a:cubicBezTo>
                  <a:cubicBezTo>
                    <a:pt x="25784" y="32575"/>
                    <a:pt x="25085" y="32364"/>
                    <a:pt x="24346" y="32364"/>
                  </a:cubicBezTo>
                  <a:cubicBezTo>
                    <a:pt x="23933" y="32364"/>
                    <a:pt x="23507" y="32430"/>
                    <a:pt x="23122" y="32528"/>
                  </a:cubicBezTo>
                  <a:cubicBezTo>
                    <a:pt x="19105" y="33624"/>
                    <a:pt x="15978" y="36910"/>
                    <a:pt x="13969" y="40563"/>
                  </a:cubicBezTo>
                  <a:cubicBezTo>
                    <a:pt x="12372" y="43507"/>
                    <a:pt x="11390" y="46771"/>
                    <a:pt x="11048" y="50081"/>
                  </a:cubicBezTo>
                  <a:cubicBezTo>
                    <a:pt x="10934" y="43986"/>
                    <a:pt x="12098" y="37846"/>
                    <a:pt x="14494" y="32231"/>
                  </a:cubicBezTo>
                  <a:cubicBezTo>
                    <a:pt x="17895" y="28077"/>
                    <a:pt x="22529" y="24904"/>
                    <a:pt x="27665" y="23147"/>
                  </a:cubicBezTo>
                  <a:cubicBezTo>
                    <a:pt x="32595" y="21481"/>
                    <a:pt x="38096" y="21047"/>
                    <a:pt x="42319" y="18011"/>
                  </a:cubicBezTo>
                  <a:cubicBezTo>
                    <a:pt x="42844" y="17623"/>
                    <a:pt x="43368" y="17189"/>
                    <a:pt x="43665" y="16596"/>
                  </a:cubicBezTo>
                  <a:cubicBezTo>
                    <a:pt x="43962" y="16003"/>
                    <a:pt x="43985" y="15226"/>
                    <a:pt x="43551" y="14724"/>
                  </a:cubicBezTo>
                  <a:cubicBezTo>
                    <a:pt x="43277" y="14428"/>
                    <a:pt x="42889" y="14245"/>
                    <a:pt x="42524" y="14108"/>
                  </a:cubicBezTo>
                  <a:cubicBezTo>
                    <a:pt x="41374" y="13717"/>
                    <a:pt x="40169" y="13560"/>
                    <a:pt x="38953" y="13560"/>
                  </a:cubicBezTo>
                  <a:cubicBezTo>
                    <a:pt x="37827" y="13560"/>
                    <a:pt x="36693" y="13694"/>
                    <a:pt x="35585" y="13903"/>
                  </a:cubicBezTo>
                  <a:cubicBezTo>
                    <a:pt x="30153" y="14884"/>
                    <a:pt x="25085" y="17623"/>
                    <a:pt x="21114" y="21458"/>
                  </a:cubicBezTo>
                  <a:cubicBezTo>
                    <a:pt x="21548" y="20864"/>
                    <a:pt x="22004" y="20294"/>
                    <a:pt x="22461" y="19723"/>
                  </a:cubicBezTo>
                  <a:cubicBezTo>
                    <a:pt x="24241" y="17463"/>
                    <a:pt x="25998" y="15204"/>
                    <a:pt x="27779" y="12967"/>
                  </a:cubicBezTo>
                  <a:cubicBezTo>
                    <a:pt x="28190" y="12419"/>
                    <a:pt x="28646" y="11848"/>
                    <a:pt x="29194" y="11437"/>
                  </a:cubicBezTo>
                  <a:cubicBezTo>
                    <a:pt x="30175" y="10730"/>
                    <a:pt x="31431" y="10502"/>
                    <a:pt x="32572" y="10114"/>
                  </a:cubicBezTo>
                  <a:cubicBezTo>
                    <a:pt x="33736" y="9748"/>
                    <a:pt x="34946" y="9086"/>
                    <a:pt x="35357" y="7945"/>
                  </a:cubicBezTo>
                  <a:cubicBezTo>
                    <a:pt x="34923" y="7788"/>
                    <a:pt x="34458" y="7710"/>
                    <a:pt x="33993" y="7710"/>
                  </a:cubicBezTo>
                  <a:cubicBezTo>
                    <a:pt x="33309" y="7710"/>
                    <a:pt x="32622" y="7879"/>
                    <a:pt x="32024" y="8219"/>
                  </a:cubicBezTo>
                  <a:cubicBezTo>
                    <a:pt x="32892" y="7215"/>
                    <a:pt x="33531" y="6051"/>
                    <a:pt x="33896" y="4772"/>
                  </a:cubicBezTo>
                  <a:cubicBezTo>
                    <a:pt x="33987" y="4499"/>
                    <a:pt x="34033" y="4179"/>
                    <a:pt x="33873" y="3951"/>
                  </a:cubicBezTo>
                  <a:cubicBezTo>
                    <a:pt x="33753" y="3779"/>
                    <a:pt x="33580" y="3710"/>
                    <a:pt x="33389" y="3710"/>
                  </a:cubicBezTo>
                  <a:cubicBezTo>
                    <a:pt x="33073" y="3710"/>
                    <a:pt x="32705" y="3897"/>
                    <a:pt x="32435" y="4111"/>
                  </a:cubicBezTo>
                  <a:cubicBezTo>
                    <a:pt x="31522" y="4864"/>
                    <a:pt x="30746" y="5777"/>
                    <a:pt x="30153" y="6827"/>
                  </a:cubicBezTo>
                  <a:cubicBezTo>
                    <a:pt x="30563" y="5343"/>
                    <a:pt x="30700" y="3768"/>
                    <a:pt x="30495" y="2239"/>
                  </a:cubicBezTo>
                  <a:cubicBezTo>
                    <a:pt x="30449" y="1897"/>
                    <a:pt x="30335" y="1508"/>
                    <a:pt x="30016" y="1417"/>
                  </a:cubicBezTo>
                  <a:cubicBezTo>
                    <a:pt x="29975" y="1406"/>
                    <a:pt x="29935" y="1401"/>
                    <a:pt x="29896" y="1401"/>
                  </a:cubicBezTo>
                  <a:cubicBezTo>
                    <a:pt x="29605" y="1401"/>
                    <a:pt x="29352" y="1683"/>
                    <a:pt x="29171" y="1965"/>
                  </a:cubicBezTo>
                  <a:cubicBezTo>
                    <a:pt x="28190" y="3517"/>
                    <a:pt x="27596" y="5343"/>
                    <a:pt x="27505" y="7215"/>
                  </a:cubicBezTo>
                  <a:cubicBezTo>
                    <a:pt x="27414" y="6165"/>
                    <a:pt x="27003" y="5161"/>
                    <a:pt x="26364" y="4339"/>
                  </a:cubicBezTo>
                  <a:cubicBezTo>
                    <a:pt x="26139" y="4045"/>
                    <a:pt x="25783" y="3764"/>
                    <a:pt x="25455" y="3764"/>
                  </a:cubicBezTo>
                  <a:cubicBezTo>
                    <a:pt x="25350" y="3764"/>
                    <a:pt x="25248" y="3793"/>
                    <a:pt x="25154" y="3859"/>
                  </a:cubicBezTo>
                  <a:cubicBezTo>
                    <a:pt x="24834" y="4065"/>
                    <a:pt x="24834" y="4499"/>
                    <a:pt x="24880" y="4864"/>
                  </a:cubicBezTo>
                  <a:cubicBezTo>
                    <a:pt x="25108" y="7192"/>
                    <a:pt x="25930" y="9474"/>
                    <a:pt x="27528" y="11346"/>
                  </a:cubicBezTo>
                  <a:cubicBezTo>
                    <a:pt x="24720" y="15820"/>
                    <a:pt x="21068" y="19700"/>
                    <a:pt x="18124" y="24105"/>
                  </a:cubicBezTo>
                  <a:cubicBezTo>
                    <a:pt x="17256" y="25429"/>
                    <a:pt x="16435" y="26776"/>
                    <a:pt x="15704" y="28191"/>
                  </a:cubicBezTo>
                  <a:cubicBezTo>
                    <a:pt x="16982" y="24562"/>
                    <a:pt x="17918" y="20819"/>
                    <a:pt x="18512" y="17030"/>
                  </a:cubicBezTo>
                  <a:cubicBezTo>
                    <a:pt x="19196" y="12602"/>
                    <a:pt x="19402" y="8059"/>
                    <a:pt x="18420" y="3723"/>
                  </a:cubicBezTo>
                  <a:cubicBezTo>
                    <a:pt x="18010" y="2011"/>
                    <a:pt x="17028" y="25"/>
                    <a:pt x="15271" y="2"/>
                  </a:cubicBezTo>
                  <a:cubicBezTo>
                    <a:pt x="15248" y="1"/>
                    <a:pt x="15226" y="1"/>
                    <a:pt x="152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6" name="Google Shape;1566;p55"/>
          <p:cNvGrpSpPr/>
          <p:nvPr/>
        </p:nvGrpSpPr>
        <p:grpSpPr>
          <a:xfrm>
            <a:off x="6087590" y="1460599"/>
            <a:ext cx="150927" cy="143533"/>
            <a:chOff x="3716290" y="4256524"/>
            <a:chExt cx="150927" cy="143533"/>
          </a:xfrm>
        </p:grpSpPr>
        <p:sp>
          <p:nvSpPr>
            <p:cNvPr id="1567" name="Google Shape;1567;p55"/>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55"/>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55"/>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4" name="Google Shape;1574;p55"/>
          <p:cNvGrpSpPr/>
          <p:nvPr/>
        </p:nvGrpSpPr>
        <p:grpSpPr>
          <a:xfrm>
            <a:off x="1777137" y="575880"/>
            <a:ext cx="299344" cy="351880"/>
            <a:chOff x="-27691025" y="3175300"/>
            <a:chExt cx="251275" cy="295375"/>
          </a:xfrm>
        </p:grpSpPr>
        <p:sp>
          <p:nvSpPr>
            <p:cNvPr id="1575" name="Google Shape;1575;p55"/>
            <p:cNvSpPr/>
            <p:nvPr/>
          </p:nvSpPr>
          <p:spPr>
            <a:xfrm>
              <a:off x="-27492550" y="3298150"/>
              <a:ext cx="18125" cy="18150"/>
            </a:xfrm>
            <a:custGeom>
              <a:avLst/>
              <a:gdLst/>
              <a:ahLst/>
              <a:cxnLst/>
              <a:rect l="l" t="t" r="r" b="b"/>
              <a:pathLst>
                <a:path w="725" h="726" extrusionOk="0">
                  <a:moveTo>
                    <a:pt x="378" y="1"/>
                  </a:moveTo>
                  <a:cubicBezTo>
                    <a:pt x="158" y="1"/>
                    <a:pt x="0" y="158"/>
                    <a:pt x="0" y="347"/>
                  </a:cubicBezTo>
                  <a:cubicBezTo>
                    <a:pt x="0" y="568"/>
                    <a:pt x="158" y="726"/>
                    <a:pt x="378" y="726"/>
                  </a:cubicBezTo>
                  <a:cubicBezTo>
                    <a:pt x="599" y="663"/>
                    <a:pt x="725" y="505"/>
                    <a:pt x="725" y="347"/>
                  </a:cubicBezTo>
                  <a:cubicBezTo>
                    <a:pt x="725" y="158"/>
                    <a:pt x="567" y="1"/>
                    <a:pt x="3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55"/>
            <p:cNvSpPr/>
            <p:nvPr/>
          </p:nvSpPr>
          <p:spPr>
            <a:xfrm>
              <a:off x="-27613050" y="3175300"/>
              <a:ext cx="60650" cy="105550"/>
            </a:xfrm>
            <a:custGeom>
              <a:avLst/>
              <a:gdLst/>
              <a:ahLst/>
              <a:cxnLst/>
              <a:rect l="l" t="t" r="r" b="b"/>
              <a:pathLst>
                <a:path w="2426" h="4222" extrusionOk="0">
                  <a:moveTo>
                    <a:pt x="347" y="0"/>
                  </a:moveTo>
                  <a:cubicBezTo>
                    <a:pt x="158" y="0"/>
                    <a:pt x="0" y="158"/>
                    <a:pt x="0" y="347"/>
                  </a:cubicBezTo>
                  <a:lnTo>
                    <a:pt x="0" y="1733"/>
                  </a:lnTo>
                  <a:cubicBezTo>
                    <a:pt x="32" y="1922"/>
                    <a:pt x="158" y="2080"/>
                    <a:pt x="347" y="2080"/>
                  </a:cubicBezTo>
                  <a:cubicBezTo>
                    <a:pt x="536" y="2080"/>
                    <a:pt x="693" y="1922"/>
                    <a:pt x="693" y="1733"/>
                  </a:cubicBezTo>
                  <a:lnTo>
                    <a:pt x="693" y="1386"/>
                  </a:lnTo>
                  <a:lnTo>
                    <a:pt x="1040" y="1386"/>
                  </a:lnTo>
                  <a:cubicBezTo>
                    <a:pt x="1260" y="1386"/>
                    <a:pt x="1418" y="1544"/>
                    <a:pt x="1418" y="1733"/>
                  </a:cubicBezTo>
                  <a:lnTo>
                    <a:pt x="1418" y="2899"/>
                  </a:lnTo>
                  <a:cubicBezTo>
                    <a:pt x="1197" y="3025"/>
                    <a:pt x="1040" y="3277"/>
                    <a:pt x="1040" y="3497"/>
                  </a:cubicBezTo>
                  <a:lnTo>
                    <a:pt x="1040" y="4222"/>
                  </a:lnTo>
                  <a:lnTo>
                    <a:pt x="2426" y="4222"/>
                  </a:lnTo>
                  <a:lnTo>
                    <a:pt x="2426" y="3497"/>
                  </a:lnTo>
                  <a:cubicBezTo>
                    <a:pt x="2426" y="3214"/>
                    <a:pt x="2268" y="3025"/>
                    <a:pt x="2079" y="2899"/>
                  </a:cubicBezTo>
                  <a:lnTo>
                    <a:pt x="2079" y="1733"/>
                  </a:lnTo>
                  <a:cubicBezTo>
                    <a:pt x="2079" y="1134"/>
                    <a:pt x="1607" y="693"/>
                    <a:pt x="1040" y="693"/>
                  </a:cubicBezTo>
                  <a:lnTo>
                    <a:pt x="693" y="693"/>
                  </a:lnTo>
                  <a:lnTo>
                    <a:pt x="693" y="347"/>
                  </a:lnTo>
                  <a:cubicBezTo>
                    <a:pt x="693" y="158"/>
                    <a:pt x="536" y="0"/>
                    <a:pt x="3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55"/>
            <p:cNvSpPr/>
            <p:nvPr/>
          </p:nvSpPr>
          <p:spPr>
            <a:xfrm>
              <a:off x="-27691025" y="3175300"/>
              <a:ext cx="60650" cy="105550"/>
            </a:xfrm>
            <a:custGeom>
              <a:avLst/>
              <a:gdLst/>
              <a:ahLst/>
              <a:cxnLst/>
              <a:rect l="l" t="t" r="r" b="b"/>
              <a:pathLst>
                <a:path w="2426" h="4222" extrusionOk="0">
                  <a:moveTo>
                    <a:pt x="2079" y="0"/>
                  </a:moveTo>
                  <a:cubicBezTo>
                    <a:pt x="1890" y="0"/>
                    <a:pt x="1733" y="158"/>
                    <a:pt x="1733" y="347"/>
                  </a:cubicBezTo>
                  <a:lnTo>
                    <a:pt x="1733" y="693"/>
                  </a:lnTo>
                  <a:lnTo>
                    <a:pt x="1386" y="693"/>
                  </a:lnTo>
                  <a:cubicBezTo>
                    <a:pt x="788" y="693"/>
                    <a:pt x="347" y="1166"/>
                    <a:pt x="347" y="1733"/>
                  </a:cubicBezTo>
                  <a:lnTo>
                    <a:pt x="347" y="2899"/>
                  </a:lnTo>
                  <a:cubicBezTo>
                    <a:pt x="158" y="3025"/>
                    <a:pt x="0" y="3277"/>
                    <a:pt x="0" y="3497"/>
                  </a:cubicBezTo>
                  <a:lnTo>
                    <a:pt x="0" y="4222"/>
                  </a:lnTo>
                  <a:lnTo>
                    <a:pt x="1386" y="4222"/>
                  </a:lnTo>
                  <a:lnTo>
                    <a:pt x="1386" y="3497"/>
                  </a:lnTo>
                  <a:cubicBezTo>
                    <a:pt x="1386" y="3214"/>
                    <a:pt x="1229" y="3025"/>
                    <a:pt x="1008" y="2899"/>
                  </a:cubicBezTo>
                  <a:lnTo>
                    <a:pt x="1008" y="1733"/>
                  </a:lnTo>
                  <a:cubicBezTo>
                    <a:pt x="1008" y="1544"/>
                    <a:pt x="1166" y="1386"/>
                    <a:pt x="1386" y="1386"/>
                  </a:cubicBezTo>
                  <a:lnTo>
                    <a:pt x="1733" y="1386"/>
                  </a:lnTo>
                  <a:lnTo>
                    <a:pt x="1733" y="1733"/>
                  </a:lnTo>
                  <a:cubicBezTo>
                    <a:pt x="1733" y="1922"/>
                    <a:pt x="1890" y="2080"/>
                    <a:pt x="2079" y="2080"/>
                  </a:cubicBezTo>
                  <a:cubicBezTo>
                    <a:pt x="2268" y="2080"/>
                    <a:pt x="2426" y="1922"/>
                    <a:pt x="2426" y="1733"/>
                  </a:cubicBezTo>
                  <a:lnTo>
                    <a:pt x="2426" y="347"/>
                  </a:lnTo>
                  <a:cubicBezTo>
                    <a:pt x="2426" y="158"/>
                    <a:pt x="2268" y="0"/>
                    <a:pt x="20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55"/>
            <p:cNvSpPr/>
            <p:nvPr/>
          </p:nvSpPr>
          <p:spPr>
            <a:xfrm>
              <a:off x="-27691025" y="3263500"/>
              <a:ext cx="251275" cy="207175"/>
            </a:xfrm>
            <a:custGeom>
              <a:avLst/>
              <a:gdLst/>
              <a:ahLst/>
              <a:cxnLst/>
              <a:rect l="l" t="t" r="r" b="b"/>
              <a:pathLst>
                <a:path w="10051" h="8287" extrusionOk="0">
                  <a:moveTo>
                    <a:pt x="8317" y="725"/>
                  </a:moveTo>
                  <a:cubicBezTo>
                    <a:pt x="8885" y="725"/>
                    <a:pt x="9326" y="1198"/>
                    <a:pt x="9326" y="1733"/>
                  </a:cubicBezTo>
                  <a:cubicBezTo>
                    <a:pt x="9326" y="2332"/>
                    <a:pt x="8853" y="2773"/>
                    <a:pt x="8317" y="2773"/>
                  </a:cubicBezTo>
                  <a:cubicBezTo>
                    <a:pt x="7750" y="2773"/>
                    <a:pt x="7278" y="2301"/>
                    <a:pt x="7278" y="1733"/>
                  </a:cubicBezTo>
                  <a:cubicBezTo>
                    <a:pt x="7278" y="1166"/>
                    <a:pt x="7750" y="725"/>
                    <a:pt x="8317" y="725"/>
                  </a:cubicBezTo>
                  <a:close/>
                  <a:moveTo>
                    <a:pt x="8317" y="1"/>
                  </a:moveTo>
                  <a:cubicBezTo>
                    <a:pt x="7372" y="1"/>
                    <a:pt x="6585" y="788"/>
                    <a:pt x="6585" y="1733"/>
                  </a:cubicBezTo>
                  <a:cubicBezTo>
                    <a:pt x="6585" y="2584"/>
                    <a:pt x="7152" y="3277"/>
                    <a:pt x="7939" y="3435"/>
                  </a:cubicBezTo>
                  <a:lnTo>
                    <a:pt x="7939" y="5199"/>
                  </a:lnTo>
                  <a:cubicBezTo>
                    <a:pt x="7939" y="6554"/>
                    <a:pt x="6837" y="7656"/>
                    <a:pt x="5513" y="7656"/>
                  </a:cubicBezTo>
                  <a:cubicBezTo>
                    <a:pt x="4190" y="7656"/>
                    <a:pt x="3088" y="6554"/>
                    <a:pt x="3088" y="5199"/>
                  </a:cubicBezTo>
                  <a:lnTo>
                    <a:pt x="3088" y="4506"/>
                  </a:lnTo>
                  <a:lnTo>
                    <a:pt x="3088" y="4443"/>
                  </a:lnTo>
                  <a:cubicBezTo>
                    <a:pt x="4316" y="4317"/>
                    <a:pt x="5324" y="3309"/>
                    <a:pt x="5482" y="2049"/>
                  </a:cubicBezTo>
                  <a:cubicBezTo>
                    <a:pt x="5513" y="1797"/>
                    <a:pt x="5513" y="1891"/>
                    <a:pt x="5513" y="1355"/>
                  </a:cubicBezTo>
                  <a:lnTo>
                    <a:pt x="4127" y="1355"/>
                  </a:lnTo>
                  <a:cubicBezTo>
                    <a:pt x="4127" y="1607"/>
                    <a:pt x="4127" y="1765"/>
                    <a:pt x="4096" y="2049"/>
                  </a:cubicBezTo>
                  <a:cubicBezTo>
                    <a:pt x="3938" y="2710"/>
                    <a:pt x="3340" y="3088"/>
                    <a:pt x="2741" y="3088"/>
                  </a:cubicBezTo>
                  <a:cubicBezTo>
                    <a:pt x="2174" y="3088"/>
                    <a:pt x="1575" y="2773"/>
                    <a:pt x="1418" y="2049"/>
                  </a:cubicBezTo>
                  <a:cubicBezTo>
                    <a:pt x="1386" y="1828"/>
                    <a:pt x="1386" y="1607"/>
                    <a:pt x="1386" y="1355"/>
                  </a:cubicBezTo>
                  <a:lnTo>
                    <a:pt x="0" y="1355"/>
                  </a:lnTo>
                  <a:cubicBezTo>
                    <a:pt x="0" y="1670"/>
                    <a:pt x="0" y="1733"/>
                    <a:pt x="32" y="2049"/>
                  </a:cubicBezTo>
                  <a:cubicBezTo>
                    <a:pt x="221" y="3277"/>
                    <a:pt x="1166" y="4317"/>
                    <a:pt x="2426" y="4474"/>
                  </a:cubicBezTo>
                  <a:lnTo>
                    <a:pt x="2426" y="5168"/>
                  </a:lnTo>
                  <a:cubicBezTo>
                    <a:pt x="2426" y="5672"/>
                    <a:pt x="2552" y="6144"/>
                    <a:pt x="2804" y="6585"/>
                  </a:cubicBezTo>
                  <a:cubicBezTo>
                    <a:pt x="3308" y="7625"/>
                    <a:pt x="4379" y="8286"/>
                    <a:pt x="5545" y="8286"/>
                  </a:cubicBezTo>
                  <a:cubicBezTo>
                    <a:pt x="7278" y="8286"/>
                    <a:pt x="8664" y="6869"/>
                    <a:pt x="8664" y="5168"/>
                  </a:cubicBezTo>
                  <a:lnTo>
                    <a:pt x="8664" y="3435"/>
                  </a:lnTo>
                  <a:cubicBezTo>
                    <a:pt x="9452" y="3277"/>
                    <a:pt x="10050" y="2584"/>
                    <a:pt x="10050" y="1733"/>
                  </a:cubicBezTo>
                  <a:cubicBezTo>
                    <a:pt x="10050" y="788"/>
                    <a:pt x="9263" y="1"/>
                    <a:pt x="83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9" name="Google Shape;1579;p55"/>
          <p:cNvGrpSpPr/>
          <p:nvPr/>
        </p:nvGrpSpPr>
        <p:grpSpPr>
          <a:xfrm>
            <a:off x="7221100" y="504551"/>
            <a:ext cx="351880" cy="352803"/>
            <a:chOff x="-23244900" y="3888100"/>
            <a:chExt cx="295375" cy="296150"/>
          </a:xfrm>
        </p:grpSpPr>
        <p:sp>
          <p:nvSpPr>
            <p:cNvPr id="1580" name="Google Shape;1580;p55"/>
            <p:cNvSpPr/>
            <p:nvPr/>
          </p:nvSpPr>
          <p:spPr>
            <a:xfrm>
              <a:off x="-23106275" y="3958975"/>
              <a:ext cx="18150" cy="17350"/>
            </a:xfrm>
            <a:custGeom>
              <a:avLst/>
              <a:gdLst/>
              <a:ahLst/>
              <a:cxnLst/>
              <a:rect l="l" t="t" r="r" b="b"/>
              <a:pathLst>
                <a:path w="726" h="694" extrusionOk="0">
                  <a:moveTo>
                    <a:pt x="0" y="0"/>
                  </a:moveTo>
                  <a:lnTo>
                    <a:pt x="0" y="694"/>
                  </a:lnTo>
                  <a:lnTo>
                    <a:pt x="725" y="694"/>
                  </a:lnTo>
                  <a:lnTo>
                    <a:pt x="72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55"/>
            <p:cNvSpPr/>
            <p:nvPr/>
          </p:nvSpPr>
          <p:spPr>
            <a:xfrm>
              <a:off x="-23106275" y="3992850"/>
              <a:ext cx="18150" cy="18125"/>
            </a:xfrm>
            <a:custGeom>
              <a:avLst/>
              <a:gdLst/>
              <a:ahLst/>
              <a:cxnLst/>
              <a:rect l="l" t="t" r="r" b="b"/>
              <a:pathLst>
                <a:path w="726" h="725" extrusionOk="0">
                  <a:moveTo>
                    <a:pt x="0" y="0"/>
                  </a:moveTo>
                  <a:lnTo>
                    <a:pt x="0" y="725"/>
                  </a:lnTo>
                  <a:lnTo>
                    <a:pt x="725" y="725"/>
                  </a:lnTo>
                  <a:lnTo>
                    <a:pt x="72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55"/>
            <p:cNvSpPr/>
            <p:nvPr/>
          </p:nvSpPr>
          <p:spPr>
            <a:xfrm>
              <a:off x="-23106275" y="4062950"/>
              <a:ext cx="18150" cy="34675"/>
            </a:xfrm>
            <a:custGeom>
              <a:avLst/>
              <a:gdLst/>
              <a:ahLst/>
              <a:cxnLst/>
              <a:rect l="l" t="t" r="r" b="b"/>
              <a:pathLst>
                <a:path w="726" h="1387" extrusionOk="0">
                  <a:moveTo>
                    <a:pt x="0" y="0"/>
                  </a:moveTo>
                  <a:lnTo>
                    <a:pt x="0" y="1040"/>
                  </a:lnTo>
                  <a:cubicBezTo>
                    <a:pt x="0" y="1229"/>
                    <a:pt x="158" y="1386"/>
                    <a:pt x="379" y="1386"/>
                  </a:cubicBezTo>
                  <a:cubicBezTo>
                    <a:pt x="568" y="1386"/>
                    <a:pt x="725" y="1229"/>
                    <a:pt x="725" y="1040"/>
                  </a:cubicBezTo>
                  <a:lnTo>
                    <a:pt x="72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55"/>
            <p:cNvSpPr/>
            <p:nvPr/>
          </p:nvSpPr>
          <p:spPr>
            <a:xfrm>
              <a:off x="-23070825" y="3940850"/>
              <a:ext cx="52775" cy="26825"/>
            </a:xfrm>
            <a:custGeom>
              <a:avLst/>
              <a:gdLst/>
              <a:ahLst/>
              <a:cxnLst/>
              <a:rect l="l" t="t" r="r" b="b"/>
              <a:pathLst>
                <a:path w="2111" h="1073" extrusionOk="0">
                  <a:moveTo>
                    <a:pt x="0" y="1"/>
                  </a:moveTo>
                  <a:lnTo>
                    <a:pt x="0" y="725"/>
                  </a:lnTo>
                  <a:lnTo>
                    <a:pt x="1040" y="725"/>
                  </a:lnTo>
                  <a:cubicBezTo>
                    <a:pt x="1386" y="725"/>
                    <a:pt x="1701" y="883"/>
                    <a:pt x="1985" y="1072"/>
                  </a:cubicBezTo>
                  <a:cubicBezTo>
                    <a:pt x="2048" y="946"/>
                    <a:pt x="2111" y="851"/>
                    <a:pt x="2111" y="725"/>
                  </a:cubicBezTo>
                  <a:cubicBezTo>
                    <a:pt x="2111" y="316"/>
                    <a:pt x="1764" y="1"/>
                    <a:pt x="13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55"/>
            <p:cNvSpPr/>
            <p:nvPr/>
          </p:nvSpPr>
          <p:spPr>
            <a:xfrm>
              <a:off x="-23106275" y="3923525"/>
              <a:ext cx="18150" cy="17350"/>
            </a:xfrm>
            <a:custGeom>
              <a:avLst/>
              <a:gdLst/>
              <a:ahLst/>
              <a:cxnLst/>
              <a:rect l="l" t="t" r="r" b="b"/>
              <a:pathLst>
                <a:path w="726" h="694" extrusionOk="0">
                  <a:moveTo>
                    <a:pt x="347" y="1"/>
                  </a:moveTo>
                  <a:cubicBezTo>
                    <a:pt x="158" y="1"/>
                    <a:pt x="0" y="158"/>
                    <a:pt x="0" y="347"/>
                  </a:cubicBezTo>
                  <a:lnTo>
                    <a:pt x="0" y="694"/>
                  </a:lnTo>
                  <a:lnTo>
                    <a:pt x="725" y="694"/>
                  </a:lnTo>
                  <a:lnTo>
                    <a:pt x="725" y="347"/>
                  </a:lnTo>
                  <a:cubicBezTo>
                    <a:pt x="725" y="158"/>
                    <a:pt x="568" y="1"/>
                    <a:pt x="3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55"/>
            <p:cNvSpPr/>
            <p:nvPr/>
          </p:nvSpPr>
          <p:spPr>
            <a:xfrm>
              <a:off x="-23106275" y="4027500"/>
              <a:ext cx="18150" cy="18125"/>
            </a:xfrm>
            <a:custGeom>
              <a:avLst/>
              <a:gdLst/>
              <a:ahLst/>
              <a:cxnLst/>
              <a:rect l="l" t="t" r="r" b="b"/>
              <a:pathLst>
                <a:path w="726" h="725" extrusionOk="0">
                  <a:moveTo>
                    <a:pt x="0" y="0"/>
                  </a:moveTo>
                  <a:lnTo>
                    <a:pt x="0" y="725"/>
                  </a:lnTo>
                  <a:lnTo>
                    <a:pt x="725" y="725"/>
                  </a:lnTo>
                  <a:lnTo>
                    <a:pt x="72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55"/>
            <p:cNvSpPr/>
            <p:nvPr/>
          </p:nvSpPr>
          <p:spPr>
            <a:xfrm>
              <a:off x="-23244900" y="3888100"/>
              <a:ext cx="295375" cy="296150"/>
            </a:xfrm>
            <a:custGeom>
              <a:avLst/>
              <a:gdLst/>
              <a:ahLst/>
              <a:cxnLst/>
              <a:rect l="l" t="t" r="r" b="b"/>
              <a:pathLst>
                <a:path w="11815" h="11846" extrusionOk="0">
                  <a:moveTo>
                    <a:pt x="5892" y="725"/>
                  </a:moveTo>
                  <a:cubicBezTo>
                    <a:pt x="6333" y="725"/>
                    <a:pt x="6743" y="1008"/>
                    <a:pt x="6900" y="1449"/>
                  </a:cubicBezTo>
                  <a:lnTo>
                    <a:pt x="8349" y="1449"/>
                  </a:lnTo>
                  <a:cubicBezTo>
                    <a:pt x="9106" y="1449"/>
                    <a:pt x="9736" y="2079"/>
                    <a:pt x="9736" y="2835"/>
                  </a:cubicBezTo>
                  <a:cubicBezTo>
                    <a:pt x="9736" y="3214"/>
                    <a:pt x="9578" y="3529"/>
                    <a:pt x="9295" y="3812"/>
                  </a:cubicBezTo>
                  <a:cubicBezTo>
                    <a:pt x="9326" y="3938"/>
                    <a:pt x="9358" y="4096"/>
                    <a:pt x="9358" y="4190"/>
                  </a:cubicBezTo>
                  <a:cubicBezTo>
                    <a:pt x="9358" y="4600"/>
                    <a:pt x="9200" y="4915"/>
                    <a:pt x="8948" y="5198"/>
                  </a:cubicBezTo>
                  <a:cubicBezTo>
                    <a:pt x="8980" y="5324"/>
                    <a:pt x="9011" y="5450"/>
                    <a:pt x="9011" y="5576"/>
                  </a:cubicBezTo>
                  <a:cubicBezTo>
                    <a:pt x="9011" y="6333"/>
                    <a:pt x="8381" y="6963"/>
                    <a:pt x="7625" y="6963"/>
                  </a:cubicBezTo>
                  <a:cubicBezTo>
                    <a:pt x="7436" y="6963"/>
                    <a:pt x="7278" y="6805"/>
                    <a:pt x="7278" y="6616"/>
                  </a:cubicBezTo>
                  <a:cubicBezTo>
                    <a:pt x="7278" y="6427"/>
                    <a:pt x="7436" y="6269"/>
                    <a:pt x="7625" y="6269"/>
                  </a:cubicBezTo>
                  <a:cubicBezTo>
                    <a:pt x="8034" y="6269"/>
                    <a:pt x="8349" y="5954"/>
                    <a:pt x="8349" y="5545"/>
                  </a:cubicBezTo>
                  <a:cubicBezTo>
                    <a:pt x="8349" y="5167"/>
                    <a:pt x="8034" y="4852"/>
                    <a:pt x="7625" y="4852"/>
                  </a:cubicBezTo>
                  <a:lnTo>
                    <a:pt x="6932" y="4852"/>
                  </a:lnTo>
                  <a:lnTo>
                    <a:pt x="6932" y="7593"/>
                  </a:lnTo>
                  <a:lnTo>
                    <a:pt x="7940" y="7593"/>
                  </a:lnTo>
                  <a:cubicBezTo>
                    <a:pt x="8538" y="7593"/>
                    <a:pt x="8980" y="8065"/>
                    <a:pt x="8980" y="8632"/>
                  </a:cubicBezTo>
                  <a:cubicBezTo>
                    <a:pt x="8980" y="9105"/>
                    <a:pt x="8664" y="9514"/>
                    <a:pt x="8192" y="9609"/>
                  </a:cubicBezTo>
                  <a:cubicBezTo>
                    <a:pt x="7562" y="9767"/>
                    <a:pt x="7058" y="10145"/>
                    <a:pt x="6680" y="10586"/>
                  </a:cubicBezTo>
                  <a:cubicBezTo>
                    <a:pt x="6459" y="10869"/>
                    <a:pt x="6176" y="11027"/>
                    <a:pt x="5861" y="11027"/>
                  </a:cubicBezTo>
                  <a:cubicBezTo>
                    <a:pt x="5545" y="11027"/>
                    <a:pt x="5230" y="10869"/>
                    <a:pt x="5041" y="10586"/>
                  </a:cubicBezTo>
                  <a:cubicBezTo>
                    <a:pt x="4695" y="10113"/>
                    <a:pt x="4128" y="9767"/>
                    <a:pt x="3529" y="9609"/>
                  </a:cubicBezTo>
                  <a:cubicBezTo>
                    <a:pt x="3057" y="9483"/>
                    <a:pt x="2742" y="9042"/>
                    <a:pt x="2742" y="8569"/>
                  </a:cubicBezTo>
                  <a:cubicBezTo>
                    <a:pt x="2742" y="8002"/>
                    <a:pt x="3214" y="7561"/>
                    <a:pt x="3781" y="7561"/>
                  </a:cubicBezTo>
                  <a:lnTo>
                    <a:pt x="4789" y="7561"/>
                  </a:lnTo>
                  <a:lnTo>
                    <a:pt x="4789" y="4789"/>
                  </a:lnTo>
                  <a:lnTo>
                    <a:pt x="4096" y="4789"/>
                  </a:lnTo>
                  <a:cubicBezTo>
                    <a:pt x="3687" y="4789"/>
                    <a:pt x="3372" y="5104"/>
                    <a:pt x="3372" y="5513"/>
                  </a:cubicBezTo>
                  <a:cubicBezTo>
                    <a:pt x="3372" y="5891"/>
                    <a:pt x="3687" y="6206"/>
                    <a:pt x="4096" y="6206"/>
                  </a:cubicBezTo>
                  <a:cubicBezTo>
                    <a:pt x="4285" y="6206"/>
                    <a:pt x="4443" y="6364"/>
                    <a:pt x="4443" y="6553"/>
                  </a:cubicBezTo>
                  <a:cubicBezTo>
                    <a:pt x="4443" y="6774"/>
                    <a:pt x="4285" y="6931"/>
                    <a:pt x="4096" y="6931"/>
                  </a:cubicBezTo>
                  <a:cubicBezTo>
                    <a:pt x="3340" y="6931"/>
                    <a:pt x="2710" y="6301"/>
                    <a:pt x="2710" y="5545"/>
                  </a:cubicBezTo>
                  <a:cubicBezTo>
                    <a:pt x="2710" y="5387"/>
                    <a:pt x="2742" y="5261"/>
                    <a:pt x="2805" y="5135"/>
                  </a:cubicBezTo>
                  <a:cubicBezTo>
                    <a:pt x="2521" y="4883"/>
                    <a:pt x="2363" y="4568"/>
                    <a:pt x="2363" y="4159"/>
                  </a:cubicBezTo>
                  <a:cubicBezTo>
                    <a:pt x="2363" y="4001"/>
                    <a:pt x="2395" y="3875"/>
                    <a:pt x="2426" y="3781"/>
                  </a:cubicBezTo>
                  <a:cubicBezTo>
                    <a:pt x="2174" y="3497"/>
                    <a:pt x="2017" y="3182"/>
                    <a:pt x="2017" y="2772"/>
                  </a:cubicBezTo>
                  <a:cubicBezTo>
                    <a:pt x="2080" y="2048"/>
                    <a:pt x="2710" y="1449"/>
                    <a:pt x="3466" y="1449"/>
                  </a:cubicBezTo>
                  <a:lnTo>
                    <a:pt x="4915" y="1449"/>
                  </a:lnTo>
                  <a:cubicBezTo>
                    <a:pt x="5073" y="1040"/>
                    <a:pt x="5419" y="725"/>
                    <a:pt x="5892" y="725"/>
                  </a:cubicBezTo>
                  <a:close/>
                  <a:moveTo>
                    <a:pt x="1009" y="0"/>
                  </a:moveTo>
                  <a:cubicBezTo>
                    <a:pt x="473" y="32"/>
                    <a:pt x="1" y="504"/>
                    <a:pt x="1" y="1040"/>
                  </a:cubicBezTo>
                  <a:lnTo>
                    <a:pt x="1" y="10838"/>
                  </a:lnTo>
                  <a:cubicBezTo>
                    <a:pt x="1" y="11405"/>
                    <a:pt x="473" y="11846"/>
                    <a:pt x="1009" y="11846"/>
                  </a:cubicBezTo>
                  <a:lnTo>
                    <a:pt x="10807" y="11846"/>
                  </a:lnTo>
                  <a:cubicBezTo>
                    <a:pt x="11374" y="11846"/>
                    <a:pt x="11815" y="11373"/>
                    <a:pt x="11815" y="10775"/>
                  </a:cubicBezTo>
                  <a:lnTo>
                    <a:pt x="11815" y="1071"/>
                  </a:lnTo>
                  <a:cubicBezTo>
                    <a:pt x="11815" y="504"/>
                    <a:pt x="11342" y="32"/>
                    <a:pt x="10807" y="32"/>
                  </a:cubicBezTo>
                  <a:lnTo>
                    <a:pt x="100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55"/>
            <p:cNvSpPr/>
            <p:nvPr/>
          </p:nvSpPr>
          <p:spPr>
            <a:xfrm>
              <a:off x="-23070825" y="3975525"/>
              <a:ext cx="43325" cy="26800"/>
            </a:xfrm>
            <a:custGeom>
              <a:avLst/>
              <a:gdLst/>
              <a:ahLst/>
              <a:cxnLst/>
              <a:rect l="l" t="t" r="r" b="b"/>
              <a:pathLst>
                <a:path w="1733" h="1072" extrusionOk="0">
                  <a:moveTo>
                    <a:pt x="0" y="0"/>
                  </a:moveTo>
                  <a:lnTo>
                    <a:pt x="0" y="725"/>
                  </a:lnTo>
                  <a:lnTo>
                    <a:pt x="725" y="725"/>
                  </a:lnTo>
                  <a:cubicBezTo>
                    <a:pt x="748" y="722"/>
                    <a:pt x="772" y="721"/>
                    <a:pt x="795" y="721"/>
                  </a:cubicBezTo>
                  <a:cubicBezTo>
                    <a:pt x="1086" y="721"/>
                    <a:pt x="1374" y="896"/>
                    <a:pt x="1607" y="1071"/>
                  </a:cubicBezTo>
                  <a:cubicBezTo>
                    <a:pt x="1701" y="945"/>
                    <a:pt x="1733" y="819"/>
                    <a:pt x="1733" y="725"/>
                  </a:cubicBezTo>
                  <a:cubicBezTo>
                    <a:pt x="1733" y="315"/>
                    <a:pt x="1418" y="0"/>
                    <a:pt x="10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55"/>
            <p:cNvSpPr/>
            <p:nvPr/>
          </p:nvSpPr>
          <p:spPr>
            <a:xfrm>
              <a:off x="-23158250" y="4097600"/>
              <a:ext cx="121300" cy="52000"/>
            </a:xfrm>
            <a:custGeom>
              <a:avLst/>
              <a:gdLst/>
              <a:ahLst/>
              <a:cxnLst/>
              <a:rect l="l" t="t" r="r" b="b"/>
              <a:pathLst>
                <a:path w="4852" h="2080" extrusionOk="0">
                  <a:moveTo>
                    <a:pt x="315" y="0"/>
                  </a:moveTo>
                  <a:cubicBezTo>
                    <a:pt x="158" y="0"/>
                    <a:pt x="0" y="158"/>
                    <a:pt x="0" y="347"/>
                  </a:cubicBezTo>
                  <a:cubicBezTo>
                    <a:pt x="0" y="567"/>
                    <a:pt x="158" y="662"/>
                    <a:pt x="284" y="693"/>
                  </a:cubicBezTo>
                  <a:cubicBezTo>
                    <a:pt x="1008" y="914"/>
                    <a:pt x="1701" y="1355"/>
                    <a:pt x="2174" y="1922"/>
                  </a:cubicBezTo>
                  <a:cubicBezTo>
                    <a:pt x="2205" y="2017"/>
                    <a:pt x="2269" y="2080"/>
                    <a:pt x="2426" y="2080"/>
                  </a:cubicBezTo>
                  <a:cubicBezTo>
                    <a:pt x="2584" y="2080"/>
                    <a:pt x="2678" y="2017"/>
                    <a:pt x="2710" y="1922"/>
                  </a:cubicBezTo>
                  <a:cubicBezTo>
                    <a:pt x="3151" y="1355"/>
                    <a:pt x="3812" y="882"/>
                    <a:pt x="4568" y="662"/>
                  </a:cubicBezTo>
                  <a:cubicBezTo>
                    <a:pt x="4726" y="630"/>
                    <a:pt x="4852" y="504"/>
                    <a:pt x="4852" y="347"/>
                  </a:cubicBezTo>
                  <a:cubicBezTo>
                    <a:pt x="4852" y="158"/>
                    <a:pt x="4694" y="0"/>
                    <a:pt x="4474" y="0"/>
                  </a:cubicBezTo>
                  <a:lnTo>
                    <a:pt x="3371" y="0"/>
                  </a:lnTo>
                  <a:cubicBezTo>
                    <a:pt x="3214" y="410"/>
                    <a:pt x="2867" y="725"/>
                    <a:pt x="2395" y="725"/>
                  </a:cubicBezTo>
                  <a:cubicBezTo>
                    <a:pt x="1922" y="725"/>
                    <a:pt x="1575" y="441"/>
                    <a:pt x="14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55"/>
            <p:cNvSpPr/>
            <p:nvPr/>
          </p:nvSpPr>
          <p:spPr>
            <a:xfrm>
              <a:off x="-23176375" y="3940850"/>
              <a:ext cx="52800" cy="26825"/>
            </a:xfrm>
            <a:custGeom>
              <a:avLst/>
              <a:gdLst/>
              <a:ahLst/>
              <a:cxnLst/>
              <a:rect l="l" t="t" r="r" b="b"/>
              <a:pathLst>
                <a:path w="2112" h="1073" extrusionOk="0">
                  <a:moveTo>
                    <a:pt x="725" y="1"/>
                  </a:moveTo>
                  <a:cubicBezTo>
                    <a:pt x="316" y="1"/>
                    <a:pt x="1" y="316"/>
                    <a:pt x="1" y="725"/>
                  </a:cubicBezTo>
                  <a:cubicBezTo>
                    <a:pt x="1" y="851"/>
                    <a:pt x="64" y="978"/>
                    <a:pt x="127" y="1072"/>
                  </a:cubicBezTo>
                  <a:cubicBezTo>
                    <a:pt x="410" y="883"/>
                    <a:pt x="725" y="725"/>
                    <a:pt x="1072" y="725"/>
                  </a:cubicBezTo>
                  <a:lnTo>
                    <a:pt x="2111" y="725"/>
                  </a:lnTo>
                  <a:lnTo>
                    <a:pt x="21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55"/>
            <p:cNvSpPr/>
            <p:nvPr/>
          </p:nvSpPr>
          <p:spPr>
            <a:xfrm>
              <a:off x="-23166125" y="3976300"/>
              <a:ext cx="44125" cy="26800"/>
            </a:xfrm>
            <a:custGeom>
              <a:avLst/>
              <a:gdLst/>
              <a:ahLst/>
              <a:cxnLst/>
              <a:rect l="l" t="t" r="r" b="b"/>
              <a:pathLst>
                <a:path w="1765" h="1072" extrusionOk="0">
                  <a:moveTo>
                    <a:pt x="693" y="1"/>
                  </a:moveTo>
                  <a:cubicBezTo>
                    <a:pt x="315" y="1"/>
                    <a:pt x="0" y="316"/>
                    <a:pt x="0" y="725"/>
                  </a:cubicBezTo>
                  <a:cubicBezTo>
                    <a:pt x="0" y="851"/>
                    <a:pt x="32" y="1009"/>
                    <a:pt x="126" y="1072"/>
                  </a:cubicBezTo>
                  <a:cubicBezTo>
                    <a:pt x="347" y="820"/>
                    <a:pt x="693" y="725"/>
                    <a:pt x="1071" y="725"/>
                  </a:cubicBezTo>
                  <a:lnTo>
                    <a:pt x="1764" y="725"/>
                  </a:lnTo>
                  <a:lnTo>
                    <a:pt x="17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91" name="Google Shape;1591;p55"/>
          <p:cNvSpPr/>
          <p:nvPr/>
        </p:nvSpPr>
        <p:spPr>
          <a:xfrm rot="-1112341">
            <a:off x="3645555" y="4253606"/>
            <a:ext cx="904225" cy="1339714"/>
          </a:xfrm>
          <a:custGeom>
            <a:avLst/>
            <a:gdLst/>
            <a:ahLst/>
            <a:cxnLst/>
            <a:rect l="l" t="t" r="r" b="b"/>
            <a:pathLst>
              <a:path w="33508" h="49646" extrusionOk="0">
                <a:moveTo>
                  <a:pt x="12973" y="0"/>
                </a:moveTo>
                <a:cubicBezTo>
                  <a:pt x="11302" y="0"/>
                  <a:pt x="9993" y="1496"/>
                  <a:pt x="9427" y="3059"/>
                </a:cubicBezTo>
                <a:cubicBezTo>
                  <a:pt x="8103" y="6574"/>
                  <a:pt x="9359" y="10729"/>
                  <a:pt x="11915" y="13468"/>
                </a:cubicBezTo>
                <a:cubicBezTo>
                  <a:pt x="13033" y="14654"/>
                  <a:pt x="14449" y="15796"/>
                  <a:pt x="14631" y="17416"/>
                </a:cubicBezTo>
                <a:cubicBezTo>
                  <a:pt x="14700" y="18078"/>
                  <a:pt x="14540" y="18740"/>
                  <a:pt x="14517" y="19402"/>
                </a:cubicBezTo>
                <a:cubicBezTo>
                  <a:pt x="14471" y="20794"/>
                  <a:pt x="14974" y="22232"/>
                  <a:pt x="15955" y="23282"/>
                </a:cubicBezTo>
                <a:cubicBezTo>
                  <a:pt x="17233" y="24675"/>
                  <a:pt x="19242" y="25382"/>
                  <a:pt x="20201" y="27026"/>
                </a:cubicBezTo>
                <a:cubicBezTo>
                  <a:pt x="21410" y="29103"/>
                  <a:pt x="20497" y="31910"/>
                  <a:pt x="21684" y="34010"/>
                </a:cubicBezTo>
                <a:cubicBezTo>
                  <a:pt x="23031" y="36407"/>
                  <a:pt x="26432" y="36749"/>
                  <a:pt x="28281" y="38781"/>
                </a:cubicBezTo>
                <a:cubicBezTo>
                  <a:pt x="29285" y="39831"/>
                  <a:pt x="29742" y="41269"/>
                  <a:pt x="30404" y="42570"/>
                </a:cubicBezTo>
                <a:cubicBezTo>
                  <a:pt x="31043" y="43871"/>
                  <a:pt x="32070" y="45172"/>
                  <a:pt x="33508" y="45400"/>
                </a:cubicBezTo>
                <a:cubicBezTo>
                  <a:pt x="32024" y="44487"/>
                  <a:pt x="31454" y="42501"/>
                  <a:pt x="31202" y="40744"/>
                </a:cubicBezTo>
                <a:cubicBezTo>
                  <a:pt x="30951" y="38986"/>
                  <a:pt x="30746" y="37046"/>
                  <a:pt x="29468" y="35814"/>
                </a:cubicBezTo>
                <a:cubicBezTo>
                  <a:pt x="28737" y="35106"/>
                  <a:pt x="27733" y="34764"/>
                  <a:pt x="26934" y="34147"/>
                </a:cubicBezTo>
                <a:cubicBezTo>
                  <a:pt x="26112" y="33485"/>
                  <a:pt x="25496" y="32549"/>
                  <a:pt x="25245" y="31522"/>
                </a:cubicBezTo>
                <a:cubicBezTo>
                  <a:pt x="24789" y="29582"/>
                  <a:pt x="25565" y="27437"/>
                  <a:pt x="24720" y="25656"/>
                </a:cubicBezTo>
                <a:cubicBezTo>
                  <a:pt x="23921" y="23967"/>
                  <a:pt x="21844" y="23054"/>
                  <a:pt x="21296" y="21251"/>
                </a:cubicBezTo>
                <a:cubicBezTo>
                  <a:pt x="20817" y="19745"/>
                  <a:pt x="21570" y="18124"/>
                  <a:pt x="21273" y="16572"/>
                </a:cubicBezTo>
                <a:cubicBezTo>
                  <a:pt x="20863" y="14312"/>
                  <a:pt x="18443" y="13011"/>
                  <a:pt x="17416" y="10934"/>
                </a:cubicBezTo>
                <a:cubicBezTo>
                  <a:pt x="16777" y="9656"/>
                  <a:pt x="16708" y="8195"/>
                  <a:pt x="16686" y="6757"/>
                </a:cubicBezTo>
                <a:cubicBezTo>
                  <a:pt x="16663" y="5319"/>
                  <a:pt x="16686" y="3858"/>
                  <a:pt x="16161" y="2534"/>
                </a:cubicBezTo>
                <a:cubicBezTo>
                  <a:pt x="15636" y="1188"/>
                  <a:pt x="14449" y="23"/>
                  <a:pt x="13011" y="1"/>
                </a:cubicBezTo>
                <a:cubicBezTo>
                  <a:pt x="12998" y="0"/>
                  <a:pt x="12985" y="0"/>
                  <a:pt x="12973" y="0"/>
                </a:cubicBezTo>
                <a:close/>
                <a:moveTo>
                  <a:pt x="4392" y="14708"/>
                </a:moveTo>
                <a:cubicBezTo>
                  <a:pt x="3463" y="14708"/>
                  <a:pt x="2560" y="14973"/>
                  <a:pt x="1826" y="15567"/>
                </a:cubicBezTo>
                <a:cubicBezTo>
                  <a:pt x="434" y="16686"/>
                  <a:pt x="0" y="18763"/>
                  <a:pt x="571" y="20452"/>
                </a:cubicBezTo>
                <a:cubicBezTo>
                  <a:pt x="1142" y="22141"/>
                  <a:pt x="2602" y="23442"/>
                  <a:pt x="4269" y="24127"/>
                </a:cubicBezTo>
                <a:cubicBezTo>
                  <a:pt x="5455" y="24629"/>
                  <a:pt x="6916" y="24926"/>
                  <a:pt x="7555" y="26067"/>
                </a:cubicBezTo>
                <a:cubicBezTo>
                  <a:pt x="8080" y="27026"/>
                  <a:pt x="7829" y="28236"/>
                  <a:pt x="8263" y="29263"/>
                </a:cubicBezTo>
                <a:cubicBezTo>
                  <a:pt x="9222" y="31454"/>
                  <a:pt x="12554" y="31203"/>
                  <a:pt x="14243" y="32892"/>
                </a:cubicBezTo>
                <a:cubicBezTo>
                  <a:pt x="15430" y="34102"/>
                  <a:pt x="15544" y="35996"/>
                  <a:pt x="16434" y="37434"/>
                </a:cubicBezTo>
                <a:cubicBezTo>
                  <a:pt x="17279" y="38804"/>
                  <a:pt x="18763" y="39648"/>
                  <a:pt x="20269" y="40242"/>
                </a:cubicBezTo>
                <a:cubicBezTo>
                  <a:pt x="21296" y="40652"/>
                  <a:pt x="22369" y="40972"/>
                  <a:pt x="23282" y="41565"/>
                </a:cubicBezTo>
                <a:cubicBezTo>
                  <a:pt x="25907" y="43186"/>
                  <a:pt x="27094" y="46678"/>
                  <a:pt x="29947" y="47865"/>
                </a:cubicBezTo>
                <a:cubicBezTo>
                  <a:pt x="27025" y="46176"/>
                  <a:pt x="27048" y="42068"/>
                  <a:pt x="24811" y="40082"/>
                </a:cubicBezTo>
                <a:cubicBezTo>
                  <a:pt x="23487" y="38895"/>
                  <a:pt x="21479" y="38621"/>
                  <a:pt x="20292" y="37320"/>
                </a:cubicBezTo>
                <a:cubicBezTo>
                  <a:pt x="18375" y="35243"/>
                  <a:pt x="19310" y="31568"/>
                  <a:pt x="17393" y="29491"/>
                </a:cubicBezTo>
                <a:cubicBezTo>
                  <a:pt x="16161" y="28167"/>
                  <a:pt x="14083" y="27893"/>
                  <a:pt x="12828" y="26592"/>
                </a:cubicBezTo>
                <a:cubicBezTo>
                  <a:pt x="11755" y="25474"/>
                  <a:pt x="11504" y="23853"/>
                  <a:pt x="11162" y="22347"/>
                </a:cubicBezTo>
                <a:cubicBezTo>
                  <a:pt x="10682" y="20087"/>
                  <a:pt x="9884" y="17759"/>
                  <a:pt x="8172" y="16207"/>
                </a:cubicBezTo>
                <a:cubicBezTo>
                  <a:pt x="7156" y="15272"/>
                  <a:pt x="5747" y="14708"/>
                  <a:pt x="4392" y="14708"/>
                </a:cubicBezTo>
                <a:close/>
                <a:moveTo>
                  <a:pt x="5136" y="34284"/>
                </a:moveTo>
                <a:cubicBezTo>
                  <a:pt x="2876" y="34307"/>
                  <a:pt x="1210" y="36955"/>
                  <a:pt x="1826" y="39123"/>
                </a:cubicBezTo>
                <a:cubicBezTo>
                  <a:pt x="2433" y="41257"/>
                  <a:pt x="4719" y="42639"/>
                  <a:pt x="6945" y="42639"/>
                </a:cubicBezTo>
                <a:cubicBezTo>
                  <a:pt x="6981" y="42639"/>
                  <a:pt x="7017" y="42639"/>
                  <a:pt x="7053" y="42638"/>
                </a:cubicBezTo>
                <a:cubicBezTo>
                  <a:pt x="7470" y="42623"/>
                  <a:pt x="7888" y="42566"/>
                  <a:pt x="8305" y="42566"/>
                </a:cubicBezTo>
                <a:cubicBezTo>
                  <a:pt x="8504" y="42566"/>
                  <a:pt x="8703" y="42579"/>
                  <a:pt x="8902" y="42615"/>
                </a:cubicBezTo>
                <a:cubicBezTo>
                  <a:pt x="10591" y="42889"/>
                  <a:pt x="11755" y="44647"/>
                  <a:pt x="13444" y="44966"/>
                </a:cubicBezTo>
                <a:cubicBezTo>
                  <a:pt x="13658" y="45009"/>
                  <a:pt x="13873" y="45027"/>
                  <a:pt x="14088" y="45027"/>
                </a:cubicBezTo>
                <a:cubicBezTo>
                  <a:pt x="15090" y="45027"/>
                  <a:pt x="16104" y="44644"/>
                  <a:pt x="17118" y="44644"/>
                </a:cubicBezTo>
                <a:cubicBezTo>
                  <a:pt x="17164" y="44644"/>
                  <a:pt x="17210" y="44645"/>
                  <a:pt x="17256" y="44647"/>
                </a:cubicBezTo>
                <a:cubicBezTo>
                  <a:pt x="20877" y="44738"/>
                  <a:pt x="23021" y="49646"/>
                  <a:pt x="26658" y="49646"/>
                </a:cubicBezTo>
                <a:cubicBezTo>
                  <a:pt x="26666" y="49646"/>
                  <a:pt x="26675" y="49646"/>
                  <a:pt x="26683" y="49646"/>
                </a:cubicBezTo>
                <a:cubicBezTo>
                  <a:pt x="25450" y="48550"/>
                  <a:pt x="24400" y="47363"/>
                  <a:pt x="23716" y="45994"/>
                </a:cubicBezTo>
                <a:cubicBezTo>
                  <a:pt x="23236" y="45058"/>
                  <a:pt x="22894" y="43939"/>
                  <a:pt x="21981" y="43414"/>
                </a:cubicBezTo>
                <a:cubicBezTo>
                  <a:pt x="21342" y="43026"/>
                  <a:pt x="20543" y="43003"/>
                  <a:pt x="19881" y="42684"/>
                </a:cubicBezTo>
                <a:cubicBezTo>
                  <a:pt x="18397" y="41999"/>
                  <a:pt x="17895" y="40036"/>
                  <a:pt x="16503" y="39169"/>
                </a:cubicBezTo>
                <a:cubicBezTo>
                  <a:pt x="15225" y="38393"/>
                  <a:pt x="13558" y="38712"/>
                  <a:pt x="12120" y="38279"/>
                </a:cubicBezTo>
                <a:cubicBezTo>
                  <a:pt x="9496" y="37480"/>
                  <a:pt x="7852" y="34284"/>
                  <a:pt x="5136" y="3428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92" name="Google Shape;1592;p55"/>
          <p:cNvGrpSpPr/>
          <p:nvPr/>
        </p:nvGrpSpPr>
        <p:grpSpPr>
          <a:xfrm rot="20875543" flipH="1">
            <a:off x="4292939" y="3908989"/>
            <a:ext cx="851873" cy="1640768"/>
            <a:chOff x="-95020" y="1733810"/>
            <a:chExt cx="851844" cy="1640713"/>
          </a:xfrm>
        </p:grpSpPr>
        <p:sp>
          <p:nvSpPr>
            <p:cNvPr id="1593" name="Google Shape;1593;p55"/>
            <p:cNvSpPr/>
            <p:nvPr/>
          </p:nvSpPr>
          <p:spPr>
            <a:xfrm>
              <a:off x="21973" y="1733810"/>
              <a:ext cx="518652" cy="505591"/>
            </a:xfrm>
            <a:custGeom>
              <a:avLst/>
              <a:gdLst/>
              <a:ahLst/>
              <a:cxnLst/>
              <a:rect l="l" t="t" r="r" b="b"/>
              <a:pathLst>
                <a:path w="19220" h="18736" extrusionOk="0">
                  <a:moveTo>
                    <a:pt x="9145" y="0"/>
                  </a:moveTo>
                  <a:cubicBezTo>
                    <a:pt x="9095" y="0"/>
                    <a:pt x="9044" y="1"/>
                    <a:pt x="8994" y="2"/>
                  </a:cubicBezTo>
                  <a:cubicBezTo>
                    <a:pt x="7190" y="48"/>
                    <a:pt x="5410" y="824"/>
                    <a:pt x="4132" y="2079"/>
                  </a:cubicBezTo>
                  <a:cubicBezTo>
                    <a:pt x="3675" y="2536"/>
                    <a:pt x="3264" y="3084"/>
                    <a:pt x="3127" y="3723"/>
                  </a:cubicBezTo>
                  <a:cubicBezTo>
                    <a:pt x="2945" y="4476"/>
                    <a:pt x="3173" y="5275"/>
                    <a:pt x="3493" y="6005"/>
                  </a:cubicBezTo>
                  <a:cubicBezTo>
                    <a:pt x="4155" y="7466"/>
                    <a:pt x="5182" y="8744"/>
                    <a:pt x="5866" y="10182"/>
                  </a:cubicBezTo>
                  <a:cubicBezTo>
                    <a:pt x="4908" y="9406"/>
                    <a:pt x="3926" y="8630"/>
                    <a:pt x="2945" y="7854"/>
                  </a:cubicBezTo>
                  <a:cubicBezTo>
                    <a:pt x="2717" y="7671"/>
                    <a:pt x="2466" y="7489"/>
                    <a:pt x="2192" y="7420"/>
                  </a:cubicBezTo>
                  <a:cubicBezTo>
                    <a:pt x="2152" y="7416"/>
                    <a:pt x="2112" y="7413"/>
                    <a:pt x="2072" y="7413"/>
                  </a:cubicBezTo>
                  <a:cubicBezTo>
                    <a:pt x="1725" y="7413"/>
                    <a:pt x="1390" y="7586"/>
                    <a:pt x="1164" y="7831"/>
                  </a:cubicBezTo>
                  <a:cubicBezTo>
                    <a:pt x="913" y="8105"/>
                    <a:pt x="776" y="8470"/>
                    <a:pt x="662" y="8835"/>
                  </a:cubicBezTo>
                  <a:cubicBezTo>
                    <a:pt x="0" y="11323"/>
                    <a:pt x="1210" y="14062"/>
                    <a:pt x="3150" y="15752"/>
                  </a:cubicBezTo>
                  <a:cubicBezTo>
                    <a:pt x="5090" y="17441"/>
                    <a:pt x="7647" y="18239"/>
                    <a:pt x="10180" y="18673"/>
                  </a:cubicBezTo>
                  <a:cubicBezTo>
                    <a:pt x="10426" y="18715"/>
                    <a:pt x="10675" y="18735"/>
                    <a:pt x="10925" y="18735"/>
                  </a:cubicBezTo>
                  <a:cubicBezTo>
                    <a:pt x="12446" y="18735"/>
                    <a:pt x="14020" y="17997"/>
                    <a:pt x="15156" y="16938"/>
                  </a:cubicBezTo>
                  <a:cubicBezTo>
                    <a:pt x="16320" y="15866"/>
                    <a:pt x="16868" y="14291"/>
                    <a:pt x="17507" y="12853"/>
                  </a:cubicBezTo>
                  <a:cubicBezTo>
                    <a:pt x="18101" y="11483"/>
                    <a:pt x="18831" y="10159"/>
                    <a:pt x="19014" y="8676"/>
                  </a:cubicBezTo>
                  <a:cubicBezTo>
                    <a:pt x="19219" y="6987"/>
                    <a:pt x="18671" y="5275"/>
                    <a:pt x="18078" y="3677"/>
                  </a:cubicBezTo>
                  <a:cubicBezTo>
                    <a:pt x="17850" y="3015"/>
                    <a:pt x="17599" y="2376"/>
                    <a:pt x="17142" y="1874"/>
                  </a:cubicBezTo>
                  <a:cubicBezTo>
                    <a:pt x="16771" y="1485"/>
                    <a:pt x="16249" y="1205"/>
                    <a:pt x="15735" y="1205"/>
                  </a:cubicBezTo>
                  <a:cubicBezTo>
                    <a:pt x="15586" y="1205"/>
                    <a:pt x="15437" y="1229"/>
                    <a:pt x="15293" y="1280"/>
                  </a:cubicBezTo>
                  <a:cubicBezTo>
                    <a:pt x="14700" y="1509"/>
                    <a:pt x="14335" y="2102"/>
                    <a:pt x="14084" y="2695"/>
                  </a:cubicBezTo>
                  <a:cubicBezTo>
                    <a:pt x="13513" y="3997"/>
                    <a:pt x="13285" y="5412"/>
                    <a:pt x="13079" y="6804"/>
                  </a:cubicBezTo>
                  <a:cubicBezTo>
                    <a:pt x="13148" y="5571"/>
                    <a:pt x="13034" y="4339"/>
                    <a:pt x="12760" y="3129"/>
                  </a:cubicBezTo>
                  <a:cubicBezTo>
                    <a:pt x="12577" y="2262"/>
                    <a:pt x="12280" y="1372"/>
                    <a:pt x="11618" y="778"/>
                  </a:cubicBezTo>
                  <a:cubicBezTo>
                    <a:pt x="10949" y="195"/>
                    <a:pt x="10034"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55"/>
            <p:cNvSpPr/>
            <p:nvPr/>
          </p:nvSpPr>
          <p:spPr>
            <a:xfrm>
              <a:off x="182722" y="1995375"/>
              <a:ext cx="268582" cy="236173"/>
            </a:xfrm>
            <a:custGeom>
              <a:avLst/>
              <a:gdLst/>
              <a:ahLst/>
              <a:cxnLst/>
              <a:rect l="l" t="t" r="r" b="b"/>
              <a:pathLst>
                <a:path w="9953" h="8752" extrusionOk="0">
                  <a:moveTo>
                    <a:pt x="6563" y="1"/>
                  </a:moveTo>
                  <a:cubicBezTo>
                    <a:pt x="6452" y="1"/>
                    <a:pt x="6342" y="4"/>
                    <a:pt x="6232" y="10"/>
                  </a:cubicBezTo>
                  <a:cubicBezTo>
                    <a:pt x="4406" y="78"/>
                    <a:pt x="2626" y="740"/>
                    <a:pt x="1211" y="1882"/>
                  </a:cubicBezTo>
                  <a:cubicBezTo>
                    <a:pt x="754" y="2270"/>
                    <a:pt x="298" y="2726"/>
                    <a:pt x="138" y="3297"/>
                  </a:cubicBezTo>
                  <a:cubicBezTo>
                    <a:pt x="1" y="3776"/>
                    <a:pt x="92" y="4278"/>
                    <a:pt x="229" y="4758"/>
                  </a:cubicBezTo>
                  <a:cubicBezTo>
                    <a:pt x="822" y="6835"/>
                    <a:pt x="2671" y="8569"/>
                    <a:pt x="4817" y="8752"/>
                  </a:cubicBezTo>
                  <a:cubicBezTo>
                    <a:pt x="5661" y="8250"/>
                    <a:pt x="6780" y="8318"/>
                    <a:pt x="7670" y="7930"/>
                  </a:cubicBezTo>
                  <a:cubicBezTo>
                    <a:pt x="8515" y="7588"/>
                    <a:pt x="9131" y="6880"/>
                    <a:pt x="9496" y="6059"/>
                  </a:cubicBezTo>
                  <a:cubicBezTo>
                    <a:pt x="9838" y="5237"/>
                    <a:pt x="9953" y="4324"/>
                    <a:pt x="9884" y="3434"/>
                  </a:cubicBezTo>
                  <a:cubicBezTo>
                    <a:pt x="9816" y="2361"/>
                    <a:pt x="9519" y="1242"/>
                    <a:pt x="8674" y="603"/>
                  </a:cubicBezTo>
                  <a:cubicBezTo>
                    <a:pt x="8078" y="146"/>
                    <a:pt x="7310" y="1"/>
                    <a:pt x="65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55"/>
            <p:cNvSpPr/>
            <p:nvPr/>
          </p:nvSpPr>
          <p:spPr>
            <a:xfrm>
              <a:off x="-95020" y="2086455"/>
              <a:ext cx="851844" cy="1288068"/>
            </a:xfrm>
            <a:custGeom>
              <a:avLst/>
              <a:gdLst/>
              <a:ahLst/>
              <a:cxnLst/>
              <a:rect l="l" t="t" r="r" b="b"/>
              <a:pathLst>
                <a:path w="32408" h="41817" extrusionOk="0">
                  <a:moveTo>
                    <a:pt x="30309" y="1"/>
                  </a:moveTo>
                  <a:cubicBezTo>
                    <a:pt x="29836" y="1"/>
                    <a:pt x="29342" y="124"/>
                    <a:pt x="28916" y="310"/>
                  </a:cubicBezTo>
                  <a:cubicBezTo>
                    <a:pt x="27090" y="1109"/>
                    <a:pt x="25720" y="2661"/>
                    <a:pt x="24556" y="4281"/>
                  </a:cubicBezTo>
                  <a:cubicBezTo>
                    <a:pt x="22662" y="6906"/>
                    <a:pt x="21132" y="9828"/>
                    <a:pt x="20037" y="12909"/>
                  </a:cubicBezTo>
                  <a:cubicBezTo>
                    <a:pt x="20196" y="11700"/>
                    <a:pt x="20219" y="10513"/>
                    <a:pt x="20082" y="9326"/>
                  </a:cubicBezTo>
                  <a:cubicBezTo>
                    <a:pt x="19991" y="8413"/>
                    <a:pt x="19786" y="7500"/>
                    <a:pt x="19786" y="6587"/>
                  </a:cubicBezTo>
                  <a:cubicBezTo>
                    <a:pt x="19808" y="5674"/>
                    <a:pt x="20082" y="4715"/>
                    <a:pt x="20744" y="4099"/>
                  </a:cubicBezTo>
                  <a:cubicBezTo>
                    <a:pt x="21109" y="3779"/>
                    <a:pt x="21543" y="3574"/>
                    <a:pt x="21931" y="3277"/>
                  </a:cubicBezTo>
                  <a:cubicBezTo>
                    <a:pt x="22296" y="2980"/>
                    <a:pt x="22616" y="2524"/>
                    <a:pt x="22547" y="2044"/>
                  </a:cubicBezTo>
                  <a:cubicBezTo>
                    <a:pt x="22468" y="1992"/>
                    <a:pt x="22387" y="1969"/>
                    <a:pt x="22306" y="1969"/>
                  </a:cubicBezTo>
                  <a:cubicBezTo>
                    <a:pt x="21776" y="1969"/>
                    <a:pt x="21200" y="2926"/>
                    <a:pt x="20693" y="2926"/>
                  </a:cubicBezTo>
                  <a:cubicBezTo>
                    <a:pt x="20601" y="2926"/>
                    <a:pt x="20511" y="2895"/>
                    <a:pt x="20425" y="2820"/>
                  </a:cubicBezTo>
                  <a:cubicBezTo>
                    <a:pt x="20356" y="2752"/>
                    <a:pt x="20288" y="2661"/>
                    <a:pt x="20219" y="2569"/>
                  </a:cubicBezTo>
                  <a:cubicBezTo>
                    <a:pt x="20134" y="2490"/>
                    <a:pt x="20035" y="2455"/>
                    <a:pt x="19933" y="2455"/>
                  </a:cubicBezTo>
                  <a:cubicBezTo>
                    <a:pt x="19624" y="2455"/>
                    <a:pt x="19278" y="2763"/>
                    <a:pt x="19124" y="3072"/>
                  </a:cubicBezTo>
                  <a:cubicBezTo>
                    <a:pt x="18918" y="3482"/>
                    <a:pt x="18758" y="4030"/>
                    <a:pt x="18325" y="4190"/>
                  </a:cubicBezTo>
                  <a:cubicBezTo>
                    <a:pt x="18233" y="4223"/>
                    <a:pt x="18137" y="4236"/>
                    <a:pt x="18038" y="4236"/>
                  </a:cubicBezTo>
                  <a:cubicBezTo>
                    <a:pt x="17577" y="4236"/>
                    <a:pt x="17054" y="3945"/>
                    <a:pt x="16652" y="3945"/>
                  </a:cubicBezTo>
                  <a:cubicBezTo>
                    <a:pt x="16473" y="3945"/>
                    <a:pt x="16318" y="4002"/>
                    <a:pt x="16202" y="4167"/>
                  </a:cubicBezTo>
                  <a:cubicBezTo>
                    <a:pt x="16065" y="4350"/>
                    <a:pt x="16065" y="4578"/>
                    <a:pt x="15997" y="4783"/>
                  </a:cubicBezTo>
                  <a:cubicBezTo>
                    <a:pt x="15791" y="5423"/>
                    <a:pt x="15015" y="5605"/>
                    <a:pt x="14353" y="5719"/>
                  </a:cubicBezTo>
                  <a:cubicBezTo>
                    <a:pt x="14473" y="6130"/>
                    <a:pt x="14901" y="6336"/>
                    <a:pt x="15339" y="6336"/>
                  </a:cubicBezTo>
                  <a:cubicBezTo>
                    <a:pt x="15484" y="6336"/>
                    <a:pt x="15631" y="6313"/>
                    <a:pt x="15768" y="6267"/>
                  </a:cubicBezTo>
                  <a:cubicBezTo>
                    <a:pt x="16293" y="6107"/>
                    <a:pt x="16727" y="5696"/>
                    <a:pt x="17229" y="5423"/>
                  </a:cubicBezTo>
                  <a:cubicBezTo>
                    <a:pt x="17506" y="5271"/>
                    <a:pt x="17832" y="5169"/>
                    <a:pt x="18138" y="5169"/>
                  </a:cubicBezTo>
                  <a:cubicBezTo>
                    <a:pt x="18386" y="5169"/>
                    <a:pt x="18620" y="5236"/>
                    <a:pt x="18804" y="5400"/>
                  </a:cubicBezTo>
                  <a:cubicBezTo>
                    <a:pt x="19101" y="5674"/>
                    <a:pt x="19192" y="6062"/>
                    <a:pt x="19238" y="6450"/>
                  </a:cubicBezTo>
                  <a:cubicBezTo>
                    <a:pt x="19991" y="11311"/>
                    <a:pt x="19146" y="16356"/>
                    <a:pt x="17298" y="20898"/>
                  </a:cubicBezTo>
                  <a:cubicBezTo>
                    <a:pt x="16750" y="22290"/>
                    <a:pt x="16088" y="23614"/>
                    <a:pt x="15380" y="24915"/>
                  </a:cubicBezTo>
                  <a:cubicBezTo>
                    <a:pt x="16430" y="21925"/>
                    <a:pt x="16955" y="18753"/>
                    <a:pt x="16932" y="15603"/>
                  </a:cubicBezTo>
                  <a:cubicBezTo>
                    <a:pt x="16932" y="13480"/>
                    <a:pt x="16613" y="11220"/>
                    <a:pt x="15152" y="9668"/>
                  </a:cubicBezTo>
                  <a:cubicBezTo>
                    <a:pt x="14855" y="9349"/>
                    <a:pt x="14490" y="9052"/>
                    <a:pt x="14056" y="8960"/>
                  </a:cubicBezTo>
                  <a:cubicBezTo>
                    <a:pt x="13940" y="8931"/>
                    <a:pt x="13823" y="8918"/>
                    <a:pt x="13707" y="8918"/>
                  </a:cubicBezTo>
                  <a:cubicBezTo>
                    <a:pt x="12825" y="8918"/>
                    <a:pt x="12001" y="9716"/>
                    <a:pt x="11820" y="10604"/>
                  </a:cubicBezTo>
                  <a:cubicBezTo>
                    <a:pt x="11614" y="11608"/>
                    <a:pt x="12025" y="12658"/>
                    <a:pt x="12596" y="13526"/>
                  </a:cubicBezTo>
                  <a:cubicBezTo>
                    <a:pt x="13166" y="14393"/>
                    <a:pt x="13897" y="15146"/>
                    <a:pt x="14422" y="16013"/>
                  </a:cubicBezTo>
                  <a:cubicBezTo>
                    <a:pt x="15449" y="17725"/>
                    <a:pt x="15677" y="19802"/>
                    <a:pt x="15449" y="21765"/>
                  </a:cubicBezTo>
                  <a:cubicBezTo>
                    <a:pt x="15221" y="23637"/>
                    <a:pt x="14627" y="25417"/>
                    <a:pt x="14034" y="27198"/>
                  </a:cubicBezTo>
                  <a:cubicBezTo>
                    <a:pt x="12664" y="29343"/>
                    <a:pt x="11089" y="31398"/>
                    <a:pt x="9446" y="33338"/>
                  </a:cubicBezTo>
                  <a:cubicBezTo>
                    <a:pt x="8829" y="34068"/>
                    <a:pt x="8190" y="34776"/>
                    <a:pt x="7551" y="35461"/>
                  </a:cubicBezTo>
                  <a:cubicBezTo>
                    <a:pt x="8213" y="34091"/>
                    <a:pt x="8601" y="32607"/>
                    <a:pt x="8966" y="31147"/>
                  </a:cubicBezTo>
                  <a:cubicBezTo>
                    <a:pt x="9811" y="27746"/>
                    <a:pt x="10678" y="24322"/>
                    <a:pt x="10838" y="20807"/>
                  </a:cubicBezTo>
                  <a:cubicBezTo>
                    <a:pt x="10907" y="19437"/>
                    <a:pt x="10838" y="17954"/>
                    <a:pt x="9994" y="16881"/>
                  </a:cubicBezTo>
                  <a:cubicBezTo>
                    <a:pt x="9879" y="16744"/>
                    <a:pt x="9742" y="16607"/>
                    <a:pt x="9583" y="16561"/>
                  </a:cubicBezTo>
                  <a:cubicBezTo>
                    <a:pt x="9538" y="16550"/>
                    <a:pt x="9494" y="16545"/>
                    <a:pt x="9450" y="16545"/>
                  </a:cubicBezTo>
                  <a:cubicBezTo>
                    <a:pt x="9228" y="16545"/>
                    <a:pt x="9024" y="16679"/>
                    <a:pt x="8852" y="16812"/>
                  </a:cubicBezTo>
                  <a:cubicBezTo>
                    <a:pt x="8031" y="17520"/>
                    <a:pt x="7483" y="18501"/>
                    <a:pt x="7118" y="19506"/>
                  </a:cubicBezTo>
                  <a:cubicBezTo>
                    <a:pt x="6113" y="22176"/>
                    <a:pt x="6159" y="25098"/>
                    <a:pt x="6433" y="27928"/>
                  </a:cubicBezTo>
                  <a:cubicBezTo>
                    <a:pt x="6684" y="30667"/>
                    <a:pt x="7095" y="33384"/>
                    <a:pt x="6912" y="36100"/>
                  </a:cubicBezTo>
                  <a:cubicBezTo>
                    <a:pt x="4972" y="38086"/>
                    <a:pt x="2804" y="39866"/>
                    <a:pt x="338" y="41144"/>
                  </a:cubicBezTo>
                  <a:cubicBezTo>
                    <a:pt x="315" y="41138"/>
                    <a:pt x="293" y="41135"/>
                    <a:pt x="273" y="41135"/>
                  </a:cubicBezTo>
                  <a:cubicBezTo>
                    <a:pt x="1" y="41135"/>
                    <a:pt x="41" y="41677"/>
                    <a:pt x="338" y="41783"/>
                  </a:cubicBezTo>
                  <a:cubicBezTo>
                    <a:pt x="402" y="41806"/>
                    <a:pt x="467" y="41816"/>
                    <a:pt x="532" y="41816"/>
                  </a:cubicBezTo>
                  <a:cubicBezTo>
                    <a:pt x="792" y="41816"/>
                    <a:pt x="1055" y="41655"/>
                    <a:pt x="1274" y="41509"/>
                  </a:cubicBezTo>
                  <a:cubicBezTo>
                    <a:pt x="3488" y="40026"/>
                    <a:pt x="5543" y="38337"/>
                    <a:pt x="7460" y="36465"/>
                  </a:cubicBezTo>
                  <a:cubicBezTo>
                    <a:pt x="7648" y="36470"/>
                    <a:pt x="7836" y="36472"/>
                    <a:pt x="8024" y="36472"/>
                  </a:cubicBezTo>
                  <a:cubicBezTo>
                    <a:pt x="12339" y="36472"/>
                    <a:pt x="16707" y="35223"/>
                    <a:pt x="20425" y="32927"/>
                  </a:cubicBezTo>
                  <a:cubicBezTo>
                    <a:pt x="21771" y="32082"/>
                    <a:pt x="23141" y="31010"/>
                    <a:pt x="23552" y="29480"/>
                  </a:cubicBezTo>
                  <a:cubicBezTo>
                    <a:pt x="23643" y="29184"/>
                    <a:pt x="23689" y="28841"/>
                    <a:pt x="23575" y="28545"/>
                  </a:cubicBezTo>
                  <a:cubicBezTo>
                    <a:pt x="23415" y="28111"/>
                    <a:pt x="22913" y="27837"/>
                    <a:pt x="22456" y="27814"/>
                  </a:cubicBezTo>
                  <a:cubicBezTo>
                    <a:pt x="22429" y="27813"/>
                    <a:pt x="22402" y="27812"/>
                    <a:pt x="22374" y="27812"/>
                  </a:cubicBezTo>
                  <a:cubicBezTo>
                    <a:pt x="21925" y="27812"/>
                    <a:pt x="21496" y="27986"/>
                    <a:pt x="21087" y="28179"/>
                  </a:cubicBezTo>
                  <a:cubicBezTo>
                    <a:pt x="19420" y="28955"/>
                    <a:pt x="18028" y="30211"/>
                    <a:pt x="16522" y="31261"/>
                  </a:cubicBezTo>
                  <a:cubicBezTo>
                    <a:pt x="14102" y="32950"/>
                    <a:pt x="11386" y="34160"/>
                    <a:pt x="8647" y="35278"/>
                  </a:cubicBezTo>
                  <a:cubicBezTo>
                    <a:pt x="10770" y="33041"/>
                    <a:pt x="12687" y="30599"/>
                    <a:pt x="14330" y="27997"/>
                  </a:cubicBezTo>
                  <a:cubicBezTo>
                    <a:pt x="14516" y="28096"/>
                    <a:pt x="14742" y="28134"/>
                    <a:pt x="14979" y="28134"/>
                  </a:cubicBezTo>
                  <a:cubicBezTo>
                    <a:pt x="15179" y="28134"/>
                    <a:pt x="15387" y="28107"/>
                    <a:pt x="15586" y="28065"/>
                  </a:cubicBezTo>
                  <a:cubicBezTo>
                    <a:pt x="18553" y="27563"/>
                    <a:pt x="21178" y="25874"/>
                    <a:pt x="23392" y="23843"/>
                  </a:cubicBezTo>
                  <a:cubicBezTo>
                    <a:pt x="25218" y="22176"/>
                    <a:pt x="26861" y="20168"/>
                    <a:pt x="27455" y="17771"/>
                  </a:cubicBezTo>
                  <a:cubicBezTo>
                    <a:pt x="27592" y="17109"/>
                    <a:pt x="27660" y="16333"/>
                    <a:pt x="27227" y="15808"/>
                  </a:cubicBezTo>
                  <a:cubicBezTo>
                    <a:pt x="26936" y="15457"/>
                    <a:pt x="26498" y="15299"/>
                    <a:pt x="26042" y="15299"/>
                  </a:cubicBezTo>
                  <a:cubicBezTo>
                    <a:pt x="25638" y="15299"/>
                    <a:pt x="25219" y="15423"/>
                    <a:pt x="24876" y="15648"/>
                  </a:cubicBezTo>
                  <a:cubicBezTo>
                    <a:pt x="24168" y="16128"/>
                    <a:pt x="23734" y="16927"/>
                    <a:pt x="23323" y="17680"/>
                  </a:cubicBezTo>
                  <a:cubicBezTo>
                    <a:pt x="22022" y="20099"/>
                    <a:pt x="20607" y="22519"/>
                    <a:pt x="18599" y="24390"/>
                  </a:cubicBezTo>
                  <a:cubicBezTo>
                    <a:pt x="17480" y="25417"/>
                    <a:pt x="16202" y="26285"/>
                    <a:pt x="14878" y="27084"/>
                  </a:cubicBezTo>
                  <a:cubicBezTo>
                    <a:pt x="16864" y="23706"/>
                    <a:pt x="18393" y="20099"/>
                    <a:pt x="19375" y="16310"/>
                  </a:cubicBezTo>
                  <a:cubicBezTo>
                    <a:pt x="19420" y="16105"/>
                    <a:pt x="19489" y="15922"/>
                    <a:pt x="19534" y="15717"/>
                  </a:cubicBezTo>
                  <a:cubicBezTo>
                    <a:pt x="21292" y="13731"/>
                    <a:pt x="23232" y="11791"/>
                    <a:pt x="25286" y="10033"/>
                  </a:cubicBezTo>
                  <a:cubicBezTo>
                    <a:pt x="27592" y="8070"/>
                    <a:pt x="30125" y="6199"/>
                    <a:pt x="31563" y="3551"/>
                  </a:cubicBezTo>
                  <a:cubicBezTo>
                    <a:pt x="32088" y="2592"/>
                    <a:pt x="32408" y="1291"/>
                    <a:pt x="31655" y="515"/>
                  </a:cubicBezTo>
                  <a:cubicBezTo>
                    <a:pt x="31310" y="146"/>
                    <a:pt x="30822" y="1"/>
                    <a:pt x="303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96" name="Google Shape;1596;p55"/>
          <p:cNvSpPr/>
          <p:nvPr/>
        </p:nvSpPr>
        <p:spPr>
          <a:xfrm rot="1112341" flipH="1">
            <a:off x="4355080" y="4253606"/>
            <a:ext cx="904225" cy="1339714"/>
          </a:xfrm>
          <a:custGeom>
            <a:avLst/>
            <a:gdLst/>
            <a:ahLst/>
            <a:cxnLst/>
            <a:rect l="l" t="t" r="r" b="b"/>
            <a:pathLst>
              <a:path w="33508" h="49646" extrusionOk="0">
                <a:moveTo>
                  <a:pt x="12973" y="0"/>
                </a:moveTo>
                <a:cubicBezTo>
                  <a:pt x="11302" y="0"/>
                  <a:pt x="9993" y="1496"/>
                  <a:pt x="9427" y="3059"/>
                </a:cubicBezTo>
                <a:cubicBezTo>
                  <a:pt x="8103" y="6574"/>
                  <a:pt x="9359" y="10729"/>
                  <a:pt x="11915" y="13468"/>
                </a:cubicBezTo>
                <a:cubicBezTo>
                  <a:pt x="13033" y="14654"/>
                  <a:pt x="14449" y="15796"/>
                  <a:pt x="14631" y="17416"/>
                </a:cubicBezTo>
                <a:cubicBezTo>
                  <a:pt x="14700" y="18078"/>
                  <a:pt x="14540" y="18740"/>
                  <a:pt x="14517" y="19402"/>
                </a:cubicBezTo>
                <a:cubicBezTo>
                  <a:pt x="14471" y="20794"/>
                  <a:pt x="14974" y="22232"/>
                  <a:pt x="15955" y="23282"/>
                </a:cubicBezTo>
                <a:cubicBezTo>
                  <a:pt x="17233" y="24675"/>
                  <a:pt x="19242" y="25382"/>
                  <a:pt x="20201" y="27026"/>
                </a:cubicBezTo>
                <a:cubicBezTo>
                  <a:pt x="21410" y="29103"/>
                  <a:pt x="20497" y="31910"/>
                  <a:pt x="21684" y="34010"/>
                </a:cubicBezTo>
                <a:cubicBezTo>
                  <a:pt x="23031" y="36407"/>
                  <a:pt x="26432" y="36749"/>
                  <a:pt x="28281" y="38781"/>
                </a:cubicBezTo>
                <a:cubicBezTo>
                  <a:pt x="29285" y="39831"/>
                  <a:pt x="29742" y="41269"/>
                  <a:pt x="30404" y="42570"/>
                </a:cubicBezTo>
                <a:cubicBezTo>
                  <a:pt x="31043" y="43871"/>
                  <a:pt x="32070" y="45172"/>
                  <a:pt x="33508" y="45400"/>
                </a:cubicBezTo>
                <a:cubicBezTo>
                  <a:pt x="32024" y="44487"/>
                  <a:pt x="31454" y="42501"/>
                  <a:pt x="31202" y="40744"/>
                </a:cubicBezTo>
                <a:cubicBezTo>
                  <a:pt x="30951" y="38986"/>
                  <a:pt x="30746" y="37046"/>
                  <a:pt x="29468" y="35814"/>
                </a:cubicBezTo>
                <a:cubicBezTo>
                  <a:pt x="28737" y="35106"/>
                  <a:pt x="27733" y="34764"/>
                  <a:pt x="26934" y="34147"/>
                </a:cubicBezTo>
                <a:cubicBezTo>
                  <a:pt x="26112" y="33485"/>
                  <a:pt x="25496" y="32549"/>
                  <a:pt x="25245" y="31522"/>
                </a:cubicBezTo>
                <a:cubicBezTo>
                  <a:pt x="24789" y="29582"/>
                  <a:pt x="25565" y="27437"/>
                  <a:pt x="24720" y="25656"/>
                </a:cubicBezTo>
                <a:cubicBezTo>
                  <a:pt x="23921" y="23967"/>
                  <a:pt x="21844" y="23054"/>
                  <a:pt x="21296" y="21251"/>
                </a:cubicBezTo>
                <a:cubicBezTo>
                  <a:pt x="20817" y="19745"/>
                  <a:pt x="21570" y="18124"/>
                  <a:pt x="21273" y="16572"/>
                </a:cubicBezTo>
                <a:cubicBezTo>
                  <a:pt x="20863" y="14312"/>
                  <a:pt x="18443" y="13011"/>
                  <a:pt x="17416" y="10934"/>
                </a:cubicBezTo>
                <a:cubicBezTo>
                  <a:pt x="16777" y="9656"/>
                  <a:pt x="16708" y="8195"/>
                  <a:pt x="16686" y="6757"/>
                </a:cubicBezTo>
                <a:cubicBezTo>
                  <a:pt x="16663" y="5319"/>
                  <a:pt x="16686" y="3858"/>
                  <a:pt x="16161" y="2534"/>
                </a:cubicBezTo>
                <a:cubicBezTo>
                  <a:pt x="15636" y="1188"/>
                  <a:pt x="14449" y="23"/>
                  <a:pt x="13011" y="1"/>
                </a:cubicBezTo>
                <a:cubicBezTo>
                  <a:pt x="12998" y="0"/>
                  <a:pt x="12985" y="0"/>
                  <a:pt x="12973" y="0"/>
                </a:cubicBezTo>
                <a:close/>
                <a:moveTo>
                  <a:pt x="4392" y="14708"/>
                </a:moveTo>
                <a:cubicBezTo>
                  <a:pt x="3463" y="14708"/>
                  <a:pt x="2560" y="14973"/>
                  <a:pt x="1826" y="15567"/>
                </a:cubicBezTo>
                <a:cubicBezTo>
                  <a:pt x="434" y="16686"/>
                  <a:pt x="0" y="18763"/>
                  <a:pt x="571" y="20452"/>
                </a:cubicBezTo>
                <a:cubicBezTo>
                  <a:pt x="1142" y="22141"/>
                  <a:pt x="2602" y="23442"/>
                  <a:pt x="4269" y="24127"/>
                </a:cubicBezTo>
                <a:cubicBezTo>
                  <a:pt x="5455" y="24629"/>
                  <a:pt x="6916" y="24926"/>
                  <a:pt x="7555" y="26067"/>
                </a:cubicBezTo>
                <a:cubicBezTo>
                  <a:pt x="8080" y="27026"/>
                  <a:pt x="7829" y="28236"/>
                  <a:pt x="8263" y="29263"/>
                </a:cubicBezTo>
                <a:cubicBezTo>
                  <a:pt x="9222" y="31454"/>
                  <a:pt x="12554" y="31203"/>
                  <a:pt x="14243" y="32892"/>
                </a:cubicBezTo>
                <a:cubicBezTo>
                  <a:pt x="15430" y="34102"/>
                  <a:pt x="15544" y="35996"/>
                  <a:pt x="16434" y="37434"/>
                </a:cubicBezTo>
                <a:cubicBezTo>
                  <a:pt x="17279" y="38804"/>
                  <a:pt x="18763" y="39648"/>
                  <a:pt x="20269" y="40242"/>
                </a:cubicBezTo>
                <a:cubicBezTo>
                  <a:pt x="21296" y="40652"/>
                  <a:pt x="22369" y="40972"/>
                  <a:pt x="23282" y="41565"/>
                </a:cubicBezTo>
                <a:cubicBezTo>
                  <a:pt x="25907" y="43186"/>
                  <a:pt x="27094" y="46678"/>
                  <a:pt x="29947" y="47865"/>
                </a:cubicBezTo>
                <a:cubicBezTo>
                  <a:pt x="27025" y="46176"/>
                  <a:pt x="27048" y="42068"/>
                  <a:pt x="24811" y="40082"/>
                </a:cubicBezTo>
                <a:cubicBezTo>
                  <a:pt x="23487" y="38895"/>
                  <a:pt x="21479" y="38621"/>
                  <a:pt x="20292" y="37320"/>
                </a:cubicBezTo>
                <a:cubicBezTo>
                  <a:pt x="18375" y="35243"/>
                  <a:pt x="19310" y="31568"/>
                  <a:pt x="17393" y="29491"/>
                </a:cubicBezTo>
                <a:cubicBezTo>
                  <a:pt x="16161" y="28167"/>
                  <a:pt x="14083" y="27893"/>
                  <a:pt x="12828" y="26592"/>
                </a:cubicBezTo>
                <a:cubicBezTo>
                  <a:pt x="11755" y="25474"/>
                  <a:pt x="11504" y="23853"/>
                  <a:pt x="11162" y="22347"/>
                </a:cubicBezTo>
                <a:cubicBezTo>
                  <a:pt x="10682" y="20087"/>
                  <a:pt x="9884" y="17759"/>
                  <a:pt x="8172" y="16207"/>
                </a:cubicBezTo>
                <a:cubicBezTo>
                  <a:pt x="7156" y="15272"/>
                  <a:pt x="5747" y="14708"/>
                  <a:pt x="4392" y="14708"/>
                </a:cubicBezTo>
                <a:close/>
                <a:moveTo>
                  <a:pt x="5136" y="34284"/>
                </a:moveTo>
                <a:cubicBezTo>
                  <a:pt x="2876" y="34307"/>
                  <a:pt x="1210" y="36955"/>
                  <a:pt x="1826" y="39123"/>
                </a:cubicBezTo>
                <a:cubicBezTo>
                  <a:pt x="2433" y="41257"/>
                  <a:pt x="4719" y="42639"/>
                  <a:pt x="6945" y="42639"/>
                </a:cubicBezTo>
                <a:cubicBezTo>
                  <a:pt x="6981" y="42639"/>
                  <a:pt x="7017" y="42639"/>
                  <a:pt x="7053" y="42638"/>
                </a:cubicBezTo>
                <a:cubicBezTo>
                  <a:pt x="7470" y="42623"/>
                  <a:pt x="7888" y="42566"/>
                  <a:pt x="8305" y="42566"/>
                </a:cubicBezTo>
                <a:cubicBezTo>
                  <a:pt x="8504" y="42566"/>
                  <a:pt x="8703" y="42579"/>
                  <a:pt x="8902" y="42615"/>
                </a:cubicBezTo>
                <a:cubicBezTo>
                  <a:pt x="10591" y="42889"/>
                  <a:pt x="11755" y="44647"/>
                  <a:pt x="13444" y="44966"/>
                </a:cubicBezTo>
                <a:cubicBezTo>
                  <a:pt x="13658" y="45009"/>
                  <a:pt x="13873" y="45027"/>
                  <a:pt x="14088" y="45027"/>
                </a:cubicBezTo>
                <a:cubicBezTo>
                  <a:pt x="15090" y="45027"/>
                  <a:pt x="16104" y="44644"/>
                  <a:pt x="17118" y="44644"/>
                </a:cubicBezTo>
                <a:cubicBezTo>
                  <a:pt x="17164" y="44644"/>
                  <a:pt x="17210" y="44645"/>
                  <a:pt x="17256" y="44647"/>
                </a:cubicBezTo>
                <a:cubicBezTo>
                  <a:pt x="20877" y="44738"/>
                  <a:pt x="23021" y="49646"/>
                  <a:pt x="26658" y="49646"/>
                </a:cubicBezTo>
                <a:cubicBezTo>
                  <a:pt x="26666" y="49646"/>
                  <a:pt x="26675" y="49646"/>
                  <a:pt x="26683" y="49646"/>
                </a:cubicBezTo>
                <a:cubicBezTo>
                  <a:pt x="25450" y="48550"/>
                  <a:pt x="24400" y="47363"/>
                  <a:pt x="23716" y="45994"/>
                </a:cubicBezTo>
                <a:cubicBezTo>
                  <a:pt x="23236" y="45058"/>
                  <a:pt x="22894" y="43939"/>
                  <a:pt x="21981" y="43414"/>
                </a:cubicBezTo>
                <a:cubicBezTo>
                  <a:pt x="21342" y="43026"/>
                  <a:pt x="20543" y="43003"/>
                  <a:pt x="19881" y="42684"/>
                </a:cubicBezTo>
                <a:cubicBezTo>
                  <a:pt x="18397" y="41999"/>
                  <a:pt x="17895" y="40036"/>
                  <a:pt x="16503" y="39169"/>
                </a:cubicBezTo>
                <a:cubicBezTo>
                  <a:pt x="15225" y="38393"/>
                  <a:pt x="13558" y="38712"/>
                  <a:pt x="12120" y="38279"/>
                </a:cubicBezTo>
                <a:cubicBezTo>
                  <a:pt x="9496" y="37480"/>
                  <a:pt x="7852" y="34284"/>
                  <a:pt x="5136" y="3428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Rectangle 3">
            <a:extLst>
              <a:ext uri="{FF2B5EF4-FFF2-40B4-BE49-F238E27FC236}">
                <a16:creationId xmlns:a16="http://schemas.microsoft.com/office/drawing/2014/main" id="{4965419C-750A-6146-AA05-889D4A8B21A9}"/>
              </a:ext>
            </a:extLst>
          </p:cNvPr>
          <p:cNvSpPr/>
          <p:nvPr/>
        </p:nvSpPr>
        <p:spPr>
          <a:xfrm>
            <a:off x="2391366" y="642945"/>
            <a:ext cx="4669868" cy="400110"/>
          </a:xfrm>
          <a:prstGeom prst="rect">
            <a:avLst/>
          </a:prstGeom>
        </p:spPr>
        <p:txBody>
          <a:bodyPr wrap="none">
            <a:spAutoFit/>
          </a:bodyPr>
          <a:lstStyle/>
          <a:p>
            <a:r>
              <a:rPr lang="en-US" sz="2000" dirty="0">
                <a:solidFill>
                  <a:schemeClr val="dk1"/>
                </a:solidFill>
                <a:latin typeface="Comfortaa"/>
                <a:sym typeface="Comfortaa"/>
              </a:rPr>
              <a:t>The are two types of hydroceles </a:t>
            </a:r>
          </a:p>
        </p:txBody>
      </p:sp>
      <p:pic>
        <p:nvPicPr>
          <p:cNvPr id="5" name="Picture 4">
            <a:extLst>
              <a:ext uri="{FF2B5EF4-FFF2-40B4-BE49-F238E27FC236}">
                <a16:creationId xmlns:a16="http://schemas.microsoft.com/office/drawing/2014/main" id="{0E82721A-C4FC-2F45-9C27-EA7CA9F33897}"/>
              </a:ext>
            </a:extLst>
          </p:cNvPr>
          <p:cNvPicPr>
            <a:picLocks noChangeAspect="1"/>
          </p:cNvPicPr>
          <p:nvPr/>
        </p:nvPicPr>
        <p:blipFill>
          <a:blip r:embed="rId3"/>
          <a:stretch>
            <a:fillRect/>
          </a:stretch>
        </p:blipFill>
        <p:spPr>
          <a:xfrm>
            <a:off x="4807192" y="1748607"/>
            <a:ext cx="3721346" cy="2262045"/>
          </a:xfrm>
          <a:prstGeom prst="rect">
            <a:avLst/>
          </a:prstGeom>
        </p:spPr>
      </p:pic>
      <p:pic>
        <p:nvPicPr>
          <p:cNvPr id="6" name="Picture 5">
            <a:extLst>
              <a:ext uri="{FF2B5EF4-FFF2-40B4-BE49-F238E27FC236}">
                <a16:creationId xmlns:a16="http://schemas.microsoft.com/office/drawing/2014/main" id="{C255A100-698F-1D41-8B80-35A2C97218D0}"/>
              </a:ext>
            </a:extLst>
          </p:cNvPr>
          <p:cNvPicPr>
            <a:picLocks noChangeAspect="1"/>
          </p:cNvPicPr>
          <p:nvPr/>
        </p:nvPicPr>
        <p:blipFill>
          <a:blip r:embed="rId4"/>
          <a:stretch>
            <a:fillRect/>
          </a:stretch>
        </p:blipFill>
        <p:spPr>
          <a:xfrm>
            <a:off x="56676" y="1414996"/>
            <a:ext cx="4212114" cy="3386318"/>
          </a:xfrm>
          <a:prstGeom prst="rect">
            <a:avLst/>
          </a:prstGeom>
        </p:spPr>
      </p:pic>
      <p:cxnSp>
        <p:nvCxnSpPr>
          <p:cNvPr id="8" name="Straight Connector 7">
            <a:extLst>
              <a:ext uri="{FF2B5EF4-FFF2-40B4-BE49-F238E27FC236}">
                <a16:creationId xmlns:a16="http://schemas.microsoft.com/office/drawing/2014/main" id="{7BBA5B17-80DB-EE49-8D93-2FE1CA651FC8}"/>
              </a:ext>
            </a:extLst>
          </p:cNvPr>
          <p:cNvCxnSpPr/>
          <p:nvPr/>
        </p:nvCxnSpPr>
        <p:spPr>
          <a:xfrm>
            <a:off x="193695" y="1222646"/>
            <a:ext cx="8527413" cy="22114"/>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53"/>
        <p:cNvGrpSpPr/>
        <p:nvPr/>
      </p:nvGrpSpPr>
      <p:grpSpPr>
        <a:xfrm>
          <a:off x="0" y="0"/>
          <a:ext cx="0" cy="0"/>
          <a:chOff x="0" y="0"/>
          <a:chExt cx="0" cy="0"/>
        </a:xfrm>
      </p:grpSpPr>
      <p:sp>
        <p:nvSpPr>
          <p:cNvPr id="1054" name="Google Shape;1054;p46"/>
          <p:cNvSpPr/>
          <p:nvPr/>
        </p:nvSpPr>
        <p:spPr>
          <a:xfrm flipH="1">
            <a:off x="8154831" y="2548831"/>
            <a:ext cx="68096" cy="64973"/>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46"/>
          <p:cNvSpPr/>
          <p:nvPr/>
        </p:nvSpPr>
        <p:spPr>
          <a:xfrm flipH="1">
            <a:off x="1072631" y="1579131"/>
            <a:ext cx="68096" cy="64973"/>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6" name="Google Shape;1056;p46"/>
          <p:cNvGrpSpPr/>
          <p:nvPr/>
        </p:nvGrpSpPr>
        <p:grpSpPr>
          <a:xfrm>
            <a:off x="7746781" y="3520203"/>
            <a:ext cx="222754" cy="178090"/>
            <a:chOff x="2858987" y="3108507"/>
            <a:chExt cx="186655" cy="149254"/>
          </a:xfrm>
        </p:grpSpPr>
        <p:sp>
          <p:nvSpPr>
            <p:cNvPr id="1057" name="Google Shape;1057;p46"/>
            <p:cNvSpPr/>
            <p:nvPr/>
          </p:nvSpPr>
          <p:spPr>
            <a:xfrm>
              <a:off x="2870698" y="3108507"/>
              <a:ext cx="174944" cy="127045"/>
            </a:xfrm>
            <a:custGeom>
              <a:avLst/>
              <a:gdLst/>
              <a:ahLst/>
              <a:cxnLst/>
              <a:rect l="l" t="t" r="r" b="b"/>
              <a:pathLst>
                <a:path w="6483" h="4708" extrusionOk="0">
                  <a:moveTo>
                    <a:pt x="1852" y="0"/>
                  </a:moveTo>
                  <a:cubicBezTo>
                    <a:pt x="1698" y="0"/>
                    <a:pt x="1545" y="16"/>
                    <a:pt x="1393" y="51"/>
                  </a:cubicBezTo>
                  <a:cubicBezTo>
                    <a:pt x="799" y="165"/>
                    <a:pt x="251" y="644"/>
                    <a:pt x="206" y="1238"/>
                  </a:cubicBezTo>
                  <a:cubicBezTo>
                    <a:pt x="0" y="1512"/>
                    <a:pt x="137" y="2128"/>
                    <a:pt x="434" y="2584"/>
                  </a:cubicBezTo>
                  <a:cubicBezTo>
                    <a:pt x="754" y="3041"/>
                    <a:pt x="1233" y="3360"/>
                    <a:pt x="1712" y="3634"/>
                  </a:cubicBezTo>
                  <a:cubicBezTo>
                    <a:pt x="2648" y="4205"/>
                    <a:pt x="3698" y="4684"/>
                    <a:pt x="4817" y="4707"/>
                  </a:cubicBezTo>
                  <a:cubicBezTo>
                    <a:pt x="5273" y="4707"/>
                    <a:pt x="5775" y="4616"/>
                    <a:pt x="6072" y="4296"/>
                  </a:cubicBezTo>
                  <a:cubicBezTo>
                    <a:pt x="6414" y="3931"/>
                    <a:pt x="6483" y="3383"/>
                    <a:pt x="6323" y="2904"/>
                  </a:cubicBezTo>
                  <a:cubicBezTo>
                    <a:pt x="6140" y="2447"/>
                    <a:pt x="5821" y="2059"/>
                    <a:pt x="5456" y="1740"/>
                  </a:cubicBezTo>
                  <a:cubicBezTo>
                    <a:pt x="4771" y="1124"/>
                    <a:pt x="4018" y="644"/>
                    <a:pt x="3173" y="302"/>
                  </a:cubicBezTo>
                  <a:cubicBezTo>
                    <a:pt x="2749" y="132"/>
                    <a:pt x="2299" y="0"/>
                    <a:pt x="18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46"/>
            <p:cNvSpPr/>
            <p:nvPr/>
          </p:nvSpPr>
          <p:spPr>
            <a:xfrm>
              <a:off x="2858987" y="3135114"/>
              <a:ext cx="175564" cy="122647"/>
            </a:xfrm>
            <a:custGeom>
              <a:avLst/>
              <a:gdLst/>
              <a:ahLst/>
              <a:cxnLst/>
              <a:rect l="l" t="t" r="r" b="b"/>
              <a:pathLst>
                <a:path w="6506" h="4545" extrusionOk="0">
                  <a:moveTo>
                    <a:pt x="685" y="1"/>
                  </a:moveTo>
                  <a:lnTo>
                    <a:pt x="685" y="1"/>
                  </a:lnTo>
                  <a:cubicBezTo>
                    <a:pt x="1" y="754"/>
                    <a:pt x="206" y="2009"/>
                    <a:pt x="891" y="2785"/>
                  </a:cubicBezTo>
                  <a:cubicBezTo>
                    <a:pt x="1553" y="3538"/>
                    <a:pt x="2557" y="3927"/>
                    <a:pt x="3516" y="4246"/>
                  </a:cubicBezTo>
                  <a:cubicBezTo>
                    <a:pt x="3982" y="4395"/>
                    <a:pt x="4463" y="4544"/>
                    <a:pt x="4947" y="4544"/>
                  </a:cubicBezTo>
                  <a:cubicBezTo>
                    <a:pt x="5056" y="4544"/>
                    <a:pt x="5164" y="4537"/>
                    <a:pt x="5273" y="4520"/>
                  </a:cubicBezTo>
                  <a:cubicBezTo>
                    <a:pt x="5867" y="4429"/>
                    <a:pt x="6460" y="3972"/>
                    <a:pt x="6506" y="3379"/>
                  </a:cubicBezTo>
                  <a:cubicBezTo>
                    <a:pt x="6506" y="3356"/>
                    <a:pt x="6506" y="3333"/>
                    <a:pt x="6506" y="3333"/>
                  </a:cubicBezTo>
                  <a:cubicBezTo>
                    <a:pt x="6186" y="3630"/>
                    <a:pt x="5707" y="3721"/>
                    <a:pt x="5251" y="3721"/>
                  </a:cubicBezTo>
                  <a:cubicBezTo>
                    <a:pt x="4132" y="3698"/>
                    <a:pt x="3082" y="3219"/>
                    <a:pt x="2146" y="2648"/>
                  </a:cubicBezTo>
                  <a:cubicBezTo>
                    <a:pt x="1667" y="2374"/>
                    <a:pt x="1188" y="2055"/>
                    <a:pt x="868" y="1598"/>
                  </a:cubicBezTo>
                  <a:cubicBezTo>
                    <a:pt x="571" y="1142"/>
                    <a:pt x="434" y="526"/>
                    <a:pt x="640" y="252"/>
                  </a:cubicBezTo>
                  <a:cubicBezTo>
                    <a:pt x="640" y="160"/>
                    <a:pt x="663" y="92"/>
                    <a:pt x="6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46"/>
            <p:cNvSpPr/>
            <p:nvPr/>
          </p:nvSpPr>
          <p:spPr>
            <a:xfrm>
              <a:off x="2908261" y="3140052"/>
              <a:ext cx="104756" cy="65708"/>
            </a:xfrm>
            <a:custGeom>
              <a:avLst/>
              <a:gdLst/>
              <a:ahLst/>
              <a:cxnLst/>
              <a:rect l="l" t="t" r="r" b="b"/>
              <a:pathLst>
                <a:path w="3882" h="2435" extrusionOk="0">
                  <a:moveTo>
                    <a:pt x="1" y="0"/>
                  </a:moveTo>
                  <a:cubicBezTo>
                    <a:pt x="1119" y="799"/>
                    <a:pt x="2306" y="1552"/>
                    <a:pt x="3493" y="2306"/>
                  </a:cubicBezTo>
                  <a:cubicBezTo>
                    <a:pt x="3582" y="2377"/>
                    <a:pt x="3699" y="2434"/>
                    <a:pt x="3800" y="2434"/>
                  </a:cubicBezTo>
                  <a:cubicBezTo>
                    <a:pt x="3829" y="2434"/>
                    <a:pt x="3856" y="2430"/>
                    <a:pt x="3881" y="2420"/>
                  </a:cubicBezTo>
                  <a:cubicBezTo>
                    <a:pt x="3858" y="1940"/>
                    <a:pt x="3470" y="1575"/>
                    <a:pt x="3082" y="1301"/>
                  </a:cubicBezTo>
                  <a:cubicBezTo>
                    <a:pt x="2169" y="639"/>
                    <a:pt x="1119" y="183"/>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6" name="Google Shape;1066;p46"/>
          <p:cNvSpPr txBox="1">
            <a:spLocks noGrp="1"/>
          </p:cNvSpPr>
          <p:nvPr>
            <p:ph type="title" idx="6"/>
          </p:nvPr>
        </p:nvSpPr>
        <p:spPr>
          <a:xfrm>
            <a:off x="642726" y="-88689"/>
            <a:ext cx="7704000" cy="572700"/>
          </a:xfrm>
          <a:prstGeom prst="rect">
            <a:avLst/>
          </a:prstGeom>
        </p:spPr>
        <p:txBody>
          <a:bodyPr spcFirstLastPara="1" wrap="square" lIns="91425" tIns="91425" rIns="91425" bIns="91425" anchor="t" anchorCtr="0">
            <a:noAutofit/>
          </a:bodyPr>
          <a:lstStyle/>
          <a:p>
            <a:pPr lvl="0"/>
            <a:r>
              <a:rPr lang="en-US" sz="4000" dirty="0"/>
              <a:t>CLINICAL MENIFESTATIONS</a:t>
            </a:r>
          </a:p>
        </p:txBody>
      </p:sp>
      <p:grpSp>
        <p:nvGrpSpPr>
          <p:cNvPr id="1067" name="Google Shape;1067;p46"/>
          <p:cNvGrpSpPr/>
          <p:nvPr/>
        </p:nvGrpSpPr>
        <p:grpSpPr>
          <a:xfrm rot="3971213">
            <a:off x="1576706" y="755762"/>
            <a:ext cx="355235" cy="305699"/>
            <a:chOff x="2581492" y="1663973"/>
            <a:chExt cx="447094" cy="384748"/>
          </a:xfrm>
        </p:grpSpPr>
        <p:sp>
          <p:nvSpPr>
            <p:cNvPr id="1068" name="Google Shape;1068;p46"/>
            <p:cNvSpPr/>
            <p:nvPr/>
          </p:nvSpPr>
          <p:spPr>
            <a:xfrm flipH="1">
              <a:off x="2581492" y="1663973"/>
              <a:ext cx="447094" cy="384748"/>
            </a:xfrm>
            <a:custGeom>
              <a:avLst/>
              <a:gdLst/>
              <a:ahLst/>
              <a:cxnLst/>
              <a:rect l="l" t="t" r="r" b="b"/>
              <a:pathLst>
                <a:path w="22324" h="19211" extrusionOk="0">
                  <a:moveTo>
                    <a:pt x="17667" y="1"/>
                  </a:moveTo>
                  <a:cubicBezTo>
                    <a:pt x="17065" y="1"/>
                    <a:pt x="16463" y="115"/>
                    <a:pt x="15909" y="347"/>
                  </a:cubicBezTo>
                  <a:cubicBezTo>
                    <a:pt x="14973" y="735"/>
                    <a:pt x="14197" y="1443"/>
                    <a:pt x="13444" y="2105"/>
                  </a:cubicBezTo>
                  <a:cubicBezTo>
                    <a:pt x="10020" y="5140"/>
                    <a:pt x="6505" y="8085"/>
                    <a:pt x="2944" y="10938"/>
                  </a:cubicBezTo>
                  <a:cubicBezTo>
                    <a:pt x="2283" y="11440"/>
                    <a:pt x="1643" y="11965"/>
                    <a:pt x="1164" y="12627"/>
                  </a:cubicBezTo>
                  <a:cubicBezTo>
                    <a:pt x="0" y="14293"/>
                    <a:pt x="297" y="16827"/>
                    <a:pt x="1826" y="18174"/>
                  </a:cubicBezTo>
                  <a:cubicBezTo>
                    <a:pt x="2610" y="18875"/>
                    <a:pt x="3686" y="19211"/>
                    <a:pt x="4730" y="19211"/>
                  </a:cubicBezTo>
                  <a:cubicBezTo>
                    <a:pt x="5690" y="19211"/>
                    <a:pt x="6625" y="18926"/>
                    <a:pt x="7281" y="18379"/>
                  </a:cubicBezTo>
                  <a:cubicBezTo>
                    <a:pt x="11230" y="15115"/>
                    <a:pt x="15179" y="11874"/>
                    <a:pt x="19128" y="8610"/>
                  </a:cubicBezTo>
                  <a:cubicBezTo>
                    <a:pt x="20178" y="7742"/>
                    <a:pt x="21273" y="6829"/>
                    <a:pt x="21753" y="5551"/>
                  </a:cubicBezTo>
                  <a:cubicBezTo>
                    <a:pt x="22323" y="4022"/>
                    <a:pt x="21821" y="2127"/>
                    <a:pt x="20566" y="1055"/>
                  </a:cubicBezTo>
                  <a:cubicBezTo>
                    <a:pt x="19780" y="356"/>
                    <a:pt x="18725" y="1"/>
                    <a:pt x="17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46"/>
            <p:cNvSpPr/>
            <p:nvPr/>
          </p:nvSpPr>
          <p:spPr>
            <a:xfrm flipH="1">
              <a:off x="2584239" y="1703363"/>
              <a:ext cx="418294" cy="345354"/>
            </a:xfrm>
            <a:custGeom>
              <a:avLst/>
              <a:gdLst/>
              <a:ahLst/>
              <a:cxnLst/>
              <a:rect l="l" t="t" r="r" b="b"/>
              <a:pathLst>
                <a:path w="20886" h="17244" extrusionOk="0">
                  <a:moveTo>
                    <a:pt x="20041" y="1"/>
                  </a:moveTo>
                  <a:cubicBezTo>
                    <a:pt x="20041" y="23"/>
                    <a:pt x="20223" y="1827"/>
                    <a:pt x="17370" y="4360"/>
                  </a:cubicBezTo>
                  <a:cubicBezTo>
                    <a:pt x="14494" y="6917"/>
                    <a:pt x="5661" y="13924"/>
                    <a:pt x="4337" y="14677"/>
                  </a:cubicBezTo>
                  <a:cubicBezTo>
                    <a:pt x="3328" y="15251"/>
                    <a:pt x="2002" y="15785"/>
                    <a:pt x="923" y="15785"/>
                  </a:cubicBezTo>
                  <a:cubicBezTo>
                    <a:pt x="585" y="15785"/>
                    <a:pt x="272" y="15733"/>
                    <a:pt x="0" y="15613"/>
                  </a:cubicBezTo>
                  <a:lnTo>
                    <a:pt x="0" y="15613"/>
                  </a:lnTo>
                  <a:cubicBezTo>
                    <a:pt x="137" y="15819"/>
                    <a:pt x="320" y="16024"/>
                    <a:pt x="525" y="16207"/>
                  </a:cubicBezTo>
                  <a:cubicBezTo>
                    <a:pt x="1309" y="16908"/>
                    <a:pt x="2385" y="17244"/>
                    <a:pt x="3429" y="17244"/>
                  </a:cubicBezTo>
                  <a:cubicBezTo>
                    <a:pt x="4389" y="17244"/>
                    <a:pt x="5324" y="16959"/>
                    <a:pt x="5980" y="16412"/>
                  </a:cubicBezTo>
                  <a:cubicBezTo>
                    <a:pt x="9929" y="13148"/>
                    <a:pt x="13878" y="9907"/>
                    <a:pt x="17827" y="6643"/>
                  </a:cubicBezTo>
                  <a:cubicBezTo>
                    <a:pt x="18877" y="5775"/>
                    <a:pt x="19972" y="4862"/>
                    <a:pt x="20452" y="3584"/>
                  </a:cubicBezTo>
                  <a:cubicBezTo>
                    <a:pt x="20885" y="2420"/>
                    <a:pt x="20703" y="1051"/>
                    <a:pt x="200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46"/>
            <p:cNvSpPr/>
            <p:nvPr/>
          </p:nvSpPr>
          <p:spPr>
            <a:xfrm flipH="1">
              <a:off x="2754289" y="1801187"/>
              <a:ext cx="274297" cy="247520"/>
            </a:xfrm>
            <a:custGeom>
              <a:avLst/>
              <a:gdLst/>
              <a:ahLst/>
              <a:cxnLst/>
              <a:rect l="l" t="t" r="r" b="b"/>
              <a:pathLst>
                <a:path w="13696" h="12359" extrusionOk="0">
                  <a:moveTo>
                    <a:pt x="7920" y="0"/>
                  </a:moveTo>
                  <a:cubicBezTo>
                    <a:pt x="6277" y="1370"/>
                    <a:pt x="4611" y="2739"/>
                    <a:pt x="2944" y="4086"/>
                  </a:cubicBezTo>
                  <a:cubicBezTo>
                    <a:pt x="2283" y="4588"/>
                    <a:pt x="1643" y="5113"/>
                    <a:pt x="1164" y="5775"/>
                  </a:cubicBezTo>
                  <a:cubicBezTo>
                    <a:pt x="0" y="7441"/>
                    <a:pt x="297" y="9975"/>
                    <a:pt x="1826" y="11322"/>
                  </a:cubicBezTo>
                  <a:cubicBezTo>
                    <a:pt x="2610" y="12023"/>
                    <a:pt x="3686" y="12359"/>
                    <a:pt x="4730" y="12359"/>
                  </a:cubicBezTo>
                  <a:cubicBezTo>
                    <a:pt x="5690" y="12359"/>
                    <a:pt x="6625" y="12074"/>
                    <a:pt x="7281" y="11527"/>
                  </a:cubicBezTo>
                  <a:cubicBezTo>
                    <a:pt x="9381" y="9792"/>
                    <a:pt x="11481" y="8080"/>
                    <a:pt x="13581" y="6346"/>
                  </a:cubicBezTo>
                  <a:cubicBezTo>
                    <a:pt x="13695" y="4771"/>
                    <a:pt x="13170" y="3150"/>
                    <a:pt x="12120" y="1986"/>
                  </a:cubicBezTo>
                  <a:cubicBezTo>
                    <a:pt x="11070" y="799"/>
                    <a:pt x="9518" y="69"/>
                    <a:pt x="79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46"/>
            <p:cNvSpPr/>
            <p:nvPr/>
          </p:nvSpPr>
          <p:spPr>
            <a:xfrm flipH="1">
              <a:off x="2755214" y="1880708"/>
              <a:ext cx="247320" cy="167991"/>
            </a:xfrm>
            <a:custGeom>
              <a:avLst/>
              <a:gdLst/>
              <a:ahLst/>
              <a:cxnLst/>
              <a:rect l="l" t="t" r="r" b="b"/>
              <a:pathLst>
                <a:path w="12349" h="8388" extrusionOk="0">
                  <a:moveTo>
                    <a:pt x="11961" y="1"/>
                  </a:moveTo>
                  <a:cubicBezTo>
                    <a:pt x="8651" y="2649"/>
                    <a:pt x="5136" y="5365"/>
                    <a:pt x="4337" y="5821"/>
                  </a:cubicBezTo>
                  <a:cubicBezTo>
                    <a:pt x="3328" y="6395"/>
                    <a:pt x="2002" y="6929"/>
                    <a:pt x="923" y="6929"/>
                  </a:cubicBezTo>
                  <a:cubicBezTo>
                    <a:pt x="585" y="6929"/>
                    <a:pt x="272" y="6877"/>
                    <a:pt x="0" y="6757"/>
                  </a:cubicBezTo>
                  <a:lnTo>
                    <a:pt x="0" y="6757"/>
                  </a:lnTo>
                  <a:cubicBezTo>
                    <a:pt x="69" y="6871"/>
                    <a:pt x="160" y="6963"/>
                    <a:pt x="228" y="7054"/>
                  </a:cubicBezTo>
                  <a:lnTo>
                    <a:pt x="251" y="7077"/>
                  </a:lnTo>
                  <a:cubicBezTo>
                    <a:pt x="320" y="7168"/>
                    <a:pt x="411" y="7259"/>
                    <a:pt x="525" y="7351"/>
                  </a:cubicBezTo>
                  <a:cubicBezTo>
                    <a:pt x="1309" y="8052"/>
                    <a:pt x="2385" y="8388"/>
                    <a:pt x="3429" y="8388"/>
                  </a:cubicBezTo>
                  <a:cubicBezTo>
                    <a:pt x="4389" y="8388"/>
                    <a:pt x="5324" y="8103"/>
                    <a:pt x="5980" y="7556"/>
                  </a:cubicBezTo>
                  <a:cubicBezTo>
                    <a:pt x="8080" y="5821"/>
                    <a:pt x="10180" y="4109"/>
                    <a:pt x="12280" y="2375"/>
                  </a:cubicBezTo>
                  <a:cubicBezTo>
                    <a:pt x="12349" y="1576"/>
                    <a:pt x="12234" y="754"/>
                    <a:pt x="11961" y="1"/>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2" name="Google Shape;1072;p46"/>
          <p:cNvGrpSpPr/>
          <p:nvPr/>
        </p:nvGrpSpPr>
        <p:grpSpPr>
          <a:xfrm flipH="1">
            <a:off x="7058474" y="755544"/>
            <a:ext cx="436105" cy="547391"/>
            <a:chOff x="3474326" y="3626268"/>
            <a:chExt cx="436105" cy="547391"/>
          </a:xfrm>
        </p:grpSpPr>
        <p:sp>
          <p:nvSpPr>
            <p:cNvPr id="1073" name="Google Shape;1073;p46"/>
            <p:cNvSpPr/>
            <p:nvPr/>
          </p:nvSpPr>
          <p:spPr>
            <a:xfrm>
              <a:off x="3474326" y="3626268"/>
              <a:ext cx="436105" cy="547391"/>
            </a:xfrm>
            <a:custGeom>
              <a:avLst/>
              <a:gdLst/>
              <a:ahLst/>
              <a:cxnLst/>
              <a:rect l="l" t="t" r="r" b="b"/>
              <a:pathLst>
                <a:path w="16161" h="20285" extrusionOk="0">
                  <a:moveTo>
                    <a:pt x="15014" y="0"/>
                  </a:moveTo>
                  <a:cubicBezTo>
                    <a:pt x="14698" y="0"/>
                    <a:pt x="14368" y="114"/>
                    <a:pt x="14106" y="288"/>
                  </a:cubicBezTo>
                  <a:cubicBezTo>
                    <a:pt x="13307" y="790"/>
                    <a:pt x="12897" y="1703"/>
                    <a:pt x="12508" y="2548"/>
                  </a:cubicBezTo>
                  <a:cubicBezTo>
                    <a:pt x="12394" y="2822"/>
                    <a:pt x="12257" y="3118"/>
                    <a:pt x="12029" y="3301"/>
                  </a:cubicBezTo>
                  <a:cubicBezTo>
                    <a:pt x="11755" y="3506"/>
                    <a:pt x="11390" y="3552"/>
                    <a:pt x="11070" y="3666"/>
                  </a:cubicBezTo>
                  <a:cubicBezTo>
                    <a:pt x="10591" y="3872"/>
                    <a:pt x="10203" y="4282"/>
                    <a:pt x="10066" y="4785"/>
                  </a:cubicBezTo>
                  <a:cubicBezTo>
                    <a:pt x="9952" y="5173"/>
                    <a:pt x="9975" y="5629"/>
                    <a:pt x="9792" y="5994"/>
                  </a:cubicBezTo>
                  <a:cubicBezTo>
                    <a:pt x="9541" y="6519"/>
                    <a:pt x="8971" y="6816"/>
                    <a:pt x="8400" y="6953"/>
                  </a:cubicBezTo>
                  <a:cubicBezTo>
                    <a:pt x="7852" y="7090"/>
                    <a:pt x="7259" y="7113"/>
                    <a:pt x="6734" y="7295"/>
                  </a:cubicBezTo>
                  <a:cubicBezTo>
                    <a:pt x="5547" y="7729"/>
                    <a:pt x="4816" y="8870"/>
                    <a:pt x="4177" y="9943"/>
                  </a:cubicBezTo>
                  <a:cubicBezTo>
                    <a:pt x="3104" y="11701"/>
                    <a:pt x="2054" y="13458"/>
                    <a:pt x="982" y="15216"/>
                  </a:cubicBezTo>
                  <a:cubicBezTo>
                    <a:pt x="685" y="15718"/>
                    <a:pt x="365" y="16220"/>
                    <a:pt x="183" y="16791"/>
                  </a:cubicBezTo>
                  <a:cubicBezTo>
                    <a:pt x="23" y="17339"/>
                    <a:pt x="0" y="17978"/>
                    <a:pt x="251" y="18503"/>
                  </a:cubicBezTo>
                  <a:cubicBezTo>
                    <a:pt x="457" y="18913"/>
                    <a:pt x="776" y="19233"/>
                    <a:pt x="1141" y="19507"/>
                  </a:cubicBezTo>
                  <a:cubicBezTo>
                    <a:pt x="1621" y="19872"/>
                    <a:pt x="2146" y="20192"/>
                    <a:pt x="2739" y="20260"/>
                  </a:cubicBezTo>
                  <a:cubicBezTo>
                    <a:pt x="2852" y="20277"/>
                    <a:pt x="2964" y="20285"/>
                    <a:pt x="3076" y="20285"/>
                  </a:cubicBezTo>
                  <a:cubicBezTo>
                    <a:pt x="3732" y="20285"/>
                    <a:pt x="4361" y="20011"/>
                    <a:pt x="4908" y="19621"/>
                  </a:cubicBezTo>
                  <a:cubicBezTo>
                    <a:pt x="5524" y="19165"/>
                    <a:pt x="6003" y="18548"/>
                    <a:pt x="6483" y="17955"/>
                  </a:cubicBezTo>
                  <a:cubicBezTo>
                    <a:pt x="7738" y="16403"/>
                    <a:pt x="8993" y="14851"/>
                    <a:pt x="10249" y="13298"/>
                  </a:cubicBezTo>
                  <a:cubicBezTo>
                    <a:pt x="10774" y="12637"/>
                    <a:pt x="11299" y="11975"/>
                    <a:pt x="11550" y="11176"/>
                  </a:cubicBezTo>
                  <a:cubicBezTo>
                    <a:pt x="11824" y="10171"/>
                    <a:pt x="11641" y="9121"/>
                    <a:pt x="11436" y="8094"/>
                  </a:cubicBezTo>
                  <a:cubicBezTo>
                    <a:pt x="12303" y="7775"/>
                    <a:pt x="13056" y="7067"/>
                    <a:pt x="13444" y="6200"/>
                  </a:cubicBezTo>
                  <a:cubicBezTo>
                    <a:pt x="13695" y="5584"/>
                    <a:pt x="13787" y="4899"/>
                    <a:pt x="14106" y="4305"/>
                  </a:cubicBezTo>
                  <a:cubicBezTo>
                    <a:pt x="14403" y="3712"/>
                    <a:pt x="14928" y="3255"/>
                    <a:pt x="15362" y="2730"/>
                  </a:cubicBezTo>
                  <a:cubicBezTo>
                    <a:pt x="15795" y="2205"/>
                    <a:pt x="16161" y="1543"/>
                    <a:pt x="16046" y="881"/>
                  </a:cubicBezTo>
                  <a:cubicBezTo>
                    <a:pt x="16001" y="653"/>
                    <a:pt x="15909" y="425"/>
                    <a:pt x="15727" y="265"/>
                  </a:cubicBezTo>
                  <a:cubicBezTo>
                    <a:pt x="15530" y="79"/>
                    <a:pt x="15277" y="0"/>
                    <a:pt x="150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46"/>
            <p:cNvSpPr/>
            <p:nvPr/>
          </p:nvSpPr>
          <p:spPr>
            <a:xfrm>
              <a:off x="3495887" y="3856369"/>
              <a:ext cx="263023" cy="294352"/>
            </a:xfrm>
            <a:custGeom>
              <a:avLst/>
              <a:gdLst/>
              <a:ahLst/>
              <a:cxnLst/>
              <a:rect l="l" t="t" r="r" b="b"/>
              <a:pathLst>
                <a:path w="9747" h="10908" extrusionOk="0">
                  <a:moveTo>
                    <a:pt x="5318" y="1"/>
                  </a:moveTo>
                  <a:cubicBezTo>
                    <a:pt x="3561" y="2055"/>
                    <a:pt x="2054" y="4498"/>
                    <a:pt x="867" y="7054"/>
                  </a:cubicBezTo>
                  <a:cubicBezTo>
                    <a:pt x="411" y="8035"/>
                    <a:pt x="0" y="9245"/>
                    <a:pt x="616" y="10135"/>
                  </a:cubicBezTo>
                  <a:cubicBezTo>
                    <a:pt x="974" y="10665"/>
                    <a:pt x="1602" y="10908"/>
                    <a:pt x="2245" y="10908"/>
                  </a:cubicBezTo>
                  <a:cubicBezTo>
                    <a:pt x="2627" y="10908"/>
                    <a:pt x="3015" y="10822"/>
                    <a:pt x="3355" y="10660"/>
                  </a:cubicBezTo>
                  <a:cubicBezTo>
                    <a:pt x="4291" y="10250"/>
                    <a:pt x="4953" y="9405"/>
                    <a:pt x="5592" y="8606"/>
                  </a:cubicBezTo>
                  <a:cubicBezTo>
                    <a:pt x="6985" y="6871"/>
                    <a:pt x="8354" y="5114"/>
                    <a:pt x="9747" y="3356"/>
                  </a:cubicBezTo>
                  <a:cubicBezTo>
                    <a:pt x="8879" y="3105"/>
                    <a:pt x="7966" y="2854"/>
                    <a:pt x="7350" y="2192"/>
                  </a:cubicBezTo>
                  <a:cubicBezTo>
                    <a:pt x="6642" y="1462"/>
                    <a:pt x="6300" y="275"/>
                    <a:pt x="53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46"/>
            <p:cNvSpPr/>
            <p:nvPr/>
          </p:nvSpPr>
          <p:spPr>
            <a:xfrm>
              <a:off x="3731169" y="3626268"/>
              <a:ext cx="179261" cy="217823"/>
            </a:xfrm>
            <a:custGeom>
              <a:avLst/>
              <a:gdLst/>
              <a:ahLst/>
              <a:cxnLst/>
              <a:rect l="l" t="t" r="r" b="b"/>
              <a:pathLst>
                <a:path w="6643" h="8072" extrusionOk="0">
                  <a:moveTo>
                    <a:pt x="5496" y="0"/>
                  </a:moveTo>
                  <a:cubicBezTo>
                    <a:pt x="5180" y="0"/>
                    <a:pt x="4850" y="114"/>
                    <a:pt x="4588" y="288"/>
                  </a:cubicBezTo>
                  <a:cubicBezTo>
                    <a:pt x="3789" y="790"/>
                    <a:pt x="3379" y="1703"/>
                    <a:pt x="2990" y="2548"/>
                  </a:cubicBezTo>
                  <a:cubicBezTo>
                    <a:pt x="2876" y="2822"/>
                    <a:pt x="2739" y="3118"/>
                    <a:pt x="2511" y="3301"/>
                  </a:cubicBezTo>
                  <a:cubicBezTo>
                    <a:pt x="2237" y="3506"/>
                    <a:pt x="1872" y="3552"/>
                    <a:pt x="1552" y="3666"/>
                  </a:cubicBezTo>
                  <a:cubicBezTo>
                    <a:pt x="1073" y="3872"/>
                    <a:pt x="685" y="4282"/>
                    <a:pt x="548" y="4785"/>
                  </a:cubicBezTo>
                  <a:cubicBezTo>
                    <a:pt x="434" y="5173"/>
                    <a:pt x="457" y="5629"/>
                    <a:pt x="274" y="6017"/>
                  </a:cubicBezTo>
                  <a:cubicBezTo>
                    <a:pt x="206" y="6131"/>
                    <a:pt x="114" y="6268"/>
                    <a:pt x="0" y="6360"/>
                  </a:cubicBezTo>
                  <a:cubicBezTo>
                    <a:pt x="388" y="7113"/>
                    <a:pt x="1050" y="7706"/>
                    <a:pt x="1826" y="8003"/>
                  </a:cubicBezTo>
                  <a:cubicBezTo>
                    <a:pt x="1895" y="8026"/>
                    <a:pt x="1941" y="8049"/>
                    <a:pt x="1986" y="8071"/>
                  </a:cubicBezTo>
                  <a:cubicBezTo>
                    <a:pt x="2831" y="7729"/>
                    <a:pt x="3561" y="7044"/>
                    <a:pt x="3926" y="6200"/>
                  </a:cubicBezTo>
                  <a:cubicBezTo>
                    <a:pt x="4177" y="5584"/>
                    <a:pt x="4269" y="4899"/>
                    <a:pt x="4588" y="4305"/>
                  </a:cubicBezTo>
                  <a:cubicBezTo>
                    <a:pt x="4885" y="3712"/>
                    <a:pt x="5410" y="3255"/>
                    <a:pt x="5844" y="2730"/>
                  </a:cubicBezTo>
                  <a:cubicBezTo>
                    <a:pt x="6277" y="2205"/>
                    <a:pt x="6643" y="1543"/>
                    <a:pt x="6528" y="881"/>
                  </a:cubicBezTo>
                  <a:cubicBezTo>
                    <a:pt x="6483" y="653"/>
                    <a:pt x="6391" y="425"/>
                    <a:pt x="6209" y="265"/>
                  </a:cubicBezTo>
                  <a:cubicBezTo>
                    <a:pt x="6012" y="79"/>
                    <a:pt x="5759" y="0"/>
                    <a:pt x="5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Rectangle 7">
            <a:extLst>
              <a:ext uri="{FF2B5EF4-FFF2-40B4-BE49-F238E27FC236}">
                <a16:creationId xmlns:a16="http://schemas.microsoft.com/office/drawing/2014/main" id="{C7643A88-C87C-A54F-AA86-7A304F08B6FE}"/>
              </a:ext>
            </a:extLst>
          </p:cNvPr>
          <p:cNvSpPr/>
          <p:nvPr/>
        </p:nvSpPr>
        <p:spPr>
          <a:xfrm>
            <a:off x="642726" y="1697254"/>
            <a:ext cx="9951559" cy="1938992"/>
          </a:xfrm>
          <a:prstGeom prst="rect">
            <a:avLst/>
          </a:prstGeom>
        </p:spPr>
        <p:txBody>
          <a:bodyPr wrap="square">
            <a:spAutoFit/>
          </a:bodyPr>
          <a:lstStyle/>
          <a:p>
            <a:pPr marL="342900" indent="-342900">
              <a:buFont typeface="Wingdings" pitchFamily="2" charset="2"/>
              <a:buChar char="q"/>
            </a:pPr>
            <a:r>
              <a:rPr lang="en-US" sz="2400" b="1" dirty="0">
                <a:solidFill>
                  <a:schemeClr val="dk1"/>
                </a:solidFill>
                <a:latin typeface="Comfortaa"/>
              </a:rPr>
              <a:t>Swelling of scrotum</a:t>
            </a:r>
          </a:p>
          <a:p>
            <a:pPr marL="342900" indent="-342900">
              <a:buFont typeface="Wingdings" pitchFamily="2" charset="2"/>
              <a:buChar char="q"/>
            </a:pPr>
            <a:r>
              <a:rPr lang="en-US" sz="2400" b="1" dirty="0">
                <a:solidFill>
                  <a:schemeClr val="dk1"/>
                </a:solidFill>
                <a:latin typeface="Comfortaa"/>
              </a:rPr>
              <a:t>Pain sometime</a:t>
            </a:r>
          </a:p>
          <a:p>
            <a:pPr marL="342900" indent="-342900">
              <a:buFont typeface="Wingdings" pitchFamily="2" charset="2"/>
              <a:buChar char="q"/>
            </a:pPr>
            <a:r>
              <a:rPr lang="en-US" sz="2400" b="1" dirty="0">
                <a:solidFill>
                  <a:schemeClr val="dk1"/>
                </a:solidFill>
                <a:latin typeface="Comfortaa"/>
              </a:rPr>
              <a:t>Redness of scrotum</a:t>
            </a:r>
          </a:p>
          <a:p>
            <a:pPr marL="342900" indent="-342900">
              <a:buFont typeface="Wingdings" pitchFamily="2" charset="2"/>
              <a:buChar char="q"/>
            </a:pPr>
            <a:r>
              <a:rPr lang="en-US" sz="2400" b="1" dirty="0">
                <a:solidFill>
                  <a:schemeClr val="dk1"/>
                </a:solidFill>
                <a:latin typeface="Comfortaa"/>
              </a:rPr>
              <a:t>Feeling of pressure at base of penis present.</a:t>
            </a:r>
          </a:p>
          <a:p>
            <a:endParaRPr lang="en-US" sz="2400" b="1" dirty="0">
              <a:solidFill>
                <a:schemeClr val="dk1"/>
              </a:solidFill>
              <a:latin typeface="Comfortaa"/>
            </a:endParaRPr>
          </a:p>
        </p:txBody>
      </p:sp>
    </p:spTree>
    <p:extLst>
      <p:ext uri="{BB962C8B-B14F-4D97-AF65-F5344CB8AC3E}">
        <p14:creationId xmlns:p14="http://schemas.microsoft.com/office/powerpoint/2010/main" val="1951005515"/>
      </p:ext>
    </p:extLst>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29"/>
        <p:cNvGrpSpPr/>
        <p:nvPr/>
      </p:nvGrpSpPr>
      <p:grpSpPr>
        <a:xfrm>
          <a:off x="0" y="0"/>
          <a:ext cx="0" cy="0"/>
          <a:chOff x="0" y="0"/>
          <a:chExt cx="0" cy="0"/>
        </a:xfrm>
      </p:grpSpPr>
      <p:sp>
        <p:nvSpPr>
          <p:cNvPr id="1730" name="Google Shape;1730;p58"/>
          <p:cNvSpPr txBox="1">
            <a:spLocks noGrp="1"/>
          </p:cNvSpPr>
          <p:nvPr>
            <p:ph type="title"/>
          </p:nvPr>
        </p:nvSpPr>
        <p:spPr>
          <a:xfrm>
            <a:off x="1389740" y="250058"/>
            <a:ext cx="6298948" cy="1059815"/>
          </a:xfrm>
          <a:prstGeom prst="rect">
            <a:avLst/>
          </a:prstGeom>
        </p:spPr>
        <p:txBody>
          <a:bodyPr spcFirstLastPara="1" wrap="square" lIns="91425" tIns="91425" rIns="91425" bIns="91425" anchor="ctr" anchorCtr="0">
            <a:noAutofit/>
          </a:bodyPr>
          <a:lstStyle/>
          <a:p>
            <a:pPr lvl="0"/>
            <a:r>
              <a:rPr lang="en-US" sz="4000" dirty="0">
                <a:solidFill>
                  <a:schemeClr val="accent1"/>
                </a:solidFill>
              </a:rPr>
              <a:t>DIAGNOSTIC EVALUATIONS</a:t>
            </a:r>
            <a:endParaRPr sz="4000" dirty="0">
              <a:solidFill>
                <a:schemeClr val="accent1"/>
              </a:solidFill>
            </a:endParaRPr>
          </a:p>
        </p:txBody>
      </p:sp>
      <p:sp>
        <p:nvSpPr>
          <p:cNvPr id="1731" name="Google Shape;1731;p58"/>
          <p:cNvSpPr txBox="1">
            <a:spLocks noGrp="1"/>
          </p:cNvSpPr>
          <p:nvPr>
            <p:ph type="subTitle" idx="1"/>
          </p:nvPr>
        </p:nvSpPr>
        <p:spPr>
          <a:xfrm>
            <a:off x="856919" y="1229789"/>
            <a:ext cx="7292606" cy="942900"/>
          </a:xfrm>
          <a:prstGeom prst="rect">
            <a:avLst/>
          </a:prstGeom>
        </p:spPr>
        <p:txBody>
          <a:bodyPr spcFirstLastPara="1" wrap="square" lIns="91425" tIns="91425" rIns="91425" bIns="91425" anchor="t" anchorCtr="0">
            <a:noAutofit/>
          </a:bodyPr>
          <a:lstStyle/>
          <a:p>
            <a:pPr algn="l">
              <a:buFont typeface="Wingdings" pitchFamily="2" charset="2"/>
              <a:buChar char="ü"/>
            </a:pPr>
            <a:r>
              <a:rPr lang="en-US" sz="2000" b="1" dirty="0"/>
              <a:t>History taking </a:t>
            </a:r>
          </a:p>
          <a:p>
            <a:pPr algn="l">
              <a:buFont typeface="Wingdings" pitchFamily="2" charset="2"/>
              <a:buChar char="ü"/>
            </a:pPr>
            <a:r>
              <a:rPr lang="en-US" sz="2000" b="1" dirty="0"/>
              <a:t>Physical examination</a:t>
            </a:r>
          </a:p>
          <a:p>
            <a:pPr algn="l">
              <a:buFont typeface="Wingdings" pitchFamily="2" charset="2"/>
              <a:buChar char="ü"/>
            </a:pPr>
            <a:r>
              <a:rPr lang="en-US" sz="2000" b="1" i="1" dirty="0">
                <a:solidFill>
                  <a:srgbClr val="FF0000"/>
                </a:solidFill>
              </a:rPr>
              <a:t>Transillumination</a:t>
            </a:r>
            <a:r>
              <a:rPr lang="en-US" sz="2000" b="1" dirty="0"/>
              <a:t>: It is a test used to identify </a:t>
            </a:r>
          </a:p>
          <a:p>
            <a:pPr algn="l">
              <a:buFont typeface="Wingdings" pitchFamily="2" charset="2"/>
              <a:buChar char="ü"/>
            </a:pPr>
            <a:r>
              <a:rPr lang="en-US" sz="2000" b="1" dirty="0"/>
              <a:t>abnormalities in an organ or body cavity. The test is </a:t>
            </a:r>
          </a:p>
          <a:p>
            <a:pPr algn="l">
              <a:buFont typeface="Wingdings" pitchFamily="2" charset="2"/>
              <a:buChar char="ü"/>
            </a:pPr>
            <a:r>
              <a:rPr lang="en-US" sz="2000" b="1" dirty="0"/>
              <a:t>performed in a dark room, with a bright light shined at </a:t>
            </a:r>
          </a:p>
          <a:p>
            <a:pPr algn="l">
              <a:buFont typeface="Wingdings" pitchFamily="2" charset="2"/>
              <a:buChar char="ü"/>
            </a:pPr>
            <a:r>
              <a:rPr lang="en-US" sz="2000" b="1" dirty="0"/>
              <a:t>a specific body part to see the structures beneath the skin</a:t>
            </a:r>
          </a:p>
          <a:p>
            <a:pPr algn="l">
              <a:buFont typeface="Wingdings" pitchFamily="2" charset="2"/>
              <a:buChar char="ü"/>
            </a:pPr>
            <a:r>
              <a:rPr lang="en-US" sz="2000" b="1" dirty="0"/>
              <a:t>Ultrasound of scrotum done to rule out presence of  fluid</a:t>
            </a:r>
          </a:p>
          <a:p>
            <a:pPr algn="l">
              <a:buFont typeface="Wingdings" pitchFamily="2" charset="2"/>
              <a:buChar char="ü"/>
            </a:pPr>
            <a:r>
              <a:rPr lang="en-US" sz="2000" b="1" dirty="0"/>
              <a:t>Blood test done to rule out infection.</a:t>
            </a:r>
            <a:endParaRPr sz="1800" b="1" dirty="0"/>
          </a:p>
        </p:txBody>
      </p:sp>
      <p:sp>
        <p:nvSpPr>
          <p:cNvPr id="1732" name="Google Shape;1732;p58"/>
          <p:cNvSpPr/>
          <p:nvPr/>
        </p:nvSpPr>
        <p:spPr>
          <a:xfrm flipH="1">
            <a:off x="3731013" y="4013540"/>
            <a:ext cx="68123" cy="64985"/>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58"/>
          <p:cNvSpPr/>
          <p:nvPr/>
        </p:nvSpPr>
        <p:spPr>
          <a:xfrm flipH="1">
            <a:off x="2229098" y="4317742"/>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58"/>
          <p:cNvSpPr/>
          <p:nvPr/>
        </p:nvSpPr>
        <p:spPr>
          <a:xfrm rot="5735881">
            <a:off x="6900571" y="1174077"/>
            <a:ext cx="143061" cy="117729"/>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58"/>
          <p:cNvSpPr/>
          <p:nvPr/>
        </p:nvSpPr>
        <p:spPr>
          <a:xfrm>
            <a:off x="8511300" y="1084123"/>
            <a:ext cx="205140" cy="205140"/>
          </a:xfrm>
          <a:custGeom>
            <a:avLst/>
            <a:gdLst/>
            <a:ahLst/>
            <a:cxnLst/>
            <a:rect l="l" t="t" r="r" b="b"/>
            <a:pathLst>
              <a:path w="7602" h="7602" extrusionOk="0">
                <a:moveTo>
                  <a:pt x="2648" y="1"/>
                </a:moveTo>
                <a:cubicBezTo>
                  <a:pt x="2420" y="1"/>
                  <a:pt x="2237" y="183"/>
                  <a:pt x="2237" y="434"/>
                </a:cubicBezTo>
                <a:lnTo>
                  <a:pt x="2237" y="1804"/>
                </a:lnTo>
                <a:cubicBezTo>
                  <a:pt x="2237" y="2032"/>
                  <a:pt x="2032" y="2215"/>
                  <a:pt x="1804" y="2215"/>
                </a:cubicBezTo>
                <a:lnTo>
                  <a:pt x="434" y="2215"/>
                </a:lnTo>
                <a:cubicBezTo>
                  <a:pt x="206" y="2215"/>
                  <a:pt x="0" y="2420"/>
                  <a:pt x="0" y="2648"/>
                </a:cubicBezTo>
                <a:lnTo>
                  <a:pt x="0" y="4954"/>
                </a:lnTo>
                <a:cubicBezTo>
                  <a:pt x="0" y="5182"/>
                  <a:pt x="206" y="5387"/>
                  <a:pt x="434" y="5387"/>
                </a:cubicBezTo>
                <a:lnTo>
                  <a:pt x="1804" y="5387"/>
                </a:lnTo>
                <a:cubicBezTo>
                  <a:pt x="2032" y="5387"/>
                  <a:pt x="2237" y="5570"/>
                  <a:pt x="2237" y="5798"/>
                </a:cubicBezTo>
                <a:lnTo>
                  <a:pt x="2237" y="7168"/>
                </a:lnTo>
                <a:cubicBezTo>
                  <a:pt x="2237" y="7419"/>
                  <a:pt x="2420" y="7601"/>
                  <a:pt x="2648" y="7601"/>
                </a:cubicBezTo>
                <a:lnTo>
                  <a:pt x="4976" y="7601"/>
                </a:lnTo>
                <a:cubicBezTo>
                  <a:pt x="5205" y="7601"/>
                  <a:pt x="5387" y="7419"/>
                  <a:pt x="5387" y="7168"/>
                </a:cubicBezTo>
                <a:lnTo>
                  <a:pt x="5387" y="5798"/>
                </a:lnTo>
                <a:cubicBezTo>
                  <a:pt x="5387" y="5570"/>
                  <a:pt x="5570" y="5387"/>
                  <a:pt x="5798" y="5387"/>
                </a:cubicBezTo>
                <a:lnTo>
                  <a:pt x="7190" y="5387"/>
                </a:lnTo>
                <a:cubicBezTo>
                  <a:pt x="7419" y="5387"/>
                  <a:pt x="7601" y="5182"/>
                  <a:pt x="7601" y="4954"/>
                </a:cubicBezTo>
                <a:lnTo>
                  <a:pt x="7601" y="2648"/>
                </a:lnTo>
                <a:cubicBezTo>
                  <a:pt x="7601" y="2420"/>
                  <a:pt x="7419" y="2215"/>
                  <a:pt x="7190" y="2215"/>
                </a:cubicBezTo>
                <a:lnTo>
                  <a:pt x="5798" y="2215"/>
                </a:lnTo>
                <a:cubicBezTo>
                  <a:pt x="5570" y="2215"/>
                  <a:pt x="5387" y="2032"/>
                  <a:pt x="5387" y="1804"/>
                </a:cubicBezTo>
                <a:lnTo>
                  <a:pt x="5387" y="434"/>
                </a:lnTo>
                <a:cubicBezTo>
                  <a:pt x="5387" y="183"/>
                  <a:pt x="5205" y="1"/>
                  <a:pt x="49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58"/>
          <p:cNvSpPr/>
          <p:nvPr/>
        </p:nvSpPr>
        <p:spPr>
          <a:xfrm>
            <a:off x="652400" y="1662764"/>
            <a:ext cx="204519" cy="204519"/>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58"/>
          <p:cNvSpPr/>
          <p:nvPr/>
        </p:nvSpPr>
        <p:spPr>
          <a:xfrm>
            <a:off x="4606050" y="3652689"/>
            <a:ext cx="204519" cy="204519"/>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58"/>
          <p:cNvSpPr/>
          <p:nvPr/>
        </p:nvSpPr>
        <p:spPr>
          <a:xfrm>
            <a:off x="2190622" y="712605"/>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58"/>
          <p:cNvSpPr/>
          <p:nvPr/>
        </p:nvSpPr>
        <p:spPr>
          <a:xfrm flipH="1">
            <a:off x="5575668" y="3772813"/>
            <a:ext cx="174640" cy="113416"/>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40" name="Google Shape;1740;p58"/>
          <p:cNvGrpSpPr/>
          <p:nvPr/>
        </p:nvGrpSpPr>
        <p:grpSpPr>
          <a:xfrm>
            <a:off x="1938759" y="909765"/>
            <a:ext cx="150927" cy="143533"/>
            <a:chOff x="3716290" y="4256524"/>
            <a:chExt cx="150927" cy="143533"/>
          </a:xfrm>
        </p:grpSpPr>
        <p:sp>
          <p:nvSpPr>
            <p:cNvPr id="1741" name="Google Shape;1741;p58"/>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58"/>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58"/>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4" name="Google Shape;1744;p58"/>
          <p:cNvGrpSpPr/>
          <p:nvPr/>
        </p:nvGrpSpPr>
        <p:grpSpPr>
          <a:xfrm rot="-5712340">
            <a:off x="1378826" y="674016"/>
            <a:ext cx="199303" cy="251690"/>
            <a:chOff x="3311031" y="3025663"/>
            <a:chExt cx="308584" cy="389695"/>
          </a:xfrm>
        </p:grpSpPr>
        <p:sp>
          <p:nvSpPr>
            <p:cNvPr id="1745" name="Google Shape;1745;p58"/>
            <p:cNvSpPr/>
            <p:nvPr/>
          </p:nvSpPr>
          <p:spPr>
            <a:xfrm flipH="1">
              <a:off x="3311031" y="3025663"/>
              <a:ext cx="308584" cy="389695"/>
            </a:xfrm>
            <a:custGeom>
              <a:avLst/>
              <a:gdLst/>
              <a:ahLst/>
              <a:cxnLst/>
              <a:rect l="l" t="t" r="r" b="b"/>
              <a:pathLst>
                <a:path w="15408" h="19458" extrusionOk="0">
                  <a:moveTo>
                    <a:pt x="11748" y="0"/>
                  </a:moveTo>
                  <a:cubicBezTo>
                    <a:pt x="11325" y="0"/>
                    <a:pt x="10903" y="69"/>
                    <a:pt x="10501" y="209"/>
                  </a:cubicBezTo>
                  <a:cubicBezTo>
                    <a:pt x="8789" y="802"/>
                    <a:pt x="7716" y="2445"/>
                    <a:pt x="6757" y="3998"/>
                  </a:cubicBezTo>
                  <a:cubicBezTo>
                    <a:pt x="4771" y="7239"/>
                    <a:pt x="2786" y="10503"/>
                    <a:pt x="777" y="13744"/>
                  </a:cubicBezTo>
                  <a:cubicBezTo>
                    <a:pt x="1" y="15022"/>
                    <a:pt x="161" y="17008"/>
                    <a:pt x="1279" y="18263"/>
                  </a:cubicBezTo>
                  <a:cubicBezTo>
                    <a:pt x="1958" y="19027"/>
                    <a:pt x="2996" y="19458"/>
                    <a:pt x="4019" y="19458"/>
                  </a:cubicBezTo>
                  <a:cubicBezTo>
                    <a:pt x="4647" y="19458"/>
                    <a:pt x="5269" y="19295"/>
                    <a:pt x="5799" y="18948"/>
                  </a:cubicBezTo>
                  <a:cubicBezTo>
                    <a:pt x="6278" y="18629"/>
                    <a:pt x="6666" y="18218"/>
                    <a:pt x="7031" y="17761"/>
                  </a:cubicBezTo>
                  <a:cubicBezTo>
                    <a:pt x="7579" y="17099"/>
                    <a:pt x="8058" y="16392"/>
                    <a:pt x="8538" y="15661"/>
                  </a:cubicBezTo>
                  <a:cubicBezTo>
                    <a:pt x="10683" y="12443"/>
                    <a:pt x="12852" y="9225"/>
                    <a:pt x="14586" y="5755"/>
                  </a:cubicBezTo>
                  <a:cubicBezTo>
                    <a:pt x="14906" y="5116"/>
                    <a:pt x="15225" y="4431"/>
                    <a:pt x="15294" y="3701"/>
                  </a:cubicBezTo>
                  <a:cubicBezTo>
                    <a:pt x="15408" y="2537"/>
                    <a:pt x="14837" y="1327"/>
                    <a:pt x="13879" y="642"/>
                  </a:cubicBezTo>
                  <a:cubicBezTo>
                    <a:pt x="13250" y="218"/>
                    <a:pt x="12500" y="0"/>
                    <a:pt x="11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58"/>
            <p:cNvSpPr/>
            <p:nvPr/>
          </p:nvSpPr>
          <p:spPr>
            <a:xfrm flipH="1">
              <a:off x="3311033" y="3038519"/>
              <a:ext cx="285712" cy="376837"/>
            </a:xfrm>
            <a:custGeom>
              <a:avLst/>
              <a:gdLst/>
              <a:ahLst/>
              <a:cxnLst/>
              <a:rect l="l" t="t" r="r" b="b"/>
              <a:pathLst>
                <a:path w="14266" h="18816" extrusionOk="0">
                  <a:moveTo>
                    <a:pt x="12737" y="0"/>
                  </a:moveTo>
                  <a:cubicBezTo>
                    <a:pt x="12737" y="0"/>
                    <a:pt x="13262" y="2306"/>
                    <a:pt x="11641" y="4816"/>
                  </a:cubicBezTo>
                  <a:cubicBezTo>
                    <a:pt x="10020" y="7327"/>
                    <a:pt x="5181" y="15156"/>
                    <a:pt x="3903" y="16571"/>
                  </a:cubicBezTo>
                  <a:cubicBezTo>
                    <a:pt x="3155" y="17401"/>
                    <a:pt x="1970" y="17599"/>
                    <a:pt x="1100" y="17599"/>
                  </a:cubicBezTo>
                  <a:cubicBezTo>
                    <a:pt x="510" y="17599"/>
                    <a:pt x="65" y="17508"/>
                    <a:pt x="0" y="17462"/>
                  </a:cubicBezTo>
                  <a:lnTo>
                    <a:pt x="0" y="17462"/>
                  </a:lnTo>
                  <a:cubicBezTo>
                    <a:pt x="46" y="17507"/>
                    <a:pt x="91" y="17553"/>
                    <a:pt x="137" y="17621"/>
                  </a:cubicBezTo>
                  <a:cubicBezTo>
                    <a:pt x="816" y="18385"/>
                    <a:pt x="1854" y="18816"/>
                    <a:pt x="2877" y="18816"/>
                  </a:cubicBezTo>
                  <a:cubicBezTo>
                    <a:pt x="3505" y="18816"/>
                    <a:pt x="4127" y="18653"/>
                    <a:pt x="4657" y="18306"/>
                  </a:cubicBezTo>
                  <a:cubicBezTo>
                    <a:pt x="5136" y="17987"/>
                    <a:pt x="5524" y="17576"/>
                    <a:pt x="5889" y="17119"/>
                  </a:cubicBezTo>
                  <a:cubicBezTo>
                    <a:pt x="6414" y="16457"/>
                    <a:pt x="6916" y="15750"/>
                    <a:pt x="7396" y="15019"/>
                  </a:cubicBezTo>
                  <a:cubicBezTo>
                    <a:pt x="9541" y="11801"/>
                    <a:pt x="11710" y="8583"/>
                    <a:pt x="13444" y="5113"/>
                  </a:cubicBezTo>
                  <a:cubicBezTo>
                    <a:pt x="13764" y="4474"/>
                    <a:pt x="14083" y="3789"/>
                    <a:pt x="14152" y="3059"/>
                  </a:cubicBezTo>
                  <a:cubicBezTo>
                    <a:pt x="14266" y="1895"/>
                    <a:pt x="13695" y="685"/>
                    <a:pt x="12737" y="0"/>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58"/>
            <p:cNvSpPr/>
            <p:nvPr/>
          </p:nvSpPr>
          <p:spPr>
            <a:xfrm flipH="1">
              <a:off x="3397429" y="3183403"/>
              <a:ext cx="222185" cy="231938"/>
            </a:xfrm>
            <a:custGeom>
              <a:avLst/>
              <a:gdLst/>
              <a:ahLst/>
              <a:cxnLst/>
              <a:rect l="l" t="t" r="r" b="b"/>
              <a:pathLst>
                <a:path w="11094" h="11581" extrusionOk="0">
                  <a:moveTo>
                    <a:pt x="4383" y="1"/>
                  </a:moveTo>
                  <a:cubicBezTo>
                    <a:pt x="3174" y="1964"/>
                    <a:pt x="1987" y="3927"/>
                    <a:pt x="777" y="5867"/>
                  </a:cubicBezTo>
                  <a:cubicBezTo>
                    <a:pt x="1" y="7145"/>
                    <a:pt x="161" y="9131"/>
                    <a:pt x="1279" y="10386"/>
                  </a:cubicBezTo>
                  <a:cubicBezTo>
                    <a:pt x="1958" y="11150"/>
                    <a:pt x="2996" y="11581"/>
                    <a:pt x="4019" y="11581"/>
                  </a:cubicBezTo>
                  <a:cubicBezTo>
                    <a:pt x="4647" y="11581"/>
                    <a:pt x="5269" y="11418"/>
                    <a:pt x="5799" y="11071"/>
                  </a:cubicBezTo>
                  <a:cubicBezTo>
                    <a:pt x="6278" y="10752"/>
                    <a:pt x="6666" y="10341"/>
                    <a:pt x="7031" y="9884"/>
                  </a:cubicBezTo>
                  <a:cubicBezTo>
                    <a:pt x="7579" y="9222"/>
                    <a:pt x="8058" y="8515"/>
                    <a:pt x="8538" y="7784"/>
                  </a:cubicBezTo>
                  <a:cubicBezTo>
                    <a:pt x="9382" y="6506"/>
                    <a:pt x="10249" y="5228"/>
                    <a:pt x="11094" y="3927"/>
                  </a:cubicBezTo>
                  <a:lnTo>
                    <a:pt x="11094" y="3927"/>
                  </a:lnTo>
                  <a:cubicBezTo>
                    <a:pt x="10803" y="3978"/>
                    <a:pt x="10510" y="4002"/>
                    <a:pt x="10218" y="4002"/>
                  </a:cubicBezTo>
                  <a:cubicBezTo>
                    <a:pt x="9207" y="4002"/>
                    <a:pt x="8203" y="3718"/>
                    <a:pt x="7282" y="3311"/>
                  </a:cubicBezTo>
                  <a:cubicBezTo>
                    <a:pt x="6575" y="2991"/>
                    <a:pt x="5890" y="2603"/>
                    <a:pt x="5365" y="2055"/>
                  </a:cubicBezTo>
                  <a:cubicBezTo>
                    <a:pt x="4817" y="1507"/>
                    <a:pt x="4429" y="777"/>
                    <a:pt x="4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58"/>
            <p:cNvSpPr/>
            <p:nvPr/>
          </p:nvSpPr>
          <p:spPr>
            <a:xfrm flipH="1">
              <a:off x="3397432" y="3259740"/>
              <a:ext cx="199314" cy="155594"/>
            </a:xfrm>
            <a:custGeom>
              <a:avLst/>
              <a:gdLst/>
              <a:ahLst/>
              <a:cxnLst/>
              <a:rect l="l" t="t" r="r" b="b"/>
              <a:pathLst>
                <a:path w="9952" h="7769" extrusionOk="0">
                  <a:moveTo>
                    <a:pt x="7669" y="1"/>
                  </a:moveTo>
                  <a:cubicBezTo>
                    <a:pt x="6095" y="2489"/>
                    <a:pt x="4542" y="4817"/>
                    <a:pt x="3903" y="5524"/>
                  </a:cubicBezTo>
                  <a:cubicBezTo>
                    <a:pt x="3155" y="6354"/>
                    <a:pt x="1970" y="6552"/>
                    <a:pt x="1100" y="6552"/>
                  </a:cubicBezTo>
                  <a:cubicBezTo>
                    <a:pt x="510" y="6552"/>
                    <a:pt x="65" y="6461"/>
                    <a:pt x="0" y="6415"/>
                  </a:cubicBezTo>
                  <a:lnTo>
                    <a:pt x="0" y="6415"/>
                  </a:lnTo>
                  <a:cubicBezTo>
                    <a:pt x="46" y="6460"/>
                    <a:pt x="91" y="6506"/>
                    <a:pt x="137" y="6574"/>
                  </a:cubicBezTo>
                  <a:cubicBezTo>
                    <a:pt x="816" y="7338"/>
                    <a:pt x="1854" y="7769"/>
                    <a:pt x="2877" y="7769"/>
                  </a:cubicBezTo>
                  <a:cubicBezTo>
                    <a:pt x="3505" y="7769"/>
                    <a:pt x="4127" y="7606"/>
                    <a:pt x="4657" y="7259"/>
                  </a:cubicBezTo>
                  <a:cubicBezTo>
                    <a:pt x="5136" y="6940"/>
                    <a:pt x="5524" y="6529"/>
                    <a:pt x="5889" y="6072"/>
                  </a:cubicBezTo>
                  <a:cubicBezTo>
                    <a:pt x="6437" y="5410"/>
                    <a:pt x="6916" y="4703"/>
                    <a:pt x="7396" y="3972"/>
                  </a:cubicBezTo>
                  <a:cubicBezTo>
                    <a:pt x="8240" y="2694"/>
                    <a:pt x="9107" y="1416"/>
                    <a:pt x="9952" y="115"/>
                  </a:cubicBezTo>
                  <a:lnTo>
                    <a:pt x="9952" y="115"/>
                  </a:lnTo>
                  <a:cubicBezTo>
                    <a:pt x="9679" y="164"/>
                    <a:pt x="9403" y="187"/>
                    <a:pt x="9126" y="187"/>
                  </a:cubicBezTo>
                  <a:cubicBezTo>
                    <a:pt x="8639" y="187"/>
                    <a:pt x="8150" y="117"/>
                    <a:pt x="76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9" name="Google Shape;1749;p58"/>
          <p:cNvGrpSpPr/>
          <p:nvPr/>
        </p:nvGrpSpPr>
        <p:grpSpPr>
          <a:xfrm>
            <a:off x="7379102" y="461577"/>
            <a:ext cx="355216" cy="305683"/>
            <a:chOff x="2581492" y="1663973"/>
            <a:chExt cx="447094" cy="384748"/>
          </a:xfrm>
        </p:grpSpPr>
        <p:sp>
          <p:nvSpPr>
            <p:cNvPr id="1750" name="Google Shape;1750;p58"/>
            <p:cNvSpPr/>
            <p:nvPr/>
          </p:nvSpPr>
          <p:spPr>
            <a:xfrm flipH="1">
              <a:off x="2581492" y="1663973"/>
              <a:ext cx="447094" cy="384748"/>
            </a:xfrm>
            <a:custGeom>
              <a:avLst/>
              <a:gdLst/>
              <a:ahLst/>
              <a:cxnLst/>
              <a:rect l="l" t="t" r="r" b="b"/>
              <a:pathLst>
                <a:path w="22324" h="19211" extrusionOk="0">
                  <a:moveTo>
                    <a:pt x="17667" y="1"/>
                  </a:moveTo>
                  <a:cubicBezTo>
                    <a:pt x="17065" y="1"/>
                    <a:pt x="16463" y="115"/>
                    <a:pt x="15909" y="347"/>
                  </a:cubicBezTo>
                  <a:cubicBezTo>
                    <a:pt x="14973" y="735"/>
                    <a:pt x="14197" y="1443"/>
                    <a:pt x="13444" y="2105"/>
                  </a:cubicBezTo>
                  <a:cubicBezTo>
                    <a:pt x="10020" y="5140"/>
                    <a:pt x="6505" y="8085"/>
                    <a:pt x="2944" y="10938"/>
                  </a:cubicBezTo>
                  <a:cubicBezTo>
                    <a:pt x="2283" y="11440"/>
                    <a:pt x="1643" y="11965"/>
                    <a:pt x="1164" y="12627"/>
                  </a:cubicBezTo>
                  <a:cubicBezTo>
                    <a:pt x="0" y="14293"/>
                    <a:pt x="297" y="16827"/>
                    <a:pt x="1826" y="18174"/>
                  </a:cubicBezTo>
                  <a:cubicBezTo>
                    <a:pt x="2610" y="18875"/>
                    <a:pt x="3686" y="19211"/>
                    <a:pt x="4730" y="19211"/>
                  </a:cubicBezTo>
                  <a:cubicBezTo>
                    <a:pt x="5690" y="19211"/>
                    <a:pt x="6625" y="18926"/>
                    <a:pt x="7281" y="18379"/>
                  </a:cubicBezTo>
                  <a:cubicBezTo>
                    <a:pt x="11230" y="15115"/>
                    <a:pt x="15179" y="11874"/>
                    <a:pt x="19128" y="8610"/>
                  </a:cubicBezTo>
                  <a:cubicBezTo>
                    <a:pt x="20178" y="7742"/>
                    <a:pt x="21273" y="6829"/>
                    <a:pt x="21753" y="5551"/>
                  </a:cubicBezTo>
                  <a:cubicBezTo>
                    <a:pt x="22323" y="4022"/>
                    <a:pt x="21821" y="2127"/>
                    <a:pt x="20566" y="1055"/>
                  </a:cubicBezTo>
                  <a:cubicBezTo>
                    <a:pt x="19780" y="356"/>
                    <a:pt x="18725" y="1"/>
                    <a:pt x="17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58"/>
            <p:cNvSpPr/>
            <p:nvPr/>
          </p:nvSpPr>
          <p:spPr>
            <a:xfrm flipH="1">
              <a:off x="2584239" y="1703363"/>
              <a:ext cx="418294" cy="345354"/>
            </a:xfrm>
            <a:custGeom>
              <a:avLst/>
              <a:gdLst/>
              <a:ahLst/>
              <a:cxnLst/>
              <a:rect l="l" t="t" r="r" b="b"/>
              <a:pathLst>
                <a:path w="20886" h="17244" extrusionOk="0">
                  <a:moveTo>
                    <a:pt x="20041" y="1"/>
                  </a:moveTo>
                  <a:cubicBezTo>
                    <a:pt x="20041" y="23"/>
                    <a:pt x="20223" y="1827"/>
                    <a:pt x="17370" y="4360"/>
                  </a:cubicBezTo>
                  <a:cubicBezTo>
                    <a:pt x="14494" y="6917"/>
                    <a:pt x="5661" y="13924"/>
                    <a:pt x="4337" y="14677"/>
                  </a:cubicBezTo>
                  <a:cubicBezTo>
                    <a:pt x="3328" y="15251"/>
                    <a:pt x="2002" y="15785"/>
                    <a:pt x="923" y="15785"/>
                  </a:cubicBezTo>
                  <a:cubicBezTo>
                    <a:pt x="585" y="15785"/>
                    <a:pt x="272" y="15733"/>
                    <a:pt x="0" y="15613"/>
                  </a:cubicBezTo>
                  <a:lnTo>
                    <a:pt x="0" y="15613"/>
                  </a:lnTo>
                  <a:cubicBezTo>
                    <a:pt x="137" y="15819"/>
                    <a:pt x="320" y="16024"/>
                    <a:pt x="525" y="16207"/>
                  </a:cubicBezTo>
                  <a:cubicBezTo>
                    <a:pt x="1309" y="16908"/>
                    <a:pt x="2385" y="17244"/>
                    <a:pt x="3429" y="17244"/>
                  </a:cubicBezTo>
                  <a:cubicBezTo>
                    <a:pt x="4389" y="17244"/>
                    <a:pt x="5324" y="16959"/>
                    <a:pt x="5980" y="16412"/>
                  </a:cubicBezTo>
                  <a:cubicBezTo>
                    <a:pt x="9929" y="13148"/>
                    <a:pt x="13878" y="9907"/>
                    <a:pt x="17827" y="6643"/>
                  </a:cubicBezTo>
                  <a:cubicBezTo>
                    <a:pt x="18877" y="5775"/>
                    <a:pt x="19972" y="4862"/>
                    <a:pt x="20452" y="3584"/>
                  </a:cubicBezTo>
                  <a:cubicBezTo>
                    <a:pt x="20885" y="2420"/>
                    <a:pt x="20703" y="1051"/>
                    <a:pt x="200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58"/>
            <p:cNvSpPr/>
            <p:nvPr/>
          </p:nvSpPr>
          <p:spPr>
            <a:xfrm flipH="1">
              <a:off x="2754289" y="1801187"/>
              <a:ext cx="274297" cy="247520"/>
            </a:xfrm>
            <a:custGeom>
              <a:avLst/>
              <a:gdLst/>
              <a:ahLst/>
              <a:cxnLst/>
              <a:rect l="l" t="t" r="r" b="b"/>
              <a:pathLst>
                <a:path w="13696" h="12359" extrusionOk="0">
                  <a:moveTo>
                    <a:pt x="7920" y="0"/>
                  </a:moveTo>
                  <a:cubicBezTo>
                    <a:pt x="6277" y="1370"/>
                    <a:pt x="4611" y="2739"/>
                    <a:pt x="2944" y="4086"/>
                  </a:cubicBezTo>
                  <a:cubicBezTo>
                    <a:pt x="2283" y="4588"/>
                    <a:pt x="1643" y="5113"/>
                    <a:pt x="1164" y="5775"/>
                  </a:cubicBezTo>
                  <a:cubicBezTo>
                    <a:pt x="0" y="7441"/>
                    <a:pt x="297" y="9975"/>
                    <a:pt x="1826" y="11322"/>
                  </a:cubicBezTo>
                  <a:cubicBezTo>
                    <a:pt x="2610" y="12023"/>
                    <a:pt x="3686" y="12359"/>
                    <a:pt x="4730" y="12359"/>
                  </a:cubicBezTo>
                  <a:cubicBezTo>
                    <a:pt x="5690" y="12359"/>
                    <a:pt x="6625" y="12074"/>
                    <a:pt x="7281" y="11527"/>
                  </a:cubicBezTo>
                  <a:cubicBezTo>
                    <a:pt x="9381" y="9792"/>
                    <a:pt x="11481" y="8080"/>
                    <a:pt x="13581" y="6346"/>
                  </a:cubicBezTo>
                  <a:cubicBezTo>
                    <a:pt x="13695" y="4771"/>
                    <a:pt x="13170" y="3150"/>
                    <a:pt x="12120" y="1986"/>
                  </a:cubicBezTo>
                  <a:cubicBezTo>
                    <a:pt x="11070" y="799"/>
                    <a:pt x="9518" y="69"/>
                    <a:pt x="79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58"/>
            <p:cNvSpPr/>
            <p:nvPr/>
          </p:nvSpPr>
          <p:spPr>
            <a:xfrm flipH="1">
              <a:off x="2755214" y="1880708"/>
              <a:ext cx="247320" cy="167991"/>
            </a:xfrm>
            <a:custGeom>
              <a:avLst/>
              <a:gdLst/>
              <a:ahLst/>
              <a:cxnLst/>
              <a:rect l="l" t="t" r="r" b="b"/>
              <a:pathLst>
                <a:path w="12349" h="8388" extrusionOk="0">
                  <a:moveTo>
                    <a:pt x="11961" y="1"/>
                  </a:moveTo>
                  <a:cubicBezTo>
                    <a:pt x="8651" y="2649"/>
                    <a:pt x="5136" y="5365"/>
                    <a:pt x="4337" y="5821"/>
                  </a:cubicBezTo>
                  <a:cubicBezTo>
                    <a:pt x="3328" y="6395"/>
                    <a:pt x="2002" y="6929"/>
                    <a:pt x="923" y="6929"/>
                  </a:cubicBezTo>
                  <a:cubicBezTo>
                    <a:pt x="585" y="6929"/>
                    <a:pt x="272" y="6877"/>
                    <a:pt x="0" y="6757"/>
                  </a:cubicBezTo>
                  <a:lnTo>
                    <a:pt x="0" y="6757"/>
                  </a:lnTo>
                  <a:cubicBezTo>
                    <a:pt x="69" y="6871"/>
                    <a:pt x="160" y="6963"/>
                    <a:pt x="228" y="7054"/>
                  </a:cubicBezTo>
                  <a:lnTo>
                    <a:pt x="251" y="7077"/>
                  </a:lnTo>
                  <a:cubicBezTo>
                    <a:pt x="320" y="7168"/>
                    <a:pt x="411" y="7259"/>
                    <a:pt x="525" y="7351"/>
                  </a:cubicBezTo>
                  <a:cubicBezTo>
                    <a:pt x="1309" y="8052"/>
                    <a:pt x="2385" y="8388"/>
                    <a:pt x="3429" y="8388"/>
                  </a:cubicBezTo>
                  <a:cubicBezTo>
                    <a:pt x="4389" y="8388"/>
                    <a:pt x="5324" y="8103"/>
                    <a:pt x="5980" y="7556"/>
                  </a:cubicBezTo>
                  <a:cubicBezTo>
                    <a:pt x="8080" y="5821"/>
                    <a:pt x="10180" y="4109"/>
                    <a:pt x="12280" y="2375"/>
                  </a:cubicBezTo>
                  <a:cubicBezTo>
                    <a:pt x="12349" y="1576"/>
                    <a:pt x="12234" y="754"/>
                    <a:pt x="11961" y="1"/>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31">
                                            <p:txEl>
                                              <p:pRg st="0" end="0"/>
                                            </p:txEl>
                                          </p:spTgt>
                                        </p:tgtEl>
                                        <p:attrNameLst>
                                          <p:attrName>style.visibility</p:attrName>
                                        </p:attrNameLst>
                                      </p:cBhvr>
                                      <p:to>
                                        <p:strVal val="visible"/>
                                      </p:to>
                                    </p:set>
                                    <p:anim calcmode="lin" valueType="num">
                                      <p:cBhvr>
                                        <p:cTn id="7" dur="1000" fill="hold"/>
                                        <p:tgtEl>
                                          <p:spTgt spid="173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731">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731">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73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731">
                                            <p:txEl>
                                              <p:pRg st="1" end="1"/>
                                            </p:txEl>
                                          </p:spTgt>
                                        </p:tgtEl>
                                        <p:attrNameLst>
                                          <p:attrName>style.visibility</p:attrName>
                                        </p:attrNameLst>
                                      </p:cBhvr>
                                      <p:to>
                                        <p:strVal val="visible"/>
                                      </p:to>
                                    </p:set>
                                    <p:anim calcmode="lin" valueType="num">
                                      <p:cBhvr>
                                        <p:cTn id="15" dur="1000" fill="hold"/>
                                        <p:tgtEl>
                                          <p:spTgt spid="1731">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731">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731">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1731">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731">
                                            <p:txEl>
                                              <p:pRg st="2" end="2"/>
                                            </p:txEl>
                                          </p:spTgt>
                                        </p:tgtEl>
                                        <p:attrNameLst>
                                          <p:attrName>style.visibility</p:attrName>
                                        </p:attrNameLst>
                                      </p:cBhvr>
                                      <p:to>
                                        <p:strVal val="visible"/>
                                      </p:to>
                                    </p:set>
                                    <p:anim calcmode="lin" valueType="num">
                                      <p:cBhvr>
                                        <p:cTn id="23" dur="1000" fill="hold"/>
                                        <p:tgtEl>
                                          <p:spTgt spid="1731">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731">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731">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1731">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731">
                                            <p:txEl>
                                              <p:pRg st="3" end="3"/>
                                            </p:txEl>
                                          </p:spTgt>
                                        </p:tgtEl>
                                        <p:attrNameLst>
                                          <p:attrName>style.visibility</p:attrName>
                                        </p:attrNameLst>
                                      </p:cBhvr>
                                      <p:to>
                                        <p:strVal val="visible"/>
                                      </p:to>
                                    </p:set>
                                    <p:anim calcmode="lin" valueType="num">
                                      <p:cBhvr>
                                        <p:cTn id="31" dur="1000" fill="hold"/>
                                        <p:tgtEl>
                                          <p:spTgt spid="1731">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731">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731">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1731">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1731">
                                            <p:txEl>
                                              <p:pRg st="4" end="4"/>
                                            </p:txEl>
                                          </p:spTgt>
                                        </p:tgtEl>
                                        <p:attrNameLst>
                                          <p:attrName>style.visibility</p:attrName>
                                        </p:attrNameLst>
                                      </p:cBhvr>
                                      <p:to>
                                        <p:strVal val="visible"/>
                                      </p:to>
                                    </p:set>
                                    <p:anim calcmode="lin" valueType="num">
                                      <p:cBhvr>
                                        <p:cTn id="39" dur="1000" fill="hold"/>
                                        <p:tgtEl>
                                          <p:spTgt spid="1731">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1731">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1731">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1731">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1731">
                                            <p:txEl>
                                              <p:pRg st="5" end="5"/>
                                            </p:txEl>
                                          </p:spTgt>
                                        </p:tgtEl>
                                        <p:attrNameLst>
                                          <p:attrName>style.visibility</p:attrName>
                                        </p:attrNameLst>
                                      </p:cBhvr>
                                      <p:to>
                                        <p:strVal val="visible"/>
                                      </p:to>
                                    </p:set>
                                    <p:anim calcmode="lin" valueType="num">
                                      <p:cBhvr>
                                        <p:cTn id="47" dur="1000" fill="hold"/>
                                        <p:tgtEl>
                                          <p:spTgt spid="1731">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1731">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1731">
                                            <p:txEl>
                                              <p:pRg st="5" end="5"/>
                                            </p:txEl>
                                          </p:spTgt>
                                        </p:tgtEl>
                                        <p:attrNameLst>
                                          <p:attrName>style.rotation</p:attrName>
                                        </p:attrNameLst>
                                      </p:cBhvr>
                                      <p:tavLst>
                                        <p:tav tm="0">
                                          <p:val>
                                            <p:fltVal val="90"/>
                                          </p:val>
                                        </p:tav>
                                        <p:tav tm="100000">
                                          <p:val>
                                            <p:fltVal val="0"/>
                                          </p:val>
                                        </p:tav>
                                      </p:tavLst>
                                    </p:anim>
                                    <p:animEffect transition="in" filter="fade">
                                      <p:cBhvr>
                                        <p:cTn id="50" dur="1000"/>
                                        <p:tgtEl>
                                          <p:spTgt spid="1731">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1731">
                                            <p:txEl>
                                              <p:pRg st="6" end="6"/>
                                            </p:txEl>
                                          </p:spTgt>
                                        </p:tgtEl>
                                        <p:attrNameLst>
                                          <p:attrName>style.visibility</p:attrName>
                                        </p:attrNameLst>
                                      </p:cBhvr>
                                      <p:to>
                                        <p:strVal val="visible"/>
                                      </p:to>
                                    </p:set>
                                    <p:anim calcmode="lin" valueType="num">
                                      <p:cBhvr>
                                        <p:cTn id="55" dur="1000" fill="hold"/>
                                        <p:tgtEl>
                                          <p:spTgt spid="1731">
                                            <p:txEl>
                                              <p:pRg st="6" end="6"/>
                                            </p:txEl>
                                          </p:spTgt>
                                        </p:tgtEl>
                                        <p:attrNameLst>
                                          <p:attrName>ppt_w</p:attrName>
                                        </p:attrNameLst>
                                      </p:cBhvr>
                                      <p:tavLst>
                                        <p:tav tm="0">
                                          <p:val>
                                            <p:fltVal val="0"/>
                                          </p:val>
                                        </p:tav>
                                        <p:tav tm="100000">
                                          <p:val>
                                            <p:strVal val="#ppt_w"/>
                                          </p:val>
                                        </p:tav>
                                      </p:tavLst>
                                    </p:anim>
                                    <p:anim calcmode="lin" valueType="num">
                                      <p:cBhvr>
                                        <p:cTn id="56" dur="1000" fill="hold"/>
                                        <p:tgtEl>
                                          <p:spTgt spid="1731">
                                            <p:txEl>
                                              <p:pRg st="6" end="6"/>
                                            </p:txEl>
                                          </p:spTgt>
                                        </p:tgtEl>
                                        <p:attrNameLst>
                                          <p:attrName>ppt_h</p:attrName>
                                        </p:attrNameLst>
                                      </p:cBhvr>
                                      <p:tavLst>
                                        <p:tav tm="0">
                                          <p:val>
                                            <p:fltVal val="0"/>
                                          </p:val>
                                        </p:tav>
                                        <p:tav tm="100000">
                                          <p:val>
                                            <p:strVal val="#ppt_h"/>
                                          </p:val>
                                        </p:tav>
                                      </p:tavLst>
                                    </p:anim>
                                    <p:anim calcmode="lin" valueType="num">
                                      <p:cBhvr>
                                        <p:cTn id="57" dur="1000" fill="hold"/>
                                        <p:tgtEl>
                                          <p:spTgt spid="1731">
                                            <p:txEl>
                                              <p:pRg st="6" end="6"/>
                                            </p:txEl>
                                          </p:spTgt>
                                        </p:tgtEl>
                                        <p:attrNameLst>
                                          <p:attrName>style.rotation</p:attrName>
                                        </p:attrNameLst>
                                      </p:cBhvr>
                                      <p:tavLst>
                                        <p:tav tm="0">
                                          <p:val>
                                            <p:fltVal val="90"/>
                                          </p:val>
                                        </p:tav>
                                        <p:tav tm="100000">
                                          <p:val>
                                            <p:fltVal val="0"/>
                                          </p:val>
                                        </p:tav>
                                      </p:tavLst>
                                    </p:anim>
                                    <p:animEffect transition="in" filter="fade">
                                      <p:cBhvr>
                                        <p:cTn id="58" dur="1000"/>
                                        <p:tgtEl>
                                          <p:spTgt spid="1731">
                                            <p:txEl>
                                              <p:pRg st="6" end="6"/>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1731">
                                            <p:txEl>
                                              <p:pRg st="7" end="7"/>
                                            </p:txEl>
                                          </p:spTgt>
                                        </p:tgtEl>
                                        <p:attrNameLst>
                                          <p:attrName>style.visibility</p:attrName>
                                        </p:attrNameLst>
                                      </p:cBhvr>
                                      <p:to>
                                        <p:strVal val="visible"/>
                                      </p:to>
                                    </p:set>
                                    <p:anim calcmode="lin" valueType="num">
                                      <p:cBhvr>
                                        <p:cTn id="63" dur="1000" fill="hold"/>
                                        <p:tgtEl>
                                          <p:spTgt spid="1731">
                                            <p:txEl>
                                              <p:pRg st="7" end="7"/>
                                            </p:txEl>
                                          </p:spTgt>
                                        </p:tgtEl>
                                        <p:attrNameLst>
                                          <p:attrName>ppt_w</p:attrName>
                                        </p:attrNameLst>
                                      </p:cBhvr>
                                      <p:tavLst>
                                        <p:tav tm="0">
                                          <p:val>
                                            <p:fltVal val="0"/>
                                          </p:val>
                                        </p:tav>
                                        <p:tav tm="100000">
                                          <p:val>
                                            <p:strVal val="#ppt_w"/>
                                          </p:val>
                                        </p:tav>
                                      </p:tavLst>
                                    </p:anim>
                                    <p:anim calcmode="lin" valueType="num">
                                      <p:cBhvr>
                                        <p:cTn id="64" dur="1000" fill="hold"/>
                                        <p:tgtEl>
                                          <p:spTgt spid="1731">
                                            <p:txEl>
                                              <p:pRg st="7" end="7"/>
                                            </p:txEl>
                                          </p:spTgt>
                                        </p:tgtEl>
                                        <p:attrNameLst>
                                          <p:attrName>ppt_h</p:attrName>
                                        </p:attrNameLst>
                                      </p:cBhvr>
                                      <p:tavLst>
                                        <p:tav tm="0">
                                          <p:val>
                                            <p:fltVal val="0"/>
                                          </p:val>
                                        </p:tav>
                                        <p:tav tm="100000">
                                          <p:val>
                                            <p:strVal val="#ppt_h"/>
                                          </p:val>
                                        </p:tav>
                                      </p:tavLst>
                                    </p:anim>
                                    <p:anim calcmode="lin" valueType="num">
                                      <p:cBhvr>
                                        <p:cTn id="65" dur="1000" fill="hold"/>
                                        <p:tgtEl>
                                          <p:spTgt spid="1731">
                                            <p:txEl>
                                              <p:pRg st="7" end="7"/>
                                            </p:txEl>
                                          </p:spTgt>
                                        </p:tgtEl>
                                        <p:attrNameLst>
                                          <p:attrName>style.rotation</p:attrName>
                                        </p:attrNameLst>
                                      </p:cBhvr>
                                      <p:tavLst>
                                        <p:tav tm="0">
                                          <p:val>
                                            <p:fltVal val="90"/>
                                          </p:val>
                                        </p:tav>
                                        <p:tav tm="100000">
                                          <p:val>
                                            <p:fltVal val="0"/>
                                          </p:val>
                                        </p:tav>
                                      </p:tavLst>
                                    </p:anim>
                                    <p:animEffect transition="in" filter="fade">
                                      <p:cBhvr>
                                        <p:cTn id="66" dur="1000"/>
                                        <p:tgtEl>
                                          <p:spTgt spid="173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1"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12"/>
        <p:cNvGrpSpPr/>
        <p:nvPr/>
      </p:nvGrpSpPr>
      <p:grpSpPr>
        <a:xfrm>
          <a:off x="0" y="0"/>
          <a:ext cx="0" cy="0"/>
          <a:chOff x="0" y="0"/>
          <a:chExt cx="0" cy="0"/>
        </a:xfrm>
      </p:grpSpPr>
      <p:sp>
        <p:nvSpPr>
          <p:cNvPr id="1314" name="Google Shape;1314;p52"/>
          <p:cNvSpPr txBox="1">
            <a:spLocks noGrp="1"/>
          </p:cNvSpPr>
          <p:nvPr>
            <p:ph type="title"/>
          </p:nvPr>
        </p:nvSpPr>
        <p:spPr>
          <a:xfrm>
            <a:off x="847368" y="147644"/>
            <a:ext cx="5884195" cy="572700"/>
          </a:xfrm>
          <a:prstGeom prst="rect">
            <a:avLst/>
          </a:prstGeom>
        </p:spPr>
        <p:txBody>
          <a:bodyPr spcFirstLastPara="1" wrap="square" lIns="91425" tIns="91425" rIns="91425" bIns="91425" anchor="t" anchorCtr="0">
            <a:noAutofit/>
          </a:bodyPr>
          <a:lstStyle/>
          <a:p>
            <a:pPr lvl="0"/>
            <a:r>
              <a:rPr lang="en-US" sz="3600" dirty="0"/>
              <a:t>TRANSILLUMINATION</a:t>
            </a:r>
            <a:endParaRPr lang="en-US" sz="3200" dirty="0"/>
          </a:p>
        </p:txBody>
      </p:sp>
      <p:cxnSp>
        <p:nvCxnSpPr>
          <p:cNvPr id="1315" name="Google Shape;1315;p52"/>
          <p:cNvCxnSpPr/>
          <p:nvPr/>
        </p:nvCxnSpPr>
        <p:spPr>
          <a:xfrm>
            <a:off x="2287570" y="778686"/>
            <a:ext cx="3052500" cy="0"/>
          </a:xfrm>
          <a:prstGeom prst="straightConnector1">
            <a:avLst/>
          </a:prstGeom>
          <a:noFill/>
          <a:ln w="9525" cap="flat" cmpd="sng">
            <a:solidFill>
              <a:schemeClr val="dk1"/>
            </a:solidFill>
            <a:prstDash val="solid"/>
            <a:round/>
            <a:headEnd type="none" w="med" len="med"/>
            <a:tailEnd type="none" w="med" len="med"/>
          </a:ln>
        </p:spPr>
      </p:cxnSp>
      <p:grpSp>
        <p:nvGrpSpPr>
          <p:cNvPr id="1316" name="Google Shape;1316;p52"/>
          <p:cNvGrpSpPr/>
          <p:nvPr/>
        </p:nvGrpSpPr>
        <p:grpSpPr>
          <a:xfrm rot="-2519054">
            <a:off x="917013" y="839889"/>
            <a:ext cx="406843" cy="401382"/>
            <a:chOff x="8167224" y="612742"/>
            <a:chExt cx="406859" cy="401398"/>
          </a:xfrm>
        </p:grpSpPr>
        <p:sp>
          <p:nvSpPr>
            <p:cNvPr id="1317" name="Google Shape;1317;p52"/>
            <p:cNvSpPr/>
            <p:nvPr/>
          </p:nvSpPr>
          <p:spPr>
            <a:xfrm flipH="1">
              <a:off x="8198311" y="612742"/>
              <a:ext cx="336021" cy="356970"/>
            </a:xfrm>
            <a:custGeom>
              <a:avLst/>
              <a:gdLst/>
              <a:ahLst/>
              <a:cxnLst/>
              <a:rect l="l" t="t" r="r" b="b"/>
              <a:pathLst>
                <a:path w="16778" h="17824" extrusionOk="0">
                  <a:moveTo>
                    <a:pt x="8757" y="0"/>
                  </a:moveTo>
                  <a:cubicBezTo>
                    <a:pt x="7465" y="0"/>
                    <a:pt x="6167" y="257"/>
                    <a:pt x="4954" y="710"/>
                  </a:cubicBezTo>
                  <a:cubicBezTo>
                    <a:pt x="3448" y="1281"/>
                    <a:pt x="1987" y="2171"/>
                    <a:pt x="1142" y="3541"/>
                  </a:cubicBezTo>
                  <a:cubicBezTo>
                    <a:pt x="663" y="4317"/>
                    <a:pt x="389" y="5207"/>
                    <a:pt x="229" y="6120"/>
                  </a:cubicBezTo>
                  <a:cubicBezTo>
                    <a:pt x="1" y="7489"/>
                    <a:pt x="1" y="8904"/>
                    <a:pt x="24" y="10297"/>
                  </a:cubicBezTo>
                  <a:cubicBezTo>
                    <a:pt x="47" y="12556"/>
                    <a:pt x="69" y="14839"/>
                    <a:pt x="115" y="17099"/>
                  </a:cubicBezTo>
                  <a:cubicBezTo>
                    <a:pt x="2742" y="17595"/>
                    <a:pt x="5402" y="17824"/>
                    <a:pt x="8063" y="17824"/>
                  </a:cubicBezTo>
                  <a:cubicBezTo>
                    <a:pt x="10789" y="17824"/>
                    <a:pt x="13515" y="17583"/>
                    <a:pt x="16207" y="17144"/>
                  </a:cubicBezTo>
                  <a:cubicBezTo>
                    <a:pt x="16298" y="17144"/>
                    <a:pt x="16390" y="17122"/>
                    <a:pt x="16458" y="17053"/>
                  </a:cubicBezTo>
                  <a:cubicBezTo>
                    <a:pt x="16526" y="16985"/>
                    <a:pt x="16526" y="16870"/>
                    <a:pt x="16526" y="16779"/>
                  </a:cubicBezTo>
                  <a:cubicBezTo>
                    <a:pt x="16709" y="13721"/>
                    <a:pt x="16778" y="10639"/>
                    <a:pt x="16481" y="7603"/>
                  </a:cubicBezTo>
                  <a:cubicBezTo>
                    <a:pt x="16367" y="6302"/>
                    <a:pt x="16161" y="5001"/>
                    <a:pt x="15568" y="3837"/>
                  </a:cubicBezTo>
                  <a:cubicBezTo>
                    <a:pt x="14655" y="2034"/>
                    <a:pt x="12874" y="756"/>
                    <a:pt x="10911" y="254"/>
                  </a:cubicBezTo>
                  <a:cubicBezTo>
                    <a:pt x="10206" y="81"/>
                    <a:pt x="9482" y="0"/>
                    <a:pt x="87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52"/>
            <p:cNvSpPr/>
            <p:nvPr/>
          </p:nvSpPr>
          <p:spPr>
            <a:xfrm flipH="1">
              <a:off x="8284258" y="712889"/>
              <a:ext cx="165507" cy="165507"/>
            </a:xfrm>
            <a:custGeom>
              <a:avLst/>
              <a:gdLst/>
              <a:ahLst/>
              <a:cxnLst/>
              <a:rect l="l" t="t" r="r" b="b"/>
              <a:pathLst>
                <a:path w="8264" h="8264" extrusionOk="0">
                  <a:moveTo>
                    <a:pt x="2101" y="0"/>
                  </a:moveTo>
                  <a:lnTo>
                    <a:pt x="2101" y="2100"/>
                  </a:lnTo>
                  <a:lnTo>
                    <a:pt x="1" y="2100"/>
                  </a:lnTo>
                  <a:lnTo>
                    <a:pt x="1" y="6140"/>
                  </a:lnTo>
                  <a:lnTo>
                    <a:pt x="2101" y="6140"/>
                  </a:lnTo>
                  <a:lnTo>
                    <a:pt x="2101" y="8263"/>
                  </a:lnTo>
                  <a:lnTo>
                    <a:pt x="6141" y="8263"/>
                  </a:lnTo>
                  <a:lnTo>
                    <a:pt x="6141" y="6140"/>
                  </a:lnTo>
                  <a:lnTo>
                    <a:pt x="8263" y="6140"/>
                  </a:lnTo>
                  <a:lnTo>
                    <a:pt x="8263" y="2100"/>
                  </a:lnTo>
                  <a:lnTo>
                    <a:pt x="6141" y="2100"/>
                  </a:lnTo>
                  <a:lnTo>
                    <a:pt x="61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52"/>
            <p:cNvSpPr/>
            <p:nvPr/>
          </p:nvSpPr>
          <p:spPr>
            <a:xfrm flipH="1">
              <a:off x="8167224" y="940057"/>
              <a:ext cx="406859" cy="74082"/>
            </a:xfrm>
            <a:custGeom>
              <a:avLst/>
              <a:gdLst/>
              <a:ahLst/>
              <a:cxnLst/>
              <a:rect l="l" t="t" r="r" b="b"/>
              <a:pathLst>
                <a:path w="20315" h="3699" extrusionOk="0">
                  <a:moveTo>
                    <a:pt x="17325" y="0"/>
                  </a:moveTo>
                  <a:cubicBezTo>
                    <a:pt x="12554" y="69"/>
                    <a:pt x="7806" y="160"/>
                    <a:pt x="3059" y="229"/>
                  </a:cubicBezTo>
                  <a:cubicBezTo>
                    <a:pt x="2237" y="229"/>
                    <a:pt x="1461" y="411"/>
                    <a:pt x="845" y="868"/>
                  </a:cubicBezTo>
                  <a:cubicBezTo>
                    <a:pt x="548" y="1073"/>
                    <a:pt x="297" y="1370"/>
                    <a:pt x="183" y="1712"/>
                  </a:cubicBezTo>
                  <a:cubicBezTo>
                    <a:pt x="0" y="2374"/>
                    <a:pt x="479" y="3082"/>
                    <a:pt x="1073" y="3379"/>
                  </a:cubicBezTo>
                  <a:cubicBezTo>
                    <a:pt x="1689" y="3675"/>
                    <a:pt x="2420" y="3698"/>
                    <a:pt x="3104" y="3698"/>
                  </a:cubicBezTo>
                  <a:lnTo>
                    <a:pt x="14905" y="3675"/>
                  </a:lnTo>
                  <a:cubicBezTo>
                    <a:pt x="15955" y="3675"/>
                    <a:pt x="17005" y="3675"/>
                    <a:pt x="18078" y="3630"/>
                  </a:cubicBezTo>
                  <a:cubicBezTo>
                    <a:pt x="18420" y="3630"/>
                    <a:pt x="18763" y="3607"/>
                    <a:pt x="19082" y="3493"/>
                  </a:cubicBezTo>
                  <a:cubicBezTo>
                    <a:pt x="19676" y="3287"/>
                    <a:pt x="20109" y="2740"/>
                    <a:pt x="20201" y="2123"/>
                  </a:cubicBezTo>
                  <a:cubicBezTo>
                    <a:pt x="20315" y="1507"/>
                    <a:pt x="20041" y="868"/>
                    <a:pt x="19561" y="480"/>
                  </a:cubicBezTo>
                  <a:cubicBezTo>
                    <a:pt x="18945" y="0"/>
                    <a:pt x="18101" y="0"/>
                    <a:pt x="17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0" name="Google Shape;1320;p52"/>
          <p:cNvSpPr/>
          <p:nvPr/>
        </p:nvSpPr>
        <p:spPr>
          <a:xfrm rot="-6816878" flipH="1">
            <a:off x="8262189" y="3855786"/>
            <a:ext cx="122986" cy="192019"/>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52"/>
          <p:cNvSpPr/>
          <p:nvPr/>
        </p:nvSpPr>
        <p:spPr>
          <a:xfrm>
            <a:off x="6477745" y="4506253"/>
            <a:ext cx="68123" cy="64985"/>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52"/>
          <p:cNvSpPr/>
          <p:nvPr/>
        </p:nvSpPr>
        <p:spPr>
          <a:xfrm>
            <a:off x="7720204" y="4390648"/>
            <a:ext cx="174640" cy="113416"/>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52"/>
          <p:cNvSpPr/>
          <p:nvPr/>
        </p:nvSpPr>
        <p:spPr>
          <a:xfrm flipH="1">
            <a:off x="1137692" y="3022637"/>
            <a:ext cx="205140" cy="205140"/>
          </a:xfrm>
          <a:custGeom>
            <a:avLst/>
            <a:gdLst/>
            <a:ahLst/>
            <a:cxnLst/>
            <a:rect l="l" t="t" r="r" b="b"/>
            <a:pathLst>
              <a:path w="7602" h="7602" extrusionOk="0">
                <a:moveTo>
                  <a:pt x="2648" y="1"/>
                </a:moveTo>
                <a:cubicBezTo>
                  <a:pt x="2420" y="1"/>
                  <a:pt x="2237" y="183"/>
                  <a:pt x="2237" y="434"/>
                </a:cubicBezTo>
                <a:lnTo>
                  <a:pt x="2237" y="1804"/>
                </a:lnTo>
                <a:cubicBezTo>
                  <a:pt x="2237" y="2032"/>
                  <a:pt x="2032" y="2215"/>
                  <a:pt x="1804" y="2215"/>
                </a:cubicBezTo>
                <a:lnTo>
                  <a:pt x="434" y="2215"/>
                </a:lnTo>
                <a:cubicBezTo>
                  <a:pt x="206" y="2215"/>
                  <a:pt x="0" y="2420"/>
                  <a:pt x="0" y="2648"/>
                </a:cubicBezTo>
                <a:lnTo>
                  <a:pt x="0" y="4954"/>
                </a:lnTo>
                <a:cubicBezTo>
                  <a:pt x="0" y="5182"/>
                  <a:pt x="206" y="5387"/>
                  <a:pt x="434" y="5387"/>
                </a:cubicBezTo>
                <a:lnTo>
                  <a:pt x="1804" y="5387"/>
                </a:lnTo>
                <a:cubicBezTo>
                  <a:pt x="2032" y="5387"/>
                  <a:pt x="2237" y="5570"/>
                  <a:pt x="2237" y="5798"/>
                </a:cubicBezTo>
                <a:lnTo>
                  <a:pt x="2237" y="7168"/>
                </a:lnTo>
                <a:cubicBezTo>
                  <a:pt x="2237" y="7419"/>
                  <a:pt x="2420" y="7601"/>
                  <a:pt x="2648" y="7601"/>
                </a:cubicBezTo>
                <a:lnTo>
                  <a:pt x="4976" y="7601"/>
                </a:lnTo>
                <a:cubicBezTo>
                  <a:pt x="5205" y="7601"/>
                  <a:pt x="5387" y="7419"/>
                  <a:pt x="5387" y="7168"/>
                </a:cubicBezTo>
                <a:lnTo>
                  <a:pt x="5387" y="5798"/>
                </a:lnTo>
                <a:cubicBezTo>
                  <a:pt x="5387" y="5570"/>
                  <a:pt x="5570" y="5387"/>
                  <a:pt x="5798" y="5387"/>
                </a:cubicBezTo>
                <a:lnTo>
                  <a:pt x="7190" y="5387"/>
                </a:lnTo>
                <a:cubicBezTo>
                  <a:pt x="7419" y="5387"/>
                  <a:pt x="7601" y="5182"/>
                  <a:pt x="7601" y="4954"/>
                </a:cubicBezTo>
                <a:lnTo>
                  <a:pt x="7601" y="2648"/>
                </a:lnTo>
                <a:cubicBezTo>
                  <a:pt x="7601" y="2420"/>
                  <a:pt x="7419" y="2215"/>
                  <a:pt x="7190" y="2215"/>
                </a:cubicBezTo>
                <a:lnTo>
                  <a:pt x="5798" y="2215"/>
                </a:lnTo>
                <a:cubicBezTo>
                  <a:pt x="5570" y="2215"/>
                  <a:pt x="5387" y="2032"/>
                  <a:pt x="5387" y="1804"/>
                </a:cubicBezTo>
                <a:lnTo>
                  <a:pt x="5387" y="434"/>
                </a:lnTo>
                <a:cubicBezTo>
                  <a:pt x="5387" y="183"/>
                  <a:pt x="5205" y="1"/>
                  <a:pt x="49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4" name="Google Shape;1324;p52"/>
          <p:cNvGrpSpPr/>
          <p:nvPr/>
        </p:nvGrpSpPr>
        <p:grpSpPr>
          <a:xfrm rot="-9102001" flipH="1">
            <a:off x="335269" y="583833"/>
            <a:ext cx="308592" cy="389705"/>
            <a:chOff x="3311031" y="3025663"/>
            <a:chExt cx="308584" cy="389695"/>
          </a:xfrm>
        </p:grpSpPr>
        <p:sp>
          <p:nvSpPr>
            <p:cNvPr id="1325" name="Google Shape;1325;p52"/>
            <p:cNvSpPr/>
            <p:nvPr/>
          </p:nvSpPr>
          <p:spPr>
            <a:xfrm flipH="1">
              <a:off x="3311031" y="3025663"/>
              <a:ext cx="308584" cy="389695"/>
            </a:xfrm>
            <a:custGeom>
              <a:avLst/>
              <a:gdLst/>
              <a:ahLst/>
              <a:cxnLst/>
              <a:rect l="l" t="t" r="r" b="b"/>
              <a:pathLst>
                <a:path w="15408" h="19458" extrusionOk="0">
                  <a:moveTo>
                    <a:pt x="11748" y="0"/>
                  </a:moveTo>
                  <a:cubicBezTo>
                    <a:pt x="11325" y="0"/>
                    <a:pt x="10903" y="69"/>
                    <a:pt x="10501" y="209"/>
                  </a:cubicBezTo>
                  <a:cubicBezTo>
                    <a:pt x="8789" y="802"/>
                    <a:pt x="7716" y="2445"/>
                    <a:pt x="6757" y="3998"/>
                  </a:cubicBezTo>
                  <a:cubicBezTo>
                    <a:pt x="4771" y="7239"/>
                    <a:pt x="2786" y="10503"/>
                    <a:pt x="777" y="13744"/>
                  </a:cubicBezTo>
                  <a:cubicBezTo>
                    <a:pt x="1" y="15022"/>
                    <a:pt x="161" y="17008"/>
                    <a:pt x="1279" y="18263"/>
                  </a:cubicBezTo>
                  <a:cubicBezTo>
                    <a:pt x="1958" y="19027"/>
                    <a:pt x="2996" y="19458"/>
                    <a:pt x="4019" y="19458"/>
                  </a:cubicBezTo>
                  <a:cubicBezTo>
                    <a:pt x="4647" y="19458"/>
                    <a:pt x="5269" y="19295"/>
                    <a:pt x="5799" y="18948"/>
                  </a:cubicBezTo>
                  <a:cubicBezTo>
                    <a:pt x="6278" y="18629"/>
                    <a:pt x="6666" y="18218"/>
                    <a:pt x="7031" y="17761"/>
                  </a:cubicBezTo>
                  <a:cubicBezTo>
                    <a:pt x="7579" y="17099"/>
                    <a:pt x="8058" y="16392"/>
                    <a:pt x="8538" y="15661"/>
                  </a:cubicBezTo>
                  <a:cubicBezTo>
                    <a:pt x="10683" y="12443"/>
                    <a:pt x="12852" y="9225"/>
                    <a:pt x="14586" y="5755"/>
                  </a:cubicBezTo>
                  <a:cubicBezTo>
                    <a:pt x="14906" y="5116"/>
                    <a:pt x="15225" y="4431"/>
                    <a:pt x="15294" y="3701"/>
                  </a:cubicBezTo>
                  <a:cubicBezTo>
                    <a:pt x="15408" y="2537"/>
                    <a:pt x="14837" y="1327"/>
                    <a:pt x="13879" y="642"/>
                  </a:cubicBezTo>
                  <a:cubicBezTo>
                    <a:pt x="13250" y="218"/>
                    <a:pt x="12500" y="0"/>
                    <a:pt x="117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52"/>
            <p:cNvSpPr/>
            <p:nvPr/>
          </p:nvSpPr>
          <p:spPr>
            <a:xfrm flipH="1">
              <a:off x="3311033" y="3038519"/>
              <a:ext cx="285712" cy="376837"/>
            </a:xfrm>
            <a:custGeom>
              <a:avLst/>
              <a:gdLst/>
              <a:ahLst/>
              <a:cxnLst/>
              <a:rect l="l" t="t" r="r" b="b"/>
              <a:pathLst>
                <a:path w="14266" h="18816" extrusionOk="0">
                  <a:moveTo>
                    <a:pt x="12737" y="0"/>
                  </a:moveTo>
                  <a:cubicBezTo>
                    <a:pt x="12737" y="0"/>
                    <a:pt x="13262" y="2306"/>
                    <a:pt x="11641" y="4816"/>
                  </a:cubicBezTo>
                  <a:cubicBezTo>
                    <a:pt x="10020" y="7327"/>
                    <a:pt x="5181" y="15156"/>
                    <a:pt x="3903" y="16571"/>
                  </a:cubicBezTo>
                  <a:cubicBezTo>
                    <a:pt x="3155" y="17401"/>
                    <a:pt x="1970" y="17599"/>
                    <a:pt x="1100" y="17599"/>
                  </a:cubicBezTo>
                  <a:cubicBezTo>
                    <a:pt x="510" y="17599"/>
                    <a:pt x="65" y="17508"/>
                    <a:pt x="0" y="17462"/>
                  </a:cubicBezTo>
                  <a:lnTo>
                    <a:pt x="0" y="17462"/>
                  </a:lnTo>
                  <a:cubicBezTo>
                    <a:pt x="46" y="17507"/>
                    <a:pt x="91" y="17553"/>
                    <a:pt x="137" y="17621"/>
                  </a:cubicBezTo>
                  <a:cubicBezTo>
                    <a:pt x="816" y="18385"/>
                    <a:pt x="1854" y="18816"/>
                    <a:pt x="2877" y="18816"/>
                  </a:cubicBezTo>
                  <a:cubicBezTo>
                    <a:pt x="3505" y="18816"/>
                    <a:pt x="4127" y="18653"/>
                    <a:pt x="4657" y="18306"/>
                  </a:cubicBezTo>
                  <a:cubicBezTo>
                    <a:pt x="5136" y="17987"/>
                    <a:pt x="5524" y="17576"/>
                    <a:pt x="5889" y="17119"/>
                  </a:cubicBezTo>
                  <a:cubicBezTo>
                    <a:pt x="6414" y="16457"/>
                    <a:pt x="6916" y="15750"/>
                    <a:pt x="7396" y="15019"/>
                  </a:cubicBezTo>
                  <a:cubicBezTo>
                    <a:pt x="9541" y="11801"/>
                    <a:pt x="11710" y="8583"/>
                    <a:pt x="13444" y="5113"/>
                  </a:cubicBezTo>
                  <a:cubicBezTo>
                    <a:pt x="13764" y="4474"/>
                    <a:pt x="14083" y="3789"/>
                    <a:pt x="14152" y="3059"/>
                  </a:cubicBezTo>
                  <a:cubicBezTo>
                    <a:pt x="14266" y="1895"/>
                    <a:pt x="13695" y="685"/>
                    <a:pt x="12737" y="0"/>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2"/>
            <p:cNvSpPr/>
            <p:nvPr/>
          </p:nvSpPr>
          <p:spPr>
            <a:xfrm flipH="1">
              <a:off x="3397429" y="3183403"/>
              <a:ext cx="222185" cy="231938"/>
            </a:xfrm>
            <a:custGeom>
              <a:avLst/>
              <a:gdLst/>
              <a:ahLst/>
              <a:cxnLst/>
              <a:rect l="l" t="t" r="r" b="b"/>
              <a:pathLst>
                <a:path w="11094" h="11581" extrusionOk="0">
                  <a:moveTo>
                    <a:pt x="4383" y="1"/>
                  </a:moveTo>
                  <a:cubicBezTo>
                    <a:pt x="3174" y="1964"/>
                    <a:pt x="1987" y="3927"/>
                    <a:pt x="777" y="5867"/>
                  </a:cubicBezTo>
                  <a:cubicBezTo>
                    <a:pt x="1" y="7145"/>
                    <a:pt x="161" y="9131"/>
                    <a:pt x="1279" y="10386"/>
                  </a:cubicBezTo>
                  <a:cubicBezTo>
                    <a:pt x="1958" y="11150"/>
                    <a:pt x="2996" y="11581"/>
                    <a:pt x="4019" y="11581"/>
                  </a:cubicBezTo>
                  <a:cubicBezTo>
                    <a:pt x="4647" y="11581"/>
                    <a:pt x="5269" y="11418"/>
                    <a:pt x="5799" y="11071"/>
                  </a:cubicBezTo>
                  <a:cubicBezTo>
                    <a:pt x="6278" y="10752"/>
                    <a:pt x="6666" y="10341"/>
                    <a:pt x="7031" y="9884"/>
                  </a:cubicBezTo>
                  <a:cubicBezTo>
                    <a:pt x="7579" y="9222"/>
                    <a:pt x="8058" y="8515"/>
                    <a:pt x="8538" y="7784"/>
                  </a:cubicBezTo>
                  <a:cubicBezTo>
                    <a:pt x="9382" y="6506"/>
                    <a:pt x="10249" y="5228"/>
                    <a:pt x="11094" y="3927"/>
                  </a:cubicBezTo>
                  <a:lnTo>
                    <a:pt x="11094" y="3927"/>
                  </a:lnTo>
                  <a:cubicBezTo>
                    <a:pt x="10803" y="3978"/>
                    <a:pt x="10510" y="4002"/>
                    <a:pt x="10218" y="4002"/>
                  </a:cubicBezTo>
                  <a:cubicBezTo>
                    <a:pt x="9207" y="4002"/>
                    <a:pt x="8203" y="3718"/>
                    <a:pt x="7282" y="3311"/>
                  </a:cubicBezTo>
                  <a:cubicBezTo>
                    <a:pt x="6575" y="2991"/>
                    <a:pt x="5890" y="2603"/>
                    <a:pt x="5365" y="2055"/>
                  </a:cubicBezTo>
                  <a:cubicBezTo>
                    <a:pt x="4817" y="1507"/>
                    <a:pt x="4429" y="777"/>
                    <a:pt x="4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2"/>
            <p:cNvSpPr/>
            <p:nvPr/>
          </p:nvSpPr>
          <p:spPr>
            <a:xfrm flipH="1">
              <a:off x="3397432" y="3259740"/>
              <a:ext cx="199314" cy="155594"/>
            </a:xfrm>
            <a:custGeom>
              <a:avLst/>
              <a:gdLst/>
              <a:ahLst/>
              <a:cxnLst/>
              <a:rect l="l" t="t" r="r" b="b"/>
              <a:pathLst>
                <a:path w="9952" h="7769" extrusionOk="0">
                  <a:moveTo>
                    <a:pt x="7669" y="1"/>
                  </a:moveTo>
                  <a:cubicBezTo>
                    <a:pt x="6095" y="2489"/>
                    <a:pt x="4542" y="4817"/>
                    <a:pt x="3903" y="5524"/>
                  </a:cubicBezTo>
                  <a:cubicBezTo>
                    <a:pt x="3155" y="6354"/>
                    <a:pt x="1970" y="6552"/>
                    <a:pt x="1100" y="6552"/>
                  </a:cubicBezTo>
                  <a:cubicBezTo>
                    <a:pt x="510" y="6552"/>
                    <a:pt x="65" y="6461"/>
                    <a:pt x="0" y="6415"/>
                  </a:cubicBezTo>
                  <a:lnTo>
                    <a:pt x="0" y="6415"/>
                  </a:lnTo>
                  <a:cubicBezTo>
                    <a:pt x="46" y="6460"/>
                    <a:pt x="91" y="6506"/>
                    <a:pt x="137" y="6574"/>
                  </a:cubicBezTo>
                  <a:cubicBezTo>
                    <a:pt x="816" y="7338"/>
                    <a:pt x="1854" y="7769"/>
                    <a:pt x="2877" y="7769"/>
                  </a:cubicBezTo>
                  <a:cubicBezTo>
                    <a:pt x="3505" y="7769"/>
                    <a:pt x="4127" y="7606"/>
                    <a:pt x="4657" y="7259"/>
                  </a:cubicBezTo>
                  <a:cubicBezTo>
                    <a:pt x="5136" y="6940"/>
                    <a:pt x="5524" y="6529"/>
                    <a:pt x="5889" y="6072"/>
                  </a:cubicBezTo>
                  <a:cubicBezTo>
                    <a:pt x="6437" y="5410"/>
                    <a:pt x="6916" y="4703"/>
                    <a:pt x="7396" y="3972"/>
                  </a:cubicBezTo>
                  <a:cubicBezTo>
                    <a:pt x="8240" y="2694"/>
                    <a:pt x="9107" y="1416"/>
                    <a:pt x="9952" y="115"/>
                  </a:cubicBezTo>
                  <a:lnTo>
                    <a:pt x="9952" y="115"/>
                  </a:lnTo>
                  <a:cubicBezTo>
                    <a:pt x="9679" y="164"/>
                    <a:pt x="9403" y="187"/>
                    <a:pt x="9126" y="187"/>
                  </a:cubicBezTo>
                  <a:cubicBezTo>
                    <a:pt x="8639" y="187"/>
                    <a:pt x="8150" y="117"/>
                    <a:pt x="76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9" name="Google Shape;1329;p52"/>
          <p:cNvGrpSpPr/>
          <p:nvPr/>
        </p:nvGrpSpPr>
        <p:grpSpPr>
          <a:xfrm rot="654615">
            <a:off x="7038085" y="506310"/>
            <a:ext cx="1140331" cy="595198"/>
            <a:chOff x="1362021" y="1108808"/>
            <a:chExt cx="986885" cy="515106"/>
          </a:xfrm>
        </p:grpSpPr>
        <p:sp>
          <p:nvSpPr>
            <p:cNvPr id="1330" name="Google Shape;1330;p52"/>
            <p:cNvSpPr/>
            <p:nvPr/>
          </p:nvSpPr>
          <p:spPr>
            <a:xfrm flipH="1">
              <a:off x="1362021" y="1108808"/>
              <a:ext cx="147683" cy="70196"/>
            </a:xfrm>
            <a:custGeom>
              <a:avLst/>
              <a:gdLst/>
              <a:ahLst/>
              <a:cxnLst/>
              <a:rect l="l" t="t" r="r" b="b"/>
              <a:pathLst>
                <a:path w="7374" h="3505" extrusionOk="0">
                  <a:moveTo>
                    <a:pt x="7141" y="0"/>
                  </a:moveTo>
                  <a:cubicBezTo>
                    <a:pt x="7112" y="0"/>
                    <a:pt x="7083" y="6"/>
                    <a:pt x="7054" y="18"/>
                  </a:cubicBezTo>
                  <a:cubicBezTo>
                    <a:pt x="4748" y="999"/>
                    <a:pt x="2420" y="2026"/>
                    <a:pt x="137" y="3099"/>
                  </a:cubicBezTo>
                  <a:cubicBezTo>
                    <a:pt x="46" y="3145"/>
                    <a:pt x="1" y="3282"/>
                    <a:pt x="46" y="3373"/>
                  </a:cubicBezTo>
                  <a:cubicBezTo>
                    <a:pt x="69" y="3442"/>
                    <a:pt x="115" y="3464"/>
                    <a:pt x="160" y="3487"/>
                  </a:cubicBezTo>
                  <a:cubicBezTo>
                    <a:pt x="183" y="3499"/>
                    <a:pt x="212" y="3504"/>
                    <a:pt x="240" y="3504"/>
                  </a:cubicBezTo>
                  <a:cubicBezTo>
                    <a:pt x="269" y="3504"/>
                    <a:pt x="297" y="3499"/>
                    <a:pt x="320" y="3487"/>
                  </a:cubicBezTo>
                  <a:cubicBezTo>
                    <a:pt x="2603" y="2414"/>
                    <a:pt x="4908" y="1387"/>
                    <a:pt x="7236" y="406"/>
                  </a:cubicBezTo>
                  <a:cubicBezTo>
                    <a:pt x="7327" y="360"/>
                    <a:pt x="7373" y="223"/>
                    <a:pt x="7327" y="132"/>
                  </a:cubicBezTo>
                  <a:cubicBezTo>
                    <a:pt x="7294" y="47"/>
                    <a:pt x="7222" y="0"/>
                    <a:pt x="7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2"/>
            <p:cNvSpPr/>
            <p:nvPr/>
          </p:nvSpPr>
          <p:spPr>
            <a:xfrm flipH="1">
              <a:off x="1486309" y="1129214"/>
              <a:ext cx="604350" cy="382245"/>
            </a:xfrm>
            <a:custGeom>
              <a:avLst/>
              <a:gdLst/>
              <a:ahLst/>
              <a:cxnLst/>
              <a:rect l="l" t="t" r="r" b="b"/>
              <a:pathLst>
                <a:path w="30176" h="19086" extrusionOk="0">
                  <a:moveTo>
                    <a:pt x="25094" y="1"/>
                  </a:moveTo>
                  <a:cubicBezTo>
                    <a:pt x="25068" y="1"/>
                    <a:pt x="25043" y="1"/>
                    <a:pt x="25017" y="3"/>
                  </a:cubicBezTo>
                  <a:cubicBezTo>
                    <a:pt x="24698" y="26"/>
                    <a:pt x="24401" y="140"/>
                    <a:pt x="24127" y="254"/>
                  </a:cubicBezTo>
                  <a:cubicBezTo>
                    <a:pt x="16092" y="3655"/>
                    <a:pt x="8058" y="7056"/>
                    <a:pt x="1" y="10457"/>
                  </a:cubicBezTo>
                  <a:cubicBezTo>
                    <a:pt x="754" y="13333"/>
                    <a:pt x="1941" y="16278"/>
                    <a:pt x="3402" y="19085"/>
                  </a:cubicBezTo>
                  <a:cubicBezTo>
                    <a:pt x="11619" y="15136"/>
                    <a:pt x="19950" y="11461"/>
                    <a:pt x="28395" y="8015"/>
                  </a:cubicBezTo>
                  <a:cubicBezTo>
                    <a:pt x="28578" y="7946"/>
                    <a:pt x="28783" y="7855"/>
                    <a:pt x="28920" y="7718"/>
                  </a:cubicBezTo>
                  <a:cubicBezTo>
                    <a:pt x="29057" y="7535"/>
                    <a:pt x="29103" y="7330"/>
                    <a:pt x="29148" y="7125"/>
                  </a:cubicBezTo>
                  <a:cubicBezTo>
                    <a:pt x="29582" y="5367"/>
                    <a:pt x="29902" y="3587"/>
                    <a:pt x="30176" y="1806"/>
                  </a:cubicBezTo>
                  <a:cubicBezTo>
                    <a:pt x="28783" y="1281"/>
                    <a:pt x="27414" y="756"/>
                    <a:pt x="26044" y="231"/>
                  </a:cubicBezTo>
                  <a:cubicBezTo>
                    <a:pt x="25727" y="126"/>
                    <a:pt x="25411" y="1"/>
                    <a:pt x="250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2"/>
            <p:cNvSpPr/>
            <p:nvPr/>
          </p:nvSpPr>
          <p:spPr>
            <a:xfrm flipH="1">
              <a:off x="2048095" y="1364212"/>
              <a:ext cx="277501" cy="230416"/>
            </a:xfrm>
            <a:custGeom>
              <a:avLst/>
              <a:gdLst/>
              <a:ahLst/>
              <a:cxnLst/>
              <a:rect l="l" t="t" r="r" b="b"/>
              <a:pathLst>
                <a:path w="13856" h="11505" extrusionOk="0">
                  <a:moveTo>
                    <a:pt x="11253" y="0"/>
                  </a:moveTo>
                  <a:cubicBezTo>
                    <a:pt x="7510" y="1667"/>
                    <a:pt x="3744" y="3310"/>
                    <a:pt x="0" y="4976"/>
                  </a:cubicBezTo>
                  <a:cubicBezTo>
                    <a:pt x="639" y="7282"/>
                    <a:pt x="1621" y="9473"/>
                    <a:pt x="2853" y="11504"/>
                  </a:cubicBezTo>
                  <a:cubicBezTo>
                    <a:pt x="6528" y="9838"/>
                    <a:pt x="10203" y="8149"/>
                    <a:pt x="13855" y="6483"/>
                  </a:cubicBezTo>
                  <a:cubicBezTo>
                    <a:pt x="13467" y="4086"/>
                    <a:pt x="12554" y="1781"/>
                    <a:pt x="11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2"/>
            <p:cNvSpPr/>
            <p:nvPr/>
          </p:nvSpPr>
          <p:spPr>
            <a:xfrm flipH="1">
              <a:off x="1585522" y="1247464"/>
              <a:ext cx="350641" cy="192084"/>
            </a:xfrm>
            <a:custGeom>
              <a:avLst/>
              <a:gdLst/>
              <a:ahLst/>
              <a:cxnLst/>
              <a:rect l="l" t="t" r="r" b="b"/>
              <a:pathLst>
                <a:path w="17508" h="9591" extrusionOk="0">
                  <a:moveTo>
                    <a:pt x="16201" y="1"/>
                  </a:moveTo>
                  <a:cubicBezTo>
                    <a:pt x="16187" y="1"/>
                    <a:pt x="16173" y="4"/>
                    <a:pt x="16161" y="10"/>
                  </a:cubicBezTo>
                  <a:cubicBezTo>
                    <a:pt x="16115" y="33"/>
                    <a:pt x="16070" y="101"/>
                    <a:pt x="16115" y="147"/>
                  </a:cubicBezTo>
                  <a:lnTo>
                    <a:pt x="17302" y="2795"/>
                  </a:lnTo>
                  <a:cubicBezTo>
                    <a:pt x="17302" y="2817"/>
                    <a:pt x="17325" y="2840"/>
                    <a:pt x="17348" y="2840"/>
                  </a:cubicBezTo>
                  <a:cubicBezTo>
                    <a:pt x="17359" y="2852"/>
                    <a:pt x="17376" y="2857"/>
                    <a:pt x="17393" y="2857"/>
                  </a:cubicBezTo>
                  <a:cubicBezTo>
                    <a:pt x="17410" y="2857"/>
                    <a:pt x="17428" y="2852"/>
                    <a:pt x="17439" y="2840"/>
                  </a:cubicBezTo>
                  <a:cubicBezTo>
                    <a:pt x="17485" y="2817"/>
                    <a:pt x="17508" y="2772"/>
                    <a:pt x="17485" y="2703"/>
                  </a:cubicBezTo>
                  <a:lnTo>
                    <a:pt x="16298" y="56"/>
                  </a:lnTo>
                  <a:cubicBezTo>
                    <a:pt x="16281" y="22"/>
                    <a:pt x="16240" y="1"/>
                    <a:pt x="16201" y="1"/>
                  </a:cubicBezTo>
                  <a:close/>
                  <a:moveTo>
                    <a:pt x="11858" y="1503"/>
                  </a:moveTo>
                  <a:cubicBezTo>
                    <a:pt x="11838" y="1503"/>
                    <a:pt x="11818" y="1508"/>
                    <a:pt x="11801" y="1516"/>
                  </a:cubicBezTo>
                  <a:cubicBezTo>
                    <a:pt x="11756" y="1539"/>
                    <a:pt x="11733" y="1608"/>
                    <a:pt x="11778" y="1653"/>
                  </a:cubicBezTo>
                  <a:cubicBezTo>
                    <a:pt x="12281" y="2498"/>
                    <a:pt x="12691" y="3365"/>
                    <a:pt x="13011" y="4301"/>
                  </a:cubicBezTo>
                  <a:cubicBezTo>
                    <a:pt x="13011" y="4324"/>
                    <a:pt x="13034" y="4347"/>
                    <a:pt x="13057" y="4369"/>
                  </a:cubicBezTo>
                  <a:lnTo>
                    <a:pt x="13148" y="4369"/>
                  </a:lnTo>
                  <a:cubicBezTo>
                    <a:pt x="13194" y="4347"/>
                    <a:pt x="13216" y="4278"/>
                    <a:pt x="13194" y="4233"/>
                  </a:cubicBezTo>
                  <a:cubicBezTo>
                    <a:pt x="12897" y="3297"/>
                    <a:pt x="12463" y="2384"/>
                    <a:pt x="11961" y="1562"/>
                  </a:cubicBezTo>
                  <a:cubicBezTo>
                    <a:pt x="11932" y="1519"/>
                    <a:pt x="11894" y="1503"/>
                    <a:pt x="11858" y="1503"/>
                  </a:cubicBezTo>
                  <a:close/>
                  <a:moveTo>
                    <a:pt x="8052" y="3265"/>
                  </a:moveTo>
                  <a:cubicBezTo>
                    <a:pt x="8038" y="3265"/>
                    <a:pt x="8024" y="3268"/>
                    <a:pt x="8012" y="3274"/>
                  </a:cubicBezTo>
                  <a:cubicBezTo>
                    <a:pt x="7944" y="3297"/>
                    <a:pt x="7921" y="3365"/>
                    <a:pt x="7944" y="3411"/>
                  </a:cubicBezTo>
                  <a:lnTo>
                    <a:pt x="9199" y="5967"/>
                  </a:lnTo>
                  <a:cubicBezTo>
                    <a:pt x="9199" y="5990"/>
                    <a:pt x="9222" y="6013"/>
                    <a:pt x="9245" y="6036"/>
                  </a:cubicBezTo>
                  <a:cubicBezTo>
                    <a:pt x="9268" y="6036"/>
                    <a:pt x="9313" y="6036"/>
                    <a:pt x="9336" y="6013"/>
                  </a:cubicBezTo>
                  <a:cubicBezTo>
                    <a:pt x="9382" y="5990"/>
                    <a:pt x="9405" y="5944"/>
                    <a:pt x="9382" y="5876"/>
                  </a:cubicBezTo>
                  <a:lnTo>
                    <a:pt x="8149" y="3320"/>
                  </a:lnTo>
                  <a:cubicBezTo>
                    <a:pt x="8132" y="3286"/>
                    <a:pt x="8091" y="3265"/>
                    <a:pt x="8052" y="3265"/>
                  </a:cubicBezTo>
                  <a:close/>
                  <a:moveTo>
                    <a:pt x="4068" y="4888"/>
                  </a:moveTo>
                  <a:cubicBezTo>
                    <a:pt x="4058" y="4888"/>
                    <a:pt x="4049" y="4890"/>
                    <a:pt x="4041" y="4894"/>
                  </a:cubicBezTo>
                  <a:cubicBezTo>
                    <a:pt x="3972" y="4917"/>
                    <a:pt x="3949" y="4986"/>
                    <a:pt x="3972" y="5031"/>
                  </a:cubicBezTo>
                  <a:lnTo>
                    <a:pt x="4976" y="7885"/>
                  </a:lnTo>
                  <a:cubicBezTo>
                    <a:pt x="4999" y="7907"/>
                    <a:pt x="5022" y="7930"/>
                    <a:pt x="5045" y="7953"/>
                  </a:cubicBezTo>
                  <a:lnTo>
                    <a:pt x="5113" y="7953"/>
                  </a:lnTo>
                  <a:cubicBezTo>
                    <a:pt x="5182" y="7930"/>
                    <a:pt x="5205" y="7862"/>
                    <a:pt x="5182" y="7816"/>
                  </a:cubicBezTo>
                  <a:lnTo>
                    <a:pt x="4178" y="4963"/>
                  </a:lnTo>
                  <a:cubicBezTo>
                    <a:pt x="4159" y="4926"/>
                    <a:pt x="4110" y="4888"/>
                    <a:pt x="4068" y="4888"/>
                  </a:cubicBezTo>
                  <a:close/>
                  <a:moveTo>
                    <a:pt x="119" y="6392"/>
                  </a:moveTo>
                  <a:cubicBezTo>
                    <a:pt x="104" y="6392"/>
                    <a:pt x="87" y="6395"/>
                    <a:pt x="69" y="6401"/>
                  </a:cubicBezTo>
                  <a:cubicBezTo>
                    <a:pt x="23" y="6424"/>
                    <a:pt x="0" y="6469"/>
                    <a:pt x="23" y="6538"/>
                  </a:cubicBezTo>
                  <a:cubicBezTo>
                    <a:pt x="434" y="7565"/>
                    <a:pt x="936" y="8569"/>
                    <a:pt x="1507" y="9528"/>
                  </a:cubicBezTo>
                  <a:cubicBezTo>
                    <a:pt x="1507" y="9551"/>
                    <a:pt x="1530" y="9574"/>
                    <a:pt x="1553" y="9574"/>
                  </a:cubicBezTo>
                  <a:cubicBezTo>
                    <a:pt x="1564" y="9585"/>
                    <a:pt x="1581" y="9591"/>
                    <a:pt x="1598" y="9591"/>
                  </a:cubicBezTo>
                  <a:cubicBezTo>
                    <a:pt x="1615" y="9591"/>
                    <a:pt x="1632" y="9585"/>
                    <a:pt x="1644" y="9574"/>
                  </a:cubicBezTo>
                  <a:cubicBezTo>
                    <a:pt x="1690" y="9551"/>
                    <a:pt x="1712" y="9482"/>
                    <a:pt x="1690" y="9437"/>
                  </a:cubicBezTo>
                  <a:cubicBezTo>
                    <a:pt x="1119" y="8478"/>
                    <a:pt x="640" y="7474"/>
                    <a:pt x="206" y="6447"/>
                  </a:cubicBezTo>
                  <a:cubicBezTo>
                    <a:pt x="189" y="6413"/>
                    <a:pt x="160" y="6392"/>
                    <a:pt x="119" y="63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2"/>
            <p:cNvSpPr/>
            <p:nvPr/>
          </p:nvSpPr>
          <p:spPr>
            <a:xfrm flipH="1">
              <a:off x="2048099" y="1437806"/>
              <a:ext cx="245497" cy="156815"/>
            </a:xfrm>
            <a:custGeom>
              <a:avLst/>
              <a:gdLst/>
              <a:ahLst/>
              <a:cxnLst/>
              <a:rect l="l" t="t" r="r" b="b"/>
              <a:pathLst>
                <a:path w="12258" h="7830" extrusionOk="0">
                  <a:moveTo>
                    <a:pt x="11550" y="0"/>
                  </a:moveTo>
                  <a:cubicBezTo>
                    <a:pt x="7647" y="1712"/>
                    <a:pt x="3789" y="3561"/>
                    <a:pt x="0" y="5524"/>
                  </a:cubicBezTo>
                  <a:cubicBezTo>
                    <a:pt x="388" y="6300"/>
                    <a:pt x="799" y="7076"/>
                    <a:pt x="1255" y="7829"/>
                  </a:cubicBezTo>
                  <a:cubicBezTo>
                    <a:pt x="4930" y="6163"/>
                    <a:pt x="8605" y="4474"/>
                    <a:pt x="12257" y="2808"/>
                  </a:cubicBezTo>
                  <a:cubicBezTo>
                    <a:pt x="12098" y="1849"/>
                    <a:pt x="11846" y="890"/>
                    <a:pt x="1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52"/>
            <p:cNvSpPr/>
            <p:nvPr/>
          </p:nvSpPr>
          <p:spPr>
            <a:xfrm flipH="1">
              <a:off x="2011522" y="1314049"/>
              <a:ext cx="337383" cy="309865"/>
            </a:xfrm>
            <a:custGeom>
              <a:avLst/>
              <a:gdLst/>
              <a:ahLst/>
              <a:cxnLst/>
              <a:rect l="l" t="t" r="r" b="b"/>
              <a:pathLst>
                <a:path w="16846" h="15472" extrusionOk="0">
                  <a:moveTo>
                    <a:pt x="12200" y="1"/>
                  </a:moveTo>
                  <a:cubicBezTo>
                    <a:pt x="12159" y="1"/>
                    <a:pt x="12117" y="6"/>
                    <a:pt x="12075" y="17"/>
                  </a:cubicBezTo>
                  <a:cubicBezTo>
                    <a:pt x="11801" y="109"/>
                    <a:pt x="11641" y="428"/>
                    <a:pt x="11664" y="725"/>
                  </a:cubicBezTo>
                  <a:cubicBezTo>
                    <a:pt x="11687" y="999"/>
                    <a:pt x="11732" y="1296"/>
                    <a:pt x="11801" y="1478"/>
                  </a:cubicBezTo>
                  <a:cubicBezTo>
                    <a:pt x="12988" y="4423"/>
                    <a:pt x="14175" y="7390"/>
                    <a:pt x="15339" y="10334"/>
                  </a:cubicBezTo>
                  <a:cubicBezTo>
                    <a:pt x="15453" y="10608"/>
                    <a:pt x="15590" y="10928"/>
                    <a:pt x="15841" y="11110"/>
                  </a:cubicBezTo>
                  <a:cubicBezTo>
                    <a:pt x="15952" y="11199"/>
                    <a:pt x="16106" y="11250"/>
                    <a:pt x="16257" y="11250"/>
                  </a:cubicBezTo>
                  <a:cubicBezTo>
                    <a:pt x="16415" y="11250"/>
                    <a:pt x="16569" y="11194"/>
                    <a:pt x="16663" y="11065"/>
                  </a:cubicBezTo>
                  <a:cubicBezTo>
                    <a:pt x="16845" y="10859"/>
                    <a:pt x="16754" y="10540"/>
                    <a:pt x="16663" y="10266"/>
                  </a:cubicBezTo>
                  <a:cubicBezTo>
                    <a:pt x="15613" y="7070"/>
                    <a:pt x="14403" y="3920"/>
                    <a:pt x="13056" y="816"/>
                  </a:cubicBezTo>
                  <a:cubicBezTo>
                    <a:pt x="12892" y="446"/>
                    <a:pt x="12578" y="1"/>
                    <a:pt x="12200" y="1"/>
                  </a:cubicBezTo>
                  <a:close/>
                  <a:moveTo>
                    <a:pt x="636" y="5970"/>
                  </a:moveTo>
                  <a:cubicBezTo>
                    <a:pt x="615" y="5970"/>
                    <a:pt x="593" y="5971"/>
                    <a:pt x="571" y="5975"/>
                  </a:cubicBezTo>
                  <a:cubicBezTo>
                    <a:pt x="251" y="6020"/>
                    <a:pt x="46" y="6340"/>
                    <a:pt x="23" y="6637"/>
                  </a:cubicBezTo>
                  <a:cubicBezTo>
                    <a:pt x="0" y="6956"/>
                    <a:pt x="137" y="7253"/>
                    <a:pt x="251" y="7550"/>
                  </a:cubicBezTo>
                  <a:cubicBezTo>
                    <a:pt x="662" y="8486"/>
                    <a:pt x="1050" y="9421"/>
                    <a:pt x="1461" y="10380"/>
                  </a:cubicBezTo>
                  <a:cubicBezTo>
                    <a:pt x="1803" y="11179"/>
                    <a:pt x="2146" y="12001"/>
                    <a:pt x="2488" y="12799"/>
                  </a:cubicBezTo>
                  <a:cubicBezTo>
                    <a:pt x="2808" y="13598"/>
                    <a:pt x="3150" y="14397"/>
                    <a:pt x="3675" y="15082"/>
                  </a:cubicBezTo>
                  <a:cubicBezTo>
                    <a:pt x="3812" y="15265"/>
                    <a:pt x="3995" y="15447"/>
                    <a:pt x="4223" y="15470"/>
                  </a:cubicBezTo>
                  <a:cubicBezTo>
                    <a:pt x="4235" y="15471"/>
                    <a:pt x="4246" y="15471"/>
                    <a:pt x="4258" y="15471"/>
                  </a:cubicBezTo>
                  <a:cubicBezTo>
                    <a:pt x="4562" y="15471"/>
                    <a:pt x="4817" y="15185"/>
                    <a:pt x="4839" y="14877"/>
                  </a:cubicBezTo>
                  <a:cubicBezTo>
                    <a:pt x="4885" y="14557"/>
                    <a:pt x="4748" y="14237"/>
                    <a:pt x="4634" y="13941"/>
                  </a:cubicBezTo>
                  <a:cubicBezTo>
                    <a:pt x="3675" y="11727"/>
                    <a:pt x="2716" y="9490"/>
                    <a:pt x="1735" y="7276"/>
                  </a:cubicBezTo>
                  <a:cubicBezTo>
                    <a:pt x="1621" y="7025"/>
                    <a:pt x="1461" y="6751"/>
                    <a:pt x="1301" y="6477"/>
                  </a:cubicBezTo>
                  <a:cubicBezTo>
                    <a:pt x="1153" y="6223"/>
                    <a:pt x="908" y="5970"/>
                    <a:pt x="636" y="59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6" name="Google Shape;1336;p52"/>
          <p:cNvGrpSpPr/>
          <p:nvPr/>
        </p:nvGrpSpPr>
        <p:grpSpPr>
          <a:xfrm>
            <a:off x="7191933" y="3907696"/>
            <a:ext cx="150927" cy="143533"/>
            <a:chOff x="3716290" y="4256524"/>
            <a:chExt cx="150927" cy="143533"/>
          </a:xfrm>
        </p:grpSpPr>
        <p:sp>
          <p:nvSpPr>
            <p:cNvPr id="1337" name="Google Shape;1337;p52"/>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52"/>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52"/>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0" name="Google Shape;1340;p52"/>
          <p:cNvGrpSpPr/>
          <p:nvPr/>
        </p:nvGrpSpPr>
        <p:grpSpPr>
          <a:xfrm>
            <a:off x="5412370" y="1480823"/>
            <a:ext cx="2858569" cy="2815068"/>
            <a:chOff x="352211" y="568246"/>
            <a:chExt cx="3853038" cy="3794403"/>
          </a:xfrm>
        </p:grpSpPr>
        <p:sp>
          <p:nvSpPr>
            <p:cNvPr id="1341" name="Google Shape;1341;p52"/>
            <p:cNvSpPr/>
            <p:nvPr/>
          </p:nvSpPr>
          <p:spPr>
            <a:xfrm rot="795376" flipH="1">
              <a:off x="617651" y="1316546"/>
              <a:ext cx="3322157" cy="2701195"/>
            </a:xfrm>
            <a:custGeom>
              <a:avLst/>
              <a:gdLst/>
              <a:ahLst/>
              <a:cxnLst/>
              <a:rect l="l" t="t" r="r" b="b"/>
              <a:pathLst>
                <a:path w="151903" h="123510" extrusionOk="0">
                  <a:moveTo>
                    <a:pt x="85979" y="1"/>
                  </a:moveTo>
                  <a:cubicBezTo>
                    <a:pt x="83192" y="1"/>
                    <a:pt x="80401" y="216"/>
                    <a:pt x="77697" y="573"/>
                  </a:cubicBezTo>
                  <a:cubicBezTo>
                    <a:pt x="69572" y="1669"/>
                    <a:pt x="61423" y="3837"/>
                    <a:pt x="54553" y="8334"/>
                  </a:cubicBezTo>
                  <a:cubicBezTo>
                    <a:pt x="47705" y="12807"/>
                    <a:pt x="42204" y="19837"/>
                    <a:pt x="40903" y="27940"/>
                  </a:cubicBezTo>
                  <a:cubicBezTo>
                    <a:pt x="39899" y="34195"/>
                    <a:pt x="41360" y="40882"/>
                    <a:pt x="38894" y="46726"/>
                  </a:cubicBezTo>
                  <a:cubicBezTo>
                    <a:pt x="33348" y="60010"/>
                    <a:pt x="12851" y="59485"/>
                    <a:pt x="4383" y="71149"/>
                  </a:cubicBezTo>
                  <a:cubicBezTo>
                    <a:pt x="776" y="76125"/>
                    <a:pt x="0" y="83041"/>
                    <a:pt x="2442" y="88678"/>
                  </a:cubicBezTo>
                  <a:cubicBezTo>
                    <a:pt x="4862" y="94339"/>
                    <a:pt x="10408" y="98516"/>
                    <a:pt x="16503" y="99338"/>
                  </a:cubicBezTo>
                  <a:cubicBezTo>
                    <a:pt x="17558" y="99477"/>
                    <a:pt x="18632" y="99525"/>
                    <a:pt x="19713" y="99525"/>
                  </a:cubicBezTo>
                  <a:cubicBezTo>
                    <a:pt x="21984" y="99525"/>
                    <a:pt x="24291" y="99316"/>
                    <a:pt x="26535" y="99316"/>
                  </a:cubicBezTo>
                  <a:cubicBezTo>
                    <a:pt x="29164" y="99316"/>
                    <a:pt x="31707" y="99602"/>
                    <a:pt x="34010" y="100844"/>
                  </a:cubicBezTo>
                  <a:cubicBezTo>
                    <a:pt x="39168" y="103629"/>
                    <a:pt x="40949" y="110043"/>
                    <a:pt x="44669" y="114585"/>
                  </a:cubicBezTo>
                  <a:cubicBezTo>
                    <a:pt x="50413" y="121601"/>
                    <a:pt x="60120" y="123509"/>
                    <a:pt x="69351" y="123509"/>
                  </a:cubicBezTo>
                  <a:cubicBezTo>
                    <a:pt x="70391" y="123509"/>
                    <a:pt x="71426" y="123485"/>
                    <a:pt x="72448" y="123441"/>
                  </a:cubicBezTo>
                  <a:cubicBezTo>
                    <a:pt x="86143" y="122871"/>
                    <a:pt x="99747" y="119812"/>
                    <a:pt x="112392" y="114448"/>
                  </a:cubicBezTo>
                  <a:cubicBezTo>
                    <a:pt x="122230" y="110271"/>
                    <a:pt x="131679" y="100936"/>
                    <a:pt x="139417" y="91029"/>
                  </a:cubicBezTo>
                  <a:cubicBezTo>
                    <a:pt x="147132" y="81123"/>
                    <a:pt x="151903" y="68547"/>
                    <a:pt x="150784" y="56038"/>
                  </a:cubicBezTo>
                  <a:cubicBezTo>
                    <a:pt x="149688" y="43507"/>
                    <a:pt x="142065" y="31341"/>
                    <a:pt x="130515" y="26434"/>
                  </a:cubicBezTo>
                  <a:cubicBezTo>
                    <a:pt x="127457" y="25133"/>
                    <a:pt x="124147" y="24311"/>
                    <a:pt x="121339" y="22531"/>
                  </a:cubicBezTo>
                  <a:cubicBezTo>
                    <a:pt x="115702" y="18947"/>
                    <a:pt x="113031" y="12168"/>
                    <a:pt x="108238" y="7512"/>
                  </a:cubicBezTo>
                  <a:cubicBezTo>
                    <a:pt x="102437" y="1882"/>
                    <a:pt x="94226" y="1"/>
                    <a:pt x="85979" y="1"/>
                  </a:cubicBezTo>
                  <a:close/>
                </a:path>
              </a:pathLst>
            </a:custGeom>
            <a:solidFill>
              <a:srgbClr val="FFFCF2">
                <a:alpha val="4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42" name="Google Shape;1342;p52"/>
            <p:cNvSpPr/>
            <p:nvPr/>
          </p:nvSpPr>
          <p:spPr>
            <a:xfrm rot="-876773" flipH="1">
              <a:off x="3212730" y="1460677"/>
              <a:ext cx="336972" cy="830402"/>
            </a:xfrm>
            <a:custGeom>
              <a:avLst/>
              <a:gdLst/>
              <a:ahLst/>
              <a:cxnLst/>
              <a:rect l="l" t="t" r="r" b="b"/>
              <a:pathLst>
                <a:path w="15408" h="37970" extrusionOk="0">
                  <a:moveTo>
                    <a:pt x="12704" y="1"/>
                  </a:moveTo>
                  <a:cubicBezTo>
                    <a:pt x="12161" y="1"/>
                    <a:pt x="11591" y="396"/>
                    <a:pt x="11208" y="832"/>
                  </a:cubicBezTo>
                  <a:cubicBezTo>
                    <a:pt x="9884" y="2384"/>
                    <a:pt x="9450" y="4621"/>
                    <a:pt x="10112" y="6539"/>
                  </a:cubicBezTo>
                  <a:cubicBezTo>
                    <a:pt x="10226" y="6881"/>
                    <a:pt x="10340" y="7474"/>
                    <a:pt x="10500" y="8045"/>
                  </a:cubicBezTo>
                  <a:cubicBezTo>
                    <a:pt x="10592" y="8365"/>
                    <a:pt x="10728" y="8707"/>
                    <a:pt x="11025" y="8867"/>
                  </a:cubicBezTo>
                  <a:cubicBezTo>
                    <a:pt x="11126" y="8913"/>
                    <a:pt x="11235" y="8934"/>
                    <a:pt x="11347" y="8934"/>
                  </a:cubicBezTo>
                  <a:cubicBezTo>
                    <a:pt x="11563" y="8934"/>
                    <a:pt x="11788" y="8858"/>
                    <a:pt x="11984" y="8753"/>
                  </a:cubicBezTo>
                  <a:cubicBezTo>
                    <a:pt x="13057" y="8205"/>
                    <a:pt x="13650" y="6812"/>
                    <a:pt x="13308" y="5626"/>
                  </a:cubicBezTo>
                  <a:cubicBezTo>
                    <a:pt x="13194" y="5283"/>
                    <a:pt x="13011" y="4941"/>
                    <a:pt x="12965" y="4576"/>
                  </a:cubicBezTo>
                  <a:cubicBezTo>
                    <a:pt x="12851" y="3777"/>
                    <a:pt x="13308" y="3023"/>
                    <a:pt x="13604" y="2293"/>
                  </a:cubicBezTo>
                  <a:cubicBezTo>
                    <a:pt x="13901" y="1540"/>
                    <a:pt x="13901" y="490"/>
                    <a:pt x="13194" y="125"/>
                  </a:cubicBezTo>
                  <a:cubicBezTo>
                    <a:pt x="13037" y="38"/>
                    <a:pt x="12872" y="1"/>
                    <a:pt x="12704" y="1"/>
                  </a:cubicBezTo>
                  <a:close/>
                  <a:moveTo>
                    <a:pt x="12346" y="25709"/>
                  </a:moveTo>
                  <a:cubicBezTo>
                    <a:pt x="11697" y="25709"/>
                    <a:pt x="11102" y="26151"/>
                    <a:pt x="10797" y="26739"/>
                  </a:cubicBezTo>
                  <a:cubicBezTo>
                    <a:pt x="10477" y="27332"/>
                    <a:pt x="10455" y="28063"/>
                    <a:pt x="10546" y="28748"/>
                  </a:cubicBezTo>
                  <a:cubicBezTo>
                    <a:pt x="10637" y="29546"/>
                    <a:pt x="10911" y="30368"/>
                    <a:pt x="11436" y="30984"/>
                  </a:cubicBezTo>
                  <a:cubicBezTo>
                    <a:pt x="11924" y="31579"/>
                    <a:pt x="12650" y="31996"/>
                    <a:pt x="13392" y="31996"/>
                  </a:cubicBezTo>
                  <a:cubicBezTo>
                    <a:pt x="13448" y="31996"/>
                    <a:pt x="13503" y="31994"/>
                    <a:pt x="13559" y="31989"/>
                  </a:cubicBezTo>
                  <a:cubicBezTo>
                    <a:pt x="14700" y="31920"/>
                    <a:pt x="15408" y="30779"/>
                    <a:pt x="15385" y="29820"/>
                  </a:cubicBezTo>
                  <a:cubicBezTo>
                    <a:pt x="15362" y="28862"/>
                    <a:pt x="14814" y="27994"/>
                    <a:pt x="14266" y="27195"/>
                  </a:cubicBezTo>
                  <a:cubicBezTo>
                    <a:pt x="13810" y="26511"/>
                    <a:pt x="13262" y="25780"/>
                    <a:pt x="12440" y="25712"/>
                  </a:cubicBezTo>
                  <a:cubicBezTo>
                    <a:pt x="12409" y="25710"/>
                    <a:pt x="12377" y="25709"/>
                    <a:pt x="12346" y="25709"/>
                  </a:cubicBezTo>
                  <a:close/>
                  <a:moveTo>
                    <a:pt x="5673" y="4283"/>
                  </a:moveTo>
                  <a:cubicBezTo>
                    <a:pt x="5173" y="4283"/>
                    <a:pt x="4665" y="4409"/>
                    <a:pt x="4223" y="4644"/>
                  </a:cubicBezTo>
                  <a:cubicBezTo>
                    <a:pt x="3196" y="5169"/>
                    <a:pt x="2489" y="6173"/>
                    <a:pt x="1941" y="7201"/>
                  </a:cubicBezTo>
                  <a:cubicBezTo>
                    <a:pt x="480" y="9962"/>
                    <a:pt x="1" y="13158"/>
                    <a:pt x="69" y="16285"/>
                  </a:cubicBezTo>
                  <a:cubicBezTo>
                    <a:pt x="229" y="24571"/>
                    <a:pt x="4178" y="32696"/>
                    <a:pt x="10569" y="37969"/>
                  </a:cubicBezTo>
                  <a:cubicBezTo>
                    <a:pt x="10578" y="37969"/>
                    <a:pt x="10588" y="37969"/>
                    <a:pt x="10598" y="37969"/>
                  </a:cubicBezTo>
                  <a:cubicBezTo>
                    <a:pt x="11497" y="37969"/>
                    <a:pt x="12211" y="36932"/>
                    <a:pt x="12121" y="36029"/>
                  </a:cubicBezTo>
                  <a:cubicBezTo>
                    <a:pt x="12030" y="35116"/>
                    <a:pt x="11413" y="34363"/>
                    <a:pt x="10797" y="33655"/>
                  </a:cubicBezTo>
                  <a:cubicBezTo>
                    <a:pt x="7487" y="29798"/>
                    <a:pt x="4200" y="25347"/>
                    <a:pt x="4178" y="20257"/>
                  </a:cubicBezTo>
                  <a:cubicBezTo>
                    <a:pt x="4155" y="16468"/>
                    <a:pt x="5981" y="12930"/>
                    <a:pt x="7442" y="9415"/>
                  </a:cubicBezTo>
                  <a:cubicBezTo>
                    <a:pt x="8058" y="7977"/>
                    <a:pt x="8537" y="6128"/>
                    <a:pt x="7442" y="4986"/>
                  </a:cubicBezTo>
                  <a:cubicBezTo>
                    <a:pt x="6986" y="4505"/>
                    <a:pt x="6337" y="4283"/>
                    <a:pt x="5673" y="4283"/>
                  </a:cubicBezTo>
                  <a:close/>
                </a:path>
              </a:pathLst>
            </a:custGeom>
            <a:solidFill>
              <a:srgbClr val="FFFCF2">
                <a:alpha val="4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52"/>
            <p:cNvSpPr/>
            <p:nvPr/>
          </p:nvSpPr>
          <p:spPr>
            <a:xfrm rot="-775882" flipH="1">
              <a:off x="958400" y="769759"/>
              <a:ext cx="1870428" cy="612953"/>
            </a:xfrm>
            <a:custGeom>
              <a:avLst/>
              <a:gdLst/>
              <a:ahLst/>
              <a:cxnLst/>
              <a:rect l="l" t="t" r="r" b="b"/>
              <a:pathLst>
                <a:path w="93379" h="30601" extrusionOk="0">
                  <a:moveTo>
                    <a:pt x="23387" y="1"/>
                  </a:moveTo>
                  <a:cubicBezTo>
                    <a:pt x="18934" y="1"/>
                    <a:pt x="14513" y="646"/>
                    <a:pt x="10272" y="2087"/>
                  </a:cubicBezTo>
                  <a:cubicBezTo>
                    <a:pt x="7054" y="3183"/>
                    <a:pt x="3812" y="4849"/>
                    <a:pt x="1941" y="7679"/>
                  </a:cubicBezTo>
                  <a:cubicBezTo>
                    <a:pt x="69" y="10532"/>
                    <a:pt x="1" y="14778"/>
                    <a:pt x="2557" y="17038"/>
                  </a:cubicBezTo>
                  <a:cubicBezTo>
                    <a:pt x="4293" y="18562"/>
                    <a:pt x="6736" y="18869"/>
                    <a:pt x="9067" y="18869"/>
                  </a:cubicBezTo>
                  <a:cubicBezTo>
                    <a:pt x="9249" y="18869"/>
                    <a:pt x="9430" y="18867"/>
                    <a:pt x="9610" y="18864"/>
                  </a:cubicBezTo>
                  <a:cubicBezTo>
                    <a:pt x="15682" y="18727"/>
                    <a:pt x="21685" y="17426"/>
                    <a:pt x="27733" y="17426"/>
                  </a:cubicBezTo>
                  <a:cubicBezTo>
                    <a:pt x="36886" y="17426"/>
                    <a:pt x="45606" y="20393"/>
                    <a:pt x="54028" y="23680"/>
                  </a:cubicBezTo>
                  <a:cubicBezTo>
                    <a:pt x="58251" y="25346"/>
                    <a:pt x="62496" y="27560"/>
                    <a:pt x="66856" y="28793"/>
                  </a:cubicBezTo>
                  <a:cubicBezTo>
                    <a:pt x="70246" y="29736"/>
                    <a:pt x="74852" y="30600"/>
                    <a:pt x="79257" y="30600"/>
                  </a:cubicBezTo>
                  <a:cubicBezTo>
                    <a:pt x="82742" y="30600"/>
                    <a:pt x="86101" y="30059"/>
                    <a:pt x="88631" y="28587"/>
                  </a:cubicBezTo>
                  <a:cubicBezTo>
                    <a:pt x="91507" y="26921"/>
                    <a:pt x="93379" y="23018"/>
                    <a:pt x="91690" y="20142"/>
                  </a:cubicBezTo>
                  <a:cubicBezTo>
                    <a:pt x="90617" y="18339"/>
                    <a:pt x="88449" y="17426"/>
                    <a:pt x="86372" y="17220"/>
                  </a:cubicBezTo>
                  <a:cubicBezTo>
                    <a:pt x="85885" y="17167"/>
                    <a:pt x="85399" y="17146"/>
                    <a:pt x="84913" y="17146"/>
                  </a:cubicBezTo>
                  <a:cubicBezTo>
                    <a:pt x="83300" y="17146"/>
                    <a:pt x="81686" y="17378"/>
                    <a:pt x="80072" y="17448"/>
                  </a:cubicBezTo>
                  <a:cubicBezTo>
                    <a:pt x="79696" y="17464"/>
                    <a:pt x="79322" y="17472"/>
                    <a:pt x="78950" y="17472"/>
                  </a:cubicBezTo>
                  <a:cubicBezTo>
                    <a:pt x="67521" y="17472"/>
                    <a:pt x="57406" y="10172"/>
                    <a:pt x="46907" y="5420"/>
                  </a:cubicBezTo>
                  <a:cubicBezTo>
                    <a:pt x="39550" y="2101"/>
                    <a:pt x="31418" y="1"/>
                    <a:pt x="23387" y="1"/>
                  </a:cubicBezTo>
                  <a:close/>
                </a:path>
              </a:pathLst>
            </a:custGeom>
            <a:solidFill>
              <a:srgbClr val="FFFCF2">
                <a:alpha val="4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4" name="Google Shape;1344;p52"/>
          <p:cNvSpPr/>
          <p:nvPr/>
        </p:nvSpPr>
        <p:spPr>
          <a:xfrm>
            <a:off x="2357212" y="2069601"/>
            <a:ext cx="159351" cy="134197"/>
          </a:xfrm>
          <a:custGeom>
            <a:avLst/>
            <a:gdLst/>
            <a:ahLst/>
            <a:cxnLst/>
            <a:rect l="l" t="t" r="r" b="b"/>
            <a:pathLst>
              <a:path w="8793" h="7405" extrusionOk="0">
                <a:moveTo>
                  <a:pt x="6401" y="217"/>
                </a:moveTo>
                <a:cubicBezTo>
                  <a:pt x="6524" y="217"/>
                  <a:pt x="6647" y="228"/>
                  <a:pt x="6767" y="255"/>
                </a:cubicBezTo>
                <a:cubicBezTo>
                  <a:pt x="7029" y="320"/>
                  <a:pt x="7316" y="477"/>
                  <a:pt x="7473" y="725"/>
                </a:cubicBezTo>
                <a:cubicBezTo>
                  <a:pt x="5082" y="1822"/>
                  <a:pt x="2744" y="3064"/>
                  <a:pt x="510" y="4435"/>
                </a:cubicBezTo>
                <a:cubicBezTo>
                  <a:pt x="615" y="4122"/>
                  <a:pt x="784" y="3847"/>
                  <a:pt x="902" y="3691"/>
                </a:cubicBezTo>
                <a:cubicBezTo>
                  <a:pt x="1777" y="2397"/>
                  <a:pt x="3044" y="1365"/>
                  <a:pt x="4481" y="738"/>
                </a:cubicBezTo>
                <a:cubicBezTo>
                  <a:pt x="4821" y="595"/>
                  <a:pt x="5174" y="464"/>
                  <a:pt x="5526" y="359"/>
                </a:cubicBezTo>
                <a:cubicBezTo>
                  <a:pt x="5796" y="285"/>
                  <a:pt x="6098" y="217"/>
                  <a:pt x="6401" y="217"/>
                </a:cubicBezTo>
                <a:close/>
                <a:moveTo>
                  <a:pt x="7564" y="921"/>
                </a:moveTo>
                <a:cubicBezTo>
                  <a:pt x="7564" y="960"/>
                  <a:pt x="7577" y="986"/>
                  <a:pt x="7577" y="1013"/>
                </a:cubicBezTo>
                <a:cubicBezTo>
                  <a:pt x="7630" y="1313"/>
                  <a:pt x="7499" y="1613"/>
                  <a:pt x="7368" y="1875"/>
                </a:cubicBezTo>
                <a:cubicBezTo>
                  <a:pt x="7055" y="2489"/>
                  <a:pt x="6715" y="3024"/>
                  <a:pt x="6506" y="3246"/>
                </a:cubicBezTo>
                <a:cubicBezTo>
                  <a:pt x="5461" y="4331"/>
                  <a:pt x="4181" y="5206"/>
                  <a:pt x="2783" y="5781"/>
                </a:cubicBezTo>
                <a:cubicBezTo>
                  <a:pt x="2404" y="5924"/>
                  <a:pt x="1999" y="6068"/>
                  <a:pt x="1581" y="6068"/>
                </a:cubicBezTo>
                <a:cubicBezTo>
                  <a:pt x="1150" y="6055"/>
                  <a:pt x="758" y="5872"/>
                  <a:pt x="562" y="5572"/>
                </a:cubicBezTo>
                <a:cubicBezTo>
                  <a:pt x="392" y="5323"/>
                  <a:pt x="379" y="5023"/>
                  <a:pt x="432" y="4749"/>
                </a:cubicBezTo>
                <a:cubicBezTo>
                  <a:pt x="2705" y="3325"/>
                  <a:pt x="5108" y="2045"/>
                  <a:pt x="7564" y="921"/>
                </a:cubicBezTo>
                <a:close/>
                <a:moveTo>
                  <a:pt x="7812" y="1222"/>
                </a:moveTo>
                <a:cubicBezTo>
                  <a:pt x="8021" y="1587"/>
                  <a:pt x="8244" y="1966"/>
                  <a:pt x="8440" y="2345"/>
                </a:cubicBezTo>
                <a:cubicBezTo>
                  <a:pt x="8505" y="2463"/>
                  <a:pt x="8557" y="2567"/>
                  <a:pt x="8570" y="2672"/>
                </a:cubicBezTo>
                <a:cubicBezTo>
                  <a:pt x="8570" y="2802"/>
                  <a:pt x="8518" y="2920"/>
                  <a:pt x="8466" y="3037"/>
                </a:cubicBezTo>
                <a:cubicBezTo>
                  <a:pt x="8335" y="3312"/>
                  <a:pt x="8178" y="3573"/>
                  <a:pt x="7943" y="3887"/>
                </a:cubicBezTo>
                <a:cubicBezTo>
                  <a:pt x="6924" y="5258"/>
                  <a:pt x="5474" y="6316"/>
                  <a:pt x="3867" y="6878"/>
                </a:cubicBezTo>
                <a:cubicBezTo>
                  <a:pt x="3384" y="7035"/>
                  <a:pt x="2966" y="7139"/>
                  <a:pt x="2561" y="7178"/>
                </a:cubicBezTo>
                <a:cubicBezTo>
                  <a:pt x="2463" y="7187"/>
                  <a:pt x="2370" y="7191"/>
                  <a:pt x="2281" y="7191"/>
                </a:cubicBezTo>
                <a:cubicBezTo>
                  <a:pt x="1943" y="7191"/>
                  <a:pt x="1671" y="7130"/>
                  <a:pt x="1464" y="6996"/>
                </a:cubicBezTo>
                <a:cubicBezTo>
                  <a:pt x="1150" y="6787"/>
                  <a:pt x="967" y="6447"/>
                  <a:pt x="797" y="6081"/>
                </a:cubicBezTo>
                <a:lnTo>
                  <a:pt x="797" y="6081"/>
                </a:lnTo>
                <a:cubicBezTo>
                  <a:pt x="1019" y="6199"/>
                  <a:pt x="1294" y="6277"/>
                  <a:pt x="1581" y="6277"/>
                </a:cubicBezTo>
                <a:cubicBezTo>
                  <a:pt x="1599" y="6278"/>
                  <a:pt x="1617" y="6278"/>
                  <a:pt x="1635" y="6278"/>
                </a:cubicBezTo>
                <a:cubicBezTo>
                  <a:pt x="2074" y="6278"/>
                  <a:pt x="2510" y="6127"/>
                  <a:pt x="2861" y="5977"/>
                </a:cubicBezTo>
                <a:cubicBezTo>
                  <a:pt x="2953" y="5951"/>
                  <a:pt x="3031" y="5911"/>
                  <a:pt x="3110" y="5872"/>
                </a:cubicBezTo>
                <a:cubicBezTo>
                  <a:pt x="4442" y="5297"/>
                  <a:pt x="5670" y="4435"/>
                  <a:pt x="6663" y="3390"/>
                </a:cubicBezTo>
                <a:cubicBezTo>
                  <a:pt x="6937" y="3116"/>
                  <a:pt x="7303" y="2476"/>
                  <a:pt x="7564" y="1966"/>
                </a:cubicBezTo>
                <a:cubicBezTo>
                  <a:pt x="7682" y="1744"/>
                  <a:pt x="7786" y="1496"/>
                  <a:pt x="7812" y="1222"/>
                </a:cubicBezTo>
                <a:close/>
                <a:moveTo>
                  <a:pt x="6387" y="0"/>
                </a:moveTo>
                <a:cubicBezTo>
                  <a:pt x="6066" y="0"/>
                  <a:pt x="5754" y="69"/>
                  <a:pt x="5474" y="150"/>
                </a:cubicBezTo>
                <a:cubicBezTo>
                  <a:pt x="3567" y="686"/>
                  <a:pt x="1829" y="1927"/>
                  <a:pt x="719" y="3560"/>
                </a:cubicBezTo>
                <a:cubicBezTo>
                  <a:pt x="419" y="4004"/>
                  <a:pt x="1" y="4788"/>
                  <a:pt x="262" y="5467"/>
                </a:cubicBezTo>
                <a:lnTo>
                  <a:pt x="275" y="5532"/>
                </a:lnTo>
                <a:cubicBezTo>
                  <a:pt x="392" y="5702"/>
                  <a:pt x="471" y="5898"/>
                  <a:pt x="562" y="6081"/>
                </a:cubicBezTo>
                <a:cubicBezTo>
                  <a:pt x="758" y="6499"/>
                  <a:pt x="954" y="6917"/>
                  <a:pt x="1346" y="7178"/>
                </a:cubicBezTo>
                <a:cubicBezTo>
                  <a:pt x="1581" y="7331"/>
                  <a:pt x="1879" y="7405"/>
                  <a:pt x="2253" y="7405"/>
                </a:cubicBezTo>
                <a:cubicBezTo>
                  <a:pt x="2358" y="7405"/>
                  <a:pt x="2470" y="7399"/>
                  <a:pt x="2587" y="7387"/>
                </a:cubicBezTo>
                <a:cubicBezTo>
                  <a:pt x="3005" y="7348"/>
                  <a:pt x="3449" y="7244"/>
                  <a:pt x="3933" y="7074"/>
                </a:cubicBezTo>
                <a:cubicBezTo>
                  <a:pt x="4155" y="7009"/>
                  <a:pt x="4364" y="6917"/>
                  <a:pt x="4573" y="6826"/>
                </a:cubicBezTo>
                <a:cubicBezTo>
                  <a:pt x="5971" y="6225"/>
                  <a:pt x="7212" y="5245"/>
                  <a:pt x="8113" y="4017"/>
                </a:cubicBezTo>
                <a:cubicBezTo>
                  <a:pt x="8361" y="3704"/>
                  <a:pt x="8531" y="3416"/>
                  <a:pt x="8662" y="3129"/>
                </a:cubicBezTo>
                <a:cubicBezTo>
                  <a:pt x="8727" y="2985"/>
                  <a:pt x="8792" y="2828"/>
                  <a:pt x="8779" y="2659"/>
                </a:cubicBezTo>
                <a:cubicBezTo>
                  <a:pt x="8766" y="2502"/>
                  <a:pt x="8701" y="2358"/>
                  <a:pt x="8635" y="2241"/>
                </a:cubicBezTo>
                <a:cubicBezTo>
                  <a:pt x="8309" y="1627"/>
                  <a:pt x="7956" y="1026"/>
                  <a:pt x="7577" y="438"/>
                </a:cubicBezTo>
                <a:cubicBezTo>
                  <a:pt x="7551" y="399"/>
                  <a:pt x="7512" y="386"/>
                  <a:pt x="7473" y="386"/>
                </a:cubicBezTo>
                <a:cubicBezTo>
                  <a:pt x="7277" y="216"/>
                  <a:pt x="7042" y="98"/>
                  <a:pt x="6820" y="46"/>
                </a:cubicBezTo>
                <a:cubicBezTo>
                  <a:pt x="6675" y="14"/>
                  <a:pt x="6530" y="0"/>
                  <a:pt x="6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5" name="Google Shape;1345;p52"/>
          <p:cNvGrpSpPr/>
          <p:nvPr/>
        </p:nvGrpSpPr>
        <p:grpSpPr>
          <a:xfrm>
            <a:off x="5876888" y="4788053"/>
            <a:ext cx="203389" cy="142171"/>
            <a:chOff x="924525" y="3688775"/>
            <a:chExt cx="280575" cy="196125"/>
          </a:xfrm>
        </p:grpSpPr>
        <p:sp>
          <p:nvSpPr>
            <p:cNvPr id="1346" name="Google Shape;1346;p52"/>
            <p:cNvSpPr/>
            <p:nvPr/>
          </p:nvSpPr>
          <p:spPr>
            <a:xfrm>
              <a:off x="924525" y="3688775"/>
              <a:ext cx="280575" cy="196125"/>
            </a:xfrm>
            <a:custGeom>
              <a:avLst/>
              <a:gdLst/>
              <a:ahLst/>
              <a:cxnLst/>
              <a:rect l="l" t="t" r="r" b="b"/>
              <a:pathLst>
                <a:path w="11223" h="7845" extrusionOk="0">
                  <a:moveTo>
                    <a:pt x="2334" y="1"/>
                  </a:moveTo>
                  <a:cubicBezTo>
                    <a:pt x="1776" y="1"/>
                    <a:pt x="1191" y="213"/>
                    <a:pt x="784" y="619"/>
                  </a:cubicBezTo>
                  <a:cubicBezTo>
                    <a:pt x="131" y="1259"/>
                    <a:pt x="1" y="2383"/>
                    <a:pt x="549" y="3114"/>
                  </a:cubicBezTo>
                  <a:cubicBezTo>
                    <a:pt x="732" y="3375"/>
                    <a:pt x="980" y="3571"/>
                    <a:pt x="1229" y="3754"/>
                  </a:cubicBezTo>
                  <a:cubicBezTo>
                    <a:pt x="1621" y="4029"/>
                    <a:pt x="2026" y="4277"/>
                    <a:pt x="2430" y="4512"/>
                  </a:cubicBezTo>
                  <a:cubicBezTo>
                    <a:pt x="4259" y="5596"/>
                    <a:pt x="6101" y="6680"/>
                    <a:pt x="8061" y="7530"/>
                  </a:cubicBezTo>
                  <a:cubicBezTo>
                    <a:pt x="8427" y="7686"/>
                    <a:pt x="8805" y="7830"/>
                    <a:pt x="9197" y="7843"/>
                  </a:cubicBezTo>
                  <a:cubicBezTo>
                    <a:pt x="9220" y="7844"/>
                    <a:pt x="9243" y="7844"/>
                    <a:pt x="9265" y="7844"/>
                  </a:cubicBezTo>
                  <a:cubicBezTo>
                    <a:pt x="9895" y="7844"/>
                    <a:pt x="10502" y="7497"/>
                    <a:pt x="10830" y="6968"/>
                  </a:cubicBezTo>
                  <a:cubicBezTo>
                    <a:pt x="11170" y="6419"/>
                    <a:pt x="11222" y="5701"/>
                    <a:pt x="10974" y="5100"/>
                  </a:cubicBezTo>
                  <a:cubicBezTo>
                    <a:pt x="10595" y="4185"/>
                    <a:pt x="9655" y="3650"/>
                    <a:pt x="8779" y="3179"/>
                  </a:cubicBezTo>
                  <a:cubicBezTo>
                    <a:pt x="6924" y="2187"/>
                    <a:pt x="5082" y="1194"/>
                    <a:pt x="3227" y="214"/>
                  </a:cubicBezTo>
                  <a:cubicBezTo>
                    <a:pt x="2965" y="71"/>
                    <a:pt x="2654" y="1"/>
                    <a:pt x="23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52"/>
            <p:cNvSpPr/>
            <p:nvPr/>
          </p:nvSpPr>
          <p:spPr>
            <a:xfrm>
              <a:off x="924525" y="3702275"/>
              <a:ext cx="270775" cy="182625"/>
            </a:xfrm>
            <a:custGeom>
              <a:avLst/>
              <a:gdLst/>
              <a:ahLst/>
              <a:cxnLst/>
              <a:rect l="l" t="t" r="r" b="b"/>
              <a:pathLst>
                <a:path w="10831" h="7305" extrusionOk="0">
                  <a:moveTo>
                    <a:pt x="863" y="1"/>
                  </a:moveTo>
                  <a:lnTo>
                    <a:pt x="863" y="1"/>
                  </a:lnTo>
                  <a:cubicBezTo>
                    <a:pt x="837" y="27"/>
                    <a:pt x="811" y="53"/>
                    <a:pt x="784" y="79"/>
                  </a:cubicBezTo>
                  <a:cubicBezTo>
                    <a:pt x="131" y="719"/>
                    <a:pt x="1" y="1843"/>
                    <a:pt x="549" y="2574"/>
                  </a:cubicBezTo>
                  <a:cubicBezTo>
                    <a:pt x="732" y="2835"/>
                    <a:pt x="980" y="3031"/>
                    <a:pt x="1229" y="3214"/>
                  </a:cubicBezTo>
                  <a:cubicBezTo>
                    <a:pt x="1621" y="3489"/>
                    <a:pt x="2026" y="3737"/>
                    <a:pt x="2430" y="3972"/>
                  </a:cubicBezTo>
                  <a:cubicBezTo>
                    <a:pt x="4259" y="5056"/>
                    <a:pt x="6101" y="6140"/>
                    <a:pt x="8061" y="6990"/>
                  </a:cubicBezTo>
                  <a:cubicBezTo>
                    <a:pt x="8427" y="7146"/>
                    <a:pt x="8805" y="7290"/>
                    <a:pt x="9197" y="7303"/>
                  </a:cubicBezTo>
                  <a:cubicBezTo>
                    <a:pt x="9220" y="7304"/>
                    <a:pt x="9243" y="7304"/>
                    <a:pt x="9265" y="7304"/>
                  </a:cubicBezTo>
                  <a:cubicBezTo>
                    <a:pt x="9895" y="7304"/>
                    <a:pt x="10502" y="6957"/>
                    <a:pt x="10830" y="6428"/>
                  </a:cubicBezTo>
                  <a:lnTo>
                    <a:pt x="10830" y="6428"/>
                  </a:lnTo>
                  <a:cubicBezTo>
                    <a:pt x="10830" y="6428"/>
                    <a:pt x="10551" y="6510"/>
                    <a:pt x="10103" y="6510"/>
                  </a:cubicBezTo>
                  <a:cubicBezTo>
                    <a:pt x="9608" y="6510"/>
                    <a:pt x="8907" y="6409"/>
                    <a:pt x="8152" y="5984"/>
                  </a:cubicBezTo>
                  <a:cubicBezTo>
                    <a:pt x="6728" y="5174"/>
                    <a:pt x="2287" y="2770"/>
                    <a:pt x="1464" y="2117"/>
                  </a:cubicBezTo>
                  <a:cubicBezTo>
                    <a:pt x="667" y="1477"/>
                    <a:pt x="811" y="92"/>
                    <a:pt x="8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52"/>
            <p:cNvSpPr/>
            <p:nvPr/>
          </p:nvSpPr>
          <p:spPr>
            <a:xfrm>
              <a:off x="924525" y="3688775"/>
              <a:ext cx="164300" cy="144825"/>
            </a:xfrm>
            <a:custGeom>
              <a:avLst/>
              <a:gdLst/>
              <a:ahLst/>
              <a:cxnLst/>
              <a:rect l="l" t="t" r="r" b="b"/>
              <a:pathLst>
                <a:path w="6572" h="5793" extrusionOk="0">
                  <a:moveTo>
                    <a:pt x="2334" y="1"/>
                  </a:moveTo>
                  <a:cubicBezTo>
                    <a:pt x="1776" y="1"/>
                    <a:pt x="1191" y="213"/>
                    <a:pt x="784" y="619"/>
                  </a:cubicBezTo>
                  <a:cubicBezTo>
                    <a:pt x="131" y="1259"/>
                    <a:pt x="1" y="2383"/>
                    <a:pt x="549" y="3114"/>
                  </a:cubicBezTo>
                  <a:cubicBezTo>
                    <a:pt x="732" y="3375"/>
                    <a:pt x="980" y="3571"/>
                    <a:pt x="1229" y="3754"/>
                  </a:cubicBezTo>
                  <a:cubicBezTo>
                    <a:pt x="1621" y="4029"/>
                    <a:pt x="2026" y="4277"/>
                    <a:pt x="2430" y="4512"/>
                  </a:cubicBezTo>
                  <a:cubicBezTo>
                    <a:pt x="3162" y="4943"/>
                    <a:pt x="3894" y="5374"/>
                    <a:pt x="4625" y="5792"/>
                  </a:cubicBezTo>
                  <a:cubicBezTo>
                    <a:pt x="4468" y="5100"/>
                    <a:pt x="4599" y="4355"/>
                    <a:pt x="4847" y="3689"/>
                  </a:cubicBezTo>
                  <a:cubicBezTo>
                    <a:pt x="4991" y="3297"/>
                    <a:pt x="5187" y="2905"/>
                    <a:pt x="5474" y="2592"/>
                  </a:cubicBezTo>
                  <a:cubicBezTo>
                    <a:pt x="5762" y="2278"/>
                    <a:pt x="6140" y="2043"/>
                    <a:pt x="6572" y="2017"/>
                  </a:cubicBezTo>
                  <a:lnTo>
                    <a:pt x="6572" y="1991"/>
                  </a:lnTo>
                  <a:cubicBezTo>
                    <a:pt x="5461" y="1403"/>
                    <a:pt x="4351" y="802"/>
                    <a:pt x="3227" y="214"/>
                  </a:cubicBezTo>
                  <a:cubicBezTo>
                    <a:pt x="2965" y="71"/>
                    <a:pt x="2654" y="1"/>
                    <a:pt x="2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52"/>
            <p:cNvSpPr/>
            <p:nvPr/>
          </p:nvSpPr>
          <p:spPr>
            <a:xfrm>
              <a:off x="929750" y="3702275"/>
              <a:ext cx="110425" cy="131325"/>
            </a:xfrm>
            <a:custGeom>
              <a:avLst/>
              <a:gdLst/>
              <a:ahLst/>
              <a:cxnLst/>
              <a:rect l="l" t="t" r="r" b="b"/>
              <a:pathLst>
                <a:path w="4417" h="5253" extrusionOk="0">
                  <a:moveTo>
                    <a:pt x="654" y="1"/>
                  </a:moveTo>
                  <a:lnTo>
                    <a:pt x="654" y="1"/>
                  </a:lnTo>
                  <a:cubicBezTo>
                    <a:pt x="628" y="27"/>
                    <a:pt x="602" y="53"/>
                    <a:pt x="575" y="79"/>
                  </a:cubicBezTo>
                  <a:cubicBezTo>
                    <a:pt x="197" y="445"/>
                    <a:pt x="1" y="967"/>
                    <a:pt x="1" y="1490"/>
                  </a:cubicBezTo>
                  <a:cubicBezTo>
                    <a:pt x="1" y="1882"/>
                    <a:pt x="105" y="2261"/>
                    <a:pt x="340" y="2574"/>
                  </a:cubicBezTo>
                  <a:cubicBezTo>
                    <a:pt x="523" y="2835"/>
                    <a:pt x="771" y="3031"/>
                    <a:pt x="1020" y="3214"/>
                  </a:cubicBezTo>
                  <a:cubicBezTo>
                    <a:pt x="1412" y="3489"/>
                    <a:pt x="1817" y="3737"/>
                    <a:pt x="2221" y="3972"/>
                  </a:cubicBezTo>
                  <a:cubicBezTo>
                    <a:pt x="2953" y="4403"/>
                    <a:pt x="3685" y="4834"/>
                    <a:pt x="4416" y="5252"/>
                  </a:cubicBezTo>
                  <a:cubicBezTo>
                    <a:pt x="4416" y="5252"/>
                    <a:pt x="4416" y="5252"/>
                    <a:pt x="4416" y="5239"/>
                  </a:cubicBezTo>
                  <a:cubicBezTo>
                    <a:pt x="4416" y="5239"/>
                    <a:pt x="4416" y="5239"/>
                    <a:pt x="4416" y="5226"/>
                  </a:cubicBezTo>
                  <a:cubicBezTo>
                    <a:pt x="4416" y="5226"/>
                    <a:pt x="4416" y="5213"/>
                    <a:pt x="4416" y="5213"/>
                  </a:cubicBezTo>
                  <a:cubicBezTo>
                    <a:pt x="4325" y="4821"/>
                    <a:pt x="4338" y="4403"/>
                    <a:pt x="4403" y="4011"/>
                  </a:cubicBezTo>
                  <a:cubicBezTo>
                    <a:pt x="3005" y="3214"/>
                    <a:pt x="1673" y="2443"/>
                    <a:pt x="1255" y="2117"/>
                  </a:cubicBezTo>
                  <a:cubicBezTo>
                    <a:pt x="458" y="1477"/>
                    <a:pt x="602" y="92"/>
                    <a:pt x="654" y="1"/>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0" name="Google Shape;1350;p52"/>
          <p:cNvSpPr/>
          <p:nvPr/>
        </p:nvSpPr>
        <p:spPr>
          <a:xfrm>
            <a:off x="6445275" y="4207896"/>
            <a:ext cx="2157" cy="34107"/>
          </a:xfrm>
          <a:custGeom>
            <a:avLst/>
            <a:gdLst/>
            <a:ahLst/>
            <a:cxnLst/>
            <a:rect l="l" t="t" r="r" b="b"/>
            <a:pathLst>
              <a:path w="119" h="1882" extrusionOk="0">
                <a:moveTo>
                  <a:pt x="0" y="1881"/>
                </a:moveTo>
                <a:cubicBezTo>
                  <a:pt x="14" y="1254"/>
                  <a:pt x="53" y="627"/>
                  <a:pt x="118" y="0"/>
                </a:cubicBezTo>
                <a:cubicBezTo>
                  <a:pt x="118" y="0"/>
                  <a:pt x="118" y="0"/>
                  <a:pt x="118" y="0"/>
                </a:cubicBezTo>
                <a:cubicBezTo>
                  <a:pt x="53" y="627"/>
                  <a:pt x="14" y="1254"/>
                  <a:pt x="0" y="1881"/>
                </a:cubicBezTo>
                <a:close/>
              </a:path>
            </a:pathLst>
          </a:custGeom>
          <a:solidFill>
            <a:srgbClr val="C7DE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52"/>
          <p:cNvSpPr/>
          <p:nvPr/>
        </p:nvSpPr>
        <p:spPr>
          <a:xfrm>
            <a:off x="6533369" y="4525187"/>
            <a:ext cx="18" cy="18"/>
          </a:xfrm>
          <a:custGeom>
            <a:avLst/>
            <a:gdLst/>
            <a:ahLst/>
            <a:cxnLst/>
            <a:rect l="l" t="t" r="r" b="b"/>
            <a:pathLst>
              <a:path w="1" h="1" extrusionOk="0">
                <a:moveTo>
                  <a:pt x="0" y="0"/>
                </a:moveTo>
                <a:cubicBezTo>
                  <a:pt x="0" y="0"/>
                  <a:pt x="0" y="0"/>
                  <a:pt x="0" y="0"/>
                </a:cubicBezTo>
                <a:lnTo>
                  <a:pt x="0" y="0"/>
                </a:lnTo>
                <a:cubicBezTo>
                  <a:pt x="0" y="0"/>
                  <a:pt x="0" y="0"/>
                  <a:pt x="0" y="0"/>
                </a:cubicBezTo>
                <a:lnTo>
                  <a:pt x="0" y="0"/>
                </a:lnTo>
                <a:close/>
              </a:path>
            </a:pathLst>
          </a:custGeom>
          <a:solidFill>
            <a:srgbClr val="DC3F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2" name="Google Shape;1352;p52"/>
          <p:cNvGrpSpPr/>
          <p:nvPr/>
        </p:nvGrpSpPr>
        <p:grpSpPr>
          <a:xfrm flipH="1">
            <a:off x="8358773" y="239496"/>
            <a:ext cx="3853038" cy="3794403"/>
            <a:chOff x="352211" y="568246"/>
            <a:chExt cx="3853038" cy="3794403"/>
          </a:xfrm>
        </p:grpSpPr>
        <p:sp>
          <p:nvSpPr>
            <p:cNvPr id="1353" name="Google Shape;1353;p52"/>
            <p:cNvSpPr/>
            <p:nvPr/>
          </p:nvSpPr>
          <p:spPr>
            <a:xfrm rot="795376" flipH="1">
              <a:off x="617651" y="1316546"/>
              <a:ext cx="3322157" cy="2701195"/>
            </a:xfrm>
            <a:custGeom>
              <a:avLst/>
              <a:gdLst/>
              <a:ahLst/>
              <a:cxnLst/>
              <a:rect l="l" t="t" r="r" b="b"/>
              <a:pathLst>
                <a:path w="151903" h="123510" extrusionOk="0">
                  <a:moveTo>
                    <a:pt x="85979" y="1"/>
                  </a:moveTo>
                  <a:cubicBezTo>
                    <a:pt x="83192" y="1"/>
                    <a:pt x="80401" y="216"/>
                    <a:pt x="77697" y="573"/>
                  </a:cubicBezTo>
                  <a:cubicBezTo>
                    <a:pt x="69572" y="1669"/>
                    <a:pt x="61423" y="3837"/>
                    <a:pt x="54553" y="8334"/>
                  </a:cubicBezTo>
                  <a:cubicBezTo>
                    <a:pt x="47705" y="12807"/>
                    <a:pt x="42204" y="19837"/>
                    <a:pt x="40903" y="27940"/>
                  </a:cubicBezTo>
                  <a:cubicBezTo>
                    <a:pt x="39899" y="34195"/>
                    <a:pt x="41360" y="40882"/>
                    <a:pt x="38894" y="46726"/>
                  </a:cubicBezTo>
                  <a:cubicBezTo>
                    <a:pt x="33348" y="60010"/>
                    <a:pt x="12851" y="59485"/>
                    <a:pt x="4383" y="71149"/>
                  </a:cubicBezTo>
                  <a:cubicBezTo>
                    <a:pt x="776" y="76125"/>
                    <a:pt x="0" y="83041"/>
                    <a:pt x="2442" y="88678"/>
                  </a:cubicBezTo>
                  <a:cubicBezTo>
                    <a:pt x="4862" y="94339"/>
                    <a:pt x="10408" y="98516"/>
                    <a:pt x="16503" y="99338"/>
                  </a:cubicBezTo>
                  <a:cubicBezTo>
                    <a:pt x="17558" y="99477"/>
                    <a:pt x="18632" y="99525"/>
                    <a:pt x="19713" y="99525"/>
                  </a:cubicBezTo>
                  <a:cubicBezTo>
                    <a:pt x="21984" y="99525"/>
                    <a:pt x="24291" y="99316"/>
                    <a:pt x="26535" y="99316"/>
                  </a:cubicBezTo>
                  <a:cubicBezTo>
                    <a:pt x="29164" y="99316"/>
                    <a:pt x="31707" y="99602"/>
                    <a:pt x="34010" y="100844"/>
                  </a:cubicBezTo>
                  <a:cubicBezTo>
                    <a:pt x="39168" y="103629"/>
                    <a:pt x="40949" y="110043"/>
                    <a:pt x="44669" y="114585"/>
                  </a:cubicBezTo>
                  <a:cubicBezTo>
                    <a:pt x="50413" y="121601"/>
                    <a:pt x="60120" y="123509"/>
                    <a:pt x="69351" y="123509"/>
                  </a:cubicBezTo>
                  <a:cubicBezTo>
                    <a:pt x="70391" y="123509"/>
                    <a:pt x="71426" y="123485"/>
                    <a:pt x="72448" y="123441"/>
                  </a:cubicBezTo>
                  <a:cubicBezTo>
                    <a:pt x="86143" y="122871"/>
                    <a:pt x="99747" y="119812"/>
                    <a:pt x="112392" y="114448"/>
                  </a:cubicBezTo>
                  <a:cubicBezTo>
                    <a:pt x="122230" y="110271"/>
                    <a:pt x="131679" y="100936"/>
                    <a:pt x="139417" y="91029"/>
                  </a:cubicBezTo>
                  <a:cubicBezTo>
                    <a:pt x="147132" y="81123"/>
                    <a:pt x="151903" y="68547"/>
                    <a:pt x="150784" y="56038"/>
                  </a:cubicBezTo>
                  <a:cubicBezTo>
                    <a:pt x="149688" y="43507"/>
                    <a:pt x="142065" y="31341"/>
                    <a:pt x="130515" y="26434"/>
                  </a:cubicBezTo>
                  <a:cubicBezTo>
                    <a:pt x="127457" y="25133"/>
                    <a:pt x="124147" y="24311"/>
                    <a:pt x="121339" y="22531"/>
                  </a:cubicBezTo>
                  <a:cubicBezTo>
                    <a:pt x="115702" y="18947"/>
                    <a:pt x="113031" y="12168"/>
                    <a:pt x="108238" y="7512"/>
                  </a:cubicBezTo>
                  <a:cubicBezTo>
                    <a:pt x="102437" y="1882"/>
                    <a:pt x="94226" y="1"/>
                    <a:pt x="85979" y="1"/>
                  </a:cubicBezTo>
                  <a:close/>
                </a:path>
              </a:pathLst>
            </a:custGeom>
            <a:solidFill>
              <a:srgbClr val="FFFCF2">
                <a:alpha val="4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52"/>
            <p:cNvSpPr/>
            <p:nvPr/>
          </p:nvSpPr>
          <p:spPr>
            <a:xfrm rot="-876773" flipH="1">
              <a:off x="3212730" y="1460677"/>
              <a:ext cx="336972" cy="830402"/>
            </a:xfrm>
            <a:custGeom>
              <a:avLst/>
              <a:gdLst/>
              <a:ahLst/>
              <a:cxnLst/>
              <a:rect l="l" t="t" r="r" b="b"/>
              <a:pathLst>
                <a:path w="15408" h="37970" extrusionOk="0">
                  <a:moveTo>
                    <a:pt x="12704" y="1"/>
                  </a:moveTo>
                  <a:cubicBezTo>
                    <a:pt x="12161" y="1"/>
                    <a:pt x="11591" y="396"/>
                    <a:pt x="11208" y="832"/>
                  </a:cubicBezTo>
                  <a:cubicBezTo>
                    <a:pt x="9884" y="2384"/>
                    <a:pt x="9450" y="4621"/>
                    <a:pt x="10112" y="6539"/>
                  </a:cubicBezTo>
                  <a:cubicBezTo>
                    <a:pt x="10226" y="6881"/>
                    <a:pt x="10340" y="7474"/>
                    <a:pt x="10500" y="8045"/>
                  </a:cubicBezTo>
                  <a:cubicBezTo>
                    <a:pt x="10592" y="8365"/>
                    <a:pt x="10728" y="8707"/>
                    <a:pt x="11025" y="8867"/>
                  </a:cubicBezTo>
                  <a:cubicBezTo>
                    <a:pt x="11126" y="8913"/>
                    <a:pt x="11235" y="8934"/>
                    <a:pt x="11347" y="8934"/>
                  </a:cubicBezTo>
                  <a:cubicBezTo>
                    <a:pt x="11563" y="8934"/>
                    <a:pt x="11788" y="8858"/>
                    <a:pt x="11984" y="8753"/>
                  </a:cubicBezTo>
                  <a:cubicBezTo>
                    <a:pt x="13057" y="8205"/>
                    <a:pt x="13650" y="6812"/>
                    <a:pt x="13308" y="5626"/>
                  </a:cubicBezTo>
                  <a:cubicBezTo>
                    <a:pt x="13194" y="5283"/>
                    <a:pt x="13011" y="4941"/>
                    <a:pt x="12965" y="4576"/>
                  </a:cubicBezTo>
                  <a:cubicBezTo>
                    <a:pt x="12851" y="3777"/>
                    <a:pt x="13308" y="3023"/>
                    <a:pt x="13604" y="2293"/>
                  </a:cubicBezTo>
                  <a:cubicBezTo>
                    <a:pt x="13901" y="1540"/>
                    <a:pt x="13901" y="490"/>
                    <a:pt x="13194" y="125"/>
                  </a:cubicBezTo>
                  <a:cubicBezTo>
                    <a:pt x="13037" y="38"/>
                    <a:pt x="12872" y="1"/>
                    <a:pt x="12704" y="1"/>
                  </a:cubicBezTo>
                  <a:close/>
                  <a:moveTo>
                    <a:pt x="12346" y="25709"/>
                  </a:moveTo>
                  <a:cubicBezTo>
                    <a:pt x="11697" y="25709"/>
                    <a:pt x="11102" y="26151"/>
                    <a:pt x="10797" y="26739"/>
                  </a:cubicBezTo>
                  <a:cubicBezTo>
                    <a:pt x="10477" y="27332"/>
                    <a:pt x="10455" y="28063"/>
                    <a:pt x="10546" y="28748"/>
                  </a:cubicBezTo>
                  <a:cubicBezTo>
                    <a:pt x="10637" y="29546"/>
                    <a:pt x="10911" y="30368"/>
                    <a:pt x="11436" y="30984"/>
                  </a:cubicBezTo>
                  <a:cubicBezTo>
                    <a:pt x="11924" y="31579"/>
                    <a:pt x="12650" y="31996"/>
                    <a:pt x="13392" y="31996"/>
                  </a:cubicBezTo>
                  <a:cubicBezTo>
                    <a:pt x="13448" y="31996"/>
                    <a:pt x="13503" y="31994"/>
                    <a:pt x="13559" y="31989"/>
                  </a:cubicBezTo>
                  <a:cubicBezTo>
                    <a:pt x="14700" y="31920"/>
                    <a:pt x="15408" y="30779"/>
                    <a:pt x="15385" y="29820"/>
                  </a:cubicBezTo>
                  <a:cubicBezTo>
                    <a:pt x="15362" y="28862"/>
                    <a:pt x="14814" y="27994"/>
                    <a:pt x="14266" y="27195"/>
                  </a:cubicBezTo>
                  <a:cubicBezTo>
                    <a:pt x="13810" y="26511"/>
                    <a:pt x="13262" y="25780"/>
                    <a:pt x="12440" y="25712"/>
                  </a:cubicBezTo>
                  <a:cubicBezTo>
                    <a:pt x="12409" y="25710"/>
                    <a:pt x="12377" y="25709"/>
                    <a:pt x="12346" y="25709"/>
                  </a:cubicBezTo>
                  <a:close/>
                  <a:moveTo>
                    <a:pt x="5673" y="4283"/>
                  </a:moveTo>
                  <a:cubicBezTo>
                    <a:pt x="5173" y="4283"/>
                    <a:pt x="4665" y="4409"/>
                    <a:pt x="4223" y="4644"/>
                  </a:cubicBezTo>
                  <a:cubicBezTo>
                    <a:pt x="3196" y="5169"/>
                    <a:pt x="2489" y="6173"/>
                    <a:pt x="1941" y="7201"/>
                  </a:cubicBezTo>
                  <a:cubicBezTo>
                    <a:pt x="480" y="9962"/>
                    <a:pt x="1" y="13158"/>
                    <a:pt x="69" y="16285"/>
                  </a:cubicBezTo>
                  <a:cubicBezTo>
                    <a:pt x="229" y="24571"/>
                    <a:pt x="4178" y="32696"/>
                    <a:pt x="10569" y="37969"/>
                  </a:cubicBezTo>
                  <a:cubicBezTo>
                    <a:pt x="10578" y="37969"/>
                    <a:pt x="10588" y="37969"/>
                    <a:pt x="10598" y="37969"/>
                  </a:cubicBezTo>
                  <a:cubicBezTo>
                    <a:pt x="11497" y="37969"/>
                    <a:pt x="12211" y="36932"/>
                    <a:pt x="12121" y="36029"/>
                  </a:cubicBezTo>
                  <a:cubicBezTo>
                    <a:pt x="12030" y="35116"/>
                    <a:pt x="11413" y="34363"/>
                    <a:pt x="10797" y="33655"/>
                  </a:cubicBezTo>
                  <a:cubicBezTo>
                    <a:pt x="7487" y="29798"/>
                    <a:pt x="4200" y="25347"/>
                    <a:pt x="4178" y="20257"/>
                  </a:cubicBezTo>
                  <a:cubicBezTo>
                    <a:pt x="4155" y="16468"/>
                    <a:pt x="5981" y="12930"/>
                    <a:pt x="7442" y="9415"/>
                  </a:cubicBezTo>
                  <a:cubicBezTo>
                    <a:pt x="8058" y="7977"/>
                    <a:pt x="8537" y="6128"/>
                    <a:pt x="7442" y="4986"/>
                  </a:cubicBezTo>
                  <a:cubicBezTo>
                    <a:pt x="6986" y="4505"/>
                    <a:pt x="6337" y="4283"/>
                    <a:pt x="5673" y="4283"/>
                  </a:cubicBezTo>
                  <a:close/>
                </a:path>
              </a:pathLst>
            </a:custGeom>
            <a:solidFill>
              <a:srgbClr val="FFFCF2">
                <a:alpha val="4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52"/>
            <p:cNvSpPr/>
            <p:nvPr/>
          </p:nvSpPr>
          <p:spPr>
            <a:xfrm rot="-775882" flipH="1">
              <a:off x="958400" y="769759"/>
              <a:ext cx="1870428" cy="612953"/>
            </a:xfrm>
            <a:custGeom>
              <a:avLst/>
              <a:gdLst/>
              <a:ahLst/>
              <a:cxnLst/>
              <a:rect l="l" t="t" r="r" b="b"/>
              <a:pathLst>
                <a:path w="93379" h="30601" extrusionOk="0">
                  <a:moveTo>
                    <a:pt x="23387" y="1"/>
                  </a:moveTo>
                  <a:cubicBezTo>
                    <a:pt x="18934" y="1"/>
                    <a:pt x="14513" y="646"/>
                    <a:pt x="10272" y="2087"/>
                  </a:cubicBezTo>
                  <a:cubicBezTo>
                    <a:pt x="7054" y="3183"/>
                    <a:pt x="3812" y="4849"/>
                    <a:pt x="1941" y="7679"/>
                  </a:cubicBezTo>
                  <a:cubicBezTo>
                    <a:pt x="69" y="10532"/>
                    <a:pt x="1" y="14778"/>
                    <a:pt x="2557" y="17038"/>
                  </a:cubicBezTo>
                  <a:cubicBezTo>
                    <a:pt x="4293" y="18562"/>
                    <a:pt x="6736" y="18869"/>
                    <a:pt x="9067" y="18869"/>
                  </a:cubicBezTo>
                  <a:cubicBezTo>
                    <a:pt x="9249" y="18869"/>
                    <a:pt x="9430" y="18867"/>
                    <a:pt x="9610" y="18864"/>
                  </a:cubicBezTo>
                  <a:cubicBezTo>
                    <a:pt x="15682" y="18727"/>
                    <a:pt x="21685" y="17426"/>
                    <a:pt x="27733" y="17426"/>
                  </a:cubicBezTo>
                  <a:cubicBezTo>
                    <a:pt x="36886" y="17426"/>
                    <a:pt x="45606" y="20393"/>
                    <a:pt x="54028" y="23680"/>
                  </a:cubicBezTo>
                  <a:cubicBezTo>
                    <a:pt x="58251" y="25346"/>
                    <a:pt x="62496" y="27560"/>
                    <a:pt x="66856" y="28793"/>
                  </a:cubicBezTo>
                  <a:cubicBezTo>
                    <a:pt x="70246" y="29736"/>
                    <a:pt x="74852" y="30600"/>
                    <a:pt x="79257" y="30600"/>
                  </a:cubicBezTo>
                  <a:cubicBezTo>
                    <a:pt x="82742" y="30600"/>
                    <a:pt x="86101" y="30059"/>
                    <a:pt x="88631" y="28587"/>
                  </a:cubicBezTo>
                  <a:cubicBezTo>
                    <a:pt x="91507" y="26921"/>
                    <a:pt x="93379" y="23018"/>
                    <a:pt x="91690" y="20142"/>
                  </a:cubicBezTo>
                  <a:cubicBezTo>
                    <a:pt x="90617" y="18339"/>
                    <a:pt x="88449" y="17426"/>
                    <a:pt x="86372" y="17220"/>
                  </a:cubicBezTo>
                  <a:cubicBezTo>
                    <a:pt x="85885" y="17167"/>
                    <a:pt x="85399" y="17146"/>
                    <a:pt x="84913" y="17146"/>
                  </a:cubicBezTo>
                  <a:cubicBezTo>
                    <a:pt x="83300" y="17146"/>
                    <a:pt x="81686" y="17378"/>
                    <a:pt x="80072" y="17448"/>
                  </a:cubicBezTo>
                  <a:cubicBezTo>
                    <a:pt x="79696" y="17464"/>
                    <a:pt x="79322" y="17472"/>
                    <a:pt x="78950" y="17472"/>
                  </a:cubicBezTo>
                  <a:cubicBezTo>
                    <a:pt x="67521" y="17472"/>
                    <a:pt x="57406" y="10172"/>
                    <a:pt x="46907" y="5420"/>
                  </a:cubicBezTo>
                  <a:cubicBezTo>
                    <a:pt x="39550" y="2101"/>
                    <a:pt x="31418" y="1"/>
                    <a:pt x="23387" y="1"/>
                  </a:cubicBezTo>
                  <a:close/>
                </a:path>
              </a:pathLst>
            </a:custGeom>
            <a:solidFill>
              <a:srgbClr val="FFFCF2">
                <a:alpha val="4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6" name="Google Shape;1356;p52"/>
          <p:cNvGrpSpPr/>
          <p:nvPr/>
        </p:nvGrpSpPr>
        <p:grpSpPr>
          <a:xfrm rot="1624651">
            <a:off x="7879110" y="3228170"/>
            <a:ext cx="1168912" cy="1311749"/>
            <a:chOff x="2899562" y="2309713"/>
            <a:chExt cx="1168901" cy="1311737"/>
          </a:xfrm>
        </p:grpSpPr>
        <p:sp>
          <p:nvSpPr>
            <p:cNvPr id="1357" name="Google Shape;1357;p52"/>
            <p:cNvSpPr/>
            <p:nvPr/>
          </p:nvSpPr>
          <p:spPr>
            <a:xfrm flipH="1">
              <a:off x="3373608" y="2309713"/>
              <a:ext cx="694854" cy="738975"/>
            </a:xfrm>
            <a:custGeom>
              <a:avLst/>
              <a:gdLst/>
              <a:ahLst/>
              <a:cxnLst/>
              <a:rect l="l" t="t" r="r" b="b"/>
              <a:pathLst>
                <a:path w="34695" h="36898" extrusionOk="0">
                  <a:moveTo>
                    <a:pt x="19611" y="0"/>
                  </a:moveTo>
                  <a:cubicBezTo>
                    <a:pt x="18957" y="0"/>
                    <a:pt x="18319" y="263"/>
                    <a:pt x="17827" y="673"/>
                  </a:cubicBezTo>
                  <a:cubicBezTo>
                    <a:pt x="17279" y="1152"/>
                    <a:pt x="16868" y="1768"/>
                    <a:pt x="16526" y="2407"/>
                  </a:cubicBezTo>
                  <a:cubicBezTo>
                    <a:pt x="15659" y="4119"/>
                    <a:pt x="15271" y="6082"/>
                    <a:pt x="15248" y="8022"/>
                  </a:cubicBezTo>
                  <a:cubicBezTo>
                    <a:pt x="15225" y="9963"/>
                    <a:pt x="15544" y="11880"/>
                    <a:pt x="16001" y="13774"/>
                  </a:cubicBezTo>
                  <a:cubicBezTo>
                    <a:pt x="16115" y="14231"/>
                    <a:pt x="16229" y="14710"/>
                    <a:pt x="16389" y="15167"/>
                  </a:cubicBezTo>
                  <a:cubicBezTo>
                    <a:pt x="14905" y="13774"/>
                    <a:pt x="13079" y="12770"/>
                    <a:pt x="11162" y="12063"/>
                  </a:cubicBezTo>
                  <a:cubicBezTo>
                    <a:pt x="9432" y="11450"/>
                    <a:pt x="7602" y="11065"/>
                    <a:pt x="5773" y="11065"/>
                  </a:cubicBezTo>
                  <a:cubicBezTo>
                    <a:pt x="5286" y="11065"/>
                    <a:pt x="4799" y="11092"/>
                    <a:pt x="4314" y="11149"/>
                  </a:cubicBezTo>
                  <a:cubicBezTo>
                    <a:pt x="2739" y="11332"/>
                    <a:pt x="1050" y="11948"/>
                    <a:pt x="366" y="13364"/>
                  </a:cubicBezTo>
                  <a:cubicBezTo>
                    <a:pt x="0" y="14140"/>
                    <a:pt x="0" y="15075"/>
                    <a:pt x="252" y="15897"/>
                  </a:cubicBezTo>
                  <a:cubicBezTo>
                    <a:pt x="525" y="16719"/>
                    <a:pt x="1050" y="17449"/>
                    <a:pt x="1667" y="18043"/>
                  </a:cubicBezTo>
                  <a:cubicBezTo>
                    <a:pt x="3105" y="19458"/>
                    <a:pt x="5068" y="20211"/>
                    <a:pt x="7031" y="20668"/>
                  </a:cubicBezTo>
                  <a:cubicBezTo>
                    <a:pt x="8237" y="20934"/>
                    <a:pt x="9478" y="21089"/>
                    <a:pt x="10716" y="21089"/>
                  </a:cubicBezTo>
                  <a:cubicBezTo>
                    <a:pt x="11493" y="21089"/>
                    <a:pt x="12268" y="21028"/>
                    <a:pt x="13034" y="20896"/>
                  </a:cubicBezTo>
                  <a:cubicBezTo>
                    <a:pt x="15019" y="20554"/>
                    <a:pt x="16937" y="19709"/>
                    <a:pt x="18420" y="18339"/>
                  </a:cubicBezTo>
                  <a:cubicBezTo>
                    <a:pt x="18420" y="18317"/>
                    <a:pt x="18398" y="18271"/>
                    <a:pt x="18398" y="18225"/>
                  </a:cubicBezTo>
                  <a:lnTo>
                    <a:pt x="18398" y="18225"/>
                  </a:lnTo>
                  <a:cubicBezTo>
                    <a:pt x="18420" y="18248"/>
                    <a:pt x="18443" y="18271"/>
                    <a:pt x="18466" y="18294"/>
                  </a:cubicBezTo>
                  <a:lnTo>
                    <a:pt x="18420" y="18362"/>
                  </a:lnTo>
                  <a:cubicBezTo>
                    <a:pt x="19836" y="17153"/>
                    <a:pt x="20657" y="15395"/>
                    <a:pt x="21274" y="13637"/>
                  </a:cubicBezTo>
                  <a:cubicBezTo>
                    <a:pt x="22438" y="10419"/>
                    <a:pt x="23122" y="6972"/>
                    <a:pt x="22552" y="3617"/>
                  </a:cubicBezTo>
                  <a:cubicBezTo>
                    <a:pt x="22415" y="2818"/>
                    <a:pt x="22209" y="2019"/>
                    <a:pt x="21776" y="1335"/>
                  </a:cubicBezTo>
                  <a:cubicBezTo>
                    <a:pt x="21342" y="650"/>
                    <a:pt x="20635" y="102"/>
                    <a:pt x="19836" y="11"/>
                  </a:cubicBezTo>
                  <a:cubicBezTo>
                    <a:pt x="19761" y="4"/>
                    <a:pt x="19686" y="0"/>
                    <a:pt x="19611" y="0"/>
                  </a:cubicBezTo>
                  <a:close/>
                  <a:moveTo>
                    <a:pt x="33051" y="13009"/>
                  </a:moveTo>
                  <a:cubicBezTo>
                    <a:pt x="32705" y="13009"/>
                    <a:pt x="32359" y="13165"/>
                    <a:pt x="32070" y="13364"/>
                  </a:cubicBezTo>
                  <a:cubicBezTo>
                    <a:pt x="31134" y="13957"/>
                    <a:pt x="30472" y="14893"/>
                    <a:pt x="29947" y="15897"/>
                  </a:cubicBezTo>
                  <a:cubicBezTo>
                    <a:pt x="28737" y="18271"/>
                    <a:pt x="28281" y="21033"/>
                    <a:pt x="28715" y="23681"/>
                  </a:cubicBezTo>
                  <a:cubicBezTo>
                    <a:pt x="28760" y="24069"/>
                    <a:pt x="28852" y="24457"/>
                    <a:pt x="29148" y="24822"/>
                  </a:cubicBezTo>
                  <a:cubicBezTo>
                    <a:pt x="30107" y="24639"/>
                    <a:pt x="30974" y="24069"/>
                    <a:pt x="31636" y="23361"/>
                  </a:cubicBezTo>
                  <a:cubicBezTo>
                    <a:pt x="32321" y="22653"/>
                    <a:pt x="32823" y="21809"/>
                    <a:pt x="33257" y="20919"/>
                  </a:cubicBezTo>
                  <a:cubicBezTo>
                    <a:pt x="33782" y="19892"/>
                    <a:pt x="34238" y="18819"/>
                    <a:pt x="34467" y="17678"/>
                  </a:cubicBezTo>
                  <a:cubicBezTo>
                    <a:pt x="34695" y="16559"/>
                    <a:pt x="34695" y="15349"/>
                    <a:pt x="34330" y="14254"/>
                  </a:cubicBezTo>
                  <a:cubicBezTo>
                    <a:pt x="34170" y="13729"/>
                    <a:pt x="33850" y="13181"/>
                    <a:pt x="33325" y="13044"/>
                  </a:cubicBezTo>
                  <a:cubicBezTo>
                    <a:pt x="33235" y="13020"/>
                    <a:pt x="33143" y="13009"/>
                    <a:pt x="33051" y="13009"/>
                  </a:cubicBezTo>
                  <a:close/>
                  <a:moveTo>
                    <a:pt x="23893" y="23697"/>
                  </a:moveTo>
                  <a:cubicBezTo>
                    <a:pt x="22489" y="23697"/>
                    <a:pt x="21047" y="23882"/>
                    <a:pt x="19767" y="24046"/>
                  </a:cubicBezTo>
                  <a:cubicBezTo>
                    <a:pt x="18010" y="24274"/>
                    <a:pt x="16206" y="24845"/>
                    <a:pt x="15042" y="26169"/>
                  </a:cubicBezTo>
                  <a:cubicBezTo>
                    <a:pt x="14563" y="26739"/>
                    <a:pt x="14198" y="27447"/>
                    <a:pt x="14243" y="28200"/>
                  </a:cubicBezTo>
                  <a:cubicBezTo>
                    <a:pt x="14266" y="29159"/>
                    <a:pt x="14997" y="30026"/>
                    <a:pt x="15864" y="30460"/>
                  </a:cubicBezTo>
                  <a:cubicBezTo>
                    <a:pt x="16657" y="30826"/>
                    <a:pt x="17541" y="30920"/>
                    <a:pt x="18403" y="30920"/>
                  </a:cubicBezTo>
                  <a:cubicBezTo>
                    <a:pt x="18508" y="30920"/>
                    <a:pt x="18613" y="30919"/>
                    <a:pt x="18717" y="30916"/>
                  </a:cubicBezTo>
                  <a:cubicBezTo>
                    <a:pt x="20110" y="30848"/>
                    <a:pt x="21525" y="30597"/>
                    <a:pt x="22757" y="29980"/>
                  </a:cubicBezTo>
                  <a:cubicBezTo>
                    <a:pt x="24401" y="29181"/>
                    <a:pt x="25725" y="27835"/>
                    <a:pt x="27322" y="26990"/>
                  </a:cubicBezTo>
                  <a:lnTo>
                    <a:pt x="27322" y="26990"/>
                  </a:lnTo>
                  <a:cubicBezTo>
                    <a:pt x="26569" y="28200"/>
                    <a:pt x="25953" y="29524"/>
                    <a:pt x="25656" y="30939"/>
                  </a:cubicBezTo>
                  <a:cubicBezTo>
                    <a:pt x="25359" y="32354"/>
                    <a:pt x="25382" y="33838"/>
                    <a:pt x="25862" y="35207"/>
                  </a:cubicBezTo>
                  <a:cubicBezTo>
                    <a:pt x="26021" y="35641"/>
                    <a:pt x="26227" y="36052"/>
                    <a:pt x="26523" y="36371"/>
                  </a:cubicBezTo>
                  <a:cubicBezTo>
                    <a:pt x="26828" y="36676"/>
                    <a:pt x="27237" y="36898"/>
                    <a:pt x="27670" y="36898"/>
                  </a:cubicBezTo>
                  <a:cubicBezTo>
                    <a:pt x="27691" y="36898"/>
                    <a:pt x="27712" y="36897"/>
                    <a:pt x="27733" y="36896"/>
                  </a:cubicBezTo>
                  <a:cubicBezTo>
                    <a:pt x="28327" y="36851"/>
                    <a:pt x="28806" y="36371"/>
                    <a:pt x="29126" y="35869"/>
                  </a:cubicBezTo>
                  <a:cubicBezTo>
                    <a:pt x="29536" y="35230"/>
                    <a:pt x="29765" y="34500"/>
                    <a:pt x="29947" y="33747"/>
                  </a:cubicBezTo>
                  <a:cubicBezTo>
                    <a:pt x="30358" y="32035"/>
                    <a:pt x="30472" y="30231"/>
                    <a:pt x="30290" y="28474"/>
                  </a:cubicBezTo>
                  <a:cubicBezTo>
                    <a:pt x="30175" y="27470"/>
                    <a:pt x="29947" y="26465"/>
                    <a:pt x="29308" y="25689"/>
                  </a:cubicBezTo>
                  <a:cubicBezTo>
                    <a:pt x="28057" y="24122"/>
                    <a:pt x="26019" y="23697"/>
                    <a:pt x="23893" y="236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52"/>
            <p:cNvSpPr/>
            <p:nvPr/>
          </p:nvSpPr>
          <p:spPr>
            <a:xfrm flipH="1">
              <a:off x="2899562" y="2353629"/>
              <a:ext cx="1126847" cy="1267821"/>
            </a:xfrm>
            <a:custGeom>
              <a:avLst/>
              <a:gdLst/>
              <a:ahLst/>
              <a:cxnLst/>
              <a:rect l="l" t="t" r="r" b="b"/>
              <a:pathLst>
                <a:path w="56265" h="63304" extrusionOk="0">
                  <a:moveTo>
                    <a:pt x="17011" y="0"/>
                  </a:moveTo>
                  <a:cubicBezTo>
                    <a:pt x="16972" y="0"/>
                    <a:pt x="16931" y="21"/>
                    <a:pt x="16914" y="55"/>
                  </a:cubicBezTo>
                  <a:cubicBezTo>
                    <a:pt x="16526" y="1036"/>
                    <a:pt x="16389" y="2063"/>
                    <a:pt x="16252" y="3113"/>
                  </a:cubicBezTo>
                  <a:cubicBezTo>
                    <a:pt x="15978" y="5350"/>
                    <a:pt x="15795" y="7655"/>
                    <a:pt x="15704" y="9915"/>
                  </a:cubicBezTo>
                  <a:cubicBezTo>
                    <a:pt x="15636" y="11901"/>
                    <a:pt x="15636" y="14024"/>
                    <a:pt x="16184" y="15895"/>
                  </a:cubicBezTo>
                  <a:cubicBezTo>
                    <a:pt x="15544" y="15599"/>
                    <a:pt x="14905" y="15348"/>
                    <a:pt x="14266" y="15119"/>
                  </a:cubicBezTo>
                  <a:cubicBezTo>
                    <a:pt x="12006" y="14343"/>
                    <a:pt x="9633" y="13932"/>
                    <a:pt x="7327" y="13544"/>
                  </a:cubicBezTo>
                  <a:cubicBezTo>
                    <a:pt x="4931" y="13111"/>
                    <a:pt x="2465" y="12700"/>
                    <a:pt x="137" y="11855"/>
                  </a:cubicBezTo>
                  <a:cubicBezTo>
                    <a:pt x="126" y="11850"/>
                    <a:pt x="113" y="11847"/>
                    <a:pt x="100" y="11847"/>
                  </a:cubicBezTo>
                  <a:cubicBezTo>
                    <a:pt x="60" y="11847"/>
                    <a:pt x="17" y="11872"/>
                    <a:pt x="0" y="11924"/>
                  </a:cubicBezTo>
                  <a:cubicBezTo>
                    <a:pt x="0" y="11969"/>
                    <a:pt x="23" y="12038"/>
                    <a:pt x="69" y="12061"/>
                  </a:cubicBezTo>
                  <a:cubicBezTo>
                    <a:pt x="2397" y="12905"/>
                    <a:pt x="4885" y="13339"/>
                    <a:pt x="7282" y="13750"/>
                  </a:cubicBezTo>
                  <a:cubicBezTo>
                    <a:pt x="9587" y="14138"/>
                    <a:pt x="11961" y="14549"/>
                    <a:pt x="14198" y="15325"/>
                  </a:cubicBezTo>
                  <a:cubicBezTo>
                    <a:pt x="14882" y="15576"/>
                    <a:pt x="15567" y="15850"/>
                    <a:pt x="16275" y="16169"/>
                  </a:cubicBezTo>
                  <a:cubicBezTo>
                    <a:pt x="16298" y="16192"/>
                    <a:pt x="16320" y="16192"/>
                    <a:pt x="16343" y="16192"/>
                  </a:cubicBezTo>
                  <a:cubicBezTo>
                    <a:pt x="18398" y="17151"/>
                    <a:pt x="20520" y="18452"/>
                    <a:pt x="23008" y="20301"/>
                  </a:cubicBezTo>
                  <a:cubicBezTo>
                    <a:pt x="24241" y="21214"/>
                    <a:pt x="25451" y="22172"/>
                    <a:pt x="26615" y="23154"/>
                  </a:cubicBezTo>
                  <a:cubicBezTo>
                    <a:pt x="24994" y="23496"/>
                    <a:pt x="23556" y="23998"/>
                    <a:pt x="22164" y="24478"/>
                  </a:cubicBezTo>
                  <a:lnTo>
                    <a:pt x="21684" y="24637"/>
                  </a:lnTo>
                  <a:cubicBezTo>
                    <a:pt x="19331" y="25450"/>
                    <a:pt x="16858" y="26223"/>
                    <a:pt x="14340" y="26223"/>
                  </a:cubicBezTo>
                  <a:cubicBezTo>
                    <a:pt x="14171" y="26223"/>
                    <a:pt x="14002" y="26220"/>
                    <a:pt x="13833" y="26212"/>
                  </a:cubicBezTo>
                  <a:cubicBezTo>
                    <a:pt x="13787" y="26212"/>
                    <a:pt x="13741" y="26235"/>
                    <a:pt x="13718" y="26304"/>
                  </a:cubicBezTo>
                  <a:cubicBezTo>
                    <a:pt x="13718" y="26372"/>
                    <a:pt x="13764" y="26418"/>
                    <a:pt x="13833" y="26418"/>
                  </a:cubicBezTo>
                  <a:cubicBezTo>
                    <a:pt x="14003" y="26425"/>
                    <a:pt x="14174" y="26428"/>
                    <a:pt x="14344" y="26428"/>
                  </a:cubicBezTo>
                  <a:cubicBezTo>
                    <a:pt x="16887" y="26428"/>
                    <a:pt x="19400" y="25656"/>
                    <a:pt x="21753" y="24843"/>
                  </a:cubicBezTo>
                  <a:lnTo>
                    <a:pt x="22232" y="24683"/>
                  </a:lnTo>
                  <a:cubicBezTo>
                    <a:pt x="23625" y="24204"/>
                    <a:pt x="25063" y="23702"/>
                    <a:pt x="26683" y="23359"/>
                  </a:cubicBezTo>
                  <a:lnTo>
                    <a:pt x="26683" y="23359"/>
                  </a:lnTo>
                  <a:cubicBezTo>
                    <a:pt x="26318" y="26418"/>
                    <a:pt x="25816" y="29499"/>
                    <a:pt x="25177" y="32489"/>
                  </a:cubicBezTo>
                  <a:cubicBezTo>
                    <a:pt x="25154" y="32558"/>
                    <a:pt x="25200" y="32603"/>
                    <a:pt x="25245" y="32626"/>
                  </a:cubicBezTo>
                  <a:lnTo>
                    <a:pt x="25268" y="32626"/>
                  </a:lnTo>
                  <a:cubicBezTo>
                    <a:pt x="25314" y="32626"/>
                    <a:pt x="25359" y="32581"/>
                    <a:pt x="25382" y="32535"/>
                  </a:cubicBezTo>
                  <a:cubicBezTo>
                    <a:pt x="26021" y="29522"/>
                    <a:pt x="26546" y="26441"/>
                    <a:pt x="26889" y="23382"/>
                  </a:cubicBezTo>
                  <a:cubicBezTo>
                    <a:pt x="40470" y="34909"/>
                    <a:pt x="49554" y="50567"/>
                    <a:pt x="56036" y="63258"/>
                  </a:cubicBezTo>
                  <a:cubicBezTo>
                    <a:pt x="56059" y="63303"/>
                    <a:pt x="56105" y="63303"/>
                    <a:pt x="56128" y="63303"/>
                  </a:cubicBezTo>
                  <a:lnTo>
                    <a:pt x="56196" y="63303"/>
                  </a:lnTo>
                  <a:cubicBezTo>
                    <a:pt x="56242" y="63281"/>
                    <a:pt x="56265" y="63212"/>
                    <a:pt x="56242" y="63166"/>
                  </a:cubicBezTo>
                  <a:cubicBezTo>
                    <a:pt x="49737" y="50453"/>
                    <a:pt x="40652" y="34795"/>
                    <a:pt x="27048" y="23245"/>
                  </a:cubicBezTo>
                  <a:cubicBezTo>
                    <a:pt x="27391" y="19684"/>
                    <a:pt x="28509" y="16192"/>
                    <a:pt x="30267" y="13088"/>
                  </a:cubicBezTo>
                  <a:cubicBezTo>
                    <a:pt x="30290" y="13019"/>
                    <a:pt x="30290" y="12974"/>
                    <a:pt x="30221" y="12928"/>
                  </a:cubicBezTo>
                  <a:cubicBezTo>
                    <a:pt x="30209" y="12922"/>
                    <a:pt x="30195" y="12919"/>
                    <a:pt x="30181" y="12919"/>
                  </a:cubicBezTo>
                  <a:cubicBezTo>
                    <a:pt x="30142" y="12919"/>
                    <a:pt x="30101" y="12940"/>
                    <a:pt x="30084" y="12974"/>
                  </a:cubicBezTo>
                  <a:cubicBezTo>
                    <a:pt x="28327" y="16055"/>
                    <a:pt x="27208" y="19547"/>
                    <a:pt x="26843" y="23085"/>
                  </a:cubicBezTo>
                  <a:cubicBezTo>
                    <a:pt x="25656" y="22058"/>
                    <a:pt x="24401" y="21077"/>
                    <a:pt x="23122" y="20118"/>
                  </a:cubicBezTo>
                  <a:cubicBezTo>
                    <a:pt x="20634" y="18292"/>
                    <a:pt x="18489" y="16968"/>
                    <a:pt x="16435" y="16010"/>
                  </a:cubicBezTo>
                  <a:cubicBezTo>
                    <a:pt x="15887" y="14229"/>
                    <a:pt x="15841" y="12289"/>
                    <a:pt x="15932" y="9915"/>
                  </a:cubicBezTo>
                  <a:cubicBezTo>
                    <a:pt x="16001" y="7655"/>
                    <a:pt x="16184" y="5373"/>
                    <a:pt x="16457" y="3136"/>
                  </a:cubicBezTo>
                  <a:cubicBezTo>
                    <a:pt x="16594" y="2086"/>
                    <a:pt x="16731" y="1082"/>
                    <a:pt x="17119" y="146"/>
                  </a:cubicBezTo>
                  <a:cubicBezTo>
                    <a:pt x="17142" y="77"/>
                    <a:pt x="17119" y="32"/>
                    <a:pt x="17051" y="9"/>
                  </a:cubicBezTo>
                  <a:cubicBezTo>
                    <a:pt x="17039" y="3"/>
                    <a:pt x="17025" y="0"/>
                    <a:pt x="170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9" name="Google Shape;1359;p52"/>
          <p:cNvGrpSpPr/>
          <p:nvPr/>
        </p:nvGrpSpPr>
        <p:grpSpPr>
          <a:xfrm rot="2151281">
            <a:off x="8305547" y="3861148"/>
            <a:ext cx="413316" cy="807903"/>
            <a:chOff x="2887743" y="2397645"/>
            <a:chExt cx="413267" cy="807808"/>
          </a:xfrm>
        </p:grpSpPr>
        <p:sp>
          <p:nvSpPr>
            <p:cNvPr id="1360" name="Google Shape;1360;p52"/>
            <p:cNvSpPr/>
            <p:nvPr/>
          </p:nvSpPr>
          <p:spPr>
            <a:xfrm flipH="1">
              <a:off x="2887743" y="2397645"/>
              <a:ext cx="413267" cy="383206"/>
            </a:xfrm>
            <a:custGeom>
              <a:avLst/>
              <a:gdLst/>
              <a:ahLst/>
              <a:cxnLst/>
              <a:rect l="l" t="t" r="r" b="b"/>
              <a:pathLst>
                <a:path w="20635" h="19134" extrusionOk="0">
                  <a:moveTo>
                    <a:pt x="1659" y="0"/>
                  </a:moveTo>
                  <a:cubicBezTo>
                    <a:pt x="1240" y="0"/>
                    <a:pt x="840" y="128"/>
                    <a:pt x="571" y="436"/>
                  </a:cubicBezTo>
                  <a:cubicBezTo>
                    <a:pt x="365" y="664"/>
                    <a:pt x="274" y="961"/>
                    <a:pt x="206" y="1258"/>
                  </a:cubicBezTo>
                  <a:cubicBezTo>
                    <a:pt x="0" y="2285"/>
                    <a:pt x="297" y="3449"/>
                    <a:pt x="1096" y="4156"/>
                  </a:cubicBezTo>
                  <a:cubicBezTo>
                    <a:pt x="1554" y="4574"/>
                    <a:pt x="2187" y="4809"/>
                    <a:pt x="2808" y="4809"/>
                  </a:cubicBezTo>
                  <a:cubicBezTo>
                    <a:pt x="3238" y="4809"/>
                    <a:pt x="3662" y="4696"/>
                    <a:pt x="4017" y="4453"/>
                  </a:cubicBezTo>
                  <a:cubicBezTo>
                    <a:pt x="4428" y="4179"/>
                    <a:pt x="4656" y="3609"/>
                    <a:pt x="4679" y="3084"/>
                  </a:cubicBezTo>
                  <a:cubicBezTo>
                    <a:pt x="4702" y="2559"/>
                    <a:pt x="4520" y="2034"/>
                    <a:pt x="4223" y="1600"/>
                  </a:cubicBezTo>
                  <a:cubicBezTo>
                    <a:pt x="3858" y="984"/>
                    <a:pt x="3287" y="504"/>
                    <a:pt x="2625" y="208"/>
                  </a:cubicBezTo>
                  <a:cubicBezTo>
                    <a:pt x="2325" y="78"/>
                    <a:pt x="1986" y="0"/>
                    <a:pt x="1659" y="0"/>
                  </a:cubicBezTo>
                  <a:close/>
                  <a:moveTo>
                    <a:pt x="11251" y="3859"/>
                  </a:moveTo>
                  <a:cubicBezTo>
                    <a:pt x="10960" y="3859"/>
                    <a:pt x="10669" y="3920"/>
                    <a:pt x="10408" y="4042"/>
                  </a:cubicBezTo>
                  <a:cubicBezTo>
                    <a:pt x="9632" y="4407"/>
                    <a:pt x="9107" y="5206"/>
                    <a:pt x="8948" y="6051"/>
                  </a:cubicBezTo>
                  <a:cubicBezTo>
                    <a:pt x="8856" y="6576"/>
                    <a:pt x="8856" y="7147"/>
                    <a:pt x="9062" y="7626"/>
                  </a:cubicBezTo>
                  <a:cubicBezTo>
                    <a:pt x="9267" y="8128"/>
                    <a:pt x="9655" y="8562"/>
                    <a:pt x="10180" y="8721"/>
                  </a:cubicBezTo>
                  <a:cubicBezTo>
                    <a:pt x="10250" y="8730"/>
                    <a:pt x="10321" y="8734"/>
                    <a:pt x="10394" y="8734"/>
                  </a:cubicBezTo>
                  <a:cubicBezTo>
                    <a:pt x="11111" y="8734"/>
                    <a:pt x="11963" y="8332"/>
                    <a:pt x="12440" y="7649"/>
                  </a:cubicBezTo>
                  <a:cubicBezTo>
                    <a:pt x="12691" y="7283"/>
                    <a:pt x="12851" y="6850"/>
                    <a:pt x="12942" y="6416"/>
                  </a:cubicBezTo>
                  <a:cubicBezTo>
                    <a:pt x="13056" y="5800"/>
                    <a:pt x="13079" y="5115"/>
                    <a:pt x="12714" y="4567"/>
                  </a:cubicBezTo>
                  <a:cubicBezTo>
                    <a:pt x="12395" y="4097"/>
                    <a:pt x="11825" y="3859"/>
                    <a:pt x="11251" y="3859"/>
                  </a:cubicBezTo>
                  <a:close/>
                  <a:moveTo>
                    <a:pt x="18751" y="14467"/>
                  </a:moveTo>
                  <a:cubicBezTo>
                    <a:pt x="18305" y="14467"/>
                    <a:pt x="17855" y="14617"/>
                    <a:pt x="17507" y="14884"/>
                  </a:cubicBezTo>
                  <a:cubicBezTo>
                    <a:pt x="16891" y="15318"/>
                    <a:pt x="16526" y="16094"/>
                    <a:pt x="16503" y="16847"/>
                  </a:cubicBezTo>
                  <a:cubicBezTo>
                    <a:pt x="16503" y="17281"/>
                    <a:pt x="16594" y="17715"/>
                    <a:pt x="16822" y="18057"/>
                  </a:cubicBezTo>
                  <a:cubicBezTo>
                    <a:pt x="17051" y="18399"/>
                    <a:pt x="17439" y="18673"/>
                    <a:pt x="17850" y="18673"/>
                  </a:cubicBezTo>
                  <a:cubicBezTo>
                    <a:pt x="17907" y="18676"/>
                    <a:pt x="17966" y="18677"/>
                    <a:pt x="18028" y="18677"/>
                  </a:cubicBezTo>
                  <a:cubicBezTo>
                    <a:pt x="18531" y="18677"/>
                    <a:pt x="19164" y="18583"/>
                    <a:pt x="19653" y="18217"/>
                  </a:cubicBezTo>
                  <a:cubicBezTo>
                    <a:pt x="20223" y="17806"/>
                    <a:pt x="20611" y="17144"/>
                    <a:pt x="20611" y="16436"/>
                  </a:cubicBezTo>
                  <a:cubicBezTo>
                    <a:pt x="20634" y="15752"/>
                    <a:pt x="20269" y="15044"/>
                    <a:pt x="19653" y="14702"/>
                  </a:cubicBezTo>
                  <a:cubicBezTo>
                    <a:pt x="19379" y="14541"/>
                    <a:pt x="19066" y="14467"/>
                    <a:pt x="18751" y="14467"/>
                  </a:cubicBezTo>
                  <a:close/>
                  <a:moveTo>
                    <a:pt x="3642" y="15501"/>
                  </a:moveTo>
                  <a:cubicBezTo>
                    <a:pt x="3206" y="15501"/>
                    <a:pt x="2770" y="15592"/>
                    <a:pt x="2374" y="15774"/>
                  </a:cubicBezTo>
                  <a:cubicBezTo>
                    <a:pt x="1895" y="15980"/>
                    <a:pt x="1438" y="16322"/>
                    <a:pt x="1278" y="16824"/>
                  </a:cubicBezTo>
                  <a:cubicBezTo>
                    <a:pt x="1119" y="17281"/>
                    <a:pt x="1256" y="17829"/>
                    <a:pt x="1529" y="18217"/>
                  </a:cubicBezTo>
                  <a:cubicBezTo>
                    <a:pt x="1826" y="18605"/>
                    <a:pt x="2283" y="18856"/>
                    <a:pt x="2739" y="19016"/>
                  </a:cubicBezTo>
                  <a:cubicBezTo>
                    <a:pt x="3018" y="19094"/>
                    <a:pt x="3308" y="19133"/>
                    <a:pt x="3599" y="19133"/>
                  </a:cubicBezTo>
                  <a:cubicBezTo>
                    <a:pt x="4401" y="19133"/>
                    <a:pt x="5205" y="18838"/>
                    <a:pt x="5775" y="18285"/>
                  </a:cubicBezTo>
                  <a:cubicBezTo>
                    <a:pt x="6117" y="17966"/>
                    <a:pt x="6186" y="17167"/>
                    <a:pt x="5866" y="16596"/>
                  </a:cubicBezTo>
                  <a:cubicBezTo>
                    <a:pt x="5547" y="16026"/>
                    <a:pt x="4930" y="15683"/>
                    <a:pt x="4291" y="15569"/>
                  </a:cubicBezTo>
                  <a:cubicBezTo>
                    <a:pt x="4078" y="15523"/>
                    <a:pt x="3860" y="15501"/>
                    <a:pt x="3642" y="155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52"/>
            <p:cNvSpPr/>
            <p:nvPr/>
          </p:nvSpPr>
          <p:spPr>
            <a:xfrm flipH="1">
              <a:off x="2901003" y="2405215"/>
              <a:ext cx="384929" cy="800239"/>
            </a:xfrm>
            <a:custGeom>
              <a:avLst/>
              <a:gdLst/>
              <a:ahLst/>
              <a:cxnLst/>
              <a:rect l="l" t="t" r="r" b="b"/>
              <a:pathLst>
                <a:path w="19220" h="39957" extrusionOk="0">
                  <a:moveTo>
                    <a:pt x="123" y="1"/>
                  </a:moveTo>
                  <a:cubicBezTo>
                    <a:pt x="97" y="1"/>
                    <a:pt x="69" y="12"/>
                    <a:pt x="46" y="35"/>
                  </a:cubicBezTo>
                  <a:cubicBezTo>
                    <a:pt x="0" y="58"/>
                    <a:pt x="0" y="126"/>
                    <a:pt x="23" y="172"/>
                  </a:cubicBezTo>
                  <a:cubicBezTo>
                    <a:pt x="4520" y="5536"/>
                    <a:pt x="8354" y="11425"/>
                    <a:pt x="11459" y="17679"/>
                  </a:cubicBezTo>
                  <a:cubicBezTo>
                    <a:pt x="8393" y="17019"/>
                    <a:pt x="5262" y="16690"/>
                    <a:pt x="2121" y="16690"/>
                  </a:cubicBezTo>
                  <a:cubicBezTo>
                    <a:pt x="1566" y="16690"/>
                    <a:pt x="1012" y="16700"/>
                    <a:pt x="457" y="16720"/>
                  </a:cubicBezTo>
                  <a:cubicBezTo>
                    <a:pt x="411" y="16743"/>
                    <a:pt x="366" y="16789"/>
                    <a:pt x="366" y="16834"/>
                  </a:cubicBezTo>
                  <a:cubicBezTo>
                    <a:pt x="366" y="16880"/>
                    <a:pt x="388" y="16926"/>
                    <a:pt x="434" y="16949"/>
                  </a:cubicBezTo>
                  <a:lnTo>
                    <a:pt x="480" y="16949"/>
                  </a:lnTo>
                  <a:cubicBezTo>
                    <a:pt x="1097" y="16922"/>
                    <a:pt x="1715" y="16909"/>
                    <a:pt x="2332" y="16909"/>
                  </a:cubicBezTo>
                  <a:cubicBezTo>
                    <a:pt x="5434" y="16909"/>
                    <a:pt x="8527" y="17245"/>
                    <a:pt x="11573" y="17930"/>
                  </a:cubicBezTo>
                  <a:cubicBezTo>
                    <a:pt x="12531" y="19893"/>
                    <a:pt x="13444" y="21902"/>
                    <a:pt x="14266" y="23956"/>
                  </a:cubicBezTo>
                  <a:cubicBezTo>
                    <a:pt x="14266" y="23979"/>
                    <a:pt x="14266" y="24002"/>
                    <a:pt x="14289" y="24024"/>
                  </a:cubicBezTo>
                  <a:cubicBezTo>
                    <a:pt x="16343" y="29137"/>
                    <a:pt x="17941" y="34456"/>
                    <a:pt x="19014" y="39865"/>
                  </a:cubicBezTo>
                  <a:cubicBezTo>
                    <a:pt x="19014" y="39911"/>
                    <a:pt x="19037" y="39956"/>
                    <a:pt x="19082" y="39956"/>
                  </a:cubicBezTo>
                  <a:lnTo>
                    <a:pt x="19128" y="39956"/>
                  </a:lnTo>
                  <a:cubicBezTo>
                    <a:pt x="19196" y="39956"/>
                    <a:pt x="19219" y="39888"/>
                    <a:pt x="19219" y="39842"/>
                  </a:cubicBezTo>
                  <a:cubicBezTo>
                    <a:pt x="18146" y="34387"/>
                    <a:pt x="16549" y="29069"/>
                    <a:pt x="14472" y="23933"/>
                  </a:cubicBezTo>
                  <a:cubicBezTo>
                    <a:pt x="14791" y="22404"/>
                    <a:pt x="15522" y="20966"/>
                    <a:pt x="16229" y="19573"/>
                  </a:cubicBezTo>
                  <a:cubicBezTo>
                    <a:pt x="16412" y="19208"/>
                    <a:pt x="16594" y="18843"/>
                    <a:pt x="16777" y="18478"/>
                  </a:cubicBezTo>
                  <a:cubicBezTo>
                    <a:pt x="17051" y="17953"/>
                    <a:pt x="17302" y="17405"/>
                    <a:pt x="17530" y="16880"/>
                  </a:cubicBezTo>
                  <a:cubicBezTo>
                    <a:pt x="17918" y="16036"/>
                    <a:pt x="18306" y="15168"/>
                    <a:pt x="18763" y="14347"/>
                  </a:cubicBezTo>
                  <a:cubicBezTo>
                    <a:pt x="18786" y="14278"/>
                    <a:pt x="18763" y="14232"/>
                    <a:pt x="18717" y="14187"/>
                  </a:cubicBezTo>
                  <a:cubicBezTo>
                    <a:pt x="18705" y="14181"/>
                    <a:pt x="18691" y="14178"/>
                    <a:pt x="18677" y="14178"/>
                  </a:cubicBezTo>
                  <a:cubicBezTo>
                    <a:pt x="18638" y="14178"/>
                    <a:pt x="18597" y="14199"/>
                    <a:pt x="18580" y="14232"/>
                  </a:cubicBezTo>
                  <a:cubicBezTo>
                    <a:pt x="18124" y="15077"/>
                    <a:pt x="17736" y="15944"/>
                    <a:pt x="17348" y="16789"/>
                  </a:cubicBezTo>
                  <a:cubicBezTo>
                    <a:pt x="17097" y="17314"/>
                    <a:pt x="16845" y="17862"/>
                    <a:pt x="16594" y="18387"/>
                  </a:cubicBezTo>
                  <a:cubicBezTo>
                    <a:pt x="16412" y="18752"/>
                    <a:pt x="16229" y="19117"/>
                    <a:pt x="16047" y="19482"/>
                  </a:cubicBezTo>
                  <a:cubicBezTo>
                    <a:pt x="15362" y="20783"/>
                    <a:pt x="14677" y="22153"/>
                    <a:pt x="14335" y="23591"/>
                  </a:cubicBezTo>
                  <a:cubicBezTo>
                    <a:pt x="13536" y="21628"/>
                    <a:pt x="12691" y="19710"/>
                    <a:pt x="11755" y="17816"/>
                  </a:cubicBezTo>
                  <a:cubicBezTo>
                    <a:pt x="11755" y="17793"/>
                    <a:pt x="11733" y="17770"/>
                    <a:pt x="11733" y="17770"/>
                  </a:cubicBezTo>
                  <a:cubicBezTo>
                    <a:pt x="10820" y="15944"/>
                    <a:pt x="9861" y="14164"/>
                    <a:pt x="8857" y="12406"/>
                  </a:cubicBezTo>
                  <a:cubicBezTo>
                    <a:pt x="9199" y="9371"/>
                    <a:pt x="9952" y="6403"/>
                    <a:pt x="11048" y="3573"/>
                  </a:cubicBezTo>
                  <a:cubicBezTo>
                    <a:pt x="11071" y="3505"/>
                    <a:pt x="11048" y="3459"/>
                    <a:pt x="10979" y="3436"/>
                  </a:cubicBezTo>
                  <a:cubicBezTo>
                    <a:pt x="10967" y="3430"/>
                    <a:pt x="10953" y="3427"/>
                    <a:pt x="10939" y="3427"/>
                  </a:cubicBezTo>
                  <a:cubicBezTo>
                    <a:pt x="10900" y="3427"/>
                    <a:pt x="10859" y="3448"/>
                    <a:pt x="10842" y="3482"/>
                  </a:cubicBezTo>
                  <a:cubicBezTo>
                    <a:pt x="9770" y="6266"/>
                    <a:pt x="9039" y="9165"/>
                    <a:pt x="8674" y="12110"/>
                  </a:cubicBezTo>
                  <a:cubicBezTo>
                    <a:pt x="6186" y="7864"/>
                    <a:pt x="3356" y="3824"/>
                    <a:pt x="183" y="35"/>
                  </a:cubicBezTo>
                  <a:cubicBezTo>
                    <a:pt x="172" y="12"/>
                    <a:pt x="149" y="1"/>
                    <a:pt x="1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2" name="Google Shape;1362;p52"/>
          <p:cNvGrpSpPr/>
          <p:nvPr/>
        </p:nvGrpSpPr>
        <p:grpSpPr>
          <a:xfrm flipH="1">
            <a:off x="6435196" y="2856633"/>
            <a:ext cx="874530" cy="1481072"/>
            <a:chOff x="-117729" y="1733810"/>
            <a:chExt cx="874530" cy="1481072"/>
          </a:xfrm>
        </p:grpSpPr>
        <p:sp>
          <p:nvSpPr>
            <p:cNvPr id="1363" name="Google Shape;1363;p52"/>
            <p:cNvSpPr/>
            <p:nvPr/>
          </p:nvSpPr>
          <p:spPr>
            <a:xfrm>
              <a:off x="21973" y="1733810"/>
              <a:ext cx="518652" cy="505591"/>
            </a:xfrm>
            <a:custGeom>
              <a:avLst/>
              <a:gdLst/>
              <a:ahLst/>
              <a:cxnLst/>
              <a:rect l="l" t="t" r="r" b="b"/>
              <a:pathLst>
                <a:path w="19220" h="18736" extrusionOk="0">
                  <a:moveTo>
                    <a:pt x="9145" y="0"/>
                  </a:moveTo>
                  <a:cubicBezTo>
                    <a:pt x="9095" y="0"/>
                    <a:pt x="9044" y="1"/>
                    <a:pt x="8994" y="2"/>
                  </a:cubicBezTo>
                  <a:cubicBezTo>
                    <a:pt x="7190" y="48"/>
                    <a:pt x="5410" y="824"/>
                    <a:pt x="4132" y="2079"/>
                  </a:cubicBezTo>
                  <a:cubicBezTo>
                    <a:pt x="3675" y="2536"/>
                    <a:pt x="3264" y="3084"/>
                    <a:pt x="3127" y="3723"/>
                  </a:cubicBezTo>
                  <a:cubicBezTo>
                    <a:pt x="2945" y="4476"/>
                    <a:pt x="3173" y="5275"/>
                    <a:pt x="3493" y="6005"/>
                  </a:cubicBezTo>
                  <a:cubicBezTo>
                    <a:pt x="4155" y="7466"/>
                    <a:pt x="5182" y="8744"/>
                    <a:pt x="5866" y="10182"/>
                  </a:cubicBezTo>
                  <a:cubicBezTo>
                    <a:pt x="4908" y="9406"/>
                    <a:pt x="3926" y="8630"/>
                    <a:pt x="2945" y="7854"/>
                  </a:cubicBezTo>
                  <a:cubicBezTo>
                    <a:pt x="2717" y="7671"/>
                    <a:pt x="2466" y="7489"/>
                    <a:pt x="2192" y="7420"/>
                  </a:cubicBezTo>
                  <a:cubicBezTo>
                    <a:pt x="2152" y="7416"/>
                    <a:pt x="2112" y="7413"/>
                    <a:pt x="2072" y="7413"/>
                  </a:cubicBezTo>
                  <a:cubicBezTo>
                    <a:pt x="1725" y="7413"/>
                    <a:pt x="1390" y="7586"/>
                    <a:pt x="1164" y="7831"/>
                  </a:cubicBezTo>
                  <a:cubicBezTo>
                    <a:pt x="913" y="8105"/>
                    <a:pt x="776" y="8470"/>
                    <a:pt x="662" y="8835"/>
                  </a:cubicBezTo>
                  <a:cubicBezTo>
                    <a:pt x="0" y="11323"/>
                    <a:pt x="1210" y="14062"/>
                    <a:pt x="3150" y="15752"/>
                  </a:cubicBezTo>
                  <a:cubicBezTo>
                    <a:pt x="5090" y="17441"/>
                    <a:pt x="7647" y="18239"/>
                    <a:pt x="10180" y="18673"/>
                  </a:cubicBezTo>
                  <a:cubicBezTo>
                    <a:pt x="10426" y="18715"/>
                    <a:pt x="10675" y="18735"/>
                    <a:pt x="10925" y="18735"/>
                  </a:cubicBezTo>
                  <a:cubicBezTo>
                    <a:pt x="12446" y="18735"/>
                    <a:pt x="14020" y="17997"/>
                    <a:pt x="15156" y="16938"/>
                  </a:cubicBezTo>
                  <a:cubicBezTo>
                    <a:pt x="16320" y="15866"/>
                    <a:pt x="16868" y="14291"/>
                    <a:pt x="17507" y="12853"/>
                  </a:cubicBezTo>
                  <a:cubicBezTo>
                    <a:pt x="18101" y="11483"/>
                    <a:pt x="18831" y="10159"/>
                    <a:pt x="19014" y="8676"/>
                  </a:cubicBezTo>
                  <a:cubicBezTo>
                    <a:pt x="19219" y="6987"/>
                    <a:pt x="18671" y="5275"/>
                    <a:pt x="18078" y="3677"/>
                  </a:cubicBezTo>
                  <a:cubicBezTo>
                    <a:pt x="17850" y="3015"/>
                    <a:pt x="17599" y="2376"/>
                    <a:pt x="17142" y="1874"/>
                  </a:cubicBezTo>
                  <a:cubicBezTo>
                    <a:pt x="16771" y="1485"/>
                    <a:pt x="16249" y="1205"/>
                    <a:pt x="15735" y="1205"/>
                  </a:cubicBezTo>
                  <a:cubicBezTo>
                    <a:pt x="15586" y="1205"/>
                    <a:pt x="15437" y="1229"/>
                    <a:pt x="15293" y="1280"/>
                  </a:cubicBezTo>
                  <a:cubicBezTo>
                    <a:pt x="14700" y="1509"/>
                    <a:pt x="14335" y="2102"/>
                    <a:pt x="14084" y="2695"/>
                  </a:cubicBezTo>
                  <a:cubicBezTo>
                    <a:pt x="13513" y="3997"/>
                    <a:pt x="13285" y="5412"/>
                    <a:pt x="13079" y="6804"/>
                  </a:cubicBezTo>
                  <a:cubicBezTo>
                    <a:pt x="13148" y="5571"/>
                    <a:pt x="13034" y="4339"/>
                    <a:pt x="12760" y="3129"/>
                  </a:cubicBezTo>
                  <a:cubicBezTo>
                    <a:pt x="12577" y="2262"/>
                    <a:pt x="12280" y="1372"/>
                    <a:pt x="11618" y="778"/>
                  </a:cubicBezTo>
                  <a:cubicBezTo>
                    <a:pt x="10949" y="195"/>
                    <a:pt x="10034"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52"/>
            <p:cNvSpPr/>
            <p:nvPr/>
          </p:nvSpPr>
          <p:spPr>
            <a:xfrm>
              <a:off x="182722" y="1995375"/>
              <a:ext cx="268582" cy="236173"/>
            </a:xfrm>
            <a:custGeom>
              <a:avLst/>
              <a:gdLst/>
              <a:ahLst/>
              <a:cxnLst/>
              <a:rect l="l" t="t" r="r" b="b"/>
              <a:pathLst>
                <a:path w="9953" h="8752" extrusionOk="0">
                  <a:moveTo>
                    <a:pt x="6563" y="1"/>
                  </a:moveTo>
                  <a:cubicBezTo>
                    <a:pt x="6452" y="1"/>
                    <a:pt x="6342" y="4"/>
                    <a:pt x="6232" y="10"/>
                  </a:cubicBezTo>
                  <a:cubicBezTo>
                    <a:pt x="4406" y="78"/>
                    <a:pt x="2626" y="740"/>
                    <a:pt x="1211" y="1882"/>
                  </a:cubicBezTo>
                  <a:cubicBezTo>
                    <a:pt x="754" y="2270"/>
                    <a:pt x="298" y="2726"/>
                    <a:pt x="138" y="3297"/>
                  </a:cubicBezTo>
                  <a:cubicBezTo>
                    <a:pt x="1" y="3776"/>
                    <a:pt x="92" y="4278"/>
                    <a:pt x="229" y="4758"/>
                  </a:cubicBezTo>
                  <a:cubicBezTo>
                    <a:pt x="822" y="6835"/>
                    <a:pt x="2671" y="8569"/>
                    <a:pt x="4817" y="8752"/>
                  </a:cubicBezTo>
                  <a:cubicBezTo>
                    <a:pt x="5661" y="8250"/>
                    <a:pt x="6780" y="8318"/>
                    <a:pt x="7670" y="7930"/>
                  </a:cubicBezTo>
                  <a:cubicBezTo>
                    <a:pt x="8515" y="7588"/>
                    <a:pt x="9131" y="6880"/>
                    <a:pt x="9496" y="6059"/>
                  </a:cubicBezTo>
                  <a:cubicBezTo>
                    <a:pt x="9838" y="5237"/>
                    <a:pt x="9953" y="4324"/>
                    <a:pt x="9884" y="3434"/>
                  </a:cubicBezTo>
                  <a:cubicBezTo>
                    <a:pt x="9816" y="2361"/>
                    <a:pt x="9519" y="1242"/>
                    <a:pt x="8674" y="603"/>
                  </a:cubicBezTo>
                  <a:cubicBezTo>
                    <a:pt x="8078" y="146"/>
                    <a:pt x="7310" y="1"/>
                    <a:pt x="65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52"/>
            <p:cNvSpPr/>
            <p:nvPr/>
          </p:nvSpPr>
          <p:spPr>
            <a:xfrm>
              <a:off x="-117729" y="2086450"/>
              <a:ext cx="874530" cy="1128432"/>
            </a:xfrm>
            <a:custGeom>
              <a:avLst/>
              <a:gdLst/>
              <a:ahLst/>
              <a:cxnLst/>
              <a:rect l="l" t="t" r="r" b="b"/>
              <a:pathLst>
                <a:path w="32408" h="41817" extrusionOk="0">
                  <a:moveTo>
                    <a:pt x="30309" y="1"/>
                  </a:moveTo>
                  <a:cubicBezTo>
                    <a:pt x="29836" y="1"/>
                    <a:pt x="29342" y="124"/>
                    <a:pt x="28916" y="310"/>
                  </a:cubicBezTo>
                  <a:cubicBezTo>
                    <a:pt x="27090" y="1109"/>
                    <a:pt x="25720" y="2661"/>
                    <a:pt x="24556" y="4281"/>
                  </a:cubicBezTo>
                  <a:cubicBezTo>
                    <a:pt x="22662" y="6906"/>
                    <a:pt x="21132" y="9828"/>
                    <a:pt x="20037" y="12909"/>
                  </a:cubicBezTo>
                  <a:cubicBezTo>
                    <a:pt x="20196" y="11700"/>
                    <a:pt x="20219" y="10513"/>
                    <a:pt x="20082" y="9326"/>
                  </a:cubicBezTo>
                  <a:cubicBezTo>
                    <a:pt x="19991" y="8413"/>
                    <a:pt x="19786" y="7500"/>
                    <a:pt x="19786" y="6587"/>
                  </a:cubicBezTo>
                  <a:cubicBezTo>
                    <a:pt x="19808" y="5674"/>
                    <a:pt x="20082" y="4715"/>
                    <a:pt x="20744" y="4099"/>
                  </a:cubicBezTo>
                  <a:cubicBezTo>
                    <a:pt x="21109" y="3779"/>
                    <a:pt x="21543" y="3574"/>
                    <a:pt x="21931" y="3277"/>
                  </a:cubicBezTo>
                  <a:cubicBezTo>
                    <a:pt x="22296" y="2980"/>
                    <a:pt x="22616" y="2524"/>
                    <a:pt x="22547" y="2044"/>
                  </a:cubicBezTo>
                  <a:cubicBezTo>
                    <a:pt x="22468" y="1992"/>
                    <a:pt x="22387" y="1969"/>
                    <a:pt x="22306" y="1969"/>
                  </a:cubicBezTo>
                  <a:cubicBezTo>
                    <a:pt x="21776" y="1969"/>
                    <a:pt x="21200" y="2926"/>
                    <a:pt x="20693" y="2926"/>
                  </a:cubicBezTo>
                  <a:cubicBezTo>
                    <a:pt x="20601" y="2926"/>
                    <a:pt x="20511" y="2895"/>
                    <a:pt x="20425" y="2820"/>
                  </a:cubicBezTo>
                  <a:cubicBezTo>
                    <a:pt x="20356" y="2752"/>
                    <a:pt x="20288" y="2661"/>
                    <a:pt x="20219" y="2569"/>
                  </a:cubicBezTo>
                  <a:cubicBezTo>
                    <a:pt x="20134" y="2490"/>
                    <a:pt x="20035" y="2455"/>
                    <a:pt x="19933" y="2455"/>
                  </a:cubicBezTo>
                  <a:cubicBezTo>
                    <a:pt x="19624" y="2455"/>
                    <a:pt x="19278" y="2763"/>
                    <a:pt x="19124" y="3072"/>
                  </a:cubicBezTo>
                  <a:cubicBezTo>
                    <a:pt x="18918" y="3482"/>
                    <a:pt x="18758" y="4030"/>
                    <a:pt x="18325" y="4190"/>
                  </a:cubicBezTo>
                  <a:cubicBezTo>
                    <a:pt x="18233" y="4223"/>
                    <a:pt x="18137" y="4236"/>
                    <a:pt x="18038" y="4236"/>
                  </a:cubicBezTo>
                  <a:cubicBezTo>
                    <a:pt x="17577" y="4236"/>
                    <a:pt x="17054" y="3945"/>
                    <a:pt x="16652" y="3945"/>
                  </a:cubicBezTo>
                  <a:cubicBezTo>
                    <a:pt x="16473" y="3945"/>
                    <a:pt x="16318" y="4002"/>
                    <a:pt x="16202" y="4167"/>
                  </a:cubicBezTo>
                  <a:cubicBezTo>
                    <a:pt x="16065" y="4350"/>
                    <a:pt x="16065" y="4578"/>
                    <a:pt x="15997" y="4783"/>
                  </a:cubicBezTo>
                  <a:cubicBezTo>
                    <a:pt x="15791" y="5423"/>
                    <a:pt x="15015" y="5605"/>
                    <a:pt x="14353" y="5719"/>
                  </a:cubicBezTo>
                  <a:cubicBezTo>
                    <a:pt x="14473" y="6130"/>
                    <a:pt x="14901" y="6336"/>
                    <a:pt x="15339" y="6336"/>
                  </a:cubicBezTo>
                  <a:cubicBezTo>
                    <a:pt x="15484" y="6336"/>
                    <a:pt x="15631" y="6313"/>
                    <a:pt x="15768" y="6267"/>
                  </a:cubicBezTo>
                  <a:cubicBezTo>
                    <a:pt x="16293" y="6107"/>
                    <a:pt x="16727" y="5696"/>
                    <a:pt x="17229" y="5423"/>
                  </a:cubicBezTo>
                  <a:cubicBezTo>
                    <a:pt x="17506" y="5271"/>
                    <a:pt x="17832" y="5169"/>
                    <a:pt x="18138" y="5169"/>
                  </a:cubicBezTo>
                  <a:cubicBezTo>
                    <a:pt x="18386" y="5169"/>
                    <a:pt x="18620" y="5236"/>
                    <a:pt x="18804" y="5400"/>
                  </a:cubicBezTo>
                  <a:cubicBezTo>
                    <a:pt x="19101" y="5674"/>
                    <a:pt x="19192" y="6062"/>
                    <a:pt x="19238" y="6450"/>
                  </a:cubicBezTo>
                  <a:cubicBezTo>
                    <a:pt x="19991" y="11311"/>
                    <a:pt x="19146" y="16356"/>
                    <a:pt x="17298" y="20898"/>
                  </a:cubicBezTo>
                  <a:cubicBezTo>
                    <a:pt x="16750" y="22290"/>
                    <a:pt x="16088" y="23614"/>
                    <a:pt x="15380" y="24915"/>
                  </a:cubicBezTo>
                  <a:cubicBezTo>
                    <a:pt x="16430" y="21925"/>
                    <a:pt x="16955" y="18753"/>
                    <a:pt x="16932" y="15603"/>
                  </a:cubicBezTo>
                  <a:cubicBezTo>
                    <a:pt x="16932" y="13480"/>
                    <a:pt x="16613" y="11220"/>
                    <a:pt x="15152" y="9668"/>
                  </a:cubicBezTo>
                  <a:cubicBezTo>
                    <a:pt x="14855" y="9349"/>
                    <a:pt x="14490" y="9052"/>
                    <a:pt x="14056" y="8960"/>
                  </a:cubicBezTo>
                  <a:cubicBezTo>
                    <a:pt x="13940" y="8931"/>
                    <a:pt x="13823" y="8918"/>
                    <a:pt x="13707" y="8918"/>
                  </a:cubicBezTo>
                  <a:cubicBezTo>
                    <a:pt x="12825" y="8918"/>
                    <a:pt x="12001" y="9716"/>
                    <a:pt x="11820" y="10604"/>
                  </a:cubicBezTo>
                  <a:cubicBezTo>
                    <a:pt x="11614" y="11608"/>
                    <a:pt x="12025" y="12658"/>
                    <a:pt x="12596" y="13526"/>
                  </a:cubicBezTo>
                  <a:cubicBezTo>
                    <a:pt x="13166" y="14393"/>
                    <a:pt x="13897" y="15146"/>
                    <a:pt x="14422" y="16013"/>
                  </a:cubicBezTo>
                  <a:cubicBezTo>
                    <a:pt x="15449" y="17725"/>
                    <a:pt x="15677" y="19802"/>
                    <a:pt x="15449" y="21765"/>
                  </a:cubicBezTo>
                  <a:cubicBezTo>
                    <a:pt x="15221" y="23637"/>
                    <a:pt x="14627" y="25417"/>
                    <a:pt x="14034" y="27198"/>
                  </a:cubicBezTo>
                  <a:cubicBezTo>
                    <a:pt x="12664" y="29343"/>
                    <a:pt x="11089" y="31398"/>
                    <a:pt x="9446" y="33338"/>
                  </a:cubicBezTo>
                  <a:cubicBezTo>
                    <a:pt x="8829" y="34068"/>
                    <a:pt x="8190" y="34776"/>
                    <a:pt x="7551" y="35461"/>
                  </a:cubicBezTo>
                  <a:cubicBezTo>
                    <a:pt x="8213" y="34091"/>
                    <a:pt x="8601" y="32607"/>
                    <a:pt x="8966" y="31147"/>
                  </a:cubicBezTo>
                  <a:cubicBezTo>
                    <a:pt x="9811" y="27746"/>
                    <a:pt x="10678" y="24322"/>
                    <a:pt x="10838" y="20807"/>
                  </a:cubicBezTo>
                  <a:cubicBezTo>
                    <a:pt x="10907" y="19437"/>
                    <a:pt x="10838" y="17954"/>
                    <a:pt x="9994" y="16881"/>
                  </a:cubicBezTo>
                  <a:cubicBezTo>
                    <a:pt x="9879" y="16744"/>
                    <a:pt x="9742" y="16607"/>
                    <a:pt x="9583" y="16561"/>
                  </a:cubicBezTo>
                  <a:cubicBezTo>
                    <a:pt x="9538" y="16550"/>
                    <a:pt x="9494" y="16545"/>
                    <a:pt x="9450" y="16545"/>
                  </a:cubicBezTo>
                  <a:cubicBezTo>
                    <a:pt x="9228" y="16545"/>
                    <a:pt x="9024" y="16679"/>
                    <a:pt x="8852" y="16812"/>
                  </a:cubicBezTo>
                  <a:cubicBezTo>
                    <a:pt x="8031" y="17520"/>
                    <a:pt x="7483" y="18501"/>
                    <a:pt x="7118" y="19506"/>
                  </a:cubicBezTo>
                  <a:cubicBezTo>
                    <a:pt x="6113" y="22176"/>
                    <a:pt x="6159" y="25098"/>
                    <a:pt x="6433" y="27928"/>
                  </a:cubicBezTo>
                  <a:cubicBezTo>
                    <a:pt x="6684" y="30667"/>
                    <a:pt x="7095" y="33384"/>
                    <a:pt x="6912" y="36100"/>
                  </a:cubicBezTo>
                  <a:cubicBezTo>
                    <a:pt x="4972" y="38086"/>
                    <a:pt x="2804" y="39866"/>
                    <a:pt x="338" y="41144"/>
                  </a:cubicBezTo>
                  <a:cubicBezTo>
                    <a:pt x="315" y="41138"/>
                    <a:pt x="293" y="41135"/>
                    <a:pt x="273" y="41135"/>
                  </a:cubicBezTo>
                  <a:cubicBezTo>
                    <a:pt x="1" y="41135"/>
                    <a:pt x="41" y="41677"/>
                    <a:pt x="338" y="41783"/>
                  </a:cubicBezTo>
                  <a:cubicBezTo>
                    <a:pt x="402" y="41806"/>
                    <a:pt x="467" y="41816"/>
                    <a:pt x="532" y="41816"/>
                  </a:cubicBezTo>
                  <a:cubicBezTo>
                    <a:pt x="792" y="41816"/>
                    <a:pt x="1055" y="41655"/>
                    <a:pt x="1274" y="41509"/>
                  </a:cubicBezTo>
                  <a:cubicBezTo>
                    <a:pt x="3488" y="40026"/>
                    <a:pt x="5543" y="38337"/>
                    <a:pt x="7460" y="36465"/>
                  </a:cubicBezTo>
                  <a:cubicBezTo>
                    <a:pt x="7648" y="36470"/>
                    <a:pt x="7836" y="36472"/>
                    <a:pt x="8024" y="36472"/>
                  </a:cubicBezTo>
                  <a:cubicBezTo>
                    <a:pt x="12339" y="36472"/>
                    <a:pt x="16707" y="35223"/>
                    <a:pt x="20425" y="32927"/>
                  </a:cubicBezTo>
                  <a:cubicBezTo>
                    <a:pt x="21771" y="32082"/>
                    <a:pt x="23141" y="31010"/>
                    <a:pt x="23552" y="29480"/>
                  </a:cubicBezTo>
                  <a:cubicBezTo>
                    <a:pt x="23643" y="29184"/>
                    <a:pt x="23689" y="28841"/>
                    <a:pt x="23575" y="28545"/>
                  </a:cubicBezTo>
                  <a:cubicBezTo>
                    <a:pt x="23415" y="28111"/>
                    <a:pt x="22913" y="27837"/>
                    <a:pt x="22456" y="27814"/>
                  </a:cubicBezTo>
                  <a:cubicBezTo>
                    <a:pt x="22429" y="27813"/>
                    <a:pt x="22402" y="27812"/>
                    <a:pt x="22374" y="27812"/>
                  </a:cubicBezTo>
                  <a:cubicBezTo>
                    <a:pt x="21925" y="27812"/>
                    <a:pt x="21496" y="27986"/>
                    <a:pt x="21087" y="28179"/>
                  </a:cubicBezTo>
                  <a:cubicBezTo>
                    <a:pt x="19420" y="28955"/>
                    <a:pt x="18028" y="30211"/>
                    <a:pt x="16522" y="31261"/>
                  </a:cubicBezTo>
                  <a:cubicBezTo>
                    <a:pt x="14102" y="32950"/>
                    <a:pt x="11386" y="34160"/>
                    <a:pt x="8647" y="35278"/>
                  </a:cubicBezTo>
                  <a:cubicBezTo>
                    <a:pt x="10770" y="33041"/>
                    <a:pt x="12687" y="30599"/>
                    <a:pt x="14330" y="27997"/>
                  </a:cubicBezTo>
                  <a:cubicBezTo>
                    <a:pt x="14516" y="28096"/>
                    <a:pt x="14742" y="28134"/>
                    <a:pt x="14979" y="28134"/>
                  </a:cubicBezTo>
                  <a:cubicBezTo>
                    <a:pt x="15179" y="28134"/>
                    <a:pt x="15387" y="28107"/>
                    <a:pt x="15586" y="28065"/>
                  </a:cubicBezTo>
                  <a:cubicBezTo>
                    <a:pt x="18553" y="27563"/>
                    <a:pt x="21178" y="25874"/>
                    <a:pt x="23392" y="23843"/>
                  </a:cubicBezTo>
                  <a:cubicBezTo>
                    <a:pt x="25218" y="22176"/>
                    <a:pt x="26861" y="20168"/>
                    <a:pt x="27455" y="17771"/>
                  </a:cubicBezTo>
                  <a:cubicBezTo>
                    <a:pt x="27592" y="17109"/>
                    <a:pt x="27660" y="16333"/>
                    <a:pt x="27227" y="15808"/>
                  </a:cubicBezTo>
                  <a:cubicBezTo>
                    <a:pt x="26936" y="15457"/>
                    <a:pt x="26498" y="15299"/>
                    <a:pt x="26042" y="15299"/>
                  </a:cubicBezTo>
                  <a:cubicBezTo>
                    <a:pt x="25638" y="15299"/>
                    <a:pt x="25219" y="15423"/>
                    <a:pt x="24876" y="15648"/>
                  </a:cubicBezTo>
                  <a:cubicBezTo>
                    <a:pt x="24168" y="16128"/>
                    <a:pt x="23734" y="16927"/>
                    <a:pt x="23323" y="17680"/>
                  </a:cubicBezTo>
                  <a:cubicBezTo>
                    <a:pt x="22022" y="20099"/>
                    <a:pt x="20607" y="22519"/>
                    <a:pt x="18599" y="24390"/>
                  </a:cubicBezTo>
                  <a:cubicBezTo>
                    <a:pt x="17480" y="25417"/>
                    <a:pt x="16202" y="26285"/>
                    <a:pt x="14878" y="27084"/>
                  </a:cubicBezTo>
                  <a:cubicBezTo>
                    <a:pt x="16864" y="23706"/>
                    <a:pt x="18393" y="20099"/>
                    <a:pt x="19375" y="16310"/>
                  </a:cubicBezTo>
                  <a:cubicBezTo>
                    <a:pt x="19420" y="16105"/>
                    <a:pt x="19489" y="15922"/>
                    <a:pt x="19534" y="15717"/>
                  </a:cubicBezTo>
                  <a:cubicBezTo>
                    <a:pt x="21292" y="13731"/>
                    <a:pt x="23232" y="11791"/>
                    <a:pt x="25286" y="10033"/>
                  </a:cubicBezTo>
                  <a:cubicBezTo>
                    <a:pt x="27592" y="8070"/>
                    <a:pt x="30125" y="6199"/>
                    <a:pt x="31563" y="3551"/>
                  </a:cubicBezTo>
                  <a:cubicBezTo>
                    <a:pt x="32088" y="2592"/>
                    <a:pt x="32408" y="1291"/>
                    <a:pt x="31655" y="515"/>
                  </a:cubicBezTo>
                  <a:cubicBezTo>
                    <a:pt x="31310" y="146"/>
                    <a:pt x="30822" y="1"/>
                    <a:pt x="303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6" name="Google Shape;1366;p52"/>
          <p:cNvGrpSpPr/>
          <p:nvPr/>
        </p:nvGrpSpPr>
        <p:grpSpPr>
          <a:xfrm>
            <a:off x="6318066" y="2502104"/>
            <a:ext cx="2465821" cy="2493018"/>
            <a:chOff x="5191359" y="1688875"/>
            <a:chExt cx="2888054" cy="2919567"/>
          </a:xfrm>
        </p:grpSpPr>
        <p:sp>
          <p:nvSpPr>
            <p:cNvPr id="1367" name="Google Shape;1367;p52"/>
            <p:cNvSpPr/>
            <p:nvPr/>
          </p:nvSpPr>
          <p:spPr>
            <a:xfrm>
              <a:off x="5757510" y="2381593"/>
              <a:ext cx="3294" cy="747"/>
            </a:xfrm>
            <a:custGeom>
              <a:avLst/>
              <a:gdLst/>
              <a:ahLst/>
              <a:cxnLst/>
              <a:rect l="l" t="t" r="r" b="b"/>
              <a:pathLst>
                <a:path w="119" h="27" extrusionOk="0">
                  <a:moveTo>
                    <a:pt x="118" y="26"/>
                  </a:moveTo>
                  <a:cubicBezTo>
                    <a:pt x="118" y="26"/>
                    <a:pt x="105" y="26"/>
                    <a:pt x="105" y="26"/>
                  </a:cubicBezTo>
                  <a:cubicBezTo>
                    <a:pt x="105" y="26"/>
                    <a:pt x="118" y="26"/>
                    <a:pt x="118" y="26"/>
                  </a:cubicBezTo>
                  <a:close/>
                  <a:moveTo>
                    <a:pt x="105" y="26"/>
                  </a:moveTo>
                  <a:cubicBezTo>
                    <a:pt x="105" y="26"/>
                    <a:pt x="105" y="26"/>
                    <a:pt x="105" y="26"/>
                  </a:cubicBezTo>
                  <a:cubicBezTo>
                    <a:pt x="105" y="26"/>
                    <a:pt x="105" y="26"/>
                    <a:pt x="105" y="26"/>
                  </a:cubicBezTo>
                  <a:close/>
                  <a:moveTo>
                    <a:pt x="92" y="26"/>
                  </a:moveTo>
                  <a:cubicBezTo>
                    <a:pt x="92" y="26"/>
                    <a:pt x="92" y="26"/>
                    <a:pt x="92" y="26"/>
                  </a:cubicBezTo>
                  <a:cubicBezTo>
                    <a:pt x="92" y="26"/>
                    <a:pt x="92" y="26"/>
                    <a:pt x="92" y="26"/>
                  </a:cubicBezTo>
                  <a:close/>
                  <a:moveTo>
                    <a:pt x="92" y="26"/>
                  </a:moveTo>
                  <a:cubicBezTo>
                    <a:pt x="66" y="13"/>
                    <a:pt x="27" y="13"/>
                    <a:pt x="1" y="0"/>
                  </a:cubicBezTo>
                  <a:lnTo>
                    <a:pt x="1" y="0"/>
                  </a:lnTo>
                  <a:cubicBezTo>
                    <a:pt x="27" y="13"/>
                    <a:pt x="66" y="13"/>
                    <a:pt x="92" y="26"/>
                  </a:cubicBezTo>
                  <a:close/>
                </a:path>
              </a:pathLst>
            </a:custGeom>
            <a:solidFill>
              <a:srgbClr val="F8A3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52"/>
            <p:cNvSpPr/>
            <p:nvPr/>
          </p:nvSpPr>
          <p:spPr>
            <a:xfrm>
              <a:off x="5757510" y="2381593"/>
              <a:ext cx="3654" cy="1107"/>
            </a:xfrm>
            <a:custGeom>
              <a:avLst/>
              <a:gdLst/>
              <a:ahLst/>
              <a:cxnLst/>
              <a:rect l="l" t="t" r="r" b="b"/>
              <a:pathLst>
                <a:path w="132" h="40" extrusionOk="0">
                  <a:moveTo>
                    <a:pt x="1" y="0"/>
                  </a:moveTo>
                  <a:cubicBezTo>
                    <a:pt x="11" y="5"/>
                    <a:pt x="23" y="8"/>
                    <a:pt x="36" y="11"/>
                  </a:cubicBezTo>
                  <a:lnTo>
                    <a:pt x="36" y="11"/>
                  </a:lnTo>
                  <a:cubicBezTo>
                    <a:pt x="23" y="7"/>
                    <a:pt x="11" y="4"/>
                    <a:pt x="1" y="0"/>
                  </a:cubicBezTo>
                  <a:close/>
                  <a:moveTo>
                    <a:pt x="36" y="11"/>
                  </a:moveTo>
                  <a:cubicBezTo>
                    <a:pt x="68" y="21"/>
                    <a:pt x="103" y="30"/>
                    <a:pt x="131" y="39"/>
                  </a:cubicBezTo>
                  <a:cubicBezTo>
                    <a:pt x="131" y="26"/>
                    <a:pt x="118" y="26"/>
                    <a:pt x="118" y="26"/>
                  </a:cubicBezTo>
                  <a:lnTo>
                    <a:pt x="92" y="26"/>
                  </a:lnTo>
                  <a:cubicBezTo>
                    <a:pt x="76" y="18"/>
                    <a:pt x="56" y="15"/>
                    <a:pt x="36" y="11"/>
                  </a:cubicBezTo>
                  <a:close/>
                </a:path>
              </a:pathLst>
            </a:custGeom>
            <a:solidFill>
              <a:srgbClr val="F8A3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52"/>
            <p:cNvSpPr/>
            <p:nvPr/>
          </p:nvSpPr>
          <p:spPr>
            <a:xfrm>
              <a:off x="5751364" y="2379406"/>
              <a:ext cx="28" cy="28"/>
            </a:xfrm>
            <a:custGeom>
              <a:avLst/>
              <a:gdLst/>
              <a:ahLst/>
              <a:cxnLst/>
              <a:rect l="l" t="t" r="r" b="b"/>
              <a:pathLst>
                <a:path w="1" h="1" extrusionOk="0">
                  <a:moveTo>
                    <a:pt x="0" y="1"/>
                  </a:moveTo>
                  <a:cubicBezTo>
                    <a:pt x="0" y="1"/>
                    <a:pt x="0" y="1"/>
                    <a:pt x="0" y="1"/>
                  </a:cubicBezTo>
                  <a:lnTo>
                    <a:pt x="0" y="1"/>
                  </a:lnTo>
                  <a:cubicBezTo>
                    <a:pt x="0" y="1"/>
                    <a:pt x="0" y="1"/>
                    <a:pt x="0" y="1"/>
                  </a:cubicBezTo>
                </a:path>
              </a:pathLst>
            </a:custGeom>
            <a:solidFill>
              <a:srgbClr val="F8A3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52"/>
            <p:cNvSpPr/>
            <p:nvPr/>
          </p:nvSpPr>
          <p:spPr>
            <a:xfrm>
              <a:off x="5751364" y="2379406"/>
              <a:ext cx="28" cy="28"/>
            </a:xfrm>
            <a:custGeom>
              <a:avLst/>
              <a:gdLst/>
              <a:ahLst/>
              <a:cxnLst/>
              <a:rect l="l" t="t" r="r" b="b"/>
              <a:pathLst>
                <a:path w="1" h="1" extrusionOk="0">
                  <a:moveTo>
                    <a:pt x="0" y="1"/>
                  </a:moveTo>
                  <a:cubicBezTo>
                    <a:pt x="0" y="1"/>
                    <a:pt x="0" y="1"/>
                    <a:pt x="0" y="1"/>
                  </a:cubicBezTo>
                  <a:cubicBezTo>
                    <a:pt x="0" y="1"/>
                    <a:pt x="0" y="1"/>
                    <a:pt x="0" y="1"/>
                  </a:cubicBezTo>
                  <a:lnTo>
                    <a:pt x="0" y="1"/>
                  </a:lnTo>
                  <a:cubicBezTo>
                    <a:pt x="0" y="1"/>
                    <a:pt x="0" y="1"/>
                    <a:pt x="0" y="1"/>
                  </a:cubicBezTo>
                  <a:close/>
                </a:path>
              </a:pathLst>
            </a:custGeom>
            <a:solidFill>
              <a:srgbClr val="F8A3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52"/>
            <p:cNvSpPr/>
            <p:nvPr/>
          </p:nvSpPr>
          <p:spPr>
            <a:xfrm>
              <a:off x="5751364" y="2379406"/>
              <a:ext cx="388" cy="28"/>
            </a:xfrm>
            <a:custGeom>
              <a:avLst/>
              <a:gdLst/>
              <a:ahLst/>
              <a:cxnLst/>
              <a:rect l="l" t="t" r="r" b="b"/>
              <a:pathLst>
                <a:path w="14" h="1" extrusionOk="0">
                  <a:moveTo>
                    <a:pt x="14" y="1"/>
                  </a:moveTo>
                  <a:lnTo>
                    <a:pt x="0" y="1"/>
                  </a:lnTo>
                  <a:cubicBezTo>
                    <a:pt x="0" y="1"/>
                    <a:pt x="0" y="1"/>
                    <a:pt x="0" y="1"/>
                  </a:cubicBezTo>
                  <a:lnTo>
                    <a:pt x="0" y="1"/>
                  </a:lnTo>
                  <a:cubicBezTo>
                    <a:pt x="0" y="1"/>
                    <a:pt x="0" y="1"/>
                    <a:pt x="14" y="1"/>
                  </a:cubicBezTo>
                </a:path>
              </a:pathLst>
            </a:custGeom>
            <a:solidFill>
              <a:srgbClr val="B790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52"/>
            <p:cNvSpPr/>
            <p:nvPr/>
          </p:nvSpPr>
          <p:spPr>
            <a:xfrm>
              <a:off x="5748457" y="2378326"/>
              <a:ext cx="28" cy="28"/>
            </a:xfrm>
            <a:custGeom>
              <a:avLst/>
              <a:gdLst/>
              <a:ahLst/>
              <a:cxnLst/>
              <a:rect l="l" t="t" r="r" b="b"/>
              <a:pathLst>
                <a:path w="1" h="1" extrusionOk="0">
                  <a:moveTo>
                    <a:pt x="1" y="1"/>
                  </a:moveTo>
                  <a:lnTo>
                    <a:pt x="1" y="1"/>
                  </a:lnTo>
                  <a:cubicBezTo>
                    <a:pt x="1" y="1"/>
                    <a:pt x="1" y="1"/>
                    <a:pt x="1" y="1"/>
                  </a:cubicBezTo>
                  <a:cubicBezTo>
                    <a:pt x="1" y="1"/>
                    <a:pt x="1" y="1"/>
                    <a:pt x="1" y="1"/>
                  </a:cubicBezTo>
                  <a:close/>
                </a:path>
              </a:pathLst>
            </a:custGeom>
            <a:solidFill>
              <a:srgbClr val="F8A3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52"/>
            <p:cNvSpPr/>
            <p:nvPr/>
          </p:nvSpPr>
          <p:spPr>
            <a:xfrm>
              <a:off x="5748457" y="2378326"/>
              <a:ext cx="28" cy="28"/>
            </a:xfrm>
            <a:custGeom>
              <a:avLst/>
              <a:gdLst/>
              <a:ahLst/>
              <a:cxnLst/>
              <a:rect l="l" t="t" r="r" b="b"/>
              <a:pathLst>
                <a:path w="1" h="1" extrusionOk="0">
                  <a:moveTo>
                    <a:pt x="1" y="1"/>
                  </a:moveTo>
                  <a:lnTo>
                    <a:pt x="1" y="1"/>
                  </a:lnTo>
                  <a:cubicBezTo>
                    <a:pt x="1" y="1"/>
                    <a:pt x="1" y="1"/>
                    <a:pt x="1" y="1"/>
                  </a:cubicBezTo>
                  <a:cubicBezTo>
                    <a:pt x="1" y="1"/>
                    <a:pt x="1" y="1"/>
                    <a:pt x="1" y="1"/>
                  </a:cubicBezTo>
                  <a:cubicBezTo>
                    <a:pt x="1" y="1"/>
                    <a:pt x="1" y="1"/>
                    <a:pt x="1" y="1"/>
                  </a:cubicBezTo>
                  <a:close/>
                </a:path>
              </a:pathLst>
            </a:custGeom>
            <a:solidFill>
              <a:srgbClr val="B790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52"/>
            <p:cNvSpPr/>
            <p:nvPr/>
          </p:nvSpPr>
          <p:spPr>
            <a:xfrm>
              <a:off x="5748457" y="2377967"/>
              <a:ext cx="28" cy="388"/>
            </a:xfrm>
            <a:custGeom>
              <a:avLst/>
              <a:gdLst/>
              <a:ahLst/>
              <a:cxnLst/>
              <a:rect l="l" t="t" r="r" b="b"/>
              <a:pathLst>
                <a:path w="1" h="14" extrusionOk="0">
                  <a:moveTo>
                    <a:pt x="1" y="14"/>
                  </a:moveTo>
                  <a:cubicBezTo>
                    <a:pt x="1" y="14"/>
                    <a:pt x="1" y="1"/>
                    <a:pt x="1" y="1"/>
                  </a:cubicBezTo>
                  <a:cubicBezTo>
                    <a:pt x="1" y="1"/>
                    <a:pt x="1" y="14"/>
                    <a:pt x="1" y="14"/>
                  </a:cubicBezTo>
                  <a:close/>
                </a:path>
              </a:pathLst>
            </a:custGeom>
            <a:solidFill>
              <a:srgbClr val="F8A3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52"/>
            <p:cNvSpPr/>
            <p:nvPr/>
          </p:nvSpPr>
          <p:spPr>
            <a:xfrm>
              <a:off x="5747737" y="2377967"/>
              <a:ext cx="747" cy="388"/>
            </a:xfrm>
            <a:custGeom>
              <a:avLst/>
              <a:gdLst/>
              <a:ahLst/>
              <a:cxnLst/>
              <a:rect l="l" t="t" r="r" b="b"/>
              <a:pathLst>
                <a:path w="27" h="14" extrusionOk="0">
                  <a:moveTo>
                    <a:pt x="27" y="14"/>
                  </a:moveTo>
                  <a:cubicBezTo>
                    <a:pt x="27" y="14"/>
                    <a:pt x="27" y="14"/>
                    <a:pt x="27" y="14"/>
                  </a:cubicBezTo>
                  <a:cubicBezTo>
                    <a:pt x="27" y="14"/>
                    <a:pt x="27" y="1"/>
                    <a:pt x="27" y="1"/>
                  </a:cubicBezTo>
                  <a:cubicBezTo>
                    <a:pt x="27" y="1"/>
                    <a:pt x="27" y="1"/>
                    <a:pt x="27" y="1"/>
                  </a:cubicBezTo>
                  <a:cubicBezTo>
                    <a:pt x="27" y="14"/>
                    <a:pt x="27" y="14"/>
                    <a:pt x="27" y="14"/>
                  </a:cubicBezTo>
                  <a:close/>
                  <a:moveTo>
                    <a:pt x="14" y="1"/>
                  </a:moveTo>
                  <a:lnTo>
                    <a:pt x="14" y="1"/>
                  </a:lnTo>
                  <a:lnTo>
                    <a:pt x="14" y="1"/>
                  </a:lnTo>
                  <a:close/>
                  <a:moveTo>
                    <a:pt x="14" y="1"/>
                  </a:moveTo>
                  <a:cubicBezTo>
                    <a:pt x="14" y="1"/>
                    <a:pt x="14" y="1"/>
                    <a:pt x="14" y="1"/>
                  </a:cubicBezTo>
                  <a:cubicBezTo>
                    <a:pt x="14" y="1"/>
                    <a:pt x="14" y="1"/>
                    <a:pt x="14" y="1"/>
                  </a:cubicBezTo>
                  <a:close/>
                  <a:moveTo>
                    <a:pt x="1" y="1"/>
                  </a:moveTo>
                  <a:cubicBezTo>
                    <a:pt x="1" y="1"/>
                    <a:pt x="1" y="1"/>
                    <a:pt x="1" y="1"/>
                  </a:cubicBezTo>
                  <a:cubicBezTo>
                    <a:pt x="1" y="1"/>
                    <a:pt x="1" y="1"/>
                    <a:pt x="1" y="1"/>
                  </a:cubicBezTo>
                  <a:close/>
                </a:path>
              </a:pathLst>
            </a:custGeom>
            <a:solidFill>
              <a:srgbClr val="B790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52"/>
            <p:cNvSpPr/>
            <p:nvPr/>
          </p:nvSpPr>
          <p:spPr>
            <a:xfrm>
              <a:off x="5747737" y="2377607"/>
              <a:ext cx="28" cy="388"/>
            </a:xfrm>
            <a:custGeom>
              <a:avLst/>
              <a:gdLst/>
              <a:ahLst/>
              <a:cxnLst/>
              <a:rect l="l" t="t" r="r" b="b"/>
              <a:pathLst>
                <a:path w="1" h="14" extrusionOk="0">
                  <a:moveTo>
                    <a:pt x="1" y="14"/>
                  </a:moveTo>
                  <a:cubicBezTo>
                    <a:pt x="1" y="14"/>
                    <a:pt x="1" y="14"/>
                    <a:pt x="1" y="14"/>
                  </a:cubicBezTo>
                  <a:lnTo>
                    <a:pt x="1" y="14"/>
                  </a:lnTo>
                  <a:cubicBezTo>
                    <a:pt x="1" y="14"/>
                    <a:pt x="1" y="0"/>
                    <a:pt x="1" y="0"/>
                  </a:cubicBezTo>
                  <a:cubicBezTo>
                    <a:pt x="1" y="14"/>
                    <a:pt x="1" y="14"/>
                    <a:pt x="1" y="14"/>
                  </a:cubicBezTo>
                  <a:close/>
                </a:path>
              </a:pathLst>
            </a:custGeom>
            <a:solidFill>
              <a:srgbClr val="B790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52"/>
            <p:cNvSpPr/>
            <p:nvPr/>
          </p:nvSpPr>
          <p:spPr>
            <a:xfrm>
              <a:off x="5747377" y="2377607"/>
              <a:ext cx="28" cy="28"/>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8A3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52"/>
            <p:cNvSpPr/>
            <p:nvPr/>
          </p:nvSpPr>
          <p:spPr>
            <a:xfrm>
              <a:off x="5747377" y="2377607"/>
              <a:ext cx="28" cy="28"/>
            </a:xfrm>
            <a:custGeom>
              <a:avLst/>
              <a:gdLst/>
              <a:ahLst/>
              <a:cxnLst/>
              <a:rect l="l" t="t" r="r" b="b"/>
              <a:pathLst>
                <a:path w="1" h="1" extrusionOk="0">
                  <a:moveTo>
                    <a:pt x="1" y="0"/>
                  </a:moveTo>
                  <a:cubicBezTo>
                    <a:pt x="1" y="0"/>
                    <a:pt x="1" y="0"/>
                    <a:pt x="1" y="0"/>
                  </a:cubicBezTo>
                  <a:cubicBezTo>
                    <a:pt x="1" y="0"/>
                    <a:pt x="1" y="0"/>
                    <a:pt x="1" y="0"/>
                  </a:cubicBezTo>
                  <a:lnTo>
                    <a:pt x="1" y="0"/>
                  </a:lnTo>
                  <a:cubicBezTo>
                    <a:pt x="1" y="0"/>
                    <a:pt x="1" y="0"/>
                    <a:pt x="1" y="0"/>
                  </a:cubicBezTo>
                </a:path>
              </a:pathLst>
            </a:custGeom>
            <a:solidFill>
              <a:srgbClr val="B790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52"/>
            <p:cNvSpPr/>
            <p:nvPr/>
          </p:nvSpPr>
          <p:spPr>
            <a:xfrm>
              <a:off x="5745938" y="2376887"/>
              <a:ext cx="1467" cy="747"/>
            </a:xfrm>
            <a:custGeom>
              <a:avLst/>
              <a:gdLst/>
              <a:ahLst/>
              <a:cxnLst/>
              <a:rect l="l" t="t" r="r" b="b"/>
              <a:pathLst>
                <a:path w="53" h="27" extrusionOk="0">
                  <a:moveTo>
                    <a:pt x="1" y="0"/>
                  </a:moveTo>
                  <a:cubicBezTo>
                    <a:pt x="14" y="13"/>
                    <a:pt x="27" y="13"/>
                    <a:pt x="53" y="26"/>
                  </a:cubicBezTo>
                  <a:cubicBezTo>
                    <a:pt x="27" y="13"/>
                    <a:pt x="14" y="0"/>
                    <a:pt x="1" y="0"/>
                  </a:cubicBezTo>
                  <a:close/>
                </a:path>
              </a:pathLst>
            </a:custGeom>
            <a:solidFill>
              <a:srgbClr val="F8A3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52"/>
            <p:cNvSpPr/>
            <p:nvPr/>
          </p:nvSpPr>
          <p:spPr>
            <a:xfrm>
              <a:off x="5745938" y="2376887"/>
              <a:ext cx="28" cy="28"/>
            </a:xfrm>
            <a:custGeom>
              <a:avLst/>
              <a:gdLst/>
              <a:ahLst/>
              <a:cxnLst/>
              <a:rect l="l" t="t" r="r" b="b"/>
              <a:pathLst>
                <a:path w="1" h="1" extrusionOk="0">
                  <a:moveTo>
                    <a:pt x="1" y="0"/>
                  </a:moveTo>
                  <a:cubicBezTo>
                    <a:pt x="1" y="0"/>
                    <a:pt x="1" y="0"/>
                    <a:pt x="1" y="0"/>
                  </a:cubicBezTo>
                  <a:lnTo>
                    <a:pt x="1" y="0"/>
                  </a:lnTo>
                  <a:cubicBezTo>
                    <a:pt x="1" y="0"/>
                    <a:pt x="1" y="0"/>
                    <a:pt x="1" y="0"/>
                  </a:cubicBezTo>
                  <a:close/>
                </a:path>
              </a:pathLst>
            </a:custGeom>
            <a:solidFill>
              <a:srgbClr val="F8A3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52"/>
            <p:cNvSpPr/>
            <p:nvPr/>
          </p:nvSpPr>
          <p:spPr>
            <a:xfrm>
              <a:off x="5745938" y="2376887"/>
              <a:ext cx="1467" cy="747"/>
            </a:xfrm>
            <a:custGeom>
              <a:avLst/>
              <a:gdLst/>
              <a:ahLst/>
              <a:cxnLst/>
              <a:rect l="l" t="t" r="r" b="b"/>
              <a:pathLst>
                <a:path w="53" h="27" extrusionOk="0">
                  <a:moveTo>
                    <a:pt x="1" y="0"/>
                  </a:moveTo>
                  <a:cubicBezTo>
                    <a:pt x="14" y="13"/>
                    <a:pt x="27" y="13"/>
                    <a:pt x="53" y="26"/>
                  </a:cubicBezTo>
                  <a:cubicBezTo>
                    <a:pt x="40" y="13"/>
                    <a:pt x="14" y="13"/>
                    <a:pt x="1" y="0"/>
                  </a:cubicBezTo>
                  <a:close/>
                </a:path>
              </a:pathLst>
            </a:custGeom>
            <a:solidFill>
              <a:srgbClr val="B790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82" name="Google Shape;1382;p52"/>
            <p:cNvGrpSpPr/>
            <p:nvPr/>
          </p:nvGrpSpPr>
          <p:grpSpPr>
            <a:xfrm>
              <a:off x="5191359" y="3252322"/>
              <a:ext cx="157321" cy="230072"/>
              <a:chOff x="5191359" y="3252322"/>
              <a:chExt cx="157321" cy="230072"/>
            </a:xfrm>
          </p:grpSpPr>
          <p:sp>
            <p:nvSpPr>
              <p:cNvPr id="1383" name="Google Shape;1383;p52"/>
              <p:cNvSpPr/>
              <p:nvPr/>
            </p:nvSpPr>
            <p:spPr>
              <a:xfrm>
                <a:off x="5191359" y="3252322"/>
                <a:ext cx="157320" cy="230069"/>
              </a:xfrm>
              <a:custGeom>
                <a:avLst/>
                <a:gdLst/>
                <a:ahLst/>
                <a:cxnLst/>
                <a:rect l="l" t="t" r="r" b="b"/>
                <a:pathLst>
                  <a:path w="5683" h="8311" extrusionOk="0">
                    <a:moveTo>
                      <a:pt x="1501" y="1"/>
                    </a:moveTo>
                    <a:cubicBezTo>
                      <a:pt x="1135" y="1"/>
                      <a:pt x="782" y="116"/>
                      <a:pt x="523" y="375"/>
                    </a:cubicBezTo>
                    <a:cubicBezTo>
                      <a:pt x="0" y="898"/>
                      <a:pt x="66" y="1760"/>
                      <a:pt x="236" y="2491"/>
                    </a:cubicBezTo>
                    <a:cubicBezTo>
                      <a:pt x="575" y="4007"/>
                      <a:pt x="1202" y="5470"/>
                      <a:pt x="2064" y="6776"/>
                    </a:cubicBezTo>
                    <a:cubicBezTo>
                      <a:pt x="2404" y="7273"/>
                      <a:pt x="2783" y="7769"/>
                      <a:pt x="3319" y="8069"/>
                    </a:cubicBezTo>
                    <a:cubicBezTo>
                      <a:pt x="3593" y="8220"/>
                      <a:pt x="3918" y="8310"/>
                      <a:pt x="4235" y="8310"/>
                    </a:cubicBezTo>
                    <a:cubicBezTo>
                      <a:pt x="4521" y="8310"/>
                      <a:pt x="4800" y="8237"/>
                      <a:pt x="5030" y="8069"/>
                    </a:cubicBezTo>
                    <a:cubicBezTo>
                      <a:pt x="5396" y="7808"/>
                      <a:pt x="5592" y="7364"/>
                      <a:pt x="5631" y="6920"/>
                    </a:cubicBezTo>
                    <a:cubicBezTo>
                      <a:pt x="5683" y="6476"/>
                      <a:pt x="5592" y="6031"/>
                      <a:pt x="5474" y="5600"/>
                    </a:cubicBezTo>
                    <a:cubicBezTo>
                      <a:pt x="5160" y="4412"/>
                      <a:pt x="4651" y="3275"/>
                      <a:pt x="3972" y="2256"/>
                    </a:cubicBezTo>
                    <a:cubicBezTo>
                      <a:pt x="3488" y="1551"/>
                      <a:pt x="3227" y="793"/>
                      <a:pt x="2613" y="362"/>
                    </a:cubicBezTo>
                    <a:cubicBezTo>
                      <a:pt x="2296" y="133"/>
                      <a:pt x="1892" y="1"/>
                      <a:pt x="1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52"/>
              <p:cNvSpPr/>
              <p:nvPr/>
            </p:nvSpPr>
            <p:spPr>
              <a:xfrm>
                <a:off x="5191359" y="3256530"/>
                <a:ext cx="139243" cy="225862"/>
              </a:xfrm>
              <a:custGeom>
                <a:avLst/>
                <a:gdLst/>
                <a:ahLst/>
                <a:cxnLst/>
                <a:rect l="l" t="t" r="r" b="b"/>
                <a:pathLst>
                  <a:path w="5030" h="8159" extrusionOk="0">
                    <a:moveTo>
                      <a:pt x="836" y="1"/>
                    </a:moveTo>
                    <a:lnTo>
                      <a:pt x="836" y="1"/>
                    </a:lnTo>
                    <a:cubicBezTo>
                      <a:pt x="719" y="53"/>
                      <a:pt x="614" y="132"/>
                      <a:pt x="523" y="223"/>
                    </a:cubicBezTo>
                    <a:cubicBezTo>
                      <a:pt x="0" y="746"/>
                      <a:pt x="66" y="1608"/>
                      <a:pt x="236" y="2339"/>
                    </a:cubicBezTo>
                    <a:cubicBezTo>
                      <a:pt x="575" y="3855"/>
                      <a:pt x="1202" y="5318"/>
                      <a:pt x="2064" y="6624"/>
                    </a:cubicBezTo>
                    <a:cubicBezTo>
                      <a:pt x="2404" y="7121"/>
                      <a:pt x="2783" y="7617"/>
                      <a:pt x="3319" y="7917"/>
                    </a:cubicBezTo>
                    <a:cubicBezTo>
                      <a:pt x="3593" y="8068"/>
                      <a:pt x="3914" y="8158"/>
                      <a:pt x="4230" y="8158"/>
                    </a:cubicBezTo>
                    <a:cubicBezTo>
                      <a:pt x="4514" y="8158"/>
                      <a:pt x="4794" y="8085"/>
                      <a:pt x="5030" y="7917"/>
                    </a:cubicBezTo>
                    <a:cubicBezTo>
                      <a:pt x="4507" y="7813"/>
                      <a:pt x="3815" y="7591"/>
                      <a:pt x="3358" y="7238"/>
                    </a:cubicBezTo>
                    <a:cubicBezTo>
                      <a:pt x="2731" y="6755"/>
                      <a:pt x="1490" y="4181"/>
                      <a:pt x="980" y="2431"/>
                    </a:cubicBezTo>
                    <a:cubicBezTo>
                      <a:pt x="680" y="1386"/>
                      <a:pt x="732" y="523"/>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52"/>
              <p:cNvSpPr/>
              <p:nvPr/>
            </p:nvSpPr>
            <p:spPr>
              <a:xfrm>
                <a:off x="5225354" y="3347663"/>
                <a:ext cx="123326" cy="134731"/>
              </a:xfrm>
              <a:custGeom>
                <a:avLst/>
                <a:gdLst/>
                <a:ahLst/>
                <a:cxnLst/>
                <a:rect l="l" t="t" r="r" b="b"/>
                <a:pathLst>
                  <a:path w="4455" h="4867" extrusionOk="0">
                    <a:moveTo>
                      <a:pt x="3436" y="1"/>
                    </a:moveTo>
                    <a:cubicBezTo>
                      <a:pt x="2169" y="354"/>
                      <a:pt x="980" y="994"/>
                      <a:pt x="0" y="1856"/>
                    </a:cubicBezTo>
                    <a:cubicBezTo>
                      <a:pt x="249" y="2365"/>
                      <a:pt x="523" y="2862"/>
                      <a:pt x="836" y="3332"/>
                    </a:cubicBezTo>
                    <a:cubicBezTo>
                      <a:pt x="1176" y="3829"/>
                      <a:pt x="1555" y="4325"/>
                      <a:pt x="2091" y="4625"/>
                    </a:cubicBezTo>
                    <a:cubicBezTo>
                      <a:pt x="2365" y="4776"/>
                      <a:pt x="2690" y="4866"/>
                      <a:pt x="3007" y="4866"/>
                    </a:cubicBezTo>
                    <a:cubicBezTo>
                      <a:pt x="3293" y="4866"/>
                      <a:pt x="3572" y="4793"/>
                      <a:pt x="3802" y="4625"/>
                    </a:cubicBezTo>
                    <a:cubicBezTo>
                      <a:pt x="4168" y="4364"/>
                      <a:pt x="4364" y="3920"/>
                      <a:pt x="4403" y="3476"/>
                    </a:cubicBezTo>
                    <a:cubicBezTo>
                      <a:pt x="4455" y="3032"/>
                      <a:pt x="4364" y="2587"/>
                      <a:pt x="4246" y="2156"/>
                    </a:cubicBezTo>
                    <a:cubicBezTo>
                      <a:pt x="4050" y="1412"/>
                      <a:pt x="3776" y="693"/>
                      <a:pt x="34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52"/>
              <p:cNvSpPr/>
              <p:nvPr/>
            </p:nvSpPr>
            <p:spPr>
              <a:xfrm>
                <a:off x="5225354" y="3386004"/>
                <a:ext cx="105249" cy="96224"/>
              </a:xfrm>
              <a:custGeom>
                <a:avLst/>
                <a:gdLst/>
                <a:ahLst/>
                <a:cxnLst/>
                <a:rect l="l" t="t" r="r" b="b"/>
                <a:pathLst>
                  <a:path w="3802" h="3476" extrusionOk="0">
                    <a:moveTo>
                      <a:pt x="601" y="1"/>
                    </a:moveTo>
                    <a:cubicBezTo>
                      <a:pt x="392" y="144"/>
                      <a:pt x="196" y="301"/>
                      <a:pt x="0" y="471"/>
                    </a:cubicBezTo>
                    <a:cubicBezTo>
                      <a:pt x="66" y="615"/>
                      <a:pt x="131" y="745"/>
                      <a:pt x="209" y="876"/>
                    </a:cubicBezTo>
                    <a:cubicBezTo>
                      <a:pt x="236" y="941"/>
                      <a:pt x="275" y="1007"/>
                      <a:pt x="314" y="1072"/>
                    </a:cubicBezTo>
                    <a:cubicBezTo>
                      <a:pt x="366" y="1163"/>
                      <a:pt x="418" y="1255"/>
                      <a:pt x="471" y="1346"/>
                    </a:cubicBezTo>
                    <a:cubicBezTo>
                      <a:pt x="497" y="1398"/>
                      <a:pt x="536" y="1451"/>
                      <a:pt x="562" y="1503"/>
                    </a:cubicBezTo>
                    <a:cubicBezTo>
                      <a:pt x="654" y="1647"/>
                      <a:pt x="732" y="1790"/>
                      <a:pt x="823" y="1934"/>
                    </a:cubicBezTo>
                    <a:cubicBezTo>
                      <a:pt x="836" y="1934"/>
                      <a:pt x="836" y="1934"/>
                      <a:pt x="836" y="1947"/>
                    </a:cubicBezTo>
                    <a:cubicBezTo>
                      <a:pt x="1176" y="2444"/>
                      <a:pt x="1555" y="2940"/>
                      <a:pt x="2091" y="3240"/>
                    </a:cubicBezTo>
                    <a:cubicBezTo>
                      <a:pt x="2104" y="3253"/>
                      <a:pt x="2130" y="3253"/>
                      <a:pt x="2143" y="3266"/>
                    </a:cubicBezTo>
                    <a:lnTo>
                      <a:pt x="2156" y="3266"/>
                    </a:lnTo>
                    <a:cubicBezTo>
                      <a:pt x="2156" y="3280"/>
                      <a:pt x="2156" y="3280"/>
                      <a:pt x="2156" y="3280"/>
                    </a:cubicBezTo>
                    <a:lnTo>
                      <a:pt x="2182" y="3280"/>
                    </a:lnTo>
                    <a:cubicBezTo>
                      <a:pt x="2182" y="3293"/>
                      <a:pt x="2182" y="3293"/>
                      <a:pt x="2182" y="3293"/>
                    </a:cubicBezTo>
                    <a:lnTo>
                      <a:pt x="2247" y="3319"/>
                    </a:lnTo>
                    <a:lnTo>
                      <a:pt x="2286" y="3332"/>
                    </a:lnTo>
                    <a:lnTo>
                      <a:pt x="2300" y="3332"/>
                    </a:lnTo>
                    <a:cubicBezTo>
                      <a:pt x="2313" y="3345"/>
                      <a:pt x="2339" y="3358"/>
                      <a:pt x="2352" y="3358"/>
                    </a:cubicBezTo>
                    <a:lnTo>
                      <a:pt x="2391" y="3371"/>
                    </a:lnTo>
                    <a:cubicBezTo>
                      <a:pt x="2417" y="3384"/>
                      <a:pt x="2443" y="3397"/>
                      <a:pt x="2469" y="3397"/>
                    </a:cubicBezTo>
                    <a:lnTo>
                      <a:pt x="2509" y="3410"/>
                    </a:lnTo>
                    <a:cubicBezTo>
                      <a:pt x="2548" y="3423"/>
                      <a:pt x="2600" y="3436"/>
                      <a:pt x="2639" y="3449"/>
                    </a:cubicBezTo>
                    <a:cubicBezTo>
                      <a:pt x="2757" y="3462"/>
                      <a:pt x="2874" y="3476"/>
                      <a:pt x="2992" y="3476"/>
                    </a:cubicBezTo>
                    <a:cubicBezTo>
                      <a:pt x="3279" y="3476"/>
                      <a:pt x="3567" y="3410"/>
                      <a:pt x="3802" y="3240"/>
                    </a:cubicBezTo>
                    <a:cubicBezTo>
                      <a:pt x="3279" y="3136"/>
                      <a:pt x="2587" y="2914"/>
                      <a:pt x="2130" y="2561"/>
                    </a:cubicBezTo>
                    <a:cubicBezTo>
                      <a:pt x="1751" y="2274"/>
                      <a:pt x="1137" y="1189"/>
                      <a:pt x="601" y="1"/>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7" name="Google Shape;1387;p52"/>
            <p:cNvGrpSpPr/>
            <p:nvPr/>
          </p:nvGrpSpPr>
          <p:grpSpPr>
            <a:xfrm>
              <a:off x="7360300" y="1935475"/>
              <a:ext cx="218200" cy="133050"/>
              <a:chOff x="7029400" y="1349225"/>
              <a:chExt cx="218200" cy="133050"/>
            </a:xfrm>
          </p:grpSpPr>
          <p:sp>
            <p:nvSpPr>
              <p:cNvPr id="1388" name="Google Shape;1388;p52"/>
              <p:cNvSpPr/>
              <p:nvPr/>
            </p:nvSpPr>
            <p:spPr>
              <a:xfrm>
                <a:off x="7029400" y="1349225"/>
                <a:ext cx="218200" cy="133050"/>
              </a:xfrm>
              <a:custGeom>
                <a:avLst/>
                <a:gdLst/>
                <a:ahLst/>
                <a:cxnLst/>
                <a:rect l="l" t="t" r="r" b="b"/>
                <a:pathLst>
                  <a:path w="8728" h="5322" extrusionOk="0">
                    <a:moveTo>
                      <a:pt x="6896" y="1"/>
                    </a:moveTo>
                    <a:cubicBezTo>
                      <a:pt x="6575" y="1"/>
                      <a:pt x="6256" y="56"/>
                      <a:pt x="5945" y="131"/>
                    </a:cubicBezTo>
                    <a:cubicBezTo>
                      <a:pt x="4743" y="393"/>
                      <a:pt x="3593" y="863"/>
                      <a:pt x="2548" y="1503"/>
                    </a:cubicBezTo>
                    <a:cubicBezTo>
                      <a:pt x="1817" y="1947"/>
                      <a:pt x="1046" y="2169"/>
                      <a:pt x="589" y="2770"/>
                    </a:cubicBezTo>
                    <a:cubicBezTo>
                      <a:pt x="131" y="3371"/>
                      <a:pt x="1" y="4299"/>
                      <a:pt x="510" y="4860"/>
                    </a:cubicBezTo>
                    <a:cubicBezTo>
                      <a:pt x="836" y="5211"/>
                      <a:pt x="1306" y="5321"/>
                      <a:pt x="1793" y="5321"/>
                    </a:cubicBezTo>
                    <a:cubicBezTo>
                      <a:pt x="2069" y="5321"/>
                      <a:pt x="2350" y="5286"/>
                      <a:pt x="2614" y="5239"/>
                    </a:cubicBezTo>
                    <a:cubicBezTo>
                      <a:pt x="4155" y="4952"/>
                      <a:pt x="5631" y="4390"/>
                      <a:pt x="6977" y="3580"/>
                    </a:cubicBezTo>
                    <a:cubicBezTo>
                      <a:pt x="7486" y="3267"/>
                      <a:pt x="7996" y="2901"/>
                      <a:pt x="8322" y="2391"/>
                    </a:cubicBezTo>
                    <a:cubicBezTo>
                      <a:pt x="8636" y="1882"/>
                      <a:pt x="8727" y="1176"/>
                      <a:pt x="8388" y="680"/>
                    </a:cubicBezTo>
                    <a:cubicBezTo>
                      <a:pt x="8139" y="301"/>
                      <a:pt x="7708" y="92"/>
                      <a:pt x="7264" y="27"/>
                    </a:cubicBezTo>
                    <a:cubicBezTo>
                      <a:pt x="7141" y="9"/>
                      <a:pt x="7018" y="1"/>
                      <a:pt x="68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52"/>
              <p:cNvSpPr/>
              <p:nvPr/>
            </p:nvSpPr>
            <p:spPr>
              <a:xfrm>
                <a:off x="7036925" y="1366200"/>
                <a:ext cx="210675" cy="116075"/>
              </a:xfrm>
              <a:custGeom>
                <a:avLst/>
                <a:gdLst/>
                <a:ahLst/>
                <a:cxnLst/>
                <a:rect l="l" t="t" r="r" b="b"/>
                <a:pathLst>
                  <a:path w="8427" h="4643" extrusionOk="0">
                    <a:moveTo>
                      <a:pt x="8087" y="1"/>
                    </a:moveTo>
                    <a:lnTo>
                      <a:pt x="8087" y="1"/>
                    </a:lnTo>
                    <a:cubicBezTo>
                      <a:pt x="7969" y="524"/>
                      <a:pt x="7708" y="1190"/>
                      <a:pt x="7342" y="1634"/>
                    </a:cubicBezTo>
                    <a:cubicBezTo>
                      <a:pt x="6832" y="2248"/>
                      <a:pt x="4207" y="3371"/>
                      <a:pt x="2443" y="3816"/>
                    </a:cubicBezTo>
                    <a:cubicBezTo>
                      <a:pt x="1948" y="3938"/>
                      <a:pt x="1497" y="3983"/>
                      <a:pt x="1102" y="3983"/>
                    </a:cubicBezTo>
                    <a:cubicBezTo>
                      <a:pt x="653" y="3983"/>
                      <a:pt x="279" y="3924"/>
                      <a:pt x="0" y="3855"/>
                    </a:cubicBezTo>
                    <a:lnTo>
                      <a:pt x="0" y="3855"/>
                    </a:lnTo>
                    <a:cubicBezTo>
                      <a:pt x="53" y="3972"/>
                      <a:pt x="131" y="4077"/>
                      <a:pt x="209" y="4181"/>
                    </a:cubicBezTo>
                    <a:cubicBezTo>
                      <a:pt x="535" y="4532"/>
                      <a:pt x="1005" y="4642"/>
                      <a:pt x="1492" y="4642"/>
                    </a:cubicBezTo>
                    <a:cubicBezTo>
                      <a:pt x="1768" y="4642"/>
                      <a:pt x="2049" y="4607"/>
                      <a:pt x="2313" y="4560"/>
                    </a:cubicBezTo>
                    <a:cubicBezTo>
                      <a:pt x="3854" y="4273"/>
                      <a:pt x="5330" y="3711"/>
                      <a:pt x="6676" y="2901"/>
                    </a:cubicBezTo>
                    <a:cubicBezTo>
                      <a:pt x="7185" y="2588"/>
                      <a:pt x="7695" y="2222"/>
                      <a:pt x="8021" y="1712"/>
                    </a:cubicBezTo>
                    <a:cubicBezTo>
                      <a:pt x="8335" y="1203"/>
                      <a:pt x="8426" y="497"/>
                      <a:pt x="80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52"/>
              <p:cNvSpPr/>
              <p:nvPr/>
            </p:nvSpPr>
            <p:spPr>
              <a:xfrm>
                <a:off x="7123475" y="1349225"/>
                <a:ext cx="124125" cy="109100"/>
              </a:xfrm>
              <a:custGeom>
                <a:avLst/>
                <a:gdLst/>
                <a:ahLst/>
                <a:cxnLst/>
                <a:rect l="l" t="t" r="r" b="b"/>
                <a:pathLst>
                  <a:path w="4965" h="4364" extrusionOk="0">
                    <a:moveTo>
                      <a:pt x="3133" y="1"/>
                    </a:moveTo>
                    <a:cubicBezTo>
                      <a:pt x="2812" y="1"/>
                      <a:pt x="2493" y="56"/>
                      <a:pt x="2182" y="131"/>
                    </a:cubicBezTo>
                    <a:cubicBezTo>
                      <a:pt x="1424" y="301"/>
                      <a:pt x="692" y="536"/>
                      <a:pt x="0" y="850"/>
                    </a:cubicBezTo>
                    <a:cubicBezTo>
                      <a:pt x="301" y="2130"/>
                      <a:pt x="888" y="3345"/>
                      <a:pt x="1711" y="4364"/>
                    </a:cubicBezTo>
                    <a:cubicBezTo>
                      <a:pt x="2221" y="4129"/>
                      <a:pt x="2730" y="3881"/>
                      <a:pt x="3214" y="3580"/>
                    </a:cubicBezTo>
                    <a:cubicBezTo>
                      <a:pt x="3723" y="3267"/>
                      <a:pt x="4233" y="2901"/>
                      <a:pt x="4559" y="2391"/>
                    </a:cubicBezTo>
                    <a:cubicBezTo>
                      <a:pt x="4873" y="1882"/>
                      <a:pt x="4964" y="1176"/>
                      <a:pt x="4625" y="680"/>
                    </a:cubicBezTo>
                    <a:cubicBezTo>
                      <a:pt x="4376" y="301"/>
                      <a:pt x="3945" y="92"/>
                      <a:pt x="3501" y="27"/>
                    </a:cubicBezTo>
                    <a:cubicBezTo>
                      <a:pt x="3378" y="9"/>
                      <a:pt x="3255" y="1"/>
                      <a:pt x="31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52"/>
              <p:cNvSpPr/>
              <p:nvPr/>
            </p:nvSpPr>
            <p:spPr>
              <a:xfrm>
                <a:off x="7203475" y="1408025"/>
                <a:ext cx="34650" cy="31050"/>
              </a:xfrm>
              <a:custGeom>
                <a:avLst/>
                <a:gdLst/>
                <a:ahLst/>
                <a:cxnLst/>
                <a:rect l="l" t="t" r="r" b="b"/>
                <a:pathLst>
                  <a:path w="1386" h="1242" extrusionOk="0">
                    <a:moveTo>
                      <a:pt x="1" y="1241"/>
                    </a:moveTo>
                    <a:cubicBezTo>
                      <a:pt x="1" y="1241"/>
                      <a:pt x="1" y="1228"/>
                      <a:pt x="14" y="1228"/>
                    </a:cubicBezTo>
                    <a:lnTo>
                      <a:pt x="14" y="1228"/>
                    </a:lnTo>
                    <a:lnTo>
                      <a:pt x="14" y="1228"/>
                    </a:lnTo>
                    <a:lnTo>
                      <a:pt x="14" y="1228"/>
                    </a:lnTo>
                    <a:lnTo>
                      <a:pt x="14" y="1228"/>
                    </a:lnTo>
                    <a:cubicBezTo>
                      <a:pt x="1" y="1228"/>
                      <a:pt x="1" y="1241"/>
                      <a:pt x="1" y="1241"/>
                    </a:cubicBezTo>
                    <a:close/>
                    <a:moveTo>
                      <a:pt x="1320" y="92"/>
                    </a:moveTo>
                    <a:lnTo>
                      <a:pt x="1320" y="92"/>
                    </a:lnTo>
                    <a:cubicBezTo>
                      <a:pt x="1333" y="65"/>
                      <a:pt x="1346" y="52"/>
                      <a:pt x="1359" y="39"/>
                    </a:cubicBezTo>
                    <a:cubicBezTo>
                      <a:pt x="1359" y="26"/>
                      <a:pt x="1372" y="13"/>
                      <a:pt x="1385" y="0"/>
                    </a:cubicBezTo>
                    <a:cubicBezTo>
                      <a:pt x="1372" y="13"/>
                      <a:pt x="1359" y="26"/>
                      <a:pt x="1359" y="39"/>
                    </a:cubicBezTo>
                    <a:cubicBezTo>
                      <a:pt x="1346" y="52"/>
                      <a:pt x="1333" y="65"/>
                      <a:pt x="1320" y="92"/>
                    </a:cubicBezTo>
                    <a:close/>
                  </a:path>
                </a:pathLst>
              </a:custGeom>
              <a:solidFill>
                <a:srgbClr val="F78F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52"/>
              <p:cNvSpPr/>
              <p:nvPr/>
            </p:nvSpPr>
            <p:spPr>
              <a:xfrm>
                <a:off x="7203150" y="1438725"/>
                <a:ext cx="675" cy="350"/>
              </a:xfrm>
              <a:custGeom>
                <a:avLst/>
                <a:gdLst/>
                <a:ahLst/>
                <a:cxnLst/>
                <a:rect l="l" t="t" r="r" b="b"/>
                <a:pathLst>
                  <a:path w="27" h="14" extrusionOk="0">
                    <a:moveTo>
                      <a:pt x="26" y="0"/>
                    </a:moveTo>
                    <a:cubicBezTo>
                      <a:pt x="14" y="0"/>
                      <a:pt x="13" y="13"/>
                      <a:pt x="1" y="13"/>
                    </a:cubicBezTo>
                    <a:lnTo>
                      <a:pt x="14" y="13"/>
                    </a:lnTo>
                    <a:cubicBezTo>
                      <a:pt x="14" y="13"/>
                      <a:pt x="14" y="0"/>
                      <a:pt x="26" y="0"/>
                    </a:cubicBezTo>
                    <a:close/>
                  </a:path>
                </a:pathLst>
              </a:custGeom>
              <a:solidFill>
                <a:srgbClr val="B97D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52"/>
              <p:cNvSpPr/>
              <p:nvPr/>
            </p:nvSpPr>
            <p:spPr>
              <a:xfrm>
                <a:off x="7154825" y="1366200"/>
                <a:ext cx="90800" cy="92125"/>
              </a:xfrm>
              <a:custGeom>
                <a:avLst/>
                <a:gdLst/>
                <a:ahLst/>
                <a:cxnLst/>
                <a:rect l="l" t="t" r="r" b="b"/>
                <a:pathLst>
                  <a:path w="3632" h="3685" extrusionOk="0">
                    <a:moveTo>
                      <a:pt x="3371" y="1"/>
                    </a:moveTo>
                    <a:cubicBezTo>
                      <a:pt x="3253" y="524"/>
                      <a:pt x="2992" y="1190"/>
                      <a:pt x="2626" y="1634"/>
                    </a:cubicBezTo>
                    <a:cubicBezTo>
                      <a:pt x="2312" y="2013"/>
                      <a:pt x="1215" y="2574"/>
                      <a:pt x="0" y="3058"/>
                    </a:cubicBezTo>
                    <a:cubicBezTo>
                      <a:pt x="144" y="3280"/>
                      <a:pt x="288" y="3476"/>
                      <a:pt x="457" y="3685"/>
                    </a:cubicBezTo>
                    <a:cubicBezTo>
                      <a:pt x="588" y="3620"/>
                      <a:pt x="732" y="3554"/>
                      <a:pt x="862" y="3489"/>
                    </a:cubicBezTo>
                    <a:cubicBezTo>
                      <a:pt x="928" y="3463"/>
                      <a:pt x="993" y="3424"/>
                      <a:pt x="1058" y="3397"/>
                    </a:cubicBezTo>
                    <a:cubicBezTo>
                      <a:pt x="1150" y="3345"/>
                      <a:pt x="1254" y="3293"/>
                      <a:pt x="1346" y="3241"/>
                    </a:cubicBezTo>
                    <a:cubicBezTo>
                      <a:pt x="1398" y="3215"/>
                      <a:pt x="1463" y="3188"/>
                      <a:pt x="1516" y="3162"/>
                    </a:cubicBezTo>
                    <a:cubicBezTo>
                      <a:pt x="1659" y="3084"/>
                      <a:pt x="1803" y="2993"/>
                      <a:pt x="1934" y="2914"/>
                    </a:cubicBezTo>
                    <a:cubicBezTo>
                      <a:pt x="1947" y="2914"/>
                      <a:pt x="1947" y="2901"/>
                      <a:pt x="1960" y="2901"/>
                    </a:cubicBezTo>
                    <a:cubicBezTo>
                      <a:pt x="2456" y="2601"/>
                      <a:pt x="2953" y="2248"/>
                      <a:pt x="3266" y="1765"/>
                    </a:cubicBezTo>
                    <a:cubicBezTo>
                      <a:pt x="3279" y="1738"/>
                      <a:pt x="3292" y="1725"/>
                      <a:pt x="3305" y="1712"/>
                    </a:cubicBezTo>
                    <a:cubicBezTo>
                      <a:pt x="3305" y="1699"/>
                      <a:pt x="3318" y="1686"/>
                      <a:pt x="3331" y="1673"/>
                    </a:cubicBezTo>
                    <a:cubicBezTo>
                      <a:pt x="3331" y="1647"/>
                      <a:pt x="3344" y="1634"/>
                      <a:pt x="3358" y="1608"/>
                    </a:cubicBezTo>
                    <a:lnTo>
                      <a:pt x="3384" y="1556"/>
                    </a:lnTo>
                    <a:lnTo>
                      <a:pt x="3410" y="1516"/>
                    </a:lnTo>
                    <a:cubicBezTo>
                      <a:pt x="3423" y="1490"/>
                      <a:pt x="3423" y="1464"/>
                      <a:pt x="3436" y="1451"/>
                    </a:cubicBezTo>
                    <a:lnTo>
                      <a:pt x="3449" y="1412"/>
                    </a:lnTo>
                    <a:cubicBezTo>
                      <a:pt x="3462" y="1386"/>
                      <a:pt x="3475" y="1360"/>
                      <a:pt x="3475" y="1333"/>
                    </a:cubicBezTo>
                    <a:lnTo>
                      <a:pt x="3488" y="1294"/>
                    </a:lnTo>
                    <a:cubicBezTo>
                      <a:pt x="3632" y="863"/>
                      <a:pt x="3619" y="380"/>
                      <a:pt x="3371" y="1"/>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4" name="Google Shape;1394;p52"/>
            <p:cNvSpPr/>
            <p:nvPr/>
          </p:nvSpPr>
          <p:spPr>
            <a:xfrm>
              <a:off x="7898204" y="2545058"/>
              <a:ext cx="181210" cy="154634"/>
            </a:xfrm>
            <a:custGeom>
              <a:avLst/>
              <a:gdLst/>
              <a:ahLst/>
              <a:cxnLst/>
              <a:rect l="l" t="t" r="r" b="b"/>
              <a:pathLst>
                <a:path w="6546" h="5586" extrusionOk="0">
                  <a:moveTo>
                    <a:pt x="5278" y="164"/>
                  </a:moveTo>
                  <a:cubicBezTo>
                    <a:pt x="5501" y="164"/>
                    <a:pt x="5696" y="216"/>
                    <a:pt x="5853" y="321"/>
                  </a:cubicBezTo>
                  <a:cubicBezTo>
                    <a:pt x="6337" y="647"/>
                    <a:pt x="6376" y="1353"/>
                    <a:pt x="6141" y="1849"/>
                  </a:cubicBezTo>
                  <a:cubicBezTo>
                    <a:pt x="5945" y="2267"/>
                    <a:pt x="5579" y="2594"/>
                    <a:pt x="5370" y="2777"/>
                  </a:cubicBezTo>
                  <a:cubicBezTo>
                    <a:pt x="5318" y="2829"/>
                    <a:pt x="5265" y="2868"/>
                    <a:pt x="5239" y="2907"/>
                  </a:cubicBezTo>
                  <a:cubicBezTo>
                    <a:pt x="4965" y="3195"/>
                    <a:pt x="4664" y="3456"/>
                    <a:pt x="4351" y="3704"/>
                  </a:cubicBezTo>
                  <a:cubicBezTo>
                    <a:pt x="3998" y="2777"/>
                    <a:pt x="3227" y="2006"/>
                    <a:pt x="2313" y="1627"/>
                  </a:cubicBezTo>
                  <a:cubicBezTo>
                    <a:pt x="2901" y="1170"/>
                    <a:pt x="3541" y="765"/>
                    <a:pt x="4220" y="451"/>
                  </a:cubicBezTo>
                  <a:cubicBezTo>
                    <a:pt x="4625" y="255"/>
                    <a:pt x="4978" y="164"/>
                    <a:pt x="5278" y="164"/>
                  </a:cubicBezTo>
                  <a:close/>
                  <a:moveTo>
                    <a:pt x="2169" y="1745"/>
                  </a:moveTo>
                  <a:cubicBezTo>
                    <a:pt x="3097" y="2097"/>
                    <a:pt x="3881" y="2881"/>
                    <a:pt x="4220" y="3809"/>
                  </a:cubicBezTo>
                  <a:cubicBezTo>
                    <a:pt x="3737" y="4200"/>
                    <a:pt x="3227" y="4553"/>
                    <a:pt x="2679" y="4867"/>
                  </a:cubicBezTo>
                  <a:cubicBezTo>
                    <a:pt x="2274" y="5089"/>
                    <a:pt x="1777" y="5337"/>
                    <a:pt x="1242" y="5402"/>
                  </a:cubicBezTo>
                  <a:cubicBezTo>
                    <a:pt x="1157" y="5413"/>
                    <a:pt x="1077" y="5419"/>
                    <a:pt x="1002" y="5419"/>
                  </a:cubicBezTo>
                  <a:cubicBezTo>
                    <a:pt x="813" y="5419"/>
                    <a:pt x="658" y="5382"/>
                    <a:pt x="536" y="5298"/>
                  </a:cubicBezTo>
                  <a:cubicBezTo>
                    <a:pt x="236" y="5102"/>
                    <a:pt x="171" y="4671"/>
                    <a:pt x="210" y="4357"/>
                  </a:cubicBezTo>
                  <a:cubicBezTo>
                    <a:pt x="301" y="3717"/>
                    <a:pt x="719" y="3182"/>
                    <a:pt x="1085" y="2777"/>
                  </a:cubicBezTo>
                  <a:cubicBezTo>
                    <a:pt x="1412" y="2411"/>
                    <a:pt x="1777" y="2058"/>
                    <a:pt x="2169" y="1745"/>
                  </a:cubicBezTo>
                  <a:close/>
                  <a:moveTo>
                    <a:pt x="5282" y="0"/>
                  </a:moveTo>
                  <a:cubicBezTo>
                    <a:pt x="4956" y="0"/>
                    <a:pt x="4574" y="103"/>
                    <a:pt x="4142" y="308"/>
                  </a:cubicBezTo>
                  <a:cubicBezTo>
                    <a:pt x="3423" y="634"/>
                    <a:pt x="2744" y="1078"/>
                    <a:pt x="2117" y="1575"/>
                  </a:cubicBezTo>
                  <a:lnTo>
                    <a:pt x="2091" y="1601"/>
                  </a:lnTo>
                  <a:cubicBezTo>
                    <a:pt x="1686" y="1927"/>
                    <a:pt x="1307" y="2280"/>
                    <a:pt x="968" y="2672"/>
                  </a:cubicBezTo>
                  <a:cubicBezTo>
                    <a:pt x="589" y="3090"/>
                    <a:pt x="145" y="3652"/>
                    <a:pt x="53" y="4344"/>
                  </a:cubicBezTo>
                  <a:cubicBezTo>
                    <a:pt x="1" y="4710"/>
                    <a:pt x="79" y="5193"/>
                    <a:pt x="445" y="5441"/>
                  </a:cubicBezTo>
                  <a:cubicBezTo>
                    <a:pt x="602" y="5533"/>
                    <a:pt x="785" y="5585"/>
                    <a:pt x="1020" y="5585"/>
                  </a:cubicBezTo>
                  <a:cubicBezTo>
                    <a:pt x="1098" y="5585"/>
                    <a:pt x="1177" y="5585"/>
                    <a:pt x="1268" y="5572"/>
                  </a:cubicBezTo>
                  <a:cubicBezTo>
                    <a:pt x="1830" y="5494"/>
                    <a:pt x="2339" y="5246"/>
                    <a:pt x="2757" y="5010"/>
                  </a:cubicBezTo>
                  <a:cubicBezTo>
                    <a:pt x="3332" y="4684"/>
                    <a:pt x="3868" y="4318"/>
                    <a:pt x="4377" y="3913"/>
                  </a:cubicBezTo>
                  <a:lnTo>
                    <a:pt x="4377" y="3900"/>
                  </a:lnTo>
                  <a:cubicBezTo>
                    <a:pt x="4730" y="3626"/>
                    <a:pt x="5043" y="3338"/>
                    <a:pt x="5357" y="3012"/>
                  </a:cubicBezTo>
                  <a:cubicBezTo>
                    <a:pt x="5383" y="2986"/>
                    <a:pt x="5422" y="2946"/>
                    <a:pt x="5474" y="2907"/>
                  </a:cubicBezTo>
                  <a:cubicBezTo>
                    <a:pt x="5696" y="2698"/>
                    <a:pt x="6075" y="2372"/>
                    <a:pt x="6284" y="1927"/>
                  </a:cubicBezTo>
                  <a:cubicBezTo>
                    <a:pt x="6546" y="1366"/>
                    <a:pt x="6493" y="556"/>
                    <a:pt x="5945" y="190"/>
                  </a:cubicBezTo>
                  <a:cubicBezTo>
                    <a:pt x="5761" y="64"/>
                    <a:pt x="5539" y="0"/>
                    <a:pt x="52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52"/>
            <p:cNvSpPr/>
            <p:nvPr/>
          </p:nvSpPr>
          <p:spPr>
            <a:xfrm>
              <a:off x="5915194" y="3482418"/>
              <a:ext cx="166732" cy="176448"/>
            </a:xfrm>
            <a:custGeom>
              <a:avLst/>
              <a:gdLst/>
              <a:ahLst/>
              <a:cxnLst/>
              <a:rect l="l" t="t" r="r" b="b"/>
              <a:pathLst>
                <a:path w="6023" h="6374" extrusionOk="0">
                  <a:moveTo>
                    <a:pt x="1111" y="0"/>
                  </a:moveTo>
                  <a:cubicBezTo>
                    <a:pt x="823" y="340"/>
                    <a:pt x="536" y="693"/>
                    <a:pt x="248" y="1045"/>
                  </a:cubicBezTo>
                  <a:cubicBezTo>
                    <a:pt x="170" y="1137"/>
                    <a:pt x="79" y="1241"/>
                    <a:pt x="39" y="1359"/>
                  </a:cubicBezTo>
                  <a:cubicBezTo>
                    <a:pt x="13" y="1450"/>
                    <a:pt x="0" y="1542"/>
                    <a:pt x="13" y="1620"/>
                  </a:cubicBezTo>
                  <a:cubicBezTo>
                    <a:pt x="13" y="1685"/>
                    <a:pt x="13" y="1738"/>
                    <a:pt x="26" y="1803"/>
                  </a:cubicBezTo>
                  <a:cubicBezTo>
                    <a:pt x="235" y="3397"/>
                    <a:pt x="1228" y="4873"/>
                    <a:pt x="2639" y="5683"/>
                  </a:cubicBezTo>
                  <a:cubicBezTo>
                    <a:pt x="3430" y="6145"/>
                    <a:pt x="4351" y="6373"/>
                    <a:pt x="5273" y="6373"/>
                  </a:cubicBezTo>
                  <a:cubicBezTo>
                    <a:pt x="5524" y="6373"/>
                    <a:pt x="5774" y="6356"/>
                    <a:pt x="6022" y="6323"/>
                  </a:cubicBezTo>
                  <a:cubicBezTo>
                    <a:pt x="5631" y="5500"/>
                    <a:pt x="5252" y="4664"/>
                    <a:pt x="4886" y="3841"/>
                  </a:cubicBezTo>
                  <a:cubicBezTo>
                    <a:pt x="4727" y="3884"/>
                    <a:pt x="4564" y="3903"/>
                    <a:pt x="4401" y="3903"/>
                  </a:cubicBezTo>
                  <a:cubicBezTo>
                    <a:pt x="4016" y="3903"/>
                    <a:pt x="3628" y="3793"/>
                    <a:pt x="3279" y="3619"/>
                  </a:cubicBezTo>
                  <a:cubicBezTo>
                    <a:pt x="1960" y="2953"/>
                    <a:pt x="1189" y="1476"/>
                    <a:pt x="1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96" name="Google Shape;1396;p52"/>
            <p:cNvGrpSpPr/>
            <p:nvPr/>
          </p:nvGrpSpPr>
          <p:grpSpPr>
            <a:xfrm>
              <a:off x="5481230" y="1688875"/>
              <a:ext cx="2217174" cy="2919567"/>
              <a:chOff x="5481230" y="1688875"/>
              <a:chExt cx="2217174" cy="2919567"/>
            </a:xfrm>
          </p:grpSpPr>
          <p:sp>
            <p:nvSpPr>
              <p:cNvPr id="1397" name="Google Shape;1397;p52"/>
              <p:cNvSpPr/>
              <p:nvPr/>
            </p:nvSpPr>
            <p:spPr>
              <a:xfrm>
                <a:off x="5945922" y="2129897"/>
                <a:ext cx="1011878" cy="1460556"/>
              </a:xfrm>
              <a:custGeom>
                <a:avLst/>
                <a:gdLst/>
                <a:ahLst/>
                <a:cxnLst/>
                <a:rect l="l" t="t" r="r" b="b"/>
                <a:pathLst>
                  <a:path w="36553" h="52761" extrusionOk="0">
                    <a:moveTo>
                      <a:pt x="20576" y="0"/>
                    </a:moveTo>
                    <a:cubicBezTo>
                      <a:pt x="19308" y="196"/>
                      <a:pt x="18159" y="836"/>
                      <a:pt x="17088" y="1555"/>
                    </a:cubicBezTo>
                    <a:cubicBezTo>
                      <a:pt x="14997" y="2965"/>
                      <a:pt x="13129" y="4716"/>
                      <a:pt x="11588" y="6715"/>
                    </a:cubicBezTo>
                    <a:cubicBezTo>
                      <a:pt x="11666" y="8426"/>
                      <a:pt x="11745" y="10137"/>
                      <a:pt x="11823" y="11862"/>
                    </a:cubicBezTo>
                    <a:cubicBezTo>
                      <a:pt x="11862" y="12828"/>
                      <a:pt x="11914" y="13795"/>
                      <a:pt x="12019" y="14762"/>
                    </a:cubicBezTo>
                    <a:cubicBezTo>
                      <a:pt x="12110" y="15702"/>
                      <a:pt x="12267" y="16630"/>
                      <a:pt x="12528" y="17531"/>
                    </a:cubicBezTo>
                    <a:cubicBezTo>
                      <a:pt x="13038" y="19373"/>
                      <a:pt x="14044" y="21150"/>
                      <a:pt x="15624" y="22234"/>
                    </a:cubicBezTo>
                    <a:cubicBezTo>
                      <a:pt x="16735" y="22992"/>
                      <a:pt x="18080" y="23384"/>
                      <a:pt x="19413" y="23566"/>
                    </a:cubicBezTo>
                    <a:cubicBezTo>
                      <a:pt x="19988" y="23645"/>
                      <a:pt x="20562" y="23684"/>
                      <a:pt x="21150" y="23697"/>
                    </a:cubicBezTo>
                    <a:cubicBezTo>
                      <a:pt x="21163" y="24285"/>
                      <a:pt x="21176" y="24886"/>
                      <a:pt x="21190" y="25474"/>
                    </a:cubicBezTo>
                    <a:cubicBezTo>
                      <a:pt x="21190" y="25657"/>
                      <a:pt x="21190" y="25839"/>
                      <a:pt x="21203" y="26022"/>
                    </a:cubicBezTo>
                    <a:cubicBezTo>
                      <a:pt x="21216" y="26571"/>
                      <a:pt x="20876" y="27094"/>
                      <a:pt x="20432" y="27433"/>
                    </a:cubicBezTo>
                    <a:cubicBezTo>
                      <a:pt x="20380" y="27485"/>
                      <a:pt x="20327" y="27525"/>
                      <a:pt x="20262" y="27564"/>
                    </a:cubicBezTo>
                    <a:cubicBezTo>
                      <a:pt x="22313" y="30386"/>
                      <a:pt x="24952" y="32789"/>
                      <a:pt x="27943" y="34579"/>
                    </a:cubicBezTo>
                    <a:cubicBezTo>
                      <a:pt x="28109" y="34673"/>
                      <a:pt x="28285" y="34779"/>
                      <a:pt x="28471" y="34779"/>
                    </a:cubicBezTo>
                    <a:cubicBezTo>
                      <a:pt x="28491" y="34779"/>
                      <a:pt x="28511" y="34777"/>
                      <a:pt x="28531" y="34775"/>
                    </a:cubicBezTo>
                    <a:cubicBezTo>
                      <a:pt x="28740" y="34762"/>
                      <a:pt x="28923" y="34605"/>
                      <a:pt x="29080" y="34448"/>
                    </a:cubicBezTo>
                    <a:cubicBezTo>
                      <a:pt x="31484" y="32201"/>
                      <a:pt x="33534" y="29576"/>
                      <a:pt x="35141" y="26689"/>
                    </a:cubicBezTo>
                    <a:cubicBezTo>
                      <a:pt x="35128" y="26636"/>
                      <a:pt x="35128" y="26584"/>
                      <a:pt x="35115" y="26532"/>
                    </a:cubicBezTo>
                    <a:cubicBezTo>
                      <a:pt x="34776" y="26297"/>
                      <a:pt x="34475" y="26022"/>
                      <a:pt x="34227" y="25683"/>
                    </a:cubicBezTo>
                    <a:cubicBezTo>
                      <a:pt x="33574" y="24807"/>
                      <a:pt x="33378" y="23684"/>
                      <a:pt x="33234" y="22600"/>
                    </a:cubicBezTo>
                    <a:cubicBezTo>
                      <a:pt x="32881" y="19961"/>
                      <a:pt x="32738" y="17309"/>
                      <a:pt x="32777" y="14644"/>
                    </a:cubicBezTo>
                    <a:lnTo>
                      <a:pt x="32868" y="14644"/>
                    </a:lnTo>
                    <a:cubicBezTo>
                      <a:pt x="33378" y="14631"/>
                      <a:pt x="33874" y="14553"/>
                      <a:pt x="34357" y="14383"/>
                    </a:cubicBezTo>
                    <a:cubicBezTo>
                      <a:pt x="35220" y="14069"/>
                      <a:pt x="35990" y="13429"/>
                      <a:pt x="36317" y="12580"/>
                    </a:cubicBezTo>
                    <a:cubicBezTo>
                      <a:pt x="36539" y="12005"/>
                      <a:pt x="36552" y="11391"/>
                      <a:pt x="36539" y="10777"/>
                    </a:cubicBezTo>
                    <a:cubicBezTo>
                      <a:pt x="36513" y="10281"/>
                      <a:pt x="36461" y="9785"/>
                      <a:pt x="36291" y="9327"/>
                    </a:cubicBezTo>
                    <a:cubicBezTo>
                      <a:pt x="35892" y="8236"/>
                      <a:pt x="34755" y="7482"/>
                      <a:pt x="33600" y="7482"/>
                    </a:cubicBezTo>
                    <a:cubicBezTo>
                      <a:pt x="33469" y="7482"/>
                      <a:pt x="33338" y="7492"/>
                      <a:pt x="33208" y="7512"/>
                    </a:cubicBezTo>
                    <a:cubicBezTo>
                      <a:pt x="32137" y="7668"/>
                      <a:pt x="31222" y="8517"/>
                      <a:pt x="30909" y="9536"/>
                    </a:cubicBezTo>
                    <a:cubicBezTo>
                      <a:pt x="30556" y="8922"/>
                      <a:pt x="29720" y="8596"/>
                      <a:pt x="29001" y="8348"/>
                    </a:cubicBezTo>
                    <a:cubicBezTo>
                      <a:pt x="25122" y="6989"/>
                      <a:pt x="21660" y="3971"/>
                      <a:pt x="20576" y="0"/>
                    </a:cubicBezTo>
                    <a:close/>
                    <a:moveTo>
                      <a:pt x="7447" y="41694"/>
                    </a:moveTo>
                    <a:cubicBezTo>
                      <a:pt x="7421" y="41694"/>
                      <a:pt x="7394" y="41695"/>
                      <a:pt x="7368" y="41698"/>
                    </a:cubicBezTo>
                    <a:cubicBezTo>
                      <a:pt x="7172" y="41738"/>
                      <a:pt x="6990" y="41842"/>
                      <a:pt x="6807" y="41960"/>
                    </a:cubicBezTo>
                    <a:cubicBezTo>
                      <a:pt x="5357" y="42940"/>
                      <a:pt x="4011" y="44089"/>
                      <a:pt x="2783" y="45330"/>
                    </a:cubicBezTo>
                    <a:cubicBezTo>
                      <a:pt x="3345" y="44494"/>
                      <a:pt x="3894" y="43645"/>
                      <a:pt x="4442" y="42809"/>
                    </a:cubicBezTo>
                    <a:cubicBezTo>
                      <a:pt x="4521" y="42691"/>
                      <a:pt x="4599" y="42561"/>
                      <a:pt x="4586" y="42430"/>
                    </a:cubicBezTo>
                    <a:cubicBezTo>
                      <a:pt x="4560" y="42260"/>
                      <a:pt x="4390" y="42130"/>
                      <a:pt x="4207" y="42103"/>
                    </a:cubicBezTo>
                    <a:cubicBezTo>
                      <a:pt x="4192" y="42102"/>
                      <a:pt x="4178" y="42102"/>
                      <a:pt x="4163" y="42102"/>
                    </a:cubicBezTo>
                    <a:cubicBezTo>
                      <a:pt x="4008" y="42102"/>
                      <a:pt x="3854" y="42162"/>
                      <a:pt x="3711" y="42234"/>
                    </a:cubicBezTo>
                    <a:cubicBezTo>
                      <a:pt x="2888" y="42626"/>
                      <a:pt x="2261" y="43331"/>
                      <a:pt x="1725" y="44063"/>
                    </a:cubicBezTo>
                    <a:cubicBezTo>
                      <a:pt x="1398" y="44520"/>
                      <a:pt x="1098" y="44990"/>
                      <a:pt x="837" y="45474"/>
                    </a:cubicBezTo>
                    <a:cubicBezTo>
                      <a:pt x="353" y="46414"/>
                      <a:pt x="27" y="47420"/>
                      <a:pt x="1" y="48478"/>
                    </a:cubicBezTo>
                    <a:cubicBezTo>
                      <a:pt x="1" y="48596"/>
                      <a:pt x="1" y="48727"/>
                      <a:pt x="1" y="48857"/>
                    </a:cubicBezTo>
                    <a:cubicBezTo>
                      <a:pt x="79" y="50333"/>
                      <a:pt x="850" y="51810"/>
                      <a:pt x="2169" y="52476"/>
                    </a:cubicBezTo>
                    <a:cubicBezTo>
                      <a:pt x="2509" y="52650"/>
                      <a:pt x="2900" y="52760"/>
                      <a:pt x="3289" y="52760"/>
                    </a:cubicBezTo>
                    <a:cubicBezTo>
                      <a:pt x="3453" y="52760"/>
                      <a:pt x="3617" y="52741"/>
                      <a:pt x="3776" y="52698"/>
                    </a:cubicBezTo>
                    <a:cubicBezTo>
                      <a:pt x="3789" y="52685"/>
                      <a:pt x="3815" y="52672"/>
                      <a:pt x="3841" y="52672"/>
                    </a:cubicBezTo>
                    <a:cubicBezTo>
                      <a:pt x="4338" y="52502"/>
                      <a:pt x="4730" y="52110"/>
                      <a:pt x="5056" y="51692"/>
                    </a:cubicBezTo>
                    <a:cubicBezTo>
                      <a:pt x="6140" y="50320"/>
                      <a:pt x="6781" y="48596"/>
                      <a:pt x="7956" y="47277"/>
                    </a:cubicBezTo>
                    <a:cubicBezTo>
                      <a:pt x="8492" y="46676"/>
                      <a:pt x="9145" y="46153"/>
                      <a:pt x="9537" y="45448"/>
                    </a:cubicBezTo>
                    <a:cubicBezTo>
                      <a:pt x="9563" y="45395"/>
                      <a:pt x="9589" y="45343"/>
                      <a:pt x="9576" y="45291"/>
                    </a:cubicBezTo>
                    <a:cubicBezTo>
                      <a:pt x="9563" y="45239"/>
                      <a:pt x="9511" y="45199"/>
                      <a:pt x="9459" y="45173"/>
                    </a:cubicBezTo>
                    <a:cubicBezTo>
                      <a:pt x="9339" y="45111"/>
                      <a:pt x="9207" y="45085"/>
                      <a:pt x="9071" y="45085"/>
                    </a:cubicBezTo>
                    <a:cubicBezTo>
                      <a:pt x="8807" y="45085"/>
                      <a:pt x="8529" y="45183"/>
                      <a:pt x="8296" y="45304"/>
                    </a:cubicBezTo>
                    <a:cubicBezTo>
                      <a:pt x="7316" y="45840"/>
                      <a:pt x="6624" y="46754"/>
                      <a:pt x="5958" y="47655"/>
                    </a:cubicBezTo>
                    <a:cubicBezTo>
                      <a:pt x="6258" y="46989"/>
                      <a:pt x="6663" y="46362"/>
                      <a:pt x="7146" y="45800"/>
                    </a:cubicBezTo>
                    <a:cubicBezTo>
                      <a:pt x="7630" y="45252"/>
                      <a:pt x="8204" y="44755"/>
                      <a:pt x="8570" y="44115"/>
                    </a:cubicBezTo>
                    <a:cubicBezTo>
                      <a:pt x="8688" y="43919"/>
                      <a:pt x="8766" y="43671"/>
                      <a:pt x="8636" y="43488"/>
                    </a:cubicBezTo>
                    <a:cubicBezTo>
                      <a:pt x="8555" y="43385"/>
                      <a:pt x="8414" y="43342"/>
                      <a:pt x="8275" y="43342"/>
                    </a:cubicBezTo>
                    <a:cubicBezTo>
                      <a:pt x="8256" y="43342"/>
                      <a:pt x="8237" y="43343"/>
                      <a:pt x="8218" y="43344"/>
                    </a:cubicBezTo>
                    <a:cubicBezTo>
                      <a:pt x="7839" y="43371"/>
                      <a:pt x="7499" y="43606"/>
                      <a:pt x="7212" y="43854"/>
                    </a:cubicBezTo>
                    <a:cubicBezTo>
                      <a:pt x="6167" y="44729"/>
                      <a:pt x="5252" y="45761"/>
                      <a:pt x="4508" y="46898"/>
                    </a:cubicBezTo>
                    <a:cubicBezTo>
                      <a:pt x="4782" y="46166"/>
                      <a:pt x="5213" y="45474"/>
                      <a:pt x="5749" y="44899"/>
                    </a:cubicBezTo>
                    <a:cubicBezTo>
                      <a:pt x="6493" y="44102"/>
                      <a:pt x="7473" y="43462"/>
                      <a:pt x="7865" y="42443"/>
                    </a:cubicBezTo>
                    <a:cubicBezTo>
                      <a:pt x="7930" y="42286"/>
                      <a:pt x="7969" y="42103"/>
                      <a:pt x="7904" y="41947"/>
                    </a:cubicBezTo>
                    <a:cubicBezTo>
                      <a:pt x="7824" y="41775"/>
                      <a:pt x="7634" y="41694"/>
                      <a:pt x="7447" y="41694"/>
                    </a:cubicBezTo>
                    <a:close/>
                  </a:path>
                </a:pathLst>
              </a:custGeom>
              <a:solidFill>
                <a:srgbClr val="F8A3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8" name="Google Shape;1398;p52"/>
              <p:cNvSpPr/>
              <p:nvPr/>
            </p:nvSpPr>
            <p:spPr>
              <a:xfrm>
                <a:off x="5984623" y="2931687"/>
                <a:ext cx="222789" cy="107380"/>
              </a:xfrm>
              <a:custGeom>
                <a:avLst/>
                <a:gdLst/>
                <a:ahLst/>
                <a:cxnLst/>
                <a:rect l="l" t="t" r="r" b="b"/>
                <a:pathLst>
                  <a:path w="8048" h="3879" extrusionOk="0">
                    <a:moveTo>
                      <a:pt x="7532" y="1"/>
                    </a:moveTo>
                    <a:cubicBezTo>
                      <a:pt x="7473" y="1"/>
                      <a:pt x="7411" y="19"/>
                      <a:pt x="7355" y="38"/>
                    </a:cubicBezTo>
                    <a:cubicBezTo>
                      <a:pt x="5004" y="952"/>
                      <a:pt x="2665" y="1893"/>
                      <a:pt x="327" y="2846"/>
                    </a:cubicBezTo>
                    <a:cubicBezTo>
                      <a:pt x="222" y="2886"/>
                      <a:pt x="105" y="2938"/>
                      <a:pt x="53" y="3042"/>
                    </a:cubicBezTo>
                    <a:cubicBezTo>
                      <a:pt x="0" y="3147"/>
                      <a:pt x="27" y="3264"/>
                      <a:pt x="40" y="3369"/>
                    </a:cubicBezTo>
                    <a:cubicBezTo>
                      <a:pt x="92" y="3539"/>
                      <a:pt x="131" y="3709"/>
                      <a:pt x="196" y="3878"/>
                    </a:cubicBezTo>
                    <a:cubicBezTo>
                      <a:pt x="2796" y="2807"/>
                      <a:pt x="5422" y="1762"/>
                      <a:pt x="8047" y="769"/>
                    </a:cubicBezTo>
                    <a:cubicBezTo>
                      <a:pt x="7943" y="573"/>
                      <a:pt x="7838" y="377"/>
                      <a:pt x="7734" y="182"/>
                    </a:cubicBezTo>
                    <a:cubicBezTo>
                      <a:pt x="7708" y="116"/>
                      <a:pt x="7669" y="38"/>
                      <a:pt x="7603" y="12"/>
                    </a:cubicBezTo>
                    <a:cubicBezTo>
                      <a:pt x="7580" y="4"/>
                      <a:pt x="7556" y="1"/>
                      <a:pt x="7532" y="1"/>
                    </a:cubicBezTo>
                    <a:close/>
                  </a:path>
                </a:pathLst>
              </a:custGeom>
              <a:solidFill>
                <a:srgbClr val="C7DE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52"/>
              <p:cNvSpPr/>
              <p:nvPr/>
            </p:nvSpPr>
            <p:spPr>
              <a:xfrm>
                <a:off x="6375180" y="1688875"/>
                <a:ext cx="1259941" cy="1244024"/>
              </a:xfrm>
              <a:custGeom>
                <a:avLst/>
                <a:gdLst/>
                <a:ahLst/>
                <a:cxnLst/>
                <a:rect l="l" t="t" r="r" b="b"/>
                <a:pathLst>
                  <a:path w="45514" h="44939" extrusionOk="0">
                    <a:moveTo>
                      <a:pt x="10390" y="1"/>
                    </a:moveTo>
                    <a:cubicBezTo>
                      <a:pt x="10163" y="1"/>
                      <a:pt x="9936" y="11"/>
                      <a:pt x="9707" y="33"/>
                    </a:cubicBezTo>
                    <a:cubicBezTo>
                      <a:pt x="7813" y="216"/>
                      <a:pt x="6062" y="1156"/>
                      <a:pt x="4534" y="2293"/>
                    </a:cubicBezTo>
                    <a:cubicBezTo>
                      <a:pt x="2496" y="3808"/>
                      <a:pt x="706" y="5846"/>
                      <a:pt x="1" y="8250"/>
                    </a:cubicBezTo>
                    <a:cubicBezTo>
                      <a:pt x="2113" y="7153"/>
                      <a:pt x="4497" y="6560"/>
                      <a:pt x="6877" y="6560"/>
                    </a:cubicBezTo>
                    <a:cubicBezTo>
                      <a:pt x="7588" y="6560"/>
                      <a:pt x="8299" y="6613"/>
                      <a:pt x="9002" y="6721"/>
                    </a:cubicBezTo>
                    <a:cubicBezTo>
                      <a:pt x="10177" y="6904"/>
                      <a:pt x="11314" y="7218"/>
                      <a:pt x="12424" y="7610"/>
                    </a:cubicBezTo>
                    <a:cubicBezTo>
                      <a:pt x="14710" y="8393"/>
                      <a:pt x="16944" y="9465"/>
                      <a:pt x="18682" y="11137"/>
                    </a:cubicBezTo>
                    <a:cubicBezTo>
                      <a:pt x="21516" y="13854"/>
                      <a:pt x="22757" y="17982"/>
                      <a:pt x="22483" y="21901"/>
                    </a:cubicBezTo>
                    <a:cubicBezTo>
                      <a:pt x="22352" y="23573"/>
                      <a:pt x="21934" y="25311"/>
                      <a:pt x="21033" y="26708"/>
                    </a:cubicBezTo>
                    <a:cubicBezTo>
                      <a:pt x="21046" y="27309"/>
                      <a:pt x="21033" y="27936"/>
                      <a:pt x="20811" y="28511"/>
                    </a:cubicBezTo>
                    <a:cubicBezTo>
                      <a:pt x="20484" y="29360"/>
                      <a:pt x="19714" y="30000"/>
                      <a:pt x="18851" y="30314"/>
                    </a:cubicBezTo>
                    <a:cubicBezTo>
                      <a:pt x="18368" y="30484"/>
                      <a:pt x="17872" y="30562"/>
                      <a:pt x="17362" y="30575"/>
                    </a:cubicBezTo>
                    <a:cubicBezTo>
                      <a:pt x="17362" y="32025"/>
                      <a:pt x="18055" y="33462"/>
                      <a:pt x="19217" y="34311"/>
                    </a:cubicBezTo>
                    <a:cubicBezTo>
                      <a:pt x="20837" y="35487"/>
                      <a:pt x="23097" y="35526"/>
                      <a:pt x="24678" y="36754"/>
                    </a:cubicBezTo>
                    <a:cubicBezTo>
                      <a:pt x="26272" y="37995"/>
                      <a:pt x="26794" y="40151"/>
                      <a:pt x="28022" y="41757"/>
                    </a:cubicBezTo>
                    <a:cubicBezTo>
                      <a:pt x="29690" y="43985"/>
                      <a:pt x="32511" y="44938"/>
                      <a:pt x="35350" y="44938"/>
                    </a:cubicBezTo>
                    <a:cubicBezTo>
                      <a:pt x="36358" y="44938"/>
                      <a:pt x="37368" y="44818"/>
                      <a:pt x="38329" y="44592"/>
                    </a:cubicBezTo>
                    <a:cubicBezTo>
                      <a:pt x="40367" y="44109"/>
                      <a:pt x="42379" y="43181"/>
                      <a:pt x="43685" y="41548"/>
                    </a:cubicBezTo>
                    <a:cubicBezTo>
                      <a:pt x="45174" y="39667"/>
                      <a:pt x="45514" y="37002"/>
                      <a:pt x="44782" y="34716"/>
                    </a:cubicBezTo>
                    <a:cubicBezTo>
                      <a:pt x="44051" y="32430"/>
                      <a:pt x="42327" y="30536"/>
                      <a:pt x="40236" y="29360"/>
                    </a:cubicBezTo>
                    <a:cubicBezTo>
                      <a:pt x="38512" y="28380"/>
                      <a:pt x="36474" y="27806"/>
                      <a:pt x="35155" y="26330"/>
                    </a:cubicBezTo>
                    <a:cubicBezTo>
                      <a:pt x="33091" y="23991"/>
                      <a:pt x="33574" y="20464"/>
                      <a:pt x="33339" y="17368"/>
                    </a:cubicBezTo>
                    <a:cubicBezTo>
                      <a:pt x="33195" y="15369"/>
                      <a:pt x="32673" y="13371"/>
                      <a:pt x="31588" y="11685"/>
                    </a:cubicBezTo>
                    <a:cubicBezTo>
                      <a:pt x="30504" y="10000"/>
                      <a:pt x="28819" y="8655"/>
                      <a:pt x="26872" y="8224"/>
                    </a:cubicBezTo>
                    <a:cubicBezTo>
                      <a:pt x="25213" y="7858"/>
                      <a:pt x="23411" y="8132"/>
                      <a:pt x="21856" y="7427"/>
                    </a:cubicBezTo>
                    <a:cubicBezTo>
                      <a:pt x="20537" y="6839"/>
                      <a:pt x="19622" y="5624"/>
                      <a:pt x="18669" y="4527"/>
                    </a:cubicBezTo>
                    <a:cubicBezTo>
                      <a:pt x="16534" y="2087"/>
                      <a:pt x="13579" y="1"/>
                      <a:pt x="10390" y="1"/>
                    </a:cubicBezTo>
                    <a:close/>
                  </a:path>
                </a:pathLst>
              </a:custGeom>
              <a:solidFill>
                <a:srgbClr val="4C2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52"/>
              <p:cNvSpPr/>
              <p:nvPr/>
            </p:nvSpPr>
            <p:spPr>
              <a:xfrm>
                <a:off x="6493803" y="2868708"/>
                <a:ext cx="516805" cy="1725589"/>
              </a:xfrm>
              <a:custGeom>
                <a:avLst/>
                <a:gdLst/>
                <a:ahLst/>
                <a:cxnLst/>
                <a:rect l="l" t="t" r="r" b="b"/>
                <a:pathLst>
                  <a:path w="18669" h="62335" extrusionOk="0">
                    <a:moveTo>
                      <a:pt x="15350" y="1"/>
                    </a:moveTo>
                    <a:cubicBezTo>
                      <a:pt x="13743" y="2888"/>
                      <a:pt x="11693" y="5513"/>
                      <a:pt x="9289" y="7760"/>
                    </a:cubicBezTo>
                    <a:cubicBezTo>
                      <a:pt x="9132" y="7917"/>
                      <a:pt x="8949" y="8074"/>
                      <a:pt x="8740" y="8087"/>
                    </a:cubicBezTo>
                    <a:cubicBezTo>
                      <a:pt x="8720" y="8089"/>
                      <a:pt x="8700" y="8091"/>
                      <a:pt x="8680" y="8091"/>
                    </a:cubicBezTo>
                    <a:cubicBezTo>
                      <a:pt x="8494" y="8091"/>
                      <a:pt x="8318" y="7985"/>
                      <a:pt x="8152" y="7891"/>
                    </a:cubicBezTo>
                    <a:cubicBezTo>
                      <a:pt x="5161" y="6101"/>
                      <a:pt x="2522" y="3698"/>
                      <a:pt x="471" y="876"/>
                    </a:cubicBezTo>
                    <a:cubicBezTo>
                      <a:pt x="340" y="967"/>
                      <a:pt x="197" y="1046"/>
                      <a:pt x="53" y="1111"/>
                    </a:cubicBezTo>
                    <a:cubicBezTo>
                      <a:pt x="458" y="5984"/>
                      <a:pt x="837" y="10856"/>
                      <a:pt x="1124" y="15742"/>
                    </a:cubicBezTo>
                    <a:cubicBezTo>
                      <a:pt x="2326" y="18538"/>
                      <a:pt x="3554" y="21333"/>
                      <a:pt x="4808" y="24129"/>
                    </a:cubicBezTo>
                    <a:cubicBezTo>
                      <a:pt x="3750" y="24782"/>
                      <a:pt x="2679" y="25409"/>
                      <a:pt x="1608" y="26010"/>
                    </a:cubicBezTo>
                    <a:cubicBezTo>
                      <a:pt x="1973" y="37885"/>
                      <a:pt x="1673" y="49746"/>
                      <a:pt x="1" y="61477"/>
                    </a:cubicBezTo>
                    <a:cubicBezTo>
                      <a:pt x="118" y="61503"/>
                      <a:pt x="236" y="61529"/>
                      <a:pt x="353" y="61555"/>
                    </a:cubicBezTo>
                    <a:cubicBezTo>
                      <a:pt x="1124" y="61751"/>
                      <a:pt x="1856" y="62104"/>
                      <a:pt x="2653" y="62248"/>
                    </a:cubicBezTo>
                    <a:cubicBezTo>
                      <a:pt x="2969" y="62308"/>
                      <a:pt x="3283" y="62335"/>
                      <a:pt x="3597" y="62335"/>
                    </a:cubicBezTo>
                    <a:cubicBezTo>
                      <a:pt x="6288" y="62335"/>
                      <a:pt x="8893" y="60356"/>
                      <a:pt x="11611" y="60356"/>
                    </a:cubicBezTo>
                    <a:cubicBezTo>
                      <a:pt x="11820" y="60356"/>
                      <a:pt x="12030" y="60367"/>
                      <a:pt x="12241" y="60393"/>
                    </a:cubicBezTo>
                    <a:cubicBezTo>
                      <a:pt x="13208" y="60510"/>
                      <a:pt x="14122" y="60902"/>
                      <a:pt x="15076" y="61124"/>
                    </a:cubicBezTo>
                    <a:cubicBezTo>
                      <a:pt x="15746" y="61281"/>
                      <a:pt x="16428" y="61348"/>
                      <a:pt x="17113" y="61348"/>
                    </a:cubicBezTo>
                    <a:cubicBezTo>
                      <a:pt x="17631" y="61348"/>
                      <a:pt x="18151" y="61309"/>
                      <a:pt x="18668" y="61242"/>
                    </a:cubicBezTo>
                    <a:cubicBezTo>
                      <a:pt x="18472" y="52816"/>
                      <a:pt x="18290" y="44403"/>
                      <a:pt x="18107" y="35990"/>
                    </a:cubicBezTo>
                    <a:cubicBezTo>
                      <a:pt x="17832" y="23946"/>
                      <a:pt x="17558" y="11836"/>
                      <a:pt x="1535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52"/>
              <p:cNvSpPr/>
              <p:nvPr/>
            </p:nvSpPr>
            <p:spPr>
              <a:xfrm>
                <a:off x="6137601" y="1870477"/>
                <a:ext cx="867570" cy="668062"/>
              </a:xfrm>
              <a:custGeom>
                <a:avLst/>
                <a:gdLst/>
                <a:ahLst/>
                <a:cxnLst/>
                <a:rect l="l" t="t" r="r" b="b"/>
                <a:pathLst>
                  <a:path w="31340" h="24133" extrusionOk="0">
                    <a:moveTo>
                      <a:pt x="15459" y="0"/>
                    </a:moveTo>
                    <a:cubicBezTo>
                      <a:pt x="13079" y="0"/>
                      <a:pt x="10695" y="593"/>
                      <a:pt x="8583" y="1690"/>
                    </a:cubicBezTo>
                    <a:cubicBezTo>
                      <a:pt x="7055" y="2474"/>
                      <a:pt x="5670" y="3532"/>
                      <a:pt x="4507" y="4812"/>
                    </a:cubicBezTo>
                    <a:cubicBezTo>
                      <a:pt x="1280" y="8391"/>
                      <a:pt x="0" y="13630"/>
                      <a:pt x="1215" y="18293"/>
                    </a:cubicBezTo>
                    <a:cubicBezTo>
                      <a:pt x="1816" y="20606"/>
                      <a:pt x="3096" y="22853"/>
                      <a:pt x="5095" y="24133"/>
                    </a:cubicBezTo>
                    <a:cubicBezTo>
                      <a:pt x="4990" y="23166"/>
                      <a:pt x="4938" y="22199"/>
                      <a:pt x="4899" y="21233"/>
                    </a:cubicBezTo>
                    <a:cubicBezTo>
                      <a:pt x="4821" y="19508"/>
                      <a:pt x="4742" y="17797"/>
                      <a:pt x="4664" y="16086"/>
                    </a:cubicBezTo>
                    <a:cubicBezTo>
                      <a:pt x="6205" y="14087"/>
                      <a:pt x="8073" y="12336"/>
                      <a:pt x="10164" y="10926"/>
                    </a:cubicBezTo>
                    <a:cubicBezTo>
                      <a:pt x="11235" y="10207"/>
                      <a:pt x="12384" y="9567"/>
                      <a:pt x="13652" y="9371"/>
                    </a:cubicBezTo>
                    <a:cubicBezTo>
                      <a:pt x="14736" y="13342"/>
                      <a:pt x="18198" y="16360"/>
                      <a:pt x="22077" y="17719"/>
                    </a:cubicBezTo>
                    <a:cubicBezTo>
                      <a:pt x="22796" y="17967"/>
                      <a:pt x="23632" y="18293"/>
                      <a:pt x="23985" y="18907"/>
                    </a:cubicBezTo>
                    <a:cubicBezTo>
                      <a:pt x="24298" y="17888"/>
                      <a:pt x="25213" y="17039"/>
                      <a:pt x="26284" y="16883"/>
                    </a:cubicBezTo>
                    <a:cubicBezTo>
                      <a:pt x="26414" y="16863"/>
                      <a:pt x="26545" y="16853"/>
                      <a:pt x="26676" y="16853"/>
                    </a:cubicBezTo>
                    <a:cubicBezTo>
                      <a:pt x="27831" y="16853"/>
                      <a:pt x="28968" y="17607"/>
                      <a:pt x="29367" y="18698"/>
                    </a:cubicBezTo>
                    <a:cubicBezTo>
                      <a:pt x="29537" y="19156"/>
                      <a:pt x="29589" y="19652"/>
                      <a:pt x="29615" y="20148"/>
                    </a:cubicBezTo>
                    <a:cubicBezTo>
                      <a:pt x="30516" y="18751"/>
                      <a:pt x="30934" y="17013"/>
                      <a:pt x="31065" y="15341"/>
                    </a:cubicBezTo>
                    <a:cubicBezTo>
                      <a:pt x="31339" y="11422"/>
                      <a:pt x="30098" y="7294"/>
                      <a:pt x="27264" y="4577"/>
                    </a:cubicBezTo>
                    <a:cubicBezTo>
                      <a:pt x="25526" y="2905"/>
                      <a:pt x="23292" y="1833"/>
                      <a:pt x="21006" y="1050"/>
                    </a:cubicBezTo>
                    <a:cubicBezTo>
                      <a:pt x="19896" y="658"/>
                      <a:pt x="18759" y="344"/>
                      <a:pt x="17584" y="161"/>
                    </a:cubicBezTo>
                    <a:cubicBezTo>
                      <a:pt x="16881" y="53"/>
                      <a:pt x="16170" y="0"/>
                      <a:pt x="15459" y="0"/>
                    </a:cubicBezTo>
                    <a:close/>
                  </a:path>
                </a:pathLst>
              </a:custGeom>
              <a:solidFill>
                <a:srgbClr val="38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52"/>
              <p:cNvSpPr/>
              <p:nvPr/>
            </p:nvSpPr>
            <p:spPr>
              <a:xfrm>
                <a:off x="6531424" y="2707425"/>
                <a:ext cx="231453" cy="129693"/>
              </a:xfrm>
              <a:custGeom>
                <a:avLst/>
                <a:gdLst/>
                <a:ahLst/>
                <a:cxnLst/>
                <a:rect l="l" t="t" r="r" b="b"/>
                <a:pathLst>
                  <a:path w="8361" h="4685" extrusionOk="0">
                    <a:moveTo>
                      <a:pt x="8361" y="0"/>
                    </a:moveTo>
                    <a:cubicBezTo>
                      <a:pt x="6079" y="1870"/>
                      <a:pt x="3098" y="2836"/>
                      <a:pt x="120" y="2836"/>
                    </a:cubicBezTo>
                    <a:cubicBezTo>
                      <a:pt x="80" y="2836"/>
                      <a:pt x="40" y="2835"/>
                      <a:pt x="0" y="2835"/>
                    </a:cubicBezTo>
                    <a:lnTo>
                      <a:pt x="0" y="2835"/>
                    </a:lnTo>
                    <a:cubicBezTo>
                      <a:pt x="13" y="3423"/>
                      <a:pt x="26" y="4024"/>
                      <a:pt x="40" y="4612"/>
                    </a:cubicBezTo>
                    <a:cubicBezTo>
                      <a:pt x="324" y="4662"/>
                      <a:pt x="613" y="4685"/>
                      <a:pt x="904" y="4685"/>
                    </a:cubicBezTo>
                    <a:cubicBezTo>
                      <a:pt x="1898" y="4685"/>
                      <a:pt x="2918" y="4420"/>
                      <a:pt x="3867" y="4076"/>
                    </a:cubicBezTo>
                    <a:cubicBezTo>
                      <a:pt x="4991" y="3671"/>
                      <a:pt x="6101" y="3162"/>
                      <a:pt x="6963" y="2352"/>
                    </a:cubicBezTo>
                    <a:cubicBezTo>
                      <a:pt x="7656" y="1725"/>
                      <a:pt x="8178" y="889"/>
                      <a:pt x="8361" y="0"/>
                    </a:cubicBezTo>
                    <a:close/>
                  </a:path>
                </a:pathLst>
              </a:custGeom>
              <a:solidFill>
                <a:srgbClr val="EE4E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52"/>
              <p:cNvSpPr/>
              <p:nvPr/>
            </p:nvSpPr>
            <p:spPr>
              <a:xfrm>
                <a:off x="5850802" y="2898356"/>
                <a:ext cx="776107" cy="867929"/>
              </a:xfrm>
              <a:custGeom>
                <a:avLst/>
                <a:gdLst/>
                <a:ahLst/>
                <a:cxnLst/>
                <a:rect l="l" t="t" r="r" b="b"/>
                <a:pathLst>
                  <a:path w="28036" h="31353" extrusionOk="0">
                    <a:moveTo>
                      <a:pt x="18238" y="1"/>
                    </a:moveTo>
                    <a:cubicBezTo>
                      <a:pt x="16448" y="641"/>
                      <a:pt x="14658" y="1294"/>
                      <a:pt x="12881" y="1973"/>
                    </a:cubicBezTo>
                    <a:cubicBezTo>
                      <a:pt x="10256" y="2966"/>
                      <a:pt x="7630" y="4011"/>
                      <a:pt x="5030" y="5082"/>
                    </a:cubicBezTo>
                    <a:cubicBezTo>
                      <a:pt x="3345" y="5775"/>
                      <a:pt x="1673" y="6480"/>
                      <a:pt x="1" y="7199"/>
                    </a:cubicBezTo>
                    <a:cubicBezTo>
                      <a:pt x="510" y="8322"/>
                      <a:pt x="994" y="9446"/>
                      <a:pt x="1464" y="10582"/>
                    </a:cubicBezTo>
                    <a:cubicBezTo>
                      <a:pt x="2431" y="12934"/>
                      <a:pt x="3345" y="15337"/>
                      <a:pt x="4273" y="17715"/>
                    </a:cubicBezTo>
                    <a:cubicBezTo>
                      <a:pt x="4534" y="17231"/>
                      <a:pt x="4834" y="16761"/>
                      <a:pt x="5161" y="16304"/>
                    </a:cubicBezTo>
                    <a:cubicBezTo>
                      <a:pt x="5697" y="15572"/>
                      <a:pt x="6324" y="14867"/>
                      <a:pt x="7147" y="14475"/>
                    </a:cubicBezTo>
                    <a:cubicBezTo>
                      <a:pt x="7290" y="14403"/>
                      <a:pt x="7444" y="14343"/>
                      <a:pt x="7599" y="14343"/>
                    </a:cubicBezTo>
                    <a:cubicBezTo>
                      <a:pt x="7614" y="14343"/>
                      <a:pt x="7628" y="14343"/>
                      <a:pt x="7643" y="14344"/>
                    </a:cubicBezTo>
                    <a:cubicBezTo>
                      <a:pt x="7826" y="14371"/>
                      <a:pt x="7996" y="14501"/>
                      <a:pt x="8022" y="14671"/>
                    </a:cubicBezTo>
                    <a:cubicBezTo>
                      <a:pt x="8035" y="14802"/>
                      <a:pt x="7957" y="14932"/>
                      <a:pt x="7878" y="15050"/>
                    </a:cubicBezTo>
                    <a:cubicBezTo>
                      <a:pt x="7330" y="15886"/>
                      <a:pt x="6781" y="16735"/>
                      <a:pt x="6219" y="17571"/>
                    </a:cubicBezTo>
                    <a:cubicBezTo>
                      <a:pt x="7447" y="16330"/>
                      <a:pt x="8793" y="15181"/>
                      <a:pt x="10243" y="14201"/>
                    </a:cubicBezTo>
                    <a:cubicBezTo>
                      <a:pt x="10426" y="14083"/>
                      <a:pt x="10608" y="13979"/>
                      <a:pt x="10804" y="13939"/>
                    </a:cubicBezTo>
                    <a:cubicBezTo>
                      <a:pt x="10830" y="13936"/>
                      <a:pt x="10857" y="13935"/>
                      <a:pt x="10883" y="13935"/>
                    </a:cubicBezTo>
                    <a:cubicBezTo>
                      <a:pt x="11070" y="13935"/>
                      <a:pt x="11260" y="14016"/>
                      <a:pt x="11340" y="14188"/>
                    </a:cubicBezTo>
                    <a:cubicBezTo>
                      <a:pt x="11405" y="14344"/>
                      <a:pt x="11366" y="14527"/>
                      <a:pt x="11301" y="14684"/>
                    </a:cubicBezTo>
                    <a:cubicBezTo>
                      <a:pt x="10909" y="15703"/>
                      <a:pt x="9929" y="16343"/>
                      <a:pt x="9185" y="17140"/>
                    </a:cubicBezTo>
                    <a:cubicBezTo>
                      <a:pt x="8649" y="17715"/>
                      <a:pt x="8218" y="18407"/>
                      <a:pt x="7944" y="19139"/>
                    </a:cubicBezTo>
                    <a:cubicBezTo>
                      <a:pt x="8688" y="18002"/>
                      <a:pt x="9603" y="16970"/>
                      <a:pt x="10648" y="16095"/>
                    </a:cubicBezTo>
                    <a:cubicBezTo>
                      <a:pt x="10935" y="15847"/>
                      <a:pt x="11275" y="15612"/>
                      <a:pt x="11654" y="15585"/>
                    </a:cubicBezTo>
                    <a:cubicBezTo>
                      <a:pt x="11673" y="15584"/>
                      <a:pt x="11692" y="15583"/>
                      <a:pt x="11711" y="15583"/>
                    </a:cubicBezTo>
                    <a:cubicBezTo>
                      <a:pt x="11850" y="15583"/>
                      <a:pt x="11991" y="15626"/>
                      <a:pt x="12072" y="15729"/>
                    </a:cubicBezTo>
                    <a:cubicBezTo>
                      <a:pt x="12202" y="15912"/>
                      <a:pt x="12124" y="16160"/>
                      <a:pt x="12006" y="16356"/>
                    </a:cubicBezTo>
                    <a:cubicBezTo>
                      <a:pt x="11640" y="16996"/>
                      <a:pt x="11066" y="17493"/>
                      <a:pt x="10582" y="18054"/>
                    </a:cubicBezTo>
                    <a:cubicBezTo>
                      <a:pt x="10099" y="18603"/>
                      <a:pt x="9694" y="19230"/>
                      <a:pt x="9394" y="19896"/>
                    </a:cubicBezTo>
                    <a:cubicBezTo>
                      <a:pt x="10060" y="18995"/>
                      <a:pt x="10752" y="18081"/>
                      <a:pt x="11732" y="17545"/>
                    </a:cubicBezTo>
                    <a:cubicBezTo>
                      <a:pt x="11965" y="17424"/>
                      <a:pt x="12243" y="17326"/>
                      <a:pt x="12507" y="17326"/>
                    </a:cubicBezTo>
                    <a:cubicBezTo>
                      <a:pt x="12643" y="17326"/>
                      <a:pt x="12775" y="17352"/>
                      <a:pt x="12895" y="17414"/>
                    </a:cubicBezTo>
                    <a:cubicBezTo>
                      <a:pt x="12947" y="17440"/>
                      <a:pt x="12999" y="17480"/>
                      <a:pt x="13012" y="17532"/>
                    </a:cubicBezTo>
                    <a:cubicBezTo>
                      <a:pt x="13025" y="17584"/>
                      <a:pt x="12999" y="17636"/>
                      <a:pt x="12973" y="17689"/>
                    </a:cubicBezTo>
                    <a:cubicBezTo>
                      <a:pt x="12581" y="18394"/>
                      <a:pt x="11928" y="18917"/>
                      <a:pt x="11392" y="19518"/>
                    </a:cubicBezTo>
                    <a:cubicBezTo>
                      <a:pt x="10217" y="20837"/>
                      <a:pt x="9576" y="22561"/>
                      <a:pt x="8492" y="23933"/>
                    </a:cubicBezTo>
                    <a:cubicBezTo>
                      <a:pt x="8166" y="24351"/>
                      <a:pt x="7774" y="24743"/>
                      <a:pt x="7277" y="24913"/>
                    </a:cubicBezTo>
                    <a:cubicBezTo>
                      <a:pt x="7251" y="24913"/>
                      <a:pt x="7225" y="24926"/>
                      <a:pt x="7212" y="24939"/>
                    </a:cubicBezTo>
                    <a:cubicBezTo>
                      <a:pt x="7578" y="25762"/>
                      <a:pt x="7957" y="26598"/>
                      <a:pt x="8348" y="27421"/>
                    </a:cubicBezTo>
                    <a:cubicBezTo>
                      <a:pt x="8976" y="28740"/>
                      <a:pt x="9655" y="30060"/>
                      <a:pt x="10386" y="31353"/>
                    </a:cubicBezTo>
                    <a:cubicBezTo>
                      <a:pt x="10739" y="31235"/>
                      <a:pt x="11092" y="31118"/>
                      <a:pt x="11445" y="31000"/>
                    </a:cubicBezTo>
                    <a:cubicBezTo>
                      <a:pt x="16095" y="29459"/>
                      <a:pt x="20550" y="27343"/>
                      <a:pt x="24835" y="24939"/>
                    </a:cubicBezTo>
                    <a:cubicBezTo>
                      <a:pt x="25906" y="24338"/>
                      <a:pt x="26977" y="23711"/>
                      <a:pt x="28035" y="23058"/>
                    </a:cubicBezTo>
                    <a:cubicBezTo>
                      <a:pt x="26781" y="20262"/>
                      <a:pt x="25553" y="17467"/>
                      <a:pt x="24351" y="14671"/>
                    </a:cubicBezTo>
                    <a:cubicBezTo>
                      <a:pt x="22496" y="10360"/>
                      <a:pt x="20680" y="6049"/>
                      <a:pt x="18930" y="1725"/>
                    </a:cubicBezTo>
                    <a:cubicBezTo>
                      <a:pt x="18695" y="1150"/>
                      <a:pt x="18460" y="576"/>
                      <a:pt x="18238" y="1"/>
                    </a:cubicBezTo>
                    <a:close/>
                  </a:path>
                </a:pathLst>
              </a:custGeom>
              <a:solidFill>
                <a:srgbClr val="38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52"/>
              <p:cNvSpPr/>
              <p:nvPr/>
            </p:nvSpPr>
            <p:spPr>
              <a:xfrm>
                <a:off x="5481230" y="2865828"/>
                <a:ext cx="2217174" cy="1742613"/>
              </a:xfrm>
              <a:custGeom>
                <a:avLst/>
                <a:gdLst/>
                <a:ahLst/>
                <a:cxnLst/>
                <a:rect l="l" t="t" r="r" b="b"/>
                <a:pathLst>
                  <a:path w="80093" h="62950" extrusionOk="0">
                    <a:moveTo>
                      <a:pt x="36630" y="1215"/>
                    </a:moveTo>
                    <a:cubicBezTo>
                      <a:pt x="36343" y="1372"/>
                      <a:pt x="36042" y="1476"/>
                      <a:pt x="35742" y="1594"/>
                    </a:cubicBezTo>
                    <a:cubicBezTo>
                      <a:pt x="34592" y="2038"/>
                      <a:pt x="33429" y="2469"/>
                      <a:pt x="32280" y="2900"/>
                    </a:cubicBezTo>
                    <a:cubicBezTo>
                      <a:pt x="34030" y="7224"/>
                      <a:pt x="35846" y="11535"/>
                      <a:pt x="37701" y="15846"/>
                    </a:cubicBezTo>
                    <a:cubicBezTo>
                      <a:pt x="37414" y="10960"/>
                      <a:pt x="37035" y="6088"/>
                      <a:pt x="36630" y="1215"/>
                    </a:cubicBezTo>
                    <a:close/>
                    <a:moveTo>
                      <a:pt x="63319" y="22900"/>
                    </a:moveTo>
                    <a:lnTo>
                      <a:pt x="63319" y="22900"/>
                    </a:lnTo>
                    <a:cubicBezTo>
                      <a:pt x="63985" y="23762"/>
                      <a:pt x="64390" y="24821"/>
                      <a:pt x="64481" y="25905"/>
                    </a:cubicBezTo>
                    <a:cubicBezTo>
                      <a:pt x="64795" y="24977"/>
                      <a:pt x="65500" y="24180"/>
                      <a:pt x="66389" y="23776"/>
                    </a:cubicBezTo>
                    <a:lnTo>
                      <a:pt x="66389" y="23776"/>
                    </a:lnTo>
                    <a:cubicBezTo>
                      <a:pt x="65853" y="24729"/>
                      <a:pt x="65291" y="25722"/>
                      <a:pt x="65174" y="26806"/>
                    </a:cubicBezTo>
                    <a:cubicBezTo>
                      <a:pt x="66193" y="25748"/>
                      <a:pt x="67577" y="25030"/>
                      <a:pt x="69027" y="24847"/>
                    </a:cubicBezTo>
                    <a:lnTo>
                      <a:pt x="69027" y="24847"/>
                    </a:lnTo>
                    <a:cubicBezTo>
                      <a:pt x="67852" y="25826"/>
                      <a:pt x="66689" y="26858"/>
                      <a:pt x="65788" y="28100"/>
                    </a:cubicBezTo>
                    <a:cubicBezTo>
                      <a:pt x="65226" y="28896"/>
                      <a:pt x="64769" y="29785"/>
                      <a:pt x="64507" y="30712"/>
                    </a:cubicBezTo>
                    <a:cubicBezTo>
                      <a:pt x="64194" y="28086"/>
                      <a:pt x="63802" y="25474"/>
                      <a:pt x="63319" y="22900"/>
                    </a:cubicBezTo>
                    <a:close/>
                    <a:moveTo>
                      <a:pt x="51993" y="0"/>
                    </a:moveTo>
                    <a:cubicBezTo>
                      <a:pt x="51966" y="39"/>
                      <a:pt x="51953" y="78"/>
                      <a:pt x="51927" y="105"/>
                    </a:cubicBezTo>
                    <a:cubicBezTo>
                      <a:pt x="54135" y="11940"/>
                      <a:pt x="54409" y="24050"/>
                      <a:pt x="54684" y="36094"/>
                    </a:cubicBezTo>
                    <a:cubicBezTo>
                      <a:pt x="54867" y="44507"/>
                      <a:pt x="55049" y="52920"/>
                      <a:pt x="55245" y="61346"/>
                    </a:cubicBezTo>
                    <a:cubicBezTo>
                      <a:pt x="56068" y="61228"/>
                      <a:pt x="56878" y="61045"/>
                      <a:pt x="57675" y="60836"/>
                    </a:cubicBezTo>
                    <a:cubicBezTo>
                      <a:pt x="60275" y="60131"/>
                      <a:pt x="62770" y="59047"/>
                      <a:pt x="65069" y="57649"/>
                    </a:cubicBezTo>
                    <a:lnTo>
                      <a:pt x="64952" y="57440"/>
                    </a:lnTo>
                    <a:cubicBezTo>
                      <a:pt x="65213" y="54252"/>
                      <a:pt x="65357" y="51052"/>
                      <a:pt x="65396" y="47851"/>
                    </a:cubicBezTo>
                    <a:cubicBezTo>
                      <a:pt x="69328" y="44781"/>
                      <a:pt x="72711" y="41019"/>
                      <a:pt x="75363" y="36800"/>
                    </a:cubicBezTo>
                    <a:cubicBezTo>
                      <a:pt x="77323" y="33665"/>
                      <a:pt x="78890" y="30242"/>
                      <a:pt x="79491" y="26610"/>
                    </a:cubicBezTo>
                    <a:cubicBezTo>
                      <a:pt x="80092" y="22966"/>
                      <a:pt x="79661" y="19086"/>
                      <a:pt x="77845" y="15885"/>
                    </a:cubicBezTo>
                    <a:cubicBezTo>
                      <a:pt x="76735" y="13900"/>
                      <a:pt x="75128" y="12241"/>
                      <a:pt x="73417" y="10751"/>
                    </a:cubicBezTo>
                    <a:cubicBezTo>
                      <a:pt x="68126" y="6192"/>
                      <a:pt x="61620" y="3227"/>
                      <a:pt x="54932" y="1215"/>
                    </a:cubicBezTo>
                    <a:cubicBezTo>
                      <a:pt x="53926" y="901"/>
                      <a:pt x="52855" y="588"/>
                      <a:pt x="51993" y="0"/>
                    </a:cubicBezTo>
                    <a:close/>
                    <a:moveTo>
                      <a:pt x="14814" y="11757"/>
                    </a:moveTo>
                    <a:cubicBezTo>
                      <a:pt x="12058" y="13965"/>
                      <a:pt x="9602" y="16551"/>
                      <a:pt x="7381" y="19295"/>
                    </a:cubicBezTo>
                    <a:cubicBezTo>
                      <a:pt x="5252" y="21907"/>
                      <a:pt x="3305" y="24703"/>
                      <a:pt x="1986" y="27786"/>
                    </a:cubicBezTo>
                    <a:cubicBezTo>
                      <a:pt x="666" y="30882"/>
                      <a:pt x="0" y="34318"/>
                      <a:pt x="483" y="37649"/>
                    </a:cubicBezTo>
                    <a:cubicBezTo>
                      <a:pt x="980" y="40967"/>
                      <a:pt x="2691" y="44181"/>
                      <a:pt x="5461" y="46114"/>
                    </a:cubicBezTo>
                    <a:cubicBezTo>
                      <a:pt x="7233" y="47345"/>
                      <a:pt x="9397" y="48019"/>
                      <a:pt x="11554" y="48019"/>
                    </a:cubicBezTo>
                    <a:cubicBezTo>
                      <a:pt x="11892" y="48019"/>
                      <a:pt x="12231" y="48003"/>
                      <a:pt x="12567" y="47969"/>
                    </a:cubicBezTo>
                    <a:cubicBezTo>
                      <a:pt x="13312" y="47904"/>
                      <a:pt x="14043" y="47747"/>
                      <a:pt x="14749" y="47525"/>
                    </a:cubicBezTo>
                    <a:lnTo>
                      <a:pt x="14749" y="47525"/>
                    </a:lnTo>
                    <a:cubicBezTo>
                      <a:pt x="14187" y="52149"/>
                      <a:pt x="13468" y="56748"/>
                      <a:pt x="12606" y="61333"/>
                    </a:cubicBezTo>
                    <a:cubicBezTo>
                      <a:pt x="16061" y="62409"/>
                      <a:pt x="19678" y="62950"/>
                      <a:pt x="23297" y="62950"/>
                    </a:cubicBezTo>
                    <a:cubicBezTo>
                      <a:pt x="25741" y="62950"/>
                      <a:pt x="28186" y="62703"/>
                      <a:pt x="30582" y="62208"/>
                    </a:cubicBezTo>
                    <a:cubicBezTo>
                      <a:pt x="32113" y="61884"/>
                      <a:pt x="33692" y="61464"/>
                      <a:pt x="35244" y="61464"/>
                    </a:cubicBezTo>
                    <a:cubicBezTo>
                      <a:pt x="35692" y="61464"/>
                      <a:pt x="36137" y="61499"/>
                      <a:pt x="36578" y="61581"/>
                    </a:cubicBezTo>
                    <a:cubicBezTo>
                      <a:pt x="38250" y="49850"/>
                      <a:pt x="38550" y="37989"/>
                      <a:pt x="38185" y="26114"/>
                    </a:cubicBezTo>
                    <a:lnTo>
                      <a:pt x="38185" y="26114"/>
                    </a:lnTo>
                    <a:cubicBezTo>
                      <a:pt x="33900" y="28518"/>
                      <a:pt x="29445" y="30634"/>
                      <a:pt x="24795" y="32175"/>
                    </a:cubicBezTo>
                    <a:cubicBezTo>
                      <a:pt x="24442" y="32293"/>
                      <a:pt x="24089" y="32410"/>
                      <a:pt x="23736" y="32528"/>
                    </a:cubicBezTo>
                    <a:cubicBezTo>
                      <a:pt x="23005" y="31235"/>
                      <a:pt x="22326" y="29915"/>
                      <a:pt x="21698" y="28596"/>
                    </a:cubicBezTo>
                    <a:cubicBezTo>
                      <a:pt x="21450" y="28629"/>
                      <a:pt x="21200" y="28646"/>
                      <a:pt x="20949" y="28646"/>
                    </a:cubicBezTo>
                    <a:cubicBezTo>
                      <a:pt x="20027" y="28646"/>
                      <a:pt x="19106" y="28418"/>
                      <a:pt x="18315" y="27956"/>
                    </a:cubicBezTo>
                    <a:cubicBezTo>
                      <a:pt x="16904" y="27146"/>
                      <a:pt x="15911" y="25670"/>
                      <a:pt x="15702" y="24076"/>
                    </a:cubicBezTo>
                    <a:cubicBezTo>
                      <a:pt x="15689" y="24011"/>
                      <a:pt x="15689" y="23958"/>
                      <a:pt x="15689" y="23893"/>
                    </a:cubicBezTo>
                    <a:cubicBezTo>
                      <a:pt x="15676" y="23815"/>
                      <a:pt x="15689" y="23723"/>
                      <a:pt x="15715" y="23632"/>
                    </a:cubicBezTo>
                    <a:cubicBezTo>
                      <a:pt x="15755" y="23514"/>
                      <a:pt x="15846" y="23410"/>
                      <a:pt x="15924" y="23318"/>
                    </a:cubicBezTo>
                    <a:cubicBezTo>
                      <a:pt x="16212" y="22966"/>
                      <a:pt x="16499" y="22613"/>
                      <a:pt x="16787" y="22273"/>
                    </a:cubicBezTo>
                    <a:cubicBezTo>
                      <a:pt x="16787" y="22143"/>
                      <a:pt x="16787" y="22012"/>
                      <a:pt x="16787" y="21894"/>
                    </a:cubicBezTo>
                    <a:cubicBezTo>
                      <a:pt x="16813" y="20836"/>
                      <a:pt x="17139" y="19830"/>
                      <a:pt x="17623" y="18890"/>
                    </a:cubicBezTo>
                    <a:cubicBezTo>
                      <a:pt x="16695" y="16512"/>
                      <a:pt x="15781" y="14109"/>
                      <a:pt x="14814" y="1175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52"/>
              <p:cNvSpPr/>
              <p:nvPr/>
            </p:nvSpPr>
            <p:spPr>
              <a:xfrm>
                <a:off x="6832314" y="2395684"/>
                <a:ext cx="86093" cy="68182"/>
              </a:xfrm>
              <a:custGeom>
                <a:avLst/>
                <a:gdLst/>
                <a:ahLst/>
                <a:cxnLst/>
                <a:rect l="l" t="t" r="r" b="b"/>
                <a:pathLst>
                  <a:path w="3110" h="2463" extrusionOk="0">
                    <a:moveTo>
                      <a:pt x="1929" y="0"/>
                    </a:moveTo>
                    <a:cubicBezTo>
                      <a:pt x="1917" y="0"/>
                      <a:pt x="1906" y="0"/>
                      <a:pt x="1894" y="1"/>
                    </a:cubicBezTo>
                    <a:cubicBezTo>
                      <a:pt x="1437" y="1"/>
                      <a:pt x="1006" y="236"/>
                      <a:pt x="679" y="575"/>
                    </a:cubicBezTo>
                    <a:cubicBezTo>
                      <a:pt x="235" y="1033"/>
                      <a:pt x="0" y="1712"/>
                      <a:pt x="79" y="2365"/>
                    </a:cubicBezTo>
                    <a:cubicBezTo>
                      <a:pt x="88" y="2414"/>
                      <a:pt x="178" y="2463"/>
                      <a:pt x="282" y="2463"/>
                    </a:cubicBezTo>
                    <a:cubicBezTo>
                      <a:pt x="318" y="2463"/>
                      <a:pt x="355" y="2457"/>
                      <a:pt x="392" y="2444"/>
                    </a:cubicBezTo>
                    <a:cubicBezTo>
                      <a:pt x="536" y="2391"/>
                      <a:pt x="640" y="2261"/>
                      <a:pt x="692" y="2117"/>
                    </a:cubicBezTo>
                    <a:cubicBezTo>
                      <a:pt x="758" y="1986"/>
                      <a:pt x="784" y="1830"/>
                      <a:pt x="849" y="1686"/>
                    </a:cubicBezTo>
                    <a:cubicBezTo>
                      <a:pt x="967" y="1385"/>
                      <a:pt x="1228" y="1150"/>
                      <a:pt x="1529" y="1046"/>
                    </a:cubicBezTo>
                    <a:cubicBezTo>
                      <a:pt x="1654" y="1004"/>
                      <a:pt x="1786" y="983"/>
                      <a:pt x="1916" y="983"/>
                    </a:cubicBezTo>
                    <a:cubicBezTo>
                      <a:pt x="2112" y="983"/>
                      <a:pt x="2305" y="1030"/>
                      <a:pt x="2469" y="1124"/>
                    </a:cubicBezTo>
                    <a:cubicBezTo>
                      <a:pt x="2579" y="1185"/>
                      <a:pt x="2689" y="1269"/>
                      <a:pt x="2810" y="1269"/>
                    </a:cubicBezTo>
                    <a:cubicBezTo>
                      <a:pt x="2818" y="1269"/>
                      <a:pt x="2826" y="1269"/>
                      <a:pt x="2835" y="1268"/>
                    </a:cubicBezTo>
                    <a:cubicBezTo>
                      <a:pt x="2952" y="1242"/>
                      <a:pt x="3057" y="1137"/>
                      <a:pt x="3083" y="1007"/>
                    </a:cubicBezTo>
                    <a:cubicBezTo>
                      <a:pt x="3109" y="889"/>
                      <a:pt x="3070" y="758"/>
                      <a:pt x="3018" y="654"/>
                    </a:cubicBezTo>
                    <a:cubicBezTo>
                      <a:pt x="2827" y="246"/>
                      <a:pt x="2375" y="0"/>
                      <a:pt x="1929" y="0"/>
                    </a:cubicBezTo>
                    <a:close/>
                  </a:path>
                </a:pathLst>
              </a:custGeom>
              <a:solidFill>
                <a:srgbClr val="EE4E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52"/>
              <p:cNvSpPr/>
              <p:nvPr/>
            </p:nvSpPr>
            <p:spPr>
              <a:xfrm>
                <a:off x="5992569" y="4230281"/>
                <a:ext cx="1285631" cy="307027"/>
              </a:xfrm>
              <a:custGeom>
                <a:avLst/>
                <a:gdLst/>
                <a:ahLst/>
                <a:cxnLst/>
                <a:rect l="l" t="t" r="r" b="b"/>
                <a:pathLst>
                  <a:path w="46442" h="11091" extrusionOk="0">
                    <a:moveTo>
                      <a:pt x="46049" y="0"/>
                    </a:moveTo>
                    <a:cubicBezTo>
                      <a:pt x="43554" y="118"/>
                      <a:pt x="41046" y="340"/>
                      <a:pt x="38564" y="693"/>
                    </a:cubicBezTo>
                    <a:cubicBezTo>
                      <a:pt x="38211" y="1999"/>
                      <a:pt x="38211" y="3410"/>
                      <a:pt x="38381" y="4808"/>
                    </a:cubicBezTo>
                    <a:cubicBezTo>
                      <a:pt x="38473" y="5565"/>
                      <a:pt x="38642" y="6362"/>
                      <a:pt x="39217" y="6859"/>
                    </a:cubicBezTo>
                    <a:cubicBezTo>
                      <a:pt x="39792" y="7368"/>
                      <a:pt x="40615" y="7420"/>
                      <a:pt x="41373" y="7460"/>
                    </a:cubicBezTo>
                    <a:cubicBezTo>
                      <a:pt x="41653" y="7473"/>
                      <a:pt x="41937" y="7487"/>
                      <a:pt x="42220" y="7487"/>
                    </a:cubicBezTo>
                    <a:cubicBezTo>
                      <a:pt x="42753" y="7487"/>
                      <a:pt x="43281" y="7438"/>
                      <a:pt x="43776" y="7251"/>
                    </a:cubicBezTo>
                    <a:cubicBezTo>
                      <a:pt x="45070" y="6780"/>
                      <a:pt x="45906" y="5461"/>
                      <a:pt x="46167" y="4115"/>
                    </a:cubicBezTo>
                    <a:cubicBezTo>
                      <a:pt x="46441" y="2757"/>
                      <a:pt x="46245" y="1372"/>
                      <a:pt x="46049" y="0"/>
                    </a:cubicBezTo>
                    <a:close/>
                    <a:moveTo>
                      <a:pt x="772" y="1881"/>
                    </a:moveTo>
                    <a:cubicBezTo>
                      <a:pt x="210" y="3697"/>
                      <a:pt x="1" y="5774"/>
                      <a:pt x="158" y="7825"/>
                    </a:cubicBezTo>
                    <a:cubicBezTo>
                      <a:pt x="210" y="8439"/>
                      <a:pt x="301" y="9079"/>
                      <a:pt x="654" y="9589"/>
                    </a:cubicBezTo>
                    <a:cubicBezTo>
                      <a:pt x="1098" y="10190"/>
                      <a:pt x="1843" y="10490"/>
                      <a:pt x="2574" y="10686"/>
                    </a:cubicBezTo>
                    <a:cubicBezTo>
                      <a:pt x="3606" y="10955"/>
                      <a:pt x="4673" y="11090"/>
                      <a:pt x="5741" y="11090"/>
                    </a:cubicBezTo>
                    <a:cubicBezTo>
                      <a:pt x="6594" y="11090"/>
                      <a:pt x="7448" y="11004"/>
                      <a:pt x="8283" y="10830"/>
                    </a:cubicBezTo>
                    <a:cubicBezTo>
                      <a:pt x="9132" y="10647"/>
                      <a:pt x="9981" y="10373"/>
                      <a:pt x="10648" y="9798"/>
                    </a:cubicBezTo>
                    <a:cubicBezTo>
                      <a:pt x="11327" y="9210"/>
                      <a:pt x="11732" y="8361"/>
                      <a:pt x="12019" y="7512"/>
                    </a:cubicBezTo>
                    <a:cubicBezTo>
                      <a:pt x="12529" y="6075"/>
                      <a:pt x="12777" y="4573"/>
                      <a:pt x="13012" y="3070"/>
                    </a:cubicBezTo>
                    <a:cubicBezTo>
                      <a:pt x="8936" y="2678"/>
                      <a:pt x="4847" y="2273"/>
                      <a:pt x="772" y="188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52"/>
              <p:cNvSpPr/>
              <p:nvPr/>
            </p:nvSpPr>
            <p:spPr>
              <a:xfrm>
                <a:off x="6981666" y="2960201"/>
                <a:ext cx="410476" cy="755843"/>
              </a:xfrm>
              <a:custGeom>
                <a:avLst/>
                <a:gdLst/>
                <a:ahLst/>
                <a:cxnLst/>
                <a:rect l="l" t="t" r="r" b="b"/>
                <a:pathLst>
                  <a:path w="14828" h="27304" extrusionOk="0">
                    <a:moveTo>
                      <a:pt x="0" y="1"/>
                    </a:moveTo>
                    <a:cubicBezTo>
                      <a:pt x="1254" y="1072"/>
                      <a:pt x="2495" y="2156"/>
                      <a:pt x="3710" y="3280"/>
                    </a:cubicBezTo>
                    <a:cubicBezTo>
                      <a:pt x="3776" y="3345"/>
                      <a:pt x="3854" y="3423"/>
                      <a:pt x="3867" y="3515"/>
                    </a:cubicBezTo>
                    <a:cubicBezTo>
                      <a:pt x="3880" y="3606"/>
                      <a:pt x="3828" y="3685"/>
                      <a:pt x="3789" y="3750"/>
                    </a:cubicBezTo>
                    <a:cubicBezTo>
                      <a:pt x="3057" y="4939"/>
                      <a:pt x="2326" y="6114"/>
                      <a:pt x="1594" y="7290"/>
                    </a:cubicBezTo>
                    <a:cubicBezTo>
                      <a:pt x="2574" y="7682"/>
                      <a:pt x="3541" y="8100"/>
                      <a:pt x="4494" y="8531"/>
                    </a:cubicBezTo>
                    <a:cubicBezTo>
                      <a:pt x="4612" y="8583"/>
                      <a:pt x="4729" y="8649"/>
                      <a:pt x="4795" y="8753"/>
                    </a:cubicBezTo>
                    <a:cubicBezTo>
                      <a:pt x="4873" y="8897"/>
                      <a:pt x="4821" y="9067"/>
                      <a:pt x="4782" y="9223"/>
                    </a:cubicBezTo>
                    <a:cubicBezTo>
                      <a:pt x="3423" y="13639"/>
                      <a:pt x="2848" y="18276"/>
                      <a:pt x="3083" y="22875"/>
                    </a:cubicBezTo>
                    <a:cubicBezTo>
                      <a:pt x="3214" y="18054"/>
                      <a:pt x="4978" y="13430"/>
                      <a:pt x="5722" y="8662"/>
                    </a:cubicBezTo>
                    <a:cubicBezTo>
                      <a:pt x="5748" y="8544"/>
                      <a:pt x="5761" y="8413"/>
                      <a:pt x="5722" y="8296"/>
                    </a:cubicBezTo>
                    <a:cubicBezTo>
                      <a:pt x="5670" y="8152"/>
                      <a:pt x="5539" y="8061"/>
                      <a:pt x="5422" y="7969"/>
                    </a:cubicBezTo>
                    <a:cubicBezTo>
                      <a:pt x="4573" y="7395"/>
                      <a:pt x="3593" y="7003"/>
                      <a:pt x="2561" y="6833"/>
                    </a:cubicBezTo>
                    <a:lnTo>
                      <a:pt x="4285" y="4442"/>
                    </a:lnTo>
                    <a:cubicBezTo>
                      <a:pt x="4429" y="4246"/>
                      <a:pt x="4586" y="4037"/>
                      <a:pt x="4586" y="3789"/>
                    </a:cubicBezTo>
                    <a:cubicBezTo>
                      <a:pt x="4599" y="3606"/>
                      <a:pt x="4520" y="3423"/>
                      <a:pt x="4429" y="3253"/>
                    </a:cubicBezTo>
                    <a:cubicBezTo>
                      <a:pt x="4037" y="2587"/>
                      <a:pt x="3397" y="2104"/>
                      <a:pt x="2757" y="1673"/>
                    </a:cubicBezTo>
                    <a:cubicBezTo>
                      <a:pt x="1855" y="1072"/>
                      <a:pt x="928" y="510"/>
                      <a:pt x="0" y="1"/>
                    </a:cubicBezTo>
                    <a:close/>
                    <a:moveTo>
                      <a:pt x="9119" y="19491"/>
                    </a:moveTo>
                    <a:lnTo>
                      <a:pt x="9119" y="19491"/>
                    </a:lnTo>
                    <a:cubicBezTo>
                      <a:pt x="9602" y="22065"/>
                      <a:pt x="9994" y="24677"/>
                      <a:pt x="10307" y="27303"/>
                    </a:cubicBezTo>
                    <a:cubicBezTo>
                      <a:pt x="10569" y="26376"/>
                      <a:pt x="11026" y="25487"/>
                      <a:pt x="11588" y="24691"/>
                    </a:cubicBezTo>
                    <a:cubicBezTo>
                      <a:pt x="12489" y="23449"/>
                      <a:pt x="13652" y="22417"/>
                      <a:pt x="14827" y="21438"/>
                    </a:cubicBezTo>
                    <a:lnTo>
                      <a:pt x="14827" y="21438"/>
                    </a:lnTo>
                    <a:cubicBezTo>
                      <a:pt x="13377" y="21621"/>
                      <a:pt x="11993" y="22339"/>
                      <a:pt x="10974" y="23397"/>
                    </a:cubicBezTo>
                    <a:cubicBezTo>
                      <a:pt x="11091" y="22313"/>
                      <a:pt x="11653" y="21320"/>
                      <a:pt x="12189" y="20367"/>
                    </a:cubicBezTo>
                    <a:lnTo>
                      <a:pt x="12189" y="20367"/>
                    </a:lnTo>
                    <a:cubicBezTo>
                      <a:pt x="11300" y="20771"/>
                      <a:pt x="10595" y="21568"/>
                      <a:pt x="10281" y="22496"/>
                    </a:cubicBezTo>
                    <a:cubicBezTo>
                      <a:pt x="10190" y="21412"/>
                      <a:pt x="9785" y="20353"/>
                      <a:pt x="9119" y="1949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52"/>
              <p:cNvSpPr/>
              <p:nvPr/>
            </p:nvSpPr>
            <p:spPr>
              <a:xfrm>
                <a:off x="6370861" y="2328386"/>
                <a:ext cx="236519" cy="93622"/>
              </a:xfrm>
              <a:custGeom>
                <a:avLst/>
                <a:gdLst/>
                <a:ahLst/>
                <a:cxnLst/>
                <a:rect l="l" t="t" r="r" b="b"/>
                <a:pathLst>
                  <a:path w="8544" h="3382" extrusionOk="0">
                    <a:moveTo>
                      <a:pt x="7916" y="1"/>
                    </a:moveTo>
                    <a:cubicBezTo>
                      <a:pt x="7907" y="1"/>
                      <a:pt x="7899" y="1"/>
                      <a:pt x="7890" y="2"/>
                    </a:cubicBezTo>
                    <a:cubicBezTo>
                      <a:pt x="7695" y="15"/>
                      <a:pt x="7512" y="159"/>
                      <a:pt x="7420" y="328"/>
                    </a:cubicBezTo>
                    <a:cubicBezTo>
                      <a:pt x="7329" y="498"/>
                      <a:pt x="7303" y="694"/>
                      <a:pt x="7277" y="890"/>
                    </a:cubicBezTo>
                    <a:cubicBezTo>
                      <a:pt x="7237" y="1178"/>
                      <a:pt x="7211" y="1491"/>
                      <a:pt x="7342" y="1765"/>
                    </a:cubicBezTo>
                    <a:cubicBezTo>
                      <a:pt x="7440" y="1961"/>
                      <a:pt x="7662" y="2105"/>
                      <a:pt x="7871" y="2105"/>
                    </a:cubicBezTo>
                    <a:cubicBezTo>
                      <a:pt x="7942" y="2105"/>
                      <a:pt x="8011" y="2089"/>
                      <a:pt x="8073" y="2053"/>
                    </a:cubicBezTo>
                    <a:cubicBezTo>
                      <a:pt x="8191" y="1988"/>
                      <a:pt x="8374" y="1831"/>
                      <a:pt x="8465" y="1583"/>
                    </a:cubicBezTo>
                    <a:cubicBezTo>
                      <a:pt x="8544" y="1347"/>
                      <a:pt x="8544" y="1086"/>
                      <a:pt x="8518" y="838"/>
                    </a:cubicBezTo>
                    <a:cubicBezTo>
                      <a:pt x="8504" y="642"/>
                      <a:pt x="8465" y="446"/>
                      <a:pt x="8361" y="276"/>
                    </a:cubicBezTo>
                    <a:cubicBezTo>
                      <a:pt x="8261" y="127"/>
                      <a:pt x="8090" y="1"/>
                      <a:pt x="7916" y="1"/>
                    </a:cubicBezTo>
                    <a:close/>
                    <a:moveTo>
                      <a:pt x="597" y="1345"/>
                    </a:moveTo>
                    <a:cubicBezTo>
                      <a:pt x="581" y="1345"/>
                      <a:pt x="565" y="1346"/>
                      <a:pt x="549" y="1347"/>
                    </a:cubicBezTo>
                    <a:cubicBezTo>
                      <a:pt x="353" y="1374"/>
                      <a:pt x="196" y="1517"/>
                      <a:pt x="118" y="1687"/>
                    </a:cubicBezTo>
                    <a:cubicBezTo>
                      <a:pt x="26" y="1857"/>
                      <a:pt x="0" y="2053"/>
                      <a:pt x="13" y="2236"/>
                    </a:cubicBezTo>
                    <a:cubicBezTo>
                      <a:pt x="13" y="2445"/>
                      <a:pt x="39" y="2654"/>
                      <a:pt x="105" y="2863"/>
                    </a:cubicBezTo>
                    <a:cubicBezTo>
                      <a:pt x="170" y="3072"/>
                      <a:pt x="301" y="3307"/>
                      <a:pt x="536" y="3372"/>
                    </a:cubicBezTo>
                    <a:cubicBezTo>
                      <a:pt x="566" y="3379"/>
                      <a:pt x="596" y="3382"/>
                      <a:pt x="626" y="3382"/>
                    </a:cubicBezTo>
                    <a:cubicBezTo>
                      <a:pt x="782" y="3382"/>
                      <a:pt x="942" y="3305"/>
                      <a:pt x="1084" y="3229"/>
                    </a:cubicBezTo>
                    <a:cubicBezTo>
                      <a:pt x="1084" y="3229"/>
                      <a:pt x="1085" y="3229"/>
                      <a:pt x="1085" y="3229"/>
                    </a:cubicBezTo>
                    <a:cubicBezTo>
                      <a:pt x="1094" y="3229"/>
                      <a:pt x="1204" y="3079"/>
                      <a:pt x="1241" y="2928"/>
                    </a:cubicBezTo>
                    <a:cubicBezTo>
                      <a:pt x="1293" y="2758"/>
                      <a:pt x="1293" y="2588"/>
                      <a:pt x="1293" y="2419"/>
                    </a:cubicBezTo>
                    <a:cubicBezTo>
                      <a:pt x="1280" y="2170"/>
                      <a:pt x="1254" y="1922"/>
                      <a:pt x="1137" y="1700"/>
                    </a:cubicBezTo>
                    <a:cubicBezTo>
                      <a:pt x="1027" y="1505"/>
                      <a:pt x="816" y="1345"/>
                      <a:pt x="597" y="1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52"/>
              <p:cNvSpPr/>
              <p:nvPr/>
            </p:nvSpPr>
            <p:spPr>
              <a:xfrm>
                <a:off x="6315522" y="2243287"/>
                <a:ext cx="295483" cy="71421"/>
              </a:xfrm>
              <a:custGeom>
                <a:avLst/>
                <a:gdLst/>
                <a:ahLst/>
                <a:cxnLst/>
                <a:rect l="l" t="t" r="r" b="b"/>
                <a:pathLst>
                  <a:path w="10674" h="2580" extrusionOk="0">
                    <a:moveTo>
                      <a:pt x="9166" y="1"/>
                    </a:moveTo>
                    <a:cubicBezTo>
                      <a:pt x="9102" y="1"/>
                      <a:pt x="9039" y="2"/>
                      <a:pt x="8975" y="6"/>
                    </a:cubicBezTo>
                    <a:cubicBezTo>
                      <a:pt x="8387" y="58"/>
                      <a:pt x="7747" y="306"/>
                      <a:pt x="7486" y="842"/>
                    </a:cubicBezTo>
                    <a:cubicBezTo>
                      <a:pt x="7447" y="920"/>
                      <a:pt x="7421" y="999"/>
                      <a:pt x="7434" y="1077"/>
                    </a:cubicBezTo>
                    <a:cubicBezTo>
                      <a:pt x="7447" y="1156"/>
                      <a:pt x="7512" y="1234"/>
                      <a:pt x="7603" y="1234"/>
                    </a:cubicBezTo>
                    <a:cubicBezTo>
                      <a:pt x="7643" y="1234"/>
                      <a:pt x="7682" y="1208"/>
                      <a:pt x="7721" y="1195"/>
                    </a:cubicBezTo>
                    <a:cubicBezTo>
                      <a:pt x="8129" y="991"/>
                      <a:pt x="8580" y="831"/>
                      <a:pt x="9040" y="831"/>
                    </a:cubicBezTo>
                    <a:cubicBezTo>
                      <a:pt x="9140" y="831"/>
                      <a:pt x="9240" y="839"/>
                      <a:pt x="9341" y="855"/>
                    </a:cubicBezTo>
                    <a:cubicBezTo>
                      <a:pt x="9398" y="845"/>
                      <a:pt x="9461" y="840"/>
                      <a:pt x="9529" y="840"/>
                    </a:cubicBezTo>
                    <a:cubicBezTo>
                      <a:pt x="9728" y="840"/>
                      <a:pt x="9966" y="882"/>
                      <a:pt x="10190" y="960"/>
                    </a:cubicBezTo>
                    <a:cubicBezTo>
                      <a:pt x="10250" y="980"/>
                      <a:pt x="10318" y="1007"/>
                      <a:pt x="10382" y="1007"/>
                    </a:cubicBezTo>
                    <a:cubicBezTo>
                      <a:pt x="10401" y="1007"/>
                      <a:pt x="10420" y="1005"/>
                      <a:pt x="10438" y="999"/>
                    </a:cubicBezTo>
                    <a:cubicBezTo>
                      <a:pt x="10595" y="973"/>
                      <a:pt x="10673" y="777"/>
                      <a:pt x="10621" y="620"/>
                    </a:cubicBezTo>
                    <a:cubicBezTo>
                      <a:pt x="10582" y="476"/>
                      <a:pt x="10451" y="372"/>
                      <a:pt x="10321" y="280"/>
                    </a:cubicBezTo>
                    <a:cubicBezTo>
                      <a:pt x="9982" y="77"/>
                      <a:pt x="9574" y="1"/>
                      <a:pt x="9166" y="1"/>
                    </a:cubicBezTo>
                    <a:close/>
                    <a:moveTo>
                      <a:pt x="2117" y="916"/>
                    </a:moveTo>
                    <a:cubicBezTo>
                      <a:pt x="1843" y="916"/>
                      <a:pt x="1565" y="965"/>
                      <a:pt x="1307" y="1051"/>
                    </a:cubicBezTo>
                    <a:cubicBezTo>
                      <a:pt x="784" y="1234"/>
                      <a:pt x="275" y="1587"/>
                      <a:pt x="66" y="2096"/>
                    </a:cubicBezTo>
                    <a:cubicBezTo>
                      <a:pt x="27" y="2201"/>
                      <a:pt x="0" y="2292"/>
                      <a:pt x="27" y="2397"/>
                    </a:cubicBezTo>
                    <a:cubicBezTo>
                      <a:pt x="40" y="2488"/>
                      <a:pt x="131" y="2579"/>
                      <a:pt x="223" y="2579"/>
                    </a:cubicBezTo>
                    <a:cubicBezTo>
                      <a:pt x="301" y="2579"/>
                      <a:pt x="353" y="2527"/>
                      <a:pt x="405" y="2488"/>
                    </a:cubicBezTo>
                    <a:cubicBezTo>
                      <a:pt x="899" y="2144"/>
                      <a:pt x="1499" y="1951"/>
                      <a:pt x="2096" y="1951"/>
                    </a:cubicBezTo>
                    <a:cubicBezTo>
                      <a:pt x="2225" y="1951"/>
                      <a:pt x="2355" y="1960"/>
                      <a:pt x="2483" y="1979"/>
                    </a:cubicBezTo>
                    <a:cubicBezTo>
                      <a:pt x="2587" y="1992"/>
                      <a:pt x="2757" y="2005"/>
                      <a:pt x="2927" y="2031"/>
                    </a:cubicBezTo>
                    <a:cubicBezTo>
                      <a:pt x="2981" y="2039"/>
                      <a:pt x="3040" y="2044"/>
                      <a:pt x="3097" y="2044"/>
                    </a:cubicBezTo>
                    <a:cubicBezTo>
                      <a:pt x="3233" y="2044"/>
                      <a:pt x="3367" y="2014"/>
                      <a:pt x="3449" y="1913"/>
                    </a:cubicBezTo>
                    <a:cubicBezTo>
                      <a:pt x="3580" y="1730"/>
                      <a:pt x="3449" y="1469"/>
                      <a:pt x="3279" y="1325"/>
                    </a:cubicBezTo>
                    <a:cubicBezTo>
                      <a:pt x="2968" y="1038"/>
                      <a:pt x="2548" y="916"/>
                      <a:pt x="2117" y="9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52"/>
              <p:cNvSpPr/>
              <p:nvPr/>
            </p:nvSpPr>
            <p:spPr>
              <a:xfrm>
                <a:off x="6274302" y="2410882"/>
                <a:ext cx="497621" cy="177583"/>
              </a:xfrm>
              <a:custGeom>
                <a:avLst/>
                <a:gdLst/>
                <a:ahLst/>
                <a:cxnLst/>
                <a:rect l="l" t="t" r="r" b="b"/>
                <a:pathLst>
                  <a:path w="17976" h="6415" extrusionOk="0">
                    <a:moveTo>
                      <a:pt x="15676" y="0"/>
                    </a:moveTo>
                    <a:cubicBezTo>
                      <a:pt x="14409" y="0"/>
                      <a:pt x="13377" y="1032"/>
                      <a:pt x="13377" y="2313"/>
                    </a:cubicBezTo>
                    <a:cubicBezTo>
                      <a:pt x="13377" y="3580"/>
                      <a:pt x="14409" y="4612"/>
                      <a:pt x="15676" y="4612"/>
                    </a:cubicBezTo>
                    <a:cubicBezTo>
                      <a:pt x="16944" y="4612"/>
                      <a:pt x="17976" y="3580"/>
                      <a:pt x="17976" y="2313"/>
                    </a:cubicBezTo>
                    <a:cubicBezTo>
                      <a:pt x="17976" y="1032"/>
                      <a:pt x="16944" y="0"/>
                      <a:pt x="15676" y="0"/>
                    </a:cubicBezTo>
                    <a:close/>
                    <a:moveTo>
                      <a:pt x="1751" y="1816"/>
                    </a:moveTo>
                    <a:cubicBezTo>
                      <a:pt x="1045" y="1816"/>
                      <a:pt x="431" y="2117"/>
                      <a:pt x="0" y="2613"/>
                    </a:cubicBezTo>
                    <a:cubicBezTo>
                      <a:pt x="39" y="3279"/>
                      <a:pt x="79" y="3945"/>
                      <a:pt x="157" y="4612"/>
                    </a:cubicBezTo>
                    <a:cubicBezTo>
                      <a:pt x="196" y="5056"/>
                      <a:pt x="261" y="5500"/>
                      <a:pt x="340" y="5931"/>
                    </a:cubicBezTo>
                    <a:cubicBezTo>
                      <a:pt x="719" y="6232"/>
                      <a:pt x="1215" y="6414"/>
                      <a:pt x="1751" y="6414"/>
                    </a:cubicBezTo>
                    <a:cubicBezTo>
                      <a:pt x="3018" y="6414"/>
                      <a:pt x="4050" y="5382"/>
                      <a:pt x="4050" y="4115"/>
                    </a:cubicBezTo>
                    <a:cubicBezTo>
                      <a:pt x="4050" y="2848"/>
                      <a:pt x="3018" y="1816"/>
                      <a:pt x="1751" y="18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52"/>
              <p:cNvSpPr/>
              <p:nvPr/>
            </p:nvSpPr>
            <p:spPr>
              <a:xfrm>
                <a:off x="6295618" y="2442330"/>
                <a:ext cx="450643" cy="102730"/>
              </a:xfrm>
              <a:custGeom>
                <a:avLst/>
                <a:gdLst/>
                <a:ahLst/>
                <a:cxnLst/>
                <a:rect l="l" t="t" r="r" b="b"/>
                <a:pathLst>
                  <a:path w="16279" h="3711" extrusionOk="0">
                    <a:moveTo>
                      <a:pt x="15390" y="1"/>
                    </a:moveTo>
                    <a:cubicBezTo>
                      <a:pt x="15364" y="1"/>
                      <a:pt x="15351" y="14"/>
                      <a:pt x="15337" y="27"/>
                    </a:cubicBezTo>
                    <a:cubicBezTo>
                      <a:pt x="14776" y="523"/>
                      <a:pt x="14253" y="1085"/>
                      <a:pt x="13783" y="1673"/>
                    </a:cubicBezTo>
                    <a:cubicBezTo>
                      <a:pt x="13757" y="1712"/>
                      <a:pt x="13757" y="1751"/>
                      <a:pt x="13796" y="1777"/>
                    </a:cubicBezTo>
                    <a:lnTo>
                      <a:pt x="13835" y="1791"/>
                    </a:lnTo>
                    <a:cubicBezTo>
                      <a:pt x="13861" y="1791"/>
                      <a:pt x="13874" y="1791"/>
                      <a:pt x="13900" y="1764"/>
                    </a:cubicBezTo>
                    <a:cubicBezTo>
                      <a:pt x="14358" y="1177"/>
                      <a:pt x="14880" y="628"/>
                      <a:pt x="15442" y="131"/>
                    </a:cubicBezTo>
                    <a:cubicBezTo>
                      <a:pt x="15468" y="105"/>
                      <a:pt x="15468" y="53"/>
                      <a:pt x="15442" y="27"/>
                    </a:cubicBezTo>
                    <a:cubicBezTo>
                      <a:pt x="15429" y="14"/>
                      <a:pt x="15403" y="1"/>
                      <a:pt x="15390" y="1"/>
                    </a:cubicBezTo>
                    <a:close/>
                    <a:moveTo>
                      <a:pt x="16200" y="589"/>
                    </a:moveTo>
                    <a:cubicBezTo>
                      <a:pt x="16187" y="589"/>
                      <a:pt x="16160" y="589"/>
                      <a:pt x="16147" y="602"/>
                    </a:cubicBezTo>
                    <a:cubicBezTo>
                      <a:pt x="15729" y="981"/>
                      <a:pt x="15351" y="1399"/>
                      <a:pt x="15037" y="1869"/>
                    </a:cubicBezTo>
                    <a:cubicBezTo>
                      <a:pt x="15011" y="1895"/>
                      <a:pt x="15024" y="1947"/>
                      <a:pt x="15050" y="1973"/>
                    </a:cubicBezTo>
                    <a:lnTo>
                      <a:pt x="15102" y="1986"/>
                    </a:lnTo>
                    <a:cubicBezTo>
                      <a:pt x="15115" y="1986"/>
                      <a:pt x="15142" y="1973"/>
                      <a:pt x="15155" y="1947"/>
                    </a:cubicBezTo>
                    <a:cubicBezTo>
                      <a:pt x="15468" y="1490"/>
                      <a:pt x="15834" y="1085"/>
                      <a:pt x="16252" y="719"/>
                    </a:cubicBezTo>
                    <a:cubicBezTo>
                      <a:pt x="16278" y="693"/>
                      <a:pt x="16278" y="641"/>
                      <a:pt x="16252" y="615"/>
                    </a:cubicBezTo>
                    <a:cubicBezTo>
                      <a:pt x="16239" y="602"/>
                      <a:pt x="16226" y="589"/>
                      <a:pt x="16200" y="589"/>
                    </a:cubicBezTo>
                    <a:close/>
                    <a:moveTo>
                      <a:pt x="1111" y="1934"/>
                    </a:moveTo>
                    <a:cubicBezTo>
                      <a:pt x="1085" y="1934"/>
                      <a:pt x="1072" y="1947"/>
                      <a:pt x="1059" y="1973"/>
                    </a:cubicBezTo>
                    <a:cubicBezTo>
                      <a:pt x="667" y="2444"/>
                      <a:pt x="314" y="2953"/>
                      <a:pt x="27" y="3489"/>
                    </a:cubicBezTo>
                    <a:cubicBezTo>
                      <a:pt x="1" y="3528"/>
                      <a:pt x="14" y="3567"/>
                      <a:pt x="53" y="3593"/>
                    </a:cubicBezTo>
                    <a:lnTo>
                      <a:pt x="92" y="3593"/>
                    </a:lnTo>
                    <a:cubicBezTo>
                      <a:pt x="119" y="3593"/>
                      <a:pt x="145" y="3580"/>
                      <a:pt x="158" y="3554"/>
                    </a:cubicBezTo>
                    <a:cubicBezTo>
                      <a:pt x="445" y="3032"/>
                      <a:pt x="785" y="2522"/>
                      <a:pt x="1164" y="2065"/>
                    </a:cubicBezTo>
                    <a:cubicBezTo>
                      <a:pt x="1190" y="2026"/>
                      <a:pt x="1190" y="1986"/>
                      <a:pt x="1164" y="1960"/>
                    </a:cubicBezTo>
                    <a:cubicBezTo>
                      <a:pt x="1151" y="1947"/>
                      <a:pt x="1124" y="1934"/>
                      <a:pt x="1111" y="1934"/>
                    </a:cubicBezTo>
                    <a:close/>
                    <a:moveTo>
                      <a:pt x="2000" y="2261"/>
                    </a:moveTo>
                    <a:cubicBezTo>
                      <a:pt x="1974" y="2261"/>
                      <a:pt x="1947" y="2274"/>
                      <a:pt x="1934" y="2300"/>
                    </a:cubicBezTo>
                    <a:cubicBezTo>
                      <a:pt x="1686" y="2744"/>
                      <a:pt x="1399" y="3175"/>
                      <a:pt x="1098" y="3593"/>
                    </a:cubicBezTo>
                    <a:cubicBezTo>
                      <a:pt x="1072" y="3619"/>
                      <a:pt x="1085" y="3672"/>
                      <a:pt x="1111" y="3698"/>
                    </a:cubicBezTo>
                    <a:lnTo>
                      <a:pt x="1164" y="3711"/>
                    </a:lnTo>
                    <a:cubicBezTo>
                      <a:pt x="1177" y="3711"/>
                      <a:pt x="1203" y="3698"/>
                      <a:pt x="1216" y="3672"/>
                    </a:cubicBezTo>
                    <a:cubicBezTo>
                      <a:pt x="1516" y="3254"/>
                      <a:pt x="1804" y="2823"/>
                      <a:pt x="2065" y="2378"/>
                    </a:cubicBezTo>
                    <a:cubicBezTo>
                      <a:pt x="2091" y="2339"/>
                      <a:pt x="2078" y="2287"/>
                      <a:pt x="2039" y="2274"/>
                    </a:cubicBezTo>
                    <a:cubicBezTo>
                      <a:pt x="2026" y="2261"/>
                      <a:pt x="2013" y="2261"/>
                      <a:pt x="2000" y="226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52"/>
              <p:cNvSpPr/>
              <p:nvPr/>
            </p:nvSpPr>
            <p:spPr>
              <a:xfrm>
                <a:off x="5730020" y="2408778"/>
                <a:ext cx="1664604" cy="1783860"/>
              </a:xfrm>
              <a:custGeom>
                <a:avLst/>
                <a:gdLst/>
                <a:ahLst/>
                <a:cxnLst/>
                <a:rect l="l" t="t" r="r" b="b"/>
                <a:pathLst>
                  <a:path w="60132" h="64440" extrusionOk="0">
                    <a:moveTo>
                      <a:pt x="26824" y="0"/>
                    </a:moveTo>
                    <a:cubicBezTo>
                      <a:pt x="26794" y="0"/>
                      <a:pt x="26764" y="22"/>
                      <a:pt x="26755" y="50"/>
                    </a:cubicBezTo>
                    <a:cubicBezTo>
                      <a:pt x="26324" y="1004"/>
                      <a:pt x="25801" y="1918"/>
                      <a:pt x="25174" y="2754"/>
                    </a:cubicBezTo>
                    <a:cubicBezTo>
                      <a:pt x="25161" y="2767"/>
                      <a:pt x="25161" y="2794"/>
                      <a:pt x="25161" y="2820"/>
                    </a:cubicBezTo>
                    <a:cubicBezTo>
                      <a:pt x="25174" y="2846"/>
                      <a:pt x="25187" y="2859"/>
                      <a:pt x="25200" y="2872"/>
                    </a:cubicBezTo>
                    <a:cubicBezTo>
                      <a:pt x="25723" y="3185"/>
                      <a:pt x="26245" y="3486"/>
                      <a:pt x="26781" y="3773"/>
                    </a:cubicBezTo>
                    <a:lnTo>
                      <a:pt x="26820" y="3773"/>
                    </a:lnTo>
                    <a:cubicBezTo>
                      <a:pt x="26846" y="3773"/>
                      <a:pt x="26885" y="3760"/>
                      <a:pt x="26898" y="3734"/>
                    </a:cubicBezTo>
                    <a:cubicBezTo>
                      <a:pt x="26911" y="3695"/>
                      <a:pt x="26898" y="3643"/>
                      <a:pt x="26859" y="3630"/>
                    </a:cubicBezTo>
                    <a:cubicBezTo>
                      <a:pt x="26350" y="3355"/>
                      <a:pt x="25853" y="3068"/>
                      <a:pt x="25357" y="2780"/>
                    </a:cubicBezTo>
                    <a:cubicBezTo>
                      <a:pt x="25971" y="1944"/>
                      <a:pt x="26480" y="1056"/>
                      <a:pt x="26898" y="116"/>
                    </a:cubicBezTo>
                    <a:cubicBezTo>
                      <a:pt x="26925" y="76"/>
                      <a:pt x="26898" y="24"/>
                      <a:pt x="26859" y="11"/>
                    </a:cubicBezTo>
                    <a:cubicBezTo>
                      <a:pt x="26848" y="4"/>
                      <a:pt x="26836" y="0"/>
                      <a:pt x="26824" y="0"/>
                    </a:cubicBezTo>
                    <a:close/>
                    <a:moveTo>
                      <a:pt x="30452" y="3917"/>
                    </a:moveTo>
                    <a:cubicBezTo>
                      <a:pt x="30399" y="3917"/>
                      <a:pt x="30360" y="3943"/>
                      <a:pt x="30360" y="3982"/>
                    </a:cubicBezTo>
                    <a:cubicBezTo>
                      <a:pt x="30269" y="4596"/>
                      <a:pt x="29655" y="4936"/>
                      <a:pt x="29393" y="5067"/>
                    </a:cubicBezTo>
                    <a:cubicBezTo>
                      <a:pt x="28984" y="5255"/>
                      <a:pt x="28533" y="5348"/>
                      <a:pt x="28083" y="5348"/>
                    </a:cubicBezTo>
                    <a:cubicBezTo>
                      <a:pt x="27442" y="5348"/>
                      <a:pt x="26801" y="5160"/>
                      <a:pt x="26271" y="4792"/>
                    </a:cubicBezTo>
                    <a:cubicBezTo>
                      <a:pt x="26254" y="4780"/>
                      <a:pt x="26233" y="4774"/>
                      <a:pt x="26215" y="4774"/>
                    </a:cubicBezTo>
                    <a:cubicBezTo>
                      <a:pt x="26193" y="4774"/>
                      <a:pt x="26174" y="4784"/>
                      <a:pt x="26167" y="4805"/>
                    </a:cubicBezTo>
                    <a:cubicBezTo>
                      <a:pt x="26141" y="4844"/>
                      <a:pt x="26141" y="4897"/>
                      <a:pt x="26180" y="4923"/>
                    </a:cubicBezTo>
                    <a:cubicBezTo>
                      <a:pt x="26742" y="5315"/>
                      <a:pt x="27408" y="5511"/>
                      <a:pt x="28087" y="5511"/>
                    </a:cubicBezTo>
                    <a:cubicBezTo>
                      <a:pt x="28557" y="5511"/>
                      <a:pt x="29028" y="5406"/>
                      <a:pt x="29472" y="5210"/>
                    </a:cubicBezTo>
                    <a:cubicBezTo>
                      <a:pt x="30060" y="4936"/>
                      <a:pt x="30452" y="4492"/>
                      <a:pt x="30517" y="4008"/>
                    </a:cubicBezTo>
                    <a:cubicBezTo>
                      <a:pt x="30530" y="3969"/>
                      <a:pt x="30491" y="3930"/>
                      <a:pt x="30452" y="3917"/>
                    </a:cubicBezTo>
                    <a:close/>
                    <a:moveTo>
                      <a:pt x="7806" y="38700"/>
                    </a:moveTo>
                    <a:cubicBezTo>
                      <a:pt x="7784" y="38700"/>
                      <a:pt x="7762" y="38709"/>
                      <a:pt x="7747" y="38731"/>
                    </a:cubicBezTo>
                    <a:lnTo>
                      <a:pt x="6872" y="39776"/>
                    </a:lnTo>
                    <a:cubicBezTo>
                      <a:pt x="6781" y="39881"/>
                      <a:pt x="6702" y="39985"/>
                      <a:pt x="6650" y="40116"/>
                    </a:cubicBezTo>
                    <a:cubicBezTo>
                      <a:pt x="6624" y="40194"/>
                      <a:pt x="6611" y="40286"/>
                      <a:pt x="6611" y="40377"/>
                    </a:cubicBezTo>
                    <a:cubicBezTo>
                      <a:pt x="4534" y="42611"/>
                      <a:pt x="2313" y="44792"/>
                      <a:pt x="27" y="46830"/>
                    </a:cubicBezTo>
                    <a:cubicBezTo>
                      <a:pt x="1" y="46856"/>
                      <a:pt x="1" y="46909"/>
                      <a:pt x="27" y="46948"/>
                    </a:cubicBezTo>
                    <a:cubicBezTo>
                      <a:pt x="40" y="46961"/>
                      <a:pt x="66" y="46974"/>
                      <a:pt x="92" y="46974"/>
                    </a:cubicBezTo>
                    <a:lnTo>
                      <a:pt x="144" y="46948"/>
                    </a:lnTo>
                    <a:cubicBezTo>
                      <a:pt x="2391" y="44936"/>
                      <a:pt x="4573" y="42807"/>
                      <a:pt x="6637" y="40599"/>
                    </a:cubicBezTo>
                    <a:cubicBezTo>
                      <a:pt x="6846" y="42219"/>
                      <a:pt x="7865" y="43721"/>
                      <a:pt x="9276" y="44531"/>
                    </a:cubicBezTo>
                    <a:cubicBezTo>
                      <a:pt x="10086" y="45001"/>
                      <a:pt x="11013" y="45237"/>
                      <a:pt x="11954" y="45237"/>
                    </a:cubicBezTo>
                    <a:cubicBezTo>
                      <a:pt x="12202" y="45237"/>
                      <a:pt x="12463" y="45223"/>
                      <a:pt x="12725" y="45184"/>
                    </a:cubicBezTo>
                    <a:cubicBezTo>
                      <a:pt x="12764" y="45171"/>
                      <a:pt x="12790" y="45132"/>
                      <a:pt x="12790" y="45093"/>
                    </a:cubicBezTo>
                    <a:cubicBezTo>
                      <a:pt x="12779" y="45050"/>
                      <a:pt x="12759" y="45024"/>
                      <a:pt x="12723" y="45024"/>
                    </a:cubicBezTo>
                    <a:cubicBezTo>
                      <a:pt x="12716" y="45024"/>
                      <a:pt x="12707" y="45025"/>
                      <a:pt x="12698" y="45028"/>
                    </a:cubicBezTo>
                    <a:cubicBezTo>
                      <a:pt x="12456" y="45060"/>
                      <a:pt x="12213" y="45076"/>
                      <a:pt x="11970" y="45076"/>
                    </a:cubicBezTo>
                    <a:cubicBezTo>
                      <a:pt x="11049" y="45076"/>
                      <a:pt x="10143" y="44842"/>
                      <a:pt x="9367" y="44387"/>
                    </a:cubicBezTo>
                    <a:cubicBezTo>
                      <a:pt x="7982" y="43604"/>
                      <a:pt x="7003" y="42141"/>
                      <a:pt x="6794" y="40573"/>
                    </a:cubicBezTo>
                    <a:cubicBezTo>
                      <a:pt x="6781" y="40521"/>
                      <a:pt x="6781" y="40468"/>
                      <a:pt x="6781" y="40403"/>
                    </a:cubicBezTo>
                    <a:cubicBezTo>
                      <a:pt x="6768" y="40312"/>
                      <a:pt x="6781" y="40233"/>
                      <a:pt x="6807" y="40168"/>
                    </a:cubicBezTo>
                    <a:cubicBezTo>
                      <a:pt x="6846" y="40063"/>
                      <a:pt x="6911" y="39972"/>
                      <a:pt x="7003" y="39881"/>
                    </a:cubicBezTo>
                    <a:lnTo>
                      <a:pt x="7865" y="38835"/>
                    </a:lnTo>
                    <a:cubicBezTo>
                      <a:pt x="7891" y="38796"/>
                      <a:pt x="7891" y="38744"/>
                      <a:pt x="7852" y="38718"/>
                    </a:cubicBezTo>
                    <a:cubicBezTo>
                      <a:pt x="7840" y="38706"/>
                      <a:pt x="7823" y="38700"/>
                      <a:pt x="7806" y="38700"/>
                    </a:cubicBezTo>
                    <a:close/>
                    <a:moveTo>
                      <a:pt x="15821" y="48607"/>
                    </a:moveTo>
                    <a:cubicBezTo>
                      <a:pt x="15781" y="48607"/>
                      <a:pt x="15729" y="48633"/>
                      <a:pt x="15729" y="48672"/>
                    </a:cubicBezTo>
                    <a:cubicBezTo>
                      <a:pt x="15494" y="49913"/>
                      <a:pt x="15167" y="51115"/>
                      <a:pt x="14854" y="52239"/>
                    </a:cubicBezTo>
                    <a:cubicBezTo>
                      <a:pt x="14162" y="54681"/>
                      <a:pt x="13273" y="57490"/>
                      <a:pt x="11575" y="59763"/>
                    </a:cubicBezTo>
                    <a:cubicBezTo>
                      <a:pt x="10112" y="61736"/>
                      <a:pt x="8035" y="63225"/>
                      <a:pt x="5736" y="63956"/>
                    </a:cubicBezTo>
                    <a:cubicBezTo>
                      <a:pt x="5696" y="63969"/>
                      <a:pt x="5670" y="64009"/>
                      <a:pt x="5683" y="64048"/>
                    </a:cubicBezTo>
                    <a:cubicBezTo>
                      <a:pt x="5696" y="64087"/>
                      <a:pt x="5736" y="64113"/>
                      <a:pt x="5762" y="64113"/>
                    </a:cubicBezTo>
                    <a:lnTo>
                      <a:pt x="5788" y="64113"/>
                    </a:lnTo>
                    <a:cubicBezTo>
                      <a:pt x="8113" y="63369"/>
                      <a:pt x="10216" y="61853"/>
                      <a:pt x="11719" y="59855"/>
                    </a:cubicBezTo>
                    <a:cubicBezTo>
                      <a:pt x="13417" y="57568"/>
                      <a:pt x="14318" y="54747"/>
                      <a:pt x="15011" y="52278"/>
                    </a:cubicBezTo>
                    <a:cubicBezTo>
                      <a:pt x="15324" y="51154"/>
                      <a:pt x="15651" y="49952"/>
                      <a:pt x="15886" y="48711"/>
                    </a:cubicBezTo>
                    <a:cubicBezTo>
                      <a:pt x="15886" y="48659"/>
                      <a:pt x="15860" y="48620"/>
                      <a:pt x="15821" y="48607"/>
                    </a:cubicBezTo>
                    <a:close/>
                    <a:moveTo>
                      <a:pt x="54339" y="39329"/>
                    </a:moveTo>
                    <a:cubicBezTo>
                      <a:pt x="54332" y="39329"/>
                      <a:pt x="54325" y="39330"/>
                      <a:pt x="54319" y="39332"/>
                    </a:cubicBezTo>
                    <a:cubicBezTo>
                      <a:pt x="54266" y="39332"/>
                      <a:pt x="54240" y="39384"/>
                      <a:pt x="54253" y="39423"/>
                    </a:cubicBezTo>
                    <a:cubicBezTo>
                      <a:pt x="54724" y="41958"/>
                      <a:pt x="55129" y="44583"/>
                      <a:pt x="55442" y="47235"/>
                    </a:cubicBezTo>
                    <a:cubicBezTo>
                      <a:pt x="56108" y="52787"/>
                      <a:pt x="56409" y="58548"/>
                      <a:pt x="56330" y="64361"/>
                    </a:cubicBezTo>
                    <a:cubicBezTo>
                      <a:pt x="56330" y="64414"/>
                      <a:pt x="56370" y="64440"/>
                      <a:pt x="56409" y="64440"/>
                    </a:cubicBezTo>
                    <a:cubicBezTo>
                      <a:pt x="56461" y="64440"/>
                      <a:pt x="56500" y="64414"/>
                      <a:pt x="56500" y="64361"/>
                    </a:cubicBezTo>
                    <a:cubicBezTo>
                      <a:pt x="56565" y="58548"/>
                      <a:pt x="56278" y="52787"/>
                      <a:pt x="55612" y="47235"/>
                    </a:cubicBezTo>
                    <a:cubicBezTo>
                      <a:pt x="55847" y="46360"/>
                      <a:pt x="56278" y="45485"/>
                      <a:pt x="56866" y="44662"/>
                    </a:cubicBezTo>
                    <a:cubicBezTo>
                      <a:pt x="57767" y="43408"/>
                      <a:pt x="58956" y="42363"/>
                      <a:pt x="60093" y="41422"/>
                    </a:cubicBezTo>
                    <a:cubicBezTo>
                      <a:pt x="60132" y="41396"/>
                      <a:pt x="60132" y="41344"/>
                      <a:pt x="60106" y="41304"/>
                    </a:cubicBezTo>
                    <a:cubicBezTo>
                      <a:pt x="60091" y="41283"/>
                      <a:pt x="60069" y="41273"/>
                      <a:pt x="60045" y="41273"/>
                    </a:cubicBezTo>
                    <a:cubicBezTo>
                      <a:pt x="60026" y="41273"/>
                      <a:pt x="60006" y="41280"/>
                      <a:pt x="59988" y="41291"/>
                    </a:cubicBezTo>
                    <a:cubicBezTo>
                      <a:pt x="58839" y="42245"/>
                      <a:pt x="57650" y="43303"/>
                      <a:pt x="56735" y="44570"/>
                    </a:cubicBezTo>
                    <a:cubicBezTo>
                      <a:pt x="56213" y="45302"/>
                      <a:pt x="55821" y="46060"/>
                      <a:pt x="55560" y="46830"/>
                    </a:cubicBezTo>
                    <a:cubicBezTo>
                      <a:pt x="55246" y="44309"/>
                      <a:pt x="54867" y="41814"/>
                      <a:pt x="54410" y="39397"/>
                    </a:cubicBezTo>
                    <a:cubicBezTo>
                      <a:pt x="54399" y="39354"/>
                      <a:pt x="54370" y="39329"/>
                      <a:pt x="54339" y="393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52"/>
              <p:cNvSpPr/>
              <p:nvPr/>
            </p:nvSpPr>
            <p:spPr>
              <a:xfrm>
                <a:off x="6414601" y="2796371"/>
                <a:ext cx="835762" cy="743192"/>
              </a:xfrm>
              <a:custGeom>
                <a:avLst/>
                <a:gdLst/>
                <a:ahLst/>
                <a:cxnLst/>
                <a:rect l="l" t="t" r="r" b="b"/>
                <a:pathLst>
                  <a:path w="30191" h="26847" extrusionOk="0">
                    <a:moveTo>
                      <a:pt x="4246" y="1098"/>
                    </a:moveTo>
                    <a:cubicBezTo>
                      <a:pt x="2614" y="1804"/>
                      <a:pt x="1281" y="3358"/>
                      <a:pt x="602" y="5409"/>
                    </a:cubicBezTo>
                    <a:cubicBezTo>
                      <a:pt x="236" y="6533"/>
                      <a:pt x="66" y="7695"/>
                      <a:pt x="1" y="8897"/>
                    </a:cubicBezTo>
                    <a:cubicBezTo>
                      <a:pt x="223" y="9459"/>
                      <a:pt x="458" y="10021"/>
                      <a:pt x="693" y="10569"/>
                    </a:cubicBezTo>
                    <a:cubicBezTo>
                      <a:pt x="706" y="8845"/>
                      <a:pt x="798" y="7186"/>
                      <a:pt x="1307" y="5644"/>
                    </a:cubicBezTo>
                    <a:cubicBezTo>
                      <a:pt x="1882" y="3946"/>
                      <a:pt x="2966" y="2587"/>
                      <a:pt x="4273" y="1921"/>
                    </a:cubicBezTo>
                    <a:cubicBezTo>
                      <a:pt x="4260" y="1751"/>
                      <a:pt x="4260" y="1569"/>
                      <a:pt x="4260" y="1399"/>
                    </a:cubicBezTo>
                    <a:cubicBezTo>
                      <a:pt x="4260" y="1307"/>
                      <a:pt x="4246" y="1203"/>
                      <a:pt x="4246" y="1098"/>
                    </a:cubicBezTo>
                    <a:close/>
                    <a:moveTo>
                      <a:pt x="16565" y="1"/>
                    </a:moveTo>
                    <a:lnTo>
                      <a:pt x="16565" y="1"/>
                    </a:lnTo>
                    <a:cubicBezTo>
                      <a:pt x="16657" y="314"/>
                      <a:pt x="16748" y="615"/>
                      <a:pt x="16879" y="902"/>
                    </a:cubicBezTo>
                    <a:cubicBezTo>
                      <a:pt x="18904" y="1686"/>
                      <a:pt x="20693" y="3045"/>
                      <a:pt x="21974" y="4808"/>
                    </a:cubicBezTo>
                    <a:cubicBezTo>
                      <a:pt x="23411" y="6781"/>
                      <a:pt x="24181" y="9224"/>
                      <a:pt x="24155" y="11667"/>
                    </a:cubicBezTo>
                    <a:cubicBezTo>
                      <a:pt x="24142" y="11876"/>
                      <a:pt x="24312" y="12045"/>
                      <a:pt x="24521" y="12045"/>
                    </a:cubicBezTo>
                    <a:cubicBezTo>
                      <a:pt x="24730" y="12045"/>
                      <a:pt x="24900" y="11876"/>
                      <a:pt x="24900" y="11680"/>
                    </a:cubicBezTo>
                    <a:cubicBezTo>
                      <a:pt x="24939" y="9067"/>
                      <a:pt x="24103" y="6467"/>
                      <a:pt x="22574" y="4364"/>
                    </a:cubicBezTo>
                    <a:cubicBezTo>
                      <a:pt x="21085" y="2326"/>
                      <a:pt x="18969" y="785"/>
                      <a:pt x="16565" y="1"/>
                    </a:cubicBezTo>
                    <a:close/>
                    <a:moveTo>
                      <a:pt x="28439" y="16050"/>
                    </a:moveTo>
                    <a:cubicBezTo>
                      <a:pt x="28422" y="16050"/>
                      <a:pt x="28405" y="16052"/>
                      <a:pt x="28388" y="16056"/>
                    </a:cubicBezTo>
                    <a:cubicBezTo>
                      <a:pt x="28283" y="16082"/>
                      <a:pt x="28205" y="16200"/>
                      <a:pt x="28231" y="16317"/>
                    </a:cubicBezTo>
                    <a:lnTo>
                      <a:pt x="29224" y="20184"/>
                    </a:lnTo>
                    <a:cubicBezTo>
                      <a:pt x="29472" y="21151"/>
                      <a:pt x="29746" y="22235"/>
                      <a:pt x="29577" y="23280"/>
                    </a:cubicBezTo>
                    <a:cubicBezTo>
                      <a:pt x="29433" y="24168"/>
                      <a:pt x="28819" y="25213"/>
                      <a:pt x="27800" y="25396"/>
                    </a:cubicBezTo>
                    <a:cubicBezTo>
                      <a:pt x="27682" y="25422"/>
                      <a:pt x="27604" y="25527"/>
                      <a:pt x="27630" y="25644"/>
                    </a:cubicBezTo>
                    <a:cubicBezTo>
                      <a:pt x="27643" y="25749"/>
                      <a:pt x="27735" y="25827"/>
                      <a:pt x="27839" y="25827"/>
                    </a:cubicBezTo>
                    <a:lnTo>
                      <a:pt x="27878" y="25814"/>
                    </a:lnTo>
                    <a:cubicBezTo>
                      <a:pt x="29093" y="25592"/>
                      <a:pt x="29838" y="24377"/>
                      <a:pt x="30008" y="23345"/>
                    </a:cubicBezTo>
                    <a:cubicBezTo>
                      <a:pt x="30190" y="22222"/>
                      <a:pt x="29890" y="21085"/>
                      <a:pt x="29642" y="20079"/>
                    </a:cubicBezTo>
                    <a:lnTo>
                      <a:pt x="28649" y="16213"/>
                    </a:lnTo>
                    <a:cubicBezTo>
                      <a:pt x="28627" y="16112"/>
                      <a:pt x="28538" y="16050"/>
                      <a:pt x="28439" y="16050"/>
                    </a:cubicBezTo>
                    <a:close/>
                    <a:moveTo>
                      <a:pt x="20671" y="17047"/>
                    </a:moveTo>
                    <a:cubicBezTo>
                      <a:pt x="20563" y="17047"/>
                      <a:pt x="20470" y="17135"/>
                      <a:pt x="20458" y="17245"/>
                    </a:cubicBezTo>
                    <a:cubicBezTo>
                      <a:pt x="20236" y="19505"/>
                      <a:pt x="20249" y="21791"/>
                      <a:pt x="20524" y="24038"/>
                    </a:cubicBezTo>
                    <a:cubicBezTo>
                      <a:pt x="20589" y="24599"/>
                      <a:pt x="20680" y="25174"/>
                      <a:pt x="20994" y="25657"/>
                    </a:cubicBezTo>
                    <a:cubicBezTo>
                      <a:pt x="21320" y="26141"/>
                      <a:pt x="21882" y="26507"/>
                      <a:pt x="22574" y="26689"/>
                    </a:cubicBezTo>
                    <a:cubicBezTo>
                      <a:pt x="23175" y="26833"/>
                      <a:pt x="23789" y="26846"/>
                      <a:pt x="24377" y="26846"/>
                    </a:cubicBezTo>
                    <a:cubicBezTo>
                      <a:pt x="24495" y="26846"/>
                      <a:pt x="24586" y="26742"/>
                      <a:pt x="24586" y="26624"/>
                    </a:cubicBezTo>
                    <a:cubicBezTo>
                      <a:pt x="24586" y="26507"/>
                      <a:pt x="24495" y="26415"/>
                      <a:pt x="24377" y="26415"/>
                    </a:cubicBezTo>
                    <a:cubicBezTo>
                      <a:pt x="23816" y="26415"/>
                      <a:pt x="23228" y="26415"/>
                      <a:pt x="22679" y="26271"/>
                    </a:cubicBezTo>
                    <a:cubicBezTo>
                      <a:pt x="22091" y="26128"/>
                      <a:pt x="21621" y="25814"/>
                      <a:pt x="21347" y="25422"/>
                    </a:cubicBezTo>
                    <a:cubicBezTo>
                      <a:pt x="21085" y="25017"/>
                      <a:pt x="21007" y="24521"/>
                      <a:pt x="20942" y="23998"/>
                    </a:cubicBezTo>
                    <a:cubicBezTo>
                      <a:pt x="20680" y="21765"/>
                      <a:pt x="20667" y="19505"/>
                      <a:pt x="20876" y="17284"/>
                    </a:cubicBezTo>
                    <a:cubicBezTo>
                      <a:pt x="20889" y="17166"/>
                      <a:pt x="20811" y="17062"/>
                      <a:pt x="20693" y="17049"/>
                    </a:cubicBezTo>
                    <a:cubicBezTo>
                      <a:pt x="20686" y="17048"/>
                      <a:pt x="20678" y="17047"/>
                      <a:pt x="20671" y="1704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52"/>
              <p:cNvSpPr/>
              <p:nvPr/>
            </p:nvSpPr>
            <p:spPr>
              <a:xfrm>
                <a:off x="6975880" y="3106590"/>
                <a:ext cx="235440" cy="442809"/>
              </a:xfrm>
              <a:custGeom>
                <a:avLst/>
                <a:gdLst/>
                <a:ahLst/>
                <a:cxnLst/>
                <a:rect l="l" t="t" r="r" b="b"/>
                <a:pathLst>
                  <a:path w="8505" h="15996" extrusionOk="0">
                    <a:moveTo>
                      <a:pt x="4352" y="0"/>
                    </a:moveTo>
                    <a:cubicBezTo>
                      <a:pt x="3917" y="0"/>
                      <a:pt x="3478" y="120"/>
                      <a:pt x="3083" y="330"/>
                    </a:cubicBezTo>
                    <a:cubicBezTo>
                      <a:pt x="2456" y="657"/>
                      <a:pt x="1947" y="1192"/>
                      <a:pt x="1529" y="1767"/>
                    </a:cubicBezTo>
                    <a:cubicBezTo>
                      <a:pt x="549" y="3125"/>
                      <a:pt x="0" y="4798"/>
                      <a:pt x="0" y="6470"/>
                    </a:cubicBezTo>
                    <a:cubicBezTo>
                      <a:pt x="0" y="6596"/>
                      <a:pt x="241" y="6782"/>
                      <a:pt x="486" y="6782"/>
                    </a:cubicBezTo>
                    <a:cubicBezTo>
                      <a:pt x="520" y="6782"/>
                      <a:pt x="554" y="6778"/>
                      <a:pt x="588" y="6770"/>
                    </a:cubicBezTo>
                    <a:cubicBezTo>
                      <a:pt x="863" y="6718"/>
                      <a:pt x="1058" y="6457"/>
                      <a:pt x="1137" y="6195"/>
                    </a:cubicBezTo>
                    <a:cubicBezTo>
                      <a:pt x="1215" y="5921"/>
                      <a:pt x="1202" y="5647"/>
                      <a:pt x="1215" y="5359"/>
                    </a:cubicBezTo>
                    <a:cubicBezTo>
                      <a:pt x="1254" y="4105"/>
                      <a:pt x="1725" y="2864"/>
                      <a:pt x="2522" y="1911"/>
                    </a:cubicBezTo>
                    <a:cubicBezTo>
                      <a:pt x="2974" y="1353"/>
                      <a:pt x="3623" y="868"/>
                      <a:pt x="4322" y="868"/>
                    </a:cubicBezTo>
                    <a:cubicBezTo>
                      <a:pt x="4409" y="868"/>
                      <a:pt x="4497" y="876"/>
                      <a:pt x="4586" y="892"/>
                    </a:cubicBezTo>
                    <a:cubicBezTo>
                      <a:pt x="5461" y="1048"/>
                      <a:pt x="5970" y="1937"/>
                      <a:pt x="6362" y="2734"/>
                    </a:cubicBezTo>
                    <a:cubicBezTo>
                      <a:pt x="6362" y="2812"/>
                      <a:pt x="6493" y="2969"/>
                      <a:pt x="6519" y="3034"/>
                    </a:cubicBezTo>
                    <a:cubicBezTo>
                      <a:pt x="6584" y="3152"/>
                      <a:pt x="6637" y="3269"/>
                      <a:pt x="6702" y="3387"/>
                    </a:cubicBezTo>
                    <a:cubicBezTo>
                      <a:pt x="6819" y="3622"/>
                      <a:pt x="6924" y="3844"/>
                      <a:pt x="7042" y="4079"/>
                    </a:cubicBezTo>
                    <a:cubicBezTo>
                      <a:pt x="7159" y="4314"/>
                      <a:pt x="7277" y="4536"/>
                      <a:pt x="7394" y="4771"/>
                    </a:cubicBezTo>
                    <a:cubicBezTo>
                      <a:pt x="7486" y="4954"/>
                      <a:pt x="7551" y="5163"/>
                      <a:pt x="7656" y="5346"/>
                    </a:cubicBezTo>
                    <a:cubicBezTo>
                      <a:pt x="7708" y="5412"/>
                      <a:pt x="7760" y="5477"/>
                      <a:pt x="7838" y="5516"/>
                    </a:cubicBezTo>
                    <a:cubicBezTo>
                      <a:pt x="7878" y="5542"/>
                      <a:pt x="7917" y="5555"/>
                      <a:pt x="7969" y="5568"/>
                    </a:cubicBezTo>
                    <a:cubicBezTo>
                      <a:pt x="8032" y="5577"/>
                      <a:pt x="8089" y="5593"/>
                      <a:pt x="8148" y="5593"/>
                    </a:cubicBezTo>
                    <a:cubicBezTo>
                      <a:pt x="8175" y="5593"/>
                      <a:pt x="8202" y="5590"/>
                      <a:pt x="8230" y="5581"/>
                    </a:cubicBezTo>
                    <a:cubicBezTo>
                      <a:pt x="8426" y="5555"/>
                      <a:pt x="8452" y="5399"/>
                      <a:pt x="8465" y="5216"/>
                    </a:cubicBezTo>
                    <a:cubicBezTo>
                      <a:pt x="8505" y="4928"/>
                      <a:pt x="8413" y="4628"/>
                      <a:pt x="8309" y="4353"/>
                    </a:cubicBezTo>
                    <a:cubicBezTo>
                      <a:pt x="7891" y="3217"/>
                      <a:pt x="7264" y="2146"/>
                      <a:pt x="6480" y="1205"/>
                    </a:cubicBezTo>
                    <a:cubicBezTo>
                      <a:pt x="6114" y="774"/>
                      <a:pt x="5683" y="343"/>
                      <a:pt x="5147" y="147"/>
                    </a:cubicBezTo>
                    <a:cubicBezTo>
                      <a:pt x="4892" y="47"/>
                      <a:pt x="4623" y="0"/>
                      <a:pt x="4352" y="0"/>
                    </a:cubicBezTo>
                    <a:close/>
                    <a:moveTo>
                      <a:pt x="7616" y="14007"/>
                    </a:moveTo>
                    <a:cubicBezTo>
                      <a:pt x="7446" y="14020"/>
                      <a:pt x="7277" y="14073"/>
                      <a:pt x="7107" y="14125"/>
                    </a:cubicBezTo>
                    <a:cubicBezTo>
                      <a:pt x="6885" y="14190"/>
                      <a:pt x="6650" y="14256"/>
                      <a:pt x="6414" y="14321"/>
                    </a:cubicBezTo>
                    <a:cubicBezTo>
                      <a:pt x="6349" y="14334"/>
                      <a:pt x="6271" y="14360"/>
                      <a:pt x="6232" y="14412"/>
                    </a:cubicBezTo>
                    <a:cubicBezTo>
                      <a:pt x="6179" y="14504"/>
                      <a:pt x="6219" y="14608"/>
                      <a:pt x="6271" y="14700"/>
                    </a:cubicBezTo>
                    <a:cubicBezTo>
                      <a:pt x="6349" y="14896"/>
                      <a:pt x="6441" y="15092"/>
                      <a:pt x="6532" y="15301"/>
                    </a:cubicBezTo>
                    <a:cubicBezTo>
                      <a:pt x="6584" y="15405"/>
                      <a:pt x="6663" y="15536"/>
                      <a:pt x="6780" y="15549"/>
                    </a:cubicBezTo>
                    <a:cubicBezTo>
                      <a:pt x="6859" y="15549"/>
                      <a:pt x="6937" y="15510"/>
                      <a:pt x="7002" y="15457"/>
                    </a:cubicBezTo>
                    <a:cubicBezTo>
                      <a:pt x="7290" y="15261"/>
                      <a:pt x="7642" y="15079"/>
                      <a:pt x="7904" y="14830"/>
                    </a:cubicBezTo>
                    <a:cubicBezTo>
                      <a:pt x="7995" y="14739"/>
                      <a:pt x="8008" y="14674"/>
                      <a:pt x="7956" y="14556"/>
                    </a:cubicBezTo>
                    <a:cubicBezTo>
                      <a:pt x="7891" y="14412"/>
                      <a:pt x="7838" y="14256"/>
                      <a:pt x="7773" y="14112"/>
                    </a:cubicBezTo>
                    <a:cubicBezTo>
                      <a:pt x="7760" y="14086"/>
                      <a:pt x="7747" y="14047"/>
                      <a:pt x="7734" y="14033"/>
                    </a:cubicBezTo>
                    <a:cubicBezTo>
                      <a:pt x="7695" y="14007"/>
                      <a:pt x="7656" y="14007"/>
                      <a:pt x="7616" y="14007"/>
                    </a:cubicBezTo>
                    <a:close/>
                    <a:moveTo>
                      <a:pt x="5231" y="14692"/>
                    </a:moveTo>
                    <a:cubicBezTo>
                      <a:pt x="5182" y="14692"/>
                      <a:pt x="5130" y="14705"/>
                      <a:pt x="5082" y="14713"/>
                    </a:cubicBezTo>
                    <a:cubicBezTo>
                      <a:pt x="4729" y="14791"/>
                      <a:pt x="4337" y="14830"/>
                      <a:pt x="4011" y="14961"/>
                    </a:cubicBezTo>
                    <a:cubicBezTo>
                      <a:pt x="3893" y="15000"/>
                      <a:pt x="3854" y="15065"/>
                      <a:pt x="3854" y="15196"/>
                    </a:cubicBezTo>
                    <a:cubicBezTo>
                      <a:pt x="3854" y="15353"/>
                      <a:pt x="3854" y="15510"/>
                      <a:pt x="3854" y="15679"/>
                    </a:cubicBezTo>
                    <a:cubicBezTo>
                      <a:pt x="3854" y="15706"/>
                      <a:pt x="3854" y="15732"/>
                      <a:pt x="3867" y="15758"/>
                    </a:cubicBezTo>
                    <a:cubicBezTo>
                      <a:pt x="3893" y="15797"/>
                      <a:pt x="3932" y="15810"/>
                      <a:pt x="3972" y="15823"/>
                    </a:cubicBezTo>
                    <a:cubicBezTo>
                      <a:pt x="4128" y="15875"/>
                      <a:pt x="4311" y="15902"/>
                      <a:pt x="4481" y="15915"/>
                    </a:cubicBezTo>
                    <a:cubicBezTo>
                      <a:pt x="4716" y="15941"/>
                      <a:pt x="4951" y="15967"/>
                      <a:pt x="5187" y="15993"/>
                    </a:cubicBezTo>
                    <a:cubicBezTo>
                      <a:pt x="5218" y="15993"/>
                      <a:pt x="5249" y="15995"/>
                      <a:pt x="5279" y="15995"/>
                    </a:cubicBezTo>
                    <a:cubicBezTo>
                      <a:pt x="5323" y="15995"/>
                      <a:pt x="5364" y="15990"/>
                      <a:pt x="5396" y="15967"/>
                    </a:cubicBezTo>
                    <a:cubicBezTo>
                      <a:pt x="5474" y="15902"/>
                      <a:pt x="5487" y="15797"/>
                      <a:pt x="5474" y="15693"/>
                    </a:cubicBezTo>
                    <a:cubicBezTo>
                      <a:pt x="5474" y="15470"/>
                      <a:pt x="5461" y="15261"/>
                      <a:pt x="5448" y="15039"/>
                    </a:cubicBezTo>
                    <a:cubicBezTo>
                      <a:pt x="5448" y="14922"/>
                      <a:pt x="5422" y="14778"/>
                      <a:pt x="5317" y="14713"/>
                    </a:cubicBezTo>
                    <a:cubicBezTo>
                      <a:pt x="5292" y="14697"/>
                      <a:pt x="5262" y="14692"/>
                      <a:pt x="5231" y="146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06" name="Picture 105">
            <a:extLst>
              <a:ext uri="{FF2B5EF4-FFF2-40B4-BE49-F238E27FC236}">
                <a16:creationId xmlns:a16="http://schemas.microsoft.com/office/drawing/2014/main" id="{F9311E8F-5AF4-A94B-ACB5-2E3637E82B19}"/>
              </a:ext>
            </a:extLst>
          </p:cNvPr>
          <p:cNvPicPr>
            <a:picLocks noChangeAspect="1"/>
          </p:cNvPicPr>
          <p:nvPr/>
        </p:nvPicPr>
        <p:blipFill>
          <a:blip r:embed="rId3"/>
          <a:stretch>
            <a:fillRect/>
          </a:stretch>
        </p:blipFill>
        <p:spPr>
          <a:xfrm>
            <a:off x="793077" y="1747425"/>
            <a:ext cx="5617967" cy="292478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729"/>
        <p:cNvGrpSpPr/>
        <p:nvPr/>
      </p:nvGrpSpPr>
      <p:grpSpPr>
        <a:xfrm>
          <a:off x="0" y="0"/>
          <a:ext cx="0" cy="0"/>
          <a:chOff x="0" y="0"/>
          <a:chExt cx="0" cy="0"/>
        </a:xfrm>
      </p:grpSpPr>
      <p:sp>
        <p:nvSpPr>
          <p:cNvPr id="1730" name="Google Shape;1730;p58"/>
          <p:cNvSpPr txBox="1">
            <a:spLocks noGrp="1"/>
          </p:cNvSpPr>
          <p:nvPr>
            <p:ph type="title"/>
          </p:nvPr>
        </p:nvSpPr>
        <p:spPr>
          <a:xfrm>
            <a:off x="1456576" y="126878"/>
            <a:ext cx="6298948" cy="1059815"/>
          </a:xfrm>
          <a:prstGeom prst="rect">
            <a:avLst/>
          </a:prstGeom>
        </p:spPr>
        <p:txBody>
          <a:bodyPr spcFirstLastPara="1" wrap="square" lIns="91425" tIns="91425" rIns="91425" bIns="91425" anchor="ctr" anchorCtr="0">
            <a:noAutofit/>
          </a:bodyPr>
          <a:lstStyle/>
          <a:p>
            <a:pPr lvl="0"/>
            <a:r>
              <a:rPr lang="en-US" sz="3600" dirty="0">
                <a:solidFill>
                  <a:schemeClr val="accent1"/>
                </a:solidFill>
              </a:rPr>
              <a:t>COMPLICATIONS</a:t>
            </a:r>
            <a:r>
              <a:rPr lang="en-US" sz="4000" dirty="0"/>
              <a:t> </a:t>
            </a:r>
            <a:endParaRPr sz="4000" dirty="0">
              <a:solidFill>
                <a:schemeClr val="accent1"/>
              </a:solidFill>
            </a:endParaRPr>
          </a:p>
        </p:txBody>
      </p:sp>
      <p:sp>
        <p:nvSpPr>
          <p:cNvPr id="1732" name="Google Shape;1732;p58"/>
          <p:cNvSpPr/>
          <p:nvPr/>
        </p:nvSpPr>
        <p:spPr>
          <a:xfrm flipH="1">
            <a:off x="3731013" y="4013540"/>
            <a:ext cx="68123" cy="64985"/>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342900" lvl="0" indent="-342900" algn="l" rtl="0">
              <a:spcBef>
                <a:spcPts val="0"/>
              </a:spcBef>
              <a:spcAft>
                <a:spcPts val="0"/>
              </a:spcAft>
              <a:buFont typeface="Wingdings" pitchFamily="2" charset="2"/>
              <a:buChar char="§"/>
            </a:pPr>
            <a:endParaRPr/>
          </a:p>
        </p:txBody>
      </p:sp>
      <p:sp>
        <p:nvSpPr>
          <p:cNvPr id="1733" name="Google Shape;1733;p58"/>
          <p:cNvSpPr/>
          <p:nvPr/>
        </p:nvSpPr>
        <p:spPr>
          <a:xfrm flipH="1">
            <a:off x="2229098" y="4317742"/>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342900" lvl="0" indent="-342900" algn="l" rtl="0">
              <a:spcBef>
                <a:spcPts val="0"/>
              </a:spcBef>
              <a:spcAft>
                <a:spcPts val="0"/>
              </a:spcAft>
              <a:buFont typeface="Wingdings" pitchFamily="2" charset="2"/>
              <a:buChar char="§"/>
            </a:pPr>
            <a:endParaRPr/>
          </a:p>
        </p:txBody>
      </p:sp>
      <p:sp>
        <p:nvSpPr>
          <p:cNvPr id="1734" name="Google Shape;1734;p58"/>
          <p:cNvSpPr/>
          <p:nvPr/>
        </p:nvSpPr>
        <p:spPr>
          <a:xfrm rot="5735881">
            <a:off x="6900571" y="1174077"/>
            <a:ext cx="143061" cy="117729"/>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58"/>
          <p:cNvSpPr/>
          <p:nvPr/>
        </p:nvSpPr>
        <p:spPr>
          <a:xfrm>
            <a:off x="8511300" y="1084123"/>
            <a:ext cx="205140" cy="205140"/>
          </a:xfrm>
          <a:custGeom>
            <a:avLst/>
            <a:gdLst/>
            <a:ahLst/>
            <a:cxnLst/>
            <a:rect l="l" t="t" r="r" b="b"/>
            <a:pathLst>
              <a:path w="7602" h="7602" extrusionOk="0">
                <a:moveTo>
                  <a:pt x="2648" y="1"/>
                </a:moveTo>
                <a:cubicBezTo>
                  <a:pt x="2420" y="1"/>
                  <a:pt x="2237" y="183"/>
                  <a:pt x="2237" y="434"/>
                </a:cubicBezTo>
                <a:lnTo>
                  <a:pt x="2237" y="1804"/>
                </a:lnTo>
                <a:cubicBezTo>
                  <a:pt x="2237" y="2032"/>
                  <a:pt x="2032" y="2215"/>
                  <a:pt x="1804" y="2215"/>
                </a:cubicBezTo>
                <a:lnTo>
                  <a:pt x="434" y="2215"/>
                </a:lnTo>
                <a:cubicBezTo>
                  <a:pt x="206" y="2215"/>
                  <a:pt x="0" y="2420"/>
                  <a:pt x="0" y="2648"/>
                </a:cubicBezTo>
                <a:lnTo>
                  <a:pt x="0" y="4954"/>
                </a:lnTo>
                <a:cubicBezTo>
                  <a:pt x="0" y="5182"/>
                  <a:pt x="206" y="5387"/>
                  <a:pt x="434" y="5387"/>
                </a:cubicBezTo>
                <a:lnTo>
                  <a:pt x="1804" y="5387"/>
                </a:lnTo>
                <a:cubicBezTo>
                  <a:pt x="2032" y="5387"/>
                  <a:pt x="2237" y="5570"/>
                  <a:pt x="2237" y="5798"/>
                </a:cubicBezTo>
                <a:lnTo>
                  <a:pt x="2237" y="7168"/>
                </a:lnTo>
                <a:cubicBezTo>
                  <a:pt x="2237" y="7419"/>
                  <a:pt x="2420" y="7601"/>
                  <a:pt x="2648" y="7601"/>
                </a:cubicBezTo>
                <a:lnTo>
                  <a:pt x="4976" y="7601"/>
                </a:lnTo>
                <a:cubicBezTo>
                  <a:pt x="5205" y="7601"/>
                  <a:pt x="5387" y="7419"/>
                  <a:pt x="5387" y="7168"/>
                </a:cubicBezTo>
                <a:lnTo>
                  <a:pt x="5387" y="5798"/>
                </a:lnTo>
                <a:cubicBezTo>
                  <a:pt x="5387" y="5570"/>
                  <a:pt x="5570" y="5387"/>
                  <a:pt x="5798" y="5387"/>
                </a:cubicBezTo>
                <a:lnTo>
                  <a:pt x="7190" y="5387"/>
                </a:lnTo>
                <a:cubicBezTo>
                  <a:pt x="7419" y="5387"/>
                  <a:pt x="7601" y="5182"/>
                  <a:pt x="7601" y="4954"/>
                </a:cubicBezTo>
                <a:lnTo>
                  <a:pt x="7601" y="2648"/>
                </a:lnTo>
                <a:cubicBezTo>
                  <a:pt x="7601" y="2420"/>
                  <a:pt x="7419" y="2215"/>
                  <a:pt x="7190" y="2215"/>
                </a:cubicBezTo>
                <a:lnTo>
                  <a:pt x="5798" y="2215"/>
                </a:lnTo>
                <a:cubicBezTo>
                  <a:pt x="5570" y="2215"/>
                  <a:pt x="5387" y="2032"/>
                  <a:pt x="5387" y="1804"/>
                </a:cubicBezTo>
                <a:lnTo>
                  <a:pt x="5387" y="434"/>
                </a:lnTo>
                <a:cubicBezTo>
                  <a:pt x="5387" y="183"/>
                  <a:pt x="5205" y="1"/>
                  <a:pt x="49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58"/>
          <p:cNvSpPr/>
          <p:nvPr/>
        </p:nvSpPr>
        <p:spPr>
          <a:xfrm>
            <a:off x="652400" y="1662764"/>
            <a:ext cx="204519" cy="204519"/>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91425" tIns="91425" rIns="91425" bIns="91425" anchor="ctr" anchorCtr="0">
            <a:noAutofit/>
          </a:bodyPr>
          <a:lstStyle/>
          <a:p>
            <a:pPr marL="342900" lvl="0" indent="-342900" algn="l" rtl="0">
              <a:spcBef>
                <a:spcPts val="0"/>
              </a:spcBef>
              <a:spcAft>
                <a:spcPts val="0"/>
              </a:spcAft>
              <a:buFont typeface="Wingdings" pitchFamily="2" charset="2"/>
              <a:buChar char="§"/>
            </a:pPr>
            <a:endParaRPr/>
          </a:p>
        </p:txBody>
      </p:sp>
      <p:sp>
        <p:nvSpPr>
          <p:cNvPr id="1737" name="Google Shape;1737;p58"/>
          <p:cNvSpPr/>
          <p:nvPr/>
        </p:nvSpPr>
        <p:spPr>
          <a:xfrm>
            <a:off x="4606050" y="3652689"/>
            <a:ext cx="204519" cy="204519"/>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91425" tIns="91425" rIns="91425" bIns="91425" anchor="ctr" anchorCtr="0">
            <a:noAutofit/>
          </a:bodyPr>
          <a:lstStyle/>
          <a:p>
            <a:pPr marL="342900" lvl="0" indent="-342900" algn="l" rtl="0">
              <a:spcBef>
                <a:spcPts val="0"/>
              </a:spcBef>
              <a:spcAft>
                <a:spcPts val="0"/>
              </a:spcAft>
              <a:buFont typeface="Wingdings" pitchFamily="2" charset="2"/>
              <a:buChar char="§"/>
            </a:pPr>
            <a:endParaRPr/>
          </a:p>
        </p:txBody>
      </p:sp>
      <p:sp>
        <p:nvSpPr>
          <p:cNvPr id="1738" name="Google Shape;1738;p58"/>
          <p:cNvSpPr/>
          <p:nvPr/>
        </p:nvSpPr>
        <p:spPr>
          <a:xfrm>
            <a:off x="2190622" y="712605"/>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58"/>
          <p:cNvSpPr/>
          <p:nvPr/>
        </p:nvSpPr>
        <p:spPr>
          <a:xfrm flipH="1">
            <a:off x="5575668" y="3772813"/>
            <a:ext cx="174640" cy="113416"/>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342900" lvl="0" indent="-342900" algn="l" rtl="0">
              <a:spcBef>
                <a:spcPts val="0"/>
              </a:spcBef>
              <a:spcAft>
                <a:spcPts val="0"/>
              </a:spcAft>
              <a:buFont typeface="Wingdings" pitchFamily="2" charset="2"/>
              <a:buChar char="§"/>
            </a:pPr>
            <a:endParaRPr/>
          </a:p>
        </p:txBody>
      </p:sp>
      <p:grpSp>
        <p:nvGrpSpPr>
          <p:cNvPr id="1740" name="Google Shape;1740;p58"/>
          <p:cNvGrpSpPr/>
          <p:nvPr/>
        </p:nvGrpSpPr>
        <p:grpSpPr>
          <a:xfrm>
            <a:off x="1882315" y="1442124"/>
            <a:ext cx="150927" cy="143533"/>
            <a:chOff x="3716290" y="4256524"/>
            <a:chExt cx="150927" cy="143533"/>
          </a:xfrm>
        </p:grpSpPr>
        <p:sp>
          <p:nvSpPr>
            <p:cNvPr id="1741" name="Google Shape;1741;p58"/>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342900" lvl="0" indent="-342900" algn="l" rtl="0">
                <a:spcBef>
                  <a:spcPts val="0"/>
                </a:spcBef>
                <a:spcAft>
                  <a:spcPts val="0"/>
                </a:spcAft>
                <a:buFont typeface="Wingdings" pitchFamily="2" charset="2"/>
                <a:buChar char="§"/>
              </a:pPr>
              <a:endParaRPr/>
            </a:p>
          </p:txBody>
        </p:sp>
        <p:sp>
          <p:nvSpPr>
            <p:cNvPr id="1742" name="Google Shape;1742;p58"/>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342900" lvl="0" indent="-342900" algn="l" rtl="0">
                <a:spcBef>
                  <a:spcPts val="0"/>
                </a:spcBef>
                <a:spcAft>
                  <a:spcPts val="0"/>
                </a:spcAft>
                <a:buFont typeface="Wingdings" pitchFamily="2" charset="2"/>
                <a:buChar char="§"/>
              </a:pPr>
              <a:endParaRPr/>
            </a:p>
          </p:txBody>
        </p:sp>
        <p:sp>
          <p:nvSpPr>
            <p:cNvPr id="1743" name="Google Shape;1743;p58"/>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342900" lvl="0" indent="-342900" algn="l" rtl="0">
                <a:spcBef>
                  <a:spcPts val="0"/>
                </a:spcBef>
                <a:spcAft>
                  <a:spcPts val="0"/>
                </a:spcAft>
                <a:buFont typeface="Wingdings" pitchFamily="2" charset="2"/>
                <a:buChar char="§"/>
              </a:pPr>
              <a:endParaRPr/>
            </a:p>
          </p:txBody>
        </p:sp>
      </p:grpSp>
      <p:grpSp>
        <p:nvGrpSpPr>
          <p:cNvPr id="1744" name="Google Shape;1744;p58"/>
          <p:cNvGrpSpPr/>
          <p:nvPr/>
        </p:nvGrpSpPr>
        <p:grpSpPr>
          <a:xfrm rot="-5712340">
            <a:off x="1378826" y="674016"/>
            <a:ext cx="199303" cy="251690"/>
            <a:chOff x="3311031" y="3025663"/>
            <a:chExt cx="308584" cy="389695"/>
          </a:xfrm>
        </p:grpSpPr>
        <p:sp>
          <p:nvSpPr>
            <p:cNvPr id="1745" name="Google Shape;1745;p58"/>
            <p:cNvSpPr/>
            <p:nvPr/>
          </p:nvSpPr>
          <p:spPr>
            <a:xfrm flipH="1">
              <a:off x="3311031" y="3025663"/>
              <a:ext cx="308584" cy="389695"/>
            </a:xfrm>
            <a:custGeom>
              <a:avLst/>
              <a:gdLst/>
              <a:ahLst/>
              <a:cxnLst/>
              <a:rect l="l" t="t" r="r" b="b"/>
              <a:pathLst>
                <a:path w="15408" h="19458" extrusionOk="0">
                  <a:moveTo>
                    <a:pt x="11748" y="0"/>
                  </a:moveTo>
                  <a:cubicBezTo>
                    <a:pt x="11325" y="0"/>
                    <a:pt x="10903" y="69"/>
                    <a:pt x="10501" y="209"/>
                  </a:cubicBezTo>
                  <a:cubicBezTo>
                    <a:pt x="8789" y="802"/>
                    <a:pt x="7716" y="2445"/>
                    <a:pt x="6757" y="3998"/>
                  </a:cubicBezTo>
                  <a:cubicBezTo>
                    <a:pt x="4771" y="7239"/>
                    <a:pt x="2786" y="10503"/>
                    <a:pt x="777" y="13744"/>
                  </a:cubicBezTo>
                  <a:cubicBezTo>
                    <a:pt x="1" y="15022"/>
                    <a:pt x="161" y="17008"/>
                    <a:pt x="1279" y="18263"/>
                  </a:cubicBezTo>
                  <a:cubicBezTo>
                    <a:pt x="1958" y="19027"/>
                    <a:pt x="2996" y="19458"/>
                    <a:pt x="4019" y="19458"/>
                  </a:cubicBezTo>
                  <a:cubicBezTo>
                    <a:pt x="4647" y="19458"/>
                    <a:pt x="5269" y="19295"/>
                    <a:pt x="5799" y="18948"/>
                  </a:cubicBezTo>
                  <a:cubicBezTo>
                    <a:pt x="6278" y="18629"/>
                    <a:pt x="6666" y="18218"/>
                    <a:pt x="7031" y="17761"/>
                  </a:cubicBezTo>
                  <a:cubicBezTo>
                    <a:pt x="7579" y="17099"/>
                    <a:pt x="8058" y="16392"/>
                    <a:pt x="8538" y="15661"/>
                  </a:cubicBezTo>
                  <a:cubicBezTo>
                    <a:pt x="10683" y="12443"/>
                    <a:pt x="12852" y="9225"/>
                    <a:pt x="14586" y="5755"/>
                  </a:cubicBezTo>
                  <a:cubicBezTo>
                    <a:pt x="14906" y="5116"/>
                    <a:pt x="15225" y="4431"/>
                    <a:pt x="15294" y="3701"/>
                  </a:cubicBezTo>
                  <a:cubicBezTo>
                    <a:pt x="15408" y="2537"/>
                    <a:pt x="14837" y="1327"/>
                    <a:pt x="13879" y="642"/>
                  </a:cubicBezTo>
                  <a:cubicBezTo>
                    <a:pt x="13250" y="218"/>
                    <a:pt x="12500" y="0"/>
                    <a:pt x="11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58"/>
            <p:cNvSpPr/>
            <p:nvPr/>
          </p:nvSpPr>
          <p:spPr>
            <a:xfrm flipH="1">
              <a:off x="3311033" y="3038519"/>
              <a:ext cx="285712" cy="376837"/>
            </a:xfrm>
            <a:custGeom>
              <a:avLst/>
              <a:gdLst/>
              <a:ahLst/>
              <a:cxnLst/>
              <a:rect l="l" t="t" r="r" b="b"/>
              <a:pathLst>
                <a:path w="14266" h="18816" extrusionOk="0">
                  <a:moveTo>
                    <a:pt x="12737" y="0"/>
                  </a:moveTo>
                  <a:cubicBezTo>
                    <a:pt x="12737" y="0"/>
                    <a:pt x="13262" y="2306"/>
                    <a:pt x="11641" y="4816"/>
                  </a:cubicBezTo>
                  <a:cubicBezTo>
                    <a:pt x="10020" y="7327"/>
                    <a:pt x="5181" y="15156"/>
                    <a:pt x="3903" y="16571"/>
                  </a:cubicBezTo>
                  <a:cubicBezTo>
                    <a:pt x="3155" y="17401"/>
                    <a:pt x="1970" y="17599"/>
                    <a:pt x="1100" y="17599"/>
                  </a:cubicBezTo>
                  <a:cubicBezTo>
                    <a:pt x="510" y="17599"/>
                    <a:pt x="65" y="17508"/>
                    <a:pt x="0" y="17462"/>
                  </a:cubicBezTo>
                  <a:lnTo>
                    <a:pt x="0" y="17462"/>
                  </a:lnTo>
                  <a:cubicBezTo>
                    <a:pt x="46" y="17507"/>
                    <a:pt x="91" y="17553"/>
                    <a:pt x="137" y="17621"/>
                  </a:cubicBezTo>
                  <a:cubicBezTo>
                    <a:pt x="816" y="18385"/>
                    <a:pt x="1854" y="18816"/>
                    <a:pt x="2877" y="18816"/>
                  </a:cubicBezTo>
                  <a:cubicBezTo>
                    <a:pt x="3505" y="18816"/>
                    <a:pt x="4127" y="18653"/>
                    <a:pt x="4657" y="18306"/>
                  </a:cubicBezTo>
                  <a:cubicBezTo>
                    <a:pt x="5136" y="17987"/>
                    <a:pt x="5524" y="17576"/>
                    <a:pt x="5889" y="17119"/>
                  </a:cubicBezTo>
                  <a:cubicBezTo>
                    <a:pt x="6414" y="16457"/>
                    <a:pt x="6916" y="15750"/>
                    <a:pt x="7396" y="15019"/>
                  </a:cubicBezTo>
                  <a:cubicBezTo>
                    <a:pt x="9541" y="11801"/>
                    <a:pt x="11710" y="8583"/>
                    <a:pt x="13444" y="5113"/>
                  </a:cubicBezTo>
                  <a:cubicBezTo>
                    <a:pt x="13764" y="4474"/>
                    <a:pt x="14083" y="3789"/>
                    <a:pt x="14152" y="3059"/>
                  </a:cubicBezTo>
                  <a:cubicBezTo>
                    <a:pt x="14266" y="1895"/>
                    <a:pt x="13695" y="685"/>
                    <a:pt x="12737" y="0"/>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58"/>
            <p:cNvSpPr/>
            <p:nvPr/>
          </p:nvSpPr>
          <p:spPr>
            <a:xfrm flipH="1">
              <a:off x="3397429" y="3183403"/>
              <a:ext cx="222185" cy="231938"/>
            </a:xfrm>
            <a:custGeom>
              <a:avLst/>
              <a:gdLst/>
              <a:ahLst/>
              <a:cxnLst/>
              <a:rect l="l" t="t" r="r" b="b"/>
              <a:pathLst>
                <a:path w="11094" h="11581" extrusionOk="0">
                  <a:moveTo>
                    <a:pt x="4383" y="1"/>
                  </a:moveTo>
                  <a:cubicBezTo>
                    <a:pt x="3174" y="1964"/>
                    <a:pt x="1987" y="3927"/>
                    <a:pt x="777" y="5867"/>
                  </a:cubicBezTo>
                  <a:cubicBezTo>
                    <a:pt x="1" y="7145"/>
                    <a:pt x="161" y="9131"/>
                    <a:pt x="1279" y="10386"/>
                  </a:cubicBezTo>
                  <a:cubicBezTo>
                    <a:pt x="1958" y="11150"/>
                    <a:pt x="2996" y="11581"/>
                    <a:pt x="4019" y="11581"/>
                  </a:cubicBezTo>
                  <a:cubicBezTo>
                    <a:pt x="4647" y="11581"/>
                    <a:pt x="5269" y="11418"/>
                    <a:pt x="5799" y="11071"/>
                  </a:cubicBezTo>
                  <a:cubicBezTo>
                    <a:pt x="6278" y="10752"/>
                    <a:pt x="6666" y="10341"/>
                    <a:pt x="7031" y="9884"/>
                  </a:cubicBezTo>
                  <a:cubicBezTo>
                    <a:pt x="7579" y="9222"/>
                    <a:pt x="8058" y="8515"/>
                    <a:pt x="8538" y="7784"/>
                  </a:cubicBezTo>
                  <a:cubicBezTo>
                    <a:pt x="9382" y="6506"/>
                    <a:pt x="10249" y="5228"/>
                    <a:pt x="11094" y="3927"/>
                  </a:cubicBezTo>
                  <a:lnTo>
                    <a:pt x="11094" y="3927"/>
                  </a:lnTo>
                  <a:cubicBezTo>
                    <a:pt x="10803" y="3978"/>
                    <a:pt x="10510" y="4002"/>
                    <a:pt x="10218" y="4002"/>
                  </a:cubicBezTo>
                  <a:cubicBezTo>
                    <a:pt x="9207" y="4002"/>
                    <a:pt x="8203" y="3718"/>
                    <a:pt x="7282" y="3311"/>
                  </a:cubicBezTo>
                  <a:cubicBezTo>
                    <a:pt x="6575" y="2991"/>
                    <a:pt x="5890" y="2603"/>
                    <a:pt x="5365" y="2055"/>
                  </a:cubicBezTo>
                  <a:cubicBezTo>
                    <a:pt x="4817" y="1507"/>
                    <a:pt x="4429" y="777"/>
                    <a:pt x="4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58"/>
            <p:cNvSpPr/>
            <p:nvPr/>
          </p:nvSpPr>
          <p:spPr>
            <a:xfrm flipH="1">
              <a:off x="3397432" y="3259740"/>
              <a:ext cx="199314" cy="155594"/>
            </a:xfrm>
            <a:custGeom>
              <a:avLst/>
              <a:gdLst/>
              <a:ahLst/>
              <a:cxnLst/>
              <a:rect l="l" t="t" r="r" b="b"/>
              <a:pathLst>
                <a:path w="9952" h="7769" extrusionOk="0">
                  <a:moveTo>
                    <a:pt x="7669" y="1"/>
                  </a:moveTo>
                  <a:cubicBezTo>
                    <a:pt x="6095" y="2489"/>
                    <a:pt x="4542" y="4817"/>
                    <a:pt x="3903" y="5524"/>
                  </a:cubicBezTo>
                  <a:cubicBezTo>
                    <a:pt x="3155" y="6354"/>
                    <a:pt x="1970" y="6552"/>
                    <a:pt x="1100" y="6552"/>
                  </a:cubicBezTo>
                  <a:cubicBezTo>
                    <a:pt x="510" y="6552"/>
                    <a:pt x="65" y="6461"/>
                    <a:pt x="0" y="6415"/>
                  </a:cubicBezTo>
                  <a:lnTo>
                    <a:pt x="0" y="6415"/>
                  </a:lnTo>
                  <a:cubicBezTo>
                    <a:pt x="46" y="6460"/>
                    <a:pt x="91" y="6506"/>
                    <a:pt x="137" y="6574"/>
                  </a:cubicBezTo>
                  <a:cubicBezTo>
                    <a:pt x="816" y="7338"/>
                    <a:pt x="1854" y="7769"/>
                    <a:pt x="2877" y="7769"/>
                  </a:cubicBezTo>
                  <a:cubicBezTo>
                    <a:pt x="3505" y="7769"/>
                    <a:pt x="4127" y="7606"/>
                    <a:pt x="4657" y="7259"/>
                  </a:cubicBezTo>
                  <a:cubicBezTo>
                    <a:pt x="5136" y="6940"/>
                    <a:pt x="5524" y="6529"/>
                    <a:pt x="5889" y="6072"/>
                  </a:cubicBezTo>
                  <a:cubicBezTo>
                    <a:pt x="6437" y="5410"/>
                    <a:pt x="6916" y="4703"/>
                    <a:pt x="7396" y="3972"/>
                  </a:cubicBezTo>
                  <a:cubicBezTo>
                    <a:pt x="8240" y="2694"/>
                    <a:pt x="9107" y="1416"/>
                    <a:pt x="9952" y="115"/>
                  </a:cubicBezTo>
                  <a:lnTo>
                    <a:pt x="9952" y="115"/>
                  </a:lnTo>
                  <a:cubicBezTo>
                    <a:pt x="9679" y="164"/>
                    <a:pt x="9403" y="187"/>
                    <a:pt x="9126" y="187"/>
                  </a:cubicBezTo>
                  <a:cubicBezTo>
                    <a:pt x="8639" y="187"/>
                    <a:pt x="8150" y="117"/>
                    <a:pt x="76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9" name="Google Shape;1749;p58"/>
          <p:cNvGrpSpPr/>
          <p:nvPr/>
        </p:nvGrpSpPr>
        <p:grpSpPr>
          <a:xfrm>
            <a:off x="7379102" y="461577"/>
            <a:ext cx="355216" cy="305683"/>
            <a:chOff x="2581492" y="1663973"/>
            <a:chExt cx="447094" cy="384748"/>
          </a:xfrm>
        </p:grpSpPr>
        <p:sp>
          <p:nvSpPr>
            <p:cNvPr id="1750" name="Google Shape;1750;p58"/>
            <p:cNvSpPr/>
            <p:nvPr/>
          </p:nvSpPr>
          <p:spPr>
            <a:xfrm flipH="1">
              <a:off x="2581492" y="1663973"/>
              <a:ext cx="447094" cy="384748"/>
            </a:xfrm>
            <a:custGeom>
              <a:avLst/>
              <a:gdLst/>
              <a:ahLst/>
              <a:cxnLst/>
              <a:rect l="l" t="t" r="r" b="b"/>
              <a:pathLst>
                <a:path w="22324" h="19211" extrusionOk="0">
                  <a:moveTo>
                    <a:pt x="17667" y="1"/>
                  </a:moveTo>
                  <a:cubicBezTo>
                    <a:pt x="17065" y="1"/>
                    <a:pt x="16463" y="115"/>
                    <a:pt x="15909" y="347"/>
                  </a:cubicBezTo>
                  <a:cubicBezTo>
                    <a:pt x="14973" y="735"/>
                    <a:pt x="14197" y="1443"/>
                    <a:pt x="13444" y="2105"/>
                  </a:cubicBezTo>
                  <a:cubicBezTo>
                    <a:pt x="10020" y="5140"/>
                    <a:pt x="6505" y="8085"/>
                    <a:pt x="2944" y="10938"/>
                  </a:cubicBezTo>
                  <a:cubicBezTo>
                    <a:pt x="2283" y="11440"/>
                    <a:pt x="1643" y="11965"/>
                    <a:pt x="1164" y="12627"/>
                  </a:cubicBezTo>
                  <a:cubicBezTo>
                    <a:pt x="0" y="14293"/>
                    <a:pt x="297" y="16827"/>
                    <a:pt x="1826" y="18174"/>
                  </a:cubicBezTo>
                  <a:cubicBezTo>
                    <a:pt x="2610" y="18875"/>
                    <a:pt x="3686" y="19211"/>
                    <a:pt x="4730" y="19211"/>
                  </a:cubicBezTo>
                  <a:cubicBezTo>
                    <a:pt x="5690" y="19211"/>
                    <a:pt x="6625" y="18926"/>
                    <a:pt x="7281" y="18379"/>
                  </a:cubicBezTo>
                  <a:cubicBezTo>
                    <a:pt x="11230" y="15115"/>
                    <a:pt x="15179" y="11874"/>
                    <a:pt x="19128" y="8610"/>
                  </a:cubicBezTo>
                  <a:cubicBezTo>
                    <a:pt x="20178" y="7742"/>
                    <a:pt x="21273" y="6829"/>
                    <a:pt x="21753" y="5551"/>
                  </a:cubicBezTo>
                  <a:cubicBezTo>
                    <a:pt x="22323" y="4022"/>
                    <a:pt x="21821" y="2127"/>
                    <a:pt x="20566" y="1055"/>
                  </a:cubicBezTo>
                  <a:cubicBezTo>
                    <a:pt x="19780" y="356"/>
                    <a:pt x="18725" y="1"/>
                    <a:pt x="17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58"/>
            <p:cNvSpPr/>
            <p:nvPr/>
          </p:nvSpPr>
          <p:spPr>
            <a:xfrm flipH="1">
              <a:off x="2584239" y="1703363"/>
              <a:ext cx="418294" cy="345354"/>
            </a:xfrm>
            <a:custGeom>
              <a:avLst/>
              <a:gdLst/>
              <a:ahLst/>
              <a:cxnLst/>
              <a:rect l="l" t="t" r="r" b="b"/>
              <a:pathLst>
                <a:path w="20886" h="17244" extrusionOk="0">
                  <a:moveTo>
                    <a:pt x="20041" y="1"/>
                  </a:moveTo>
                  <a:cubicBezTo>
                    <a:pt x="20041" y="23"/>
                    <a:pt x="20223" y="1827"/>
                    <a:pt x="17370" y="4360"/>
                  </a:cubicBezTo>
                  <a:cubicBezTo>
                    <a:pt x="14494" y="6917"/>
                    <a:pt x="5661" y="13924"/>
                    <a:pt x="4337" y="14677"/>
                  </a:cubicBezTo>
                  <a:cubicBezTo>
                    <a:pt x="3328" y="15251"/>
                    <a:pt x="2002" y="15785"/>
                    <a:pt x="923" y="15785"/>
                  </a:cubicBezTo>
                  <a:cubicBezTo>
                    <a:pt x="585" y="15785"/>
                    <a:pt x="272" y="15733"/>
                    <a:pt x="0" y="15613"/>
                  </a:cubicBezTo>
                  <a:lnTo>
                    <a:pt x="0" y="15613"/>
                  </a:lnTo>
                  <a:cubicBezTo>
                    <a:pt x="137" y="15819"/>
                    <a:pt x="320" y="16024"/>
                    <a:pt x="525" y="16207"/>
                  </a:cubicBezTo>
                  <a:cubicBezTo>
                    <a:pt x="1309" y="16908"/>
                    <a:pt x="2385" y="17244"/>
                    <a:pt x="3429" y="17244"/>
                  </a:cubicBezTo>
                  <a:cubicBezTo>
                    <a:pt x="4389" y="17244"/>
                    <a:pt x="5324" y="16959"/>
                    <a:pt x="5980" y="16412"/>
                  </a:cubicBezTo>
                  <a:cubicBezTo>
                    <a:pt x="9929" y="13148"/>
                    <a:pt x="13878" y="9907"/>
                    <a:pt x="17827" y="6643"/>
                  </a:cubicBezTo>
                  <a:cubicBezTo>
                    <a:pt x="18877" y="5775"/>
                    <a:pt x="19972" y="4862"/>
                    <a:pt x="20452" y="3584"/>
                  </a:cubicBezTo>
                  <a:cubicBezTo>
                    <a:pt x="20885" y="2420"/>
                    <a:pt x="20703" y="1051"/>
                    <a:pt x="200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58"/>
            <p:cNvSpPr/>
            <p:nvPr/>
          </p:nvSpPr>
          <p:spPr>
            <a:xfrm flipH="1">
              <a:off x="2754289" y="1801187"/>
              <a:ext cx="274297" cy="247520"/>
            </a:xfrm>
            <a:custGeom>
              <a:avLst/>
              <a:gdLst/>
              <a:ahLst/>
              <a:cxnLst/>
              <a:rect l="l" t="t" r="r" b="b"/>
              <a:pathLst>
                <a:path w="13696" h="12359" extrusionOk="0">
                  <a:moveTo>
                    <a:pt x="7920" y="0"/>
                  </a:moveTo>
                  <a:cubicBezTo>
                    <a:pt x="6277" y="1370"/>
                    <a:pt x="4611" y="2739"/>
                    <a:pt x="2944" y="4086"/>
                  </a:cubicBezTo>
                  <a:cubicBezTo>
                    <a:pt x="2283" y="4588"/>
                    <a:pt x="1643" y="5113"/>
                    <a:pt x="1164" y="5775"/>
                  </a:cubicBezTo>
                  <a:cubicBezTo>
                    <a:pt x="0" y="7441"/>
                    <a:pt x="297" y="9975"/>
                    <a:pt x="1826" y="11322"/>
                  </a:cubicBezTo>
                  <a:cubicBezTo>
                    <a:pt x="2610" y="12023"/>
                    <a:pt x="3686" y="12359"/>
                    <a:pt x="4730" y="12359"/>
                  </a:cubicBezTo>
                  <a:cubicBezTo>
                    <a:pt x="5690" y="12359"/>
                    <a:pt x="6625" y="12074"/>
                    <a:pt x="7281" y="11527"/>
                  </a:cubicBezTo>
                  <a:cubicBezTo>
                    <a:pt x="9381" y="9792"/>
                    <a:pt x="11481" y="8080"/>
                    <a:pt x="13581" y="6346"/>
                  </a:cubicBezTo>
                  <a:cubicBezTo>
                    <a:pt x="13695" y="4771"/>
                    <a:pt x="13170" y="3150"/>
                    <a:pt x="12120" y="1986"/>
                  </a:cubicBezTo>
                  <a:cubicBezTo>
                    <a:pt x="11070" y="799"/>
                    <a:pt x="9518" y="69"/>
                    <a:pt x="79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58"/>
            <p:cNvSpPr/>
            <p:nvPr/>
          </p:nvSpPr>
          <p:spPr>
            <a:xfrm flipH="1">
              <a:off x="2755214" y="1880708"/>
              <a:ext cx="247320" cy="167991"/>
            </a:xfrm>
            <a:custGeom>
              <a:avLst/>
              <a:gdLst/>
              <a:ahLst/>
              <a:cxnLst/>
              <a:rect l="l" t="t" r="r" b="b"/>
              <a:pathLst>
                <a:path w="12349" h="8388" extrusionOk="0">
                  <a:moveTo>
                    <a:pt x="11961" y="1"/>
                  </a:moveTo>
                  <a:cubicBezTo>
                    <a:pt x="8651" y="2649"/>
                    <a:pt x="5136" y="5365"/>
                    <a:pt x="4337" y="5821"/>
                  </a:cubicBezTo>
                  <a:cubicBezTo>
                    <a:pt x="3328" y="6395"/>
                    <a:pt x="2002" y="6929"/>
                    <a:pt x="923" y="6929"/>
                  </a:cubicBezTo>
                  <a:cubicBezTo>
                    <a:pt x="585" y="6929"/>
                    <a:pt x="272" y="6877"/>
                    <a:pt x="0" y="6757"/>
                  </a:cubicBezTo>
                  <a:lnTo>
                    <a:pt x="0" y="6757"/>
                  </a:lnTo>
                  <a:cubicBezTo>
                    <a:pt x="69" y="6871"/>
                    <a:pt x="160" y="6963"/>
                    <a:pt x="228" y="7054"/>
                  </a:cubicBezTo>
                  <a:lnTo>
                    <a:pt x="251" y="7077"/>
                  </a:lnTo>
                  <a:cubicBezTo>
                    <a:pt x="320" y="7168"/>
                    <a:pt x="411" y="7259"/>
                    <a:pt x="525" y="7351"/>
                  </a:cubicBezTo>
                  <a:cubicBezTo>
                    <a:pt x="1309" y="8052"/>
                    <a:pt x="2385" y="8388"/>
                    <a:pt x="3429" y="8388"/>
                  </a:cubicBezTo>
                  <a:cubicBezTo>
                    <a:pt x="4389" y="8388"/>
                    <a:pt x="5324" y="8103"/>
                    <a:pt x="5980" y="7556"/>
                  </a:cubicBezTo>
                  <a:cubicBezTo>
                    <a:pt x="8080" y="5821"/>
                    <a:pt x="10180" y="4109"/>
                    <a:pt x="12280" y="2375"/>
                  </a:cubicBezTo>
                  <a:cubicBezTo>
                    <a:pt x="12349" y="1576"/>
                    <a:pt x="12234" y="754"/>
                    <a:pt x="11961" y="1"/>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a:extLst>
              <a:ext uri="{FF2B5EF4-FFF2-40B4-BE49-F238E27FC236}">
                <a16:creationId xmlns:a16="http://schemas.microsoft.com/office/drawing/2014/main" id="{A79236DA-8D56-504B-B0FB-9FAD3AAE7EF1}"/>
              </a:ext>
            </a:extLst>
          </p:cNvPr>
          <p:cNvSpPr/>
          <p:nvPr/>
        </p:nvSpPr>
        <p:spPr>
          <a:xfrm>
            <a:off x="1354093" y="1501273"/>
            <a:ext cx="6708431" cy="2539541"/>
          </a:xfrm>
          <a:prstGeom prst="rect">
            <a:avLst/>
          </a:prstGeom>
        </p:spPr>
        <p:txBody>
          <a:bodyPr wrap="square">
            <a:spAutoFit/>
          </a:bodyPr>
          <a:lstStyle/>
          <a:p>
            <a:pPr marL="285750" indent="-285750">
              <a:lnSpc>
                <a:spcPct val="150000"/>
              </a:lnSpc>
              <a:buFont typeface="Wingdings" pitchFamily="2" charset="2"/>
              <a:buChar char="Ø"/>
            </a:pPr>
            <a:r>
              <a:rPr lang="en-US" sz="1800" b="1" dirty="0">
                <a:solidFill>
                  <a:schemeClr val="dk1"/>
                </a:solidFill>
                <a:latin typeface="Comfortaa"/>
              </a:rPr>
              <a:t>Rupture of the hydrocele </a:t>
            </a:r>
          </a:p>
          <a:p>
            <a:pPr marL="285750" indent="-285750">
              <a:lnSpc>
                <a:spcPct val="150000"/>
              </a:lnSpc>
              <a:buFont typeface="Wingdings" pitchFamily="2" charset="2"/>
              <a:buChar char="Ø"/>
            </a:pPr>
            <a:r>
              <a:rPr lang="en-US" sz="1800" b="1" dirty="0">
                <a:solidFill>
                  <a:schemeClr val="dk1"/>
                </a:solidFill>
                <a:latin typeface="Comfortaa"/>
              </a:rPr>
              <a:t>Formation of </a:t>
            </a:r>
            <a:r>
              <a:rPr lang="en-US" sz="1800" b="1" dirty="0" err="1">
                <a:solidFill>
                  <a:schemeClr val="dk1"/>
                </a:solidFill>
                <a:latin typeface="Comfortaa"/>
              </a:rPr>
              <a:t>Haematocele</a:t>
            </a:r>
            <a:r>
              <a:rPr lang="en-US" sz="1800" b="1" dirty="0">
                <a:solidFill>
                  <a:schemeClr val="dk1"/>
                </a:solidFill>
                <a:latin typeface="Comfortaa"/>
              </a:rPr>
              <a:t> </a:t>
            </a:r>
          </a:p>
          <a:p>
            <a:pPr marL="285750" indent="-285750">
              <a:lnSpc>
                <a:spcPct val="150000"/>
              </a:lnSpc>
              <a:buFont typeface="Wingdings" pitchFamily="2" charset="2"/>
              <a:buChar char="Ø"/>
            </a:pPr>
            <a:r>
              <a:rPr lang="en-US" sz="1800" b="1" dirty="0">
                <a:solidFill>
                  <a:schemeClr val="dk1"/>
                </a:solidFill>
                <a:latin typeface="Comfortaa"/>
              </a:rPr>
              <a:t>Infections and </a:t>
            </a:r>
            <a:r>
              <a:rPr lang="en-US" sz="1800" b="1" dirty="0" err="1">
                <a:solidFill>
                  <a:schemeClr val="dk1"/>
                </a:solidFill>
                <a:latin typeface="Comfortaa"/>
              </a:rPr>
              <a:t>Pyocele</a:t>
            </a:r>
            <a:r>
              <a:rPr lang="en-US" sz="1800" b="1" dirty="0">
                <a:solidFill>
                  <a:schemeClr val="dk1"/>
                </a:solidFill>
                <a:latin typeface="Comfortaa"/>
              </a:rPr>
              <a:t> </a:t>
            </a:r>
          </a:p>
          <a:p>
            <a:pPr marL="285750" indent="-285750">
              <a:lnSpc>
                <a:spcPct val="150000"/>
              </a:lnSpc>
              <a:buFont typeface="Wingdings" pitchFamily="2" charset="2"/>
              <a:buChar char="Ø"/>
            </a:pPr>
            <a:r>
              <a:rPr lang="en-US" sz="1800" b="1" dirty="0">
                <a:solidFill>
                  <a:schemeClr val="dk1"/>
                </a:solidFill>
                <a:latin typeface="Comfortaa"/>
              </a:rPr>
              <a:t>Sexual Dysfunction </a:t>
            </a:r>
          </a:p>
          <a:p>
            <a:pPr marL="285750" indent="-285750">
              <a:lnSpc>
                <a:spcPct val="150000"/>
              </a:lnSpc>
              <a:buFont typeface="Wingdings" pitchFamily="2" charset="2"/>
              <a:buChar char="Ø"/>
            </a:pPr>
            <a:r>
              <a:rPr lang="en-US" sz="1800" b="1" dirty="0">
                <a:solidFill>
                  <a:schemeClr val="dk1"/>
                </a:solidFill>
                <a:latin typeface="Comfortaa"/>
              </a:rPr>
              <a:t> Permanent damage to the testis (testicular torsion) </a:t>
            </a:r>
          </a:p>
          <a:p>
            <a:pPr marL="285750" indent="-285750">
              <a:lnSpc>
                <a:spcPct val="150000"/>
              </a:lnSpc>
              <a:buFont typeface="Wingdings" pitchFamily="2" charset="2"/>
              <a:buChar char="Ø"/>
            </a:pPr>
            <a:r>
              <a:rPr lang="en-US" sz="1800" b="1" dirty="0">
                <a:solidFill>
                  <a:schemeClr val="dk1"/>
                </a:solidFill>
                <a:latin typeface="Comfortaa"/>
              </a:rPr>
              <a:t>Testicular atrophy and male infertility</a:t>
            </a:r>
            <a:endParaRPr lang="en-US" sz="1600" b="1" dirty="0">
              <a:solidFill>
                <a:schemeClr val="dk1"/>
              </a:solidFill>
              <a:latin typeface="Comfortaa"/>
            </a:endParaRPr>
          </a:p>
        </p:txBody>
      </p:sp>
    </p:spTree>
    <p:extLst>
      <p:ext uri="{BB962C8B-B14F-4D97-AF65-F5344CB8AC3E}">
        <p14:creationId xmlns:p14="http://schemas.microsoft.com/office/powerpoint/2010/main" val="304922004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grpSp>
        <p:nvGrpSpPr>
          <p:cNvPr id="824" name="Google Shape;824;p41"/>
          <p:cNvGrpSpPr/>
          <p:nvPr/>
        </p:nvGrpSpPr>
        <p:grpSpPr>
          <a:xfrm flipH="1">
            <a:off x="5521082" y="3985960"/>
            <a:ext cx="488155" cy="457809"/>
            <a:chOff x="3089978" y="4184399"/>
            <a:chExt cx="388071" cy="363947"/>
          </a:xfrm>
        </p:grpSpPr>
        <p:sp>
          <p:nvSpPr>
            <p:cNvPr id="825" name="Google Shape;825;p41"/>
            <p:cNvSpPr/>
            <p:nvPr/>
          </p:nvSpPr>
          <p:spPr>
            <a:xfrm>
              <a:off x="3089978" y="4184399"/>
              <a:ext cx="388071" cy="363947"/>
            </a:xfrm>
            <a:custGeom>
              <a:avLst/>
              <a:gdLst/>
              <a:ahLst/>
              <a:cxnLst/>
              <a:rect l="l" t="t" r="r" b="b"/>
              <a:pathLst>
                <a:path w="14381" h="13487" extrusionOk="0">
                  <a:moveTo>
                    <a:pt x="2308" y="0"/>
                  </a:moveTo>
                  <a:cubicBezTo>
                    <a:pt x="1580" y="0"/>
                    <a:pt x="863" y="267"/>
                    <a:pt x="434" y="855"/>
                  </a:cubicBezTo>
                  <a:cubicBezTo>
                    <a:pt x="92" y="1312"/>
                    <a:pt x="0" y="1905"/>
                    <a:pt x="46" y="2499"/>
                  </a:cubicBezTo>
                  <a:cubicBezTo>
                    <a:pt x="206" y="4097"/>
                    <a:pt x="1507" y="5306"/>
                    <a:pt x="2716" y="6379"/>
                  </a:cubicBezTo>
                  <a:cubicBezTo>
                    <a:pt x="4953" y="8319"/>
                    <a:pt x="7190" y="10282"/>
                    <a:pt x="9404" y="12245"/>
                  </a:cubicBezTo>
                  <a:cubicBezTo>
                    <a:pt x="9747" y="12542"/>
                    <a:pt x="10409" y="12976"/>
                    <a:pt x="11093" y="13249"/>
                  </a:cubicBezTo>
                  <a:cubicBezTo>
                    <a:pt x="11453" y="13400"/>
                    <a:pt x="11849" y="13486"/>
                    <a:pt x="12234" y="13486"/>
                  </a:cubicBezTo>
                  <a:cubicBezTo>
                    <a:pt x="12607" y="13486"/>
                    <a:pt x="12971" y="13406"/>
                    <a:pt x="13285" y="13227"/>
                  </a:cubicBezTo>
                  <a:cubicBezTo>
                    <a:pt x="13992" y="12839"/>
                    <a:pt x="14380" y="12017"/>
                    <a:pt x="14380" y="11218"/>
                  </a:cubicBezTo>
                  <a:cubicBezTo>
                    <a:pt x="14380" y="10419"/>
                    <a:pt x="14038" y="9643"/>
                    <a:pt x="13558" y="9004"/>
                  </a:cubicBezTo>
                  <a:cubicBezTo>
                    <a:pt x="13102" y="8365"/>
                    <a:pt x="12486" y="7817"/>
                    <a:pt x="11892" y="7292"/>
                  </a:cubicBezTo>
                  <a:cubicBezTo>
                    <a:pt x="9861" y="5489"/>
                    <a:pt x="7829" y="3663"/>
                    <a:pt x="5798" y="1860"/>
                  </a:cubicBezTo>
                  <a:cubicBezTo>
                    <a:pt x="5022" y="1175"/>
                    <a:pt x="4223" y="467"/>
                    <a:pt x="3241" y="148"/>
                  </a:cubicBezTo>
                  <a:cubicBezTo>
                    <a:pt x="2944" y="51"/>
                    <a:pt x="2625" y="0"/>
                    <a:pt x="2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41"/>
            <p:cNvSpPr/>
            <p:nvPr/>
          </p:nvSpPr>
          <p:spPr>
            <a:xfrm>
              <a:off x="3168208" y="4252428"/>
              <a:ext cx="225460" cy="223004"/>
            </a:xfrm>
            <a:custGeom>
              <a:avLst/>
              <a:gdLst/>
              <a:ahLst/>
              <a:cxnLst/>
              <a:rect l="l" t="t" r="r" b="b"/>
              <a:pathLst>
                <a:path w="8355" h="8264" extrusionOk="0">
                  <a:moveTo>
                    <a:pt x="3629" y="1"/>
                  </a:moveTo>
                  <a:cubicBezTo>
                    <a:pt x="2465" y="1370"/>
                    <a:pt x="1255" y="2717"/>
                    <a:pt x="0" y="4018"/>
                  </a:cubicBezTo>
                  <a:cubicBezTo>
                    <a:pt x="1621" y="5433"/>
                    <a:pt x="3218" y="6848"/>
                    <a:pt x="4839" y="8263"/>
                  </a:cubicBezTo>
                  <a:cubicBezTo>
                    <a:pt x="5957" y="6848"/>
                    <a:pt x="7144" y="5501"/>
                    <a:pt x="8354" y="4200"/>
                  </a:cubicBezTo>
                  <a:cubicBezTo>
                    <a:pt x="6779" y="2808"/>
                    <a:pt x="5204" y="1393"/>
                    <a:pt x="36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41"/>
            <p:cNvSpPr/>
            <p:nvPr/>
          </p:nvSpPr>
          <p:spPr>
            <a:xfrm>
              <a:off x="3202074" y="4297385"/>
              <a:ext cx="155865" cy="132469"/>
            </a:xfrm>
            <a:custGeom>
              <a:avLst/>
              <a:gdLst/>
              <a:ahLst/>
              <a:cxnLst/>
              <a:rect l="l" t="t" r="r" b="b"/>
              <a:pathLst>
                <a:path w="5776" h="4909" extrusionOk="0">
                  <a:moveTo>
                    <a:pt x="1941" y="1"/>
                  </a:moveTo>
                  <a:cubicBezTo>
                    <a:pt x="1872" y="1"/>
                    <a:pt x="1804" y="46"/>
                    <a:pt x="1826" y="115"/>
                  </a:cubicBezTo>
                  <a:cubicBezTo>
                    <a:pt x="1826" y="183"/>
                    <a:pt x="1872" y="252"/>
                    <a:pt x="1941" y="252"/>
                  </a:cubicBezTo>
                  <a:lnTo>
                    <a:pt x="2534" y="252"/>
                  </a:lnTo>
                  <a:cubicBezTo>
                    <a:pt x="2603" y="252"/>
                    <a:pt x="2648" y="183"/>
                    <a:pt x="2648" y="115"/>
                  </a:cubicBezTo>
                  <a:cubicBezTo>
                    <a:pt x="2648" y="46"/>
                    <a:pt x="2603" y="1"/>
                    <a:pt x="2534" y="1"/>
                  </a:cubicBezTo>
                  <a:close/>
                  <a:moveTo>
                    <a:pt x="2511" y="845"/>
                  </a:moveTo>
                  <a:cubicBezTo>
                    <a:pt x="2443" y="845"/>
                    <a:pt x="2374" y="914"/>
                    <a:pt x="2374" y="982"/>
                  </a:cubicBezTo>
                  <a:cubicBezTo>
                    <a:pt x="2374" y="1051"/>
                    <a:pt x="2443" y="1096"/>
                    <a:pt x="2511" y="1096"/>
                  </a:cubicBezTo>
                  <a:lnTo>
                    <a:pt x="3150" y="1096"/>
                  </a:lnTo>
                  <a:cubicBezTo>
                    <a:pt x="3219" y="1096"/>
                    <a:pt x="3264" y="1028"/>
                    <a:pt x="3264" y="960"/>
                  </a:cubicBezTo>
                  <a:cubicBezTo>
                    <a:pt x="3264" y="891"/>
                    <a:pt x="3219" y="845"/>
                    <a:pt x="3150" y="845"/>
                  </a:cubicBezTo>
                  <a:close/>
                  <a:moveTo>
                    <a:pt x="4474" y="1576"/>
                  </a:moveTo>
                  <a:lnTo>
                    <a:pt x="3789" y="1667"/>
                  </a:lnTo>
                  <a:cubicBezTo>
                    <a:pt x="3721" y="1667"/>
                    <a:pt x="3675" y="1736"/>
                    <a:pt x="3698" y="1804"/>
                  </a:cubicBezTo>
                  <a:cubicBezTo>
                    <a:pt x="3698" y="1873"/>
                    <a:pt x="3744" y="1918"/>
                    <a:pt x="3812" y="1918"/>
                  </a:cubicBezTo>
                  <a:lnTo>
                    <a:pt x="3835" y="1918"/>
                  </a:lnTo>
                  <a:lnTo>
                    <a:pt x="4497" y="1827"/>
                  </a:lnTo>
                  <a:cubicBezTo>
                    <a:pt x="4565" y="1827"/>
                    <a:pt x="4611" y="1758"/>
                    <a:pt x="4611" y="1690"/>
                  </a:cubicBezTo>
                  <a:cubicBezTo>
                    <a:pt x="4588" y="1621"/>
                    <a:pt x="4543" y="1576"/>
                    <a:pt x="4474" y="1576"/>
                  </a:cubicBezTo>
                  <a:close/>
                  <a:moveTo>
                    <a:pt x="2100" y="1690"/>
                  </a:moveTo>
                  <a:cubicBezTo>
                    <a:pt x="1849" y="1713"/>
                    <a:pt x="1621" y="1736"/>
                    <a:pt x="1393" y="1781"/>
                  </a:cubicBezTo>
                  <a:cubicBezTo>
                    <a:pt x="1324" y="1804"/>
                    <a:pt x="1279" y="1873"/>
                    <a:pt x="1301" y="1941"/>
                  </a:cubicBezTo>
                  <a:cubicBezTo>
                    <a:pt x="1301" y="2009"/>
                    <a:pt x="1370" y="2055"/>
                    <a:pt x="1416" y="2055"/>
                  </a:cubicBezTo>
                  <a:cubicBezTo>
                    <a:pt x="1416" y="2055"/>
                    <a:pt x="1438" y="2032"/>
                    <a:pt x="1438" y="2032"/>
                  </a:cubicBezTo>
                  <a:cubicBezTo>
                    <a:pt x="1667" y="1987"/>
                    <a:pt x="1895" y="1964"/>
                    <a:pt x="2100" y="1941"/>
                  </a:cubicBezTo>
                  <a:cubicBezTo>
                    <a:pt x="2169" y="1941"/>
                    <a:pt x="2237" y="1895"/>
                    <a:pt x="2237" y="1827"/>
                  </a:cubicBezTo>
                  <a:cubicBezTo>
                    <a:pt x="2214" y="1736"/>
                    <a:pt x="2169" y="1690"/>
                    <a:pt x="2100" y="1690"/>
                  </a:cubicBezTo>
                  <a:close/>
                  <a:moveTo>
                    <a:pt x="822" y="2032"/>
                  </a:moveTo>
                  <a:lnTo>
                    <a:pt x="115" y="2055"/>
                  </a:lnTo>
                  <a:cubicBezTo>
                    <a:pt x="46" y="2055"/>
                    <a:pt x="0" y="2101"/>
                    <a:pt x="0" y="2169"/>
                  </a:cubicBezTo>
                  <a:cubicBezTo>
                    <a:pt x="0" y="2238"/>
                    <a:pt x="46" y="2306"/>
                    <a:pt x="137" y="2306"/>
                  </a:cubicBezTo>
                  <a:lnTo>
                    <a:pt x="822" y="2283"/>
                  </a:lnTo>
                  <a:lnTo>
                    <a:pt x="822" y="2032"/>
                  </a:lnTo>
                  <a:close/>
                  <a:moveTo>
                    <a:pt x="1712" y="2740"/>
                  </a:moveTo>
                  <a:cubicBezTo>
                    <a:pt x="1644" y="2740"/>
                    <a:pt x="1575" y="2808"/>
                    <a:pt x="1575" y="2877"/>
                  </a:cubicBezTo>
                  <a:cubicBezTo>
                    <a:pt x="1575" y="2945"/>
                    <a:pt x="1621" y="2991"/>
                    <a:pt x="1690" y="2991"/>
                  </a:cubicBezTo>
                  <a:lnTo>
                    <a:pt x="2511" y="3037"/>
                  </a:lnTo>
                  <a:lnTo>
                    <a:pt x="2534" y="3037"/>
                  </a:lnTo>
                  <a:cubicBezTo>
                    <a:pt x="2603" y="3037"/>
                    <a:pt x="2648" y="2991"/>
                    <a:pt x="2648" y="2922"/>
                  </a:cubicBezTo>
                  <a:cubicBezTo>
                    <a:pt x="2648" y="2854"/>
                    <a:pt x="2603" y="2786"/>
                    <a:pt x="2534" y="2786"/>
                  </a:cubicBezTo>
                  <a:lnTo>
                    <a:pt x="1712" y="2740"/>
                  </a:lnTo>
                  <a:close/>
                  <a:moveTo>
                    <a:pt x="5651" y="2711"/>
                  </a:moveTo>
                  <a:cubicBezTo>
                    <a:pt x="5640" y="2711"/>
                    <a:pt x="5628" y="2713"/>
                    <a:pt x="5615" y="2717"/>
                  </a:cubicBezTo>
                  <a:cubicBezTo>
                    <a:pt x="5364" y="2763"/>
                    <a:pt x="5136" y="2786"/>
                    <a:pt x="4885" y="2808"/>
                  </a:cubicBezTo>
                  <a:cubicBezTo>
                    <a:pt x="4817" y="2808"/>
                    <a:pt x="4771" y="2877"/>
                    <a:pt x="4771" y="2945"/>
                  </a:cubicBezTo>
                  <a:cubicBezTo>
                    <a:pt x="4771" y="3014"/>
                    <a:pt x="4817" y="3059"/>
                    <a:pt x="4885" y="3059"/>
                  </a:cubicBezTo>
                  <a:lnTo>
                    <a:pt x="4908" y="3059"/>
                  </a:lnTo>
                  <a:cubicBezTo>
                    <a:pt x="5159" y="3037"/>
                    <a:pt x="5410" y="3014"/>
                    <a:pt x="5661" y="2968"/>
                  </a:cubicBezTo>
                  <a:cubicBezTo>
                    <a:pt x="5730" y="2945"/>
                    <a:pt x="5775" y="2877"/>
                    <a:pt x="5752" y="2808"/>
                  </a:cubicBezTo>
                  <a:cubicBezTo>
                    <a:pt x="5752" y="2752"/>
                    <a:pt x="5706" y="2711"/>
                    <a:pt x="5651" y="2711"/>
                  </a:cubicBezTo>
                  <a:close/>
                  <a:moveTo>
                    <a:pt x="4086" y="3265"/>
                  </a:moveTo>
                  <a:lnTo>
                    <a:pt x="3356" y="3311"/>
                  </a:lnTo>
                  <a:cubicBezTo>
                    <a:pt x="3287" y="3311"/>
                    <a:pt x="3219" y="3379"/>
                    <a:pt x="3242" y="3447"/>
                  </a:cubicBezTo>
                  <a:cubicBezTo>
                    <a:pt x="3242" y="3516"/>
                    <a:pt x="3287" y="3562"/>
                    <a:pt x="3356" y="3562"/>
                  </a:cubicBezTo>
                  <a:lnTo>
                    <a:pt x="4109" y="3516"/>
                  </a:lnTo>
                  <a:cubicBezTo>
                    <a:pt x="4177" y="3516"/>
                    <a:pt x="4223" y="3470"/>
                    <a:pt x="4223" y="3402"/>
                  </a:cubicBezTo>
                  <a:cubicBezTo>
                    <a:pt x="4223" y="3333"/>
                    <a:pt x="4155" y="3265"/>
                    <a:pt x="4086" y="3265"/>
                  </a:cubicBezTo>
                  <a:close/>
                  <a:moveTo>
                    <a:pt x="1758" y="3904"/>
                  </a:moveTo>
                  <a:cubicBezTo>
                    <a:pt x="1690" y="3904"/>
                    <a:pt x="1621" y="3972"/>
                    <a:pt x="1621" y="4041"/>
                  </a:cubicBezTo>
                  <a:cubicBezTo>
                    <a:pt x="1621" y="4109"/>
                    <a:pt x="1667" y="4178"/>
                    <a:pt x="1735" y="4178"/>
                  </a:cubicBezTo>
                  <a:lnTo>
                    <a:pt x="2625" y="4201"/>
                  </a:lnTo>
                  <a:cubicBezTo>
                    <a:pt x="2694" y="4201"/>
                    <a:pt x="2739" y="4132"/>
                    <a:pt x="2739" y="4064"/>
                  </a:cubicBezTo>
                  <a:cubicBezTo>
                    <a:pt x="2739" y="3995"/>
                    <a:pt x="2694" y="3950"/>
                    <a:pt x="2625" y="3950"/>
                  </a:cubicBezTo>
                  <a:lnTo>
                    <a:pt x="1758" y="3904"/>
                  </a:lnTo>
                  <a:close/>
                  <a:moveTo>
                    <a:pt x="4155" y="4634"/>
                  </a:moveTo>
                  <a:lnTo>
                    <a:pt x="3287" y="4657"/>
                  </a:lnTo>
                  <a:cubicBezTo>
                    <a:pt x="3219" y="4657"/>
                    <a:pt x="3150" y="4703"/>
                    <a:pt x="3150" y="4771"/>
                  </a:cubicBezTo>
                  <a:cubicBezTo>
                    <a:pt x="3150" y="4863"/>
                    <a:pt x="3219" y="4908"/>
                    <a:pt x="3287" y="4908"/>
                  </a:cubicBezTo>
                  <a:lnTo>
                    <a:pt x="4155" y="4885"/>
                  </a:lnTo>
                  <a:cubicBezTo>
                    <a:pt x="4223" y="4885"/>
                    <a:pt x="4292" y="4817"/>
                    <a:pt x="4292" y="4749"/>
                  </a:cubicBezTo>
                  <a:cubicBezTo>
                    <a:pt x="4292" y="4680"/>
                    <a:pt x="4223" y="4634"/>
                    <a:pt x="4155" y="4634"/>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8" name="Google Shape;828;p41"/>
          <p:cNvSpPr txBox="1">
            <a:spLocks noGrp="1"/>
          </p:cNvSpPr>
          <p:nvPr>
            <p:ph type="subTitle" idx="1"/>
          </p:nvPr>
        </p:nvSpPr>
        <p:spPr>
          <a:xfrm>
            <a:off x="-61897" y="1215942"/>
            <a:ext cx="4803300" cy="1339800"/>
          </a:xfrm>
          <a:prstGeom prst="rect">
            <a:avLst/>
          </a:prstGeom>
        </p:spPr>
        <p:txBody>
          <a:bodyPr spcFirstLastPara="1" wrap="square" lIns="91425" tIns="91425" rIns="91425" bIns="91425" anchor="t" anchorCtr="0">
            <a:noAutofit/>
          </a:bodyPr>
          <a:lstStyle/>
          <a:p>
            <a:pPr marL="127000" indent="0" algn="l"/>
            <a:r>
              <a:rPr lang="en-US" sz="1800" b="1" u="sng" dirty="0"/>
              <a:t>LAYERS OF ANTERIOR ABDOMINAL WALL:</a:t>
            </a:r>
          </a:p>
          <a:p>
            <a:pPr marL="127000" indent="0" algn="l"/>
            <a:r>
              <a:rPr lang="en-US" sz="1800" dirty="0"/>
              <a:t>1. Skin</a:t>
            </a:r>
          </a:p>
          <a:p>
            <a:pPr marL="127000" indent="0" algn="l"/>
            <a:r>
              <a:rPr lang="en-US" sz="1800" dirty="0"/>
              <a:t>2. Subcutaneous tissue :</a:t>
            </a:r>
          </a:p>
          <a:p>
            <a:pPr algn="l">
              <a:buFont typeface="Arial" panose="020B0604020202020204" pitchFamily="34" charset="0"/>
              <a:buChar char="•"/>
            </a:pPr>
            <a:r>
              <a:rPr lang="en-US" sz="1800" dirty="0"/>
              <a:t>Camper’s fatty layer</a:t>
            </a:r>
          </a:p>
          <a:p>
            <a:pPr algn="l">
              <a:buFont typeface="Arial" panose="020B0604020202020204" pitchFamily="34" charset="0"/>
              <a:buChar char="•"/>
            </a:pPr>
            <a:r>
              <a:rPr lang="en-US" sz="1800" dirty="0"/>
              <a:t>Scarpa’s membranous layer</a:t>
            </a:r>
          </a:p>
          <a:p>
            <a:pPr marL="127000" indent="0" algn="l"/>
            <a:r>
              <a:rPr lang="en-US" sz="1800" dirty="0"/>
              <a:t>3. External oblique muscle</a:t>
            </a:r>
          </a:p>
          <a:p>
            <a:pPr marL="127000" indent="0" algn="l"/>
            <a:r>
              <a:rPr lang="en-US" sz="1800" dirty="0"/>
              <a:t>4. Internal oblique muscle</a:t>
            </a:r>
          </a:p>
          <a:p>
            <a:pPr marL="127000" indent="0" algn="l"/>
            <a:r>
              <a:rPr lang="en-US" sz="1800" dirty="0"/>
              <a:t>5. Transverse abdominis muscle</a:t>
            </a:r>
          </a:p>
          <a:p>
            <a:pPr marL="127000" indent="0" algn="l"/>
            <a:r>
              <a:rPr lang="en-US" sz="1800" dirty="0"/>
              <a:t>6. Rectus abdominis muscle [ medial ]</a:t>
            </a:r>
          </a:p>
          <a:p>
            <a:pPr marL="127000" indent="0" algn="l"/>
            <a:r>
              <a:rPr lang="en-US" sz="1800" dirty="0"/>
              <a:t>7. Fascia transversalis</a:t>
            </a:r>
          </a:p>
          <a:p>
            <a:pPr marL="127000" indent="0" algn="l"/>
            <a:r>
              <a:rPr lang="en-US" sz="1800" dirty="0"/>
              <a:t>8. Preperitoneal pad of fat</a:t>
            </a:r>
          </a:p>
          <a:p>
            <a:pPr marL="127000" indent="0" algn="l"/>
            <a:r>
              <a:rPr lang="en-US" sz="1800" dirty="0"/>
              <a:t>9. Parietal peritoneum</a:t>
            </a:r>
          </a:p>
        </p:txBody>
      </p:sp>
      <p:sp>
        <p:nvSpPr>
          <p:cNvPr id="829" name="Google Shape;829;p41"/>
          <p:cNvSpPr txBox="1">
            <a:spLocks noGrp="1"/>
          </p:cNvSpPr>
          <p:nvPr>
            <p:ph type="title"/>
          </p:nvPr>
        </p:nvSpPr>
        <p:spPr>
          <a:xfrm>
            <a:off x="1341333" y="375771"/>
            <a:ext cx="6225771" cy="841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ANATOMY</a:t>
            </a:r>
            <a:endParaRPr dirty="0"/>
          </a:p>
        </p:txBody>
      </p:sp>
      <p:grpSp>
        <p:nvGrpSpPr>
          <p:cNvPr id="830" name="Google Shape;830;p41"/>
          <p:cNvGrpSpPr/>
          <p:nvPr/>
        </p:nvGrpSpPr>
        <p:grpSpPr>
          <a:xfrm flipH="1">
            <a:off x="7190556" y="989605"/>
            <a:ext cx="436105" cy="547391"/>
            <a:chOff x="3474326" y="3626268"/>
            <a:chExt cx="436105" cy="547391"/>
          </a:xfrm>
        </p:grpSpPr>
        <p:sp>
          <p:nvSpPr>
            <p:cNvPr id="831" name="Google Shape;831;p41"/>
            <p:cNvSpPr/>
            <p:nvPr/>
          </p:nvSpPr>
          <p:spPr>
            <a:xfrm>
              <a:off x="3474326" y="3626268"/>
              <a:ext cx="436105" cy="547391"/>
            </a:xfrm>
            <a:custGeom>
              <a:avLst/>
              <a:gdLst/>
              <a:ahLst/>
              <a:cxnLst/>
              <a:rect l="l" t="t" r="r" b="b"/>
              <a:pathLst>
                <a:path w="16161" h="20285" extrusionOk="0">
                  <a:moveTo>
                    <a:pt x="15014" y="0"/>
                  </a:moveTo>
                  <a:cubicBezTo>
                    <a:pt x="14698" y="0"/>
                    <a:pt x="14368" y="114"/>
                    <a:pt x="14106" y="288"/>
                  </a:cubicBezTo>
                  <a:cubicBezTo>
                    <a:pt x="13307" y="790"/>
                    <a:pt x="12897" y="1703"/>
                    <a:pt x="12508" y="2548"/>
                  </a:cubicBezTo>
                  <a:cubicBezTo>
                    <a:pt x="12394" y="2822"/>
                    <a:pt x="12257" y="3118"/>
                    <a:pt x="12029" y="3301"/>
                  </a:cubicBezTo>
                  <a:cubicBezTo>
                    <a:pt x="11755" y="3506"/>
                    <a:pt x="11390" y="3552"/>
                    <a:pt x="11070" y="3666"/>
                  </a:cubicBezTo>
                  <a:cubicBezTo>
                    <a:pt x="10591" y="3872"/>
                    <a:pt x="10203" y="4282"/>
                    <a:pt x="10066" y="4785"/>
                  </a:cubicBezTo>
                  <a:cubicBezTo>
                    <a:pt x="9952" y="5173"/>
                    <a:pt x="9975" y="5629"/>
                    <a:pt x="9792" y="5994"/>
                  </a:cubicBezTo>
                  <a:cubicBezTo>
                    <a:pt x="9541" y="6519"/>
                    <a:pt x="8971" y="6816"/>
                    <a:pt x="8400" y="6953"/>
                  </a:cubicBezTo>
                  <a:cubicBezTo>
                    <a:pt x="7852" y="7090"/>
                    <a:pt x="7259" y="7113"/>
                    <a:pt x="6734" y="7295"/>
                  </a:cubicBezTo>
                  <a:cubicBezTo>
                    <a:pt x="5547" y="7729"/>
                    <a:pt x="4816" y="8870"/>
                    <a:pt x="4177" y="9943"/>
                  </a:cubicBezTo>
                  <a:cubicBezTo>
                    <a:pt x="3104" y="11701"/>
                    <a:pt x="2054" y="13458"/>
                    <a:pt x="982" y="15216"/>
                  </a:cubicBezTo>
                  <a:cubicBezTo>
                    <a:pt x="685" y="15718"/>
                    <a:pt x="365" y="16220"/>
                    <a:pt x="183" y="16791"/>
                  </a:cubicBezTo>
                  <a:cubicBezTo>
                    <a:pt x="23" y="17339"/>
                    <a:pt x="0" y="17978"/>
                    <a:pt x="251" y="18503"/>
                  </a:cubicBezTo>
                  <a:cubicBezTo>
                    <a:pt x="457" y="18913"/>
                    <a:pt x="776" y="19233"/>
                    <a:pt x="1141" y="19507"/>
                  </a:cubicBezTo>
                  <a:cubicBezTo>
                    <a:pt x="1621" y="19872"/>
                    <a:pt x="2146" y="20192"/>
                    <a:pt x="2739" y="20260"/>
                  </a:cubicBezTo>
                  <a:cubicBezTo>
                    <a:pt x="2852" y="20277"/>
                    <a:pt x="2964" y="20285"/>
                    <a:pt x="3076" y="20285"/>
                  </a:cubicBezTo>
                  <a:cubicBezTo>
                    <a:pt x="3732" y="20285"/>
                    <a:pt x="4361" y="20011"/>
                    <a:pt x="4908" y="19621"/>
                  </a:cubicBezTo>
                  <a:cubicBezTo>
                    <a:pt x="5524" y="19165"/>
                    <a:pt x="6003" y="18548"/>
                    <a:pt x="6483" y="17955"/>
                  </a:cubicBezTo>
                  <a:cubicBezTo>
                    <a:pt x="7738" y="16403"/>
                    <a:pt x="8993" y="14851"/>
                    <a:pt x="10249" y="13298"/>
                  </a:cubicBezTo>
                  <a:cubicBezTo>
                    <a:pt x="10774" y="12637"/>
                    <a:pt x="11299" y="11975"/>
                    <a:pt x="11550" y="11176"/>
                  </a:cubicBezTo>
                  <a:cubicBezTo>
                    <a:pt x="11824" y="10171"/>
                    <a:pt x="11641" y="9121"/>
                    <a:pt x="11436" y="8094"/>
                  </a:cubicBezTo>
                  <a:cubicBezTo>
                    <a:pt x="12303" y="7775"/>
                    <a:pt x="13056" y="7067"/>
                    <a:pt x="13444" y="6200"/>
                  </a:cubicBezTo>
                  <a:cubicBezTo>
                    <a:pt x="13695" y="5584"/>
                    <a:pt x="13787" y="4899"/>
                    <a:pt x="14106" y="4305"/>
                  </a:cubicBezTo>
                  <a:cubicBezTo>
                    <a:pt x="14403" y="3712"/>
                    <a:pt x="14928" y="3255"/>
                    <a:pt x="15362" y="2730"/>
                  </a:cubicBezTo>
                  <a:cubicBezTo>
                    <a:pt x="15795" y="2205"/>
                    <a:pt x="16161" y="1543"/>
                    <a:pt x="16046" y="881"/>
                  </a:cubicBezTo>
                  <a:cubicBezTo>
                    <a:pt x="16001" y="653"/>
                    <a:pt x="15909" y="425"/>
                    <a:pt x="15727" y="265"/>
                  </a:cubicBezTo>
                  <a:cubicBezTo>
                    <a:pt x="15530" y="79"/>
                    <a:pt x="15277" y="0"/>
                    <a:pt x="150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1"/>
            <p:cNvSpPr/>
            <p:nvPr/>
          </p:nvSpPr>
          <p:spPr>
            <a:xfrm>
              <a:off x="3495887" y="3856369"/>
              <a:ext cx="263023" cy="294352"/>
            </a:xfrm>
            <a:custGeom>
              <a:avLst/>
              <a:gdLst/>
              <a:ahLst/>
              <a:cxnLst/>
              <a:rect l="l" t="t" r="r" b="b"/>
              <a:pathLst>
                <a:path w="9747" h="10908" extrusionOk="0">
                  <a:moveTo>
                    <a:pt x="5318" y="1"/>
                  </a:moveTo>
                  <a:cubicBezTo>
                    <a:pt x="3561" y="2055"/>
                    <a:pt x="2054" y="4498"/>
                    <a:pt x="867" y="7054"/>
                  </a:cubicBezTo>
                  <a:cubicBezTo>
                    <a:pt x="411" y="8035"/>
                    <a:pt x="0" y="9245"/>
                    <a:pt x="616" y="10135"/>
                  </a:cubicBezTo>
                  <a:cubicBezTo>
                    <a:pt x="974" y="10665"/>
                    <a:pt x="1602" y="10908"/>
                    <a:pt x="2245" y="10908"/>
                  </a:cubicBezTo>
                  <a:cubicBezTo>
                    <a:pt x="2627" y="10908"/>
                    <a:pt x="3015" y="10822"/>
                    <a:pt x="3355" y="10660"/>
                  </a:cubicBezTo>
                  <a:cubicBezTo>
                    <a:pt x="4291" y="10250"/>
                    <a:pt x="4953" y="9405"/>
                    <a:pt x="5592" y="8606"/>
                  </a:cubicBezTo>
                  <a:cubicBezTo>
                    <a:pt x="6985" y="6871"/>
                    <a:pt x="8354" y="5114"/>
                    <a:pt x="9747" y="3356"/>
                  </a:cubicBezTo>
                  <a:cubicBezTo>
                    <a:pt x="8879" y="3105"/>
                    <a:pt x="7966" y="2854"/>
                    <a:pt x="7350" y="2192"/>
                  </a:cubicBezTo>
                  <a:cubicBezTo>
                    <a:pt x="6642" y="1462"/>
                    <a:pt x="6300" y="275"/>
                    <a:pt x="53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41"/>
            <p:cNvSpPr/>
            <p:nvPr/>
          </p:nvSpPr>
          <p:spPr>
            <a:xfrm>
              <a:off x="3731169" y="3626268"/>
              <a:ext cx="179261" cy="217823"/>
            </a:xfrm>
            <a:custGeom>
              <a:avLst/>
              <a:gdLst/>
              <a:ahLst/>
              <a:cxnLst/>
              <a:rect l="l" t="t" r="r" b="b"/>
              <a:pathLst>
                <a:path w="6643" h="8072" extrusionOk="0">
                  <a:moveTo>
                    <a:pt x="5496" y="0"/>
                  </a:moveTo>
                  <a:cubicBezTo>
                    <a:pt x="5180" y="0"/>
                    <a:pt x="4850" y="114"/>
                    <a:pt x="4588" y="288"/>
                  </a:cubicBezTo>
                  <a:cubicBezTo>
                    <a:pt x="3789" y="790"/>
                    <a:pt x="3379" y="1703"/>
                    <a:pt x="2990" y="2548"/>
                  </a:cubicBezTo>
                  <a:cubicBezTo>
                    <a:pt x="2876" y="2822"/>
                    <a:pt x="2739" y="3118"/>
                    <a:pt x="2511" y="3301"/>
                  </a:cubicBezTo>
                  <a:cubicBezTo>
                    <a:pt x="2237" y="3506"/>
                    <a:pt x="1872" y="3552"/>
                    <a:pt x="1552" y="3666"/>
                  </a:cubicBezTo>
                  <a:cubicBezTo>
                    <a:pt x="1073" y="3872"/>
                    <a:pt x="685" y="4282"/>
                    <a:pt x="548" y="4785"/>
                  </a:cubicBezTo>
                  <a:cubicBezTo>
                    <a:pt x="434" y="5173"/>
                    <a:pt x="457" y="5629"/>
                    <a:pt x="274" y="6017"/>
                  </a:cubicBezTo>
                  <a:cubicBezTo>
                    <a:pt x="206" y="6131"/>
                    <a:pt x="114" y="6268"/>
                    <a:pt x="0" y="6360"/>
                  </a:cubicBezTo>
                  <a:cubicBezTo>
                    <a:pt x="388" y="7113"/>
                    <a:pt x="1050" y="7706"/>
                    <a:pt x="1826" y="8003"/>
                  </a:cubicBezTo>
                  <a:cubicBezTo>
                    <a:pt x="1895" y="8026"/>
                    <a:pt x="1941" y="8049"/>
                    <a:pt x="1986" y="8071"/>
                  </a:cubicBezTo>
                  <a:cubicBezTo>
                    <a:pt x="2831" y="7729"/>
                    <a:pt x="3561" y="7044"/>
                    <a:pt x="3926" y="6200"/>
                  </a:cubicBezTo>
                  <a:cubicBezTo>
                    <a:pt x="4177" y="5584"/>
                    <a:pt x="4269" y="4899"/>
                    <a:pt x="4588" y="4305"/>
                  </a:cubicBezTo>
                  <a:cubicBezTo>
                    <a:pt x="4885" y="3712"/>
                    <a:pt x="5410" y="3255"/>
                    <a:pt x="5844" y="2730"/>
                  </a:cubicBezTo>
                  <a:cubicBezTo>
                    <a:pt x="6277" y="2205"/>
                    <a:pt x="6643" y="1543"/>
                    <a:pt x="6528" y="881"/>
                  </a:cubicBezTo>
                  <a:cubicBezTo>
                    <a:pt x="6483" y="653"/>
                    <a:pt x="6391" y="425"/>
                    <a:pt x="6209" y="265"/>
                  </a:cubicBezTo>
                  <a:cubicBezTo>
                    <a:pt x="6012" y="79"/>
                    <a:pt x="5759" y="0"/>
                    <a:pt x="5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4" name="Google Shape;834;p41"/>
          <p:cNvGrpSpPr/>
          <p:nvPr/>
        </p:nvGrpSpPr>
        <p:grpSpPr>
          <a:xfrm flipH="1">
            <a:off x="3619540" y="4291757"/>
            <a:ext cx="186655" cy="149254"/>
            <a:chOff x="2858987" y="3108507"/>
            <a:chExt cx="186655" cy="149254"/>
          </a:xfrm>
        </p:grpSpPr>
        <p:sp>
          <p:nvSpPr>
            <p:cNvPr id="835" name="Google Shape;835;p41"/>
            <p:cNvSpPr/>
            <p:nvPr/>
          </p:nvSpPr>
          <p:spPr>
            <a:xfrm>
              <a:off x="2870698" y="3108507"/>
              <a:ext cx="174944" cy="127045"/>
            </a:xfrm>
            <a:custGeom>
              <a:avLst/>
              <a:gdLst/>
              <a:ahLst/>
              <a:cxnLst/>
              <a:rect l="l" t="t" r="r" b="b"/>
              <a:pathLst>
                <a:path w="6483" h="4708" extrusionOk="0">
                  <a:moveTo>
                    <a:pt x="1852" y="0"/>
                  </a:moveTo>
                  <a:cubicBezTo>
                    <a:pt x="1698" y="0"/>
                    <a:pt x="1545" y="16"/>
                    <a:pt x="1393" y="51"/>
                  </a:cubicBezTo>
                  <a:cubicBezTo>
                    <a:pt x="799" y="165"/>
                    <a:pt x="251" y="644"/>
                    <a:pt x="206" y="1238"/>
                  </a:cubicBezTo>
                  <a:cubicBezTo>
                    <a:pt x="0" y="1512"/>
                    <a:pt x="137" y="2128"/>
                    <a:pt x="434" y="2584"/>
                  </a:cubicBezTo>
                  <a:cubicBezTo>
                    <a:pt x="754" y="3041"/>
                    <a:pt x="1233" y="3360"/>
                    <a:pt x="1712" y="3634"/>
                  </a:cubicBezTo>
                  <a:cubicBezTo>
                    <a:pt x="2648" y="4205"/>
                    <a:pt x="3698" y="4684"/>
                    <a:pt x="4817" y="4707"/>
                  </a:cubicBezTo>
                  <a:cubicBezTo>
                    <a:pt x="5273" y="4707"/>
                    <a:pt x="5775" y="4616"/>
                    <a:pt x="6072" y="4296"/>
                  </a:cubicBezTo>
                  <a:cubicBezTo>
                    <a:pt x="6414" y="3931"/>
                    <a:pt x="6483" y="3383"/>
                    <a:pt x="6323" y="2904"/>
                  </a:cubicBezTo>
                  <a:cubicBezTo>
                    <a:pt x="6140" y="2447"/>
                    <a:pt x="5821" y="2059"/>
                    <a:pt x="5456" y="1740"/>
                  </a:cubicBezTo>
                  <a:cubicBezTo>
                    <a:pt x="4771" y="1124"/>
                    <a:pt x="4018" y="644"/>
                    <a:pt x="3173" y="302"/>
                  </a:cubicBezTo>
                  <a:cubicBezTo>
                    <a:pt x="2749" y="132"/>
                    <a:pt x="2299" y="0"/>
                    <a:pt x="18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1"/>
            <p:cNvSpPr/>
            <p:nvPr/>
          </p:nvSpPr>
          <p:spPr>
            <a:xfrm>
              <a:off x="2858987" y="3135114"/>
              <a:ext cx="175564" cy="122647"/>
            </a:xfrm>
            <a:custGeom>
              <a:avLst/>
              <a:gdLst/>
              <a:ahLst/>
              <a:cxnLst/>
              <a:rect l="l" t="t" r="r" b="b"/>
              <a:pathLst>
                <a:path w="6506" h="4545" extrusionOk="0">
                  <a:moveTo>
                    <a:pt x="685" y="1"/>
                  </a:moveTo>
                  <a:lnTo>
                    <a:pt x="685" y="1"/>
                  </a:lnTo>
                  <a:cubicBezTo>
                    <a:pt x="1" y="754"/>
                    <a:pt x="206" y="2009"/>
                    <a:pt x="891" y="2785"/>
                  </a:cubicBezTo>
                  <a:cubicBezTo>
                    <a:pt x="1553" y="3538"/>
                    <a:pt x="2557" y="3927"/>
                    <a:pt x="3516" y="4246"/>
                  </a:cubicBezTo>
                  <a:cubicBezTo>
                    <a:pt x="3982" y="4395"/>
                    <a:pt x="4463" y="4544"/>
                    <a:pt x="4947" y="4544"/>
                  </a:cubicBezTo>
                  <a:cubicBezTo>
                    <a:pt x="5056" y="4544"/>
                    <a:pt x="5164" y="4537"/>
                    <a:pt x="5273" y="4520"/>
                  </a:cubicBezTo>
                  <a:cubicBezTo>
                    <a:pt x="5867" y="4429"/>
                    <a:pt x="6460" y="3972"/>
                    <a:pt x="6506" y="3379"/>
                  </a:cubicBezTo>
                  <a:cubicBezTo>
                    <a:pt x="6506" y="3356"/>
                    <a:pt x="6506" y="3333"/>
                    <a:pt x="6506" y="3333"/>
                  </a:cubicBezTo>
                  <a:cubicBezTo>
                    <a:pt x="6186" y="3630"/>
                    <a:pt x="5707" y="3721"/>
                    <a:pt x="5251" y="3721"/>
                  </a:cubicBezTo>
                  <a:cubicBezTo>
                    <a:pt x="4132" y="3698"/>
                    <a:pt x="3082" y="3219"/>
                    <a:pt x="2146" y="2648"/>
                  </a:cubicBezTo>
                  <a:cubicBezTo>
                    <a:pt x="1667" y="2374"/>
                    <a:pt x="1188" y="2055"/>
                    <a:pt x="868" y="1598"/>
                  </a:cubicBezTo>
                  <a:cubicBezTo>
                    <a:pt x="571" y="1142"/>
                    <a:pt x="434" y="526"/>
                    <a:pt x="640" y="252"/>
                  </a:cubicBezTo>
                  <a:cubicBezTo>
                    <a:pt x="640" y="160"/>
                    <a:pt x="663" y="92"/>
                    <a:pt x="6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1"/>
            <p:cNvSpPr/>
            <p:nvPr/>
          </p:nvSpPr>
          <p:spPr>
            <a:xfrm>
              <a:off x="2908261" y="3140052"/>
              <a:ext cx="104756" cy="65708"/>
            </a:xfrm>
            <a:custGeom>
              <a:avLst/>
              <a:gdLst/>
              <a:ahLst/>
              <a:cxnLst/>
              <a:rect l="l" t="t" r="r" b="b"/>
              <a:pathLst>
                <a:path w="3882" h="2435" extrusionOk="0">
                  <a:moveTo>
                    <a:pt x="1" y="0"/>
                  </a:moveTo>
                  <a:cubicBezTo>
                    <a:pt x="1119" y="799"/>
                    <a:pt x="2306" y="1552"/>
                    <a:pt x="3493" y="2306"/>
                  </a:cubicBezTo>
                  <a:cubicBezTo>
                    <a:pt x="3582" y="2377"/>
                    <a:pt x="3699" y="2434"/>
                    <a:pt x="3800" y="2434"/>
                  </a:cubicBezTo>
                  <a:cubicBezTo>
                    <a:pt x="3829" y="2434"/>
                    <a:pt x="3856" y="2430"/>
                    <a:pt x="3881" y="2420"/>
                  </a:cubicBezTo>
                  <a:cubicBezTo>
                    <a:pt x="3858" y="1940"/>
                    <a:pt x="3470" y="1575"/>
                    <a:pt x="3082" y="1301"/>
                  </a:cubicBezTo>
                  <a:cubicBezTo>
                    <a:pt x="2169" y="639"/>
                    <a:pt x="1119" y="183"/>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8" name="Google Shape;838;p41"/>
          <p:cNvSpPr/>
          <p:nvPr/>
        </p:nvSpPr>
        <p:spPr>
          <a:xfrm flipH="1">
            <a:off x="8168000" y="947964"/>
            <a:ext cx="204519" cy="204519"/>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1"/>
          <p:cNvSpPr/>
          <p:nvPr/>
        </p:nvSpPr>
        <p:spPr>
          <a:xfrm flipH="1">
            <a:off x="5140365" y="41803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1"/>
          <p:cNvSpPr/>
          <p:nvPr/>
        </p:nvSpPr>
        <p:spPr>
          <a:xfrm flipH="1">
            <a:off x="5172369" y="42036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41"/>
          <p:cNvSpPr/>
          <p:nvPr/>
        </p:nvSpPr>
        <p:spPr>
          <a:xfrm flipH="1">
            <a:off x="5153290" y="42148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2" name="Google Shape;842;p41"/>
          <p:cNvGrpSpPr/>
          <p:nvPr/>
        </p:nvGrpSpPr>
        <p:grpSpPr>
          <a:xfrm flipH="1">
            <a:off x="4215213" y="4444575"/>
            <a:ext cx="444119" cy="550116"/>
            <a:chOff x="7443422" y="3653739"/>
            <a:chExt cx="444119" cy="550116"/>
          </a:xfrm>
        </p:grpSpPr>
        <p:sp>
          <p:nvSpPr>
            <p:cNvPr id="843" name="Google Shape;843;p41"/>
            <p:cNvSpPr/>
            <p:nvPr/>
          </p:nvSpPr>
          <p:spPr>
            <a:xfrm>
              <a:off x="7443422" y="3653739"/>
              <a:ext cx="101652" cy="110288"/>
            </a:xfrm>
            <a:custGeom>
              <a:avLst/>
              <a:gdLst/>
              <a:ahLst/>
              <a:cxnLst/>
              <a:rect l="l" t="t" r="r" b="b"/>
              <a:pathLst>
                <a:path w="3767" h="4087" extrusionOk="0">
                  <a:moveTo>
                    <a:pt x="1735" y="0"/>
                  </a:moveTo>
                  <a:cubicBezTo>
                    <a:pt x="1666" y="0"/>
                    <a:pt x="1598" y="46"/>
                    <a:pt x="1529" y="69"/>
                  </a:cubicBezTo>
                  <a:cubicBezTo>
                    <a:pt x="959" y="366"/>
                    <a:pt x="479" y="799"/>
                    <a:pt x="137" y="1347"/>
                  </a:cubicBezTo>
                  <a:cubicBezTo>
                    <a:pt x="69" y="1461"/>
                    <a:pt x="0" y="1598"/>
                    <a:pt x="0" y="1735"/>
                  </a:cubicBezTo>
                  <a:cubicBezTo>
                    <a:pt x="23" y="1849"/>
                    <a:pt x="114" y="1941"/>
                    <a:pt x="183" y="2032"/>
                  </a:cubicBezTo>
                  <a:cubicBezTo>
                    <a:pt x="753" y="2739"/>
                    <a:pt x="1324" y="3424"/>
                    <a:pt x="1917" y="4086"/>
                  </a:cubicBezTo>
                  <a:cubicBezTo>
                    <a:pt x="2602" y="3698"/>
                    <a:pt x="3196" y="3173"/>
                    <a:pt x="3652" y="2534"/>
                  </a:cubicBezTo>
                  <a:cubicBezTo>
                    <a:pt x="3721" y="2466"/>
                    <a:pt x="3766" y="2374"/>
                    <a:pt x="3766" y="2283"/>
                  </a:cubicBezTo>
                  <a:cubicBezTo>
                    <a:pt x="3766" y="2215"/>
                    <a:pt x="3721" y="2146"/>
                    <a:pt x="3675" y="2078"/>
                  </a:cubicBezTo>
                  <a:cubicBezTo>
                    <a:pt x="3219" y="1370"/>
                    <a:pt x="2648" y="708"/>
                    <a:pt x="2009" y="160"/>
                  </a:cubicBezTo>
                  <a:cubicBezTo>
                    <a:pt x="1917" y="92"/>
                    <a:pt x="1849" y="23"/>
                    <a:pt x="17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41"/>
            <p:cNvSpPr/>
            <p:nvPr/>
          </p:nvSpPr>
          <p:spPr>
            <a:xfrm>
              <a:off x="7465576" y="3698372"/>
              <a:ext cx="404100" cy="479901"/>
            </a:xfrm>
            <a:custGeom>
              <a:avLst/>
              <a:gdLst/>
              <a:ahLst/>
              <a:cxnLst/>
              <a:rect l="l" t="t" r="r" b="b"/>
              <a:pathLst>
                <a:path w="14975" h="17784" extrusionOk="0">
                  <a:moveTo>
                    <a:pt x="3685" y="0"/>
                  </a:moveTo>
                  <a:cubicBezTo>
                    <a:pt x="3531" y="0"/>
                    <a:pt x="3368" y="71"/>
                    <a:pt x="3219" y="127"/>
                  </a:cubicBezTo>
                  <a:cubicBezTo>
                    <a:pt x="2192" y="561"/>
                    <a:pt x="1233" y="1200"/>
                    <a:pt x="435" y="1998"/>
                  </a:cubicBezTo>
                  <a:cubicBezTo>
                    <a:pt x="183" y="2227"/>
                    <a:pt x="1" y="2432"/>
                    <a:pt x="1" y="2683"/>
                  </a:cubicBezTo>
                  <a:cubicBezTo>
                    <a:pt x="24" y="2934"/>
                    <a:pt x="138" y="3163"/>
                    <a:pt x="252" y="3391"/>
                  </a:cubicBezTo>
                  <a:cubicBezTo>
                    <a:pt x="2649" y="8138"/>
                    <a:pt x="5045" y="12909"/>
                    <a:pt x="7761" y="17497"/>
                  </a:cubicBezTo>
                  <a:cubicBezTo>
                    <a:pt x="7830" y="17611"/>
                    <a:pt x="7898" y="17725"/>
                    <a:pt x="8035" y="17771"/>
                  </a:cubicBezTo>
                  <a:cubicBezTo>
                    <a:pt x="8057" y="17779"/>
                    <a:pt x="8080" y="17783"/>
                    <a:pt x="8104" y="17783"/>
                  </a:cubicBezTo>
                  <a:cubicBezTo>
                    <a:pt x="8208" y="17783"/>
                    <a:pt x="8331" y="17712"/>
                    <a:pt x="8423" y="17657"/>
                  </a:cubicBezTo>
                  <a:cubicBezTo>
                    <a:pt x="10683" y="16378"/>
                    <a:pt x="12966" y="15055"/>
                    <a:pt x="14723" y="13137"/>
                  </a:cubicBezTo>
                  <a:cubicBezTo>
                    <a:pt x="14814" y="13023"/>
                    <a:pt x="14929" y="12909"/>
                    <a:pt x="14951" y="12749"/>
                  </a:cubicBezTo>
                  <a:cubicBezTo>
                    <a:pt x="14974" y="12521"/>
                    <a:pt x="14837" y="12338"/>
                    <a:pt x="14700" y="12156"/>
                  </a:cubicBezTo>
                  <a:cubicBezTo>
                    <a:pt x="11391" y="8093"/>
                    <a:pt x="7921" y="4167"/>
                    <a:pt x="4292" y="355"/>
                  </a:cubicBezTo>
                  <a:cubicBezTo>
                    <a:pt x="4155" y="218"/>
                    <a:pt x="3995" y="58"/>
                    <a:pt x="3790" y="13"/>
                  </a:cubicBezTo>
                  <a:cubicBezTo>
                    <a:pt x="3756" y="4"/>
                    <a:pt x="3721" y="0"/>
                    <a:pt x="36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41"/>
            <p:cNvSpPr/>
            <p:nvPr/>
          </p:nvSpPr>
          <p:spPr>
            <a:xfrm>
              <a:off x="7559835" y="3811358"/>
              <a:ext cx="177399" cy="223058"/>
            </a:xfrm>
            <a:custGeom>
              <a:avLst/>
              <a:gdLst/>
              <a:ahLst/>
              <a:cxnLst/>
              <a:rect l="l" t="t" r="r" b="b"/>
              <a:pathLst>
                <a:path w="6574" h="8266" extrusionOk="0">
                  <a:moveTo>
                    <a:pt x="1046" y="1"/>
                  </a:moveTo>
                  <a:cubicBezTo>
                    <a:pt x="859" y="1"/>
                    <a:pt x="678" y="44"/>
                    <a:pt x="525" y="140"/>
                  </a:cubicBezTo>
                  <a:cubicBezTo>
                    <a:pt x="137" y="391"/>
                    <a:pt x="0" y="893"/>
                    <a:pt x="69" y="1327"/>
                  </a:cubicBezTo>
                  <a:cubicBezTo>
                    <a:pt x="137" y="1783"/>
                    <a:pt x="388" y="2171"/>
                    <a:pt x="639" y="2536"/>
                  </a:cubicBezTo>
                  <a:cubicBezTo>
                    <a:pt x="1689" y="4203"/>
                    <a:pt x="2922" y="5732"/>
                    <a:pt x="4132" y="7261"/>
                  </a:cubicBezTo>
                  <a:cubicBezTo>
                    <a:pt x="4428" y="7626"/>
                    <a:pt x="4725" y="8014"/>
                    <a:pt x="5159" y="8174"/>
                  </a:cubicBezTo>
                  <a:cubicBezTo>
                    <a:pt x="5280" y="8235"/>
                    <a:pt x="5422" y="8265"/>
                    <a:pt x="5564" y="8265"/>
                  </a:cubicBezTo>
                  <a:cubicBezTo>
                    <a:pt x="5635" y="8265"/>
                    <a:pt x="5706" y="8258"/>
                    <a:pt x="5775" y="8243"/>
                  </a:cubicBezTo>
                  <a:cubicBezTo>
                    <a:pt x="6186" y="8129"/>
                    <a:pt x="6437" y="7695"/>
                    <a:pt x="6483" y="7261"/>
                  </a:cubicBezTo>
                  <a:cubicBezTo>
                    <a:pt x="6574" y="6417"/>
                    <a:pt x="6026" y="5618"/>
                    <a:pt x="5524" y="4933"/>
                  </a:cubicBezTo>
                  <a:cubicBezTo>
                    <a:pt x="4475" y="3542"/>
                    <a:pt x="3427" y="2175"/>
                    <a:pt x="2378" y="784"/>
                  </a:cubicBezTo>
                  <a:lnTo>
                    <a:pt x="2378" y="784"/>
                  </a:lnTo>
                  <a:cubicBezTo>
                    <a:pt x="2382" y="790"/>
                    <a:pt x="2384" y="792"/>
                    <a:pt x="2384" y="792"/>
                  </a:cubicBezTo>
                  <a:cubicBezTo>
                    <a:pt x="2386" y="792"/>
                    <a:pt x="2131" y="456"/>
                    <a:pt x="1803" y="231"/>
                  </a:cubicBezTo>
                  <a:cubicBezTo>
                    <a:pt x="1578" y="85"/>
                    <a:pt x="1306" y="1"/>
                    <a:pt x="1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41"/>
            <p:cNvSpPr/>
            <p:nvPr/>
          </p:nvSpPr>
          <p:spPr>
            <a:xfrm>
              <a:off x="7651611" y="4028830"/>
              <a:ext cx="235930" cy="175025"/>
            </a:xfrm>
            <a:custGeom>
              <a:avLst/>
              <a:gdLst/>
              <a:ahLst/>
              <a:cxnLst/>
              <a:rect l="l" t="t" r="r" b="b"/>
              <a:pathLst>
                <a:path w="8743" h="6486" extrusionOk="0">
                  <a:moveTo>
                    <a:pt x="8254" y="1"/>
                  </a:moveTo>
                  <a:cubicBezTo>
                    <a:pt x="8050" y="1"/>
                    <a:pt x="7827" y="95"/>
                    <a:pt x="7647" y="206"/>
                  </a:cubicBezTo>
                  <a:cubicBezTo>
                    <a:pt x="6094" y="1074"/>
                    <a:pt x="4656" y="2124"/>
                    <a:pt x="3378" y="3334"/>
                  </a:cubicBezTo>
                  <a:cubicBezTo>
                    <a:pt x="2671" y="3995"/>
                    <a:pt x="1507" y="4361"/>
                    <a:pt x="639" y="5160"/>
                  </a:cubicBezTo>
                  <a:cubicBezTo>
                    <a:pt x="320" y="5433"/>
                    <a:pt x="0" y="5890"/>
                    <a:pt x="228" y="6232"/>
                  </a:cubicBezTo>
                  <a:cubicBezTo>
                    <a:pt x="341" y="6415"/>
                    <a:pt x="549" y="6486"/>
                    <a:pt x="773" y="6486"/>
                  </a:cubicBezTo>
                  <a:cubicBezTo>
                    <a:pt x="912" y="6486"/>
                    <a:pt x="1056" y="6459"/>
                    <a:pt x="1187" y="6415"/>
                  </a:cubicBezTo>
                  <a:cubicBezTo>
                    <a:pt x="1826" y="6232"/>
                    <a:pt x="2374" y="5821"/>
                    <a:pt x="2922" y="5433"/>
                  </a:cubicBezTo>
                  <a:cubicBezTo>
                    <a:pt x="4611" y="4224"/>
                    <a:pt x="6277" y="2968"/>
                    <a:pt x="7920" y="1690"/>
                  </a:cubicBezTo>
                  <a:cubicBezTo>
                    <a:pt x="8309" y="1393"/>
                    <a:pt x="8742" y="1005"/>
                    <a:pt x="8742" y="503"/>
                  </a:cubicBezTo>
                  <a:cubicBezTo>
                    <a:pt x="8742" y="366"/>
                    <a:pt x="8697" y="229"/>
                    <a:pt x="8605" y="138"/>
                  </a:cubicBezTo>
                  <a:cubicBezTo>
                    <a:pt x="8507" y="40"/>
                    <a:pt x="8384" y="1"/>
                    <a:pt x="8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0" name="Google Shape;850;p41"/>
          <p:cNvSpPr/>
          <p:nvPr/>
        </p:nvSpPr>
        <p:spPr>
          <a:xfrm rot="1048478" flipH="1">
            <a:off x="3250010" y="4383008"/>
            <a:ext cx="727051" cy="873316"/>
          </a:xfrm>
          <a:custGeom>
            <a:avLst/>
            <a:gdLst/>
            <a:ahLst/>
            <a:cxnLst/>
            <a:rect l="l" t="t" r="r" b="b"/>
            <a:pathLst>
              <a:path w="33508" h="49646" extrusionOk="0">
                <a:moveTo>
                  <a:pt x="12973" y="0"/>
                </a:moveTo>
                <a:cubicBezTo>
                  <a:pt x="11302" y="0"/>
                  <a:pt x="9993" y="1496"/>
                  <a:pt x="9427" y="3059"/>
                </a:cubicBezTo>
                <a:cubicBezTo>
                  <a:pt x="8103" y="6574"/>
                  <a:pt x="9359" y="10729"/>
                  <a:pt x="11915" y="13468"/>
                </a:cubicBezTo>
                <a:cubicBezTo>
                  <a:pt x="13033" y="14654"/>
                  <a:pt x="14449" y="15796"/>
                  <a:pt x="14631" y="17416"/>
                </a:cubicBezTo>
                <a:cubicBezTo>
                  <a:pt x="14700" y="18078"/>
                  <a:pt x="14540" y="18740"/>
                  <a:pt x="14517" y="19402"/>
                </a:cubicBezTo>
                <a:cubicBezTo>
                  <a:pt x="14471" y="20794"/>
                  <a:pt x="14974" y="22232"/>
                  <a:pt x="15955" y="23282"/>
                </a:cubicBezTo>
                <a:cubicBezTo>
                  <a:pt x="17233" y="24675"/>
                  <a:pt x="19242" y="25382"/>
                  <a:pt x="20201" y="27026"/>
                </a:cubicBezTo>
                <a:cubicBezTo>
                  <a:pt x="21410" y="29103"/>
                  <a:pt x="20497" y="31910"/>
                  <a:pt x="21684" y="34010"/>
                </a:cubicBezTo>
                <a:cubicBezTo>
                  <a:pt x="23031" y="36407"/>
                  <a:pt x="26432" y="36749"/>
                  <a:pt x="28281" y="38781"/>
                </a:cubicBezTo>
                <a:cubicBezTo>
                  <a:pt x="29285" y="39831"/>
                  <a:pt x="29742" y="41269"/>
                  <a:pt x="30404" y="42570"/>
                </a:cubicBezTo>
                <a:cubicBezTo>
                  <a:pt x="31043" y="43871"/>
                  <a:pt x="32070" y="45172"/>
                  <a:pt x="33508" y="45400"/>
                </a:cubicBezTo>
                <a:cubicBezTo>
                  <a:pt x="32024" y="44487"/>
                  <a:pt x="31454" y="42501"/>
                  <a:pt x="31202" y="40744"/>
                </a:cubicBezTo>
                <a:cubicBezTo>
                  <a:pt x="30951" y="38986"/>
                  <a:pt x="30746" y="37046"/>
                  <a:pt x="29468" y="35814"/>
                </a:cubicBezTo>
                <a:cubicBezTo>
                  <a:pt x="28737" y="35106"/>
                  <a:pt x="27733" y="34764"/>
                  <a:pt x="26934" y="34147"/>
                </a:cubicBezTo>
                <a:cubicBezTo>
                  <a:pt x="26112" y="33485"/>
                  <a:pt x="25496" y="32549"/>
                  <a:pt x="25245" y="31522"/>
                </a:cubicBezTo>
                <a:cubicBezTo>
                  <a:pt x="24789" y="29582"/>
                  <a:pt x="25565" y="27437"/>
                  <a:pt x="24720" y="25656"/>
                </a:cubicBezTo>
                <a:cubicBezTo>
                  <a:pt x="23921" y="23967"/>
                  <a:pt x="21844" y="23054"/>
                  <a:pt x="21296" y="21251"/>
                </a:cubicBezTo>
                <a:cubicBezTo>
                  <a:pt x="20817" y="19745"/>
                  <a:pt x="21570" y="18124"/>
                  <a:pt x="21273" y="16572"/>
                </a:cubicBezTo>
                <a:cubicBezTo>
                  <a:pt x="20863" y="14312"/>
                  <a:pt x="18443" y="13011"/>
                  <a:pt x="17416" y="10934"/>
                </a:cubicBezTo>
                <a:cubicBezTo>
                  <a:pt x="16777" y="9656"/>
                  <a:pt x="16708" y="8195"/>
                  <a:pt x="16686" y="6757"/>
                </a:cubicBezTo>
                <a:cubicBezTo>
                  <a:pt x="16663" y="5319"/>
                  <a:pt x="16686" y="3858"/>
                  <a:pt x="16161" y="2534"/>
                </a:cubicBezTo>
                <a:cubicBezTo>
                  <a:pt x="15636" y="1188"/>
                  <a:pt x="14449" y="23"/>
                  <a:pt x="13011" y="1"/>
                </a:cubicBezTo>
                <a:cubicBezTo>
                  <a:pt x="12998" y="0"/>
                  <a:pt x="12985" y="0"/>
                  <a:pt x="12973" y="0"/>
                </a:cubicBezTo>
                <a:close/>
                <a:moveTo>
                  <a:pt x="4392" y="14708"/>
                </a:moveTo>
                <a:cubicBezTo>
                  <a:pt x="3463" y="14708"/>
                  <a:pt x="2560" y="14973"/>
                  <a:pt x="1826" y="15567"/>
                </a:cubicBezTo>
                <a:cubicBezTo>
                  <a:pt x="434" y="16686"/>
                  <a:pt x="0" y="18763"/>
                  <a:pt x="571" y="20452"/>
                </a:cubicBezTo>
                <a:cubicBezTo>
                  <a:pt x="1142" y="22141"/>
                  <a:pt x="2602" y="23442"/>
                  <a:pt x="4269" y="24127"/>
                </a:cubicBezTo>
                <a:cubicBezTo>
                  <a:pt x="5455" y="24629"/>
                  <a:pt x="6916" y="24926"/>
                  <a:pt x="7555" y="26067"/>
                </a:cubicBezTo>
                <a:cubicBezTo>
                  <a:pt x="8080" y="27026"/>
                  <a:pt x="7829" y="28236"/>
                  <a:pt x="8263" y="29263"/>
                </a:cubicBezTo>
                <a:cubicBezTo>
                  <a:pt x="9222" y="31454"/>
                  <a:pt x="12554" y="31203"/>
                  <a:pt x="14243" y="32892"/>
                </a:cubicBezTo>
                <a:cubicBezTo>
                  <a:pt x="15430" y="34102"/>
                  <a:pt x="15544" y="35996"/>
                  <a:pt x="16434" y="37434"/>
                </a:cubicBezTo>
                <a:cubicBezTo>
                  <a:pt x="17279" y="38804"/>
                  <a:pt x="18763" y="39648"/>
                  <a:pt x="20269" y="40242"/>
                </a:cubicBezTo>
                <a:cubicBezTo>
                  <a:pt x="21296" y="40652"/>
                  <a:pt x="22369" y="40972"/>
                  <a:pt x="23282" y="41565"/>
                </a:cubicBezTo>
                <a:cubicBezTo>
                  <a:pt x="25907" y="43186"/>
                  <a:pt x="27094" y="46678"/>
                  <a:pt x="29947" y="47865"/>
                </a:cubicBezTo>
                <a:cubicBezTo>
                  <a:pt x="27025" y="46176"/>
                  <a:pt x="27048" y="42068"/>
                  <a:pt x="24811" y="40082"/>
                </a:cubicBezTo>
                <a:cubicBezTo>
                  <a:pt x="23487" y="38895"/>
                  <a:pt x="21479" y="38621"/>
                  <a:pt x="20292" y="37320"/>
                </a:cubicBezTo>
                <a:cubicBezTo>
                  <a:pt x="18375" y="35243"/>
                  <a:pt x="19310" y="31568"/>
                  <a:pt x="17393" y="29491"/>
                </a:cubicBezTo>
                <a:cubicBezTo>
                  <a:pt x="16161" y="28167"/>
                  <a:pt x="14083" y="27893"/>
                  <a:pt x="12828" y="26592"/>
                </a:cubicBezTo>
                <a:cubicBezTo>
                  <a:pt x="11755" y="25474"/>
                  <a:pt x="11504" y="23853"/>
                  <a:pt x="11162" y="22347"/>
                </a:cubicBezTo>
                <a:cubicBezTo>
                  <a:pt x="10682" y="20087"/>
                  <a:pt x="9884" y="17759"/>
                  <a:pt x="8172" y="16207"/>
                </a:cubicBezTo>
                <a:cubicBezTo>
                  <a:pt x="7156" y="15272"/>
                  <a:pt x="5747" y="14708"/>
                  <a:pt x="4392" y="14708"/>
                </a:cubicBezTo>
                <a:close/>
                <a:moveTo>
                  <a:pt x="5136" y="34284"/>
                </a:moveTo>
                <a:cubicBezTo>
                  <a:pt x="2876" y="34307"/>
                  <a:pt x="1210" y="36955"/>
                  <a:pt x="1826" y="39123"/>
                </a:cubicBezTo>
                <a:cubicBezTo>
                  <a:pt x="2433" y="41257"/>
                  <a:pt x="4719" y="42639"/>
                  <a:pt x="6945" y="42639"/>
                </a:cubicBezTo>
                <a:cubicBezTo>
                  <a:pt x="6981" y="42639"/>
                  <a:pt x="7017" y="42639"/>
                  <a:pt x="7053" y="42638"/>
                </a:cubicBezTo>
                <a:cubicBezTo>
                  <a:pt x="7470" y="42623"/>
                  <a:pt x="7888" y="42566"/>
                  <a:pt x="8305" y="42566"/>
                </a:cubicBezTo>
                <a:cubicBezTo>
                  <a:pt x="8504" y="42566"/>
                  <a:pt x="8703" y="42579"/>
                  <a:pt x="8902" y="42615"/>
                </a:cubicBezTo>
                <a:cubicBezTo>
                  <a:pt x="10591" y="42889"/>
                  <a:pt x="11755" y="44647"/>
                  <a:pt x="13444" y="44966"/>
                </a:cubicBezTo>
                <a:cubicBezTo>
                  <a:pt x="13658" y="45009"/>
                  <a:pt x="13873" y="45027"/>
                  <a:pt x="14088" y="45027"/>
                </a:cubicBezTo>
                <a:cubicBezTo>
                  <a:pt x="15090" y="45027"/>
                  <a:pt x="16104" y="44644"/>
                  <a:pt x="17118" y="44644"/>
                </a:cubicBezTo>
                <a:cubicBezTo>
                  <a:pt x="17164" y="44644"/>
                  <a:pt x="17210" y="44645"/>
                  <a:pt x="17256" y="44647"/>
                </a:cubicBezTo>
                <a:cubicBezTo>
                  <a:pt x="20877" y="44738"/>
                  <a:pt x="23021" y="49646"/>
                  <a:pt x="26658" y="49646"/>
                </a:cubicBezTo>
                <a:cubicBezTo>
                  <a:pt x="26666" y="49646"/>
                  <a:pt x="26675" y="49646"/>
                  <a:pt x="26683" y="49646"/>
                </a:cubicBezTo>
                <a:cubicBezTo>
                  <a:pt x="25450" y="48550"/>
                  <a:pt x="24400" y="47363"/>
                  <a:pt x="23716" y="45994"/>
                </a:cubicBezTo>
                <a:cubicBezTo>
                  <a:pt x="23236" y="45058"/>
                  <a:pt x="22894" y="43939"/>
                  <a:pt x="21981" y="43414"/>
                </a:cubicBezTo>
                <a:cubicBezTo>
                  <a:pt x="21342" y="43026"/>
                  <a:pt x="20543" y="43003"/>
                  <a:pt x="19881" y="42684"/>
                </a:cubicBezTo>
                <a:cubicBezTo>
                  <a:pt x="18397" y="41999"/>
                  <a:pt x="17895" y="40036"/>
                  <a:pt x="16503" y="39169"/>
                </a:cubicBezTo>
                <a:cubicBezTo>
                  <a:pt x="15225" y="38393"/>
                  <a:pt x="13558" y="38712"/>
                  <a:pt x="12120" y="38279"/>
                </a:cubicBezTo>
                <a:cubicBezTo>
                  <a:pt x="9496" y="37480"/>
                  <a:pt x="7852" y="34284"/>
                  <a:pt x="5136" y="3428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41"/>
          <p:cNvSpPr/>
          <p:nvPr/>
        </p:nvSpPr>
        <p:spPr>
          <a:xfrm>
            <a:off x="1013254" y="2548831"/>
            <a:ext cx="68096" cy="64973"/>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41"/>
          <p:cNvSpPr/>
          <p:nvPr/>
        </p:nvSpPr>
        <p:spPr>
          <a:xfrm>
            <a:off x="4273204" y="3764006"/>
            <a:ext cx="68096" cy="64973"/>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7" name="Google Shape;877;p41"/>
          <p:cNvGrpSpPr/>
          <p:nvPr/>
        </p:nvGrpSpPr>
        <p:grpSpPr>
          <a:xfrm rot="-5712340">
            <a:off x="1798291" y="646521"/>
            <a:ext cx="199303" cy="251690"/>
            <a:chOff x="3311031" y="3025663"/>
            <a:chExt cx="308584" cy="389695"/>
          </a:xfrm>
        </p:grpSpPr>
        <p:sp>
          <p:nvSpPr>
            <p:cNvPr id="878" name="Google Shape;878;p41"/>
            <p:cNvSpPr/>
            <p:nvPr/>
          </p:nvSpPr>
          <p:spPr>
            <a:xfrm flipH="1">
              <a:off x="3311031" y="3025663"/>
              <a:ext cx="308584" cy="389695"/>
            </a:xfrm>
            <a:custGeom>
              <a:avLst/>
              <a:gdLst/>
              <a:ahLst/>
              <a:cxnLst/>
              <a:rect l="l" t="t" r="r" b="b"/>
              <a:pathLst>
                <a:path w="15408" h="19458" extrusionOk="0">
                  <a:moveTo>
                    <a:pt x="11748" y="0"/>
                  </a:moveTo>
                  <a:cubicBezTo>
                    <a:pt x="11325" y="0"/>
                    <a:pt x="10903" y="69"/>
                    <a:pt x="10501" y="209"/>
                  </a:cubicBezTo>
                  <a:cubicBezTo>
                    <a:pt x="8789" y="802"/>
                    <a:pt x="7716" y="2445"/>
                    <a:pt x="6757" y="3998"/>
                  </a:cubicBezTo>
                  <a:cubicBezTo>
                    <a:pt x="4771" y="7239"/>
                    <a:pt x="2786" y="10503"/>
                    <a:pt x="777" y="13744"/>
                  </a:cubicBezTo>
                  <a:cubicBezTo>
                    <a:pt x="1" y="15022"/>
                    <a:pt x="161" y="17008"/>
                    <a:pt x="1279" y="18263"/>
                  </a:cubicBezTo>
                  <a:cubicBezTo>
                    <a:pt x="1958" y="19027"/>
                    <a:pt x="2996" y="19458"/>
                    <a:pt x="4019" y="19458"/>
                  </a:cubicBezTo>
                  <a:cubicBezTo>
                    <a:pt x="4647" y="19458"/>
                    <a:pt x="5269" y="19295"/>
                    <a:pt x="5799" y="18948"/>
                  </a:cubicBezTo>
                  <a:cubicBezTo>
                    <a:pt x="6278" y="18629"/>
                    <a:pt x="6666" y="18218"/>
                    <a:pt x="7031" y="17761"/>
                  </a:cubicBezTo>
                  <a:cubicBezTo>
                    <a:pt x="7579" y="17099"/>
                    <a:pt x="8058" y="16392"/>
                    <a:pt x="8538" y="15661"/>
                  </a:cubicBezTo>
                  <a:cubicBezTo>
                    <a:pt x="10683" y="12443"/>
                    <a:pt x="12852" y="9225"/>
                    <a:pt x="14586" y="5755"/>
                  </a:cubicBezTo>
                  <a:cubicBezTo>
                    <a:pt x="14906" y="5116"/>
                    <a:pt x="15225" y="4431"/>
                    <a:pt x="15294" y="3701"/>
                  </a:cubicBezTo>
                  <a:cubicBezTo>
                    <a:pt x="15408" y="2537"/>
                    <a:pt x="14837" y="1327"/>
                    <a:pt x="13879" y="642"/>
                  </a:cubicBezTo>
                  <a:cubicBezTo>
                    <a:pt x="13250" y="218"/>
                    <a:pt x="12500" y="0"/>
                    <a:pt x="11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41"/>
            <p:cNvSpPr/>
            <p:nvPr/>
          </p:nvSpPr>
          <p:spPr>
            <a:xfrm flipH="1">
              <a:off x="3311033" y="3038519"/>
              <a:ext cx="285712" cy="376837"/>
            </a:xfrm>
            <a:custGeom>
              <a:avLst/>
              <a:gdLst/>
              <a:ahLst/>
              <a:cxnLst/>
              <a:rect l="l" t="t" r="r" b="b"/>
              <a:pathLst>
                <a:path w="14266" h="18816" extrusionOk="0">
                  <a:moveTo>
                    <a:pt x="12737" y="0"/>
                  </a:moveTo>
                  <a:cubicBezTo>
                    <a:pt x="12737" y="0"/>
                    <a:pt x="13262" y="2306"/>
                    <a:pt x="11641" y="4816"/>
                  </a:cubicBezTo>
                  <a:cubicBezTo>
                    <a:pt x="10020" y="7327"/>
                    <a:pt x="5181" y="15156"/>
                    <a:pt x="3903" y="16571"/>
                  </a:cubicBezTo>
                  <a:cubicBezTo>
                    <a:pt x="3155" y="17401"/>
                    <a:pt x="1970" y="17599"/>
                    <a:pt x="1100" y="17599"/>
                  </a:cubicBezTo>
                  <a:cubicBezTo>
                    <a:pt x="510" y="17599"/>
                    <a:pt x="65" y="17508"/>
                    <a:pt x="0" y="17462"/>
                  </a:cubicBezTo>
                  <a:lnTo>
                    <a:pt x="0" y="17462"/>
                  </a:lnTo>
                  <a:cubicBezTo>
                    <a:pt x="46" y="17507"/>
                    <a:pt x="91" y="17553"/>
                    <a:pt x="137" y="17621"/>
                  </a:cubicBezTo>
                  <a:cubicBezTo>
                    <a:pt x="816" y="18385"/>
                    <a:pt x="1854" y="18816"/>
                    <a:pt x="2877" y="18816"/>
                  </a:cubicBezTo>
                  <a:cubicBezTo>
                    <a:pt x="3505" y="18816"/>
                    <a:pt x="4127" y="18653"/>
                    <a:pt x="4657" y="18306"/>
                  </a:cubicBezTo>
                  <a:cubicBezTo>
                    <a:pt x="5136" y="17987"/>
                    <a:pt x="5524" y="17576"/>
                    <a:pt x="5889" y="17119"/>
                  </a:cubicBezTo>
                  <a:cubicBezTo>
                    <a:pt x="6414" y="16457"/>
                    <a:pt x="6916" y="15750"/>
                    <a:pt x="7396" y="15019"/>
                  </a:cubicBezTo>
                  <a:cubicBezTo>
                    <a:pt x="9541" y="11801"/>
                    <a:pt x="11710" y="8583"/>
                    <a:pt x="13444" y="5113"/>
                  </a:cubicBezTo>
                  <a:cubicBezTo>
                    <a:pt x="13764" y="4474"/>
                    <a:pt x="14083" y="3789"/>
                    <a:pt x="14152" y="3059"/>
                  </a:cubicBezTo>
                  <a:cubicBezTo>
                    <a:pt x="14266" y="1895"/>
                    <a:pt x="13695" y="685"/>
                    <a:pt x="12737" y="0"/>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41"/>
            <p:cNvSpPr/>
            <p:nvPr/>
          </p:nvSpPr>
          <p:spPr>
            <a:xfrm flipH="1">
              <a:off x="3397429" y="3183403"/>
              <a:ext cx="222185" cy="231938"/>
            </a:xfrm>
            <a:custGeom>
              <a:avLst/>
              <a:gdLst/>
              <a:ahLst/>
              <a:cxnLst/>
              <a:rect l="l" t="t" r="r" b="b"/>
              <a:pathLst>
                <a:path w="11094" h="11581" extrusionOk="0">
                  <a:moveTo>
                    <a:pt x="4383" y="1"/>
                  </a:moveTo>
                  <a:cubicBezTo>
                    <a:pt x="3174" y="1964"/>
                    <a:pt x="1987" y="3927"/>
                    <a:pt x="777" y="5867"/>
                  </a:cubicBezTo>
                  <a:cubicBezTo>
                    <a:pt x="1" y="7145"/>
                    <a:pt x="161" y="9131"/>
                    <a:pt x="1279" y="10386"/>
                  </a:cubicBezTo>
                  <a:cubicBezTo>
                    <a:pt x="1958" y="11150"/>
                    <a:pt x="2996" y="11581"/>
                    <a:pt x="4019" y="11581"/>
                  </a:cubicBezTo>
                  <a:cubicBezTo>
                    <a:pt x="4647" y="11581"/>
                    <a:pt x="5269" y="11418"/>
                    <a:pt x="5799" y="11071"/>
                  </a:cubicBezTo>
                  <a:cubicBezTo>
                    <a:pt x="6278" y="10752"/>
                    <a:pt x="6666" y="10341"/>
                    <a:pt x="7031" y="9884"/>
                  </a:cubicBezTo>
                  <a:cubicBezTo>
                    <a:pt x="7579" y="9222"/>
                    <a:pt x="8058" y="8515"/>
                    <a:pt x="8538" y="7784"/>
                  </a:cubicBezTo>
                  <a:cubicBezTo>
                    <a:pt x="9382" y="6506"/>
                    <a:pt x="10249" y="5228"/>
                    <a:pt x="11094" y="3927"/>
                  </a:cubicBezTo>
                  <a:lnTo>
                    <a:pt x="11094" y="3927"/>
                  </a:lnTo>
                  <a:cubicBezTo>
                    <a:pt x="10803" y="3978"/>
                    <a:pt x="10510" y="4002"/>
                    <a:pt x="10218" y="4002"/>
                  </a:cubicBezTo>
                  <a:cubicBezTo>
                    <a:pt x="9207" y="4002"/>
                    <a:pt x="8203" y="3718"/>
                    <a:pt x="7282" y="3311"/>
                  </a:cubicBezTo>
                  <a:cubicBezTo>
                    <a:pt x="6575" y="2991"/>
                    <a:pt x="5890" y="2603"/>
                    <a:pt x="5365" y="2055"/>
                  </a:cubicBezTo>
                  <a:cubicBezTo>
                    <a:pt x="4817" y="1507"/>
                    <a:pt x="4429" y="777"/>
                    <a:pt x="4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41"/>
            <p:cNvSpPr/>
            <p:nvPr/>
          </p:nvSpPr>
          <p:spPr>
            <a:xfrm flipH="1">
              <a:off x="3397432" y="3259740"/>
              <a:ext cx="199314" cy="155594"/>
            </a:xfrm>
            <a:custGeom>
              <a:avLst/>
              <a:gdLst/>
              <a:ahLst/>
              <a:cxnLst/>
              <a:rect l="l" t="t" r="r" b="b"/>
              <a:pathLst>
                <a:path w="9952" h="7769" extrusionOk="0">
                  <a:moveTo>
                    <a:pt x="7669" y="1"/>
                  </a:moveTo>
                  <a:cubicBezTo>
                    <a:pt x="6095" y="2489"/>
                    <a:pt x="4542" y="4817"/>
                    <a:pt x="3903" y="5524"/>
                  </a:cubicBezTo>
                  <a:cubicBezTo>
                    <a:pt x="3155" y="6354"/>
                    <a:pt x="1970" y="6552"/>
                    <a:pt x="1100" y="6552"/>
                  </a:cubicBezTo>
                  <a:cubicBezTo>
                    <a:pt x="510" y="6552"/>
                    <a:pt x="65" y="6461"/>
                    <a:pt x="0" y="6415"/>
                  </a:cubicBezTo>
                  <a:lnTo>
                    <a:pt x="0" y="6415"/>
                  </a:lnTo>
                  <a:cubicBezTo>
                    <a:pt x="46" y="6460"/>
                    <a:pt x="91" y="6506"/>
                    <a:pt x="137" y="6574"/>
                  </a:cubicBezTo>
                  <a:cubicBezTo>
                    <a:pt x="816" y="7338"/>
                    <a:pt x="1854" y="7769"/>
                    <a:pt x="2877" y="7769"/>
                  </a:cubicBezTo>
                  <a:cubicBezTo>
                    <a:pt x="3505" y="7769"/>
                    <a:pt x="4127" y="7606"/>
                    <a:pt x="4657" y="7259"/>
                  </a:cubicBezTo>
                  <a:cubicBezTo>
                    <a:pt x="5136" y="6940"/>
                    <a:pt x="5524" y="6529"/>
                    <a:pt x="5889" y="6072"/>
                  </a:cubicBezTo>
                  <a:cubicBezTo>
                    <a:pt x="6437" y="5410"/>
                    <a:pt x="6916" y="4703"/>
                    <a:pt x="7396" y="3972"/>
                  </a:cubicBezTo>
                  <a:cubicBezTo>
                    <a:pt x="8240" y="2694"/>
                    <a:pt x="9107" y="1416"/>
                    <a:pt x="9952" y="115"/>
                  </a:cubicBezTo>
                  <a:lnTo>
                    <a:pt x="9952" y="115"/>
                  </a:lnTo>
                  <a:cubicBezTo>
                    <a:pt x="9679" y="164"/>
                    <a:pt x="9403" y="187"/>
                    <a:pt x="9126" y="187"/>
                  </a:cubicBezTo>
                  <a:cubicBezTo>
                    <a:pt x="8639" y="187"/>
                    <a:pt x="8150" y="117"/>
                    <a:pt x="76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882" name="Google Shape;882;p41"/>
          <p:cNvCxnSpPr/>
          <p:nvPr/>
        </p:nvCxnSpPr>
        <p:spPr>
          <a:xfrm>
            <a:off x="2062185" y="1150218"/>
            <a:ext cx="4949700" cy="0"/>
          </a:xfrm>
          <a:prstGeom prst="straightConnector1">
            <a:avLst/>
          </a:prstGeom>
          <a:noFill/>
          <a:ln w="9525" cap="flat" cmpd="sng">
            <a:solidFill>
              <a:schemeClr val="dk1"/>
            </a:solidFill>
            <a:prstDash val="solid"/>
            <a:round/>
            <a:headEnd type="none" w="med" len="med"/>
            <a:tailEnd type="none" w="med" len="med"/>
          </a:ln>
        </p:spPr>
      </p:cxnSp>
      <p:pic>
        <p:nvPicPr>
          <p:cNvPr id="62" name="Picture 61">
            <a:extLst>
              <a:ext uri="{FF2B5EF4-FFF2-40B4-BE49-F238E27FC236}">
                <a16:creationId xmlns:a16="http://schemas.microsoft.com/office/drawing/2014/main" id="{0A49BBAD-8711-8344-BE2C-B430D14E8BD1}"/>
              </a:ext>
            </a:extLst>
          </p:cNvPr>
          <p:cNvPicPr>
            <a:picLocks noChangeAspect="1"/>
          </p:cNvPicPr>
          <p:nvPr/>
        </p:nvPicPr>
        <p:blipFill rotWithShape="1">
          <a:blip r:embed="rId3"/>
          <a:srcRect r="2317" b="9962"/>
          <a:stretch/>
        </p:blipFill>
        <p:spPr>
          <a:xfrm>
            <a:off x="4460527" y="1256699"/>
            <a:ext cx="2900325" cy="3439506"/>
          </a:xfrm>
          <a:prstGeom prst="rect">
            <a:avLst/>
          </a:prstGeom>
        </p:spPr>
      </p:pic>
      <p:sp>
        <p:nvSpPr>
          <p:cNvPr id="851" name="Google Shape;851;p41"/>
          <p:cNvSpPr/>
          <p:nvPr/>
        </p:nvSpPr>
        <p:spPr>
          <a:xfrm rot="20976096" flipH="1">
            <a:off x="7259016" y="3989705"/>
            <a:ext cx="1699407" cy="1359261"/>
          </a:xfrm>
          <a:custGeom>
            <a:avLst/>
            <a:gdLst/>
            <a:ahLst/>
            <a:cxnLst/>
            <a:rect l="l" t="t" r="r" b="b"/>
            <a:pathLst>
              <a:path w="62976" h="50371" extrusionOk="0">
                <a:moveTo>
                  <a:pt x="58341" y="1"/>
                </a:moveTo>
                <a:cubicBezTo>
                  <a:pt x="58190" y="1"/>
                  <a:pt x="58038" y="12"/>
                  <a:pt x="57886" y="34"/>
                </a:cubicBezTo>
                <a:cubicBezTo>
                  <a:pt x="56174" y="285"/>
                  <a:pt x="54964" y="1860"/>
                  <a:pt x="54371" y="3481"/>
                </a:cubicBezTo>
                <a:cubicBezTo>
                  <a:pt x="53503" y="5832"/>
                  <a:pt x="53595" y="8388"/>
                  <a:pt x="53435" y="10899"/>
                </a:cubicBezTo>
                <a:cubicBezTo>
                  <a:pt x="53275" y="13387"/>
                  <a:pt x="52750" y="16034"/>
                  <a:pt x="50992" y="17815"/>
                </a:cubicBezTo>
                <a:cubicBezTo>
                  <a:pt x="48984" y="19892"/>
                  <a:pt x="45857" y="20303"/>
                  <a:pt x="43255" y="21558"/>
                </a:cubicBezTo>
                <a:cubicBezTo>
                  <a:pt x="41109" y="22585"/>
                  <a:pt x="39283" y="24252"/>
                  <a:pt x="38051" y="26283"/>
                </a:cubicBezTo>
                <a:cubicBezTo>
                  <a:pt x="36270" y="29205"/>
                  <a:pt x="35745" y="32857"/>
                  <a:pt x="33600" y="35550"/>
                </a:cubicBezTo>
                <a:cubicBezTo>
                  <a:pt x="31751" y="37878"/>
                  <a:pt x="28829" y="39248"/>
                  <a:pt x="25862" y="39544"/>
                </a:cubicBezTo>
                <a:cubicBezTo>
                  <a:pt x="23762" y="39773"/>
                  <a:pt x="21616" y="39499"/>
                  <a:pt x="19539" y="39887"/>
                </a:cubicBezTo>
                <a:cubicBezTo>
                  <a:pt x="16047" y="40549"/>
                  <a:pt x="13194" y="42968"/>
                  <a:pt x="10341" y="45091"/>
                </a:cubicBezTo>
                <a:cubicBezTo>
                  <a:pt x="7671" y="47061"/>
                  <a:pt x="4608" y="48914"/>
                  <a:pt x="878" y="48914"/>
                </a:cubicBezTo>
                <a:cubicBezTo>
                  <a:pt x="589" y="48914"/>
                  <a:pt x="297" y="48903"/>
                  <a:pt x="1" y="48880"/>
                </a:cubicBezTo>
                <a:lnTo>
                  <a:pt x="1" y="48880"/>
                </a:lnTo>
                <a:cubicBezTo>
                  <a:pt x="1602" y="49874"/>
                  <a:pt x="3492" y="50371"/>
                  <a:pt x="5384" y="50371"/>
                </a:cubicBezTo>
                <a:cubicBezTo>
                  <a:pt x="7402" y="50371"/>
                  <a:pt x="9421" y="49806"/>
                  <a:pt x="11094" y="48675"/>
                </a:cubicBezTo>
                <a:cubicBezTo>
                  <a:pt x="12281" y="47853"/>
                  <a:pt x="13308" y="46803"/>
                  <a:pt x="14563" y="46072"/>
                </a:cubicBezTo>
                <a:cubicBezTo>
                  <a:pt x="16350" y="45060"/>
                  <a:pt x="18397" y="44844"/>
                  <a:pt x="20484" y="44844"/>
                </a:cubicBezTo>
                <a:cubicBezTo>
                  <a:pt x="21784" y="44844"/>
                  <a:pt x="23100" y="44928"/>
                  <a:pt x="24378" y="44954"/>
                </a:cubicBezTo>
                <a:cubicBezTo>
                  <a:pt x="24588" y="44958"/>
                  <a:pt x="24798" y="44959"/>
                  <a:pt x="25009" y="44959"/>
                </a:cubicBezTo>
                <a:cubicBezTo>
                  <a:pt x="28796" y="44959"/>
                  <a:pt x="32604" y="44364"/>
                  <a:pt x="36042" y="42786"/>
                </a:cubicBezTo>
                <a:cubicBezTo>
                  <a:pt x="39694" y="41119"/>
                  <a:pt x="42867" y="38312"/>
                  <a:pt x="44556" y="34705"/>
                </a:cubicBezTo>
                <a:cubicBezTo>
                  <a:pt x="45514" y="32674"/>
                  <a:pt x="46062" y="30323"/>
                  <a:pt x="47683" y="28771"/>
                </a:cubicBezTo>
                <a:cubicBezTo>
                  <a:pt x="49486" y="27059"/>
                  <a:pt x="52179" y="26739"/>
                  <a:pt x="54462" y="25712"/>
                </a:cubicBezTo>
                <a:cubicBezTo>
                  <a:pt x="57680" y="24252"/>
                  <a:pt x="60054" y="21261"/>
                  <a:pt x="61355" y="17975"/>
                </a:cubicBezTo>
                <a:cubicBezTo>
                  <a:pt x="62656" y="14688"/>
                  <a:pt x="62976" y="11081"/>
                  <a:pt x="62953" y="7543"/>
                </a:cubicBezTo>
                <a:cubicBezTo>
                  <a:pt x="62953" y="5832"/>
                  <a:pt x="62839" y="4051"/>
                  <a:pt x="62040" y="2522"/>
                </a:cubicBezTo>
                <a:cubicBezTo>
                  <a:pt x="61312" y="1129"/>
                  <a:pt x="59884" y="1"/>
                  <a:pt x="583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7" name="Google Shape;847;p41"/>
          <p:cNvGrpSpPr/>
          <p:nvPr/>
        </p:nvGrpSpPr>
        <p:grpSpPr>
          <a:xfrm rot="17107665" flipH="1">
            <a:off x="6709437" y="3775525"/>
            <a:ext cx="951870" cy="2401881"/>
            <a:chOff x="1985590" y="3490398"/>
            <a:chExt cx="1109326" cy="2740462"/>
          </a:xfrm>
        </p:grpSpPr>
        <p:sp>
          <p:nvSpPr>
            <p:cNvPr id="848" name="Google Shape;848;p41"/>
            <p:cNvSpPr/>
            <p:nvPr/>
          </p:nvSpPr>
          <p:spPr>
            <a:xfrm>
              <a:off x="2299102" y="3490398"/>
              <a:ext cx="614745" cy="567414"/>
            </a:xfrm>
            <a:custGeom>
              <a:avLst/>
              <a:gdLst/>
              <a:ahLst/>
              <a:cxnLst/>
              <a:rect l="l" t="t" r="r" b="b"/>
              <a:pathLst>
                <a:path w="22781" h="21027" extrusionOk="0">
                  <a:moveTo>
                    <a:pt x="12014" y="1"/>
                  </a:moveTo>
                  <a:cubicBezTo>
                    <a:pt x="11821" y="1"/>
                    <a:pt x="11628" y="10"/>
                    <a:pt x="11436" y="28"/>
                  </a:cubicBezTo>
                  <a:cubicBezTo>
                    <a:pt x="9496" y="210"/>
                    <a:pt x="7715" y="1214"/>
                    <a:pt x="6186" y="2447"/>
                  </a:cubicBezTo>
                  <a:cubicBezTo>
                    <a:pt x="5410" y="3086"/>
                    <a:pt x="4657" y="3839"/>
                    <a:pt x="4337" y="4798"/>
                  </a:cubicBezTo>
                  <a:cubicBezTo>
                    <a:pt x="3858" y="6259"/>
                    <a:pt x="4520" y="7834"/>
                    <a:pt x="5159" y="9249"/>
                  </a:cubicBezTo>
                  <a:cubicBezTo>
                    <a:pt x="6026" y="11189"/>
                    <a:pt x="6917" y="13129"/>
                    <a:pt x="7807" y="15069"/>
                  </a:cubicBezTo>
                  <a:cubicBezTo>
                    <a:pt x="6483" y="13746"/>
                    <a:pt x="5182" y="12422"/>
                    <a:pt x="3881" y="11098"/>
                  </a:cubicBezTo>
                  <a:cubicBezTo>
                    <a:pt x="3289" y="10506"/>
                    <a:pt x="2600" y="9876"/>
                    <a:pt x="1795" y="9876"/>
                  </a:cubicBezTo>
                  <a:cubicBezTo>
                    <a:pt x="1730" y="9876"/>
                    <a:pt x="1664" y="9880"/>
                    <a:pt x="1598" y="9888"/>
                  </a:cubicBezTo>
                  <a:cubicBezTo>
                    <a:pt x="754" y="9979"/>
                    <a:pt x="137" y="10847"/>
                    <a:pt x="69" y="11691"/>
                  </a:cubicBezTo>
                  <a:cubicBezTo>
                    <a:pt x="1" y="12536"/>
                    <a:pt x="343" y="13380"/>
                    <a:pt x="754" y="14111"/>
                  </a:cubicBezTo>
                  <a:cubicBezTo>
                    <a:pt x="2899" y="18060"/>
                    <a:pt x="7168" y="20776"/>
                    <a:pt x="11664" y="21027"/>
                  </a:cubicBezTo>
                  <a:cubicBezTo>
                    <a:pt x="17485" y="20639"/>
                    <a:pt x="22506" y="15069"/>
                    <a:pt x="22735" y="8952"/>
                  </a:cubicBezTo>
                  <a:cubicBezTo>
                    <a:pt x="22780" y="7834"/>
                    <a:pt x="22643" y="6601"/>
                    <a:pt x="21890" y="5780"/>
                  </a:cubicBezTo>
                  <a:cubicBezTo>
                    <a:pt x="21485" y="5325"/>
                    <a:pt x="20848" y="5062"/>
                    <a:pt x="20247" y="5062"/>
                  </a:cubicBezTo>
                  <a:cubicBezTo>
                    <a:pt x="19731" y="5062"/>
                    <a:pt x="19241" y="5256"/>
                    <a:pt x="18946" y="5688"/>
                  </a:cubicBezTo>
                  <a:cubicBezTo>
                    <a:pt x="18558" y="6213"/>
                    <a:pt x="18580" y="6944"/>
                    <a:pt x="18580" y="7606"/>
                  </a:cubicBezTo>
                  <a:cubicBezTo>
                    <a:pt x="18535" y="9569"/>
                    <a:pt x="17964" y="11554"/>
                    <a:pt x="16960" y="13266"/>
                  </a:cubicBezTo>
                  <a:cubicBezTo>
                    <a:pt x="17097" y="11372"/>
                    <a:pt x="17211" y="9477"/>
                    <a:pt x="17348" y="7583"/>
                  </a:cubicBezTo>
                  <a:cubicBezTo>
                    <a:pt x="17462" y="5757"/>
                    <a:pt x="17553" y="3794"/>
                    <a:pt x="16572" y="2264"/>
                  </a:cubicBezTo>
                  <a:cubicBezTo>
                    <a:pt x="15604" y="761"/>
                    <a:pt x="13799" y="1"/>
                    <a:pt x="120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41"/>
            <p:cNvSpPr/>
            <p:nvPr/>
          </p:nvSpPr>
          <p:spPr>
            <a:xfrm>
              <a:off x="1985590" y="3902567"/>
              <a:ext cx="1109326" cy="2328293"/>
            </a:xfrm>
            <a:custGeom>
              <a:avLst/>
              <a:gdLst/>
              <a:ahLst/>
              <a:cxnLst/>
              <a:rect l="l" t="t" r="r" b="b"/>
              <a:pathLst>
                <a:path w="41109" h="86281" extrusionOk="0">
                  <a:moveTo>
                    <a:pt x="3600" y="39967"/>
                  </a:moveTo>
                  <a:cubicBezTo>
                    <a:pt x="2921" y="39967"/>
                    <a:pt x="2330" y="40561"/>
                    <a:pt x="1941" y="41155"/>
                  </a:cubicBezTo>
                  <a:cubicBezTo>
                    <a:pt x="320" y="43620"/>
                    <a:pt x="0" y="46747"/>
                    <a:pt x="183" y="49691"/>
                  </a:cubicBezTo>
                  <a:cubicBezTo>
                    <a:pt x="434" y="53983"/>
                    <a:pt x="1667" y="58228"/>
                    <a:pt x="3744" y="61994"/>
                  </a:cubicBezTo>
                  <a:cubicBezTo>
                    <a:pt x="5342" y="64916"/>
                    <a:pt x="7442" y="67541"/>
                    <a:pt x="9633" y="70074"/>
                  </a:cubicBezTo>
                  <a:cubicBezTo>
                    <a:pt x="8355" y="68294"/>
                    <a:pt x="7693" y="66514"/>
                    <a:pt x="7213" y="64802"/>
                  </a:cubicBezTo>
                  <a:cubicBezTo>
                    <a:pt x="5387" y="58479"/>
                    <a:pt x="4794" y="51791"/>
                    <a:pt x="5479" y="45241"/>
                  </a:cubicBezTo>
                  <a:cubicBezTo>
                    <a:pt x="5661" y="43551"/>
                    <a:pt x="5821" y="41611"/>
                    <a:pt x="4611" y="40424"/>
                  </a:cubicBezTo>
                  <a:cubicBezTo>
                    <a:pt x="4383" y="40219"/>
                    <a:pt x="4132" y="40036"/>
                    <a:pt x="3835" y="39991"/>
                  </a:cubicBezTo>
                  <a:cubicBezTo>
                    <a:pt x="3756" y="39974"/>
                    <a:pt x="3677" y="39967"/>
                    <a:pt x="3600" y="39967"/>
                  </a:cubicBezTo>
                  <a:close/>
                  <a:moveTo>
                    <a:pt x="27756" y="1"/>
                  </a:moveTo>
                  <a:cubicBezTo>
                    <a:pt x="26889" y="708"/>
                    <a:pt x="26250" y="1713"/>
                    <a:pt x="25976" y="2808"/>
                  </a:cubicBezTo>
                  <a:cubicBezTo>
                    <a:pt x="25907" y="1941"/>
                    <a:pt x="25770" y="982"/>
                    <a:pt x="25108" y="412"/>
                  </a:cubicBezTo>
                  <a:cubicBezTo>
                    <a:pt x="24881" y="216"/>
                    <a:pt x="24573" y="125"/>
                    <a:pt x="24268" y="125"/>
                  </a:cubicBezTo>
                  <a:cubicBezTo>
                    <a:pt x="23683" y="125"/>
                    <a:pt x="23107" y="458"/>
                    <a:pt x="23122" y="1028"/>
                  </a:cubicBezTo>
                  <a:cubicBezTo>
                    <a:pt x="23145" y="1827"/>
                    <a:pt x="24218" y="2375"/>
                    <a:pt x="24035" y="3151"/>
                  </a:cubicBezTo>
                  <a:cubicBezTo>
                    <a:pt x="24022" y="2561"/>
                    <a:pt x="23437" y="2227"/>
                    <a:pt x="22850" y="2227"/>
                  </a:cubicBezTo>
                  <a:cubicBezTo>
                    <a:pt x="22415" y="2227"/>
                    <a:pt x="21980" y="2410"/>
                    <a:pt x="21776" y="2808"/>
                  </a:cubicBezTo>
                  <a:cubicBezTo>
                    <a:pt x="21388" y="3630"/>
                    <a:pt x="22050" y="4657"/>
                    <a:pt x="22917" y="4885"/>
                  </a:cubicBezTo>
                  <a:cubicBezTo>
                    <a:pt x="22780" y="4870"/>
                    <a:pt x="22641" y="4860"/>
                    <a:pt x="22501" y="4860"/>
                  </a:cubicBezTo>
                  <a:cubicBezTo>
                    <a:pt x="22222" y="4860"/>
                    <a:pt x="21943" y="4901"/>
                    <a:pt x="21684" y="5022"/>
                  </a:cubicBezTo>
                  <a:cubicBezTo>
                    <a:pt x="21205" y="5251"/>
                    <a:pt x="20908" y="5958"/>
                    <a:pt x="21274" y="6369"/>
                  </a:cubicBezTo>
                  <a:cubicBezTo>
                    <a:pt x="21433" y="6529"/>
                    <a:pt x="21662" y="6597"/>
                    <a:pt x="21890" y="6666"/>
                  </a:cubicBezTo>
                  <a:cubicBezTo>
                    <a:pt x="22532" y="6835"/>
                    <a:pt x="23194" y="6941"/>
                    <a:pt x="23888" y="6941"/>
                  </a:cubicBezTo>
                  <a:cubicBezTo>
                    <a:pt x="24502" y="6941"/>
                    <a:pt x="25141" y="6859"/>
                    <a:pt x="25816" y="6666"/>
                  </a:cubicBezTo>
                  <a:lnTo>
                    <a:pt x="25816" y="6666"/>
                  </a:lnTo>
                  <a:cubicBezTo>
                    <a:pt x="26227" y="12783"/>
                    <a:pt x="25108" y="18832"/>
                    <a:pt x="23305" y="24721"/>
                  </a:cubicBezTo>
                  <a:cubicBezTo>
                    <a:pt x="23511" y="22164"/>
                    <a:pt x="23282" y="19471"/>
                    <a:pt x="22963" y="16846"/>
                  </a:cubicBezTo>
                  <a:cubicBezTo>
                    <a:pt x="22689" y="14586"/>
                    <a:pt x="22278" y="12190"/>
                    <a:pt x="20794" y="10455"/>
                  </a:cubicBezTo>
                  <a:cubicBezTo>
                    <a:pt x="20156" y="9694"/>
                    <a:pt x="19222" y="9062"/>
                    <a:pt x="18241" y="9062"/>
                  </a:cubicBezTo>
                  <a:cubicBezTo>
                    <a:pt x="18134" y="9062"/>
                    <a:pt x="18026" y="9070"/>
                    <a:pt x="17918" y="9085"/>
                  </a:cubicBezTo>
                  <a:cubicBezTo>
                    <a:pt x="16709" y="9268"/>
                    <a:pt x="15841" y="10478"/>
                    <a:pt x="15750" y="11710"/>
                  </a:cubicBezTo>
                  <a:cubicBezTo>
                    <a:pt x="15659" y="12920"/>
                    <a:pt x="16184" y="14130"/>
                    <a:pt x="16891" y="15111"/>
                  </a:cubicBezTo>
                  <a:cubicBezTo>
                    <a:pt x="17599" y="16115"/>
                    <a:pt x="18489" y="16983"/>
                    <a:pt x="19265" y="17919"/>
                  </a:cubicBezTo>
                  <a:cubicBezTo>
                    <a:pt x="21548" y="20795"/>
                    <a:pt x="22575" y="24584"/>
                    <a:pt x="22164" y="28213"/>
                  </a:cubicBezTo>
                  <a:cubicBezTo>
                    <a:pt x="21548" y="30039"/>
                    <a:pt x="20863" y="31842"/>
                    <a:pt x="20155" y="33622"/>
                  </a:cubicBezTo>
                  <a:cubicBezTo>
                    <a:pt x="17416" y="40607"/>
                    <a:pt x="14335" y="47523"/>
                    <a:pt x="12440" y="54759"/>
                  </a:cubicBezTo>
                  <a:cubicBezTo>
                    <a:pt x="11276" y="44350"/>
                    <a:pt x="18968" y="34079"/>
                    <a:pt x="16640" y="23899"/>
                  </a:cubicBezTo>
                  <a:cubicBezTo>
                    <a:pt x="16435" y="22963"/>
                    <a:pt x="16092" y="21982"/>
                    <a:pt x="15248" y="21525"/>
                  </a:cubicBezTo>
                  <a:cubicBezTo>
                    <a:pt x="14967" y="21367"/>
                    <a:pt x="14673" y="21296"/>
                    <a:pt x="14381" y="21296"/>
                  </a:cubicBezTo>
                  <a:cubicBezTo>
                    <a:pt x="13106" y="21296"/>
                    <a:pt x="11841" y="22644"/>
                    <a:pt x="11619" y="24036"/>
                  </a:cubicBezTo>
                  <a:cubicBezTo>
                    <a:pt x="11345" y="25748"/>
                    <a:pt x="11984" y="27437"/>
                    <a:pt x="12121" y="29172"/>
                  </a:cubicBezTo>
                  <a:cubicBezTo>
                    <a:pt x="12326" y="31796"/>
                    <a:pt x="11322" y="34353"/>
                    <a:pt x="10683" y="36909"/>
                  </a:cubicBezTo>
                  <a:cubicBezTo>
                    <a:pt x="9176" y="42935"/>
                    <a:pt x="9770" y="49486"/>
                    <a:pt x="12326" y="55147"/>
                  </a:cubicBezTo>
                  <a:cubicBezTo>
                    <a:pt x="11938" y="56699"/>
                    <a:pt x="11596" y="58274"/>
                    <a:pt x="11322" y="59872"/>
                  </a:cubicBezTo>
                  <a:cubicBezTo>
                    <a:pt x="10660" y="63706"/>
                    <a:pt x="10477" y="67678"/>
                    <a:pt x="10911" y="71558"/>
                  </a:cubicBezTo>
                  <a:cubicBezTo>
                    <a:pt x="10477" y="71056"/>
                    <a:pt x="10044" y="70577"/>
                    <a:pt x="9633" y="70074"/>
                  </a:cubicBezTo>
                  <a:lnTo>
                    <a:pt x="9633" y="70074"/>
                  </a:lnTo>
                  <a:cubicBezTo>
                    <a:pt x="9998" y="70599"/>
                    <a:pt x="10432" y="71124"/>
                    <a:pt x="10934" y="71649"/>
                  </a:cubicBezTo>
                  <a:cubicBezTo>
                    <a:pt x="11527" y="76990"/>
                    <a:pt x="13330" y="82103"/>
                    <a:pt x="16686" y="86280"/>
                  </a:cubicBezTo>
                  <a:cubicBezTo>
                    <a:pt x="17234" y="85664"/>
                    <a:pt x="16709" y="84705"/>
                    <a:pt x="16229" y="84021"/>
                  </a:cubicBezTo>
                  <a:cubicBezTo>
                    <a:pt x="11025" y="76694"/>
                    <a:pt x="10546" y="66879"/>
                    <a:pt x="12486" y="58091"/>
                  </a:cubicBezTo>
                  <a:cubicBezTo>
                    <a:pt x="13604" y="52955"/>
                    <a:pt x="15476" y="48025"/>
                    <a:pt x="17507" y="43163"/>
                  </a:cubicBezTo>
                  <a:cubicBezTo>
                    <a:pt x="24857" y="39626"/>
                    <a:pt x="30815" y="33645"/>
                    <a:pt x="34421" y="26455"/>
                  </a:cubicBezTo>
                  <a:cubicBezTo>
                    <a:pt x="34923" y="25428"/>
                    <a:pt x="35403" y="24355"/>
                    <a:pt x="35357" y="23214"/>
                  </a:cubicBezTo>
                  <a:cubicBezTo>
                    <a:pt x="35311" y="22073"/>
                    <a:pt x="34604" y="20886"/>
                    <a:pt x="33485" y="20658"/>
                  </a:cubicBezTo>
                  <a:cubicBezTo>
                    <a:pt x="33343" y="20628"/>
                    <a:pt x="33201" y="20614"/>
                    <a:pt x="33061" y="20614"/>
                  </a:cubicBezTo>
                  <a:cubicBezTo>
                    <a:pt x="32236" y="20614"/>
                    <a:pt x="31458" y="21096"/>
                    <a:pt x="30815" y="21662"/>
                  </a:cubicBezTo>
                  <a:cubicBezTo>
                    <a:pt x="28943" y="23328"/>
                    <a:pt x="27893" y="25725"/>
                    <a:pt x="26797" y="28007"/>
                  </a:cubicBezTo>
                  <a:cubicBezTo>
                    <a:pt x="24446" y="32801"/>
                    <a:pt x="21548" y="37366"/>
                    <a:pt x="18192" y="41520"/>
                  </a:cubicBezTo>
                  <a:cubicBezTo>
                    <a:pt x="19425" y="38621"/>
                    <a:pt x="20680" y="35745"/>
                    <a:pt x="21867" y="32824"/>
                  </a:cubicBezTo>
                  <a:cubicBezTo>
                    <a:pt x="23602" y="28464"/>
                    <a:pt x="25177" y="23945"/>
                    <a:pt x="26135" y="19357"/>
                  </a:cubicBezTo>
                  <a:cubicBezTo>
                    <a:pt x="29468" y="14084"/>
                    <a:pt x="35197" y="10432"/>
                    <a:pt x="39739" y="5867"/>
                  </a:cubicBezTo>
                  <a:cubicBezTo>
                    <a:pt x="40219" y="5388"/>
                    <a:pt x="40698" y="4863"/>
                    <a:pt x="40835" y="4201"/>
                  </a:cubicBezTo>
                  <a:cubicBezTo>
                    <a:pt x="41109" y="2877"/>
                    <a:pt x="39716" y="1667"/>
                    <a:pt x="38347" y="1621"/>
                  </a:cubicBezTo>
                  <a:cubicBezTo>
                    <a:pt x="38309" y="1620"/>
                    <a:pt x="38271" y="1620"/>
                    <a:pt x="38233" y="1620"/>
                  </a:cubicBezTo>
                  <a:cubicBezTo>
                    <a:pt x="36930" y="1620"/>
                    <a:pt x="35715" y="2376"/>
                    <a:pt x="34672" y="3196"/>
                  </a:cubicBezTo>
                  <a:cubicBezTo>
                    <a:pt x="31317" y="5821"/>
                    <a:pt x="28669" y="9314"/>
                    <a:pt x="27003" y="13240"/>
                  </a:cubicBezTo>
                  <a:cubicBezTo>
                    <a:pt x="27163" y="11025"/>
                    <a:pt x="27140" y="8811"/>
                    <a:pt x="26866" y="6597"/>
                  </a:cubicBezTo>
                  <a:cubicBezTo>
                    <a:pt x="28715" y="5730"/>
                    <a:pt x="30153" y="4018"/>
                    <a:pt x="30678" y="2055"/>
                  </a:cubicBezTo>
                  <a:cubicBezTo>
                    <a:pt x="30532" y="2031"/>
                    <a:pt x="30386" y="2019"/>
                    <a:pt x="30239" y="2019"/>
                  </a:cubicBezTo>
                  <a:cubicBezTo>
                    <a:pt x="29283" y="2019"/>
                    <a:pt x="28339" y="2522"/>
                    <a:pt x="27824" y="3333"/>
                  </a:cubicBezTo>
                  <a:cubicBezTo>
                    <a:pt x="28395" y="2329"/>
                    <a:pt x="28372" y="1005"/>
                    <a:pt x="277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2" name="Google Shape;852;p41"/>
          <p:cNvGrpSpPr/>
          <p:nvPr/>
        </p:nvGrpSpPr>
        <p:grpSpPr>
          <a:xfrm flipH="1">
            <a:off x="7069792" y="2490539"/>
            <a:ext cx="2583893" cy="2844101"/>
            <a:chOff x="-391330" y="1866819"/>
            <a:chExt cx="2933135" cy="3370858"/>
          </a:xfrm>
        </p:grpSpPr>
        <p:sp>
          <p:nvSpPr>
            <p:cNvPr id="853" name="Google Shape;853;p41"/>
            <p:cNvSpPr/>
            <p:nvPr/>
          </p:nvSpPr>
          <p:spPr>
            <a:xfrm>
              <a:off x="917551" y="1866819"/>
              <a:ext cx="680643" cy="553840"/>
            </a:xfrm>
            <a:custGeom>
              <a:avLst/>
              <a:gdLst/>
              <a:ahLst/>
              <a:cxnLst/>
              <a:rect l="l" t="t" r="r" b="b"/>
              <a:pathLst>
                <a:path w="25223" h="20524" extrusionOk="0">
                  <a:moveTo>
                    <a:pt x="13457" y="0"/>
                  </a:moveTo>
                  <a:cubicBezTo>
                    <a:pt x="13392" y="0"/>
                    <a:pt x="13327" y="1"/>
                    <a:pt x="13262" y="3"/>
                  </a:cubicBezTo>
                  <a:cubicBezTo>
                    <a:pt x="12143" y="26"/>
                    <a:pt x="11048" y="346"/>
                    <a:pt x="10089" y="939"/>
                  </a:cubicBezTo>
                  <a:cubicBezTo>
                    <a:pt x="8811" y="1715"/>
                    <a:pt x="7829" y="2948"/>
                    <a:pt x="6757" y="3998"/>
                  </a:cubicBezTo>
                  <a:cubicBezTo>
                    <a:pt x="5638" y="5116"/>
                    <a:pt x="4337" y="6098"/>
                    <a:pt x="3196" y="7193"/>
                  </a:cubicBezTo>
                  <a:cubicBezTo>
                    <a:pt x="2055" y="8312"/>
                    <a:pt x="1028" y="9613"/>
                    <a:pt x="571" y="11142"/>
                  </a:cubicBezTo>
                  <a:cubicBezTo>
                    <a:pt x="0" y="13037"/>
                    <a:pt x="366" y="15159"/>
                    <a:pt x="1393" y="16848"/>
                  </a:cubicBezTo>
                  <a:cubicBezTo>
                    <a:pt x="2397" y="18492"/>
                    <a:pt x="3972" y="19747"/>
                    <a:pt x="5730" y="20523"/>
                  </a:cubicBezTo>
                  <a:cubicBezTo>
                    <a:pt x="5707" y="20044"/>
                    <a:pt x="5821" y="19565"/>
                    <a:pt x="6186" y="19177"/>
                  </a:cubicBezTo>
                  <a:cubicBezTo>
                    <a:pt x="6595" y="18732"/>
                    <a:pt x="7160" y="18551"/>
                    <a:pt x="7765" y="18551"/>
                  </a:cubicBezTo>
                  <a:cubicBezTo>
                    <a:pt x="8340" y="18551"/>
                    <a:pt x="8950" y="18715"/>
                    <a:pt x="9496" y="18971"/>
                  </a:cubicBezTo>
                  <a:cubicBezTo>
                    <a:pt x="10021" y="18401"/>
                    <a:pt x="10432" y="17602"/>
                    <a:pt x="10158" y="16871"/>
                  </a:cubicBezTo>
                  <a:cubicBezTo>
                    <a:pt x="9838" y="16050"/>
                    <a:pt x="8697" y="15502"/>
                    <a:pt x="8902" y="14657"/>
                  </a:cubicBezTo>
                  <a:cubicBezTo>
                    <a:pt x="9016" y="14109"/>
                    <a:pt x="9610" y="13858"/>
                    <a:pt x="10066" y="13562"/>
                  </a:cubicBezTo>
                  <a:cubicBezTo>
                    <a:pt x="11002" y="12991"/>
                    <a:pt x="11664" y="12009"/>
                    <a:pt x="11870" y="10937"/>
                  </a:cubicBezTo>
                  <a:cubicBezTo>
                    <a:pt x="12006" y="10275"/>
                    <a:pt x="12052" y="9430"/>
                    <a:pt x="12668" y="9133"/>
                  </a:cubicBezTo>
                  <a:cubicBezTo>
                    <a:pt x="12802" y="9070"/>
                    <a:pt x="12937" y="9044"/>
                    <a:pt x="13073" y="9044"/>
                  </a:cubicBezTo>
                  <a:cubicBezTo>
                    <a:pt x="13755" y="9044"/>
                    <a:pt x="14467" y="9706"/>
                    <a:pt x="15209" y="9706"/>
                  </a:cubicBezTo>
                  <a:cubicBezTo>
                    <a:pt x="15230" y="9706"/>
                    <a:pt x="15250" y="9705"/>
                    <a:pt x="15270" y="9704"/>
                  </a:cubicBezTo>
                  <a:cubicBezTo>
                    <a:pt x="16243" y="9659"/>
                    <a:pt x="16879" y="8471"/>
                    <a:pt x="17845" y="8471"/>
                  </a:cubicBezTo>
                  <a:cubicBezTo>
                    <a:pt x="17854" y="8471"/>
                    <a:pt x="17863" y="8471"/>
                    <a:pt x="17873" y="8472"/>
                  </a:cubicBezTo>
                  <a:cubicBezTo>
                    <a:pt x="18565" y="8472"/>
                    <a:pt x="19141" y="9127"/>
                    <a:pt x="19815" y="9127"/>
                  </a:cubicBezTo>
                  <a:cubicBezTo>
                    <a:pt x="19874" y="9127"/>
                    <a:pt x="19934" y="9122"/>
                    <a:pt x="19995" y="9111"/>
                  </a:cubicBezTo>
                  <a:cubicBezTo>
                    <a:pt x="20552" y="9025"/>
                    <a:pt x="20988" y="8418"/>
                    <a:pt x="21548" y="8418"/>
                  </a:cubicBezTo>
                  <a:cubicBezTo>
                    <a:pt x="21585" y="8418"/>
                    <a:pt x="21623" y="8420"/>
                    <a:pt x="21662" y="8426"/>
                  </a:cubicBezTo>
                  <a:cubicBezTo>
                    <a:pt x="21958" y="8494"/>
                    <a:pt x="22187" y="8745"/>
                    <a:pt x="22369" y="8997"/>
                  </a:cubicBezTo>
                  <a:cubicBezTo>
                    <a:pt x="22894" y="9750"/>
                    <a:pt x="23168" y="10617"/>
                    <a:pt x="23419" y="11530"/>
                  </a:cubicBezTo>
                  <a:cubicBezTo>
                    <a:pt x="24538" y="10777"/>
                    <a:pt x="24948" y="9270"/>
                    <a:pt x="25085" y="7901"/>
                  </a:cubicBezTo>
                  <a:cubicBezTo>
                    <a:pt x="25222" y="6691"/>
                    <a:pt x="25222" y="5413"/>
                    <a:pt x="24811" y="4249"/>
                  </a:cubicBezTo>
                  <a:cubicBezTo>
                    <a:pt x="24423" y="3085"/>
                    <a:pt x="23556" y="2035"/>
                    <a:pt x="22392" y="1624"/>
                  </a:cubicBezTo>
                  <a:cubicBezTo>
                    <a:pt x="21616" y="1350"/>
                    <a:pt x="20771" y="1396"/>
                    <a:pt x="19927" y="1304"/>
                  </a:cubicBezTo>
                  <a:cubicBezTo>
                    <a:pt x="17732" y="1105"/>
                    <a:pt x="15666" y="0"/>
                    <a:pt x="134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41"/>
            <p:cNvSpPr/>
            <p:nvPr/>
          </p:nvSpPr>
          <p:spPr>
            <a:xfrm>
              <a:off x="1805114" y="3392416"/>
              <a:ext cx="57316" cy="35917"/>
            </a:xfrm>
            <a:custGeom>
              <a:avLst/>
              <a:gdLst/>
              <a:ahLst/>
              <a:cxnLst/>
              <a:rect l="l" t="t" r="r" b="b"/>
              <a:pathLst>
                <a:path w="2124" h="1331" extrusionOk="0">
                  <a:moveTo>
                    <a:pt x="1047" y="1"/>
                  </a:moveTo>
                  <a:cubicBezTo>
                    <a:pt x="1010" y="1"/>
                    <a:pt x="973" y="3"/>
                    <a:pt x="936" y="7"/>
                  </a:cubicBezTo>
                  <a:cubicBezTo>
                    <a:pt x="800" y="29"/>
                    <a:pt x="685" y="75"/>
                    <a:pt x="548" y="121"/>
                  </a:cubicBezTo>
                  <a:cubicBezTo>
                    <a:pt x="343" y="235"/>
                    <a:pt x="160" y="372"/>
                    <a:pt x="1" y="577"/>
                  </a:cubicBezTo>
                  <a:cubicBezTo>
                    <a:pt x="434" y="577"/>
                    <a:pt x="891" y="668"/>
                    <a:pt x="1279" y="851"/>
                  </a:cubicBezTo>
                  <a:cubicBezTo>
                    <a:pt x="1576" y="965"/>
                    <a:pt x="1827" y="1125"/>
                    <a:pt x="2055" y="1330"/>
                  </a:cubicBezTo>
                  <a:cubicBezTo>
                    <a:pt x="2123" y="1079"/>
                    <a:pt x="2101" y="805"/>
                    <a:pt x="1986" y="577"/>
                  </a:cubicBezTo>
                  <a:cubicBezTo>
                    <a:pt x="1819" y="222"/>
                    <a:pt x="1442" y="1"/>
                    <a:pt x="104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41"/>
            <p:cNvSpPr/>
            <p:nvPr/>
          </p:nvSpPr>
          <p:spPr>
            <a:xfrm>
              <a:off x="1781718" y="3351318"/>
              <a:ext cx="134925" cy="118896"/>
            </a:xfrm>
            <a:custGeom>
              <a:avLst/>
              <a:gdLst/>
              <a:ahLst/>
              <a:cxnLst/>
              <a:rect l="l" t="t" r="r" b="b"/>
              <a:pathLst>
                <a:path w="5000" h="4406" extrusionOk="0">
                  <a:moveTo>
                    <a:pt x="2876" y="0"/>
                  </a:moveTo>
                  <a:cubicBezTo>
                    <a:pt x="1918" y="708"/>
                    <a:pt x="959" y="1393"/>
                    <a:pt x="0" y="2100"/>
                  </a:cubicBezTo>
                  <a:lnTo>
                    <a:pt x="0" y="2191"/>
                  </a:lnTo>
                  <a:cubicBezTo>
                    <a:pt x="244" y="2135"/>
                    <a:pt x="489" y="2094"/>
                    <a:pt x="720" y="2094"/>
                  </a:cubicBezTo>
                  <a:cubicBezTo>
                    <a:pt x="770" y="2094"/>
                    <a:pt x="819" y="2096"/>
                    <a:pt x="868" y="2100"/>
                  </a:cubicBezTo>
                  <a:cubicBezTo>
                    <a:pt x="1027" y="1895"/>
                    <a:pt x="1210" y="1758"/>
                    <a:pt x="1415" y="1644"/>
                  </a:cubicBezTo>
                  <a:cubicBezTo>
                    <a:pt x="1552" y="1598"/>
                    <a:pt x="1667" y="1552"/>
                    <a:pt x="1803" y="1530"/>
                  </a:cubicBezTo>
                  <a:cubicBezTo>
                    <a:pt x="1840" y="1526"/>
                    <a:pt x="1877" y="1524"/>
                    <a:pt x="1914" y="1524"/>
                  </a:cubicBezTo>
                  <a:cubicBezTo>
                    <a:pt x="2309" y="1524"/>
                    <a:pt x="2686" y="1745"/>
                    <a:pt x="2853" y="2100"/>
                  </a:cubicBezTo>
                  <a:cubicBezTo>
                    <a:pt x="2968" y="2328"/>
                    <a:pt x="2990" y="2602"/>
                    <a:pt x="2922" y="2853"/>
                  </a:cubicBezTo>
                  <a:cubicBezTo>
                    <a:pt x="3424" y="3241"/>
                    <a:pt x="3812" y="3812"/>
                    <a:pt x="3995" y="4406"/>
                  </a:cubicBezTo>
                  <a:cubicBezTo>
                    <a:pt x="4702" y="3766"/>
                    <a:pt x="4999" y="2716"/>
                    <a:pt x="4725" y="1803"/>
                  </a:cubicBezTo>
                  <a:cubicBezTo>
                    <a:pt x="4474" y="936"/>
                    <a:pt x="3744" y="229"/>
                    <a:pt x="2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41"/>
            <p:cNvSpPr/>
            <p:nvPr/>
          </p:nvSpPr>
          <p:spPr>
            <a:xfrm>
              <a:off x="1337626" y="2875329"/>
              <a:ext cx="1204179" cy="950897"/>
            </a:xfrm>
            <a:custGeom>
              <a:avLst/>
              <a:gdLst/>
              <a:ahLst/>
              <a:cxnLst/>
              <a:rect l="l" t="t" r="r" b="b"/>
              <a:pathLst>
                <a:path w="44624" h="35238" extrusionOk="0">
                  <a:moveTo>
                    <a:pt x="12815" y="1"/>
                  </a:moveTo>
                  <a:cubicBezTo>
                    <a:pt x="12096" y="1"/>
                    <a:pt x="11359" y="46"/>
                    <a:pt x="10637" y="132"/>
                  </a:cubicBezTo>
                  <a:cubicBezTo>
                    <a:pt x="9108" y="292"/>
                    <a:pt x="8080" y="566"/>
                    <a:pt x="7122" y="1091"/>
                  </a:cubicBezTo>
                  <a:cubicBezTo>
                    <a:pt x="6620" y="1342"/>
                    <a:pt x="6163" y="1639"/>
                    <a:pt x="5729" y="1958"/>
                  </a:cubicBezTo>
                  <a:cubicBezTo>
                    <a:pt x="5729" y="1981"/>
                    <a:pt x="5707" y="2004"/>
                    <a:pt x="5707" y="2027"/>
                  </a:cubicBezTo>
                  <a:cubicBezTo>
                    <a:pt x="5707" y="2004"/>
                    <a:pt x="5684" y="2004"/>
                    <a:pt x="5684" y="2004"/>
                  </a:cubicBezTo>
                  <a:cubicBezTo>
                    <a:pt x="5478" y="2141"/>
                    <a:pt x="5273" y="2278"/>
                    <a:pt x="5090" y="2438"/>
                  </a:cubicBezTo>
                  <a:cubicBezTo>
                    <a:pt x="3219" y="3990"/>
                    <a:pt x="1826" y="6021"/>
                    <a:pt x="1073" y="8395"/>
                  </a:cubicBezTo>
                  <a:cubicBezTo>
                    <a:pt x="0" y="11705"/>
                    <a:pt x="594" y="15357"/>
                    <a:pt x="1826" y="18621"/>
                  </a:cubicBezTo>
                  <a:cubicBezTo>
                    <a:pt x="2032" y="19191"/>
                    <a:pt x="2260" y="19762"/>
                    <a:pt x="2534" y="20310"/>
                  </a:cubicBezTo>
                  <a:cubicBezTo>
                    <a:pt x="2899" y="21109"/>
                    <a:pt x="3310" y="21908"/>
                    <a:pt x="3766" y="22684"/>
                  </a:cubicBezTo>
                  <a:cubicBezTo>
                    <a:pt x="4542" y="22592"/>
                    <a:pt x="5341" y="22501"/>
                    <a:pt x="6117" y="22364"/>
                  </a:cubicBezTo>
                  <a:cubicBezTo>
                    <a:pt x="7464" y="22181"/>
                    <a:pt x="8788" y="21930"/>
                    <a:pt x="10112" y="21656"/>
                  </a:cubicBezTo>
                  <a:cubicBezTo>
                    <a:pt x="10157" y="21999"/>
                    <a:pt x="10203" y="22341"/>
                    <a:pt x="10272" y="22684"/>
                  </a:cubicBezTo>
                  <a:cubicBezTo>
                    <a:pt x="11116" y="22387"/>
                    <a:pt x="11755" y="21634"/>
                    <a:pt x="12372" y="20949"/>
                  </a:cubicBezTo>
                  <a:cubicBezTo>
                    <a:pt x="14243" y="18872"/>
                    <a:pt x="16526" y="17000"/>
                    <a:pt x="19265" y="16407"/>
                  </a:cubicBezTo>
                  <a:cubicBezTo>
                    <a:pt x="19356" y="16395"/>
                    <a:pt x="19453" y="16378"/>
                    <a:pt x="19547" y="16378"/>
                  </a:cubicBezTo>
                  <a:cubicBezTo>
                    <a:pt x="19641" y="16378"/>
                    <a:pt x="19733" y="16395"/>
                    <a:pt x="19813" y="16452"/>
                  </a:cubicBezTo>
                  <a:cubicBezTo>
                    <a:pt x="19995" y="16566"/>
                    <a:pt x="20018" y="16863"/>
                    <a:pt x="19927" y="17069"/>
                  </a:cubicBezTo>
                  <a:cubicBezTo>
                    <a:pt x="19813" y="17274"/>
                    <a:pt x="19630" y="17434"/>
                    <a:pt x="19447" y="17571"/>
                  </a:cubicBezTo>
                  <a:cubicBezTo>
                    <a:pt x="19402" y="17594"/>
                    <a:pt x="19379" y="17616"/>
                    <a:pt x="19333" y="17639"/>
                  </a:cubicBezTo>
                  <a:cubicBezTo>
                    <a:pt x="20201" y="17868"/>
                    <a:pt x="20931" y="18575"/>
                    <a:pt x="21182" y="19442"/>
                  </a:cubicBezTo>
                  <a:cubicBezTo>
                    <a:pt x="21456" y="20355"/>
                    <a:pt x="21159" y="21405"/>
                    <a:pt x="20452" y="22045"/>
                  </a:cubicBezTo>
                  <a:cubicBezTo>
                    <a:pt x="20475" y="22113"/>
                    <a:pt x="20497" y="22159"/>
                    <a:pt x="20497" y="22227"/>
                  </a:cubicBezTo>
                  <a:cubicBezTo>
                    <a:pt x="20566" y="22433"/>
                    <a:pt x="20611" y="22684"/>
                    <a:pt x="20520" y="22889"/>
                  </a:cubicBezTo>
                  <a:cubicBezTo>
                    <a:pt x="20456" y="23104"/>
                    <a:pt x="20269" y="23279"/>
                    <a:pt x="20057" y="23279"/>
                  </a:cubicBezTo>
                  <a:cubicBezTo>
                    <a:pt x="20044" y="23279"/>
                    <a:pt x="20031" y="23278"/>
                    <a:pt x="20018" y="23277"/>
                  </a:cubicBezTo>
                  <a:cubicBezTo>
                    <a:pt x="19950" y="23277"/>
                    <a:pt x="19881" y="23254"/>
                    <a:pt x="19835" y="23209"/>
                  </a:cubicBezTo>
                  <a:lnTo>
                    <a:pt x="19813" y="23231"/>
                  </a:lnTo>
                  <a:cubicBezTo>
                    <a:pt x="19881" y="23505"/>
                    <a:pt x="19927" y="23825"/>
                    <a:pt x="19721" y="24030"/>
                  </a:cubicBezTo>
                  <a:cubicBezTo>
                    <a:pt x="19630" y="24144"/>
                    <a:pt x="19470" y="24167"/>
                    <a:pt x="19310" y="24167"/>
                  </a:cubicBezTo>
                  <a:lnTo>
                    <a:pt x="19310" y="24213"/>
                  </a:lnTo>
                  <a:cubicBezTo>
                    <a:pt x="19447" y="24510"/>
                    <a:pt x="19539" y="24806"/>
                    <a:pt x="19493" y="25126"/>
                  </a:cubicBezTo>
                  <a:cubicBezTo>
                    <a:pt x="19470" y="25423"/>
                    <a:pt x="19265" y="25742"/>
                    <a:pt x="18968" y="25811"/>
                  </a:cubicBezTo>
                  <a:cubicBezTo>
                    <a:pt x="18918" y="25823"/>
                    <a:pt x="18868" y="25828"/>
                    <a:pt x="18820" y="25828"/>
                  </a:cubicBezTo>
                  <a:cubicBezTo>
                    <a:pt x="18316" y="25828"/>
                    <a:pt x="17889" y="25240"/>
                    <a:pt x="17347" y="25240"/>
                  </a:cubicBezTo>
                  <a:cubicBezTo>
                    <a:pt x="17337" y="25240"/>
                    <a:pt x="17326" y="25239"/>
                    <a:pt x="17316" y="25239"/>
                  </a:cubicBezTo>
                  <a:cubicBezTo>
                    <a:pt x="16808" y="25239"/>
                    <a:pt x="16451" y="25774"/>
                    <a:pt x="16161" y="26199"/>
                  </a:cubicBezTo>
                  <a:cubicBezTo>
                    <a:pt x="15133" y="27660"/>
                    <a:pt x="13376" y="28573"/>
                    <a:pt x="11595" y="28618"/>
                  </a:cubicBezTo>
                  <a:cubicBezTo>
                    <a:pt x="11618" y="28687"/>
                    <a:pt x="11641" y="28732"/>
                    <a:pt x="11641" y="28778"/>
                  </a:cubicBezTo>
                  <a:cubicBezTo>
                    <a:pt x="11230" y="29303"/>
                    <a:pt x="10819" y="29805"/>
                    <a:pt x="10363" y="30284"/>
                  </a:cubicBezTo>
                  <a:cubicBezTo>
                    <a:pt x="10751" y="30604"/>
                    <a:pt x="11162" y="30901"/>
                    <a:pt x="11550" y="31197"/>
                  </a:cubicBezTo>
                  <a:cubicBezTo>
                    <a:pt x="14061" y="33001"/>
                    <a:pt x="16868" y="34370"/>
                    <a:pt x="19835" y="35238"/>
                  </a:cubicBezTo>
                  <a:cubicBezTo>
                    <a:pt x="24789" y="34096"/>
                    <a:pt x="29171" y="31312"/>
                    <a:pt x="33188" y="28025"/>
                  </a:cubicBezTo>
                  <a:cubicBezTo>
                    <a:pt x="32983" y="27386"/>
                    <a:pt x="32937" y="26701"/>
                    <a:pt x="32983" y="26039"/>
                  </a:cubicBezTo>
                  <a:cubicBezTo>
                    <a:pt x="33074" y="25080"/>
                    <a:pt x="33348" y="24144"/>
                    <a:pt x="33622" y="23231"/>
                  </a:cubicBezTo>
                  <a:cubicBezTo>
                    <a:pt x="33668" y="23049"/>
                    <a:pt x="33759" y="22866"/>
                    <a:pt x="33941" y="22821"/>
                  </a:cubicBezTo>
                  <a:cubicBezTo>
                    <a:pt x="33964" y="22814"/>
                    <a:pt x="33986" y="22811"/>
                    <a:pt x="34008" y="22811"/>
                  </a:cubicBezTo>
                  <a:cubicBezTo>
                    <a:pt x="34205" y="22811"/>
                    <a:pt x="34359" y="23072"/>
                    <a:pt x="34421" y="23277"/>
                  </a:cubicBezTo>
                  <a:cubicBezTo>
                    <a:pt x="34740" y="24281"/>
                    <a:pt x="34923" y="25354"/>
                    <a:pt x="35083" y="26404"/>
                  </a:cubicBezTo>
                  <a:cubicBezTo>
                    <a:pt x="35128" y="24784"/>
                    <a:pt x="35334" y="23209"/>
                    <a:pt x="35699" y="21634"/>
                  </a:cubicBezTo>
                  <a:cubicBezTo>
                    <a:pt x="35722" y="21542"/>
                    <a:pt x="35767" y="21428"/>
                    <a:pt x="35836" y="21360"/>
                  </a:cubicBezTo>
                  <a:cubicBezTo>
                    <a:pt x="35891" y="21316"/>
                    <a:pt x="35949" y="21297"/>
                    <a:pt x="36008" y="21297"/>
                  </a:cubicBezTo>
                  <a:cubicBezTo>
                    <a:pt x="36196" y="21297"/>
                    <a:pt x="36388" y="21488"/>
                    <a:pt x="36475" y="21679"/>
                  </a:cubicBezTo>
                  <a:cubicBezTo>
                    <a:pt x="36932" y="22592"/>
                    <a:pt x="36817" y="23688"/>
                    <a:pt x="36977" y="24715"/>
                  </a:cubicBezTo>
                  <a:cubicBezTo>
                    <a:pt x="37000" y="24715"/>
                    <a:pt x="37000" y="24692"/>
                    <a:pt x="37023" y="24669"/>
                  </a:cubicBezTo>
                  <a:cubicBezTo>
                    <a:pt x="37000" y="23209"/>
                    <a:pt x="37160" y="21725"/>
                    <a:pt x="37502" y="20287"/>
                  </a:cubicBezTo>
                  <a:cubicBezTo>
                    <a:pt x="37548" y="20104"/>
                    <a:pt x="37616" y="19876"/>
                    <a:pt x="37799" y="19808"/>
                  </a:cubicBezTo>
                  <a:cubicBezTo>
                    <a:pt x="37830" y="19798"/>
                    <a:pt x="37860" y="19794"/>
                    <a:pt x="37890" y="19794"/>
                  </a:cubicBezTo>
                  <a:cubicBezTo>
                    <a:pt x="38086" y="19794"/>
                    <a:pt x="38271" y="19972"/>
                    <a:pt x="38370" y="20150"/>
                  </a:cubicBezTo>
                  <a:cubicBezTo>
                    <a:pt x="38598" y="20561"/>
                    <a:pt x="38643" y="21040"/>
                    <a:pt x="38666" y="21497"/>
                  </a:cubicBezTo>
                  <a:cubicBezTo>
                    <a:pt x="38689" y="22045"/>
                    <a:pt x="38712" y="22570"/>
                    <a:pt x="38712" y="23094"/>
                  </a:cubicBezTo>
                  <a:cubicBezTo>
                    <a:pt x="38780" y="23026"/>
                    <a:pt x="38849" y="22980"/>
                    <a:pt x="38895" y="22912"/>
                  </a:cubicBezTo>
                  <a:cubicBezTo>
                    <a:pt x="39100" y="21885"/>
                    <a:pt x="39305" y="20880"/>
                    <a:pt x="39534" y="19876"/>
                  </a:cubicBezTo>
                  <a:cubicBezTo>
                    <a:pt x="39556" y="19694"/>
                    <a:pt x="39602" y="19534"/>
                    <a:pt x="39716" y="19374"/>
                  </a:cubicBezTo>
                  <a:cubicBezTo>
                    <a:pt x="39800" y="19249"/>
                    <a:pt x="39940" y="19143"/>
                    <a:pt x="40103" y="19143"/>
                  </a:cubicBezTo>
                  <a:cubicBezTo>
                    <a:pt x="40119" y="19143"/>
                    <a:pt x="40134" y="19144"/>
                    <a:pt x="40150" y="19146"/>
                  </a:cubicBezTo>
                  <a:cubicBezTo>
                    <a:pt x="40355" y="19169"/>
                    <a:pt x="40515" y="19397"/>
                    <a:pt x="40584" y="19625"/>
                  </a:cubicBezTo>
                  <a:cubicBezTo>
                    <a:pt x="40743" y="20013"/>
                    <a:pt x="40789" y="20447"/>
                    <a:pt x="40812" y="20880"/>
                  </a:cubicBezTo>
                  <a:cubicBezTo>
                    <a:pt x="41177" y="20470"/>
                    <a:pt x="41519" y="20036"/>
                    <a:pt x="41839" y="19579"/>
                  </a:cubicBezTo>
                  <a:cubicBezTo>
                    <a:pt x="43186" y="17753"/>
                    <a:pt x="44190" y="15631"/>
                    <a:pt x="44441" y="13394"/>
                  </a:cubicBezTo>
                  <a:cubicBezTo>
                    <a:pt x="44624" y="11887"/>
                    <a:pt x="44441" y="10381"/>
                    <a:pt x="44076" y="8920"/>
                  </a:cubicBezTo>
                  <a:cubicBezTo>
                    <a:pt x="43756" y="7710"/>
                    <a:pt x="43300" y="6501"/>
                    <a:pt x="42592" y="5451"/>
                  </a:cubicBezTo>
                  <a:cubicBezTo>
                    <a:pt x="40749" y="2656"/>
                    <a:pt x="37325" y="1155"/>
                    <a:pt x="33962" y="1155"/>
                  </a:cubicBezTo>
                  <a:cubicBezTo>
                    <a:pt x="33534" y="1155"/>
                    <a:pt x="33108" y="1179"/>
                    <a:pt x="32686" y="1228"/>
                  </a:cubicBezTo>
                  <a:cubicBezTo>
                    <a:pt x="28920" y="1662"/>
                    <a:pt x="25519" y="3784"/>
                    <a:pt x="22940" y="6546"/>
                  </a:cubicBezTo>
                  <a:cubicBezTo>
                    <a:pt x="22757" y="4560"/>
                    <a:pt x="21456" y="2963"/>
                    <a:pt x="19858" y="1958"/>
                  </a:cubicBezTo>
                  <a:cubicBezTo>
                    <a:pt x="19425" y="1662"/>
                    <a:pt x="18991" y="1433"/>
                    <a:pt x="18580" y="1228"/>
                  </a:cubicBezTo>
                  <a:cubicBezTo>
                    <a:pt x="17484" y="703"/>
                    <a:pt x="16457" y="406"/>
                    <a:pt x="15111" y="178"/>
                  </a:cubicBezTo>
                  <a:cubicBezTo>
                    <a:pt x="14400" y="57"/>
                    <a:pt x="13619" y="1"/>
                    <a:pt x="128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41"/>
            <p:cNvSpPr/>
            <p:nvPr/>
          </p:nvSpPr>
          <p:spPr>
            <a:xfrm>
              <a:off x="1112194" y="2820981"/>
              <a:ext cx="276569" cy="676109"/>
            </a:xfrm>
            <a:custGeom>
              <a:avLst/>
              <a:gdLst/>
              <a:ahLst/>
              <a:cxnLst/>
              <a:rect l="l" t="t" r="r" b="b"/>
              <a:pathLst>
                <a:path w="10249" h="25055" extrusionOk="0">
                  <a:moveTo>
                    <a:pt x="8217" y="1"/>
                  </a:moveTo>
                  <a:cubicBezTo>
                    <a:pt x="8172" y="1"/>
                    <a:pt x="8126" y="24"/>
                    <a:pt x="8080" y="24"/>
                  </a:cubicBezTo>
                  <a:cubicBezTo>
                    <a:pt x="7099" y="457"/>
                    <a:pt x="6117" y="914"/>
                    <a:pt x="5113" y="1347"/>
                  </a:cubicBezTo>
                  <a:cubicBezTo>
                    <a:pt x="5364" y="1827"/>
                    <a:pt x="5615" y="2306"/>
                    <a:pt x="5843" y="2785"/>
                  </a:cubicBezTo>
                  <a:cubicBezTo>
                    <a:pt x="5935" y="2991"/>
                    <a:pt x="6049" y="3196"/>
                    <a:pt x="6095" y="3424"/>
                  </a:cubicBezTo>
                  <a:cubicBezTo>
                    <a:pt x="6186" y="3790"/>
                    <a:pt x="6117" y="4155"/>
                    <a:pt x="6026" y="4520"/>
                  </a:cubicBezTo>
                  <a:cubicBezTo>
                    <a:pt x="5729" y="5958"/>
                    <a:pt x="5250" y="7350"/>
                    <a:pt x="4793" y="8743"/>
                  </a:cubicBezTo>
                  <a:cubicBezTo>
                    <a:pt x="3036" y="14038"/>
                    <a:pt x="1438" y="19379"/>
                    <a:pt x="0" y="24766"/>
                  </a:cubicBezTo>
                  <a:cubicBezTo>
                    <a:pt x="1210" y="24903"/>
                    <a:pt x="2420" y="24994"/>
                    <a:pt x="3629" y="25017"/>
                  </a:cubicBezTo>
                  <a:cubicBezTo>
                    <a:pt x="4231" y="25044"/>
                    <a:pt x="4841" y="25055"/>
                    <a:pt x="5449" y="25055"/>
                  </a:cubicBezTo>
                  <a:cubicBezTo>
                    <a:pt x="5879" y="25055"/>
                    <a:pt x="6308" y="25049"/>
                    <a:pt x="6734" y="25040"/>
                  </a:cubicBezTo>
                  <a:cubicBezTo>
                    <a:pt x="6985" y="18329"/>
                    <a:pt x="7898" y="11642"/>
                    <a:pt x="8468" y="4954"/>
                  </a:cubicBezTo>
                  <a:cubicBezTo>
                    <a:pt x="8514" y="4634"/>
                    <a:pt x="8537" y="4315"/>
                    <a:pt x="8651" y="4018"/>
                  </a:cubicBezTo>
                  <a:cubicBezTo>
                    <a:pt x="8765" y="3744"/>
                    <a:pt x="8971" y="3516"/>
                    <a:pt x="9153" y="3288"/>
                  </a:cubicBezTo>
                  <a:cubicBezTo>
                    <a:pt x="9518" y="2831"/>
                    <a:pt x="9884" y="2397"/>
                    <a:pt x="10249" y="1941"/>
                  </a:cubicBezTo>
                  <a:cubicBezTo>
                    <a:pt x="9587" y="1347"/>
                    <a:pt x="8971" y="731"/>
                    <a:pt x="8377" y="92"/>
                  </a:cubicBezTo>
                  <a:cubicBezTo>
                    <a:pt x="8331" y="46"/>
                    <a:pt x="8286" y="1"/>
                    <a:pt x="8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41"/>
            <p:cNvSpPr/>
            <p:nvPr/>
          </p:nvSpPr>
          <p:spPr>
            <a:xfrm>
              <a:off x="132233" y="2641747"/>
              <a:ext cx="2186595" cy="1954173"/>
            </a:xfrm>
            <a:custGeom>
              <a:avLst/>
              <a:gdLst/>
              <a:ahLst/>
              <a:cxnLst/>
              <a:rect l="l" t="t" r="r" b="b"/>
              <a:pathLst>
                <a:path w="81030" h="72417" extrusionOk="0">
                  <a:moveTo>
                    <a:pt x="51106" y="2329"/>
                  </a:moveTo>
                  <a:lnTo>
                    <a:pt x="51106" y="2329"/>
                  </a:lnTo>
                  <a:cubicBezTo>
                    <a:pt x="51129" y="5113"/>
                    <a:pt x="50878" y="7875"/>
                    <a:pt x="50398" y="10614"/>
                  </a:cubicBezTo>
                  <a:cubicBezTo>
                    <a:pt x="50832" y="10295"/>
                    <a:pt x="51289" y="9998"/>
                    <a:pt x="51791" y="9747"/>
                  </a:cubicBezTo>
                  <a:cubicBezTo>
                    <a:pt x="52749" y="9222"/>
                    <a:pt x="53777" y="8948"/>
                    <a:pt x="55306" y="8788"/>
                  </a:cubicBezTo>
                  <a:cubicBezTo>
                    <a:pt x="56028" y="8702"/>
                    <a:pt x="56765" y="8657"/>
                    <a:pt x="57484" y="8657"/>
                  </a:cubicBezTo>
                  <a:cubicBezTo>
                    <a:pt x="58288" y="8657"/>
                    <a:pt x="59069" y="8713"/>
                    <a:pt x="59780" y="8834"/>
                  </a:cubicBezTo>
                  <a:cubicBezTo>
                    <a:pt x="61126" y="9062"/>
                    <a:pt x="62153" y="9359"/>
                    <a:pt x="63249" y="9884"/>
                  </a:cubicBezTo>
                  <a:cubicBezTo>
                    <a:pt x="62359" y="8697"/>
                    <a:pt x="61081" y="7784"/>
                    <a:pt x="59757" y="7122"/>
                  </a:cubicBezTo>
                  <a:cubicBezTo>
                    <a:pt x="57885" y="6141"/>
                    <a:pt x="55831" y="5547"/>
                    <a:pt x="53982" y="4543"/>
                  </a:cubicBezTo>
                  <a:cubicBezTo>
                    <a:pt x="52909" y="3972"/>
                    <a:pt x="51882" y="3242"/>
                    <a:pt x="51106" y="2329"/>
                  </a:cubicBezTo>
                  <a:close/>
                  <a:moveTo>
                    <a:pt x="38232" y="1"/>
                  </a:moveTo>
                  <a:cubicBezTo>
                    <a:pt x="37434" y="617"/>
                    <a:pt x="36475" y="1051"/>
                    <a:pt x="35516" y="1393"/>
                  </a:cubicBezTo>
                  <a:cubicBezTo>
                    <a:pt x="32229" y="2557"/>
                    <a:pt x="28737" y="3036"/>
                    <a:pt x="25382" y="4041"/>
                  </a:cubicBezTo>
                  <a:cubicBezTo>
                    <a:pt x="18192" y="6186"/>
                    <a:pt x="11641" y="10934"/>
                    <a:pt x="8217" y="17622"/>
                  </a:cubicBezTo>
                  <a:cubicBezTo>
                    <a:pt x="4793" y="24287"/>
                    <a:pt x="4885" y="32869"/>
                    <a:pt x="9222" y="38986"/>
                  </a:cubicBezTo>
                  <a:cubicBezTo>
                    <a:pt x="9952" y="40036"/>
                    <a:pt x="10819" y="41018"/>
                    <a:pt x="11778" y="41885"/>
                  </a:cubicBezTo>
                  <a:cubicBezTo>
                    <a:pt x="9291" y="43531"/>
                    <a:pt x="6302" y="44417"/>
                    <a:pt x="3304" y="44417"/>
                  </a:cubicBezTo>
                  <a:cubicBezTo>
                    <a:pt x="2312" y="44417"/>
                    <a:pt x="1319" y="44320"/>
                    <a:pt x="342" y="44122"/>
                  </a:cubicBezTo>
                  <a:lnTo>
                    <a:pt x="342" y="44122"/>
                  </a:lnTo>
                  <a:cubicBezTo>
                    <a:pt x="0" y="45400"/>
                    <a:pt x="822" y="46701"/>
                    <a:pt x="1644" y="47751"/>
                  </a:cubicBezTo>
                  <a:cubicBezTo>
                    <a:pt x="2739" y="49166"/>
                    <a:pt x="3949" y="50513"/>
                    <a:pt x="5250" y="51768"/>
                  </a:cubicBezTo>
                  <a:cubicBezTo>
                    <a:pt x="8149" y="54576"/>
                    <a:pt x="11527" y="56835"/>
                    <a:pt x="15384" y="57931"/>
                  </a:cubicBezTo>
                  <a:cubicBezTo>
                    <a:pt x="15643" y="58000"/>
                    <a:pt x="15915" y="58069"/>
                    <a:pt x="16180" y="58069"/>
                  </a:cubicBezTo>
                  <a:cubicBezTo>
                    <a:pt x="16266" y="58069"/>
                    <a:pt x="16351" y="58062"/>
                    <a:pt x="16434" y="58045"/>
                  </a:cubicBezTo>
                  <a:cubicBezTo>
                    <a:pt x="16800" y="57954"/>
                    <a:pt x="17096" y="57726"/>
                    <a:pt x="17370" y="57475"/>
                  </a:cubicBezTo>
                  <a:cubicBezTo>
                    <a:pt x="20817" y="54553"/>
                    <a:pt x="23784" y="51083"/>
                    <a:pt x="26135" y="47226"/>
                  </a:cubicBezTo>
                  <a:cubicBezTo>
                    <a:pt x="26797" y="47249"/>
                    <a:pt x="27482" y="47272"/>
                    <a:pt x="28167" y="47272"/>
                  </a:cubicBezTo>
                  <a:cubicBezTo>
                    <a:pt x="28496" y="47275"/>
                    <a:pt x="28827" y="47277"/>
                    <a:pt x="29159" y="47277"/>
                  </a:cubicBezTo>
                  <a:cubicBezTo>
                    <a:pt x="30872" y="47277"/>
                    <a:pt x="32608" y="47227"/>
                    <a:pt x="34329" y="47112"/>
                  </a:cubicBezTo>
                  <a:cubicBezTo>
                    <a:pt x="37046" y="46929"/>
                    <a:pt x="39739" y="46564"/>
                    <a:pt x="42364" y="45879"/>
                  </a:cubicBezTo>
                  <a:lnTo>
                    <a:pt x="42364" y="45879"/>
                  </a:lnTo>
                  <a:cubicBezTo>
                    <a:pt x="41999" y="46998"/>
                    <a:pt x="41588" y="48093"/>
                    <a:pt x="41177" y="49166"/>
                  </a:cubicBezTo>
                  <a:cubicBezTo>
                    <a:pt x="39488" y="53480"/>
                    <a:pt x="37456" y="57657"/>
                    <a:pt x="35105" y="61652"/>
                  </a:cubicBezTo>
                  <a:cubicBezTo>
                    <a:pt x="38347" y="63409"/>
                    <a:pt x="40378" y="66764"/>
                    <a:pt x="43254" y="69070"/>
                  </a:cubicBezTo>
                  <a:cubicBezTo>
                    <a:pt x="43642" y="69367"/>
                    <a:pt x="44007" y="69640"/>
                    <a:pt x="44418" y="69914"/>
                  </a:cubicBezTo>
                  <a:cubicBezTo>
                    <a:pt x="46888" y="71533"/>
                    <a:pt x="49855" y="72416"/>
                    <a:pt x="52818" y="72416"/>
                  </a:cubicBezTo>
                  <a:cubicBezTo>
                    <a:pt x="53031" y="72416"/>
                    <a:pt x="53244" y="72411"/>
                    <a:pt x="53457" y="72402"/>
                  </a:cubicBezTo>
                  <a:cubicBezTo>
                    <a:pt x="53868" y="72379"/>
                    <a:pt x="54324" y="72334"/>
                    <a:pt x="54553" y="71991"/>
                  </a:cubicBezTo>
                  <a:cubicBezTo>
                    <a:pt x="54804" y="71649"/>
                    <a:pt x="54690" y="71170"/>
                    <a:pt x="54575" y="70782"/>
                  </a:cubicBezTo>
                  <a:cubicBezTo>
                    <a:pt x="53480" y="66742"/>
                    <a:pt x="53913" y="62473"/>
                    <a:pt x="54324" y="58319"/>
                  </a:cubicBezTo>
                  <a:cubicBezTo>
                    <a:pt x="54872" y="53183"/>
                    <a:pt x="55397" y="48048"/>
                    <a:pt x="55922" y="42912"/>
                  </a:cubicBezTo>
                  <a:cubicBezTo>
                    <a:pt x="58452" y="44474"/>
                    <a:pt x="61450" y="45211"/>
                    <a:pt x="64467" y="45211"/>
                  </a:cubicBezTo>
                  <a:cubicBezTo>
                    <a:pt x="66214" y="45211"/>
                    <a:pt x="67967" y="44964"/>
                    <a:pt x="69640" y="44487"/>
                  </a:cubicBezTo>
                  <a:cubicBezTo>
                    <a:pt x="73977" y="43277"/>
                    <a:pt x="77812" y="40675"/>
                    <a:pt x="81030" y="37502"/>
                  </a:cubicBezTo>
                  <a:lnTo>
                    <a:pt x="81030" y="37502"/>
                  </a:lnTo>
                  <a:cubicBezTo>
                    <a:pt x="80916" y="37548"/>
                    <a:pt x="80802" y="37594"/>
                    <a:pt x="80688" y="37639"/>
                  </a:cubicBezTo>
                  <a:cubicBezTo>
                    <a:pt x="80331" y="37751"/>
                    <a:pt x="79953" y="37813"/>
                    <a:pt x="79575" y="37813"/>
                  </a:cubicBezTo>
                  <a:cubicBezTo>
                    <a:pt x="79106" y="37813"/>
                    <a:pt x="78640" y="37717"/>
                    <a:pt x="78222" y="37502"/>
                  </a:cubicBezTo>
                  <a:cubicBezTo>
                    <a:pt x="78063" y="37251"/>
                    <a:pt x="77949" y="36955"/>
                    <a:pt x="77857" y="36681"/>
                  </a:cubicBezTo>
                  <a:cubicBezTo>
                    <a:pt x="73840" y="39968"/>
                    <a:pt x="69458" y="42752"/>
                    <a:pt x="64504" y="43894"/>
                  </a:cubicBezTo>
                  <a:cubicBezTo>
                    <a:pt x="61537" y="43026"/>
                    <a:pt x="58730" y="41657"/>
                    <a:pt x="56219" y="39853"/>
                  </a:cubicBezTo>
                  <a:cubicBezTo>
                    <a:pt x="55831" y="39557"/>
                    <a:pt x="55420" y="39260"/>
                    <a:pt x="55032" y="38940"/>
                  </a:cubicBezTo>
                  <a:cubicBezTo>
                    <a:pt x="55488" y="38461"/>
                    <a:pt x="55899" y="37959"/>
                    <a:pt x="56310" y="37434"/>
                  </a:cubicBezTo>
                  <a:cubicBezTo>
                    <a:pt x="56287" y="37388"/>
                    <a:pt x="56287" y="37343"/>
                    <a:pt x="56264" y="37274"/>
                  </a:cubicBezTo>
                  <a:cubicBezTo>
                    <a:pt x="55717" y="35311"/>
                    <a:pt x="55283" y="33325"/>
                    <a:pt x="54941" y="31340"/>
                  </a:cubicBezTo>
                  <a:cubicBezTo>
                    <a:pt x="54872" y="30997"/>
                    <a:pt x="54826" y="30655"/>
                    <a:pt x="54781" y="30312"/>
                  </a:cubicBezTo>
                  <a:cubicBezTo>
                    <a:pt x="53457" y="30586"/>
                    <a:pt x="52133" y="30837"/>
                    <a:pt x="50786" y="31020"/>
                  </a:cubicBezTo>
                  <a:cubicBezTo>
                    <a:pt x="50010" y="31157"/>
                    <a:pt x="49211" y="31248"/>
                    <a:pt x="48435" y="31340"/>
                  </a:cubicBezTo>
                  <a:cubicBezTo>
                    <a:pt x="47979" y="30564"/>
                    <a:pt x="47568" y="29765"/>
                    <a:pt x="47203" y="28966"/>
                  </a:cubicBezTo>
                  <a:cubicBezTo>
                    <a:pt x="47020" y="29810"/>
                    <a:pt x="46860" y="30655"/>
                    <a:pt x="46678" y="31499"/>
                  </a:cubicBezTo>
                  <a:cubicBezTo>
                    <a:pt x="45468" y="31591"/>
                    <a:pt x="44258" y="31659"/>
                    <a:pt x="43049" y="31682"/>
                  </a:cubicBezTo>
                  <a:cubicBezTo>
                    <a:pt x="42623" y="31691"/>
                    <a:pt x="42194" y="31697"/>
                    <a:pt x="41764" y="31697"/>
                  </a:cubicBezTo>
                  <a:cubicBezTo>
                    <a:pt x="41156" y="31697"/>
                    <a:pt x="40546" y="31686"/>
                    <a:pt x="39944" y="31659"/>
                  </a:cubicBezTo>
                  <a:cubicBezTo>
                    <a:pt x="38735" y="31636"/>
                    <a:pt x="37525" y="31545"/>
                    <a:pt x="36315" y="31408"/>
                  </a:cubicBezTo>
                  <a:cubicBezTo>
                    <a:pt x="35037" y="31248"/>
                    <a:pt x="33759" y="31020"/>
                    <a:pt x="32549" y="30655"/>
                  </a:cubicBezTo>
                  <a:cubicBezTo>
                    <a:pt x="34512" y="23853"/>
                    <a:pt x="36041" y="16914"/>
                    <a:pt x="37091" y="9907"/>
                  </a:cubicBezTo>
                  <a:cubicBezTo>
                    <a:pt x="37114" y="9724"/>
                    <a:pt x="37137" y="9542"/>
                    <a:pt x="37160" y="9359"/>
                  </a:cubicBezTo>
                  <a:cubicBezTo>
                    <a:pt x="37616" y="6255"/>
                    <a:pt x="37981" y="3128"/>
                    <a:pt x="38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41"/>
            <p:cNvSpPr/>
            <p:nvPr/>
          </p:nvSpPr>
          <p:spPr>
            <a:xfrm>
              <a:off x="-391330" y="3913037"/>
              <a:ext cx="1722210" cy="1324640"/>
            </a:xfrm>
            <a:custGeom>
              <a:avLst/>
              <a:gdLst/>
              <a:ahLst/>
              <a:cxnLst/>
              <a:rect l="l" t="t" r="r" b="b"/>
              <a:pathLst>
                <a:path w="63821" h="49088" extrusionOk="0">
                  <a:moveTo>
                    <a:pt x="53731" y="1"/>
                  </a:moveTo>
                  <a:cubicBezTo>
                    <a:pt x="52010" y="116"/>
                    <a:pt x="50290" y="166"/>
                    <a:pt x="48569" y="166"/>
                  </a:cubicBezTo>
                  <a:cubicBezTo>
                    <a:pt x="48235" y="166"/>
                    <a:pt x="47902" y="164"/>
                    <a:pt x="47569" y="161"/>
                  </a:cubicBezTo>
                  <a:cubicBezTo>
                    <a:pt x="46884" y="161"/>
                    <a:pt x="46199" y="138"/>
                    <a:pt x="45537" y="115"/>
                  </a:cubicBezTo>
                  <a:cubicBezTo>
                    <a:pt x="43186" y="3972"/>
                    <a:pt x="40219" y="7442"/>
                    <a:pt x="36772" y="10364"/>
                  </a:cubicBezTo>
                  <a:cubicBezTo>
                    <a:pt x="36498" y="10615"/>
                    <a:pt x="36202" y="10843"/>
                    <a:pt x="35836" y="10934"/>
                  </a:cubicBezTo>
                  <a:cubicBezTo>
                    <a:pt x="35753" y="10951"/>
                    <a:pt x="35668" y="10958"/>
                    <a:pt x="35582" y="10958"/>
                  </a:cubicBezTo>
                  <a:cubicBezTo>
                    <a:pt x="35317" y="10958"/>
                    <a:pt x="35045" y="10889"/>
                    <a:pt x="34786" y="10820"/>
                  </a:cubicBezTo>
                  <a:cubicBezTo>
                    <a:pt x="30929" y="9724"/>
                    <a:pt x="27551" y="7465"/>
                    <a:pt x="24652" y="4657"/>
                  </a:cubicBezTo>
                  <a:cubicBezTo>
                    <a:pt x="20521" y="9222"/>
                    <a:pt x="15978" y="13422"/>
                    <a:pt x="11094" y="17143"/>
                  </a:cubicBezTo>
                  <a:cubicBezTo>
                    <a:pt x="8104" y="19425"/>
                    <a:pt x="4885" y="21571"/>
                    <a:pt x="1370" y="22712"/>
                  </a:cubicBezTo>
                  <a:cubicBezTo>
                    <a:pt x="1758" y="23945"/>
                    <a:pt x="1712" y="25383"/>
                    <a:pt x="1576" y="26684"/>
                  </a:cubicBezTo>
                  <a:cubicBezTo>
                    <a:pt x="1370" y="28875"/>
                    <a:pt x="1051" y="31020"/>
                    <a:pt x="640" y="33189"/>
                  </a:cubicBezTo>
                  <a:cubicBezTo>
                    <a:pt x="343" y="34809"/>
                    <a:pt x="1" y="36567"/>
                    <a:pt x="754" y="38028"/>
                  </a:cubicBezTo>
                  <a:cubicBezTo>
                    <a:pt x="1233" y="38964"/>
                    <a:pt x="2101" y="39626"/>
                    <a:pt x="2808" y="40402"/>
                  </a:cubicBezTo>
                  <a:cubicBezTo>
                    <a:pt x="4223" y="41954"/>
                    <a:pt x="4908" y="43917"/>
                    <a:pt x="5250" y="45994"/>
                  </a:cubicBezTo>
                  <a:cubicBezTo>
                    <a:pt x="5410" y="46998"/>
                    <a:pt x="5501" y="48002"/>
                    <a:pt x="5547" y="49030"/>
                  </a:cubicBezTo>
                  <a:cubicBezTo>
                    <a:pt x="7071" y="49062"/>
                    <a:pt x="8596" y="49087"/>
                    <a:pt x="10121" y="49087"/>
                  </a:cubicBezTo>
                  <a:cubicBezTo>
                    <a:pt x="13918" y="49087"/>
                    <a:pt x="17710" y="48931"/>
                    <a:pt x="21456" y="48345"/>
                  </a:cubicBezTo>
                  <a:cubicBezTo>
                    <a:pt x="31682" y="46793"/>
                    <a:pt x="41223" y="42113"/>
                    <a:pt x="49760" y="36247"/>
                  </a:cubicBezTo>
                  <a:cubicBezTo>
                    <a:pt x="55147" y="32550"/>
                    <a:pt x="60282" y="28236"/>
                    <a:pt x="63820" y="22803"/>
                  </a:cubicBezTo>
                  <a:cubicBezTo>
                    <a:pt x="63409" y="22529"/>
                    <a:pt x="63044" y="22256"/>
                    <a:pt x="62656" y="21959"/>
                  </a:cubicBezTo>
                  <a:cubicBezTo>
                    <a:pt x="59780" y="19653"/>
                    <a:pt x="57749" y="16298"/>
                    <a:pt x="54507" y="14541"/>
                  </a:cubicBezTo>
                  <a:cubicBezTo>
                    <a:pt x="56858" y="10546"/>
                    <a:pt x="58890" y="6369"/>
                    <a:pt x="60579" y="2055"/>
                  </a:cubicBezTo>
                  <a:cubicBezTo>
                    <a:pt x="58205" y="1644"/>
                    <a:pt x="55900" y="960"/>
                    <a:pt x="537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41"/>
            <p:cNvSpPr/>
            <p:nvPr/>
          </p:nvSpPr>
          <p:spPr>
            <a:xfrm>
              <a:off x="1071527" y="2093952"/>
              <a:ext cx="1368652" cy="1568206"/>
            </a:xfrm>
            <a:custGeom>
              <a:avLst/>
              <a:gdLst/>
              <a:ahLst/>
              <a:cxnLst/>
              <a:rect l="l" t="t" r="r" b="b"/>
              <a:pathLst>
                <a:path w="50719" h="58114" extrusionOk="0">
                  <a:moveTo>
                    <a:pt x="15842" y="1"/>
                  </a:moveTo>
                  <a:cubicBezTo>
                    <a:pt x="15282" y="1"/>
                    <a:pt x="14846" y="608"/>
                    <a:pt x="14289" y="694"/>
                  </a:cubicBezTo>
                  <a:cubicBezTo>
                    <a:pt x="14228" y="705"/>
                    <a:pt x="14168" y="710"/>
                    <a:pt x="14109" y="710"/>
                  </a:cubicBezTo>
                  <a:cubicBezTo>
                    <a:pt x="13435" y="710"/>
                    <a:pt x="12859" y="53"/>
                    <a:pt x="12167" y="32"/>
                  </a:cubicBezTo>
                  <a:cubicBezTo>
                    <a:pt x="11185" y="32"/>
                    <a:pt x="10546" y="1241"/>
                    <a:pt x="9564" y="1287"/>
                  </a:cubicBezTo>
                  <a:cubicBezTo>
                    <a:pt x="9544" y="1288"/>
                    <a:pt x="9524" y="1289"/>
                    <a:pt x="9503" y="1289"/>
                  </a:cubicBezTo>
                  <a:cubicBezTo>
                    <a:pt x="8761" y="1289"/>
                    <a:pt x="8049" y="627"/>
                    <a:pt x="7367" y="627"/>
                  </a:cubicBezTo>
                  <a:cubicBezTo>
                    <a:pt x="7231" y="627"/>
                    <a:pt x="7096" y="653"/>
                    <a:pt x="6962" y="716"/>
                  </a:cubicBezTo>
                  <a:cubicBezTo>
                    <a:pt x="6346" y="1013"/>
                    <a:pt x="6300" y="1858"/>
                    <a:pt x="6164" y="2520"/>
                  </a:cubicBezTo>
                  <a:cubicBezTo>
                    <a:pt x="5958" y="3592"/>
                    <a:pt x="5296" y="4574"/>
                    <a:pt x="4360" y="5145"/>
                  </a:cubicBezTo>
                  <a:cubicBezTo>
                    <a:pt x="3904" y="5441"/>
                    <a:pt x="3310" y="5692"/>
                    <a:pt x="3196" y="6240"/>
                  </a:cubicBezTo>
                  <a:cubicBezTo>
                    <a:pt x="2991" y="7085"/>
                    <a:pt x="4132" y="7633"/>
                    <a:pt x="4452" y="8454"/>
                  </a:cubicBezTo>
                  <a:cubicBezTo>
                    <a:pt x="4726" y="9185"/>
                    <a:pt x="4315" y="9984"/>
                    <a:pt x="3790" y="10531"/>
                  </a:cubicBezTo>
                  <a:cubicBezTo>
                    <a:pt x="3254" y="10280"/>
                    <a:pt x="2655" y="10122"/>
                    <a:pt x="2088" y="10122"/>
                  </a:cubicBezTo>
                  <a:cubicBezTo>
                    <a:pt x="1473" y="10122"/>
                    <a:pt x="896" y="10308"/>
                    <a:pt x="480" y="10760"/>
                  </a:cubicBezTo>
                  <a:cubicBezTo>
                    <a:pt x="115" y="11148"/>
                    <a:pt x="1" y="11627"/>
                    <a:pt x="24" y="12106"/>
                  </a:cubicBezTo>
                  <a:cubicBezTo>
                    <a:pt x="92" y="13202"/>
                    <a:pt x="1028" y="14343"/>
                    <a:pt x="2169" y="14640"/>
                  </a:cubicBezTo>
                  <a:cubicBezTo>
                    <a:pt x="2475" y="14723"/>
                    <a:pt x="2791" y="14763"/>
                    <a:pt x="3108" y="14763"/>
                  </a:cubicBezTo>
                  <a:cubicBezTo>
                    <a:pt x="3927" y="14763"/>
                    <a:pt x="4752" y="14495"/>
                    <a:pt x="5410" y="14001"/>
                  </a:cubicBezTo>
                  <a:lnTo>
                    <a:pt x="5410" y="14001"/>
                  </a:lnTo>
                  <a:cubicBezTo>
                    <a:pt x="5479" y="15804"/>
                    <a:pt x="5502" y="17744"/>
                    <a:pt x="4474" y="19228"/>
                  </a:cubicBezTo>
                  <a:cubicBezTo>
                    <a:pt x="4223" y="19570"/>
                    <a:pt x="3927" y="19890"/>
                    <a:pt x="3584" y="20186"/>
                  </a:cubicBezTo>
                  <a:cubicBezTo>
                    <a:pt x="5753" y="22127"/>
                    <a:pt x="7898" y="24135"/>
                    <a:pt x="9998" y="26167"/>
                  </a:cubicBezTo>
                  <a:lnTo>
                    <a:pt x="10021" y="26189"/>
                  </a:lnTo>
                  <a:cubicBezTo>
                    <a:pt x="12007" y="24866"/>
                    <a:pt x="13924" y="23428"/>
                    <a:pt x="15773" y="21944"/>
                  </a:cubicBezTo>
                  <a:cubicBezTo>
                    <a:pt x="15431" y="21442"/>
                    <a:pt x="15157" y="20894"/>
                    <a:pt x="14997" y="20301"/>
                  </a:cubicBezTo>
                  <a:cubicBezTo>
                    <a:pt x="14951" y="20141"/>
                    <a:pt x="14928" y="19981"/>
                    <a:pt x="14883" y="19821"/>
                  </a:cubicBezTo>
                  <a:cubicBezTo>
                    <a:pt x="14723" y="18977"/>
                    <a:pt x="14746" y="18109"/>
                    <a:pt x="14814" y="17219"/>
                  </a:cubicBezTo>
                  <a:cubicBezTo>
                    <a:pt x="16047" y="16785"/>
                    <a:pt x="17143" y="15987"/>
                    <a:pt x="17964" y="14959"/>
                  </a:cubicBezTo>
                  <a:cubicBezTo>
                    <a:pt x="19060" y="13567"/>
                    <a:pt x="19608" y="11764"/>
                    <a:pt x="19516" y="10006"/>
                  </a:cubicBezTo>
                  <a:cubicBezTo>
                    <a:pt x="19402" y="8021"/>
                    <a:pt x="18558" y="6195"/>
                    <a:pt x="18033" y="4277"/>
                  </a:cubicBezTo>
                  <a:cubicBezTo>
                    <a:pt x="17919" y="3889"/>
                    <a:pt x="17827" y="3501"/>
                    <a:pt x="17713" y="3113"/>
                  </a:cubicBezTo>
                  <a:cubicBezTo>
                    <a:pt x="17462" y="2200"/>
                    <a:pt x="17188" y="1333"/>
                    <a:pt x="16663" y="580"/>
                  </a:cubicBezTo>
                  <a:cubicBezTo>
                    <a:pt x="16481" y="328"/>
                    <a:pt x="16252" y="77"/>
                    <a:pt x="15956" y="9"/>
                  </a:cubicBezTo>
                  <a:cubicBezTo>
                    <a:pt x="15917" y="3"/>
                    <a:pt x="15879" y="1"/>
                    <a:pt x="15842" y="1"/>
                  </a:cubicBezTo>
                  <a:close/>
                  <a:moveTo>
                    <a:pt x="29408" y="45334"/>
                  </a:moveTo>
                  <a:cubicBezTo>
                    <a:pt x="29314" y="45334"/>
                    <a:pt x="29217" y="45351"/>
                    <a:pt x="29126" y="45363"/>
                  </a:cubicBezTo>
                  <a:cubicBezTo>
                    <a:pt x="26387" y="45956"/>
                    <a:pt x="24104" y="47828"/>
                    <a:pt x="22233" y="49905"/>
                  </a:cubicBezTo>
                  <a:cubicBezTo>
                    <a:pt x="21616" y="50590"/>
                    <a:pt x="20977" y="51343"/>
                    <a:pt x="20133" y="51640"/>
                  </a:cubicBezTo>
                  <a:cubicBezTo>
                    <a:pt x="20475" y="53625"/>
                    <a:pt x="20909" y="55611"/>
                    <a:pt x="21456" y="57574"/>
                  </a:cubicBezTo>
                  <a:cubicBezTo>
                    <a:pt x="23237" y="57529"/>
                    <a:pt x="24994" y="56616"/>
                    <a:pt x="26022" y="55155"/>
                  </a:cubicBezTo>
                  <a:cubicBezTo>
                    <a:pt x="26312" y="54730"/>
                    <a:pt x="26669" y="54195"/>
                    <a:pt x="27177" y="54195"/>
                  </a:cubicBezTo>
                  <a:cubicBezTo>
                    <a:pt x="27187" y="54195"/>
                    <a:pt x="27198" y="54196"/>
                    <a:pt x="27208" y="54196"/>
                  </a:cubicBezTo>
                  <a:cubicBezTo>
                    <a:pt x="27750" y="54196"/>
                    <a:pt x="28177" y="54784"/>
                    <a:pt x="28681" y="54784"/>
                  </a:cubicBezTo>
                  <a:cubicBezTo>
                    <a:pt x="28729" y="54784"/>
                    <a:pt x="28779" y="54779"/>
                    <a:pt x="28829" y="54767"/>
                  </a:cubicBezTo>
                  <a:cubicBezTo>
                    <a:pt x="29126" y="54698"/>
                    <a:pt x="29331" y="54379"/>
                    <a:pt x="29354" y="54082"/>
                  </a:cubicBezTo>
                  <a:cubicBezTo>
                    <a:pt x="29400" y="53762"/>
                    <a:pt x="29286" y="53466"/>
                    <a:pt x="29171" y="53169"/>
                  </a:cubicBezTo>
                  <a:lnTo>
                    <a:pt x="29171" y="53123"/>
                  </a:lnTo>
                  <a:cubicBezTo>
                    <a:pt x="29331" y="53123"/>
                    <a:pt x="29491" y="53100"/>
                    <a:pt x="29582" y="52986"/>
                  </a:cubicBezTo>
                  <a:cubicBezTo>
                    <a:pt x="29788" y="52781"/>
                    <a:pt x="29742" y="52461"/>
                    <a:pt x="29674" y="52187"/>
                  </a:cubicBezTo>
                  <a:lnTo>
                    <a:pt x="29696" y="52165"/>
                  </a:lnTo>
                  <a:cubicBezTo>
                    <a:pt x="29742" y="52210"/>
                    <a:pt x="29811" y="52233"/>
                    <a:pt x="29879" y="52233"/>
                  </a:cubicBezTo>
                  <a:cubicBezTo>
                    <a:pt x="29892" y="52234"/>
                    <a:pt x="29905" y="52235"/>
                    <a:pt x="29918" y="52235"/>
                  </a:cubicBezTo>
                  <a:cubicBezTo>
                    <a:pt x="30130" y="52235"/>
                    <a:pt x="30317" y="52060"/>
                    <a:pt x="30381" y="51845"/>
                  </a:cubicBezTo>
                  <a:cubicBezTo>
                    <a:pt x="30472" y="51640"/>
                    <a:pt x="30427" y="51389"/>
                    <a:pt x="30358" y="51183"/>
                  </a:cubicBezTo>
                  <a:cubicBezTo>
                    <a:pt x="30358" y="51115"/>
                    <a:pt x="30336" y="51069"/>
                    <a:pt x="30313" y="51001"/>
                  </a:cubicBezTo>
                  <a:cubicBezTo>
                    <a:pt x="30130" y="50407"/>
                    <a:pt x="29742" y="49836"/>
                    <a:pt x="29240" y="49448"/>
                  </a:cubicBezTo>
                  <a:cubicBezTo>
                    <a:pt x="29012" y="49243"/>
                    <a:pt x="28761" y="49083"/>
                    <a:pt x="28464" y="48969"/>
                  </a:cubicBezTo>
                  <a:cubicBezTo>
                    <a:pt x="28076" y="48786"/>
                    <a:pt x="27619" y="48695"/>
                    <a:pt x="27186" y="48695"/>
                  </a:cubicBezTo>
                  <a:cubicBezTo>
                    <a:pt x="27133" y="48691"/>
                    <a:pt x="27081" y="48689"/>
                    <a:pt x="27030" y="48689"/>
                  </a:cubicBezTo>
                  <a:cubicBezTo>
                    <a:pt x="26791" y="48689"/>
                    <a:pt x="26562" y="48730"/>
                    <a:pt x="26318" y="48786"/>
                  </a:cubicBezTo>
                  <a:lnTo>
                    <a:pt x="26318" y="48695"/>
                  </a:lnTo>
                  <a:cubicBezTo>
                    <a:pt x="27277" y="47988"/>
                    <a:pt x="28236" y="47303"/>
                    <a:pt x="29194" y="46595"/>
                  </a:cubicBezTo>
                  <a:cubicBezTo>
                    <a:pt x="29240" y="46572"/>
                    <a:pt x="29263" y="46550"/>
                    <a:pt x="29308" y="46527"/>
                  </a:cubicBezTo>
                  <a:cubicBezTo>
                    <a:pt x="29491" y="46390"/>
                    <a:pt x="29674" y="46230"/>
                    <a:pt x="29788" y="46025"/>
                  </a:cubicBezTo>
                  <a:cubicBezTo>
                    <a:pt x="29879" y="45819"/>
                    <a:pt x="29856" y="45522"/>
                    <a:pt x="29674" y="45408"/>
                  </a:cubicBezTo>
                  <a:cubicBezTo>
                    <a:pt x="29594" y="45351"/>
                    <a:pt x="29502" y="45334"/>
                    <a:pt x="29408" y="45334"/>
                  </a:cubicBezTo>
                  <a:close/>
                  <a:moveTo>
                    <a:pt x="49947" y="48099"/>
                  </a:moveTo>
                  <a:cubicBezTo>
                    <a:pt x="49801" y="48099"/>
                    <a:pt x="49659" y="48205"/>
                    <a:pt x="49554" y="48330"/>
                  </a:cubicBezTo>
                  <a:cubicBezTo>
                    <a:pt x="49463" y="48467"/>
                    <a:pt x="49417" y="48650"/>
                    <a:pt x="49395" y="48832"/>
                  </a:cubicBezTo>
                  <a:cubicBezTo>
                    <a:pt x="49166" y="49836"/>
                    <a:pt x="48961" y="50841"/>
                    <a:pt x="48756" y="51868"/>
                  </a:cubicBezTo>
                  <a:cubicBezTo>
                    <a:pt x="48710" y="52165"/>
                    <a:pt x="48641" y="52484"/>
                    <a:pt x="48596" y="52781"/>
                  </a:cubicBezTo>
                  <a:cubicBezTo>
                    <a:pt x="48573" y="52530"/>
                    <a:pt x="48573" y="52302"/>
                    <a:pt x="48573" y="52050"/>
                  </a:cubicBezTo>
                  <a:cubicBezTo>
                    <a:pt x="48573" y="51526"/>
                    <a:pt x="48550" y="51001"/>
                    <a:pt x="48527" y="50453"/>
                  </a:cubicBezTo>
                  <a:cubicBezTo>
                    <a:pt x="48504" y="49996"/>
                    <a:pt x="48459" y="49517"/>
                    <a:pt x="48231" y="49106"/>
                  </a:cubicBezTo>
                  <a:cubicBezTo>
                    <a:pt x="48132" y="48928"/>
                    <a:pt x="47947" y="48750"/>
                    <a:pt x="47751" y="48750"/>
                  </a:cubicBezTo>
                  <a:cubicBezTo>
                    <a:pt x="47721" y="48750"/>
                    <a:pt x="47691" y="48754"/>
                    <a:pt x="47660" y="48764"/>
                  </a:cubicBezTo>
                  <a:cubicBezTo>
                    <a:pt x="47477" y="48832"/>
                    <a:pt x="47409" y="49060"/>
                    <a:pt x="47363" y="49243"/>
                  </a:cubicBezTo>
                  <a:cubicBezTo>
                    <a:pt x="47021" y="50681"/>
                    <a:pt x="46861" y="52165"/>
                    <a:pt x="46884" y="53625"/>
                  </a:cubicBezTo>
                  <a:cubicBezTo>
                    <a:pt x="46884" y="53740"/>
                    <a:pt x="46884" y="53877"/>
                    <a:pt x="46884" y="53991"/>
                  </a:cubicBezTo>
                  <a:cubicBezTo>
                    <a:pt x="46861" y="53877"/>
                    <a:pt x="46838" y="53785"/>
                    <a:pt x="46838" y="53671"/>
                  </a:cubicBezTo>
                  <a:cubicBezTo>
                    <a:pt x="46656" y="52644"/>
                    <a:pt x="46793" y="51548"/>
                    <a:pt x="46336" y="50635"/>
                  </a:cubicBezTo>
                  <a:cubicBezTo>
                    <a:pt x="46249" y="50444"/>
                    <a:pt x="46057" y="50253"/>
                    <a:pt x="45869" y="50253"/>
                  </a:cubicBezTo>
                  <a:cubicBezTo>
                    <a:pt x="45810" y="50253"/>
                    <a:pt x="45752" y="50272"/>
                    <a:pt x="45697" y="50316"/>
                  </a:cubicBezTo>
                  <a:cubicBezTo>
                    <a:pt x="45628" y="50384"/>
                    <a:pt x="45583" y="50498"/>
                    <a:pt x="45560" y="50590"/>
                  </a:cubicBezTo>
                  <a:cubicBezTo>
                    <a:pt x="45195" y="52165"/>
                    <a:pt x="44989" y="53740"/>
                    <a:pt x="44944" y="55360"/>
                  </a:cubicBezTo>
                  <a:cubicBezTo>
                    <a:pt x="44784" y="54310"/>
                    <a:pt x="44601" y="53237"/>
                    <a:pt x="44282" y="52233"/>
                  </a:cubicBezTo>
                  <a:cubicBezTo>
                    <a:pt x="44220" y="52028"/>
                    <a:pt x="44066" y="51767"/>
                    <a:pt x="43869" y="51767"/>
                  </a:cubicBezTo>
                  <a:cubicBezTo>
                    <a:pt x="43847" y="51767"/>
                    <a:pt x="43825" y="51770"/>
                    <a:pt x="43802" y="51777"/>
                  </a:cubicBezTo>
                  <a:cubicBezTo>
                    <a:pt x="43620" y="51799"/>
                    <a:pt x="43529" y="52005"/>
                    <a:pt x="43483" y="52187"/>
                  </a:cubicBezTo>
                  <a:cubicBezTo>
                    <a:pt x="43209" y="53100"/>
                    <a:pt x="42935" y="54036"/>
                    <a:pt x="42844" y="54995"/>
                  </a:cubicBezTo>
                  <a:cubicBezTo>
                    <a:pt x="42798" y="55657"/>
                    <a:pt x="42844" y="56342"/>
                    <a:pt x="43049" y="56981"/>
                  </a:cubicBezTo>
                  <a:cubicBezTo>
                    <a:pt x="43141" y="57255"/>
                    <a:pt x="43255" y="57551"/>
                    <a:pt x="43414" y="57802"/>
                  </a:cubicBezTo>
                  <a:cubicBezTo>
                    <a:pt x="43832" y="58017"/>
                    <a:pt x="44298" y="58113"/>
                    <a:pt x="44767" y="58113"/>
                  </a:cubicBezTo>
                  <a:cubicBezTo>
                    <a:pt x="45145" y="58113"/>
                    <a:pt x="45523" y="58051"/>
                    <a:pt x="45880" y="57939"/>
                  </a:cubicBezTo>
                  <a:cubicBezTo>
                    <a:pt x="45994" y="57894"/>
                    <a:pt x="46108" y="57848"/>
                    <a:pt x="46222" y="57802"/>
                  </a:cubicBezTo>
                  <a:cubicBezTo>
                    <a:pt x="46884" y="57529"/>
                    <a:pt x="47477" y="57072"/>
                    <a:pt x="48002" y="56547"/>
                  </a:cubicBezTo>
                  <a:cubicBezTo>
                    <a:pt x="49737" y="54835"/>
                    <a:pt x="50719" y="52393"/>
                    <a:pt x="50673" y="49951"/>
                  </a:cubicBezTo>
                  <a:cubicBezTo>
                    <a:pt x="50673" y="49928"/>
                    <a:pt x="50673" y="49882"/>
                    <a:pt x="50673" y="49836"/>
                  </a:cubicBezTo>
                  <a:cubicBezTo>
                    <a:pt x="50650" y="49403"/>
                    <a:pt x="50604" y="48969"/>
                    <a:pt x="50445" y="48581"/>
                  </a:cubicBezTo>
                  <a:cubicBezTo>
                    <a:pt x="50376" y="48353"/>
                    <a:pt x="50216" y="48125"/>
                    <a:pt x="49988" y="48102"/>
                  </a:cubicBezTo>
                  <a:cubicBezTo>
                    <a:pt x="49974" y="48100"/>
                    <a:pt x="49960" y="48099"/>
                    <a:pt x="49947" y="48099"/>
                  </a:cubicBezTo>
                  <a:close/>
                </a:path>
              </a:pathLst>
            </a:custGeom>
            <a:solidFill>
              <a:srgbClr val="ED6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41"/>
            <p:cNvSpPr/>
            <p:nvPr/>
          </p:nvSpPr>
          <p:spPr>
            <a:xfrm>
              <a:off x="1010541" y="2638671"/>
              <a:ext cx="638762" cy="1329848"/>
            </a:xfrm>
            <a:custGeom>
              <a:avLst/>
              <a:gdLst/>
              <a:ahLst/>
              <a:cxnLst/>
              <a:rect l="l" t="t" r="r" b="b"/>
              <a:pathLst>
                <a:path w="23671" h="49281" extrusionOk="0">
                  <a:moveTo>
                    <a:pt x="5844" y="0"/>
                  </a:moveTo>
                  <a:cubicBezTo>
                    <a:pt x="5799" y="46"/>
                    <a:pt x="5730" y="69"/>
                    <a:pt x="5684" y="115"/>
                  </a:cubicBezTo>
                  <a:cubicBezTo>
                    <a:pt x="5433" y="3242"/>
                    <a:pt x="5068" y="6369"/>
                    <a:pt x="4612" y="9473"/>
                  </a:cubicBezTo>
                  <a:cubicBezTo>
                    <a:pt x="4589" y="9656"/>
                    <a:pt x="4566" y="9838"/>
                    <a:pt x="4543" y="10021"/>
                  </a:cubicBezTo>
                  <a:cubicBezTo>
                    <a:pt x="3493" y="17028"/>
                    <a:pt x="1964" y="23967"/>
                    <a:pt x="1" y="30769"/>
                  </a:cubicBezTo>
                  <a:cubicBezTo>
                    <a:pt x="1211" y="31134"/>
                    <a:pt x="2489" y="31362"/>
                    <a:pt x="3767" y="31522"/>
                  </a:cubicBezTo>
                  <a:cubicBezTo>
                    <a:pt x="5205" y="26135"/>
                    <a:pt x="6803" y="20794"/>
                    <a:pt x="8560" y="15499"/>
                  </a:cubicBezTo>
                  <a:cubicBezTo>
                    <a:pt x="9017" y="14106"/>
                    <a:pt x="9496" y="12714"/>
                    <a:pt x="9793" y="11276"/>
                  </a:cubicBezTo>
                  <a:cubicBezTo>
                    <a:pt x="9884" y="10911"/>
                    <a:pt x="9953" y="10546"/>
                    <a:pt x="9862" y="10180"/>
                  </a:cubicBezTo>
                  <a:cubicBezTo>
                    <a:pt x="9816" y="9952"/>
                    <a:pt x="9702" y="9747"/>
                    <a:pt x="9610" y="9541"/>
                  </a:cubicBezTo>
                  <a:cubicBezTo>
                    <a:pt x="9382" y="9062"/>
                    <a:pt x="9131" y="8583"/>
                    <a:pt x="8880" y="8103"/>
                  </a:cubicBezTo>
                  <a:cubicBezTo>
                    <a:pt x="9884" y="7670"/>
                    <a:pt x="10866" y="7213"/>
                    <a:pt x="11847" y="6780"/>
                  </a:cubicBezTo>
                  <a:cubicBezTo>
                    <a:pt x="11893" y="6780"/>
                    <a:pt x="11939" y="6757"/>
                    <a:pt x="11984" y="6757"/>
                  </a:cubicBezTo>
                  <a:cubicBezTo>
                    <a:pt x="12053" y="6757"/>
                    <a:pt x="12098" y="6802"/>
                    <a:pt x="12144" y="6848"/>
                  </a:cubicBezTo>
                  <a:cubicBezTo>
                    <a:pt x="12738" y="7487"/>
                    <a:pt x="13354" y="8103"/>
                    <a:pt x="14016" y="8697"/>
                  </a:cubicBezTo>
                  <a:cubicBezTo>
                    <a:pt x="13651" y="9153"/>
                    <a:pt x="13285" y="9587"/>
                    <a:pt x="12920" y="10044"/>
                  </a:cubicBezTo>
                  <a:cubicBezTo>
                    <a:pt x="12738" y="10272"/>
                    <a:pt x="12532" y="10500"/>
                    <a:pt x="12418" y="10774"/>
                  </a:cubicBezTo>
                  <a:cubicBezTo>
                    <a:pt x="12304" y="11071"/>
                    <a:pt x="12281" y="11390"/>
                    <a:pt x="12235" y="11710"/>
                  </a:cubicBezTo>
                  <a:cubicBezTo>
                    <a:pt x="11665" y="18398"/>
                    <a:pt x="10752" y="25085"/>
                    <a:pt x="10501" y="31796"/>
                  </a:cubicBezTo>
                  <a:cubicBezTo>
                    <a:pt x="11710" y="31773"/>
                    <a:pt x="12920" y="31705"/>
                    <a:pt x="14130" y="31613"/>
                  </a:cubicBezTo>
                  <a:cubicBezTo>
                    <a:pt x="14312" y="30769"/>
                    <a:pt x="14472" y="29924"/>
                    <a:pt x="14655" y="29080"/>
                  </a:cubicBezTo>
                  <a:cubicBezTo>
                    <a:pt x="14381" y="28532"/>
                    <a:pt x="14153" y="27961"/>
                    <a:pt x="13947" y="27391"/>
                  </a:cubicBezTo>
                  <a:cubicBezTo>
                    <a:pt x="12715" y="24127"/>
                    <a:pt x="12121" y="20475"/>
                    <a:pt x="13194" y="17165"/>
                  </a:cubicBezTo>
                  <a:cubicBezTo>
                    <a:pt x="13947" y="14791"/>
                    <a:pt x="15340" y="12760"/>
                    <a:pt x="17211" y="11208"/>
                  </a:cubicBezTo>
                  <a:cubicBezTo>
                    <a:pt x="17394" y="11048"/>
                    <a:pt x="17599" y="10911"/>
                    <a:pt x="17805" y="10774"/>
                  </a:cubicBezTo>
                  <a:cubicBezTo>
                    <a:pt x="17805" y="10751"/>
                    <a:pt x="17828" y="10751"/>
                    <a:pt x="17850" y="10728"/>
                  </a:cubicBezTo>
                  <a:cubicBezTo>
                    <a:pt x="18330" y="7989"/>
                    <a:pt x="18581" y="5227"/>
                    <a:pt x="18558" y="2443"/>
                  </a:cubicBezTo>
                  <a:cubicBezTo>
                    <a:pt x="18375" y="2214"/>
                    <a:pt x="18193" y="1986"/>
                    <a:pt x="18033" y="1758"/>
                  </a:cubicBezTo>
                  <a:cubicBezTo>
                    <a:pt x="16184" y="3242"/>
                    <a:pt x="14267" y="4680"/>
                    <a:pt x="12281" y="6003"/>
                  </a:cubicBezTo>
                  <a:lnTo>
                    <a:pt x="12258" y="5981"/>
                  </a:lnTo>
                  <a:cubicBezTo>
                    <a:pt x="10158" y="3949"/>
                    <a:pt x="8013" y="1941"/>
                    <a:pt x="5844" y="0"/>
                  </a:cubicBezTo>
                  <a:close/>
                  <a:moveTo>
                    <a:pt x="22484" y="39054"/>
                  </a:moveTo>
                  <a:cubicBezTo>
                    <a:pt x="22050" y="39511"/>
                    <a:pt x="21594" y="39945"/>
                    <a:pt x="21114" y="40355"/>
                  </a:cubicBezTo>
                  <a:cubicBezTo>
                    <a:pt x="18238" y="42866"/>
                    <a:pt x="14655" y="44624"/>
                    <a:pt x="10957" y="45697"/>
                  </a:cubicBezTo>
                  <a:cubicBezTo>
                    <a:pt x="10569" y="45811"/>
                    <a:pt x="10204" y="45902"/>
                    <a:pt x="9816" y="45993"/>
                  </a:cubicBezTo>
                  <a:cubicBezTo>
                    <a:pt x="7191" y="46678"/>
                    <a:pt x="4498" y="47043"/>
                    <a:pt x="1781" y="47226"/>
                  </a:cubicBezTo>
                  <a:cubicBezTo>
                    <a:pt x="3950" y="48185"/>
                    <a:pt x="6255" y="48869"/>
                    <a:pt x="8629" y="49280"/>
                  </a:cubicBezTo>
                  <a:cubicBezTo>
                    <a:pt x="8720" y="49052"/>
                    <a:pt x="8789" y="48824"/>
                    <a:pt x="8880" y="48595"/>
                  </a:cubicBezTo>
                  <a:cubicBezTo>
                    <a:pt x="17211" y="47317"/>
                    <a:pt x="21548" y="44875"/>
                    <a:pt x="23306" y="43619"/>
                  </a:cubicBezTo>
                  <a:cubicBezTo>
                    <a:pt x="23328" y="43414"/>
                    <a:pt x="23351" y="43231"/>
                    <a:pt x="23374" y="43026"/>
                  </a:cubicBezTo>
                  <a:cubicBezTo>
                    <a:pt x="23465" y="41999"/>
                    <a:pt x="23580" y="40995"/>
                    <a:pt x="23671" y="39967"/>
                  </a:cubicBezTo>
                  <a:cubicBezTo>
                    <a:pt x="23283" y="39671"/>
                    <a:pt x="22872" y="39374"/>
                    <a:pt x="22484" y="3905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41"/>
            <p:cNvSpPr/>
            <p:nvPr/>
          </p:nvSpPr>
          <p:spPr>
            <a:xfrm>
              <a:off x="1133134" y="2803738"/>
              <a:ext cx="357875" cy="137381"/>
            </a:xfrm>
            <a:custGeom>
              <a:avLst/>
              <a:gdLst/>
              <a:ahLst/>
              <a:cxnLst/>
              <a:rect l="l" t="t" r="r" b="b"/>
              <a:pathLst>
                <a:path w="13262" h="5091" extrusionOk="0">
                  <a:moveTo>
                    <a:pt x="7578" y="1"/>
                  </a:moveTo>
                  <a:cubicBezTo>
                    <a:pt x="7533" y="1"/>
                    <a:pt x="7464" y="46"/>
                    <a:pt x="7396" y="69"/>
                  </a:cubicBezTo>
                  <a:cubicBezTo>
                    <a:pt x="6323" y="617"/>
                    <a:pt x="5204" y="1028"/>
                    <a:pt x="4109" y="1484"/>
                  </a:cubicBezTo>
                  <a:cubicBezTo>
                    <a:pt x="2716" y="2009"/>
                    <a:pt x="1324" y="2580"/>
                    <a:pt x="69" y="3356"/>
                  </a:cubicBezTo>
                  <a:cubicBezTo>
                    <a:pt x="46" y="3539"/>
                    <a:pt x="23" y="3721"/>
                    <a:pt x="0" y="3904"/>
                  </a:cubicBezTo>
                  <a:cubicBezTo>
                    <a:pt x="1438" y="3265"/>
                    <a:pt x="2899" y="2625"/>
                    <a:pt x="4337" y="1986"/>
                  </a:cubicBezTo>
                  <a:cubicBezTo>
                    <a:pt x="5341" y="1553"/>
                    <a:pt x="6323" y="1096"/>
                    <a:pt x="7304" y="663"/>
                  </a:cubicBezTo>
                  <a:cubicBezTo>
                    <a:pt x="7350" y="663"/>
                    <a:pt x="7396" y="640"/>
                    <a:pt x="7441" y="640"/>
                  </a:cubicBezTo>
                  <a:cubicBezTo>
                    <a:pt x="7510" y="640"/>
                    <a:pt x="7555" y="685"/>
                    <a:pt x="7601" y="731"/>
                  </a:cubicBezTo>
                  <a:cubicBezTo>
                    <a:pt x="8195" y="1370"/>
                    <a:pt x="8811" y="1986"/>
                    <a:pt x="9473" y="2580"/>
                  </a:cubicBezTo>
                  <a:cubicBezTo>
                    <a:pt x="10477" y="3493"/>
                    <a:pt x="11550" y="4337"/>
                    <a:pt x="12668" y="5091"/>
                  </a:cubicBezTo>
                  <a:cubicBezTo>
                    <a:pt x="12851" y="4931"/>
                    <a:pt x="13056" y="4794"/>
                    <a:pt x="13262" y="4657"/>
                  </a:cubicBezTo>
                  <a:cubicBezTo>
                    <a:pt x="12166" y="3744"/>
                    <a:pt x="11071" y="2854"/>
                    <a:pt x="9998" y="1941"/>
                  </a:cubicBezTo>
                  <a:cubicBezTo>
                    <a:pt x="9267" y="1324"/>
                    <a:pt x="8514" y="708"/>
                    <a:pt x="7784" y="115"/>
                  </a:cubicBezTo>
                  <a:cubicBezTo>
                    <a:pt x="7738" y="69"/>
                    <a:pt x="7692" y="23"/>
                    <a:pt x="76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41"/>
            <p:cNvSpPr/>
            <p:nvPr/>
          </p:nvSpPr>
          <p:spPr>
            <a:xfrm>
              <a:off x="1268626" y="2531486"/>
              <a:ext cx="204519" cy="99683"/>
            </a:xfrm>
            <a:custGeom>
              <a:avLst/>
              <a:gdLst/>
              <a:ahLst/>
              <a:cxnLst/>
              <a:rect l="l" t="t" r="r" b="b"/>
              <a:pathLst>
                <a:path w="7579" h="3694" extrusionOk="0">
                  <a:moveTo>
                    <a:pt x="1" y="1"/>
                  </a:moveTo>
                  <a:lnTo>
                    <a:pt x="1" y="1"/>
                  </a:lnTo>
                  <a:cubicBezTo>
                    <a:pt x="823" y="1393"/>
                    <a:pt x="2101" y="2512"/>
                    <a:pt x="3562" y="3128"/>
                  </a:cubicBezTo>
                  <a:cubicBezTo>
                    <a:pt x="4480" y="3505"/>
                    <a:pt x="5458" y="3694"/>
                    <a:pt x="6435" y="3694"/>
                  </a:cubicBezTo>
                  <a:cubicBezTo>
                    <a:pt x="6818" y="3694"/>
                    <a:pt x="7200" y="3665"/>
                    <a:pt x="7579" y="3607"/>
                  </a:cubicBezTo>
                  <a:cubicBezTo>
                    <a:pt x="7419" y="2763"/>
                    <a:pt x="7442" y="1895"/>
                    <a:pt x="7510" y="1005"/>
                  </a:cubicBezTo>
                  <a:lnTo>
                    <a:pt x="7510" y="1005"/>
                  </a:lnTo>
                  <a:cubicBezTo>
                    <a:pt x="7077" y="1165"/>
                    <a:pt x="6620" y="1279"/>
                    <a:pt x="6164" y="1348"/>
                  </a:cubicBezTo>
                  <a:cubicBezTo>
                    <a:pt x="5848" y="1390"/>
                    <a:pt x="5533" y="1408"/>
                    <a:pt x="5218" y="1408"/>
                  </a:cubicBezTo>
                  <a:cubicBezTo>
                    <a:pt x="4508" y="1408"/>
                    <a:pt x="3801" y="1314"/>
                    <a:pt x="3105" y="1188"/>
                  </a:cubicBezTo>
                  <a:cubicBezTo>
                    <a:pt x="2009" y="982"/>
                    <a:pt x="891" y="663"/>
                    <a:pt x="1" y="1"/>
                  </a:cubicBezTo>
                  <a:close/>
                </a:path>
              </a:pathLst>
            </a:custGeom>
            <a:solidFill>
              <a:srgbClr val="ED6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41"/>
            <p:cNvSpPr/>
            <p:nvPr/>
          </p:nvSpPr>
          <p:spPr>
            <a:xfrm>
              <a:off x="1240291" y="2114298"/>
              <a:ext cx="286446" cy="141833"/>
            </a:xfrm>
            <a:custGeom>
              <a:avLst/>
              <a:gdLst/>
              <a:ahLst/>
              <a:cxnLst/>
              <a:rect l="l" t="t" r="r" b="b"/>
              <a:pathLst>
                <a:path w="10615" h="5256" extrusionOk="0">
                  <a:moveTo>
                    <a:pt x="9634" y="1"/>
                  </a:moveTo>
                  <a:cubicBezTo>
                    <a:pt x="9525" y="1"/>
                    <a:pt x="9418" y="12"/>
                    <a:pt x="9314" y="31"/>
                  </a:cubicBezTo>
                  <a:cubicBezTo>
                    <a:pt x="8811" y="99"/>
                    <a:pt x="8355" y="282"/>
                    <a:pt x="7944" y="579"/>
                  </a:cubicBezTo>
                  <a:cubicBezTo>
                    <a:pt x="7693" y="761"/>
                    <a:pt x="7465" y="990"/>
                    <a:pt x="7396" y="1286"/>
                  </a:cubicBezTo>
                  <a:cubicBezTo>
                    <a:pt x="7351" y="1469"/>
                    <a:pt x="7396" y="1720"/>
                    <a:pt x="7579" y="1743"/>
                  </a:cubicBezTo>
                  <a:cubicBezTo>
                    <a:pt x="7598" y="1748"/>
                    <a:pt x="7617" y="1751"/>
                    <a:pt x="7635" y="1751"/>
                  </a:cubicBezTo>
                  <a:cubicBezTo>
                    <a:pt x="7771" y="1751"/>
                    <a:pt x="7889" y="1612"/>
                    <a:pt x="7990" y="1492"/>
                  </a:cubicBezTo>
                  <a:cubicBezTo>
                    <a:pt x="8241" y="1241"/>
                    <a:pt x="8560" y="1081"/>
                    <a:pt x="8903" y="1035"/>
                  </a:cubicBezTo>
                  <a:cubicBezTo>
                    <a:pt x="9154" y="1081"/>
                    <a:pt x="9587" y="1081"/>
                    <a:pt x="9998" y="1081"/>
                  </a:cubicBezTo>
                  <a:cubicBezTo>
                    <a:pt x="10043" y="1085"/>
                    <a:pt x="10088" y="1088"/>
                    <a:pt x="10132" y="1088"/>
                  </a:cubicBezTo>
                  <a:cubicBezTo>
                    <a:pt x="10318" y="1088"/>
                    <a:pt x="10495" y="1041"/>
                    <a:pt x="10569" y="875"/>
                  </a:cubicBezTo>
                  <a:cubicBezTo>
                    <a:pt x="10592" y="807"/>
                    <a:pt x="10615" y="716"/>
                    <a:pt x="10592" y="647"/>
                  </a:cubicBezTo>
                  <a:cubicBezTo>
                    <a:pt x="10546" y="396"/>
                    <a:pt x="10341" y="168"/>
                    <a:pt x="10090" y="77"/>
                  </a:cubicBezTo>
                  <a:cubicBezTo>
                    <a:pt x="9943" y="23"/>
                    <a:pt x="9788" y="1"/>
                    <a:pt x="9634" y="1"/>
                  </a:cubicBezTo>
                  <a:close/>
                  <a:moveTo>
                    <a:pt x="2613" y="2645"/>
                  </a:moveTo>
                  <a:cubicBezTo>
                    <a:pt x="2422" y="2645"/>
                    <a:pt x="2234" y="2680"/>
                    <a:pt x="2055" y="2724"/>
                  </a:cubicBezTo>
                  <a:cubicBezTo>
                    <a:pt x="1302" y="2930"/>
                    <a:pt x="594" y="3455"/>
                    <a:pt x="183" y="4139"/>
                  </a:cubicBezTo>
                  <a:cubicBezTo>
                    <a:pt x="92" y="4322"/>
                    <a:pt x="1" y="4528"/>
                    <a:pt x="1" y="4733"/>
                  </a:cubicBezTo>
                  <a:cubicBezTo>
                    <a:pt x="1" y="4961"/>
                    <a:pt x="115" y="5167"/>
                    <a:pt x="320" y="5235"/>
                  </a:cubicBezTo>
                  <a:cubicBezTo>
                    <a:pt x="362" y="5249"/>
                    <a:pt x="406" y="5255"/>
                    <a:pt x="450" y="5255"/>
                  </a:cubicBezTo>
                  <a:cubicBezTo>
                    <a:pt x="623" y="5255"/>
                    <a:pt x="805" y="5157"/>
                    <a:pt x="914" y="5030"/>
                  </a:cubicBezTo>
                  <a:cubicBezTo>
                    <a:pt x="1074" y="4847"/>
                    <a:pt x="1165" y="4642"/>
                    <a:pt x="1302" y="4459"/>
                  </a:cubicBezTo>
                  <a:cubicBezTo>
                    <a:pt x="1530" y="4117"/>
                    <a:pt x="1895" y="3866"/>
                    <a:pt x="2306" y="3751"/>
                  </a:cubicBezTo>
                  <a:cubicBezTo>
                    <a:pt x="2512" y="3751"/>
                    <a:pt x="2877" y="3706"/>
                    <a:pt x="3265" y="3683"/>
                  </a:cubicBezTo>
                  <a:cubicBezTo>
                    <a:pt x="3356" y="3660"/>
                    <a:pt x="3425" y="3660"/>
                    <a:pt x="3493" y="3615"/>
                  </a:cubicBezTo>
                  <a:cubicBezTo>
                    <a:pt x="3607" y="3523"/>
                    <a:pt x="3630" y="3341"/>
                    <a:pt x="3562" y="3181"/>
                  </a:cubicBezTo>
                  <a:cubicBezTo>
                    <a:pt x="3447" y="2930"/>
                    <a:pt x="3196" y="2747"/>
                    <a:pt x="2922" y="2679"/>
                  </a:cubicBezTo>
                  <a:cubicBezTo>
                    <a:pt x="2819" y="2655"/>
                    <a:pt x="2716" y="2645"/>
                    <a:pt x="2613" y="26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41"/>
            <p:cNvSpPr/>
            <p:nvPr/>
          </p:nvSpPr>
          <p:spPr>
            <a:xfrm>
              <a:off x="907701" y="2785253"/>
              <a:ext cx="167550" cy="599337"/>
            </a:xfrm>
            <a:custGeom>
              <a:avLst/>
              <a:gdLst/>
              <a:ahLst/>
              <a:cxnLst/>
              <a:rect l="l" t="t" r="r" b="b"/>
              <a:pathLst>
                <a:path w="6209" h="22210" extrusionOk="0">
                  <a:moveTo>
                    <a:pt x="6209" y="1"/>
                  </a:moveTo>
                  <a:lnTo>
                    <a:pt x="1073" y="5821"/>
                  </a:lnTo>
                  <a:cubicBezTo>
                    <a:pt x="1004" y="5913"/>
                    <a:pt x="913" y="6027"/>
                    <a:pt x="913" y="6141"/>
                  </a:cubicBezTo>
                  <a:cubicBezTo>
                    <a:pt x="913" y="6255"/>
                    <a:pt x="1004" y="6369"/>
                    <a:pt x="1096" y="6438"/>
                  </a:cubicBezTo>
                  <a:cubicBezTo>
                    <a:pt x="1849" y="7214"/>
                    <a:pt x="2625" y="7967"/>
                    <a:pt x="3378" y="8720"/>
                  </a:cubicBezTo>
                  <a:cubicBezTo>
                    <a:pt x="2442" y="10135"/>
                    <a:pt x="1301" y="11391"/>
                    <a:pt x="0" y="12463"/>
                  </a:cubicBezTo>
                  <a:cubicBezTo>
                    <a:pt x="1233" y="15545"/>
                    <a:pt x="1895" y="18877"/>
                    <a:pt x="1917" y="22210"/>
                  </a:cubicBezTo>
                  <a:cubicBezTo>
                    <a:pt x="2351" y="19288"/>
                    <a:pt x="2328" y="16298"/>
                    <a:pt x="1849" y="13376"/>
                  </a:cubicBezTo>
                  <a:cubicBezTo>
                    <a:pt x="1803" y="13125"/>
                    <a:pt x="1758" y="12851"/>
                    <a:pt x="1849" y="12600"/>
                  </a:cubicBezTo>
                  <a:cubicBezTo>
                    <a:pt x="1917" y="12418"/>
                    <a:pt x="2077" y="12281"/>
                    <a:pt x="2237" y="12144"/>
                  </a:cubicBezTo>
                  <a:cubicBezTo>
                    <a:pt x="3241" y="11208"/>
                    <a:pt x="4154" y="10204"/>
                    <a:pt x="4976" y="9108"/>
                  </a:cubicBezTo>
                  <a:cubicBezTo>
                    <a:pt x="5067" y="8971"/>
                    <a:pt x="5182" y="8834"/>
                    <a:pt x="5182" y="8674"/>
                  </a:cubicBezTo>
                  <a:cubicBezTo>
                    <a:pt x="5159" y="8469"/>
                    <a:pt x="4999" y="8309"/>
                    <a:pt x="4839" y="8172"/>
                  </a:cubicBezTo>
                  <a:cubicBezTo>
                    <a:pt x="4314" y="7716"/>
                    <a:pt x="3789" y="7236"/>
                    <a:pt x="3264" y="6780"/>
                  </a:cubicBezTo>
                  <a:cubicBezTo>
                    <a:pt x="3104" y="6643"/>
                    <a:pt x="2922" y="6460"/>
                    <a:pt x="2922" y="6232"/>
                  </a:cubicBezTo>
                  <a:cubicBezTo>
                    <a:pt x="2922" y="6118"/>
                    <a:pt x="2990" y="5981"/>
                    <a:pt x="3059" y="5867"/>
                  </a:cubicBezTo>
                  <a:cubicBezTo>
                    <a:pt x="4132" y="3927"/>
                    <a:pt x="5204" y="2009"/>
                    <a:pt x="62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41"/>
            <p:cNvSpPr/>
            <p:nvPr/>
          </p:nvSpPr>
          <p:spPr>
            <a:xfrm>
              <a:off x="1336385" y="3998040"/>
              <a:ext cx="250718" cy="238143"/>
            </a:xfrm>
            <a:custGeom>
              <a:avLst/>
              <a:gdLst/>
              <a:ahLst/>
              <a:cxnLst/>
              <a:rect l="l" t="t" r="r" b="b"/>
              <a:pathLst>
                <a:path w="9291" h="8825" extrusionOk="0">
                  <a:moveTo>
                    <a:pt x="1439" y="1"/>
                  </a:moveTo>
                  <a:cubicBezTo>
                    <a:pt x="206" y="1439"/>
                    <a:pt x="1" y="2968"/>
                    <a:pt x="92" y="4406"/>
                  </a:cubicBezTo>
                  <a:cubicBezTo>
                    <a:pt x="183" y="5456"/>
                    <a:pt x="411" y="6552"/>
                    <a:pt x="1073" y="7396"/>
                  </a:cubicBezTo>
                  <a:cubicBezTo>
                    <a:pt x="1808" y="8346"/>
                    <a:pt x="3014" y="8824"/>
                    <a:pt x="4229" y="8824"/>
                  </a:cubicBezTo>
                  <a:cubicBezTo>
                    <a:pt x="4940" y="8824"/>
                    <a:pt x="5654" y="8661"/>
                    <a:pt x="6278" y="8332"/>
                  </a:cubicBezTo>
                  <a:cubicBezTo>
                    <a:pt x="7989" y="7465"/>
                    <a:pt x="9039" y="5593"/>
                    <a:pt x="9290" y="3698"/>
                  </a:cubicBezTo>
                  <a:cubicBezTo>
                    <a:pt x="6666" y="2466"/>
                    <a:pt x="4063" y="1233"/>
                    <a:pt x="14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41"/>
            <p:cNvSpPr/>
            <p:nvPr/>
          </p:nvSpPr>
          <p:spPr>
            <a:xfrm>
              <a:off x="-249658" y="4223473"/>
              <a:ext cx="1308287" cy="951059"/>
            </a:xfrm>
            <a:custGeom>
              <a:avLst/>
              <a:gdLst/>
              <a:ahLst/>
              <a:cxnLst/>
              <a:rect l="l" t="t" r="r" b="b"/>
              <a:pathLst>
                <a:path w="48482" h="35244" extrusionOk="0">
                  <a:moveTo>
                    <a:pt x="48481" y="1"/>
                  </a:moveTo>
                  <a:lnTo>
                    <a:pt x="45035" y="1051"/>
                  </a:lnTo>
                  <a:cubicBezTo>
                    <a:pt x="44008" y="4087"/>
                    <a:pt x="42045" y="6711"/>
                    <a:pt x="40104" y="9268"/>
                  </a:cubicBezTo>
                  <a:cubicBezTo>
                    <a:pt x="35425" y="15385"/>
                    <a:pt x="30563" y="21548"/>
                    <a:pt x="24264" y="25976"/>
                  </a:cubicBezTo>
                  <a:cubicBezTo>
                    <a:pt x="17165" y="30929"/>
                    <a:pt x="8628" y="33394"/>
                    <a:pt x="0" y="34490"/>
                  </a:cubicBezTo>
                  <a:cubicBezTo>
                    <a:pt x="46" y="34741"/>
                    <a:pt x="92" y="34992"/>
                    <a:pt x="115" y="35243"/>
                  </a:cubicBezTo>
                  <a:cubicBezTo>
                    <a:pt x="42136" y="30678"/>
                    <a:pt x="48481" y="1"/>
                    <a:pt x="48481" y="1"/>
                  </a:cubicBezTo>
                  <a:close/>
                </a:path>
              </a:pathLst>
            </a:custGeom>
            <a:solidFill>
              <a:srgbClr val="FFFCF2">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41"/>
            <p:cNvSpPr/>
            <p:nvPr/>
          </p:nvSpPr>
          <p:spPr>
            <a:xfrm>
              <a:off x="280057" y="3341468"/>
              <a:ext cx="1371729" cy="576076"/>
            </a:xfrm>
            <a:custGeom>
              <a:avLst/>
              <a:gdLst/>
              <a:ahLst/>
              <a:cxnLst/>
              <a:rect l="l" t="t" r="r" b="b"/>
              <a:pathLst>
                <a:path w="50833" h="21348" extrusionOk="0">
                  <a:moveTo>
                    <a:pt x="388" y="0"/>
                  </a:moveTo>
                  <a:lnTo>
                    <a:pt x="388" y="0"/>
                  </a:lnTo>
                  <a:cubicBezTo>
                    <a:pt x="0" y="4588"/>
                    <a:pt x="1073" y="9290"/>
                    <a:pt x="3744" y="13056"/>
                  </a:cubicBezTo>
                  <a:cubicBezTo>
                    <a:pt x="4474" y="14106"/>
                    <a:pt x="5341" y="15088"/>
                    <a:pt x="6300" y="15955"/>
                  </a:cubicBezTo>
                  <a:cubicBezTo>
                    <a:pt x="8788" y="18237"/>
                    <a:pt x="11892" y="19858"/>
                    <a:pt x="15179" y="20611"/>
                  </a:cubicBezTo>
                  <a:cubicBezTo>
                    <a:pt x="16982" y="21045"/>
                    <a:pt x="18808" y="21205"/>
                    <a:pt x="20657" y="21296"/>
                  </a:cubicBezTo>
                  <a:cubicBezTo>
                    <a:pt x="21319" y="21319"/>
                    <a:pt x="22004" y="21342"/>
                    <a:pt x="22689" y="21342"/>
                  </a:cubicBezTo>
                  <a:cubicBezTo>
                    <a:pt x="23022" y="21345"/>
                    <a:pt x="23355" y="21347"/>
                    <a:pt x="23689" y="21347"/>
                  </a:cubicBezTo>
                  <a:cubicBezTo>
                    <a:pt x="25410" y="21347"/>
                    <a:pt x="27130" y="21297"/>
                    <a:pt x="28851" y="21182"/>
                  </a:cubicBezTo>
                  <a:cubicBezTo>
                    <a:pt x="31568" y="20999"/>
                    <a:pt x="34261" y="20634"/>
                    <a:pt x="36886" y="19949"/>
                  </a:cubicBezTo>
                  <a:cubicBezTo>
                    <a:pt x="37274" y="19858"/>
                    <a:pt x="37639" y="19767"/>
                    <a:pt x="38027" y="19653"/>
                  </a:cubicBezTo>
                  <a:cubicBezTo>
                    <a:pt x="41725" y="18580"/>
                    <a:pt x="45308" y="16822"/>
                    <a:pt x="48184" y="14311"/>
                  </a:cubicBezTo>
                  <a:cubicBezTo>
                    <a:pt x="48664" y="13901"/>
                    <a:pt x="49120" y="13467"/>
                    <a:pt x="49554" y="13010"/>
                  </a:cubicBezTo>
                  <a:cubicBezTo>
                    <a:pt x="50010" y="12531"/>
                    <a:pt x="50421" y="12029"/>
                    <a:pt x="50832" y="11504"/>
                  </a:cubicBezTo>
                  <a:cubicBezTo>
                    <a:pt x="50809" y="11458"/>
                    <a:pt x="50809" y="11413"/>
                    <a:pt x="50786" y="11344"/>
                  </a:cubicBezTo>
                  <a:cubicBezTo>
                    <a:pt x="50672" y="10933"/>
                    <a:pt x="50558" y="10522"/>
                    <a:pt x="50467" y="10089"/>
                  </a:cubicBezTo>
                  <a:cubicBezTo>
                    <a:pt x="49919" y="10591"/>
                    <a:pt x="48869" y="11481"/>
                    <a:pt x="47294" y="12508"/>
                  </a:cubicBezTo>
                  <a:cubicBezTo>
                    <a:pt x="43626" y="14947"/>
                    <a:pt x="37142" y="18051"/>
                    <a:pt x="28067" y="18051"/>
                  </a:cubicBezTo>
                  <a:cubicBezTo>
                    <a:pt x="27203" y="18051"/>
                    <a:pt x="26315" y="18023"/>
                    <a:pt x="25405" y="17964"/>
                  </a:cubicBezTo>
                  <a:cubicBezTo>
                    <a:pt x="9838" y="16936"/>
                    <a:pt x="2922" y="11344"/>
                    <a:pt x="3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41"/>
            <p:cNvSpPr/>
            <p:nvPr/>
          </p:nvSpPr>
          <p:spPr>
            <a:xfrm>
              <a:off x="255420" y="2175149"/>
              <a:ext cx="1844749" cy="2905124"/>
            </a:xfrm>
            <a:custGeom>
              <a:avLst/>
              <a:gdLst/>
              <a:ahLst/>
              <a:cxnLst/>
              <a:rect l="l" t="t" r="r" b="b"/>
              <a:pathLst>
                <a:path w="68362" h="107657" extrusionOk="0">
                  <a:moveTo>
                    <a:pt x="47171" y="1901"/>
                  </a:moveTo>
                  <a:cubicBezTo>
                    <a:pt x="47159" y="1901"/>
                    <a:pt x="47147" y="1903"/>
                    <a:pt x="47134" y="1907"/>
                  </a:cubicBezTo>
                  <a:cubicBezTo>
                    <a:pt x="47066" y="1907"/>
                    <a:pt x="47020" y="1976"/>
                    <a:pt x="47043" y="2044"/>
                  </a:cubicBezTo>
                  <a:cubicBezTo>
                    <a:pt x="47112" y="2341"/>
                    <a:pt x="46861" y="2638"/>
                    <a:pt x="46587" y="2729"/>
                  </a:cubicBezTo>
                  <a:cubicBezTo>
                    <a:pt x="46482" y="2762"/>
                    <a:pt x="46377" y="2776"/>
                    <a:pt x="46275" y="2776"/>
                  </a:cubicBezTo>
                  <a:cubicBezTo>
                    <a:pt x="46021" y="2776"/>
                    <a:pt x="45784" y="2690"/>
                    <a:pt x="45605" y="2592"/>
                  </a:cubicBezTo>
                  <a:cubicBezTo>
                    <a:pt x="45594" y="2586"/>
                    <a:pt x="45579" y="2584"/>
                    <a:pt x="45564" y="2584"/>
                  </a:cubicBezTo>
                  <a:cubicBezTo>
                    <a:pt x="45518" y="2584"/>
                    <a:pt x="45462" y="2609"/>
                    <a:pt x="45445" y="2661"/>
                  </a:cubicBezTo>
                  <a:cubicBezTo>
                    <a:pt x="45423" y="2706"/>
                    <a:pt x="45445" y="2798"/>
                    <a:pt x="45491" y="2820"/>
                  </a:cubicBezTo>
                  <a:cubicBezTo>
                    <a:pt x="45696" y="2934"/>
                    <a:pt x="45993" y="3026"/>
                    <a:pt x="46290" y="3026"/>
                  </a:cubicBezTo>
                  <a:cubicBezTo>
                    <a:pt x="46404" y="3026"/>
                    <a:pt x="46541" y="3003"/>
                    <a:pt x="46655" y="2980"/>
                  </a:cubicBezTo>
                  <a:cubicBezTo>
                    <a:pt x="47020" y="2843"/>
                    <a:pt x="47386" y="2455"/>
                    <a:pt x="47294" y="1999"/>
                  </a:cubicBezTo>
                  <a:cubicBezTo>
                    <a:pt x="47275" y="1942"/>
                    <a:pt x="47226" y="1901"/>
                    <a:pt x="47171" y="1901"/>
                  </a:cubicBezTo>
                  <a:close/>
                  <a:moveTo>
                    <a:pt x="46769" y="241"/>
                  </a:moveTo>
                  <a:cubicBezTo>
                    <a:pt x="46838" y="241"/>
                    <a:pt x="46883" y="241"/>
                    <a:pt x="46952" y="264"/>
                  </a:cubicBezTo>
                  <a:cubicBezTo>
                    <a:pt x="47226" y="287"/>
                    <a:pt x="47477" y="355"/>
                    <a:pt x="47682" y="447"/>
                  </a:cubicBezTo>
                  <a:cubicBezTo>
                    <a:pt x="47842" y="538"/>
                    <a:pt x="48002" y="675"/>
                    <a:pt x="48139" y="835"/>
                  </a:cubicBezTo>
                  <a:cubicBezTo>
                    <a:pt x="48801" y="1565"/>
                    <a:pt x="48915" y="2752"/>
                    <a:pt x="48413" y="3574"/>
                  </a:cubicBezTo>
                  <a:cubicBezTo>
                    <a:pt x="48013" y="4216"/>
                    <a:pt x="47258" y="4607"/>
                    <a:pt x="46517" y="4607"/>
                  </a:cubicBezTo>
                  <a:cubicBezTo>
                    <a:pt x="46284" y="4607"/>
                    <a:pt x="46052" y="4569"/>
                    <a:pt x="45833" y="4487"/>
                  </a:cubicBezTo>
                  <a:cubicBezTo>
                    <a:pt x="44898" y="4167"/>
                    <a:pt x="44350" y="3094"/>
                    <a:pt x="44441" y="2341"/>
                  </a:cubicBezTo>
                  <a:cubicBezTo>
                    <a:pt x="44487" y="1748"/>
                    <a:pt x="44806" y="1177"/>
                    <a:pt x="45263" y="789"/>
                  </a:cubicBezTo>
                  <a:cubicBezTo>
                    <a:pt x="45696" y="447"/>
                    <a:pt x="46221" y="241"/>
                    <a:pt x="46769" y="241"/>
                  </a:cubicBezTo>
                  <a:close/>
                  <a:moveTo>
                    <a:pt x="40675" y="5012"/>
                  </a:moveTo>
                  <a:cubicBezTo>
                    <a:pt x="40606" y="5012"/>
                    <a:pt x="40561" y="5057"/>
                    <a:pt x="40561" y="5126"/>
                  </a:cubicBezTo>
                  <a:cubicBezTo>
                    <a:pt x="40515" y="5468"/>
                    <a:pt x="40264" y="5765"/>
                    <a:pt x="39922" y="5833"/>
                  </a:cubicBezTo>
                  <a:cubicBezTo>
                    <a:pt x="39876" y="5843"/>
                    <a:pt x="39830" y="5848"/>
                    <a:pt x="39784" y="5848"/>
                  </a:cubicBezTo>
                  <a:cubicBezTo>
                    <a:pt x="39503" y="5848"/>
                    <a:pt x="39214" y="5677"/>
                    <a:pt x="39077" y="5422"/>
                  </a:cubicBezTo>
                  <a:cubicBezTo>
                    <a:pt x="39060" y="5371"/>
                    <a:pt x="39017" y="5345"/>
                    <a:pt x="38968" y="5345"/>
                  </a:cubicBezTo>
                  <a:cubicBezTo>
                    <a:pt x="38952" y="5345"/>
                    <a:pt x="38934" y="5348"/>
                    <a:pt x="38917" y="5354"/>
                  </a:cubicBezTo>
                  <a:cubicBezTo>
                    <a:pt x="38849" y="5400"/>
                    <a:pt x="38826" y="5468"/>
                    <a:pt x="38849" y="5537"/>
                  </a:cubicBezTo>
                  <a:cubicBezTo>
                    <a:pt x="39031" y="5879"/>
                    <a:pt x="39419" y="6107"/>
                    <a:pt x="39785" y="6107"/>
                  </a:cubicBezTo>
                  <a:cubicBezTo>
                    <a:pt x="39853" y="6107"/>
                    <a:pt x="39922" y="6084"/>
                    <a:pt x="39967" y="6084"/>
                  </a:cubicBezTo>
                  <a:cubicBezTo>
                    <a:pt x="40401" y="5993"/>
                    <a:pt x="40766" y="5605"/>
                    <a:pt x="40789" y="5149"/>
                  </a:cubicBezTo>
                  <a:cubicBezTo>
                    <a:pt x="40812" y="5080"/>
                    <a:pt x="40743" y="5034"/>
                    <a:pt x="40675" y="5012"/>
                  </a:cubicBezTo>
                  <a:close/>
                  <a:moveTo>
                    <a:pt x="43615" y="4113"/>
                  </a:moveTo>
                  <a:cubicBezTo>
                    <a:pt x="43599" y="4113"/>
                    <a:pt x="43585" y="4116"/>
                    <a:pt x="43574" y="4121"/>
                  </a:cubicBezTo>
                  <a:cubicBezTo>
                    <a:pt x="43505" y="4167"/>
                    <a:pt x="43482" y="4235"/>
                    <a:pt x="43505" y="4304"/>
                  </a:cubicBezTo>
                  <a:cubicBezTo>
                    <a:pt x="43870" y="4966"/>
                    <a:pt x="44601" y="5400"/>
                    <a:pt x="45331" y="5468"/>
                  </a:cubicBezTo>
                  <a:cubicBezTo>
                    <a:pt x="45194" y="5742"/>
                    <a:pt x="45012" y="6016"/>
                    <a:pt x="44829" y="6267"/>
                  </a:cubicBezTo>
                  <a:cubicBezTo>
                    <a:pt x="44783" y="6335"/>
                    <a:pt x="44783" y="6404"/>
                    <a:pt x="44852" y="6450"/>
                  </a:cubicBezTo>
                  <a:cubicBezTo>
                    <a:pt x="44875" y="6472"/>
                    <a:pt x="44898" y="6472"/>
                    <a:pt x="44920" y="6472"/>
                  </a:cubicBezTo>
                  <a:cubicBezTo>
                    <a:pt x="44966" y="6472"/>
                    <a:pt x="44989" y="6450"/>
                    <a:pt x="45012" y="6427"/>
                  </a:cubicBezTo>
                  <a:cubicBezTo>
                    <a:pt x="45263" y="6107"/>
                    <a:pt x="45468" y="5765"/>
                    <a:pt x="45651" y="5400"/>
                  </a:cubicBezTo>
                  <a:cubicBezTo>
                    <a:pt x="45651" y="5354"/>
                    <a:pt x="45651" y="5308"/>
                    <a:pt x="45628" y="5263"/>
                  </a:cubicBezTo>
                  <a:cubicBezTo>
                    <a:pt x="45605" y="5240"/>
                    <a:pt x="45559" y="5217"/>
                    <a:pt x="45537" y="5217"/>
                  </a:cubicBezTo>
                  <a:cubicBezTo>
                    <a:pt x="45518" y="5218"/>
                    <a:pt x="45500" y="5218"/>
                    <a:pt x="45481" y="5218"/>
                  </a:cubicBezTo>
                  <a:cubicBezTo>
                    <a:pt x="44770" y="5218"/>
                    <a:pt x="44067" y="4791"/>
                    <a:pt x="43733" y="4190"/>
                  </a:cubicBezTo>
                  <a:cubicBezTo>
                    <a:pt x="43716" y="4138"/>
                    <a:pt x="43661" y="4113"/>
                    <a:pt x="43615" y="4113"/>
                  </a:cubicBezTo>
                  <a:close/>
                  <a:moveTo>
                    <a:pt x="39830" y="3368"/>
                  </a:moveTo>
                  <a:cubicBezTo>
                    <a:pt x="40332" y="3368"/>
                    <a:pt x="40835" y="3528"/>
                    <a:pt x="41223" y="3825"/>
                  </a:cubicBezTo>
                  <a:cubicBezTo>
                    <a:pt x="41816" y="4304"/>
                    <a:pt x="42159" y="5080"/>
                    <a:pt x="42067" y="5833"/>
                  </a:cubicBezTo>
                  <a:cubicBezTo>
                    <a:pt x="41976" y="6586"/>
                    <a:pt x="41497" y="7271"/>
                    <a:pt x="40812" y="7614"/>
                  </a:cubicBezTo>
                  <a:cubicBezTo>
                    <a:pt x="40355" y="7819"/>
                    <a:pt x="39830" y="7888"/>
                    <a:pt x="39351" y="7910"/>
                  </a:cubicBezTo>
                  <a:cubicBezTo>
                    <a:pt x="39260" y="7922"/>
                    <a:pt x="39168" y="7927"/>
                    <a:pt x="39077" y="7927"/>
                  </a:cubicBezTo>
                  <a:cubicBezTo>
                    <a:pt x="38986" y="7927"/>
                    <a:pt x="38894" y="7922"/>
                    <a:pt x="38803" y="7910"/>
                  </a:cubicBezTo>
                  <a:cubicBezTo>
                    <a:pt x="38506" y="7865"/>
                    <a:pt x="38210" y="7705"/>
                    <a:pt x="37936" y="7477"/>
                  </a:cubicBezTo>
                  <a:cubicBezTo>
                    <a:pt x="37228" y="6883"/>
                    <a:pt x="36954" y="5879"/>
                    <a:pt x="37228" y="5012"/>
                  </a:cubicBezTo>
                  <a:cubicBezTo>
                    <a:pt x="37525" y="4121"/>
                    <a:pt x="38438" y="3711"/>
                    <a:pt x="39100" y="3482"/>
                  </a:cubicBezTo>
                  <a:cubicBezTo>
                    <a:pt x="39328" y="3391"/>
                    <a:pt x="39579" y="3368"/>
                    <a:pt x="39830" y="3368"/>
                  </a:cubicBezTo>
                  <a:close/>
                  <a:moveTo>
                    <a:pt x="46740" y="1"/>
                  </a:moveTo>
                  <a:cubicBezTo>
                    <a:pt x="46153" y="1"/>
                    <a:pt x="45566" y="221"/>
                    <a:pt x="45103" y="583"/>
                  </a:cubicBezTo>
                  <a:cubicBezTo>
                    <a:pt x="44601" y="1017"/>
                    <a:pt x="44258" y="1656"/>
                    <a:pt x="44190" y="2318"/>
                  </a:cubicBezTo>
                  <a:cubicBezTo>
                    <a:pt x="44167" y="2546"/>
                    <a:pt x="44190" y="2798"/>
                    <a:pt x="44258" y="3049"/>
                  </a:cubicBezTo>
                  <a:cubicBezTo>
                    <a:pt x="43368" y="3186"/>
                    <a:pt x="42547" y="3574"/>
                    <a:pt x="41885" y="4167"/>
                  </a:cubicBezTo>
                  <a:cubicBezTo>
                    <a:pt x="41748" y="3962"/>
                    <a:pt x="41565" y="3802"/>
                    <a:pt x="41382" y="3642"/>
                  </a:cubicBezTo>
                  <a:cubicBezTo>
                    <a:pt x="40943" y="3294"/>
                    <a:pt x="40393" y="3106"/>
                    <a:pt x="39839" y="3106"/>
                  </a:cubicBezTo>
                  <a:cubicBezTo>
                    <a:pt x="39559" y="3106"/>
                    <a:pt x="39277" y="3154"/>
                    <a:pt x="39009" y="3254"/>
                  </a:cubicBezTo>
                  <a:cubicBezTo>
                    <a:pt x="38301" y="3505"/>
                    <a:pt x="37320" y="3939"/>
                    <a:pt x="37000" y="4920"/>
                  </a:cubicBezTo>
                  <a:cubicBezTo>
                    <a:pt x="36863" y="5354"/>
                    <a:pt x="36840" y="5810"/>
                    <a:pt x="36932" y="6244"/>
                  </a:cubicBezTo>
                  <a:cubicBezTo>
                    <a:pt x="35950" y="6541"/>
                    <a:pt x="34969" y="6883"/>
                    <a:pt x="34033" y="7317"/>
                  </a:cubicBezTo>
                  <a:cubicBezTo>
                    <a:pt x="33987" y="7340"/>
                    <a:pt x="33941" y="7408"/>
                    <a:pt x="33987" y="7477"/>
                  </a:cubicBezTo>
                  <a:cubicBezTo>
                    <a:pt x="33987" y="7522"/>
                    <a:pt x="34033" y="7545"/>
                    <a:pt x="34078" y="7545"/>
                  </a:cubicBezTo>
                  <a:lnTo>
                    <a:pt x="34147" y="7545"/>
                  </a:lnTo>
                  <a:cubicBezTo>
                    <a:pt x="35060" y="7134"/>
                    <a:pt x="36018" y="6769"/>
                    <a:pt x="37000" y="6472"/>
                  </a:cubicBezTo>
                  <a:cubicBezTo>
                    <a:pt x="37137" y="6952"/>
                    <a:pt x="37411" y="7363"/>
                    <a:pt x="37776" y="7682"/>
                  </a:cubicBezTo>
                  <a:cubicBezTo>
                    <a:pt x="38073" y="7933"/>
                    <a:pt x="38415" y="8093"/>
                    <a:pt x="38758" y="8161"/>
                  </a:cubicBezTo>
                  <a:lnTo>
                    <a:pt x="39374" y="8161"/>
                  </a:lnTo>
                  <a:cubicBezTo>
                    <a:pt x="39876" y="8116"/>
                    <a:pt x="40424" y="8070"/>
                    <a:pt x="40903" y="7819"/>
                  </a:cubicBezTo>
                  <a:cubicBezTo>
                    <a:pt x="41679" y="7477"/>
                    <a:pt x="42227" y="6701"/>
                    <a:pt x="42318" y="5856"/>
                  </a:cubicBezTo>
                  <a:cubicBezTo>
                    <a:pt x="42364" y="5354"/>
                    <a:pt x="42250" y="4829"/>
                    <a:pt x="41999" y="4372"/>
                  </a:cubicBezTo>
                  <a:cubicBezTo>
                    <a:pt x="42661" y="3802"/>
                    <a:pt x="43482" y="3414"/>
                    <a:pt x="44327" y="3277"/>
                  </a:cubicBezTo>
                  <a:cubicBezTo>
                    <a:pt x="44578" y="3893"/>
                    <a:pt x="45057" y="4487"/>
                    <a:pt x="45765" y="4738"/>
                  </a:cubicBezTo>
                  <a:cubicBezTo>
                    <a:pt x="45993" y="4806"/>
                    <a:pt x="46244" y="4852"/>
                    <a:pt x="46495" y="4852"/>
                  </a:cubicBezTo>
                  <a:cubicBezTo>
                    <a:pt x="47340" y="4852"/>
                    <a:pt x="48162" y="4418"/>
                    <a:pt x="48618" y="3711"/>
                  </a:cubicBezTo>
                  <a:cubicBezTo>
                    <a:pt x="49189" y="2798"/>
                    <a:pt x="49052" y="1474"/>
                    <a:pt x="48321" y="675"/>
                  </a:cubicBezTo>
                  <a:cubicBezTo>
                    <a:pt x="48162" y="492"/>
                    <a:pt x="47979" y="332"/>
                    <a:pt x="47796" y="241"/>
                  </a:cubicBezTo>
                  <a:cubicBezTo>
                    <a:pt x="47568" y="104"/>
                    <a:pt x="47294" y="36"/>
                    <a:pt x="46975" y="13"/>
                  </a:cubicBezTo>
                  <a:cubicBezTo>
                    <a:pt x="46896" y="5"/>
                    <a:pt x="46818" y="1"/>
                    <a:pt x="46740" y="1"/>
                  </a:cubicBezTo>
                  <a:close/>
                  <a:moveTo>
                    <a:pt x="41183" y="8193"/>
                  </a:moveTo>
                  <a:cubicBezTo>
                    <a:pt x="41159" y="8193"/>
                    <a:pt x="41134" y="8199"/>
                    <a:pt x="41109" y="8207"/>
                  </a:cubicBezTo>
                  <a:cubicBezTo>
                    <a:pt x="41063" y="8253"/>
                    <a:pt x="41040" y="8321"/>
                    <a:pt x="41086" y="8390"/>
                  </a:cubicBezTo>
                  <a:cubicBezTo>
                    <a:pt x="41451" y="8915"/>
                    <a:pt x="42067" y="9234"/>
                    <a:pt x="42706" y="9280"/>
                  </a:cubicBezTo>
                  <a:lnTo>
                    <a:pt x="42820" y="9280"/>
                  </a:lnTo>
                  <a:cubicBezTo>
                    <a:pt x="43437" y="9280"/>
                    <a:pt x="44030" y="9029"/>
                    <a:pt x="44441" y="8572"/>
                  </a:cubicBezTo>
                  <a:cubicBezTo>
                    <a:pt x="44487" y="8527"/>
                    <a:pt x="44464" y="8435"/>
                    <a:pt x="44418" y="8390"/>
                  </a:cubicBezTo>
                  <a:cubicBezTo>
                    <a:pt x="44398" y="8369"/>
                    <a:pt x="44373" y="8358"/>
                    <a:pt x="44347" y="8358"/>
                  </a:cubicBezTo>
                  <a:cubicBezTo>
                    <a:pt x="44316" y="8358"/>
                    <a:pt x="44284" y="8375"/>
                    <a:pt x="44258" y="8413"/>
                  </a:cubicBezTo>
                  <a:cubicBezTo>
                    <a:pt x="43901" y="8791"/>
                    <a:pt x="43388" y="9034"/>
                    <a:pt x="42863" y="9034"/>
                  </a:cubicBezTo>
                  <a:cubicBezTo>
                    <a:pt x="42819" y="9034"/>
                    <a:pt x="42774" y="9032"/>
                    <a:pt x="42729" y="9029"/>
                  </a:cubicBezTo>
                  <a:cubicBezTo>
                    <a:pt x="42159" y="9006"/>
                    <a:pt x="41611" y="8709"/>
                    <a:pt x="41291" y="8253"/>
                  </a:cubicBezTo>
                  <a:cubicBezTo>
                    <a:pt x="41262" y="8209"/>
                    <a:pt x="41224" y="8193"/>
                    <a:pt x="41183" y="8193"/>
                  </a:cubicBezTo>
                  <a:close/>
                  <a:moveTo>
                    <a:pt x="56160" y="33492"/>
                  </a:moveTo>
                  <a:cubicBezTo>
                    <a:pt x="56105" y="33492"/>
                    <a:pt x="56055" y="33532"/>
                    <a:pt x="56036" y="33589"/>
                  </a:cubicBezTo>
                  <a:cubicBezTo>
                    <a:pt x="55991" y="33908"/>
                    <a:pt x="56128" y="34228"/>
                    <a:pt x="56379" y="34433"/>
                  </a:cubicBezTo>
                  <a:cubicBezTo>
                    <a:pt x="56538" y="34547"/>
                    <a:pt x="56744" y="34593"/>
                    <a:pt x="56926" y="34593"/>
                  </a:cubicBezTo>
                  <a:cubicBezTo>
                    <a:pt x="57041" y="34593"/>
                    <a:pt x="57178" y="34570"/>
                    <a:pt x="57292" y="34547"/>
                  </a:cubicBezTo>
                  <a:cubicBezTo>
                    <a:pt x="57566" y="34433"/>
                    <a:pt x="57794" y="34182"/>
                    <a:pt x="57908" y="33886"/>
                  </a:cubicBezTo>
                  <a:cubicBezTo>
                    <a:pt x="57931" y="33840"/>
                    <a:pt x="57908" y="33749"/>
                    <a:pt x="57839" y="33726"/>
                  </a:cubicBezTo>
                  <a:cubicBezTo>
                    <a:pt x="57827" y="33722"/>
                    <a:pt x="57815" y="33720"/>
                    <a:pt x="57803" y="33720"/>
                  </a:cubicBezTo>
                  <a:cubicBezTo>
                    <a:pt x="57748" y="33720"/>
                    <a:pt x="57698" y="33761"/>
                    <a:pt x="57680" y="33817"/>
                  </a:cubicBezTo>
                  <a:cubicBezTo>
                    <a:pt x="57588" y="34045"/>
                    <a:pt x="57406" y="34228"/>
                    <a:pt x="57200" y="34296"/>
                  </a:cubicBezTo>
                  <a:cubicBezTo>
                    <a:pt x="57109" y="34333"/>
                    <a:pt x="57014" y="34351"/>
                    <a:pt x="56921" y="34351"/>
                  </a:cubicBezTo>
                  <a:cubicBezTo>
                    <a:pt x="56782" y="34351"/>
                    <a:pt x="56648" y="34310"/>
                    <a:pt x="56538" y="34228"/>
                  </a:cubicBezTo>
                  <a:cubicBezTo>
                    <a:pt x="56333" y="34091"/>
                    <a:pt x="56242" y="33840"/>
                    <a:pt x="56287" y="33634"/>
                  </a:cubicBezTo>
                  <a:cubicBezTo>
                    <a:pt x="56287" y="33566"/>
                    <a:pt x="56265" y="33497"/>
                    <a:pt x="56196" y="33497"/>
                  </a:cubicBezTo>
                  <a:cubicBezTo>
                    <a:pt x="56184" y="33493"/>
                    <a:pt x="56172" y="33492"/>
                    <a:pt x="56160" y="33492"/>
                  </a:cubicBezTo>
                  <a:close/>
                  <a:moveTo>
                    <a:pt x="66627" y="34022"/>
                  </a:moveTo>
                  <a:cubicBezTo>
                    <a:pt x="66559" y="34022"/>
                    <a:pt x="66490" y="34068"/>
                    <a:pt x="66490" y="34137"/>
                  </a:cubicBezTo>
                  <a:cubicBezTo>
                    <a:pt x="66445" y="34456"/>
                    <a:pt x="66604" y="34799"/>
                    <a:pt x="66901" y="34958"/>
                  </a:cubicBezTo>
                  <a:cubicBezTo>
                    <a:pt x="67038" y="35027"/>
                    <a:pt x="67198" y="35072"/>
                    <a:pt x="67358" y="35072"/>
                  </a:cubicBezTo>
                  <a:cubicBezTo>
                    <a:pt x="67517" y="35072"/>
                    <a:pt x="67677" y="35027"/>
                    <a:pt x="67837" y="34935"/>
                  </a:cubicBezTo>
                  <a:cubicBezTo>
                    <a:pt x="68065" y="34821"/>
                    <a:pt x="68271" y="34593"/>
                    <a:pt x="68339" y="34319"/>
                  </a:cubicBezTo>
                  <a:cubicBezTo>
                    <a:pt x="68362" y="34251"/>
                    <a:pt x="68316" y="34182"/>
                    <a:pt x="68248" y="34159"/>
                  </a:cubicBezTo>
                  <a:cubicBezTo>
                    <a:pt x="68240" y="34155"/>
                    <a:pt x="68231" y="34153"/>
                    <a:pt x="68222" y="34153"/>
                  </a:cubicBezTo>
                  <a:cubicBezTo>
                    <a:pt x="68179" y="34153"/>
                    <a:pt x="68130" y="34194"/>
                    <a:pt x="68111" y="34251"/>
                  </a:cubicBezTo>
                  <a:cubicBezTo>
                    <a:pt x="68042" y="34456"/>
                    <a:pt x="67905" y="34639"/>
                    <a:pt x="67723" y="34730"/>
                  </a:cubicBezTo>
                  <a:cubicBezTo>
                    <a:pt x="67609" y="34787"/>
                    <a:pt x="67483" y="34816"/>
                    <a:pt x="67363" y="34816"/>
                  </a:cubicBezTo>
                  <a:cubicBezTo>
                    <a:pt x="67244" y="34816"/>
                    <a:pt x="67129" y="34787"/>
                    <a:pt x="67038" y="34730"/>
                  </a:cubicBezTo>
                  <a:cubicBezTo>
                    <a:pt x="66833" y="34616"/>
                    <a:pt x="66696" y="34388"/>
                    <a:pt x="66741" y="34159"/>
                  </a:cubicBezTo>
                  <a:cubicBezTo>
                    <a:pt x="66741" y="34091"/>
                    <a:pt x="66696" y="34045"/>
                    <a:pt x="66627" y="34022"/>
                  </a:cubicBezTo>
                  <a:close/>
                  <a:moveTo>
                    <a:pt x="6913" y="28056"/>
                  </a:moveTo>
                  <a:cubicBezTo>
                    <a:pt x="6882" y="28056"/>
                    <a:pt x="6850" y="28073"/>
                    <a:pt x="6825" y="28111"/>
                  </a:cubicBezTo>
                  <a:cubicBezTo>
                    <a:pt x="4771" y="30736"/>
                    <a:pt x="2648" y="33475"/>
                    <a:pt x="1575" y="36739"/>
                  </a:cubicBezTo>
                  <a:cubicBezTo>
                    <a:pt x="1552" y="36807"/>
                    <a:pt x="1598" y="36876"/>
                    <a:pt x="1644" y="36898"/>
                  </a:cubicBezTo>
                  <a:lnTo>
                    <a:pt x="1689" y="36898"/>
                  </a:lnTo>
                  <a:cubicBezTo>
                    <a:pt x="1735" y="36898"/>
                    <a:pt x="1781" y="36876"/>
                    <a:pt x="1803" y="36807"/>
                  </a:cubicBezTo>
                  <a:cubicBezTo>
                    <a:pt x="2853" y="33589"/>
                    <a:pt x="4976" y="30873"/>
                    <a:pt x="7008" y="28248"/>
                  </a:cubicBezTo>
                  <a:cubicBezTo>
                    <a:pt x="7053" y="28202"/>
                    <a:pt x="7053" y="28134"/>
                    <a:pt x="6985" y="28088"/>
                  </a:cubicBezTo>
                  <a:cubicBezTo>
                    <a:pt x="6964" y="28067"/>
                    <a:pt x="6939" y="28056"/>
                    <a:pt x="6913" y="28056"/>
                  </a:cubicBezTo>
                  <a:close/>
                  <a:moveTo>
                    <a:pt x="60710" y="36593"/>
                  </a:moveTo>
                  <a:cubicBezTo>
                    <a:pt x="60661" y="36593"/>
                    <a:pt x="60618" y="36619"/>
                    <a:pt x="60601" y="36670"/>
                  </a:cubicBezTo>
                  <a:cubicBezTo>
                    <a:pt x="60487" y="36921"/>
                    <a:pt x="60579" y="37241"/>
                    <a:pt x="60784" y="37423"/>
                  </a:cubicBezTo>
                  <a:cubicBezTo>
                    <a:pt x="60906" y="37545"/>
                    <a:pt x="61088" y="37606"/>
                    <a:pt x="61271" y="37606"/>
                  </a:cubicBezTo>
                  <a:cubicBezTo>
                    <a:pt x="61362" y="37606"/>
                    <a:pt x="61453" y="37591"/>
                    <a:pt x="61537" y="37560"/>
                  </a:cubicBezTo>
                  <a:cubicBezTo>
                    <a:pt x="61628" y="37515"/>
                    <a:pt x="61720" y="37446"/>
                    <a:pt x="61811" y="37355"/>
                  </a:cubicBezTo>
                  <a:cubicBezTo>
                    <a:pt x="61834" y="37469"/>
                    <a:pt x="61880" y="37560"/>
                    <a:pt x="61971" y="37652"/>
                  </a:cubicBezTo>
                  <a:cubicBezTo>
                    <a:pt x="62085" y="37720"/>
                    <a:pt x="62199" y="37766"/>
                    <a:pt x="62336" y="37766"/>
                  </a:cubicBezTo>
                  <a:cubicBezTo>
                    <a:pt x="62519" y="37766"/>
                    <a:pt x="62678" y="37697"/>
                    <a:pt x="62815" y="37606"/>
                  </a:cubicBezTo>
                  <a:cubicBezTo>
                    <a:pt x="63044" y="37446"/>
                    <a:pt x="63158" y="37218"/>
                    <a:pt x="63135" y="37013"/>
                  </a:cubicBezTo>
                  <a:cubicBezTo>
                    <a:pt x="63135" y="36944"/>
                    <a:pt x="63066" y="36898"/>
                    <a:pt x="62998" y="36898"/>
                  </a:cubicBezTo>
                  <a:cubicBezTo>
                    <a:pt x="62930" y="36898"/>
                    <a:pt x="62884" y="36967"/>
                    <a:pt x="62884" y="37035"/>
                  </a:cubicBezTo>
                  <a:cubicBezTo>
                    <a:pt x="62907" y="37172"/>
                    <a:pt x="62793" y="37309"/>
                    <a:pt x="62678" y="37401"/>
                  </a:cubicBezTo>
                  <a:cubicBezTo>
                    <a:pt x="62582" y="37470"/>
                    <a:pt x="62451" y="37522"/>
                    <a:pt x="62333" y="37522"/>
                  </a:cubicBezTo>
                  <a:cubicBezTo>
                    <a:pt x="62256" y="37522"/>
                    <a:pt x="62185" y="37500"/>
                    <a:pt x="62131" y="37446"/>
                  </a:cubicBezTo>
                  <a:cubicBezTo>
                    <a:pt x="62017" y="37355"/>
                    <a:pt x="61994" y="37127"/>
                    <a:pt x="61994" y="36921"/>
                  </a:cubicBezTo>
                  <a:cubicBezTo>
                    <a:pt x="61994" y="36853"/>
                    <a:pt x="61948" y="36807"/>
                    <a:pt x="61880" y="36807"/>
                  </a:cubicBezTo>
                  <a:cubicBezTo>
                    <a:pt x="61811" y="36807"/>
                    <a:pt x="61765" y="36853"/>
                    <a:pt x="61743" y="36898"/>
                  </a:cubicBezTo>
                  <a:cubicBezTo>
                    <a:pt x="61720" y="37081"/>
                    <a:pt x="61606" y="37264"/>
                    <a:pt x="61446" y="37332"/>
                  </a:cubicBezTo>
                  <a:cubicBezTo>
                    <a:pt x="61395" y="37354"/>
                    <a:pt x="61339" y="37364"/>
                    <a:pt x="61282" y="37364"/>
                  </a:cubicBezTo>
                  <a:cubicBezTo>
                    <a:pt x="61161" y="37364"/>
                    <a:pt x="61037" y="37318"/>
                    <a:pt x="60944" y="37241"/>
                  </a:cubicBezTo>
                  <a:cubicBezTo>
                    <a:pt x="60807" y="37127"/>
                    <a:pt x="60761" y="36921"/>
                    <a:pt x="60830" y="36761"/>
                  </a:cubicBezTo>
                  <a:cubicBezTo>
                    <a:pt x="60852" y="36693"/>
                    <a:pt x="60830" y="36625"/>
                    <a:pt x="60761" y="36602"/>
                  </a:cubicBezTo>
                  <a:cubicBezTo>
                    <a:pt x="60744" y="36596"/>
                    <a:pt x="60727" y="36593"/>
                    <a:pt x="60710" y="36593"/>
                  </a:cubicBezTo>
                  <a:close/>
                  <a:moveTo>
                    <a:pt x="1182" y="37986"/>
                  </a:moveTo>
                  <a:cubicBezTo>
                    <a:pt x="1133" y="37986"/>
                    <a:pt x="1090" y="38011"/>
                    <a:pt x="1073" y="38063"/>
                  </a:cubicBezTo>
                  <a:cubicBezTo>
                    <a:pt x="388" y="39774"/>
                    <a:pt x="23" y="41669"/>
                    <a:pt x="0" y="43518"/>
                  </a:cubicBezTo>
                  <a:cubicBezTo>
                    <a:pt x="0" y="43586"/>
                    <a:pt x="69" y="43632"/>
                    <a:pt x="137" y="43632"/>
                  </a:cubicBezTo>
                  <a:cubicBezTo>
                    <a:pt x="206" y="43632"/>
                    <a:pt x="251" y="43586"/>
                    <a:pt x="251" y="43518"/>
                  </a:cubicBezTo>
                  <a:cubicBezTo>
                    <a:pt x="274" y="41692"/>
                    <a:pt x="616" y="39843"/>
                    <a:pt x="1301" y="38154"/>
                  </a:cubicBezTo>
                  <a:cubicBezTo>
                    <a:pt x="1324" y="38085"/>
                    <a:pt x="1301" y="38017"/>
                    <a:pt x="1233" y="37994"/>
                  </a:cubicBezTo>
                  <a:cubicBezTo>
                    <a:pt x="1216" y="37988"/>
                    <a:pt x="1198" y="37986"/>
                    <a:pt x="1182" y="37986"/>
                  </a:cubicBezTo>
                  <a:close/>
                  <a:moveTo>
                    <a:pt x="57429" y="45549"/>
                  </a:moveTo>
                  <a:cubicBezTo>
                    <a:pt x="57132" y="45549"/>
                    <a:pt x="56835" y="45595"/>
                    <a:pt x="56538" y="45663"/>
                  </a:cubicBezTo>
                  <a:cubicBezTo>
                    <a:pt x="56242" y="45732"/>
                    <a:pt x="55991" y="45823"/>
                    <a:pt x="55740" y="45960"/>
                  </a:cubicBezTo>
                  <a:cubicBezTo>
                    <a:pt x="55671" y="46006"/>
                    <a:pt x="55648" y="46074"/>
                    <a:pt x="55694" y="46143"/>
                  </a:cubicBezTo>
                  <a:cubicBezTo>
                    <a:pt x="55711" y="46176"/>
                    <a:pt x="55764" y="46197"/>
                    <a:pt x="55809" y="46197"/>
                  </a:cubicBezTo>
                  <a:cubicBezTo>
                    <a:pt x="55826" y="46197"/>
                    <a:pt x="55841" y="46194"/>
                    <a:pt x="55854" y="46188"/>
                  </a:cubicBezTo>
                  <a:cubicBezTo>
                    <a:pt x="56082" y="46051"/>
                    <a:pt x="56333" y="45960"/>
                    <a:pt x="56607" y="45892"/>
                  </a:cubicBezTo>
                  <a:cubicBezTo>
                    <a:pt x="56881" y="45823"/>
                    <a:pt x="57155" y="45800"/>
                    <a:pt x="57429" y="45800"/>
                  </a:cubicBezTo>
                  <a:cubicBezTo>
                    <a:pt x="57862" y="45800"/>
                    <a:pt x="58296" y="45892"/>
                    <a:pt x="58661" y="46074"/>
                  </a:cubicBezTo>
                  <a:cubicBezTo>
                    <a:pt x="58935" y="46188"/>
                    <a:pt x="59186" y="46348"/>
                    <a:pt x="59414" y="46531"/>
                  </a:cubicBezTo>
                  <a:cubicBezTo>
                    <a:pt x="59894" y="46919"/>
                    <a:pt x="60259" y="47467"/>
                    <a:pt x="60442" y="48037"/>
                  </a:cubicBezTo>
                  <a:cubicBezTo>
                    <a:pt x="60464" y="48083"/>
                    <a:pt x="60487" y="48151"/>
                    <a:pt x="60487" y="48197"/>
                  </a:cubicBezTo>
                  <a:cubicBezTo>
                    <a:pt x="60556" y="48448"/>
                    <a:pt x="60556" y="48631"/>
                    <a:pt x="60510" y="48790"/>
                  </a:cubicBezTo>
                  <a:cubicBezTo>
                    <a:pt x="60464" y="48950"/>
                    <a:pt x="60305" y="49110"/>
                    <a:pt x="60145" y="49110"/>
                  </a:cubicBezTo>
                  <a:cubicBezTo>
                    <a:pt x="60076" y="49087"/>
                    <a:pt x="60031" y="49087"/>
                    <a:pt x="59985" y="49064"/>
                  </a:cubicBezTo>
                  <a:cubicBezTo>
                    <a:pt x="59871" y="48973"/>
                    <a:pt x="59757" y="48836"/>
                    <a:pt x="59666" y="48676"/>
                  </a:cubicBezTo>
                  <a:cubicBezTo>
                    <a:pt x="59643" y="48653"/>
                    <a:pt x="59620" y="48608"/>
                    <a:pt x="59597" y="48585"/>
                  </a:cubicBezTo>
                  <a:cubicBezTo>
                    <a:pt x="59323" y="48220"/>
                    <a:pt x="58958" y="47923"/>
                    <a:pt x="58524" y="47786"/>
                  </a:cubicBezTo>
                  <a:cubicBezTo>
                    <a:pt x="58512" y="47782"/>
                    <a:pt x="58499" y="47780"/>
                    <a:pt x="58487" y="47780"/>
                  </a:cubicBezTo>
                  <a:cubicBezTo>
                    <a:pt x="58432" y="47780"/>
                    <a:pt x="58383" y="47817"/>
                    <a:pt x="58364" y="47855"/>
                  </a:cubicBezTo>
                  <a:cubicBezTo>
                    <a:pt x="58342" y="47923"/>
                    <a:pt x="58387" y="47992"/>
                    <a:pt x="58433" y="48014"/>
                  </a:cubicBezTo>
                  <a:cubicBezTo>
                    <a:pt x="58821" y="48151"/>
                    <a:pt x="59163" y="48402"/>
                    <a:pt x="59392" y="48722"/>
                  </a:cubicBezTo>
                  <a:cubicBezTo>
                    <a:pt x="59414" y="48768"/>
                    <a:pt x="59437" y="48790"/>
                    <a:pt x="59460" y="48836"/>
                  </a:cubicBezTo>
                  <a:cubicBezTo>
                    <a:pt x="59551" y="48973"/>
                    <a:pt x="59666" y="49110"/>
                    <a:pt x="59802" y="49224"/>
                  </a:cubicBezTo>
                  <a:cubicBezTo>
                    <a:pt x="59848" y="49475"/>
                    <a:pt x="59894" y="49726"/>
                    <a:pt x="59734" y="49886"/>
                  </a:cubicBezTo>
                  <a:cubicBezTo>
                    <a:pt x="59664" y="49956"/>
                    <a:pt x="59568" y="49986"/>
                    <a:pt x="59496" y="49986"/>
                  </a:cubicBezTo>
                  <a:cubicBezTo>
                    <a:pt x="59473" y="49986"/>
                    <a:pt x="59453" y="49983"/>
                    <a:pt x="59437" y="49977"/>
                  </a:cubicBezTo>
                  <a:cubicBezTo>
                    <a:pt x="59323" y="49977"/>
                    <a:pt x="59232" y="49932"/>
                    <a:pt x="59141" y="49886"/>
                  </a:cubicBezTo>
                  <a:cubicBezTo>
                    <a:pt x="58981" y="49795"/>
                    <a:pt x="58867" y="49658"/>
                    <a:pt x="58753" y="49544"/>
                  </a:cubicBezTo>
                  <a:cubicBezTo>
                    <a:pt x="58684" y="49475"/>
                    <a:pt x="58616" y="49407"/>
                    <a:pt x="58547" y="49338"/>
                  </a:cubicBezTo>
                  <a:cubicBezTo>
                    <a:pt x="58312" y="49103"/>
                    <a:pt x="58061" y="48986"/>
                    <a:pt x="57821" y="48986"/>
                  </a:cubicBezTo>
                  <a:cubicBezTo>
                    <a:pt x="57781" y="48986"/>
                    <a:pt x="57742" y="48989"/>
                    <a:pt x="57703" y="48996"/>
                  </a:cubicBezTo>
                  <a:cubicBezTo>
                    <a:pt x="57634" y="49019"/>
                    <a:pt x="57588" y="49087"/>
                    <a:pt x="57611" y="49156"/>
                  </a:cubicBezTo>
                  <a:cubicBezTo>
                    <a:pt x="57630" y="49212"/>
                    <a:pt x="57664" y="49253"/>
                    <a:pt x="57714" y="49253"/>
                  </a:cubicBezTo>
                  <a:cubicBezTo>
                    <a:pt x="57725" y="49253"/>
                    <a:pt x="57736" y="49251"/>
                    <a:pt x="57748" y="49247"/>
                  </a:cubicBezTo>
                  <a:cubicBezTo>
                    <a:pt x="57777" y="49242"/>
                    <a:pt x="57806" y="49240"/>
                    <a:pt x="57834" y="49240"/>
                  </a:cubicBezTo>
                  <a:cubicBezTo>
                    <a:pt x="58070" y="49240"/>
                    <a:pt x="58265" y="49398"/>
                    <a:pt x="58387" y="49521"/>
                  </a:cubicBezTo>
                  <a:cubicBezTo>
                    <a:pt x="58456" y="49566"/>
                    <a:pt x="58501" y="49635"/>
                    <a:pt x="58570" y="49703"/>
                  </a:cubicBezTo>
                  <a:cubicBezTo>
                    <a:pt x="58707" y="49840"/>
                    <a:pt x="58821" y="50000"/>
                    <a:pt x="59004" y="50091"/>
                  </a:cubicBezTo>
                  <a:cubicBezTo>
                    <a:pt x="59118" y="50183"/>
                    <a:pt x="59277" y="50228"/>
                    <a:pt x="59414" y="50228"/>
                  </a:cubicBezTo>
                  <a:lnTo>
                    <a:pt x="59483" y="50228"/>
                  </a:lnTo>
                  <a:cubicBezTo>
                    <a:pt x="59666" y="50228"/>
                    <a:pt x="59802" y="50183"/>
                    <a:pt x="59917" y="50046"/>
                  </a:cubicBezTo>
                  <a:cubicBezTo>
                    <a:pt x="60099" y="49863"/>
                    <a:pt x="60122" y="49612"/>
                    <a:pt x="60076" y="49338"/>
                  </a:cubicBezTo>
                  <a:cubicBezTo>
                    <a:pt x="60099" y="49338"/>
                    <a:pt x="60099" y="49338"/>
                    <a:pt x="60122" y="49361"/>
                  </a:cubicBezTo>
                  <a:lnTo>
                    <a:pt x="60145" y="49361"/>
                  </a:lnTo>
                  <a:cubicBezTo>
                    <a:pt x="60442" y="49361"/>
                    <a:pt x="60670" y="49110"/>
                    <a:pt x="60761" y="48882"/>
                  </a:cubicBezTo>
                  <a:cubicBezTo>
                    <a:pt x="60830" y="48608"/>
                    <a:pt x="60784" y="48334"/>
                    <a:pt x="60738" y="48128"/>
                  </a:cubicBezTo>
                  <a:cubicBezTo>
                    <a:pt x="60715" y="48083"/>
                    <a:pt x="60693" y="48014"/>
                    <a:pt x="60693" y="47969"/>
                  </a:cubicBezTo>
                  <a:cubicBezTo>
                    <a:pt x="60487" y="47330"/>
                    <a:pt x="60076" y="46759"/>
                    <a:pt x="59574" y="46325"/>
                  </a:cubicBezTo>
                  <a:cubicBezTo>
                    <a:pt x="59323" y="46143"/>
                    <a:pt x="59049" y="45960"/>
                    <a:pt x="58753" y="45846"/>
                  </a:cubicBezTo>
                  <a:cubicBezTo>
                    <a:pt x="58364" y="45663"/>
                    <a:pt x="57885" y="45572"/>
                    <a:pt x="57429" y="45549"/>
                  </a:cubicBezTo>
                  <a:close/>
                  <a:moveTo>
                    <a:pt x="49851" y="54063"/>
                  </a:moveTo>
                  <a:cubicBezTo>
                    <a:pt x="50079" y="54063"/>
                    <a:pt x="50307" y="54223"/>
                    <a:pt x="50376" y="54428"/>
                  </a:cubicBezTo>
                  <a:cubicBezTo>
                    <a:pt x="50421" y="54588"/>
                    <a:pt x="50376" y="54748"/>
                    <a:pt x="50284" y="54885"/>
                  </a:cubicBezTo>
                  <a:cubicBezTo>
                    <a:pt x="50239" y="54999"/>
                    <a:pt x="50147" y="55045"/>
                    <a:pt x="50056" y="55067"/>
                  </a:cubicBezTo>
                  <a:cubicBezTo>
                    <a:pt x="49990" y="55073"/>
                    <a:pt x="49920" y="55078"/>
                    <a:pt x="49850" y="55078"/>
                  </a:cubicBezTo>
                  <a:cubicBezTo>
                    <a:pt x="49652" y="55078"/>
                    <a:pt x="49456" y="55042"/>
                    <a:pt x="49371" y="54908"/>
                  </a:cubicBezTo>
                  <a:cubicBezTo>
                    <a:pt x="49326" y="54862"/>
                    <a:pt x="49303" y="54793"/>
                    <a:pt x="49303" y="54702"/>
                  </a:cubicBezTo>
                  <a:cubicBezTo>
                    <a:pt x="49280" y="54428"/>
                    <a:pt x="49463" y="54154"/>
                    <a:pt x="49737" y="54086"/>
                  </a:cubicBezTo>
                  <a:cubicBezTo>
                    <a:pt x="49759" y="54086"/>
                    <a:pt x="49805" y="54063"/>
                    <a:pt x="49851" y="54063"/>
                  </a:cubicBezTo>
                  <a:close/>
                  <a:moveTo>
                    <a:pt x="49833" y="53816"/>
                  </a:moveTo>
                  <a:cubicBezTo>
                    <a:pt x="49777" y="53816"/>
                    <a:pt x="49722" y="53822"/>
                    <a:pt x="49668" y="53835"/>
                  </a:cubicBezTo>
                  <a:cubicBezTo>
                    <a:pt x="49280" y="53949"/>
                    <a:pt x="49006" y="54314"/>
                    <a:pt x="49052" y="54725"/>
                  </a:cubicBezTo>
                  <a:cubicBezTo>
                    <a:pt x="49052" y="54862"/>
                    <a:pt x="49097" y="54976"/>
                    <a:pt x="49166" y="55067"/>
                  </a:cubicBezTo>
                  <a:cubicBezTo>
                    <a:pt x="49303" y="55273"/>
                    <a:pt x="49554" y="55318"/>
                    <a:pt x="49805" y="55318"/>
                  </a:cubicBezTo>
                  <a:cubicBezTo>
                    <a:pt x="49896" y="55318"/>
                    <a:pt x="50010" y="55318"/>
                    <a:pt x="50102" y="55296"/>
                  </a:cubicBezTo>
                  <a:cubicBezTo>
                    <a:pt x="50261" y="55296"/>
                    <a:pt x="50398" y="55181"/>
                    <a:pt x="50513" y="55022"/>
                  </a:cubicBezTo>
                  <a:cubicBezTo>
                    <a:pt x="50627" y="54839"/>
                    <a:pt x="50672" y="54588"/>
                    <a:pt x="50604" y="54360"/>
                  </a:cubicBezTo>
                  <a:cubicBezTo>
                    <a:pt x="50506" y="54046"/>
                    <a:pt x="50171" y="53816"/>
                    <a:pt x="49833" y="53816"/>
                  </a:cubicBezTo>
                  <a:close/>
                  <a:moveTo>
                    <a:pt x="18900" y="39318"/>
                  </a:moveTo>
                  <a:cubicBezTo>
                    <a:pt x="18831" y="39341"/>
                    <a:pt x="18785" y="39409"/>
                    <a:pt x="18808" y="39478"/>
                  </a:cubicBezTo>
                  <a:cubicBezTo>
                    <a:pt x="19470" y="42605"/>
                    <a:pt x="21912" y="45435"/>
                    <a:pt x="25336" y="47079"/>
                  </a:cubicBezTo>
                  <a:cubicBezTo>
                    <a:pt x="26135" y="47467"/>
                    <a:pt x="27025" y="47786"/>
                    <a:pt x="27938" y="48060"/>
                  </a:cubicBezTo>
                  <a:cubicBezTo>
                    <a:pt x="29102" y="48402"/>
                    <a:pt x="30358" y="48653"/>
                    <a:pt x="31750" y="48813"/>
                  </a:cubicBezTo>
                  <a:cubicBezTo>
                    <a:pt x="32823" y="48950"/>
                    <a:pt x="34010" y="49041"/>
                    <a:pt x="35379" y="49087"/>
                  </a:cubicBezTo>
                  <a:cubicBezTo>
                    <a:pt x="35996" y="49110"/>
                    <a:pt x="36612" y="49110"/>
                    <a:pt x="37228" y="49110"/>
                  </a:cubicBezTo>
                  <a:cubicBezTo>
                    <a:pt x="37639" y="49110"/>
                    <a:pt x="38073" y="49110"/>
                    <a:pt x="38484" y="49087"/>
                  </a:cubicBezTo>
                  <a:cubicBezTo>
                    <a:pt x="39693" y="49064"/>
                    <a:pt x="40926" y="49019"/>
                    <a:pt x="42136" y="48905"/>
                  </a:cubicBezTo>
                  <a:cubicBezTo>
                    <a:pt x="42683" y="48859"/>
                    <a:pt x="43254" y="48813"/>
                    <a:pt x="43870" y="48745"/>
                  </a:cubicBezTo>
                  <a:cubicBezTo>
                    <a:pt x="44624" y="48676"/>
                    <a:pt x="45377" y="48562"/>
                    <a:pt x="46107" y="48471"/>
                  </a:cubicBezTo>
                  <a:cubicBezTo>
                    <a:pt x="46495" y="51598"/>
                    <a:pt x="47454" y="54725"/>
                    <a:pt x="48938" y="57510"/>
                  </a:cubicBezTo>
                  <a:cubicBezTo>
                    <a:pt x="46267" y="59792"/>
                    <a:pt x="42798" y="61618"/>
                    <a:pt x="38894" y="62759"/>
                  </a:cubicBezTo>
                  <a:cubicBezTo>
                    <a:pt x="38506" y="62851"/>
                    <a:pt x="38141" y="62965"/>
                    <a:pt x="37776" y="63056"/>
                  </a:cubicBezTo>
                  <a:cubicBezTo>
                    <a:pt x="37730" y="63056"/>
                    <a:pt x="32914" y="64152"/>
                    <a:pt x="29742" y="64289"/>
                  </a:cubicBezTo>
                  <a:cubicBezTo>
                    <a:pt x="27838" y="64371"/>
                    <a:pt x="25293" y="64387"/>
                    <a:pt x="23552" y="64387"/>
                  </a:cubicBezTo>
                  <a:cubicBezTo>
                    <a:pt x="22392" y="64387"/>
                    <a:pt x="21588" y="64380"/>
                    <a:pt x="21570" y="64380"/>
                  </a:cubicBezTo>
                  <a:cubicBezTo>
                    <a:pt x="19425" y="64312"/>
                    <a:pt x="17713" y="64083"/>
                    <a:pt x="16115" y="63718"/>
                  </a:cubicBezTo>
                  <a:cubicBezTo>
                    <a:pt x="12828" y="62965"/>
                    <a:pt x="9769" y="61344"/>
                    <a:pt x="7304" y="59085"/>
                  </a:cubicBezTo>
                  <a:cubicBezTo>
                    <a:pt x="7281" y="59062"/>
                    <a:pt x="7247" y="59050"/>
                    <a:pt x="7213" y="59050"/>
                  </a:cubicBezTo>
                  <a:cubicBezTo>
                    <a:pt x="7179" y="59050"/>
                    <a:pt x="7144" y="59062"/>
                    <a:pt x="7122" y="59085"/>
                  </a:cubicBezTo>
                  <a:cubicBezTo>
                    <a:pt x="7076" y="59153"/>
                    <a:pt x="7076" y="59222"/>
                    <a:pt x="7144" y="59267"/>
                  </a:cubicBezTo>
                  <a:cubicBezTo>
                    <a:pt x="9632" y="61573"/>
                    <a:pt x="12714" y="63193"/>
                    <a:pt x="16069" y="63969"/>
                  </a:cubicBezTo>
                  <a:cubicBezTo>
                    <a:pt x="17667" y="64334"/>
                    <a:pt x="19402" y="64540"/>
                    <a:pt x="21570" y="64631"/>
                  </a:cubicBezTo>
                  <a:lnTo>
                    <a:pt x="23077" y="64631"/>
                  </a:lnTo>
                  <a:cubicBezTo>
                    <a:pt x="24811" y="64631"/>
                    <a:pt x="27664" y="64631"/>
                    <a:pt x="29764" y="64540"/>
                  </a:cubicBezTo>
                  <a:cubicBezTo>
                    <a:pt x="32960" y="64380"/>
                    <a:pt x="37776" y="63307"/>
                    <a:pt x="37845" y="63307"/>
                  </a:cubicBezTo>
                  <a:cubicBezTo>
                    <a:pt x="38210" y="63193"/>
                    <a:pt x="38575" y="63102"/>
                    <a:pt x="38963" y="62988"/>
                  </a:cubicBezTo>
                  <a:cubicBezTo>
                    <a:pt x="42957" y="61824"/>
                    <a:pt x="46472" y="59975"/>
                    <a:pt x="49166" y="57624"/>
                  </a:cubicBezTo>
                  <a:cubicBezTo>
                    <a:pt x="49645" y="57213"/>
                    <a:pt x="50125" y="56779"/>
                    <a:pt x="50558" y="56323"/>
                  </a:cubicBezTo>
                  <a:cubicBezTo>
                    <a:pt x="50604" y="56254"/>
                    <a:pt x="50604" y="56186"/>
                    <a:pt x="50558" y="56140"/>
                  </a:cubicBezTo>
                  <a:cubicBezTo>
                    <a:pt x="50524" y="56117"/>
                    <a:pt x="50490" y="56106"/>
                    <a:pt x="50458" y="56106"/>
                  </a:cubicBezTo>
                  <a:cubicBezTo>
                    <a:pt x="50427" y="56106"/>
                    <a:pt x="50398" y="56117"/>
                    <a:pt x="50376" y="56140"/>
                  </a:cubicBezTo>
                  <a:cubicBezTo>
                    <a:pt x="49988" y="56551"/>
                    <a:pt x="49554" y="56962"/>
                    <a:pt x="49120" y="57350"/>
                  </a:cubicBezTo>
                  <a:cubicBezTo>
                    <a:pt x="47682" y="54588"/>
                    <a:pt x="46724" y="51507"/>
                    <a:pt x="46358" y="48425"/>
                  </a:cubicBezTo>
                  <a:cubicBezTo>
                    <a:pt x="47659" y="48220"/>
                    <a:pt x="48960" y="47992"/>
                    <a:pt x="50239" y="47718"/>
                  </a:cubicBezTo>
                  <a:cubicBezTo>
                    <a:pt x="50307" y="47695"/>
                    <a:pt x="50330" y="47626"/>
                    <a:pt x="50330" y="47558"/>
                  </a:cubicBezTo>
                  <a:cubicBezTo>
                    <a:pt x="50307" y="47512"/>
                    <a:pt x="50239" y="47467"/>
                    <a:pt x="50170" y="47467"/>
                  </a:cubicBezTo>
                  <a:cubicBezTo>
                    <a:pt x="48869" y="47763"/>
                    <a:pt x="47545" y="47992"/>
                    <a:pt x="46199" y="48197"/>
                  </a:cubicBezTo>
                  <a:cubicBezTo>
                    <a:pt x="45423" y="48311"/>
                    <a:pt x="44624" y="48425"/>
                    <a:pt x="43848" y="48494"/>
                  </a:cubicBezTo>
                  <a:cubicBezTo>
                    <a:pt x="43231" y="48562"/>
                    <a:pt x="42661" y="48631"/>
                    <a:pt x="42113" y="48653"/>
                  </a:cubicBezTo>
                  <a:cubicBezTo>
                    <a:pt x="40903" y="48768"/>
                    <a:pt x="39693" y="48813"/>
                    <a:pt x="38484" y="48859"/>
                  </a:cubicBezTo>
                  <a:cubicBezTo>
                    <a:pt x="37456" y="48859"/>
                    <a:pt x="36407" y="48859"/>
                    <a:pt x="35379" y="48836"/>
                  </a:cubicBezTo>
                  <a:cubicBezTo>
                    <a:pt x="34033" y="48790"/>
                    <a:pt x="32846" y="48699"/>
                    <a:pt x="31773" y="48585"/>
                  </a:cubicBezTo>
                  <a:cubicBezTo>
                    <a:pt x="30381" y="48402"/>
                    <a:pt x="29171" y="48151"/>
                    <a:pt x="28007" y="47832"/>
                  </a:cubicBezTo>
                  <a:cubicBezTo>
                    <a:pt x="27094" y="47558"/>
                    <a:pt x="26226" y="47238"/>
                    <a:pt x="25450" y="46850"/>
                  </a:cubicBezTo>
                  <a:cubicBezTo>
                    <a:pt x="22095" y="45252"/>
                    <a:pt x="19698" y="42468"/>
                    <a:pt x="19036" y="39432"/>
                  </a:cubicBezTo>
                  <a:cubicBezTo>
                    <a:pt x="19036" y="39364"/>
                    <a:pt x="18968" y="39318"/>
                    <a:pt x="18900" y="39318"/>
                  </a:cubicBezTo>
                  <a:close/>
                  <a:moveTo>
                    <a:pt x="40367" y="90479"/>
                  </a:moveTo>
                  <a:cubicBezTo>
                    <a:pt x="40331" y="90479"/>
                    <a:pt x="40293" y="90494"/>
                    <a:pt x="40264" y="90538"/>
                  </a:cubicBezTo>
                  <a:cubicBezTo>
                    <a:pt x="36726" y="95742"/>
                    <a:pt x="31887" y="99942"/>
                    <a:pt x="26226" y="102681"/>
                  </a:cubicBezTo>
                  <a:cubicBezTo>
                    <a:pt x="26158" y="102704"/>
                    <a:pt x="26135" y="102772"/>
                    <a:pt x="26158" y="102841"/>
                  </a:cubicBezTo>
                  <a:cubicBezTo>
                    <a:pt x="26181" y="102886"/>
                    <a:pt x="26226" y="102909"/>
                    <a:pt x="26272" y="102909"/>
                  </a:cubicBezTo>
                  <a:lnTo>
                    <a:pt x="26341" y="102909"/>
                  </a:lnTo>
                  <a:cubicBezTo>
                    <a:pt x="32024" y="100147"/>
                    <a:pt x="36909" y="95902"/>
                    <a:pt x="40469" y="90675"/>
                  </a:cubicBezTo>
                  <a:cubicBezTo>
                    <a:pt x="40515" y="90629"/>
                    <a:pt x="40492" y="90538"/>
                    <a:pt x="40424" y="90492"/>
                  </a:cubicBezTo>
                  <a:cubicBezTo>
                    <a:pt x="40407" y="90484"/>
                    <a:pt x="40387" y="90479"/>
                    <a:pt x="40367" y="90479"/>
                  </a:cubicBezTo>
                  <a:close/>
                  <a:moveTo>
                    <a:pt x="22749" y="105191"/>
                  </a:moveTo>
                  <a:cubicBezTo>
                    <a:pt x="22727" y="105191"/>
                    <a:pt x="22705" y="105198"/>
                    <a:pt x="22689" y="105214"/>
                  </a:cubicBezTo>
                  <a:lnTo>
                    <a:pt x="18740" y="107429"/>
                  </a:lnTo>
                  <a:cubicBezTo>
                    <a:pt x="18671" y="107451"/>
                    <a:pt x="18648" y="107543"/>
                    <a:pt x="18694" y="107588"/>
                  </a:cubicBezTo>
                  <a:cubicBezTo>
                    <a:pt x="18717" y="107634"/>
                    <a:pt x="18763" y="107657"/>
                    <a:pt x="18808" y="107657"/>
                  </a:cubicBezTo>
                  <a:cubicBezTo>
                    <a:pt x="18831" y="107657"/>
                    <a:pt x="18854" y="107657"/>
                    <a:pt x="18854" y="107634"/>
                  </a:cubicBezTo>
                  <a:lnTo>
                    <a:pt x="22803" y="105420"/>
                  </a:lnTo>
                  <a:cubicBezTo>
                    <a:pt x="22871" y="105397"/>
                    <a:pt x="22894" y="105306"/>
                    <a:pt x="22848" y="105260"/>
                  </a:cubicBezTo>
                  <a:cubicBezTo>
                    <a:pt x="22834" y="105216"/>
                    <a:pt x="22790" y="105191"/>
                    <a:pt x="22749" y="105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41"/>
            <p:cNvSpPr/>
            <p:nvPr/>
          </p:nvSpPr>
          <p:spPr>
            <a:xfrm>
              <a:off x="1060436" y="2435420"/>
              <a:ext cx="545772" cy="1060052"/>
            </a:xfrm>
            <a:custGeom>
              <a:avLst/>
              <a:gdLst/>
              <a:ahLst/>
              <a:cxnLst/>
              <a:rect l="l" t="t" r="r" b="b"/>
              <a:pathLst>
                <a:path w="20225" h="39283" extrusionOk="0">
                  <a:moveTo>
                    <a:pt x="18900" y="1529"/>
                  </a:moveTo>
                  <a:cubicBezTo>
                    <a:pt x="18786" y="1712"/>
                    <a:pt x="18672" y="1895"/>
                    <a:pt x="18558" y="2077"/>
                  </a:cubicBezTo>
                  <a:cubicBezTo>
                    <a:pt x="18991" y="3378"/>
                    <a:pt x="19402" y="4748"/>
                    <a:pt x="19539" y="6140"/>
                  </a:cubicBezTo>
                  <a:cubicBezTo>
                    <a:pt x="19722" y="8035"/>
                    <a:pt x="19334" y="9792"/>
                    <a:pt x="18444" y="11025"/>
                  </a:cubicBezTo>
                  <a:cubicBezTo>
                    <a:pt x="17211" y="12759"/>
                    <a:pt x="15043" y="13627"/>
                    <a:pt x="13285" y="14312"/>
                  </a:cubicBezTo>
                  <a:lnTo>
                    <a:pt x="13468" y="14791"/>
                  </a:lnTo>
                  <a:cubicBezTo>
                    <a:pt x="15294" y="14060"/>
                    <a:pt x="17531" y="13147"/>
                    <a:pt x="18855" y="11321"/>
                  </a:cubicBezTo>
                  <a:cubicBezTo>
                    <a:pt x="19813" y="9975"/>
                    <a:pt x="20224" y="8126"/>
                    <a:pt x="20019" y="6094"/>
                  </a:cubicBezTo>
                  <a:cubicBezTo>
                    <a:pt x="19882" y="4519"/>
                    <a:pt x="19402" y="2990"/>
                    <a:pt x="18900" y="1529"/>
                  </a:cubicBezTo>
                  <a:close/>
                  <a:moveTo>
                    <a:pt x="2763" y="0"/>
                  </a:moveTo>
                  <a:cubicBezTo>
                    <a:pt x="1484" y="1621"/>
                    <a:pt x="640" y="3424"/>
                    <a:pt x="343" y="5204"/>
                  </a:cubicBezTo>
                  <a:cubicBezTo>
                    <a:pt x="1" y="7236"/>
                    <a:pt x="343" y="9244"/>
                    <a:pt x="1325" y="10865"/>
                  </a:cubicBezTo>
                  <a:cubicBezTo>
                    <a:pt x="2671" y="13079"/>
                    <a:pt x="5296" y="14608"/>
                    <a:pt x="8332" y="14951"/>
                  </a:cubicBezTo>
                  <a:lnTo>
                    <a:pt x="8378" y="14448"/>
                  </a:lnTo>
                  <a:cubicBezTo>
                    <a:pt x="5502" y="14129"/>
                    <a:pt x="3014" y="12691"/>
                    <a:pt x="1758" y="10591"/>
                  </a:cubicBezTo>
                  <a:cubicBezTo>
                    <a:pt x="845" y="9107"/>
                    <a:pt x="526" y="7167"/>
                    <a:pt x="823" y="5296"/>
                  </a:cubicBezTo>
                  <a:cubicBezTo>
                    <a:pt x="1119" y="3584"/>
                    <a:pt x="1918" y="1849"/>
                    <a:pt x="3151" y="320"/>
                  </a:cubicBezTo>
                  <a:lnTo>
                    <a:pt x="2763" y="0"/>
                  </a:lnTo>
                  <a:close/>
                  <a:moveTo>
                    <a:pt x="10478" y="16891"/>
                  </a:moveTo>
                  <a:cubicBezTo>
                    <a:pt x="10478" y="17941"/>
                    <a:pt x="9930" y="18899"/>
                    <a:pt x="9336" y="19790"/>
                  </a:cubicBezTo>
                  <a:cubicBezTo>
                    <a:pt x="8720" y="20680"/>
                    <a:pt x="8013" y="21593"/>
                    <a:pt x="7351" y="22460"/>
                  </a:cubicBezTo>
                  <a:cubicBezTo>
                    <a:pt x="5730" y="24514"/>
                    <a:pt x="4087" y="26660"/>
                    <a:pt x="3288" y="29194"/>
                  </a:cubicBezTo>
                  <a:cubicBezTo>
                    <a:pt x="2215" y="32572"/>
                    <a:pt x="2877" y="36361"/>
                    <a:pt x="4908" y="39237"/>
                  </a:cubicBezTo>
                  <a:lnTo>
                    <a:pt x="5570" y="39282"/>
                  </a:lnTo>
                  <a:cubicBezTo>
                    <a:pt x="3425" y="36498"/>
                    <a:pt x="2694" y="32709"/>
                    <a:pt x="3744" y="29353"/>
                  </a:cubicBezTo>
                  <a:cubicBezTo>
                    <a:pt x="4520" y="26888"/>
                    <a:pt x="6164" y="24788"/>
                    <a:pt x="7739" y="22757"/>
                  </a:cubicBezTo>
                  <a:cubicBezTo>
                    <a:pt x="8423" y="21890"/>
                    <a:pt x="9108" y="20976"/>
                    <a:pt x="9747" y="20063"/>
                  </a:cubicBezTo>
                  <a:cubicBezTo>
                    <a:pt x="10364" y="19150"/>
                    <a:pt x="10980" y="18078"/>
                    <a:pt x="10957" y="1689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41"/>
            <p:cNvSpPr/>
            <p:nvPr/>
          </p:nvSpPr>
          <p:spPr>
            <a:xfrm>
              <a:off x="1262473" y="2809243"/>
              <a:ext cx="174944" cy="91236"/>
            </a:xfrm>
            <a:custGeom>
              <a:avLst/>
              <a:gdLst/>
              <a:ahLst/>
              <a:cxnLst/>
              <a:rect l="l" t="t" r="r" b="b"/>
              <a:pathLst>
                <a:path w="6483" h="3381" extrusionOk="0">
                  <a:moveTo>
                    <a:pt x="542" y="0"/>
                  </a:moveTo>
                  <a:cubicBezTo>
                    <a:pt x="447" y="0"/>
                    <a:pt x="325" y="51"/>
                    <a:pt x="252" y="139"/>
                  </a:cubicBezTo>
                  <a:cubicBezTo>
                    <a:pt x="115" y="276"/>
                    <a:pt x="92" y="459"/>
                    <a:pt x="69" y="641"/>
                  </a:cubicBezTo>
                  <a:cubicBezTo>
                    <a:pt x="23" y="961"/>
                    <a:pt x="1" y="1349"/>
                    <a:pt x="252" y="1554"/>
                  </a:cubicBezTo>
                  <a:cubicBezTo>
                    <a:pt x="366" y="1645"/>
                    <a:pt x="526" y="1668"/>
                    <a:pt x="662" y="1691"/>
                  </a:cubicBezTo>
                  <a:lnTo>
                    <a:pt x="2694" y="2033"/>
                  </a:lnTo>
                  <a:cubicBezTo>
                    <a:pt x="2671" y="2399"/>
                    <a:pt x="2625" y="2764"/>
                    <a:pt x="2603" y="3129"/>
                  </a:cubicBezTo>
                  <a:cubicBezTo>
                    <a:pt x="2580" y="3175"/>
                    <a:pt x="2580" y="3266"/>
                    <a:pt x="2625" y="3312"/>
                  </a:cubicBezTo>
                  <a:cubicBezTo>
                    <a:pt x="2671" y="3380"/>
                    <a:pt x="2762" y="3380"/>
                    <a:pt x="2854" y="3380"/>
                  </a:cubicBezTo>
                  <a:cubicBezTo>
                    <a:pt x="3036" y="3357"/>
                    <a:pt x="3219" y="3357"/>
                    <a:pt x="3424" y="3335"/>
                  </a:cubicBezTo>
                  <a:cubicBezTo>
                    <a:pt x="3561" y="3335"/>
                    <a:pt x="3721" y="3312"/>
                    <a:pt x="3835" y="3243"/>
                  </a:cubicBezTo>
                  <a:cubicBezTo>
                    <a:pt x="4155" y="3038"/>
                    <a:pt x="4063" y="2558"/>
                    <a:pt x="4200" y="2239"/>
                  </a:cubicBezTo>
                  <a:cubicBezTo>
                    <a:pt x="4315" y="1919"/>
                    <a:pt x="4588" y="1737"/>
                    <a:pt x="4885" y="1623"/>
                  </a:cubicBezTo>
                  <a:cubicBezTo>
                    <a:pt x="5205" y="1508"/>
                    <a:pt x="5524" y="1486"/>
                    <a:pt x="5844" y="1417"/>
                  </a:cubicBezTo>
                  <a:cubicBezTo>
                    <a:pt x="6049" y="1372"/>
                    <a:pt x="6255" y="1303"/>
                    <a:pt x="6369" y="1143"/>
                  </a:cubicBezTo>
                  <a:cubicBezTo>
                    <a:pt x="6483" y="984"/>
                    <a:pt x="6483" y="778"/>
                    <a:pt x="6460" y="595"/>
                  </a:cubicBezTo>
                  <a:cubicBezTo>
                    <a:pt x="6460" y="413"/>
                    <a:pt x="6437" y="207"/>
                    <a:pt x="6278" y="139"/>
                  </a:cubicBezTo>
                  <a:cubicBezTo>
                    <a:pt x="6232" y="116"/>
                    <a:pt x="6180" y="110"/>
                    <a:pt x="6126" y="110"/>
                  </a:cubicBezTo>
                  <a:cubicBezTo>
                    <a:pt x="6072" y="110"/>
                    <a:pt x="6015" y="116"/>
                    <a:pt x="5958" y="116"/>
                  </a:cubicBezTo>
                  <a:cubicBezTo>
                    <a:pt x="5134" y="277"/>
                    <a:pt x="4300" y="357"/>
                    <a:pt x="3468" y="357"/>
                  </a:cubicBezTo>
                  <a:cubicBezTo>
                    <a:pt x="2525" y="357"/>
                    <a:pt x="1584" y="254"/>
                    <a:pt x="662" y="48"/>
                  </a:cubicBezTo>
                  <a:cubicBezTo>
                    <a:pt x="638" y="15"/>
                    <a:pt x="594" y="0"/>
                    <a:pt x="5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41"/>
            <p:cNvSpPr/>
            <p:nvPr/>
          </p:nvSpPr>
          <p:spPr>
            <a:xfrm>
              <a:off x="1121422" y="2414102"/>
              <a:ext cx="51757" cy="44525"/>
            </a:xfrm>
            <a:custGeom>
              <a:avLst/>
              <a:gdLst/>
              <a:ahLst/>
              <a:cxnLst/>
              <a:rect l="l" t="t" r="r" b="b"/>
              <a:pathLst>
                <a:path w="1918" h="1650" extrusionOk="0">
                  <a:moveTo>
                    <a:pt x="975" y="0"/>
                  </a:moveTo>
                  <a:cubicBezTo>
                    <a:pt x="752" y="0"/>
                    <a:pt x="526" y="73"/>
                    <a:pt x="343" y="219"/>
                  </a:cubicBezTo>
                  <a:cubicBezTo>
                    <a:pt x="183" y="334"/>
                    <a:pt x="46" y="516"/>
                    <a:pt x="23" y="722"/>
                  </a:cubicBezTo>
                  <a:cubicBezTo>
                    <a:pt x="1" y="1064"/>
                    <a:pt x="297" y="1338"/>
                    <a:pt x="571" y="1566"/>
                  </a:cubicBezTo>
                  <a:cubicBezTo>
                    <a:pt x="647" y="1621"/>
                    <a:pt x="759" y="1649"/>
                    <a:pt x="886" y="1649"/>
                  </a:cubicBezTo>
                  <a:cubicBezTo>
                    <a:pt x="1181" y="1649"/>
                    <a:pt x="1553" y="1497"/>
                    <a:pt x="1712" y="1178"/>
                  </a:cubicBezTo>
                  <a:cubicBezTo>
                    <a:pt x="1918" y="744"/>
                    <a:pt x="1621" y="128"/>
                    <a:pt x="1142" y="14"/>
                  </a:cubicBezTo>
                  <a:cubicBezTo>
                    <a:pt x="1087" y="5"/>
                    <a:pt x="1031" y="0"/>
                    <a:pt x="9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41"/>
            <p:cNvSpPr/>
            <p:nvPr/>
          </p:nvSpPr>
          <p:spPr>
            <a:xfrm>
              <a:off x="1671458" y="3105538"/>
              <a:ext cx="505726" cy="83195"/>
            </a:xfrm>
            <a:custGeom>
              <a:avLst/>
              <a:gdLst/>
              <a:ahLst/>
              <a:cxnLst/>
              <a:rect l="l" t="t" r="r" b="b"/>
              <a:pathLst>
                <a:path w="18741" h="3083" extrusionOk="0">
                  <a:moveTo>
                    <a:pt x="1484" y="1"/>
                  </a:moveTo>
                  <a:cubicBezTo>
                    <a:pt x="662" y="1"/>
                    <a:pt x="1" y="526"/>
                    <a:pt x="1" y="1165"/>
                  </a:cubicBezTo>
                  <a:cubicBezTo>
                    <a:pt x="1" y="1827"/>
                    <a:pt x="662" y="2352"/>
                    <a:pt x="1484" y="2352"/>
                  </a:cubicBezTo>
                  <a:cubicBezTo>
                    <a:pt x="2306" y="2352"/>
                    <a:pt x="2968" y="1827"/>
                    <a:pt x="2968" y="1165"/>
                  </a:cubicBezTo>
                  <a:cubicBezTo>
                    <a:pt x="2968" y="526"/>
                    <a:pt x="2306" y="1"/>
                    <a:pt x="1484" y="1"/>
                  </a:cubicBezTo>
                  <a:close/>
                  <a:moveTo>
                    <a:pt x="17256" y="754"/>
                  </a:moveTo>
                  <a:cubicBezTo>
                    <a:pt x="16435" y="754"/>
                    <a:pt x="15773" y="1279"/>
                    <a:pt x="15773" y="1918"/>
                  </a:cubicBezTo>
                  <a:cubicBezTo>
                    <a:pt x="15773" y="2557"/>
                    <a:pt x="16435" y="3082"/>
                    <a:pt x="17256" y="3082"/>
                  </a:cubicBezTo>
                  <a:cubicBezTo>
                    <a:pt x="18078" y="3082"/>
                    <a:pt x="18740" y="2557"/>
                    <a:pt x="18740" y="1918"/>
                  </a:cubicBezTo>
                  <a:cubicBezTo>
                    <a:pt x="18740" y="1279"/>
                    <a:pt x="18078" y="754"/>
                    <a:pt x="17256" y="75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41"/>
            <p:cNvSpPr/>
            <p:nvPr/>
          </p:nvSpPr>
          <p:spPr>
            <a:xfrm>
              <a:off x="1686866" y="3120731"/>
              <a:ext cx="479847" cy="50138"/>
            </a:xfrm>
            <a:custGeom>
              <a:avLst/>
              <a:gdLst/>
              <a:ahLst/>
              <a:cxnLst/>
              <a:rect l="l" t="t" r="r" b="b"/>
              <a:pathLst>
                <a:path w="17782" h="1858" extrusionOk="0">
                  <a:moveTo>
                    <a:pt x="1137" y="0"/>
                  </a:moveTo>
                  <a:cubicBezTo>
                    <a:pt x="1121" y="0"/>
                    <a:pt x="1107" y="3"/>
                    <a:pt x="1096" y="9"/>
                  </a:cubicBezTo>
                  <a:cubicBezTo>
                    <a:pt x="731" y="191"/>
                    <a:pt x="388" y="397"/>
                    <a:pt x="69" y="648"/>
                  </a:cubicBezTo>
                  <a:cubicBezTo>
                    <a:pt x="23" y="693"/>
                    <a:pt x="0" y="762"/>
                    <a:pt x="46" y="830"/>
                  </a:cubicBezTo>
                  <a:cubicBezTo>
                    <a:pt x="69" y="853"/>
                    <a:pt x="114" y="876"/>
                    <a:pt x="160" y="876"/>
                  </a:cubicBezTo>
                  <a:cubicBezTo>
                    <a:pt x="183" y="876"/>
                    <a:pt x="206" y="853"/>
                    <a:pt x="228" y="853"/>
                  </a:cubicBezTo>
                  <a:cubicBezTo>
                    <a:pt x="525" y="602"/>
                    <a:pt x="845" y="397"/>
                    <a:pt x="1187" y="237"/>
                  </a:cubicBezTo>
                  <a:cubicBezTo>
                    <a:pt x="1256" y="214"/>
                    <a:pt x="1278" y="146"/>
                    <a:pt x="1256" y="77"/>
                  </a:cubicBezTo>
                  <a:cubicBezTo>
                    <a:pt x="1238" y="26"/>
                    <a:pt x="1183" y="0"/>
                    <a:pt x="1137" y="0"/>
                  </a:cubicBezTo>
                  <a:close/>
                  <a:moveTo>
                    <a:pt x="1738" y="282"/>
                  </a:moveTo>
                  <a:cubicBezTo>
                    <a:pt x="1715" y="282"/>
                    <a:pt x="1691" y="289"/>
                    <a:pt x="1666" y="305"/>
                  </a:cubicBezTo>
                  <a:lnTo>
                    <a:pt x="753" y="853"/>
                  </a:lnTo>
                  <a:cubicBezTo>
                    <a:pt x="685" y="876"/>
                    <a:pt x="662" y="967"/>
                    <a:pt x="708" y="1013"/>
                  </a:cubicBezTo>
                  <a:cubicBezTo>
                    <a:pt x="731" y="1059"/>
                    <a:pt x="776" y="1081"/>
                    <a:pt x="822" y="1081"/>
                  </a:cubicBezTo>
                  <a:cubicBezTo>
                    <a:pt x="845" y="1081"/>
                    <a:pt x="868" y="1081"/>
                    <a:pt x="868" y="1059"/>
                  </a:cubicBezTo>
                  <a:lnTo>
                    <a:pt x="1803" y="511"/>
                  </a:lnTo>
                  <a:cubicBezTo>
                    <a:pt x="1849" y="488"/>
                    <a:pt x="1872" y="397"/>
                    <a:pt x="1849" y="351"/>
                  </a:cubicBezTo>
                  <a:cubicBezTo>
                    <a:pt x="1820" y="307"/>
                    <a:pt x="1781" y="282"/>
                    <a:pt x="1738" y="282"/>
                  </a:cubicBezTo>
                  <a:close/>
                  <a:moveTo>
                    <a:pt x="16795" y="753"/>
                  </a:moveTo>
                  <a:cubicBezTo>
                    <a:pt x="16780" y="753"/>
                    <a:pt x="16765" y="756"/>
                    <a:pt x="16754" y="762"/>
                  </a:cubicBezTo>
                  <a:cubicBezTo>
                    <a:pt x="16412" y="944"/>
                    <a:pt x="16092" y="1196"/>
                    <a:pt x="15864" y="1492"/>
                  </a:cubicBezTo>
                  <a:cubicBezTo>
                    <a:pt x="15818" y="1538"/>
                    <a:pt x="15818" y="1629"/>
                    <a:pt x="15887" y="1675"/>
                  </a:cubicBezTo>
                  <a:cubicBezTo>
                    <a:pt x="15909" y="1698"/>
                    <a:pt x="15932" y="1698"/>
                    <a:pt x="15955" y="1698"/>
                  </a:cubicBezTo>
                  <a:cubicBezTo>
                    <a:pt x="16001" y="1698"/>
                    <a:pt x="16024" y="1675"/>
                    <a:pt x="16046" y="1652"/>
                  </a:cubicBezTo>
                  <a:cubicBezTo>
                    <a:pt x="16275" y="1378"/>
                    <a:pt x="16549" y="1150"/>
                    <a:pt x="16868" y="990"/>
                  </a:cubicBezTo>
                  <a:cubicBezTo>
                    <a:pt x="16937" y="967"/>
                    <a:pt x="16959" y="899"/>
                    <a:pt x="16914" y="830"/>
                  </a:cubicBezTo>
                  <a:cubicBezTo>
                    <a:pt x="16897" y="779"/>
                    <a:pt x="16841" y="753"/>
                    <a:pt x="16795" y="753"/>
                  </a:cubicBezTo>
                  <a:close/>
                  <a:moveTo>
                    <a:pt x="17643" y="897"/>
                  </a:moveTo>
                  <a:cubicBezTo>
                    <a:pt x="17617" y="897"/>
                    <a:pt x="17593" y="904"/>
                    <a:pt x="17576" y="922"/>
                  </a:cubicBezTo>
                  <a:cubicBezTo>
                    <a:pt x="17279" y="1150"/>
                    <a:pt x="17005" y="1401"/>
                    <a:pt x="16731" y="1652"/>
                  </a:cubicBezTo>
                  <a:cubicBezTo>
                    <a:pt x="16685" y="1698"/>
                    <a:pt x="16685" y="1789"/>
                    <a:pt x="16731" y="1835"/>
                  </a:cubicBezTo>
                  <a:cubicBezTo>
                    <a:pt x="16777" y="1857"/>
                    <a:pt x="16800" y="1857"/>
                    <a:pt x="16822" y="1857"/>
                  </a:cubicBezTo>
                  <a:cubicBezTo>
                    <a:pt x="16868" y="1857"/>
                    <a:pt x="16891" y="1857"/>
                    <a:pt x="16914" y="1835"/>
                  </a:cubicBezTo>
                  <a:cubicBezTo>
                    <a:pt x="17165" y="1584"/>
                    <a:pt x="17439" y="1355"/>
                    <a:pt x="17735" y="1127"/>
                  </a:cubicBezTo>
                  <a:cubicBezTo>
                    <a:pt x="17781" y="1081"/>
                    <a:pt x="17781" y="1013"/>
                    <a:pt x="17758" y="944"/>
                  </a:cubicBezTo>
                  <a:cubicBezTo>
                    <a:pt x="17730" y="916"/>
                    <a:pt x="17684" y="897"/>
                    <a:pt x="17643" y="8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12"/>
        <p:cNvGrpSpPr/>
        <p:nvPr/>
      </p:nvGrpSpPr>
      <p:grpSpPr>
        <a:xfrm>
          <a:off x="0" y="0"/>
          <a:ext cx="0" cy="0"/>
          <a:chOff x="0" y="0"/>
          <a:chExt cx="0" cy="0"/>
        </a:xfrm>
      </p:grpSpPr>
      <p:sp>
        <p:nvSpPr>
          <p:cNvPr id="1314" name="Google Shape;1314;p52"/>
          <p:cNvSpPr txBox="1">
            <a:spLocks noGrp="1"/>
          </p:cNvSpPr>
          <p:nvPr>
            <p:ph type="title"/>
          </p:nvPr>
        </p:nvSpPr>
        <p:spPr>
          <a:xfrm>
            <a:off x="847368" y="147644"/>
            <a:ext cx="5884195" cy="572700"/>
          </a:xfrm>
          <a:prstGeom prst="rect">
            <a:avLst/>
          </a:prstGeom>
        </p:spPr>
        <p:txBody>
          <a:bodyPr spcFirstLastPara="1" wrap="square" lIns="91425" tIns="91425" rIns="91425" bIns="91425" anchor="t" anchorCtr="0">
            <a:noAutofit/>
          </a:bodyPr>
          <a:lstStyle/>
          <a:p>
            <a:pPr lvl="0"/>
            <a:r>
              <a:rPr lang="en-US" sz="4400" dirty="0"/>
              <a:t>TREATMENT</a:t>
            </a:r>
            <a:endParaRPr lang="en-US" sz="4000" dirty="0"/>
          </a:p>
        </p:txBody>
      </p:sp>
      <p:cxnSp>
        <p:nvCxnSpPr>
          <p:cNvPr id="1315" name="Google Shape;1315;p52"/>
          <p:cNvCxnSpPr/>
          <p:nvPr/>
        </p:nvCxnSpPr>
        <p:spPr>
          <a:xfrm>
            <a:off x="2357212" y="843599"/>
            <a:ext cx="3052500" cy="0"/>
          </a:xfrm>
          <a:prstGeom prst="straightConnector1">
            <a:avLst/>
          </a:prstGeom>
          <a:noFill/>
          <a:ln w="9525" cap="flat" cmpd="sng">
            <a:solidFill>
              <a:schemeClr val="dk1"/>
            </a:solidFill>
            <a:prstDash val="solid"/>
            <a:round/>
            <a:headEnd type="none" w="med" len="med"/>
            <a:tailEnd type="none" w="med" len="med"/>
          </a:ln>
        </p:spPr>
      </p:cxnSp>
      <p:grpSp>
        <p:nvGrpSpPr>
          <p:cNvPr id="1316" name="Google Shape;1316;p52"/>
          <p:cNvGrpSpPr/>
          <p:nvPr/>
        </p:nvGrpSpPr>
        <p:grpSpPr>
          <a:xfrm rot="-2519054">
            <a:off x="917013" y="839889"/>
            <a:ext cx="406843" cy="401382"/>
            <a:chOff x="8167224" y="612742"/>
            <a:chExt cx="406859" cy="401398"/>
          </a:xfrm>
        </p:grpSpPr>
        <p:sp>
          <p:nvSpPr>
            <p:cNvPr id="1317" name="Google Shape;1317;p52"/>
            <p:cNvSpPr/>
            <p:nvPr/>
          </p:nvSpPr>
          <p:spPr>
            <a:xfrm flipH="1">
              <a:off x="8198311" y="612742"/>
              <a:ext cx="336021" cy="356970"/>
            </a:xfrm>
            <a:custGeom>
              <a:avLst/>
              <a:gdLst/>
              <a:ahLst/>
              <a:cxnLst/>
              <a:rect l="l" t="t" r="r" b="b"/>
              <a:pathLst>
                <a:path w="16778" h="17824" extrusionOk="0">
                  <a:moveTo>
                    <a:pt x="8757" y="0"/>
                  </a:moveTo>
                  <a:cubicBezTo>
                    <a:pt x="7465" y="0"/>
                    <a:pt x="6167" y="257"/>
                    <a:pt x="4954" y="710"/>
                  </a:cubicBezTo>
                  <a:cubicBezTo>
                    <a:pt x="3448" y="1281"/>
                    <a:pt x="1987" y="2171"/>
                    <a:pt x="1142" y="3541"/>
                  </a:cubicBezTo>
                  <a:cubicBezTo>
                    <a:pt x="663" y="4317"/>
                    <a:pt x="389" y="5207"/>
                    <a:pt x="229" y="6120"/>
                  </a:cubicBezTo>
                  <a:cubicBezTo>
                    <a:pt x="1" y="7489"/>
                    <a:pt x="1" y="8904"/>
                    <a:pt x="24" y="10297"/>
                  </a:cubicBezTo>
                  <a:cubicBezTo>
                    <a:pt x="47" y="12556"/>
                    <a:pt x="69" y="14839"/>
                    <a:pt x="115" y="17099"/>
                  </a:cubicBezTo>
                  <a:cubicBezTo>
                    <a:pt x="2742" y="17595"/>
                    <a:pt x="5402" y="17824"/>
                    <a:pt x="8063" y="17824"/>
                  </a:cubicBezTo>
                  <a:cubicBezTo>
                    <a:pt x="10789" y="17824"/>
                    <a:pt x="13515" y="17583"/>
                    <a:pt x="16207" y="17144"/>
                  </a:cubicBezTo>
                  <a:cubicBezTo>
                    <a:pt x="16298" y="17144"/>
                    <a:pt x="16390" y="17122"/>
                    <a:pt x="16458" y="17053"/>
                  </a:cubicBezTo>
                  <a:cubicBezTo>
                    <a:pt x="16526" y="16985"/>
                    <a:pt x="16526" y="16870"/>
                    <a:pt x="16526" y="16779"/>
                  </a:cubicBezTo>
                  <a:cubicBezTo>
                    <a:pt x="16709" y="13721"/>
                    <a:pt x="16778" y="10639"/>
                    <a:pt x="16481" y="7603"/>
                  </a:cubicBezTo>
                  <a:cubicBezTo>
                    <a:pt x="16367" y="6302"/>
                    <a:pt x="16161" y="5001"/>
                    <a:pt x="15568" y="3837"/>
                  </a:cubicBezTo>
                  <a:cubicBezTo>
                    <a:pt x="14655" y="2034"/>
                    <a:pt x="12874" y="756"/>
                    <a:pt x="10911" y="254"/>
                  </a:cubicBezTo>
                  <a:cubicBezTo>
                    <a:pt x="10206" y="81"/>
                    <a:pt x="9482" y="0"/>
                    <a:pt x="87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52"/>
            <p:cNvSpPr/>
            <p:nvPr/>
          </p:nvSpPr>
          <p:spPr>
            <a:xfrm flipH="1">
              <a:off x="8284258" y="712889"/>
              <a:ext cx="165507" cy="165507"/>
            </a:xfrm>
            <a:custGeom>
              <a:avLst/>
              <a:gdLst/>
              <a:ahLst/>
              <a:cxnLst/>
              <a:rect l="l" t="t" r="r" b="b"/>
              <a:pathLst>
                <a:path w="8264" h="8264" extrusionOk="0">
                  <a:moveTo>
                    <a:pt x="2101" y="0"/>
                  </a:moveTo>
                  <a:lnTo>
                    <a:pt x="2101" y="2100"/>
                  </a:lnTo>
                  <a:lnTo>
                    <a:pt x="1" y="2100"/>
                  </a:lnTo>
                  <a:lnTo>
                    <a:pt x="1" y="6140"/>
                  </a:lnTo>
                  <a:lnTo>
                    <a:pt x="2101" y="6140"/>
                  </a:lnTo>
                  <a:lnTo>
                    <a:pt x="2101" y="8263"/>
                  </a:lnTo>
                  <a:lnTo>
                    <a:pt x="6141" y="8263"/>
                  </a:lnTo>
                  <a:lnTo>
                    <a:pt x="6141" y="6140"/>
                  </a:lnTo>
                  <a:lnTo>
                    <a:pt x="8263" y="6140"/>
                  </a:lnTo>
                  <a:lnTo>
                    <a:pt x="8263" y="2100"/>
                  </a:lnTo>
                  <a:lnTo>
                    <a:pt x="6141" y="2100"/>
                  </a:lnTo>
                  <a:lnTo>
                    <a:pt x="61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52"/>
            <p:cNvSpPr/>
            <p:nvPr/>
          </p:nvSpPr>
          <p:spPr>
            <a:xfrm flipH="1">
              <a:off x="8167224" y="940057"/>
              <a:ext cx="406859" cy="74082"/>
            </a:xfrm>
            <a:custGeom>
              <a:avLst/>
              <a:gdLst/>
              <a:ahLst/>
              <a:cxnLst/>
              <a:rect l="l" t="t" r="r" b="b"/>
              <a:pathLst>
                <a:path w="20315" h="3699" extrusionOk="0">
                  <a:moveTo>
                    <a:pt x="17325" y="0"/>
                  </a:moveTo>
                  <a:cubicBezTo>
                    <a:pt x="12554" y="69"/>
                    <a:pt x="7806" y="160"/>
                    <a:pt x="3059" y="229"/>
                  </a:cubicBezTo>
                  <a:cubicBezTo>
                    <a:pt x="2237" y="229"/>
                    <a:pt x="1461" y="411"/>
                    <a:pt x="845" y="868"/>
                  </a:cubicBezTo>
                  <a:cubicBezTo>
                    <a:pt x="548" y="1073"/>
                    <a:pt x="297" y="1370"/>
                    <a:pt x="183" y="1712"/>
                  </a:cubicBezTo>
                  <a:cubicBezTo>
                    <a:pt x="0" y="2374"/>
                    <a:pt x="479" y="3082"/>
                    <a:pt x="1073" y="3379"/>
                  </a:cubicBezTo>
                  <a:cubicBezTo>
                    <a:pt x="1689" y="3675"/>
                    <a:pt x="2420" y="3698"/>
                    <a:pt x="3104" y="3698"/>
                  </a:cubicBezTo>
                  <a:lnTo>
                    <a:pt x="14905" y="3675"/>
                  </a:lnTo>
                  <a:cubicBezTo>
                    <a:pt x="15955" y="3675"/>
                    <a:pt x="17005" y="3675"/>
                    <a:pt x="18078" y="3630"/>
                  </a:cubicBezTo>
                  <a:cubicBezTo>
                    <a:pt x="18420" y="3630"/>
                    <a:pt x="18763" y="3607"/>
                    <a:pt x="19082" y="3493"/>
                  </a:cubicBezTo>
                  <a:cubicBezTo>
                    <a:pt x="19676" y="3287"/>
                    <a:pt x="20109" y="2740"/>
                    <a:pt x="20201" y="2123"/>
                  </a:cubicBezTo>
                  <a:cubicBezTo>
                    <a:pt x="20315" y="1507"/>
                    <a:pt x="20041" y="868"/>
                    <a:pt x="19561" y="480"/>
                  </a:cubicBezTo>
                  <a:cubicBezTo>
                    <a:pt x="18945" y="0"/>
                    <a:pt x="18101" y="0"/>
                    <a:pt x="17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0" name="Google Shape;1320;p52"/>
          <p:cNvSpPr/>
          <p:nvPr/>
        </p:nvSpPr>
        <p:spPr>
          <a:xfrm rot="-6816878" flipH="1">
            <a:off x="8262189" y="3855786"/>
            <a:ext cx="122986" cy="192019"/>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52"/>
          <p:cNvSpPr/>
          <p:nvPr/>
        </p:nvSpPr>
        <p:spPr>
          <a:xfrm>
            <a:off x="6477745" y="4506253"/>
            <a:ext cx="68123" cy="64985"/>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52"/>
          <p:cNvSpPr/>
          <p:nvPr/>
        </p:nvSpPr>
        <p:spPr>
          <a:xfrm>
            <a:off x="7720204" y="4390648"/>
            <a:ext cx="174640" cy="113416"/>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52"/>
          <p:cNvSpPr/>
          <p:nvPr/>
        </p:nvSpPr>
        <p:spPr>
          <a:xfrm flipH="1">
            <a:off x="1137692" y="3022637"/>
            <a:ext cx="205140" cy="205140"/>
          </a:xfrm>
          <a:custGeom>
            <a:avLst/>
            <a:gdLst/>
            <a:ahLst/>
            <a:cxnLst/>
            <a:rect l="l" t="t" r="r" b="b"/>
            <a:pathLst>
              <a:path w="7602" h="7602" extrusionOk="0">
                <a:moveTo>
                  <a:pt x="2648" y="1"/>
                </a:moveTo>
                <a:cubicBezTo>
                  <a:pt x="2420" y="1"/>
                  <a:pt x="2237" y="183"/>
                  <a:pt x="2237" y="434"/>
                </a:cubicBezTo>
                <a:lnTo>
                  <a:pt x="2237" y="1804"/>
                </a:lnTo>
                <a:cubicBezTo>
                  <a:pt x="2237" y="2032"/>
                  <a:pt x="2032" y="2215"/>
                  <a:pt x="1804" y="2215"/>
                </a:cubicBezTo>
                <a:lnTo>
                  <a:pt x="434" y="2215"/>
                </a:lnTo>
                <a:cubicBezTo>
                  <a:pt x="206" y="2215"/>
                  <a:pt x="0" y="2420"/>
                  <a:pt x="0" y="2648"/>
                </a:cubicBezTo>
                <a:lnTo>
                  <a:pt x="0" y="4954"/>
                </a:lnTo>
                <a:cubicBezTo>
                  <a:pt x="0" y="5182"/>
                  <a:pt x="206" y="5387"/>
                  <a:pt x="434" y="5387"/>
                </a:cubicBezTo>
                <a:lnTo>
                  <a:pt x="1804" y="5387"/>
                </a:lnTo>
                <a:cubicBezTo>
                  <a:pt x="2032" y="5387"/>
                  <a:pt x="2237" y="5570"/>
                  <a:pt x="2237" y="5798"/>
                </a:cubicBezTo>
                <a:lnTo>
                  <a:pt x="2237" y="7168"/>
                </a:lnTo>
                <a:cubicBezTo>
                  <a:pt x="2237" y="7419"/>
                  <a:pt x="2420" y="7601"/>
                  <a:pt x="2648" y="7601"/>
                </a:cubicBezTo>
                <a:lnTo>
                  <a:pt x="4976" y="7601"/>
                </a:lnTo>
                <a:cubicBezTo>
                  <a:pt x="5205" y="7601"/>
                  <a:pt x="5387" y="7419"/>
                  <a:pt x="5387" y="7168"/>
                </a:cubicBezTo>
                <a:lnTo>
                  <a:pt x="5387" y="5798"/>
                </a:lnTo>
                <a:cubicBezTo>
                  <a:pt x="5387" y="5570"/>
                  <a:pt x="5570" y="5387"/>
                  <a:pt x="5798" y="5387"/>
                </a:cubicBezTo>
                <a:lnTo>
                  <a:pt x="7190" y="5387"/>
                </a:lnTo>
                <a:cubicBezTo>
                  <a:pt x="7419" y="5387"/>
                  <a:pt x="7601" y="5182"/>
                  <a:pt x="7601" y="4954"/>
                </a:cubicBezTo>
                <a:lnTo>
                  <a:pt x="7601" y="2648"/>
                </a:lnTo>
                <a:cubicBezTo>
                  <a:pt x="7601" y="2420"/>
                  <a:pt x="7419" y="2215"/>
                  <a:pt x="7190" y="2215"/>
                </a:cubicBezTo>
                <a:lnTo>
                  <a:pt x="5798" y="2215"/>
                </a:lnTo>
                <a:cubicBezTo>
                  <a:pt x="5570" y="2215"/>
                  <a:pt x="5387" y="2032"/>
                  <a:pt x="5387" y="1804"/>
                </a:cubicBezTo>
                <a:lnTo>
                  <a:pt x="5387" y="434"/>
                </a:lnTo>
                <a:cubicBezTo>
                  <a:pt x="5387" y="183"/>
                  <a:pt x="5205" y="1"/>
                  <a:pt x="49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4" name="Google Shape;1324;p52"/>
          <p:cNvGrpSpPr/>
          <p:nvPr/>
        </p:nvGrpSpPr>
        <p:grpSpPr>
          <a:xfrm rot="-9102001" flipH="1">
            <a:off x="335269" y="583833"/>
            <a:ext cx="308592" cy="389705"/>
            <a:chOff x="3311031" y="3025663"/>
            <a:chExt cx="308584" cy="389695"/>
          </a:xfrm>
        </p:grpSpPr>
        <p:sp>
          <p:nvSpPr>
            <p:cNvPr id="1325" name="Google Shape;1325;p52"/>
            <p:cNvSpPr/>
            <p:nvPr/>
          </p:nvSpPr>
          <p:spPr>
            <a:xfrm flipH="1">
              <a:off x="3311031" y="3025663"/>
              <a:ext cx="308584" cy="389695"/>
            </a:xfrm>
            <a:custGeom>
              <a:avLst/>
              <a:gdLst/>
              <a:ahLst/>
              <a:cxnLst/>
              <a:rect l="l" t="t" r="r" b="b"/>
              <a:pathLst>
                <a:path w="15408" h="19458" extrusionOk="0">
                  <a:moveTo>
                    <a:pt x="11748" y="0"/>
                  </a:moveTo>
                  <a:cubicBezTo>
                    <a:pt x="11325" y="0"/>
                    <a:pt x="10903" y="69"/>
                    <a:pt x="10501" y="209"/>
                  </a:cubicBezTo>
                  <a:cubicBezTo>
                    <a:pt x="8789" y="802"/>
                    <a:pt x="7716" y="2445"/>
                    <a:pt x="6757" y="3998"/>
                  </a:cubicBezTo>
                  <a:cubicBezTo>
                    <a:pt x="4771" y="7239"/>
                    <a:pt x="2786" y="10503"/>
                    <a:pt x="777" y="13744"/>
                  </a:cubicBezTo>
                  <a:cubicBezTo>
                    <a:pt x="1" y="15022"/>
                    <a:pt x="161" y="17008"/>
                    <a:pt x="1279" y="18263"/>
                  </a:cubicBezTo>
                  <a:cubicBezTo>
                    <a:pt x="1958" y="19027"/>
                    <a:pt x="2996" y="19458"/>
                    <a:pt x="4019" y="19458"/>
                  </a:cubicBezTo>
                  <a:cubicBezTo>
                    <a:pt x="4647" y="19458"/>
                    <a:pt x="5269" y="19295"/>
                    <a:pt x="5799" y="18948"/>
                  </a:cubicBezTo>
                  <a:cubicBezTo>
                    <a:pt x="6278" y="18629"/>
                    <a:pt x="6666" y="18218"/>
                    <a:pt x="7031" y="17761"/>
                  </a:cubicBezTo>
                  <a:cubicBezTo>
                    <a:pt x="7579" y="17099"/>
                    <a:pt x="8058" y="16392"/>
                    <a:pt x="8538" y="15661"/>
                  </a:cubicBezTo>
                  <a:cubicBezTo>
                    <a:pt x="10683" y="12443"/>
                    <a:pt x="12852" y="9225"/>
                    <a:pt x="14586" y="5755"/>
                  </a:cubicBezTo>
                  <a:cubicBezTo>
                    <a:pt x="14906" y="5116"/>
                    <a:pt x="15225" y="4431"/>
                    <a:pt x="15294" y="3701"/>
                  </a:cubicBezTo>
                  <a:cubicBezTo>
                    <a:pt x="15408" y="2537"/>
                    <a:pt x="14837" y="1327"/>
                    <a:pt x="13879" y="642"/>
                  </a:cubicBezTo>
                  <a:cubicBezTo>
                    <a:pt x="13250" y="218"/>
                    <a:pt x="12500" y="0"/>
                    <a:pt x="117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52"/>
            <p:cNvSpPr/>
            <p:nvPr/>
          </p:nvSpPr>
          <p:spPr>
            <a:xfrm flipH="1">
              <a:off x="3311033" y="3038519"/>
              <a:ext cx="285712" cy="376837"/>
            </a:xfrm>
            <a:custGeom>
              <a:avLst/>
              <a:gdLst/>
              <a:ahLst/>
              <a:cxnLst/>
              <a:rect l="l" t="t" r="r" b="b"/>
              <a:pathLst>
                <a:path w="14266" h="18816" extrusionOk="0">
                  <a:moveTo>
                    <a:pt x="12737" y="0"/>
                  </a:moveTo>
                  <a:cubicBezTo>
                    <a:pt x="12737" y="0"/>
                    <a:pt x="13262" y="2306"/>
                    <a:pt x="11641" y="4816"/>
                  </a:cubicBezTo>
                  <a:cubicBezTo>
                    <a:pt x="10020" y="7327"/>
                    <a:pt x="5181" y="15156"/>
                    <a:pt x="3903" y="16571"/>
                  </a:cubicBezTo>
                  <a:cubicBezTo>
                    <a:pt x="3155" y="17401"/>
                    <a:pt x="1970" y="17599"/>
                    <a:pt x="1100" y="17599"/>
                  </a:cubicBezTo>
                  <a:cubicBezTo>
                    <a:pt x="510" y="17599"/>
                    <a:pt x="65" y="17508"/>
                    <a:pt x="0" y="17462"/>
                  </a:cubicBezTo>
                  <a:lnTo>
                    <a:pt x="0" y="17462"/>
                  </a:lnTo>
                  <a:cubicBezTo>
                    <a:pt x="46" y="17507"/>
                    <a:pt x="91" y="17553"/>
                    <a:pt x="137" y="17621"/>
                  </a:cubicBezTo>
                  <a:cubicBezTo>
                    <a:pt x="816" y="18385"/>
                    <a:pt x="1854" y="18816"/>
                    <a:pt x="2877" y="18816"/>
                  </a:cubicBezTo>
                  <a:cubicBezTo>
                    <a:pt x="3505" y="18816"/>
                    <a:pt x="4127" y="18653"/>
                    <a:pt x="4657" y="18306"/>
                  </a:cubicBezTo>
                  <a:cubicBezTo>
                    <a:pt x="5136" y="17987"/>
                    <a:pt x="5524" y="17576"/>
                    <a:pt x="5889" y="17119"/>
                  </a:cubicBezTo>
                  <a:cubicBezTo>
                    <a:pt x="6414" y="16457"/>
                    <a:pt x="6916" y="15750"/>
                    <a:pt x="7396" y="15019"/>
                  </a:cubicBezTo>
                  <a:cubicBezTo>
                    <a:pt x="9541" y="11801"/>
                    <a:pt x="11710" y="8583"/>
                    <a:pt x="13444" y="5113"/>
                  </a:cubicBezTo>
                  <a:cubicBezTo>
                    <a:pt x="13764" y="4474"/>
                    <a:pt x="14083" y="3789"/>
                    <a:pt x="14152" y="3059"/>
                  </a:cubicBezTo>
                  <a:cubicBezTo>
                    <a:pt x="14266" y="1895"/>
                    <a:pt x="13695" y="685"/>
                    <a:pt x="12737" y="0"/>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2"/>
            <p:cNvSpPr/>
            <p:nvPr/>
          </p:nvSpPr>
          <p:spPr>
            <a:xfrm flipH="1">
              <a:off x="3397429" y="3183403"/>
              <a:ext cx="222185" cy="231938"/>
            </a:xfrm>
            <a:custGeom>
              <a:avLst/>
              <a:gdLst/>
              <a:ahLst/>
              <a:cxnLst/>
              <a:rect l="l" t="t" r="r" b="b"/>
              <a:pathLst>
                <a:path w="11094" h="11581" extrusionOk="0">
                  <a:moveTo>
                    <a:pt x="4383" y="1"/>
                  </a:moveTo>
                  <a:cubicBezTo>
                    <a:pt x="3174" y="1964"/>
                    <a:pt x="1987" y="3927"/>
                    <a:pt x="777" y="5867"/>
                  </a:cubicBezTo>
                  <a:cubicBezTo>
                    <a:pt x="1" y="7145"/>
                    <a:pt x="161" y="9131"/>
                    <a:pt x="1279" y="10386"/>
                  </a:cubicBezTo>
                  <a:cubicBezTo>
                    <a:pt x="1958" y="11150"/>
                    <a:pt x="2996" y="11581"/>
                    <a:pt x="4019" y="11581"/>
                  </a:cubicBezTo>
                  <a:cubicBezTo>
                    <a:pt x="4647" y="11581"/>
                    <a:pt x="5269" y="11418"/>
                    <a:pt x="5799" y="11071"/>
                  </a:cubicBezTo>
                  <a:cubicBezTo>
                    <a:pt x="6278" y="10752"/>
                    <a:pt x="6666" y="10341"/>
                    <a:pt x="7031" y="9884"/>
                  </a:cubicBezTo>
                  <a:cubicBezTo>
                    <a:pt x="7579" y="9222"/>
                    <a:pt x="8058" y="8515"/>
                    <a:pt x="8538" y="7784"/>
                  </a:cubicBezTo>
                  <a:cubicBezTo>
                    <a:pt x="9382" y="6506"/>
                    <a:pt x="10249" y="5228"/>
                    <a:pt x="11094" y="3927"/>
                  </a:cubicBezTo>
                  <a:lnTo>
                    <a:pt x="11094" y="3927"/>
                  </a:lnTo>
                  <a:cubicBezTo>
                    <a:pt x="10803" y="3978"/>
                    <a:pt x="10510" y="4002"/>
                    <a:pt x="10218" y="4002"/>
                  </a:cubicBezTo>
                  <a:cubicBezTo>
                    <a:pt x="9207" y="4002"/>
                    <a:pt x="8203" y="3718"/>
                    <a:pt x="7282" y="3311"/>
                  </a:cubicBezTo>
                  <a:cubicBezTo>
                    <a:pt x="6575" y="2991"/>
                    <a:pt x="5890" y="2603"/>
                    <a:pt x="5365" y="2055"/>
                  </a:cubicBezTo>
                  <a:cubicBezTo>
                    <a:pt x="4817" y="1507"/>
                    <a:pt x="4429" y="777"/>
                    <a:pt x="4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2"/>
            <p:cNvSpPr/>
            <p:nvPr/>
          </p:nvSpPr>
          <p:spPr>
            <a:xfrm flipH="1">
              <a:off x="3397432" y="3259740"/>
              <a:ext cx="199314" cy="155594"/>
            </a:xfrm>
            <a:custGeom>
              <a:avLst/>
              <a:gdLst/>
              <a:ahLst/>
              <a:cxnLst/>
              <a:rect l="l" t="t" r="r" b="b"/>
              <a:pathLst>
                <a:path w="9952" h="7769" extrusionOk="0">
                  <a:moveTo>
                    <a:pt x="7669" y="1"/>
                  </a:moveTo>
                  <a:cubicBezTo>
                    <a:pt x="6095" y="2489"/>
                    <a:pt x="4542" y="4817"/>
                    <a:pt x="3903" y="5524"/>
                  </a:cubicBezTo>
                  <a:cubicBezTo>
                    <a:pt x="3155" y="6354"/>
                    <a:pt x="1970" y="6552"/>
                    <a:pt x="1100" y="6552"/>
                  </a:cubicBezTo>
                  <a:cubicBezTo>
                    <a:pt x="510" y="6552"/>
                    <a:pt x="65" y="6461"/>
                    <a:pt x="0" y="6415"/>
                  </a:cubicBezTo>
                  <a:lnTo>
                    <a:pt x="0" y="6415"/>
                  </a:lnTo>
                  <a:cubicBezTo>
                    <a:pt x="46" y="6460"/>
                    <a:pt x="91" y="6506"/>
                    <a:pt x="137" y="6574"/>
                  </a:cubicBezTo>
                  <a:cubicBezTo>
                    <a:pt x="816" y="7338"/>
                    <a:pt x="1854" y="7769"/>
                    <a:pt x="2877" y="7769"/>
                  </a:cubicBezTo>
                  <a:cubicBezTo>
                    <a:pt x="3505" y="7769"/>
                    <a:pt x="4127" y="7606"/>
                    <a:pt x="4657" y="7259"/>
                  </a:cubicBezTo>
                  <a:cubicBezTo>
                    <a:pt x="5136" y="6940"/>
                    <a:pt x="5524" y="6529"/>
                    <a:pt x="5889" y="6072"/>
                  </a:cubicBezTo>
                  <a:cubicBezTo>
                    <a:pt x="6437" y="5410"/>
                    <a:pt x="6916" y="4703"/>
                    <a:pt x="7396" y="3972"/>
                  </a:cubicBezTo>
                  <a:cubicBezTo>
                    <a:pt x="8240" y="2694"/>
                    <a:pt x="9107" y="1416"/>
                    <a:pt x="9952" y="115"/>
                  </a:cubicBezTo>
                  <a:lnTo>
                    <a:pt x="9952" y="115"/>
                  </a:lnTo>
                  <a:cubicBezTo>
                    <a:pt x="9679" y="164"/>
                    <a:pt x="9403" y="187"/>
                    <a:pt x="9126" y="187"/>
                  </a:cubicBezTo>
                  <a:cubicBezTo>
                    <a:pt x="8639" y="187"/>
                    <a:pt x="8150" y="117"/>
                    <a:pt x="76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9" name="Google Shape;1329;p52"/>
          <p:cNvGrpSpPr/>
          <p:nvPr/>
        </p:nvGrpSpPr>
        <p:grpSpPr>
          <a:xfrm rot="654615">
            <a:off x="7038085" y="506310"/>
            <a:ext cx="1140331" cy="595198"/>
            <a:chOff x="1362021" y="1108808"/>
            <a:chExt cx="986885" cy="515106"/>
          </a:xfrm>
        </p:grpSpPr>
        <p:sp>
          <p:nvSpPr>
            <p:cNvPr id="1330" name="Google Shape;1330;p52"/>
            <p:cNvSpPr/>
            <p:nvPr/>
          </p:nvSpPr>
          <p:spPr>
            <a:xfrm flipH="1">
              <a:off x="1362021" y="1108808"/>
              <a:ext cx="147683" cy="70196"/>
            </a:xfrm>
            <a:custGeom>
              <a:avLst/>
              <a:gdLst/>
              <a:ahLst/>
              <a:cxnLst/>
              <a:rect l="l" t="t" r="r" b="b"/>
              <a:pathLst>
                <a:path w="7374" h="3505" extrusionOk="0">
                  <a:moveTo>
                    <a:pt x="7141" y="0"/>
                  </a:moveTo>
                  <a:cubicBezTo>
                    <a:pt x="7112" y="0"/>
                    <a:pt x="7083" y="6"/>
                    <a:pt x="7054" y="18"/>
                  </a:cubicBezTo>
                  <a:cubicBezTo>
                    <a:pt x="4748" y="999"/>
                    <a:pt x="2420" y="2026"/>
                    <a:pt x="137" y="3099"/>
                  </a:cubicBezTo>
                  <a:cubicBezTo>
                    <a:pt x="46" y="3145"/>
                    <a:pt x="1" y="3282"/>
                    <a:pt x="46" y="3373"/>
                  </a:cubicBezTo>
                  <a:cubicBezTo>
                    <a:pt x="69" y="3442"/>
                    <a:pt x="115" y="3464"/>
                    <a:pt x="160" y="3487"/>
                  </a:cubicBezTo>
                  <a:cubicBezTo>
                    <a:pt x="183" y="3499"/>
                    <a:pt x="212" y="3504"/>
                    <a:pt x="240" y="3504"/>
                  </a:cubicBezTo>
                  <a:cubicBezTo>
                    <a:pt x="269" y="3504"/>
                    <a:pt x="297" y="3499"/>
                    <a:pt x="320" y="3487"/>
                  </a:cubicBezTo>
                  <a:cubicBezTo>
                    <a:pt x="2603" y="2414"/>
                    <a:pt x="4908" y="1387"/>
                    <a:pt x="7236" y="406"/>
                  </a:cubicBezTo>
                  <a:cubicBezTo>
                    <a:pt x="7327" y="360"/>
                    <a:pt x="7373" y="223"/>
                    <a:pt x="7327" y="132"/>
                  </a:cubicBezTo>
                  <a:cubicBezTo>
                    <a:pt x="7294" y="47"/>
                    <a:pt x="7222" y="0"/>
                    <a:pt x="7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2"/>
            <p:cNvSpPr/>
            <p:nvPr/>
          </p:nvSpPr>
          <p:spPr>
            <a:xfrm flipH="1">
              <a:off x="1486309" y="1129214"/>
              <a:ext cx="604350" cy="382245"/>
            </a:xfrm>
            <a:custGeom>
              <a:avLst/>
              <a:gdLst/>
              <a:ahLst/>
              <a:cxnLst/>
              <a:rect l="l" t="t" r="r" b="b"/>
              <a:pathLst>
                <a:path w="30176" h="19086" extrusionOk="0">
                  <a:moveTo>
                    <a:pt x="25094" y="1"/>
                  </a:moveTo>
                  <a:cubicBezTo>
                    <a:pt x="25068" y="1"/>
                    <a:pt x="25043" y="1"/>
                    <a:pt x="25017" y="3"/>
                  </a:cubicBezTo>
                  <a:cubicBezTo>
                    <a:pt x="24698" y="26"/>
                    <a:pt x="24401" y="140"/>
                    <a:pt x="24127" y="254"/>
                  </a:cubicBezTo>
                  <a:cubicBezTo>
                    <a:pt x="16092" y="3655"/>
                    <a:pt x="8058" y="7056"/>
                    <a:pt x="1" y="10457"/>
                  </a:cubicBezTo>
                  <a:cubicBezTo>
                    <a:pt x="754" y="13333"/>
                    <a:pt x="1941" y="16278"/>
                    <a:pt x="3402" y="19085"/>
                  </a:cubicBezTo>
                  <a:cubicBezTo>
                    <a:pt x="11619" y="15136"/>
                    <a:pt x="19950" y="11461"/>
                    <a:pt x="28395" y="8015"/>
                  </a:cubicBezTo>
                  <a:cubicBezTo>
                    <a:pt x="28578" y="7946"/>
                    <a:pt x="28783" y="7855"/>
                    <a:pt x="28920" y="7718"/>
                  </a:cubicBezTo>
                  <a:cubicBezTo>
                    <a:pt x="29057" y="7535"/>
                    <a:pt x="29103" y="7330"/>
                    <a:pt x="29148" y="7125"/>
                  </a:cubicBezTo>
                  <a:cubicBezTo>
                    <a:pt x="29582" y="5367"/>
                    <a:pt x="29902" y="3587"/>
                    <a:pt x="30176" y="1806"/>
                  </a:cubicBezTo>
                  <a:cubicBezTo>
                    <a:pt x="28783" y="1281"/>
                    <a:pt x="27414" y="756"/>
                    <a:pt x="26044" y="231"/>
                  </a:cubicBezTo>
                  <a:cubicBezTo>
                    <a:pt x="25727" y="126"/>
                    <a:pt x="25411" y="1"/>
                    <a:pt x="250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2"/>
            <p:cNvSpPr/>
            <p:nvPr/>
          </p:nvSpPr>
          <p:spPr>
            <a:xfrm flipH="1">
              <a:off x="2048095" y="1364212"/>
              <a:ext cx="277501" cy="230416"/>
            </a:xfrm>
            <a:custGeom>
              <a:avLst/>
              <a:gdLst/>
              <a:ahLst/>
              <a:cxnLst/>
              <a:rect l="l" t="t" r="r" b="b"/>
              <a:pathLst>
                <a:path w="13856" h="11505" extrusionOk="0">
                  <a:moveTo>
                    <a:pt x="11253" y="0"/>
                  </a:moveTo>
                  <a:cubicBezTo>
                    <a:pt x="7510" y="1667"/>
                    <a:pt x="3744" y="3310"/>
                    <a:pt x="0" y="4976"/>
                  </a:cubicBezTo>
                  <a:cubicBezTo>
                    <a:pt x="639" y="7282"/>
                    <a:pt x="1621" y="9473"/>
                    <a:pt x="2853" y="11504"/>
                  </a:cubicBezTo>
                  <a:cubicBezTo>
                    <a:pt x="6528" y="9838"/>
                    <a:pt x="10203" y="8149"/>
                    <a:pt x="13855" y="6483"/>
                  </a:cubicBezTo>
                  <a:cubicBezTo>
                    <a:pt x="13467" y="4086"/>
                    <a:pt x="12554" y="1781"/>
                    <a:pt x="11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2"/>
            <p:cNvSpPr/>
            <p:nvPr/>
          </p:nvSpPr>
          <p:spPr>
            <a:xfrm flipH="1">
              <a:off x="1585522" y="1247464"/>
              <a:ext cx="350641" cy="192084"/>
            </a:xfrm>
            <a:custGeom>
              <a:avLst/>
              <a:gdLst/>
              <a:ahLst/>
              <a:cxnLst/>
              <a:rect l="l" t="t" r="r" b="b"/>
              <a:pathLst>
                <a:path w="17508" h="9591" extrusionOk="0">
                  <a:moveTo>
                    <a:pt x="16201" y="1"/>
                  </a:moveTo>
                  <a:cubicBezTo>
                    <a:pt x="16187" y="1"/>
                    <a:pt x="16173" y="4"/>
                    <a:pt x="16161" y="10"/>
                  </a:cubicBezTo>
                  <a:cubicBezTo>
                    <a:pt x="16115" y="33"/>
                    <a:pt x="16070" y="101"/>
                    <a:pt x="16115" y="147"/>
                  </a:cubicBezTo>
                  <a:lnTo>
                    <a:pt x="17302" y="2795"/>
                  </a:lnTo>
                  <a:cubicBezTo>
                    <a:pt x="17302" y="2817"/>
                    <a:pt x="17325" y="2840"/>
                    <a:pt x="17348" y="2840"/>
                  </a:cubicBezTo>
                  <a:cubicBezTo>
                    <a:pt x="17359" y="2852"/>
                    <a:pt x="17376" y="2857"/>
                    <a:pt x="17393" y="2857"/>
                  </a:cubicBezTo>
                  <a:cubicBezTo>
                    <a:pt x="17410" y="2857"/>
                    <a:pt x="17428" y="2852"/>
                    <a:pt x="17439" y="2840"/>
                  </a:cubicBezTo>
                  <a:cubicBezTo>
                    <a:pt x="17485" y="2817"/>
                    <a:pt x="17508" y="2772"/>
                    <a:pt x="17485" y="2703"/>
                  </a:cubicBezTo>
                  <a:lnTo>
                    <a:pt x="16298" y="56"/>
                  </a:lnTo>
                  <a:cubicBezTo>
                    <a:pt x="16281" y="22"/>
                    <a:pt x="16240" y="1"/>
                    <a:pt x="16201" y="1"/>
                  </a:cubicBezTo>
                  <a:close/>
                  <a:moveTo>
                    <a:pt x="11858" y="1503"/>
                  </a:moveTo>
                  <a:cubicBezTo>
                    <a:pt x="11838" y="1503"/>
                    <a:pt x="11818" y="1508"/>
                    <a:pt x="11801" y="1516"/>
                  </a:cubicBezTo>
                  <a:cubicBezTo>
                    <a:pt x="11756" y="1539"/>
                    <a:pt x="11733" y="1608"/>
                    <a:pt x="11778" y="1653"/>
                  </a:cubicBezTo>
                  <a:cubicBezTo>
                    <a:pt x="12281" y="2498"/>
                    <a:pt x="12691" y="3365"/>
                    <a:pt x="13011" y="4301"/>
                  </a:cubicBezTo>
                  <a:cubicBezTo>
                    <a:pt x="13011" y="4324"/>
                    <a:pt x="13034" y="4347"/>
                    <a:pt x="13057" y="4369"/>
                  </a:cubicBezTo>
                  <a:lnTo>
                    <a:pt x="13148" y="4369"/>
                  </a:lnTo>
                  <a:cubicBezTo>
                    <a:pt x="13194" y="4347"/>
                    <a:pt x="13216" y="4278"/>
                    <a:pt x="13194" y="4233"/>
                  </a:cubicBezTo>
                  <a:cubicBezTo>
                    <a:pt x="12897" y="3297"/>
                    <a:pt x="12463" y="2384"/>
                    <a:pt x="11961" y="1562"/>
                  </a:cubicBezTo>
                  <a:cubicBezTo>
                    <a:pt x="11932" y="1519"/>
                    <a:pt x="11894" y="1503"/>
                    <a:pt x="11858" y="1503"/>
                  </a:cubicBezTo>
                  <a:close/>
                  <a:moveTo>
                    <a:pt x="8052" y="3265"/>
                  </a:moveTo>
                  <a:cubicBezTo>
                    <a:pt x="8038" y="3265"/>
                    <a:pt x="8024" y="3268"/>
                    <a:pt x="8012" y="3274"/>
                  </a:cubicBezTo>
                  <a:cubicBezTo>
                    <a:pt x="7944" y="3297"/>
                    <a:pt x="7921" y="3365"/>
                    <a:pt x="7944" y="3411"/>
                  </a:cubicBezTo>
                  <a:lnTo>
                    <a:pt x="9199" y="5967"/>
                  </a:lnTo>
                  <a:cubicBezTo>
                    <a:pt x="9199" y="5990"/>
                    <a:pt x="9222" y="6013"/>
                    <a:pt x="9245" y="6036"/>
                  </a:cubicBezTo>
                  <a:cubicBezTo>
                    <a:pt x="9268" y="6036"/>
                    <a:pt x="9313" y="6036"/>
                    <a:pt x="9336" y="6013"/>
                  </a:cubicBezTo>
                  <a:cubicBezTo>
                    <a:pt x="9382" y="5990"/>
                    <a:pt x="9405" y="5944"/>
                    <a:pt x="9382" y="5876"/>
                  </a:cubicBezTo>
                  <a:lnTo>
                    <a:pt x="8149" y="3320"/>
                  </a:lnTo>
                  <a:cubicBezTo>
                    <a:pt x="8132" y="3286"/>
                    <a:pt x="8091" y="3265"/>
                    <a:pt x="8052" y="3265"/>
                  </a:cubicBezTo>
                  <a:close/>
                  <a:moveTo>
                    <a:pt x="4068" y="4888"/>
                  </a:moveTo>
                  <a:cubicBezTo>
                    <a:pt x="4058" y="4888"/>
                    <a:pt x="4049" y="4890"/>
                    <a:pt x="4041" y="4894"/>
                  </a:cubicBezTo>
                  <a:cubicBezTo>
                    <a:pt x="3972" y="4917"/>
                    <a:pt x="3949" y="4986"/>
                    <a:pt x="3972" y="5031"/>
                  </a:cubicBezTo>
                  <a:lnTo>
                    <a:pt x="4976" y="7885"/>
                  </a:lnTo>
                  <a:cubicBezTo>
                    <a:pt x="4999" y="7907"/>
                    <a:pt x="5022" y="7930"/>
                    <a:pt x="5045" y="7953"/>
                  </a:cubicBezTo>
                  <a:lnTo>
                    <a:pt x="5113" y="7953"/>
                  </a:lnTo>
                  <a:cubicBezTo>
                    <a:pt x="5182" y="7930"/>
                    <a:pt x="5205" y="7862"/>
                    <a:pt x="5182" y="7816"/>
                  </a:cubicBezTo>
                  <a:lnTo>
                    <a:pt x="4178" y="4963"/>
                  </a:lnTo>
                  <a:cubicBezTo>
                    <a:pt x="4159" y="4926"/>
                    <a:pt x="4110" y="4888"/>
                    <a:pt x="4068" y="4888"/>
                  </a:cubicBezTo>
                  <a:close/>
                  <a:moveTo>
                    <a:pt x="119" y="6392"/>
                  </a:moveTo>
                  <a:cubicBezTo>
                    <a:pt x="104" y="6392"/>
                    <a:pt x="87" y="6395"/>
                    <a:pt x="69" y="6401"/>
                  </a:cubicBezTo>
                  <a:cubicBezTo>
                    <a:pt x="23" y="6424"/>
                    <a:pt x="0" y="6469"/>
                    <a:pt x="23" y="6538"/>
                  </a:cubicBezTo>
                  <a:cubicBezTo>
                    <a:pt x="434" y="7565"/>
                    <a:pt x="936" y="8569"/>
                    <a:pt x="1507" y="9528"/>
                  </a:cubicBezTo>
                  <a:cubicBezTo>
                    <a:pt x="1507" y="9551"/>
                    <a:pt x="1530" y="9574"/>
                    <a:pt x="1553" y="9574"/>
                  </a:cubicBezTo>
                  <a:cubicBezTo>
                    <a:pt x="1564" y="9585"/>
                    <a:pt x="1581" y="9591"/>
                    <a:pt x="1598" y="9591"/>
                  </a:cubicBezTo>
                  <a:cubicBezTo>
                    <a:pt x="1615" y="9591"/>
                    <a:pt x="1632" y="9585"/>
                    <a:pt x="1644" y="9574"/>
                  </a:cubicBezTo>
                  <a:cubicBezTo>
                    <a:pt x="1690" y="9551"/>
                    <a:pt x="1712" y="9482"/>
                    <a:pt x="1690" y="9437"/>
                  </a:cubicBezTo>
                  <a:cubicBezTo>
                    <a:pt x="1119" y="8478"/>
                    <a:pt x="640" y="7474"/>
                    <a:pt x="206" y="6447"/>
                  </a:cubicBezTo>
                  <a:cubicBezTo>
                    <a:pt x="189" y="6413"/>
                    <a:pt x="160" y="6392"/>
                    <a:pt x="119" y="63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2"/>
            <p:cNvSpPr/>
            <p:nvPr/>
          </p:nvSpPr>
          <p:spPr>
            <a:xfrm flipH="1">
              <a:off x="2048099" y="1437806"/>
              <a:ext cx="245497" cy="156815"/>
            </a:xfrm>
            <a:custGeom>
              <a:avLst/>
              <a:gdLst/>
              <a:ahLst/>
              <a:cxnLst/>
              <a:rect l="l" t="t" r="r" b="b"/>
              <a:pathLst>
                <a:path w="12258" h="7830" extrusionOk="0">
                  <a:moveTo>
                    <a:pt x="11550" y="0"/>
                  </a:moveTo>
                  <a:cubicBezTo>
                    <a:pt x="7647" y="1712"/>
                    <a:pt x="3789" y="3561"/>
                    <a:pt x="0" y="5524"/>
                  </a:cubicBezTo>
                  <a:cubicBezTo>
                    <a:pt x="388" y="6300"/>
                    <a:pt x="799" y="7076"/>
                    <a:pt x="1255" y="7829"/>
                  </a:cubicBezTo>
                  <a:cubicBezTo>
                    <a:pt x="4930" y="6163"/>
                    <a:pt x="8605" y="4474"/>
                    <a:pt x="12257" y="2808"/>
                  </a:cubicBezTo>
                  <a:cubicBezTo>
                    <a:pt x="12098" y="1849"/>
                    <a:pt x="11846" y="890"/>
                    <a:pt x="1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52"/>
            <p:cNvSpPr/>
            <p:nvPr/>
          </p:nvSpPr>
          <p:spPr>
            <a:xfrm flipH="1">
              <a:off x="2011522" y="1314049"/>
              <a:ext cx="337383" cy="309865"/>
            </a:xfrm>
            <a:custGeom>
              <a:avLst/>
              <a:gdLst/>
              <a:ahLst/>
              <a:cxnLst/>
              <a:rect l="l" t="t" r="r" b="b"/>
              <a:pathLst>
                <a:path w="16846" h="15472" extrusionOk="0">
                  <a:moveTo>
                    <a:pt x="12200" y="1"/>
                  </a:moveTo>
                  <a:cubicBezTo>
                    <a:pt x="12159" y="1"/>
                    <a:pt x="12117" y="6"/>
                    <a:pt x="12075" y="17"/>
                  </a:cubicBezTo>
                  <a:cubicBezTo>
                    <a:pt x="11801" y="109"/>
                    <a:pt x="11641" y="428"/>
                    <a:pt x="11664" y="725"/>
                  </a:cubicBezTo>
                  <a:cubicBezTo>
                    <a:pt x="11687" y="999"/>
                    <a:pt x="11732" y="1296"/>
                    <a:pt x="11801" y="1478"/>
                  </a:cubicBezTo>
                  <a:cubicBezTo>
                    <a:pt x="12988" y="4423"/>
                    <a:pt x="14175" y="7390"/>
                    <a:pt x="15339" y="10334"/>
                  </a:cubicBezTo>
                  <a:cubicBezTo>
                    <a:pt x="15453" y="10608"/>
                    <a:pt x="15590" y="10928"/>
                    <a:pt x="15841" y="11110"/>
                  </a:cubicBezTo>
                  <a:cubicBezTo>
                    <a:pt x="15952" y="11199"/>
                    <a:pt x="16106" y="11250"/>
                    <a:pt x="16257" y="11250"/>
                  </a:cubicBezTo>
                  <a:cubicBezTo>
                    <a:pt x="16415" y="11250"/>
                    <a:pt x="16569" y="11194"/>
                    <a:pt x="16663" y="11065"/>
                  </a:cubicBezTo>
                  <a:cubicBezTo>
                    <a:pt x="16845" y="10859"/>
                    <a:pt x="16754" y="10540"/>
                    <a:pt x="16663" y="10266"/>
                  </a:cubicBezTo>
                  <a:cubicBezTo>
                    <a:pt x="15613" y="7070"/>
                    <a:pt x="14403" y="3920"/>
                    <a:pt x="13056" y="816"/>
                  </a:cubicBezTo>
                  <a:cubicBezTo>
                    <a:pt x="12892" y="446"/>
                    <a:pt x="12578" y="1"/>
                    <a:pt x="12200" y="1"/>
                  </a:cubicBezTo>
                  <a:close/>
                  <a:moveTo>
                    <a:pt x="636" y="5970"/>
                  </a:moveTo>
                  <a:cubicBezTo>
                    <a:pt x="615" y="5970"/>
                    <a:pt x="593" y="5971"/>
                    <a:pt x="571" y="5975"/>
                  </a:cubicBezTo>
                  <a:cubicBezTo>
                    <a:pt x="251" y="6020"/>
                    <a:pt x="46" y="6340"/>
                    <a:pt x="23" y="6637"/>
                  </a:cubicBezTo>
                  <a:cubicBezTo>
                    <a:pt x="0" y="6956"/>
                    <a:pt x="137" y="7253"/>
                    <a:pt x="251" y="7550"/>
                  </a:cubicBezTo>
                  <a:cubicBezTo>
                    <a:pt x="662" y="8486"/>
                    <a:pt x="1050" y="9421"/>
                    <a:pt x="1461" y="10380"/>
                  </a:cubicBezTo>
                  <a:cubicBezTo>
                    <a:pt x="1803" y="11179"/>
                    <a:pt x="2146" y="12001"/>
                    <a:pt x="2488" y="12799"/>
                  </a:cubicBezTo>
                  <a:cubicBezTo>
                    <a:pt x="2808" y="13598"/>
                    <a:pt x="3150" y="14397"/>
                    <a:pt x="3675" y="15082"/>
                  </a:cubicBezTo>
                  <a:cubicBezTo>
                    <a:pt x="3812" y="15265"/>
                    <a:pt x="3995" y="15447"/>
                    <a:pt x="4223" y="15470"/>
                  </a:cubicBezTo>
                  <a:cubicBezTo>
                    <a:pt x="4235" y="15471"/>
                    <a:pt x="4246" y="15471"/>
                    <a:pt x="4258" y="15471"/>
                  </a:cubicBezTo>
                  <a:cubicBezTo>
                    <a:pt x="4562" y="15471"/>
                    <a:pt x="4817" y="15185"/>
                    <a:pt x="4839" y="14877"/>
                  </a:cubicBezTo>
                  <a:cubicBezTo>
                    <a:pt x="4885" y="14557"/>
                    <a:pt x="4748" y="14237"/>
                    <a:pt x="4634" y="13941"/>
                  </a:cubicBezTo>
                  <a:cubicBezTo>
                    <a:pt x="3675" y="11727"/>
                    <a:pt x="2716" y="9490"/>
                    <a:pt x="1735" y="7276"/>
                  </a:cubicBezTo>
                  <a:cubicBezTo>
                    <a:pt x="1621" y="7025"/>
                    <a:pt x="1461" y="6751"/>
                    <a:pt x="1301" y="6477"/>
                  </a:cubicBezTo>
                  <a:cubicBezTo>
                    <a:pt x="1153" y="6223"/>
                    <a:pt x="908" y="5970"/>
                    <a:pt x="636" y="59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6" name="Google Shape;1336;p52"/>
          <p:cNvGrpSpPr/>
          <p:nvPr/>
        </p:nvGrpSpPr>
        <p:grpSpPr>
          <a:xfrm>
            <a:off x="7191933" y="3907696"/>
            <a:ext cx="150927" cy="143533"/>
            <a:chOff x="3716290" y="4256524"/>
            <a:chExt cx="150927" cy="143533"/>
          </a:xfrm>
        </p:grpSpPr>
        <p:sp>
          <p:nvSpPr>
            <p:cNvPr id="1337" name="Google Shape;1337;p52"/>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52"/>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52"/>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0" name="Google Shape;1340;p52"/>
          <p:cNvGrpSpPr/>
          <p:nvPr/>
        </p:nvGrpSpPr>
        <p:grpSpPr>
          <a:xfrm>
            <a:off x="5412370" y="1480823"/>
            <a:ext cx="2858569" cy="2815068"/>
            <a:chOff x="352211" y="568246"/>
            <a:chExt cx="3853038" cy="3794403"/>
          </a:xfrm>
        </p:grpSpPr>
        <p:sp>
          <p:nvSpPr>
            <p:cNvPr id="1341" name="Google Shape;1341;p52"/>
            <p:cNvSpPr/>
            <p:nvPr/>
          </p:nvSpPr>
          <p:spPr>
            <a:xfrm rot="795376" flipH="1">
              <a:off x="617651" y="1316546"/>
              <a:ext cx="3322157" cy="2701195"/>
            </a:xfrm>
            <a:custGeom>
              <a:avLst/>
              <a:gdLst/>
              <a:ahLst/>
              <a:cxnLst/>
              <a:rect l="l" t="t" r="r" b="b"/>
              <a:pathLst>
                <a:path w="151903" h="123510" extrusionOk="0">
                  <a:moveTo>
                    <a:pt x="85979" y="1"/>
                  </a:moveTo>
                  <a:cubicBezTo>
                    <a:pt x="83192" y="1"/>
                    <a:pt x="80401" y="216"/>
                    <a:pt x="77697" y="573"/>
                  </a:cubicBezTo>
                  <a:cubicBezTo>
                    <a:pt x="69572" y="1669"/>
                    <a:pt x="61423" y="3837"/>
                    <a:pt x="54553" y="8334"/>
                  </a:cubicBezTo>
                  <a:cubicBezTo>
                    <a:pt x="47705" y="12807"/>
                    <a:pt x="42204" y="19837"/>
                    <a:pt x="40903" y="27940"/>
                  </a:cubicBezTo>
                  <a:cubicBezTo>
                    <a:pt x="39899" y="34195"/>
                    <a:pt x="41360" y="40882"/>
                    <a:pt x="38894" y="46726"/>
                  </a:cubicBezTo>
                  <a:cubicBezTo>
                    <a:pt x="33348" y="60010"/>
                    <a:pt x="12851" y="59485"/>
                    <a:pt x="4383" y="71149"/>
                  </a:cubicBezTo>
                  <a:cubicBezTo>
                    <a:pt x="776" y="76125"/>
                    <a:pt x="0" y="83041"/>
                    <a:pt x="2442" y="88678"/>
                  </a:cubicBezTo>
                  <a:cubicBezTo>
                    <a:pt x="4862" y="94339"/>
                    <a:pt x="10408" y="98516"/>
                    <a:pt x="16503" y="99338"/>
                  </a:cubicBezTo>
                  <a:cubicBezTo>
                    <a:pt x="17558" y="99477"/>
                    <a:pt x="18632" y="99525"/>
                    <a:pt x="19713" y="99525"/>
                  </a:cubicBezTo>
                  <a:cubicBezTo>
                    <a:pt x="21984" y="99525"/>
                    <a:pt x="24291" y="99316"/>
                    <a:pt x="26535" y="99316"/>
                  </a:cubicBezTo>
                  <a:cubicBezTo>
                    <a:pt x="29164" y="99316"/>
                    <a:pt x="31707" y="99602"/>
                    <a:pt x="34010" y="100844"/>
                  </a:cubicBezTo>
                  <a:cubicBezTo>
                    <a:pt x="39168" y="103629"/>
                    <a:pt x="40949" y="110043"/>
                    <a:pt x="44669" y="114585"/>
                  </a:cubicBezTo>
                  <a:cubicBezTo>
                    <a:pt x="50413" y="121601"/>
                    <a:pt x="60120" y="123509"/>
                    <a:pt x="69351" y="123509"/>
                  </a:cubicBezTo>
                  <a:cubicBezTo>
                    <a:pt x="70391" y="123509"/>
                    <a:pt x="71426" y="123485"/>
                    <a:pt x="72448" y="123441"/>
                  </a:cubicBezTo>
                  <a:cubicBezTo>
                    <a:pt x="86143" y="122871"/>
                    <a:pt x="99747" y="119812"/>
                    <a:pt x="112392" y="114448"/>
                  </a:cubicBezTo>
                  <a:cubicBezTo>
                    <a:pt x="122230" y="110271"/>
                    <a:pt x="131679" y="100936"/>
                    <a:pt x="139417" y="91029"/>
                  </a:cubicBezTo>
                  <a:cubicBezTo>
                    <a:pt x="147132" y="81123"/>
                    <a:pt x="151903" y="68547"/>
                    <a:pt x="150784" y="56038"/>
                  </a:cubicBezTo>
                  <a:cubicBezTo>
                    <a:pt x="149688" y="43507"/>
                    <a:pt x="142065" y="31341"/>
                    <a:pt x="130515" y="26434"/>
                  </a:cubicBezTo>
                  <a:cubicBezTo>
                    <a:pt x="127457" y="25133"/>
                    <a:pt x="124147" y="24311"/>
                    <a:pt x="121339" y="22531"/>
                  </a:cubicBezTo>
                  <a:cubicBezTo>
                    <a:pt x="115702" y="18947"/>
                    <a:pt x="113031" y="12168"/>
                    <a:pt x="108238" y="7512"/>
                  </a:cubicBezTo>
                  <a:cubicBezTo>
                    <a:pt x="102437" y="1882"/>
                    <a:pt x="94226" y="1"/>
                    <a:pt x="85979" y="1"/>
                  </a:cubicBezTo>
                  <a:close/>
                </a:path>
              </a:pathLst>
            </a:custGeom>
            <a:solidFill>
              <a:srgbClr val="FFFCF2">
                <a:alpha val="4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42" name="Google Shape;1342;p52"/>
            <p:cNvSpPr/>
            <p:nvPr/>
          </p:nvSpPr>
          <p:spPr>
            <a:xfrm rot="-876773" flipH="1">
              <a:off x="3212730" y="1460677"/>
              <a:ext cx="336972" cy="830402"/>
            </a:xfrm>
            <a:custGeom>
              <a:avLst/>
              <a:gdLst/>
              <a:ahLst/>
              <a:cxnLst/>
              <a:rect l="l" t="t" r="r" b="b"/>
              <a:pathLst>
                <a:path w="15408" h="37970" extrusionOk="0">
                  <a:moveTo>
                    <a:pt x="12704" y="1"/>
                  </a:moveTo>
                  <a:cubicBezTo>
                    <a:pt x="12161" y="1"/>
                    <a:pt x="11591" y="396"/>
                    <a:pt x="11208" y="832"/>
                  </a:cubicBezTo>
                  <a:cubicBezTo>
                    <a:pt x="9884" y="2384"/>
                    <a:pt x="9450" y="4621"/>
                    <a:pt x="10112" y="6539"/>
                  </a:cubicBezTo>
                  <a:cubicBezTo>
                    <a:pt x="10226" y="6881"/>
                    <a:pt x="10340" y="7474"/>
                    <a:pt x="10500" y="8045"/>
                  </a:cubicBezTo>
                  <a:cubicBezTo>
                    <a:pt x="10592" y="8365"/>
                    <a:pt x="10728" y="8707"/>
                    <a:pt x="11025" y="8867"/>
                  </a:cubicBezTo>
                  <a:cubicBezTo>
                    <a:pt x="11126" y="8913"/>
                    <a:pt x="11235" y="8934"/>
                    <a:pt x="11347" y="8934"/>
                  </a:cubicBezTo>
                  <a:cubicBezTo>
                    <a:pt x="11563" y="8934"/>
                    <a:pt x="11788" y="8858"/>
                    <a:pt x="11984" y="8753"/>
                  </a:cubicBezTo>
                  <a:cubicBezTo>
                    <a:pt x="13057" y="8205"/>
                    <a:pt x="13650" y="6812"/>
                    <a:pt x="13308" y="5626"/>
                  </a:cubicBezTo>
                  <a:cubicBezTo>
                    <a:pt x="13194" y="5283"/>
                    <a:pt x="13011" y="4941"/>
                    <a:pt x="12965" y="4576"/>
                  </a:cubicBezTo>
                  <a:cubicBezTo>
                    <a:pt x="12851" y="3777"/>
                    <a:pt x="13308" y="3023"/>
                    <a:pt x="13604" y="2293"/>
                  </a:cubicBezTo>
                  <a:cubicBezTo>
                    <a:pt x="13901" y="1540"/>
                    <a:pt x="13901" y="490"/>
                    <a:pt x="13194" y="125"/>
                  </a:cubicBezTo>
                  <a:cubicBezTo>
                    <a:pt x="13037" y="38"/>
                    <a:pt x="12872" y="1"/>
                    <a:pt x="12704" y="1"/>
                  </a:cubicBezTo>
                  <a:close/>
                  <a:moveTo>
                    <a:pt x="12346" y="25709"/>
                  </a:moveTo>
                  <a:cubicBezTo>
                    <a:pt x="11697" y="25709"/>
                    <a:pt x="11102" y="26151"/>
                    <a:pt x="10797" y="26739"/>
                  </a:cubicBezTo>
                  <a:cubicBezTo>
                    <a:pt x="10477" y="27332"/>
                    <a:pt x="10455" y="28063"/>
                    <a:pt x="10546" y="28748"/>
                  </a:cubicBezTo>
                  <a:cubicBezTo>
                    <a:pt x="10637" y="29546"/>
                    <a:pt x="10911" y="30368"/>
                    <a:pt x="11436" y="30984"/>
                  </a:cubicBezTo>
                  <a:cubicBezTo>
                    <a:pt x="11924" y="31579"/>
                    <a:pt x="12650" y="31996"/>
                    <a:pt x="13392" y="31996"/>
                  </a:cubicBezTo>
                  <a:cubicBezTo>
                    <a:pt x="13448" y="31996"/>
                    <a:pt x="13503" y="31994"/>
                    <a:pt x="13559" y="31989"/>
                  </a:cubicBezTo>
                  <a:cubicBezTo>
                    <a:pt x="14700" y="31920"/>
                    <a:pt x="15408" y="30779"/>
                    <a:pt x="15385" y="29820"/>
                  </a:cubicBezTo>
                  <a:cubicBezTo>
                    <a:pt x="15362" y="28862"/>
                    <a:pt x="14814" y="27994"/>
                    <a:pt x="14266" y="27195"/>
                  </a:cubicBezTo>
                  <a:cubicBezTo>
                    <a:pt x="13810" y="26511"/>
                    <a:pt x="13262" y="25780"/>
                    <a:pt x="12440" y="25712"/>
                  </a:cubicBezTo>
                  <a:cubicBezTo>
                    <a:pt x="12409" y="25710"/>
                    <a:pt x="12377" y="25709"/>
                    <a:pt x="12346" y="25709"/>
                  </a:cubicBezTo>
                  <a:close/>
                  <a:moveTo>
                    <a:pt x="5673" y="4283"/>
                  </a:moveTo>
                  <a:cubicBezTo>
                    <a:pt x="5173" y="4283"/>
                    <a:pt x="4665" y="4409"/>
                    <a:pt x="4223" y="4644"/>
                  </a:cubicBezTo>
                  <a:cubicBezTo>
                    <a:pt x="3196" y="5169"/>
                    <a:pt x="2489" y="6173"/>
                    <a:pt x="1941" y="7201"/>
                  </a:cubicBezTo>
                  <a:cubicBezTo>
                    <a:pt x="480" y="9962"/>
                    <a:pt x="1" y="13158"/>
                    <a:pt x="69" y="16285"/>
                  </a:cubicBezTo>
                  <a:cubicBezTo>
                    <a:pt x="229" y="24571"/>
                    <a:pt x="4178" y="32696"/>
                    <a:pt x="10569" y="37969"/>
                  </a:cubicBezTo>
                  <a:cubicBezTo>
                    <a:pt x="10578" y="37969"/>
                    <a:pt x="10588" y="37969"/>
                    <a:pt x="10598" y="37969"/>
                  </a:cubicBezTo>
                  <a:cubicBezTo>
                    <a:pt x="11497" y="37969"/>
                    <a:pt x="12211" y="36932"/>
                    <a:pt x="12121" y="36029"/>
                  </a:cubicBezTo>
                  <a:cubicBezTo>
                    <a:pt x="12030" y="35116"/>
                    <a:pt x="11413" y="34363"/>
                    <a:pt x="10797" y="33655"/>
                  </a:cubicBezTo>
                  <a:cubicBezTo>
                    <a:pt x="7487" y="29798"/>
                    <a:pt x="4200" y="25347"/>
                    <a:pt x="4178" y="20257"/>
                  </a:cubicBezTo>
                  <a:cubicBezTo>
                    <a:pt x="4155" y="16468"/>
                    <a:pt x="5981" y="12930"/>
                    <a:pt x="7442" y="9415"/>
                  </a:cubicBezTo>
                  <a:cubicBezTo>
                    <a:pt x="8058" y="7977"/>
                    <a:pt x="8537" y="6128"/>
                    <a:pt x="7442" y="4986"/>
                  </a:cubicBezTo>
                  <a:cubicBezTo>
                    <a:pt x="6986" y="4505"/>
                    <a:pt x="6337" y="4283"/>
                    <a:pt x="5673" y="4283"/>
                  </a:cubicBezTo>
                  <a:close/>
                </a:path>
              </a:pathLst>
            </a:custGeom>
            <a:solidFill>
              <a:srgbClr val="FFFCF2">
                <a:alpha val="4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52"/>
            <p:cNvSpPr/>
            <p:nvPr/>
          </p:nvSpPr>
          <p:spPr>
            <a:xfrm rot="-775882" flipH="1">
              <a:off x="958400" y="769759"/>
              <a:ext cx="1870428" cy="612953"/>
            </a:xfrm>
            <a:custGeom>
              <a:avLst/>
              <a:gdLst/>
              <a:ahLst/>
              <a:cxnLst/>
              <a:rect l="l" t="t" r="r" b="b"/>
              <a:pathLst>
                <a:path w="93379" h="30601" extrusionOk="0">
                  <a:moveTo>
                    <a:pt x="23387" y="1"/>
                  </a:moveTo>
                  <a:cubicBezTo>
                    <a:pt x="18934" y="1"/>
                    <a:pt x="14513" y="646"/>
                    <a:pt x="10272" y="2087"/>
                  </a:cubicBezTo>
                  <a:cubicBezTo>
                    <a:pt x="7054" y="3183"/>
                    <a:pt x="3812" y="4849"/>
                    <a:pt x="1941" y="7679"/>
                  </a:cubicBezTo>
                  <a:cubicBezTo>
                    <a:pt x="69" y="10532"/>
                    <a:pt x="1" y="14778"/>
                    <a:pt x="2557" y="17038"/>
                  </a:cubicBezTo>
                  <a:cubicBezTo>
                    <a:pt x="4293" y="18562"/>
                    <a:pt x="6736" y="18869"/>
                    <a:pt x="9067" y="18869"/>
                  </a:cubicBezTo>
                  <a:cubicBezTo>
                    <a:pt x="9249" y="18869"/>
                    <a:pt x="9430" y="18867"/>
                    <a:pt x="9610" y="18864"/>
                  </a:cubicBezTo>
                  <a:cubicBezTo>
                    <a:pt x="15682" y="18727"/>
                    <a:pt x="21685" y="17426"/>
                    <a:pt x="27733" y="17426"/>
                  </a:cubicBezTo>
                  <a:cubicBezTo>
                    <a:pt x="36886" y="17426"/>
                    <a:pt x="45606" y="20393"/>
                    <a:pt x="54028" y="23680"/>
                  </a:cubicBezTo>
                  <a:cubicBezTo>
                    <a:pt x="58251" y="25346"/>
                    <a:pt x="62496" y="27560"/>
                    <a:pt x="66856" y="28793"/>
                  </a:cubicBezTo>
                  <a:cubicBezTo>
                    <a:pt x="70246" y="29736"/>
                    <a:pt x="74852" y="30600"/>
                    <a:pt x="79257" y="30600"/>
                  </a:cubicBezTo>
                  <a:cubicBezTo>
                    <a:pt x="82742" y="30600"/>
                    <a:pt x="86101" y="30059"/>
                    <a:pt x="88631" y="28587"/>
                  </a:cubicBezTo>
                  <a:cubicBezTo>
                    <a:pt x="91507" y="26921"/>
                    <a:pt x="93379" y="23018"/>
                    <a:pt x="91690" y="20142"/>
                  </a:cubicBezTo>
                  <a:cubicBezTo>
                    <a:pt x="90617" y="18339"/>
                    <a:pt x="88449" y="17426"/>
                    <a:pt x="86372" y="17220"/>
                  </a:cubicBezTo>
                  <a:cubicBezTo>
                    <a:pt x="85885" y="17167"/>
                    <a:pt x="85399" y="17146"/>
                    <a:pt x="84913" y="17146"/>
                  </a:cubicBezTo>
                  <a:cubicBezTo>
                    <a:pt x="83300" y="17146"/>
                    <a:pt x="81686" y="17378"/>
                    <a:pt x="80072" y="17448"/>
                  </a:cubicBezTo>
                  <a:cubicBezTo>
                    <a:pt x="79696" y="17464"/>
                    <a:pt x="79322" y="17472"/>
                    <a:pt x="78950" y="17472"/>
                  </a:cubicBezTo>
                  <a:cubicBezTo>
                    <a:pt x="67521" y="17472"/>
                    <a:pt x="57406" y="10172"/>
                    <a:pt x="46907" y="5420"/>
                  </a:cubicBezTo>
                  <a:cubicBezTo>
                    <a:pt x="39550" y="2101"/>
                    <a:pt x="31418" y="1"/>
                    <a:pt x="23387" y="1"/>
                  </a:cubicBezTo>
                  <a:close/>
                </a:path>
              </a:pathLst>
            </a:custGeom>
            <a:solidFill>
              <a:srgbClr val="FFFCF2">
                <a:alpha val="4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4" name="Google Shape;1344;p52"/>
          <p:cNvSpPr/>
          <p:nvPr/>
        </p:nvSpPr>
        <p:spPr>
          <a:xfrm>
            <a:off x="2357212" y="2069601"/>
            <a:ext cx="159351" cy="134197"/>
          </a:xfrm>
          <a:custGeom>
            <a:avLst/>
            <a:gdLst/>
            <a:ahLst/>
            <a:cxnLst/>
            <a:rect l="l" t="t" r="r" b="b"/>
            <a:pathLst>
              <a:path w="8793" h="7405" extrusionOk="0">
                <a:moveTo>
                  <a:pt x="6401" y="217"/>
                </a:moveTo>
                <a:cubicBezTo>
                  <a:pt x="6524" y="217"/>
                  <a:pt x="6647" y="228"/>
                  <a:pt x="6767" y="255"/>
                </a:cubicBezTo>
                <a:cubicBezTo>
                  <a:pt x="7029" y="320"/>
                  <a:pt x="7316" y="477"/>
                  <a:pt x="7473" y="725"/>
                </a:cubicBezTo>
                <a:cubicBezTo>
                  <a:pt x="5082" y="1822"/>
                  <a:pt x="2744" y="3064"/>
                  <a:pt x="510" y="4435"/>
                </a:cubicBezTo>
                <a:cubicBezTo>
                  <a:pt x="615" y="4122"/>
                  <a:pt x="784" y="3847"/>
                  <a:pt x="902" y="3691"/>
                </a:cubicBezTo>
                <a:cubicBezTo>
                  <a:pt x="1777" y="2397"/>
                  <a:pt x="3044" y="1365"/>
                  <a:pt x="4481" y="738"/>
                </a:cubicBezTo>
                <a:cubicBezTo>
                  <a:pt x="4821" y="595"/>
                  <a:pt x="5174" y="464"/>
                  <a:pt x="5526" y="359"/>
                </a:cubicBezTo>
                <a:cubicBezTo>
                  <a:pt x="5796" y="285"/>
                  <a:pt x="6098" y="217"/>
                  <a:pt x="6401" y="217"/>
                </a:cubicBezTo>
                <a:close/>
                <a:moveTo>
                  <a:pt x="7564" y="921"/>
                </a:moveTo>
                <a:cubicBezTo>
                  <a:pt x="7564" y="960"/>
                  <a:pt x="7577" y="986"/>
                  <a:pt x="7577" y="1013"/>
                </a:cubicBezTo>
                <a:cubicBezTo>
                  <a:pt x="7630" y="1313"/>
                  <a:pt x="7499" y="1613"/>
                  <a:pt x="7368" y="1875"/>
                </a:cubicBezTo>
                <a:cubicBezTo>
                  <a:pt x="7055" y="2489"/>
                  <a:pt x="6715" y="3024"/>
                  <a:pt x="6506" y="3246"/>
                </a:cubicBezTo>
                <a:cubicBezTo>
                  <a:pt x="5461" y="4331"/>
                  <a:pt x="4181" y="5206"/>
                  <a:pt x="2783" y="5781"/>
                </a:cubicBezTo>
                <a:cubicBezTo>
                  <a:pt x="2404" y="5924"/>
                  <a:pt x="1999" y="6068"/>
                  <a:pt x="1581" y="6068"/>
                </a:cubicBezTo>
                <a:cubicBezTo>
                  <a:pt x="1150" y="6055"/>
                  <a:pt x="758" y="5872"/>
                  <a:pt x="562" y="5572"/>
                </a:cubicBezTo>
                <a:cubicBezTo>
                  <a:pt x="392" y="5323"/>
                  <a:pt x="379" y="5023"/>
                  <a:pt x="432" y="4749"/>
                </a:cubicBezTo>
                <a:cubicBezTo>
                  <a:pt x="2705" y="3325"/>
                  <a:pt x="5108" y="2045"/>
                  <a:pt x="7564" y="921"/>
                </a:cubicBezTo>
                <a:close/>
                <a:moveTo>
                  <a:pt x="7812" y="1222"/>
                </a:moveTo>
                <a:cubicBezTo>
                  <a:pt x="8021" y="1587"/>
                  <a:pt x="8244" y="1966"/>
                  <a:pt x="8440" y="2345"/>
                </a:cubicBezTo>
                <a:cubicBezTo>
                  <a:pt x="8505" y="2463"/>
                  <a:pt x="8557" y="2567"/>
                  <a:pt x="8570" y="2672"/>
                </a:cubicBezTo>
                <a:cubicBezTo>
                  <a:pt x="8570" y="2802"/>
                  <a:pt x="8518" y="2920"/>
                  <a:pt x="8466" y="3037"/>
                </a:cubicBezTo>
                <a:cubicBezTo>
                  <a:pt x="8335" y="3312"/>
                  <a:pt x="8178" y="3573"/>
                  <a:pt x="7943" y="3887"/>
                </a:cubicBezTo>
                <a:cubicBezTo>
                  <a:pt x="6924" y="5258"/>
                  <a:pt x="5474" y="6316"/>
                  <a:pt x="3867" y="6878"/>
                </a:cubicBezTo>
                <a:cubicBezTo>
                  <a:pt x="3384" y="7035"/>
                  <a:pt x="2966" y="7139"/>
                  <a:pt x="2561" y="7178"/>
                </a:cubicBezTo>
                <a:cubicBezTo>
                  <a:pt x="2463" y="7187"/>
                  <a:pt x="2370" y="7191"/>
                  <a:pt x="2281" y="7191"/>
                </a:cubicBezTo>
                <a:cubicBezTo>
                  <a:pt x="1943" y="7191"/>
                  <a:pt x="1671" y="7130"/>
                  <a:pt x="1464" y="6996"/>
                </a:cubicBezTo>
                <a:cubicBezTo>
                  <a:pt x="1150" y="6787"/>
                  <a:pt x="967" y="6447"/>
                  <a:pt x="797" y="6081"/>
                </a:cubicBezTo>
                <a:lnTo>
                  <a:pt x="797" y="6081"/>
                </a:lnTo>
                <a:cubicBezTo>
                  <a:pt x="1019" y="6199"/>
                  <a:pt x="1294" y="6277"/>
                  <a:pt x="1581" y="6277"/>
                </a:cubicBezTo>
                <a:cubicBezTo>
                  <a:pt x="1599" y="6278"/>
                  <a:pt x="1617" y="6278"/>
                  <a:pt x="1635" y="6278"/>
                </a:cubicBezTo>
                <a:cubicBezTo>
                  <a:pt x="2074" y="6278"/>
                  <a:pt x="2510" y="6127"/>
                  <a:pt x="2861" y="5977"/>
                </a:cubicBezTo>
                <a:cubicBezTo>
                  <a:pt x="2953" y="5951"/>
                  <a:pt x="3031" y="5911"/>
                  <a:pt x="3110" y="5872"/>
                </a:cubicBezTo>
                <a:cubicBezTo>
                  <a:pt x="4442" y="5297"/>
                  <a:pt x="5670" y="4435"/>
                  <a:pt x="6663" y="3390"/>
                </a:cubicBezTo>
                <a:cubicBezTo>
                  <a:pt x="6937" y="3116"/>
                  <a:pt x="7303" y="2476"/>
                  <a:pt x="7564" y="1966"/>
                </a:cubicBezTo>
                <a:cubicBezTo>
                  <a:pt x="7682" y="1744"/>
                  <a:pt x="7786" y="1496"/>
                  <a:pt x="7812" y="1222"/>
                </a:cubicBezTo>
                <a:close/>
                <a:moveTo>
                  <a:pt x="6387" y="0"/>
                </a:moveTo>
                <a:cubicBezTo>
                  <a:pt x="6066" y="0"/>
                  <a:pt x="5754" y="69"/>
                  <a:pt x="5474" y="150"/>
                </a:cubicBezTo>
                <a:cubicBezTo>
                  <a:pt x="3567" y="686"/>
                  <a:pt x="1829" y="1927"/>
                  <a:pt x="719" y="3560"/>
                </a:cubicBezTo>
                <a:cubicBezTo>
                  <a:pt x="419" y="4004"/>
                  <a:pt x="1" y="4788"/>
                  <a:pt x="262" y="5467"/>
                </a:cubicBezTo>
                <a:lnTo>
                  <a:pt x="275" y="5532"/>
                </a:lnTo>
                <a:cubicBezTo>
                  <a:pt x="392" y="5702"/>
                  <a:pt x="471" y="5898"/>
                  <a:pt x="562" y="6081"/>
                </a:cubicBezTo>
                <a:cubicBezTo>
                  <a:pt x="758" y="6499"/>
                  <a:pt x="954" y="6917"/>
                  <a:pt x="1346" y="7178"/>
                </a:cubicBezTo>
                <a:cubicBezTo>
                  <a:pt x="1581" y="7331"/>
                  <a:pt x="1879" y="7405"/>
                  <a:pt x="2253" y="7405"/>
                </a:cubicBezTo>
                <a:cubicBezTo>
                  <a:pt x="2358" y="7405"/>
                  <a:pt x="2470" y="7399"/>
                  <a:pt x="2587" y="7387"/>
                </a:cubicBezTo>
                <a:cubicBezTo>
                  <a:pt x="3005" y="7348"/>
                  <a:pt x="3449" y="7244"/>
                  <a:pt x="3933" y="7074"/>
                </a:cubicBezTo>
                <a:cubicBezTo>
                  <a:pt x="4155" y="7009"/>
                  <a:pt x="4364" y="6917"/>
                  <a:pt x="4573" y="6826"/>
                </a:cubicBezTo>
                <a:cubicBezTo>
                  <a:pt x="5971" y="6225"/>
                  <a:pt x="7212" y="5245"/>
                  <a:pt x="8113" y="4017"/>
                </a:cubicBezTo>
                <a:cubicBezTo>
                  <a:pt x="8361" y="3704"/>
                  <a:pt x="8531" y="3416"/>
                  <a:pt x="8662" y="3129"/>
                </a:cubicBezTo>
                <a:cubicBezTo>
                  <a:pt x="8727" y="2985"/>
                  <a:pt x="8792" y="2828"/>
                  <a:pt x="8779" y="2659"/>
                </a:cubicBezTo>
                <a:cubicBezTo>
                  <a:pt x="8766" y="2502"/>
                  <a:pt x="8701" y="2358"/>
                  <a:pt x="8635" y="2241"/>
                </a:cubicBezTo>
                <a:cubicBezTo>
                  <a:pt x="8309" y="1627"/>
                  <a:pt x="7956" y="1026"/>
                  <a:pt x="7577" y="438"/>
                </a:cubicBezTo>
                <a:cubicBezTo>
                  <a:pt x="7551" y="399"/>
                  <a:pt x="7512" y="386"/>
                  <a:pt x="7473" y="386"/>
                </a:cubicBezTo>
                <a:cubicBezTo>
                  <a:pt x="7277" y="216"/>
                  <a:pt x="7042" y="98"/>
                  <a:pt x="6820" y="46"/>
                </a:cubicBezTo>
                <a:cubicBezTo>
                  <a:pt x="6675" y="14"/>
                  <a:pt x="6530" y="0"/>
                  <a:pt x="6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5" name="Google Shape;1345;p52"/>
          <p:cNvGrpSpPr/>
          <p:nvPr/>
        </p:nvGrpSpPr>
        <p:grpSpPr>
          <a:xfrm>
            <a:off x="5876888" y="4788053"/>
            <a:ext cx="203389" cy="142171"/>
            <a:chOff x="924525" y="3688775"/>
            <a:chExt cx="280575" cy="196125"/>
          </a:xfrm>
        </p:grpSpPr>
        <p:sp>
          <p:nvSpPr>
            <p:cNvPr id="1346" name="Google Shape;1346;p52"/>
            <p:cNvSpPr/>
            <p:nvPr/>
          </p:nvSpPr>
          <p:spPr>
            <a:xfrm>
              <a:off x="924525" y="3688775"/>
              <a:ext cx="280575" cy="196125"/>
            </a:xfrm>
            <a:custGeom>
              <a:avLst/>
              <a:gdLst/>
              <a:ahLst/>
              <a:cxnLst/>
              <a:rect l="l" t="t" r="r" b="b"/>
              <a:pathLst>
                <a:path w="11223" h="7845" extrusionOk="0">
                  <a:moveTo>
                    <a:pt x="2334" y="1"/>
                  </a:moveTo>
                  <a:cubicBezTo>
                    <a:pt x="1776" y="1"/>
                    <a:pt x="1191" y="213"/>
                    <a:pt x="784" y="619"/>
                  </a:cubicBezTo>
                  <a:cubicBezTo>
                    <a:pt x="131" y="1259"/>
                    <a:pt x="1" y="2383"/>
                    <a:pt x="549" y="3114"/>
                  </a:cubicBezTo>
                  <a:cubicBezTo>
                    <a:pt x="732" y="3375"/>
                    <a:pt x="980" y="3571"/>
                    <a:pt x="1229" y="3754"/>
                  </a:cubicBezTo>
                  <a:cubicBezTo>
                    <a:pt x="1621" y="4029"/>
                    <a:pt x="2026" y="4277"/>
                    <a:pt x="2430" y="4512"/>
                  </a:cubicBezTo>
                  <a:cubicBezTo>
                    <a:pt x="4259" y="5596"/>
                    <a:pt x="6101" y="6680"/>
                    <a:pt x="8061" y="7530"/>
                  </a:cubicBezTo>
                  <a:cubicBezTo>
                    <a:pt x="8427" y="7686"/>
                    <a:pt x="8805" y="7830"/>
                    <a:pt x="9197" y="7843"/>
                  </a:cubicBezTo>
                  <a:cubicBezTo>
                    <a:pt x="9220" y="7844"/>
                    <a:pt x="9243" y="7844"/>
                    <a:pt x="9265" y="7844"/>
                  </a:cubicBezTo>
                  <a:cubicBezTo>
                    <a:pt x="9895" y="7844"/>
                    <a:pt x="10502" y="7497"/>
                    <a:pt x="10830" y="6968"/>
                  </a:cubicBezTo>
                  <a:cubicBezTo>
                    <a:pt x="11170" y="6419"/>
                    <a:pt x="11222" y="5701"/>
                    <a:pt x="10974" y="5100"/>
                  </a:cubicBezTo>
                  <a:cubicBezTo>
                    <a:pt x="10595" y="4185"/>
                    <a:pt x="9655" y="3650"/>
                    <a:pt x="8779" y="3179"/>
                  </a:cubicBezTo>
                  <a:cubicBezTo>
                    <a:pt x="6924" y="2187"/>
                    <a:pt x="5082" y="1194"/>
                    <a:pt x="3227" y="214"/>
                  </a:cubicBezTo>
                  <a:cubicBezTo>
                    <a:pt x="2965" y="71"/>
                    <a:pt x="2654" y="1"/>
                    <a:pt x="23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52"/>
            <p:cNvSpPr/>
            <p:nvPr/>
          </p:nvSpPr>
          <p:spPr>
            <a:xfrm>
              <a:off x="924525" y="3702275"/>
              <a:ext cx="270775" cy="182625"/>
            </a:xfrm>
            <a:custGeom>
              <a:avLst/>
              <a:gdLst/>
              <a:ahLst/>
              <a:cxnLst/>
              <a:rect l="l" t="t" r="r" b="b"/>
              <a:pathLst>
                <a:path w="10831" h="7305" extrusionOk="0">
                  <a:moveTo>
                    <a:pt x="863" y="1"/>
                  </a:moveTo>
                  <a:lnTo>
                    <a:pt x="863" y="1"/>
                  </a:lnTo>
                  <a:cubicBezTo>
                    <a:pt x="837" y="27"/>
                    <a:pt x="811" y="53"/>
                    <a:pt x="784" y="79"/>
                  </a:cubicBezTo>
                  <a:cubicBezTo>
                    <a:pt x="131" y="719"/>
                    <a:pt x="1" y="1843"/>
                    <a:pt x="549" y="2574"/>
                  </a:cubicBezTo>
                  <a:cubicBezTo>
                    <a:pt x="732" y="2835"/>
                    <a:pt x="980" y="3031"/>
                    <a:pt x="1229" y="3214"/>
                  </a:cubicBezTo>
                  <a:cubicBezTo>
                    <a:pt x="1621" y="3489"/>
                    <a:pt x="2026" y="3737"/>
                    <a:pt x="2430" y="3972"/>
                  </a:cubicBezTo>
                  <a:cubicBezTo>
                    <a:pt x="4259" y="5056"/>
                    <a:pt x="6101" y="6140"/>
                    <a:pt x="8061" y="6990"/>
                  </a:cubicBezTo>
                  <a:cubicBezTo>
                    <a:pt x="8427" y="7146"/>
                    <a:pt x="8805" y="7290"/>
                    <a:pt x="9197" y="7303"/>
                  </a:cubicBezTo>
                  <a:cubicBezTo>
                    <a:pt x="9220" y="7304"/>
                    <a:pt x="9243" y="7304"/>
                    <a:pt x="9265" y="7304"/>
                  </a:cubicBezTo>
                  <a:cubicBezTo>
                    <a:pt x="9895" y="7304"/>
                    <a:pt x="10502" y="6957"/>
                    <a:pt x="10830" y="6428"/>
                  </a:cubicBezTo>
                  <a:lnTo>
                    <a:pt x="10830" y="6428"/>
                  </a:lnTo>
                  <a:cubicBezTo>
                    <a:pt x="10830" y="6428"/>
                    <a:pt x="10551" y="6510"/>
                    <a:pt x="10103" y="6510"/>
                  </a:cubicBezTo>
                  <a:cubicBezTo>
                    <a:pt x="9608" y="6510"/>
                    <a:pt x="8907" y="6409"/>
                    <a:pt x="8152" y="5984"/>
                  </a:cubicBezTo>
                  <a:cubicBezTo>
                    <a:pt x="6728" y="5174"/>
                    <a:pt x="2287" y="2770"/>
                    <a:pt x="1464" y="2117"/>
                  </a:cubicBezTo>
                  <a:cubicBezTo>
                    <a:pt x="667" y="1477"/>
                    <a:pt x="811" y="92"/>
                    <a:pt x="8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52"/>
            <p:cNvSpPr/>
            <p:nvPr/>
          </p:nvSpPr>
          <p:spPr>
            <a:xfrm>
              <a:off x="924525" y="3688775"/>
              <a:ext cx="164300" cy="144825"/>
            </a:xfrm>
            <a:custGeom>
              <a:avLst/>
              <a:gdLst/>
              <a:ahLst/>
              <a:cxnLst/>
              <a:rect l="l" t="t" r="r" b="b"/>
              <a:pathLst>
                <a:path w="6572" h="5793" extrusionOk="0">
                  <a:moveTo>
                    <a:pt x="2334" y="1"/>
                  </a:moveTo>
                  <a:cubicBezTo>
                    <a:pt x="1776" y="1"/>
                    <a:pt x="1191" y="213"/>
                    <a:pt x="784" y="619"/>
                  </a:cubicBezTo>
                  <a:cubicBezTo>
                    <a:pt x="131" y="1259"/>
                    <a:pt x="1" y="2383"/>
                    <a:pt x="549" y="3114"/>
                  </a:cubicBezTo>
                  <a:cubicBezTo>
                    <a:pt x="732" y="3375"/>
                    <a:pt x="980" y="3571"/>
                    <a:pt x="1229" y="3754"/>
                  </a:cubicBezTo>
                  <a:cubicBezTo>
                    <a:pt x="1621" y="4029"/>
                    <a:pt x="2026" y="4277"/>
                    <a:pt x="2430" y="4512"/>
                  </a:cubicBezTo>
                  <a:cubicBezTo>
                    <a:pt x="3162" y="4943"/>
                    <a:pt x="3894" y="5374"/>
                    <a:pt x="4625" y="5792"/>
                  </a:cubicBezTo>
                  <a:cubicBezTo>
                    <a:pt x="4468" y="5100"/>
                    <a:pt x="4599" y="4355"/>
                    <a:pt x="4847" y="3689"/>
                  </a:cubicBezTo>
                  <a:cubicBezTo>
                    <a:pt x="4991" y="3297"/>
                    <a:pt x="5187" y="2905"/>
                    <a:pt x="5474" y="2592"/>
                  </a:cubicBezTo>
                  <a:cubicBezTo>
                    <a:pt x="5762" y="2278"/>
                    <a:pt x="6140" y="2043"/>
                    <a:pt x="6572" y="2017"/>
                  </a:cubicBezTo>
                  <a:lnTo>
                    <a:pt x="6572" y="1991"/>
                  </a:lnTo>
                  <a:cubicBezTo>
                    <a:pt x="5461" y="1403"/>
                    <a:pt x="4351" y="802"/>
                    <a:pt x="3227" y="214"/>
                  </a:cubicBezTo>
                  <a:cubicBezTo>
                    <a:pt x="2965" y="71"/>
                    <a:pt x="2654" y="1"/>
                    <a:pt x="2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52"/>
            <p:cNvSpPr/>
            <p:nvPr/>
          </p:nvSpPr>
          <p:spPr>
            <a:xfrm>
              <a:off x="929750" y="3702275"/>
              <a:ext cx="110425" cy="131325"/>
            </a:xfrm>
            <a:custGeom>
              <a:avLst/>
              <a:gdLst/>
              <a:ahLst/>
              <a:cxnLst/>
              <a:rect l="l" t="t" r="r" b="b"/>
              <a:pathLst>
                <a:path w="4417" h="5253" extrusionOk="0">
                  <a:moveTo>
                    <a:pt x="654" y="1"/>
                  </a:moveTo>
                  <a:lnTo>
                    <a:pt x="654" y="1"/>
                  </a:lnTo>
                  <a:cubicBezTo>
                    <a:pt x="628" y="27"/>
                    <a:pt x="602" y="53"/>
                    <a:pt x="575" y="79"/>
                  </a:cubicBezTo>
                  <a:cubicBezTo>
                    <a:pt x="197" y="445"/>
                    <a:pt x="1" y="967"/>
                    <a:pt x="1" y="1490"/>
                  </a:cubicBezTo>
                  <a:cubicBezTo>
                    <a:pt x="1" y="1882"/>
                    <a:pt x="105" y="2261"/>
                    <a:pt x="340" y="2574"/>
                  </a:cubicBezTo>
                  <a:cubicBezTo>
                    <a:pt x="523" y="2835"/>
                    <a:pt x="771" y="3031"/>
                    <a:pt x="1020" y="3214"/>
                  </a:cubicBezTo>
                  <a:cubicBezTo>
                    <a:pt x="1412" y="3489"/>
                    <a:pt x="1817" y="3737"/>
                    <a:pt x="2221" y="3972"/>
                  </a:cubicBezTo>
                  <a:cubicBezTo>
                    <a:pt x="2953" y="4403"/>
                    <a:pt x="3685" y="4834"/>
                    <a:pt x="4416" y="5252"/>
                  </a:cubicBezTo>
                  <a:cubicBezTo>
                    <a:pt x="4416" y="5252"/>
                    <a:pt x="4416" y="5252"/>
                    <a:pt x="4416" y="5239"/>
                  </a:cubicBezTo>
                  <a:cubicBezTo>
                    <a:pt x="4416" y="5239"/>
                    <a:pt x="4416" y="5239"/>
                    <a:pt x="4416" y="5226"/>
                  </a:cubicBezTo>
                  <a:cubicBezTo>
                    <a:pt x="4416" y="5226"/>
                    <a:pt x="4416" y="5213"/>
                    <a:pt x="4416" y="5213"/>
                  </a:cubicBezTo>
                  <a:cubicBezTo>
                    <a:pt x="4325" y="4821"/>
                    <a:pt x="4338" y="4403"/>
                    <a:pt x="4403" y="4011"/>
                  </a:cubicBezTo>
                  <a:cubicBezTo>
                    <a:pt x="3005" y="3214"/>
                    <a:pt x="1673" y="2443"/>
                    <a:pt x="1255" y="2117"/>
                  </a:cubicBezTo>
                  <a:cubicBezTo>
                    <a:pt x="458" y="1477"/>
                    <a:pt x="602" y="92"/>
                    <a:pt x="654" y="1"/>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0" name="Google Shape;1350;p52"/>
          <p:cNvSpPr/>
          <p:nvPr/>
        </p:nvSpPr>
        <p:spPr>
          <a:xfrm>
            <a:off x="6445275" y="4207896"/>
            <a:ext cx="2157" cy="34107"/>
          </a:xfrm>
          <a:custGeom>
            <a:avLst/>
            <a:gdLst/>
            <a:ahLst/>
            <a:cxnLst/>
            <a:rect l="l" t="t" r="r" b="b"/>
            <a:pathLst>
              <a:path w="119" h="1882" extrusionOk="0">
                <a:moveTo>
                  <a:pt x="0" y="1881"/>
                </a:moveTo>
                <a:cubicBezTo>
                  <a:pt x="14" y="1254"/>
                  <a:pt x="53" y="627"/>
                  <a:pt x="118" y="0"/>
                </a:cubicBezTo>
                <a:cubicBezTo>
                  <a:pt x="118" y="0"/>
                  <a:pt x="118" y="0"/>
                  <a:pt x="118" y="0"/>
                </a:cubicBezTo>
                <a:cubicBezTo>
                  <a:pt x="53" y="627"/>
                  <a:pt x="14" y="1254"/>
                  <a:pt x="0" y="1881"/>
                </a:cubicBezTo>
                <a:close/>
              </a:path>
            </a:pathLst>
          </a:custGeom>
          <a:solidFill>
            <a:srgbClr val="C7DE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52"/>
          <p:cNvSpPr/>
          <p:nvPr/>
        </p:nvSpPr>
        <p:spPr>
          <a:xfrm>
            <a:off x="6533369" y="4525187"/>
            <a:ext cx="18" cy="18"/>
          </a:xfrm>
          <a:custGeom>
            <a:avLst/>
            <a:gdLst/>
            <a:ahLst/>
            <a:cxnLst/>
            <a:rect l="l" t="t" r="r" b="b"/>
            <a:pathLst>
              <a:path w="1" h="1" extrusionOk="0">
                <a:moveTo>
                  <a:pt x="0" y="0"/>
                </a:moveTo>
                <a:cubicBezTo>
                  <a:pt x="0" y="0"/>
                  <a:pt x="0" y="0"/>
                  <a:pt x="0" y="0"/>
                </a:cubicBezTo>
                <a:lnTo>
                  <a:pt x="0" y="0"/>
                </a:lnTo>
                <a:cubicBezTo>
                  <a:pt x="0" y="0"/>
                  <a:pt x="0" y="0"/>
                  <a:pt x="0" y="0"/>
                </a:cubicBezTo>
                <a:lnTo>
                  <a:pt x="0" y="0"/>
                </a:lnTo>
                <a:close/>
              </a:path>
            </a:pathLst>
          </a:custGeom>
          <a:solidFill>
            <a:srgbClr val="DC3F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2" name="Google Shape;1352;p52"/>
          <p:cNvGrpSpPr/>
          <p:nvPr/>
        </p:nvGrpSpPr>
        <p:grpSpPr>
          <a:xfrm flipH="1">
            <a:off x="8358773" y="239496"/>
            <a:ext cx="3853038" cy="3794403"/>
            <a:chOff x="352211" y="568246"/>
            <a:chExt cx="3853038" cy="3794403"/>
          </a:xfrm>
        </p:grpSpPr>
        <p:sp>
          <p:nvSpPr>
            <p:cNvPr id="1353" name="Google Shape;1353;p52"/>
            <p:cNvSpPr/>
            <p:nvPr/>
          </p:nvSpPr>
          <p:spPr>
            <a:xfrm rot="795376" flipH="1">
              <a:off x="617651" y="1316546"/>
              <a:ext cx="3322157" cy="2701195"/>
            </a:xfrm>
            <a:custGeom>
              <a:avLst/>
              <a:gdLst/>
              <a:ahLst/>
              <a:cxnLst/>
              <a:rect l="l" t="t" r="r" b="b"/>
              <a:pathLst>
                <a:path w="151903" h="123510" extrusionOk="0">
                  <a:moveTo>
                    <a:pt x="85979" y="1"/>
                  </a:moveTo>
                  <a:cubicBezTo>
                    <a:pt x="83192" y="1"/>
                    <a:pt x="80401" y="216"/>
                    <a:pt x="77697" y="573"/>
                  </a:cubicBezTo>
                  <a:cubicBezTo>
                    <a:pt x="69572" y="1669"/>
                    <a:pt x="61423" y="3837"/>
                    <a:pt x="54553" y="8334"/>
                  </a:cubicBezTo>
                  <a:cubicBezTo>
                    <a:pt x="47705" y="12807"/>
                    <a:pt x="42204" y="19837"/>
                    <a:pt x="40903" y="27940"/>
                  </a:cubicBezTo>
                  <a:cubicBezTo>
                    <a:pt x="39899" y="34195"/>
                    <a:pt x="41360" y="40882"/>
                    <a:pt x="38894" y="46726"/>
                  </a:cubicBezTo>
                  <a:cubicBezTo>
                    <a:pt x="33348" y="60010"/>
                    <a:pt x="12851" y="59485"/>
                    <a:pt x="4383" y="71149"/>
                  </a:cubicBezTo>
                  <a:cubicBezTo>
                    <a:pt x="776" y="76125"/>
                    <a:pt x="0" y="83041"/>
                    <a:pt x="2442" y="88678"/>
                  </a:cubicBezTo>
                  <a:cubicBezTo>
                    <a:pt x="4862" y="94339"/>
                    <a:pt x="10408" y="98516"/>
                    <a:pt x="16503" y="99338"/>
                  </a:cubicBezTo>
                  <a:cubicBezTo>
                    <a:pt x="17558" y="99477"/>
                    <a:pt x="18632" y="99525"/>
                    <a:pt x="19713" y="99525"/>
                  </a:cubicBezTo>
                  <a:cubicBezTo>
                    <a:pt x="21984" y="99525"/>
                    <a:pt x="24291" y="99316"/>
                    <a:pt x="26535" y="99316"/>
                  </a:cubicBezTo>
                  <a:cubicBezTo>
                    <a:pt x="29164" y="99316"/>
                    <a:pt x="31707" y="99602"/>
                    <a:pt x="34010" y="100844"/>
                  </a:cubicBezTo>
                  <a:cubicBezTo>
                    <a:pt x="39168" y="103629"/>
                    <a:pt x="40949" y="110043"/>
                    <a:pt x="44669" y="114585"/>
                  </a:cubicBezTo>
                  <a:cubicBezTo>
                    <a:pt x="50413" y="121601"/>
                    <a:pt x="60120" y="123509"/>
                    <a:pt x="69351" y="123509"/>
                  </a:cubicBezTo>
                  <a:cubicBezTo>
                    <a:pt x="70391" y="123509"/>
                    <a:pt x="71426" y="123485"/>
                    <a:pt x="72448" y="123441"/>
                  </a:cubicBezTo>
                  <a:cubicBezTo>
                    <a:pt x="86143" y="122871"/>
                    <a:pt x="99747" y="119812"/>
                    <a:pt x="112392" y="114448"/>
                  </a:cubicBezTo>
                  <a:cubicBezTo>
                    <a:pt x="122230" y="110271"/>
                    <a:pt x="131679" y="100936"/>
                    <a:pt x="139417" y="91029"/>
                  </a:cubicBezTo>
                  <a:cubicBezTo>
                    <a:pt x="147132" y="81123"/>
                    <a:pt x="151903" y="68547"/>
                    <a:pt x="150784" y="56038"/>
                  </a:cubicBezTo>
                  <a:cubicBezTo>
                    <a:pt x="149688" y="43507"/>
                    <a:pt x="142065" y="31341"/>
                    <a:pt x="130515" y="26434"/>
                  </a:cubicBezTo>
                  <a:cubicBezTo>
                    <a:pt x="127457" y="25133"/>
                    <a:pt x="124147" y="24311"/>
                    <a:pt x="121339" y="22531"/>
                  </a:cubicBezTo>
                  <a:cubicBezTo>
                    <a:pt x="115702" y="18947"/>
                    <a:pt x="113031" y="12168"/>
                    <a:pt x="108238" y="7512"/>
                  </a:cubicBezTo>
                  <a:cubicBezTo>
                    <a:pt x="102437" y="1882"/>
                    <a:pt x="94226" y="1"/>
                    <a:pt x="85979" y="1"/>
                  </a:cubicBezTo>
                  <a:close/>
                </a:path>
              </a:pathLst>
            </a:custGeom>
            <a:solidFill>
              <a:srgbClr val="FFFCF2">
                <a:alpha val="4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52"/>
            <p:cNvSpPr/>
            <p:nvPr/>
          </p:nvSpPr>
          <p:spPr>
            <a:xfrm rot="-876773" flipH="1">
              <a:off x="3212730" y="1460677"/>
              <a:ext cx="336972" cy="830402"/>
            </a:xfrm>
            <a:custGeom>
              <a:avLst/>
              <a:gdLst/>
              <a:ahLst/>
              <a:cxnLst/>
              <a:rect l="l" t="t" r="r" b="b"/>
              <a:pathLst>
                <a:path w="15408" h="37970" extrusionOk="0">
                  <a:moveTo>
                    <a:pt x="12704" y="1"/>
                  </a:moveTo>
                  <a:cubicBezTo>
                    <a:pt x="12161" y="1"/>
                    <a:pt x="11591" y="396"/>
                    <a:pt x="11208" y="832"/>
                  </a:cubicBezTo>
                  <a:cubicBezTo>
                    <a:pt x="9884" y="2384"/>
                    <a:pt x="9450" y="4621"/>
                    <a:pt x="10112" y="6539"/>
                  </a:cubicBezTo>
                  <a:cubicBezTo>
                    <a:pt x="10226" y="6881"/>
                    <a:pt x="10340" y="7474"/>
                    <a:pt x="10500" y="8045"/>
                  </a:cubicBezTo>
                  <a:cubicBezTo>
                    <a:pt x="10592" y="8365"/>
                    <a:pt x="10728" y="8707"/>
                    <a:pt x="11025" y="8867"/>
                  </a:cubicBezTo>
                  <a:cubicBezTo>
                    <a:pt x="11126" y="8913"/>
                    <a:pt x="11235" y="8934"/>
                    <a:pt x="11347" y="8934"/>
                  </a:cubicBezTo>
                  <a:cubicBezTo>
                    <a:pt x="11563" y="8934"/>
                    <a:pt x="11788" y="8858"/>
                    <a:pt x="11984" y="8753"/>
                  </a:cubicBezTo>
                  <a:cubicBezTo>
                    <a:pt x="13057" y="8205"/>
                    <a:pt x="13650" y="6812"/>
                    <a:pt x="13308" y="5626"/>
                  </a:cubicBezTo>
                  <a:cubicBezTo>
                    <a:pt x="13194" y="5283"/>
                    <a:pt x="13011" y="4941"/>
                    <a:pt x="12965" y="4576"/>
                  </a:cubicBezTo>
                  <a:cubicBezTo>
                    <a:pt x="12851" y="3777"/>
                    <a:pt x="13308" y="3023"/>
                    <a:pt x="13604" y="2293"/>
                  </a:cubicBezTo>
                  <a:cubicBezTo>
                    <a:pt x="13901" y="1540"/>
                    <a:pt x="13901" y="490"/>
                    <a:pt x="13194" y="125"/>
                  </a:cubicBezTo>
                  <a:cubicBezTo>
                    <a:pt x="13037" y="38"/>
                    <a:pt x="12872" y="1"/>
                    <a:pt x="12704" y="1"/>
                  </a:cubicBezTo>
                  <a:close/>
                  <a:moveTo>
                    <a:pt x="12346" y="25709"/>
                  </a:moveTo>
                  <a:cubicBezTo>
                    <a:pt x="11697" y="25709"/>
                    <a:pt x="11102" y="26151"/>
                    <a:pt x="10797" y="26739"/>
                  </a:cubicBezTo>
                  <a:cubicBezTo>
                    <a:pt x="10477" y="27332"/>
                    <a:pt x="10455" y="28063"/>
                    <a:pt x="10546" y="28748"/>
                  </a:cubicBezTo>
                  <a:cubicBezTo>
                    <a:pt x="10637" y="29546"/>
                    <a:pt x="10911" y="30368"/>
                    <a:pt x="11436" y="30984"/>
                  </a:cubicBezTo>
                  <a:cubicBezTo>
                    <a:pt x="11924" y="31579"/>
                    <a:pt x="12650" y="31996"/>
                    <a:pt x="13392" y="31996"/>
                  </a:cubicBezTo>
                  <a:cubicBezTo>
                    <a:pt x="13448" y="31996"/>
                    <a:pt x="13503" y="31994"/>
                    <a:pt x="13559" y="31989"/>
                  </a:cubicBezTo>
                  <a:cubicBezTo>
                    <a:pt x="14700" y="31920"/>
                    <a:pt x="15408" y="30779"/>
                    <a:pt x="15385" y="29820"/>
                  </a:cubicBezTo>
                  <a:cubicBezTo>
                    <a:pt x="15362" y="28862"/>
                    <a:pt x="14814" y="27994"/>
                    <a:pt x="14266" y="27195"/>
                  </a:cubicBezTo>
                  <a:cubicBezTo>
                    <a:pt x="13810" y="26511"/>
                    <a:pt x="13262" y="25780"/>
                    <a:pt x="12440" y="25712"/>
                  </a:cubicBezTo>
                  <a:cubicBezTo>
                    <a:pt x="12409" y="25710"/>
                    <a:pt x="12377" y="25709"/>
                    <a:pt x="12346" y="25709"/>
                  </a:cubicBezTo>
                  <a:close/>
                  <a:moveTo>
                    <a:pt x="5673" y="4283"/>
                  </a:moveTo>
                  <a:cubicBezTo>
                    <a:pt x="5173" y="4283"/>
                    <a:pt x="4665" y="4409"/>
                    <a:pt x="4223" y="4644"/>
                  </a:cubicBezTo>
                  <a:cubicBezTo>
                    <a:pt x="3196" y="5169"/>
                    <a:pt x="2489" y="6173"/>
                    <a:pt x="1941" y="7201"/>
                  </a:cubicBezTo>
                  <a:cubicBezTo>
                    <a:pt x="480" y="9962"/>
                    <a:pt x="1" y="13158"/>
                    <a:pt x="69" y="16285"/>
                  </a:cubicBezTo>
                  <a:cubicBezTo>
                    <a:pt x="229" y="24571"/>
                    <a:pt x="4178" y="32696"/>
                    <a:pt x="10569" y="37969"/>
                  </a:cubicBezTo>
                  <a:cubicBezTo>
                    <a:pt x="10578" y="37969"/>
                    <a:pt x="10588" y="37969"/>
                    <a:pt x="10598" y="37969"/>
                  </a:cubicBezTo>
                  <a:cubicBezTo>
                    <a:pt x="11497" y="37969"/>
                    <a:pt x="12211" y="36932"/>
                    <a:pt x="12121" y="36029"/>
                  </a:cubicBezTo>
                  <a:cubicBezTo>
                    <a:pt x="12030" y="35116"/>
                    <a:pt x="11413" y="34363"/>
                    <a:pt x="10797" y="33655"/>
                  </a:cubicBezTo>
                  <a:cubicBezTo>
                    <a:pt x="7487" y="29798"/>
                    <a:pt x="4200" y="25347"/>
                    <a:pt x="4178" y="20257"/>
                  </a:cubicBezTo>
                  <a:cubicBezTo>
                    <a:pt x="4155" y="16468"/>
                    <a:pt x="5981" y="12930"/>
                    <a:pt x="7442" y="9415"/>
                  </a:cubicBezTo>
                  <a:cubicBezTo>
                    <a:pt x="8058" y="7977"/>
                    <a:pt x="8537" y="6128"/>
                    <a:pt x="7442" y="4986"/>
                  </a:cubicBezTo>
                  <a:cubicBezTo>
                    <a:pt x="6986" y="4505"/>
                    <a:pt x="6337" y="4283"/>
                    <a:pt x="5673" y="4283"/>
                  </a:cubicBezTo>
                  <a:close/>
                </a:path>
              </a:pathLst>
            </a:custGeom>
            <a:solidFill>
              <a:srgbClr val="FFFCF2">
                <a:alpha val="4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52"/>
            <p:cNvSpPr/>
            <p:nvPr/>
          </p:nvSpPr>
          <p:spPr>
            <a:xfrm rot="-775882" flipH="1">
              <a:off x="958400" y="769759"/>
              <a:ext cx="1870428" cy="612953"/>
            </a:xfrm>
            <a:custGeom>
              <a:avLst/>
              <a:gdLst/>
              <a:ahLst/>
              <a:cxnLst/>
              <a:rect l="l" t="t" r="r" b="b"/>
              <a:pathLst>
                <a:path w="93379" h="30601" extrusionOk="0">
                  <a:moveTo>
                    <a:pt x="23387" y="1"/>
                  </a:moveTo>
                  <a:cubicBezTo>
                    <a:pt x="18934" y="1"/>
                    <a:pt x="14513" y="646"/>
                    <a:pt x="10272" y="2087"/>
                  </a:cubicBezTo>
                  <a:cubicBezTo>
                    <a:pt x="7054" y="3183"/>
                    <a:pt x="3812" y="4849"/>
                    <a:pt x="1941" y="7679"/>
                  </a:cubicBezTo>
                  <a:cubicBezTo>
                    <a:pt x="69" y="10532"/>
                    <a:pt x="1" y="14778"/>
                    <a:pt x="2557" y="17038"/>
                  </a:cubicBezTo>
                  <a:cubicBezTo>
                    <a:pt x="4293" y="18562"/>
                    <a:pt x="6736" y="18869"/>
                    <a:pt x="9067" y="18869"/>
                  </a:cubicBezTo>
                  <a:cubicBezTo>
                    <a:pt x="9249" y="18869"/>
                    <a:pt x="9430" y="18867"/>
                    <a:pt x="9610" y="18864"/>
                  </a:cubicBezTo>
                  <a:cubicBezTo>
                    <a:pt x="15682" y="18727"/>
                    <a:pt x="21685" y="17426"/>
                    <a:pt x="27733" y="17426"/>
                  </a:cubicBezTo>
                  <a:cubicBezTo>
                    <a:pt x="36886" y="17426"/>
                    <a:pt x="45606" y="20393"/>
                    <a:pt x="54028" y="23680"/>
                  </a:cubicBezTo>
                  <a:cubicBezTo>
                    <a:pt x="58251" y="25346"/>
                    <a:pt x="62496" y="27560"/>
                    <a:pt x="66856" y="28793"/>
                  </a:cubicBezTo>
                  <a:cubicBezTo>
                    <a:pt x="70246" y="29736"/>
                    <a:pt x="74852" y="30600"/>
                    <a:pt x="79257" y="30600"/>
                  </a:cubicBezTo>
                  <a:cubicBezTo>
                    <a:pt x="82742" y="30600"/>
                    <a:pt x="86101" y="30059"/>
                    <a:pt x="88631" y="28587"/>
                  </a:cubicBezTo>
                  <a:cubicBezTo>
                    <a:pt x="91507" y="26921"/>
                    <a:pt x="93379" y="23018"/>
                    <a:pt x="91690" y="20142"/>
                  </a:cubicBezTo>
                  <a:cubicBezTo>
                    <a:pt x="90617" y="18339"/>
                    <a:pt x="88449" y="17426"/>
                    <a:pt x="86372" y="17220"/>
                  </a:cubicBezTo>
                  <a:cubicBezTo>
                    <a:pt x="85885" y="17167"/>
                    <a:pt x="85399" y="17146"/>
                    <a:pt x="84913" y="17146"/>
                  </a:cubicBezTo>
                  <a:cubicBezTo>
                    <a:pt x="83300" y="17146"/>
                    <a:pt x="81686" y="17378"/>
                    <a:pt x="80072" y="17448"/>
                  </a:cubicBezTo>
                  <a:cubicBezTo>
                    <a:pt x="79696" y="17464"/>
                    <a:pt x="79322" y="17472"/>
                    <a:pt x="78950" y="17472"/>
                  </a:cubicBezTo>
                  <a:cubicBezTo>
                    <a:pt x="67521" y="17472"/>
                    <a:pt x="57406" y="10172"/>
                    <a:pt x="46907" y="5420"/>
                  </a:cubicBezTo>
                  <a:cubicBezTo>
                    <a:pt x="39550" y="2101"/>
                    <a:pt x="31418" y="1"/>
                    <a:pt x="23387" y="1"/>
                  </a:cubicBezTo>
                  <a:close/>
                </a:path>
              </a:pathLst>
            </a:custGeom>
            <a:solidFill>
              <a:srgbClr val="FFFCF2">
                <a:alpha val="4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6" name="Google Shape;1356;p52"/>
          <p:cNvGrpSpPr/>
          <p:nvPr/>
        </p:nvGrpSpPr>
        <p:grpSpPr>
          <a:xfrm rot="1624651">
            <a:off x="7879110" y="3228170"/>
            <a:ext cx="1168912" cy="1311749"/>
            <a:chOff x="2899562" y="2309713"/>
            <a:chExt cx="1168901" cy="1311737"/>
          </a:xfrm>
        </p:grpSpPr>
        <p:sp>
          <p:nvSpPr>
            <p:cNvPr id="1357" name="Google Shape;1357;p52"/>
            <p:cNvSpPr/>
            <p:nvPr/>
          </p:nvSpPr>
          <p:spPr>
            <a:xfrm flipH="1">
              <a:off x="3373608" y="2309713"/>
              <a:ext cx="694854" cy="738975"/>
            </a:xfrm>
            <a:custGeom>
              <a:avLst/>
              <a:gdLst/>
              <a:ahLst/>
              <a:cxnLst/>
              <a:rect l="l" t="t" r="r" b="b"/>
              <a:pathLst>
                <a:path w="34695" h="36898" extrusionOk="0">
                  <a:moveTo>
                    <a:pt x="19611" y="0"/>
                  </a:moveTo>
                  <a:cubicBezTo>
                    <a:pt x="18957" y="0"/>
                    <a:pt x="18319" y="263"/>
                    <a:pt x="17827" y="673"/>
                  </a:cubicBezTo>
                  <a:cubicBezTo>
                    <a:pt x="17279" y="1152"/>
                    <a:pt x="16868" y="1768"/>
                    <a:pt x="16526" y="2407"/>
                  </a:cubicBezTo>
                  <a:cubicBezTo>
                    <a:pt x="15659" y="4119"/>
                    <a:pt x="15271" y="6082"/>
                    <a:pt x="15248" y="8022"/>
                  </a:cubicBezTo>
                  <a:cubicBezTo>
                    <a:pt x="15225" y="9963"/>
                    <a:pt x="15544" y="11880"/>
                    <a:pt x="16001" y="13774"/>
                  </a:cubicBezTo>
                  <a:cubicBezTo>
                    <a:pt x="16115" y="14231"/>
                    <a:pt x="16229" y="14710"/>
                    <a:pt x="16389" y="15167"/>
                  </a:cubicBezTo>
                  <a:cubicBezTo>
                    <a:pt x="14905" y="13774"/>
                    <a:pt x="13079" y="12770"/>
                    <a:pt x="11162" y="12063"/>
                  </a:cubicBezTo>
                  <a:cubicBezTo>
                    <a:pt x="9432" y="11450"/>
                    <a:pt x="7602" y="11065"/>
                    <a:pt x="5773" y="11065"/>
                  </a:cubicBezTo>
                  <a:cubicBezTo>
                    <a:pt x="5286" y="11065"/>
                    <a:pt x="4799" y="11092"/>
                    <a:pt x="4314" y="11149"/>
                  </a:cubicBezTo>
                  <a:cubicBezTo>
                    <a:pt x="2739" y="11332"/>
                    <a:pt x="1050" y="11948"/>
                    <a:pt x="366" y="13364"/>
                  </a:cubicBezTo>
                  <a:cubicBezTo>
                    <a:pt x="0" y="14140"/>
                    <a:pt x="0" y="15075"/>
                    <a:pt x="252" y="15897"/>
                  </a:cubicBezTo>
                  <a:cubicBezTo>
                    <a:pt x="525" y="16719"/>
                    <a:pt x="1050" y="17449"/>
                    <a:pt x="1667" y="18043"/>
                  </a:cubicBezTo>
                  <a:cubicBezTo>
                    <a:pt x="3105" y="19458"/>
                    <a:pt x="5068" y="20211"/>
                    <a:pt x="7031" y="20668"/>
                  </a:cubicBezTo>
                  <a:cubicBezTo>
                    <a:pt x="8237" y="20934"/>
                    <a:pt x="9478" y="21089"/>
                    <a:pt x="10716" y="21089"/>
                  </a:cubicBezTo>
                  <a:cubicBezTo>
                    <a:pt x="11493" y="21089"/>
                    <a:pt x="12268" y="21028"/>
                    <a:pt x="13034" y="20896"/>
                  </a:cubicBezTo>
                  <a:cubicBezTo>
                    <a:pt x="15019" y="20554"/>
                    <a:pt x="16937" y="19709"/>
                    <a:pt x="18420" y="18339"/>
                  </a:cubicBezTo>
                  <a:cubicBezTo>
                    <a:pt x="18420" y="18317"/>
                    <a:pt x="18398" y="18271"/>
                    <a:pt x="18398" y="18225"/>
                  </a:cubicBezTo>
                  <a:lnTo>
                    <a:pt x="18398" y="18225"/>
                  </a:lnTo>
                  <a:cubicBezTo>
                    <a:pt x="18420" y="18248"/>
                    <a:pt x="18443" y="18271"/>
                    <a:pt x="18466" y="18294"/>
                  </a:cubicBezTo>
                  <a:lnTo>
                    <a:pt x="18420" y="18362"/>
                  </a:lnTo>
                  <a:cubicBezTo>
                    <a:pt x="19836" y="17153"/>
                    <a:pt x="20657" y="15395"/>
                    <a:pt x="21274" y="13637"/>
                  </a:cubicBezTo>
                  <a:cubicBezTo>
                    <a:pt x="22438" y="10419"/>
                    <a:pt x="23122" y="6972"/>
                    <a:pt x="22552" y="3617"/>
                  </a:cubicBezTo>
                  <a:cubicBezTo>
                    <a:pt x="22415" y="2818"/>
                    <a:pt x="22209" y="2019"/>
                    <a:pt x="21776" y="1335"/>
                  </a:cubicBezTo>
                  <a:cubicBezTo>
                    <a:pt x="21342" y="650"/>
                    <a:pt x="20635" y="102"/>
                    <a:pt x="19836" y="11"/>
                  </a:cubicBezTo>
                  <a:cubicBezTo>
                    <a:pt x="19761" y="4"/>
                    <a:pt x="19686" y="0"/>
                    <a:pt x="19611" y="0"/>
                  </a:cubicBezTo>
                  <a:close/>
                  <a:moveTo>
                    <a:pt x="33051" y="13009"/>
                  </a:moveTo>
                  <a:cubicBezTo>
                    <a:pt x="32705" y="13009"/>
                    <a:pt x="32359" y="13165"/>
                    <a:pt x="32070" y="13364"/>
                  </a:cubicBezTo>
                  <a:cubicBezTo>
                    <a:pt x="31134" y="13957"/>
                    <a:pt x="30472" y="14893"/>
                    <a:pt x="29947" y="15897"/>
                  </a:cubicBezTo>
                  <a:cubicBezTo>
                    <a:pt x="28737" y="18271"/>
                    <a:pt x="28281" y="21033"/>
                    <a:pt x="28715" y="23681"/>
                  </a:cubicBezTo>
                  <a:cubicBezTo>
                    <a:pt x="28760" y="24069"/>
                    <a:pt x="28852" y="24457"/>
                    <a:pt x="29148" y="24822"/>
                  </a:cubicBezTo>
                  <a:cubicBezTo>
                    <a:pt x="30107" y="24639"/>
                    <a:pt x="30974" y="24069"/>
                    <a:pt x="31636" y="23361"/>
                  </a:cubicBezTo>
                  <a:cubicBezTo>
                    <a:pt x="32321" y="22653"/>
                    <a:pt x="32823" y="21809"/>
                    <a:pt x="33257" y="20919"/>
                  </a:cubicBezTo>
                  <a:cubicBezTo>
                    <a:pt x="33782" y="19892"/>
                    <a:pt x="34238" y="18819"/>
                    <a:pt x="34467" y="17678"/>
                  </a:cubicBezTo>
                  <a:cubicBezTo>
                    <a:pt x="34695" y="16559"/>
                    <a:pt x="34695" y="15349"/>
                    <a:pt x="34330" y="14254"/>
                  </a:cubicBezTo>
                  <a:cubicBezTo>
                    <a:pt x="34170" y="13729"/>
                    <a:pt x="33850" y="13181"/>
                    <a:pt x="33325" y="13044"/>
                  </a:cubicBezTo>
                  <a:cubicBezTo>
                    <a:pt x="33235" y="13020"/>
                    <a:pt x="33143" y="13009"/>
                    <a:pt x="33051" y="13009"/>
                  </a:cubicBezTo>
                  <a:close/>
                  <a:moveTo>
                    <a:pt x="23893" y="23697"/>
                  </a:moveTo>
                  <a:cubicBezTo>
                    <a:pt x="22489" y="23697"/>
                    <a:pt x="21047" y="23882"/>
                    <a:pt x="19767" y="24046"/>
                  </a:cubicBezTo>
                  <a:cubicBezTo>
                    <a:pt x="18010" y="24274"/>
                    <a:pt x="16206" y="24845"/>
                    <a:pt x="15042" y="26169"/>
                  </a:cubicBezTo>
                  <a:cubicBezTo>
                    <a:pt x="14563" y="26739"/>
                    <a:pt x="14198" y="27447"/>
                    <a:pt x="14243" y="28200"/>
                  </a:cubicBezTo>
                  <a:cubicBezTo>
                    <a:pt x="14266" y="29159"/>
                    <a:pt x="14997" y="30026"/>
                    <a:pt x="15864" y="30460"/>
                  </a:cubicBezTo>
                  <a:cubicBezTo>
                    <a:pt x="16657" y="30826"/>
                    <a:pt x="17541" y="30920"/>
                    <a:pt x="18403" y="30920"/>
                  </a:cubicBezTo>
                  <a:cubicBezTo>
                    <a:pt x="18508" y="30920"/>
                    <a:pt x="18613" y="30919"/>
                    <a:pt x="18717" y="30916"/>
                  </a:cubicBezTo>
                  <a:cubicBezTo>
                    <a:pt x="20110" y="30848"/>
                    <a:pt x="21525" y="30597"/>
                    <a:pt x="22757" y="29980"/>
                  </a:cubicBezTo>
                  <a:cubicBezTo>
                    <a:pt x="24401" y="29181"/>
                    <a:pt x="25725" y="27835"/>
                    <a:pt x="27322" y="26990"/>
                  </a:cubicBezTo>
                  <a:lnTo>
                    <a:pt x="27322" y="26990"/>
                  </a:lnTo>
                  <a:cubicBezTo>
                    <a:pt x="26569" y="28200"/>
                    <a:pt x="25953" y="29524"/>
                    <a:pt x="25656" y="30939"/>
                  </a:cubicBezTo>
                  <a:cubicBezTo>
                    <a:pt x="25359" y="32354"/>
                    <a:pt x="25382" y="33838"/>
                    <a:pt x="25862" y="35207"/>
                  </a:cubicBezTo>
                  <a:cubicBezTo>
                    <a:pt x="26021" y="35641"/>
                    <a:pt x="26227" y="36052"/>
                    <a:pt x="26523" y="36371"/>
                  </a:cubicBezTo>
                  <a:cubicBezTo>
                    <a:pt x="26828" y="36676"/>
                    <a:pt x="27237" y="36898"/>
                    <a:pt x="27670" y="36898"/>
                  </a:cubicBezTo>
                  <a:cubicBezTo>
                    <a:pt x="27691" y="36898"/>
                    <a:pt x="27712" y="36897"/>
                    <a:pt x="27733" y="36896"/>
                  </a:cubicBezTo>
                  <a:cubicBezTo>
                    <a:pt x="28327" y="36851"/>
                    <a:pt x="28806" y="36371"/>
                    <a:pt x="29126" y="35869"/>
                  </a:cubicBezTo>
                  <a:cubicBezTo>
                    <a:pt x="29536" y="35230"/>
                    <a:pt x="29765" y="34500"/>
                    <a:pt x="29947" y="33747"/>
                  </a:cubicBezTo>
                  <a:cubicBezTo>
                    <a:pt x="30358" y="32035"/>
                    <a:pt x="30472" y="30231"/>
                    <a:pt x="30290" y="28474"/>
                  </a:cubicBezTo>
                  <a:cubicBezTo>
                    <a:pt x="30175" y="27470"/>
                    <a:pt x="29947" y="26465"/>
                    <a:pt x="29308" y="25689"/>
                  </a:cubicBezTo>
                  <a:cubicBezTo>
                    <a:pt x="28057" y="24122"/>
                    <a:pt x="26019" y="23697"/>
                    <a:pt x="23893" y="236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52"/>
            <p:cNvSpPr/>
            <p:nvPr/>
          </p:nvSpPr>
          <p:spPr>
            <a:xfrm flipH="1">
              <a:off x="2899562" y="2353629"/>
              <a:ext cx="1126847" cy="1267821"/>
            </a:xfrm>
            <a:custGeom>
              <a:avLst/>
              <a:gdLst/>
              <a:ahLst/>
              <a:cxnLst/>
              <a:rect l="l" t="t" r="r" b="b"/>
              <a:pathLst>
                <a:path w="56265" h="63304" extrusionOk="0">
                  <a:moveTo>
                    <a:pt x="17011" y="0"/>
                  </a:moveTo>
                  <a:cubicBezTo>
                    <a:pt x="16972" y="0"/>
                    <a:pt x="16931" y="21"/>
                    <a:pt x="16914" y="55"/>
                  </a:cubicBezTo>
                  <a:cubicBezTo>
                    <a:pt x="16526" y="1036"/>
                    <a:pt x="16389" y="2063"/>
                    <a:pt x="16252" y="3113"/>
                  </a:cubicBezTo>
                  <a:cubicBezTo>
                    <a:pt x="15978" y="5350"/>
                    <a:pt x="15795" y="7655"/>
                    <a:pt x="15704" y="9915"/>
                  </a:cubicBezTo>
                  <a:cubicBezTo>
                    <a:pt x="15636" y="11901"/>
                    <a:pt x="15636" y="14024"/>
                    <a:pt x="16184" y="15895"/>
                  </a:cubicBezTo>
                  <a:cubicBezTo>
                    <a:pt x="15544" y="15599"/>
                    <a:pt x="14905" y="15348"/>
                    <a:pt x="14266" y="15119"/>
                  </a:cubicBezTo>
                  <a:cubicBezTo>
                    <a:pt x="12006" y="14343"/>
                    <a:pt x="9633" y="13932"/>
                    <a:pt x="7327" y="13544"/>
                  </a:cubicBezTo>
                  <a:cubicBezTo>
                    <a:pt x="4931" y="13111"/>
                    <a:pt x="2465" y="12700"/>
                    <a:pt x="137" y="11855"/>
                  </a:cubicBezTo>
                  <a:cubicBezTo>
                    <a:pt x="126" y="11850"/>
                    <a:pt x="113" y="11847"/>
                    <a:pt x="100" y="11847"/>
                  </a:cubicBezTo>
                  <a:cubicBezTo>
                    <a:pt x="60" y="11847"/>
                    <a:pt x="17" y="11872"/>
                    <a:pt x="0" y="11924"/>
                  </a:cubicBezTo>
                  <a:cubicBezTo>
                    <a:pt x="0" y="11969"/>
                    <a:pt x="23" y="12038"/>
                    <a:pt x="69" y="12061"/>
                  </a:cubicBezTo>
                  <a:cubicBezTo>
                    <a:pt x="2397" y="12905"/>
                    <a:pt x="4885" y="13339"/>
                    <a:pt x="7282" y="13750"/>
                  </a:cubicBezTo>
                  <a:cubicBezTo>
                    <a:pt x="9587" y="14138"/>
                    <a:pt x="11961" y="14549"/>
                    <a:pt x="14198" y="15325"/>
                  </a:cubicBezTo>
                  <a:cubicBezTo>
                    <a:pt x="14882" y="15576"/>
                    <a:pt x="15567" y="15850"/>
                    <a:pt x="16275" y="16169"/>
                  </a:cubicBezTo>
                  <a:cubicBezTo>
                    <a:pt x="16298" y="16192"/>
                    <a:pt x="16320" y="16192"/>
                    <a:pt x="16343" y="16192"/>
                  </a:cubicBezTo>
                  <a:cubicBezTo>
                    <a:pt x="18398" y="17151"/>
                    <a:pt x="20520" y="18452"/>
                    <a:pt x="23008" y="20301"/>
                  </a:cubicBezTo>
                  <a:cubicBezTo>
                    <a:pt x="24241" y="21214"/>
                    <a:pt x="25451" y="22172"/>
                    <a:pt x="26615" y="23154"/>
                  </a:cubicBezTo>
                  <a:cubicBezTo>
                    <a:pt x="24994" y="23496"/>
                    <a:pt x="23556" y="23998"/>
                    <a:pt x="22164" y="24478"/>
                  </a:cubicBezTo>
                  <a:lnTo>
                    <a:pt x="21684" y="24637"/>
                  </a:lnTo>
                  <a:cubicBezTo>
                    <a:pt x="19331" y="25450"/>
                    <a:pt x="16858" y="26223"/>
                    <a:pt x="14340" y="26223"/>
                  </a:cubicBezTo>
                  <a:cubicBezTo>
                    <a:pt x="14171" y="26223"/>
                    <a:pt x="14002" y="26220"/>
                    <a:pt x="13833" y="26212"/>
                  </a:cubicBezTo>
                  <a:cubicBezTo>
                    <a:pt x="13787" y="26212"/>
                    <a:pt x="13741" y="26235"/>
                    <a:pt x="13718" y="26304"/>
                  </a:cubicBezTo>
                  <a:cubicBezTo>
                    <a:pt x="13718" y="26372"/>
                    <a:pt x="13764" y="26418"/>
                    <a:pt x="13833" y="26418"/>
                  </a:cubicBezTo>
                  <a:cubicBezTo>
                    <a:pt x="14003" y="26425"/>
                    <a:pt x="14174" y="26428"/>
                    <a:pt x="14344" y="26428"/>
                  </a:cubicBezTo>
                  <a:cubicBezTo>
                    <a:pt x="16887" y="26428"/>
                    <a:pt x="19400" y="25656"/>
                    <a:pt x="21753" y="24843"/>
                  </a:cubicBezTo>
                  <a:lnTo>
                    <a:pt x="22232" y="24683"/>
                  </a:lnTo>
                  <a:cubicBezTo>
                    <a:pt x="23625" y="24204"/>
                    <a:pt x="25063" y="23702"/>
                    <a:pt x="26683" y="23359"/>
                  </a:cubicBezTo>
                  <a:lnTo>
                    <a:pt x="26683" y="23359"/>
                  </a:lnTo>
                  <a:cubicBezTo>
                    <a:pt x="26318" y="26418"/>
                    <a:pt x="25816" y="29499"/>
                    <a:pt x="25177" y="32489"/>
                  </a:cubicBezTo>
                  <a:cubicBezTo>
                    <a:pt x="25154" y="32558"/>
                    <a:pt x="25200" y="32603"/>
                    <a:pt x="25245" y="32626"/>
                  </a:cubicBezTo>
                  <a:lnTo>
                    <a:pt x="25268" y="32626"/>
                  </a:lnTo>
                  <a:cubicBezTo>
                    <a:pt x="25314" y="32626"/>
                    <a:pt x="25359" y="32581"/>
                    <a:pt x="25382" y="32535"/>
                  </a:cubicBezTo>
                  <a:cubicBezTo>
                    <a:pt x="26021" y="29522"/>
                    <a:pt x="26546" y="26441"/>
                    <a:pt x="26889" y="23382"/>
                  </a:cubicBezTo>
                  <a:cubicBezTo>
                    <a:pt x="40470" y="34909"/>
                    <a:pt x="49554" y="50567"/>
                    <a:pt x="56036" y="63258"/>
                  </a:cubicBezTo>
                  <a:cubicBezTo>
                    <a:pt x="56059" y="63303"/>
                    <a:pt x="56105" y="63303"/>
                    <a:pt x="56128" y="63303"/>
                  </a:cubicBezTo>
                  <a:lnTo>
                    <a:pt x="56196" y="63303"/>
                  </a:lnTo>
                  <a:cubicBezTo>
                    <a:pt x="56242" y="63281"/>
                    <a:pt x="56265" y="63212"/>
                    <a:pt x="56242" y="63166"/>
                  </a:cubicBezTo>
                  <a:cubicBezTo>
                    <a:pt x="49737" y="50453"/>
                    <a:pt x="40652" y="34795"/>
                    <a:pt x="27048" y="23245"/>
                  </a:cubicBezTo>
                  <a:cubicBezTo>
                    <a:pt x="27391" y="19684"/>
                    <a:pt x="28509" y="16192"/>
                    <a:pt x="30267" y="13088"/>
                  </a:cubicBezTo>
                  <a:cubicBezTo>
                    <a:pt x="30290" y="13019"/>
                    <a:pt x="30290" y="12974"/>
                    <a:pt x="30221" y="12928"/>
                  </a:cubicBezTo>
                  <a:cubicBezTo>
                    <a:pt x="30209" y="12922"/>
                    <a:pt x="30195" y="12919"/>
                    <a:pt x="30181" y="12919"/>
                  </a:cubicBezTo>
                  <a:cubicBezTo>
                    <a:pt x="30142" y="12919"/>
                    <a:pt x="30101" y="12940"/>
                    <a:pt x="30084" y="12974"/>
                  </a:cubicBezTo>
                  <a:cubicBezTo>
                    <a:pt x="28327" y="16055"/>
                    <a:pt x="27208" y="19547"/>
                    <a:pt x="26843" y="23085"/>
                  </a:cubicBezTo>
                  <a:cubicBezTo>
                    <a:pt x="25656" y="22058"/>
                    <a:pt x="24401" y="21077"/>
                    <a:pt x="23122" y="20118"/>
                  </a:cubicBezTo>
                  <a:cubicBezTo>
                    <a:pt x="20634" y="18292"/>
                    <a:pt x="18489" y="16968"/>
                    <a:pt x="16435" y="16010"/>
                  </a:cubicBezTo>
                  <a:cubicBezTo>
                    <a:pt x="15887" y="14229"/>
                    <a:pt x="15841" y="12289"/>
                    <a:pt x="15932" y="9915"/>
                  </a:cubicBezTo>
                  <a:cubicBezTo>
                    <a:pt x="16001" y="7655"/>
                    <a:pt x="16184" y="5373"/>
                    <a:pt x="16457" y="3136"/>
                  </a:cubicBezTo>
                  <a:cubicBezTo>
                    <a:pt x="16594" y="2086"/>
                    <a:pt x="16731" y="1082"/>
                    <a:pt x="17119" y="146"/>
                  </a:cubicBezTo>
                  <a:cubicBezTo>
                    <a:pt x="17142" y="77"/>
                    <a:pt x="17119" y="32"/>
                    <a:pt x="17051" y="9"/>
                  </a:cubicBezTo>
                  <a:cubicBezTo>
                    <a:pt x="17039" y="3"/>
                    <a:pt x="17025" y="0"/>
                    <a:pt x="170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9" name="Google Shape;1359;p52"/>
          <p:cNvGrpSpPr/>
          <p:nvPr/>
        </p:nvGrpSpPr>
        <p:grpSpPr>
          <a:xfrm rot="2151281">
            <a:off x="8305547" y="3861148"/>
            <a:ext cx="413316" cy="807903"/>
            <a:chOff x="2887743" y="2397645"/>
            <a:chExt cx="413267" cy="807808"/>
          </a:xfrm>
        </p:grpSpPr>
        <p:sp>
          <p:nvSpPr>
            <p:cNvPr id="1360" name="Google Shape;1360;p52"/>
            <p:cNvSpPr/>
            <p:nvPr/>
          </p:nvSpPr>
          <p:spPr>
            <a:xfrm flipH="1">
              <a:off x="2887743" y="2397645"/>
              <a:ext cx="413267" cy="383206"/>
            </a:xfrm>
            <a:custGeom>
              <a:avLst/>
              <a:gdLst/>
              <a:ahLst/>
              <a:cxnLst/>
              <a:rect l="l" t="t" r="r" b="b"/>
              <a:pathLst>
                <a:path w="20635" h="19134" extrusionOk="0">
                  <a:moveTo>
                    <a:pt x="1659" y="0"/>
                  </a:moveTo>
                  <a:cubicBezTo>
                    <a:pt x="1240" y="0"/>
                    <a:pt x="840" y="128"/>
                    <a:pt x="571" y="436"/>
                  </a:cubicBezTo>
                  <a:cubicBezTo>
                    <a:pt x="365" y="664"/>
                    <a:pt x="274" y="961"/>
                    <a:pt x="206" y="1258"/>
                  </a:cubicBezTo>
                  <a:cubicBezTo>
                    <a:pt x="0" y="2285"/>
                    <a:pt x="297" y="3449"/>
                    <a:pt x="1096" y="4156"/>
                  </a:cubicBezTo>
                  <a:cubicBezTo>
                    <a:pt x="1554" y="4574"/>
                    <a:pt x="2187" y="4809"/>
                    <a:pt x="2808" y="4809"/>
                  </a:cubicBezTo>
                  <a:cubicBezTo>
                    <a:pt x="3238" y="4809"/>
                    <a:pt x="3662" y="4696"/>
                    <a:pt x="4017" y="4453"/>
                  </a:cubicBezTo>
                  <a:cubicBezTo>
                    <a:pt x="4428" y="4179"/>
                    <a:pt x="4656" y="3609"/>
                    <a:pt x="4679" y="3084"/>
                  </a:cubicBezTo>
                  <a:cubicBezTo>
                    <a:pt x="4702" y="2559"/>
                    <a:pt x="4520" y="2034"/>
                    <a:pt x="4223" y="1600"/>
                  </a:cubicBezTo>
                  <a:cubicBezTo>
                    <a:pt x="3858" y="984"/>
                    <a:pt x="3287" y="504"/>
                    <a:pt x="2625" y="208"/>
                  </a:cubicBezTo>
                  <a:cubicBezTo>
                    <a:pt x="2325" y="78"/>
                    <a:pt x="1986" y="0"/>
                    <a:pt x="1659" y="0"/>
                  </a:cubicBezTo>
                  <a:close/>
                  <a:moveTo>
                    <a:pt x="11251" y="3859"/>
                  </a:moveTo>
                  <a:cubicBezTo>
                    <a:pt x="10960" y="3859"/>
                    <a:pt x="10669" y="3920"/>
                    <a:pt x="10408" y="4042"/>
                  </a:cubicBezTo>
                  <a:cubicBezTo>
                    <a:pt x="9632" y="4407"/>
                    <a:pt x="9107" y="5206"/>
                    <a:pt x="8948" y="6051"/>
                  </a:cubicBezTo>
                  <a:cubicBezTo>
                    <a:pt x="8856" y="6576"/>
                    <a:pt x="8856" y="7147"/>
                    <a:pt x="9062" y="7626"/>
                  </a:cubicBezTo>
                  <a:cubicBezTo>
                    <a:pt x="9267" y="8128"/>
                    <a:pt x="9655" y="8562"/>
                    <a:pt x="10180" y="8721"/>
                  </a:cubicBezTo>
                  <a:cubicBezTo>
                    <a:pt x="10250" y="8730"/>
                    <a:pt x="10321" y="8734"/>
                    <a:pt x="10394" y="8734"/>
                  </a:cubicBezTo>
                  <a:cubicBezTo>
                    <a:pt x="11111" y="8734"/>
                    <a:pt x="11963" y="8332"/>
                    <a:pt x="12440" y="7649"/>
                  </a:cubicBezTo>
                  <a:cubicBezTo>
                    <a:pt x="12691" y="7283"/>
                    <a:pt x="12851" y="6850"/>
                    <a:pt x="12942" y="6416"/>
                  </a:cubicBezTo>
                  <a:cubicBezTo>
                    <a:pt x="13056" y="5800"/>
                    <a:pt x="13079" y="5115"/>
                    <a:pt x="12714" y="4567"/>
                  </a:cubicBezTo>
                  <a:cubicBezTo>
                    <a:pt x="12395" y="4097"/>
                    <a:pt x="11825" y="3859"/>
                    <a:pt x="11251" y="3859"/>
                  </a:cubicBezTo>
                  <a:close/>
                  <a:moveTo>
                    <a:pt x="18751" y="14467"/>
                  </a:moveTo>
                  <a:cubicBezTo>
                    <a:pt x="18305" y="14467"/>
                    <a:pt x="17855" y="14617"/>
                    <a:pt x="17507" y="14884"/>
                  </a:cubicBezTo>
                  <a:cubicBezTo>
                    <a:pt x="16891" y="15318"/>
                    <a:pt x="16526" y="16094"/>
                    <a:pt x="16503" y="16847"/>
                  </a:cubicBezTo>
                  <a:cubicBezTo>
                    <a:pt x="16503" y="17281"/>
                    <a:pt x="16594" y="17715"/>
                    <a:pt x="16822" y="18057"/>
                  </a:cubicBezTo>
                  <a:cubicBezTo>
                    <a:pt x="17051" y="18399"/>
                    <a:pt x="17439" y="18673"/>
                    <a:pt x="17850" y="18673"/>
                  </a:cubicBezTo>
                  <a:cubicBezTo>
                    <a:pt x="17907" y="18676"/>
                    <a:pt x="17966" y="18677"/>
                    <a:pt x="18028" y="18677"/>
                  </a:cubicBezTo>
                  <a:cubicBezTo>
                    <a:pt x="18531" y="18677"/>
                    <a:pt x="19164" y="18583"/>
                    <a:pt x="19653" y="18217"/>
                  </a:cubicBezTo>
                  <a:cubicBezTo>
                    <a:pt x="20223" y="17806"/>
                    <a:pt x="20611" y="17144"/>
                    <a:pt x="20611" y="16436"/>
                  </a:cubicBezTo>
                  <a:cubicBezTo>
                    <a:pt x="20634" y="15752"/>
                    <a:pt x="20269" y="15044"/>
                    <a:pt x="19653" y="14702"/>
                  </a:cubicBezTo>
                  <a:cubicBezTo>
                    <a:pt x="19379" y="14541"/>
                    <a:pt x="19066" y="14467"/>
                    <a:pt x="18751" y="14467"/>
                  </a:cubicBezTo>
                  <a:close/>
                  <a:moveTo>
                    <a:pt x="3642" y="15501"/>
                  </a:moveTo>
                  <a:cubicBezTo>
                    <a:pt x="3206" y="15501"/>
                    <a:pt x="2770" y="15592"/>
                    <a:pt x="2374" y="15774"/>
                  </a:cubicBezTo>
                  <a:cubicBezTo>
                    <a:pt x="1895" y="15980"/>
                    <a:pt x="1438" y="16322"/>
                    <a:pt x="1278" y="16824"/>
                  </a:cubicBezTo>
                  <a:cubicBezTo>
                    <a:pt x="1119" y="17281"/>
                    <a:pt x="1256" y="17829"/>
                    <a:pt x="1529" y="18217"/>
                  </a:cubicBezTo>
                  <a:cubicBezTo>
                    <a:pt x="1826" y="18605"/>
                    <a:pt x="2283" y="18856"/>
                    <a:pt x="2739" y="19016"/>
                  </a:cubicBezTo>
                  <a:cubicBezTo>
                    <a:pt x="3018" y="19094"/>
                    <a:pt x="3308" y="19133"/>
                    <a:pt x="3599" y="19133"/>
                  </a:cubicBezTo>
                  <a:cubicBezTo>
                    <a:pt x="4401" y="19133"/>
                    <a:pt x="5205" y="18838"/>
                    <a:pt x="5775" y="18285"/>
                  </a:cubicBezTo>
                  <a:cubicBezTo>
                    <a:pt x="6117" y="17966"/>
                    <a:pt x="6186" y="17167"/>
                    <a:pt x="5866" y="16596"/>
                  </a:cubicBezTo>
                  <a:cubicBezTo>
                    <a:pt x="5547" y="16026"/>
                    <a:pt x="4930" y="15683"/>
                    <a:pt x="4291" y="15569"/>
                  </a:cubicBezTo>
                  <a:cubicBezTo>
                    <a:pt x="4078" y="15523"/>
                    <a:pt x="3860" y="15501"/>
                    <a:pt x="3642" y="155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52"/>
            <p:cNvSpPr/>
            <p:nvPr/>
          </p:nvSpPr>
          <p:spPr>
            <a:xfrm flipH="1">
              <a:off x="2901003" y="2405215"/>
              <a:ext cx="384929" cy="800239"/>
            </a:xfrm>
            <a:custGeom>
              <a:avLst/>
              <a:gdLst/>
              <a:ahLst/>
              <a:cxnLst/>
              <a:rect l="l" t="t" r="r" b="b"/>
              <a:pathLst>
                <a:path w="19220" h="39957" extrusionOk="0">
                  <a:moveTo>
                    <a:pt x="123" y="1"/>
                  </a:moveTo>
                  <a:cubicBezTo>
                    <a:pt x="97" y="1"/>
                    <a:pt x="69" y="12"/>
                    <a:pt x="46" y="35"/>
                  </a:cubicBezTo>
                  <a:cubicBezTo>
                    <a:pt x="0" y="58"/>
                    <a:pt x="0" y="126"/>
                    <a:pt x="23" y="172"/>
                  </a:cubicBezTo>
                  <a:cubicBezTo>
                    <a:pt x="4520" y="5536"/>
                    <a:pt x="8354" y="11425"/>
                    <a:pt x="11459" y="17679"/>
                  </a:cubicBezTo>
                  <a:cubicBezTo>
                    <a:pt x="8393" y="17019"/>
                    <a:pt x="5262" y="16690"/>
                    <a:pt x="2121" y="16690"/>
                  </a:cubicBezTo>
                  <a:cubicBezTo>
                    <a:pt x="1566" y="16690"/>
                    <a:pt x="1012" y="16700"/>
                    <a:pt x="457" y="16720"/>
                  </a:cubicBezTo>
                  <a:cubicBezTo>
                    <a:pt x="411" y="16743"/>
                    <a:pt x="366" y="16789"/>
                    <a:pt x="366" y="16834"/>
                  </a:cubicBezTo>
                  <a:cubicBezTo>
                    <a:pt x="366" y="16880"/>
                    <a:pt x="388" y="16926"/>
                    <a:pt x="434" y="16949"/>
                  </a:cubicBezTo>
                  <a:lnTo>
                    <a:pt x="480" y="16949"/>
                  </a:lnTo>
                  <a:cubicBezTo>
                    <a:pt x="1097" y="16922"/>
                    <a:pt x="1715" y="16909"/>
                    <a:pt x="2332" y="16909"/>
                  </a:cubicBezTo>
                  <a:cubicBezTo>
                    <a:pt x="5434" y="16909"/>
                    <a:pt x="8527" y="17245"/>
                    <a:pt x="11573" y="17930"/>
                  </a:cubicBezTo>
                  <a:cubicBezTo>
                    <a:pt x="12531" y="19893"/>
                    <a:pt x="13444" y="21902"/>
                    <a:pt x="14266" y="23956"/>
                  </a:cubicBezTo>
                  <a:cubicBezTo>
                    <a:pt x="14266" y="23979"/>
                    <a:pt x="14266" y="24002"/>
                    <a:pt x="14289" y="24024"/>
                  </a:cubicBezTo>
                  <a:cubicBezTo>
                    <a:pt x="16343" y="29137"/>
                    <a:pt x="17941" y="34456"/>
                    <a:pt x="19014" y="39865"/>
                  </a:cubicBezTo>
                  <a:cubicBezTo>
                    <a:pt x="19014" y="39911"/>
                    <a:pt x="19037" y="39956"/>
                    <a:pt x="19082" y="39956"/>
                  </a:cubicBezTo>
                  <a:lnTo>
                    <a:pt x="19128" y="39956"/>
                  </a:lnTo>
                  <a:cubicBezTo>
                    <a:pt x="19196" y="39956"/>
                    <a:pt x="19219" y="39888"/>
                    <a:pt x="19219" y="39842"/>
                  </a:cubicBezTo>
                  <a:cubicBezTo>
                    <a:pt x="18146" y="34387"/>
                    <a:pt x="16549" y="29069"/>
                    <a:pt x="14472" y="23933"/>
                  </a:cubicBezTo>
                  <a:cubicBezTo>
                    <a:pt x="14791" y="22404"/>
                    <a:pt x="15522" y="20966"/>
                    <a:pt x="16229" y="19573"/>
                  </a:cubicBezTo>
                  <a:cubicBezTo>
                    <a:pt x="16412" y="19208"/>
                    <a:pt x="16594" y="18843"/>
                    <a:pt x="16777" y="18478"/>
                  </a:cubicBezTo>
                  <a:cubicBezTo>
                    <a:pt x="17051" y="17953"/>
                    <a:pt x="17302" y="17405"/>
                    <a:pt x="17530" y="16880"/>
                  </a:cubicBezTo>
                  <a:cubicBezTo>
                    <a:pt x="17918" y="16036"/>
                    <a:pt x="18306" y="15168"/>
                    <a:pt x="18763" y="14347"/>
                  </a:cubicBezTo>
                  <a:cubicBezTo>
                    <a:pt x="18786" y="14278"/>
                    <a:pt x="18763" y="14232"/>
                    <a:pt x="18717" y="14187"/>
                  </a:cubicBezTo>
                  <a:cubicBezTo>
                    <a:pt x="18705" y="14181"/>
                    <a:pt x="18691" y="14178"/>
                    <a:pt x="18677" y="14178"/>
                  </a:cubicBezTo>
                  <a:cubicBezTo>
                    <a:pt x="18638" y="14178"/>
                    <a:pt x="18597" y="14199"/>
                    <a:pt x="18580" y="14232"/>
                  </a:cubicBezTo>
                  <a:cubicBezTo>
                    <a:pt x="18124" y="15077"/>
                    <a:pt x="17736" y="15944"/>
                    <a:pt x="17348" y="16789"/>
                  </a:cubicBezTo>
                  <a:cubicBezTo>
                    <a:pt x="17097" y="17314"/>
                    <a:pt x="16845" y="17862"/>
                    <a:pt x="16594" y="18387"/>
                  </a:cubicBezTo>
                  <a:cubicBezTo>
                    <a:pt x="16412" y="18752"/>
                    <a:pt x="16229" y="19117"/>
                    <a:pt x="16047" y="19482"/>
                  </a:cubicBezTo>
                  <a:cubicBezTo>
                    <a:pt x="15362" y="20783"/>
                    <a:pt x="14677" y="22153"/>
                    <a:pt x="14335" y="23591"/>
                  </a:cubicBezTo>
                  <a:cubicBezTo>
                    <a:pt x="13536" y="21628"/>
                    <a:pt x="12691" y="19710"/>
                    <a:pt x="11755" y="17816"/>
                  </a:cubicBezTo>
                  <a:cubicBezTo>
                    <a:pt x="11755" y="17793"/>
                    <a:pt x="11733" y="17770"/>
                    <a:pt x="11733" y="17770"/>
                  </a:cubicBezTo>
                  <a:cubicBezTo>
                    <a:pt x="10820" y="15944"/>
                    <a:pt x="9861" y="14164"/>
                    <a:pt x="8857" y="12406"/>
                  </a:cubicBezTo>
                  <a:cubicBezTo>
                    <a:pt x="9199" y="9371"/>
                    <a:pt x="9952" y="6403"/>
                    <a:pt x="11048" y="3573"/>
                  </a:cubicBezTo>
                  <a:cubicBezTo>
                    <a:pt x="11071" y="3505"/>
                    <a:pt x="11048" y="3459"/>
                    <a:pt x="10979" y="3436"/>
                  </a:cubicBezTo>
                  <a:cubicBezTo>
                    <a:pt x="10967" y="3430"/>
                    <a:pt x="10953" y="3427"/>
                    <a:pt x="10939" y="3427"/>
                  </a:cubicBezTo>
                  <a:cubicBezTo>
                    <a:pt x="10900" y="3427"/>
                    <a:pt x="10859" y="3448"/>
                    <a:pt x="10842" y="3482"/>
                  </a:cubicBezTo>
                  <a:cubicBezTo>
                    <a:pt x="9770" y="6266"/>
                    <a:pt x="9039" y="9165"/>
                    <a:pt x="8674" y="12110"/>
                  </a:cubicBezTo>
                  <a:cubicBezTo>
                    <a:pt x="6186" y="7864"/>
                    <a:pt x="3356" y="3824"/>
                    <a:pt x="183" y="35"/>
                  </a:cubicBezTo>
                  <a:cubicBezTo>
                    <a:pt x="172" y="12"/>
                    <a:pt x="149" y="1"/>
                    <a:pt x="1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2" name="Google Shape;1362;p52"/>
          <p:cNvGrpSpPr/>
          <p:nvPr/>
        </p:nvGrpSpPr>
        <p:grpSpPr>
          <a:xfrm flipH="1">
            <a:off x="6435196" y="2856633"/>
            <a:ext cx="874530" cy="1481072"/>
            <a:chOff x="-117729" y="1733810"/>
            <a:chExt cx="874530" cy="1481072"/>
          </a:xfrm>
        </p:grpSpPr>
        <p:sp>
          <p:nvSpPr>
            <p:cNvPr id="1363" name="Google Shape;1363;p52"/>
            <p:cNvSpPr/>
            <p:nvPr/>
          </p:nvSpPr>
          <p:spPr>
            <a:xfrm>
              <a:off x="21973" y="1733810"/>
              <a:ext cx="518652" cy="505591"/>
            </a:xfrm>
            <a:custGeom>
              <a:avLst/>
              <a:gdLst/>
              <a:ahLst/>
              <a:cxnLst/>
              <a:rect l="l" t="t" r="r" b="b"/>
              <a:pathLst>
                <a:path w="19220" h="18736" extrusionOk="0">
                  <a:moveTo>
                    <a:pt x="9145" y="0"/>
                  </a:moveTo>
                  <a:cubicBezTo>
                    <a:pt x="9095" y="0"/>
                    <a:pt x="9044" y="1"/>
                    <a:pt x="8994" y="2"/>
                  </a:cubicBezTo>
                  <a:cubicBezTo>
                    <a:pt x="7190" y="48"/>
                    <a:pt x="5410" y="824"/>
                    <a:pt x="4132" y="2079"/>
                  </a:cubicBezTo>
                  <a:cubicBezTo>
                    <a:pt x="3675" y="2536"/>
                    <a:pt x="3264" y="3084"/>
                    <a:pt x="3127" y="3723"/>
                  </a:cubicBezTo>
                  <a:cubicBezTo>
                    <a:pt x="2945" y="4476"/>
                    <a:pt x="3173" y="5275"/>
                    <a:pt x="3493" y="6005"/>
                  </a:cubicBezTo>
                  <a:cubicBezTo>
                    <a:pt x="4155" y="7466"/>
                    <a:pt x="5182" y="8744"/>
                    <a:pt x="5866" y="10182"/>
                  </a:cubicBezTo>
                  <a:cubicBezTo>
                    <a:pt x="4908" y="9406"/>
                    <a:pt x="3926" y="8630"/>
                    <a:pt x="2945" y="7854"/>
                  </a:cubicBezTo>
                  <a:cubicBezTo>
                    <a:pt x="2717" y="7671"/>
                    <a:pt x="2466" y="7489"/>
                    <a:pt x="2192" y="7420"/>
                  </a:cubicBezTo>
                  <a:cubicBezTo>
                    <a:pt x="2152" y="7416"/>
                    <a:pt x="2112" y="7413"/>
                    <a:pt x="2072" y="7413"/>
                  </a:cubicBezTo>
                  <a:cubicBezTo>
                    <a:pt x="1725" y="7413"/>
                    <a:pt x="1390" y="7586"/>
                    <a:pt x="1164" y="7831"/>
                  </a:cubicBezTo>
                  <a:cubicBezTo>
                    <a:pt x="913" y="8105"/>
                    <a:pt x="776" y="8470"/>
                    <a:pt x="662" y="8835"/>
                  </a:cubicBezTo>
                  <a:cubicBezTo>
                    <a:pt x="0" y="11323"/>
                    <a:pt x="1210" y="14062"/>
                    <a:pt x="3150" y="15752"/>
                  </a:cubicBezTo>
                  <a:cubicBezTo>
                    <a:pt x="5090" y="17441"/>
                    <a:pt x="7647" y="18239"/>
                    <a:pt x="10180" y="18673"/>
                  </a:cubicBezTo>
                  <a:cubicBezTo>
                    <a:pt x="10426" y="18715"/>
                    <a:pt x="10675" y="18735"/>
                    <a:pt x="10925" y="18735"/>
                  </a:cubicBezTo>
                  <a:cubicBezTo>
                    <a:pt x="12446" y="18735"/>
                    <a:pt x="14020" y="17997"/>
                    <a:pt x="15156" y="16938"/>
                  </a:cubicBezTo>
                  <a:cubicBezTo>
                    <a:pt x="16320" y="15866"/>
                    <a:pt x="16868" y="14291"/>
                    <a:pt x="17507" y="12853"/>
                  </a:cubicBezTo>
                  <a:cubicBezTo>
                    <a:pt x="18101" y="11483"/>
                    <a:pt x="18831" y="10159"/>
                    <a:pt x="19014" y="8676"/>
                  </a:cubicBezTo>
                  <a:cubicBezTo>
                    <a:pt x="19219" y="6987"/>
                    <a:pt x="18671" y="5275"/>
                    <a:pt x="18078" y="3677"/>
                  </a:cubicBezTo>
                  <a:cubicBezTo>
                    <a:pt x="17850" y="3015"/>
                    <a:pt x="17599" y="2376"/>
                    <a:pt x="17142" y="1874"/>
                  </a:cubicBezTo>
                  <a:cubicBezTo>
                    <a:pt x="16771" y="1485"/>
                    <a:pt x="16249" y="1205"/>
                    <a:pt x="15735" y="1205"/>
                  </a:cubicBezTo>
                  <a:cubicBezTo>
                    <a:pt x="15586" y="1205"/>
                    <a:pt x="15437" y="1229"/>
                    <a:pt x="15293" y="1280"/>
                  </a:cubicBezTo>
                  <a:cubicBezTo>
                    <a:pt x="14700" y="1509"/>
                    <a:pt x="14335" y="2102"/>
                    <a:pt x="14084" y="2695"/>
                  </a:cubicBezTo>
                  <a:cubicBezTo>
                    <a:pt x="13513" y="3997"/>
                    <a:pt x="13285" y="5412"/>
                    <a:pt x="13079" y="6804"/>
                  </a:cubicBezTo>
                  <a:cubicBezTo>
                    <a:pt x="13148" y="5571"/>
                    <a:pt x="13034" y="4339"/>
                    <a:pt x="12760" y="3129"/>
                  </a:cubicBezTo>
                  <a:cubicBezTo>
                    <a:pt x="12577" y="2262"/>
                    <a:pt x="12280" y="1372"/>
                    <a:pt x="11618" y="778"/>
                  </a:cubicBezTo>
                  <a:cubicBezTo>
                    <a:pt x="10949" y="195"/>
                    <a:pt x="10034"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52"/>
            <p:cNvSpPr/>
            <p:nvPr/>
          </p:nvSpPr>
          <p:spPr>
            <a:xfrm>
              <a:off x="182722" y="1995375"/>
              <a:ext cx="268582" cy="236173"/>
            </a:xfrm>
            <a:custGeom>
              <a:avLst/>
              <a:gdLst/>
              <a:ahLst/>
              <a:cxnLst/>
              <a:rect l="l" t="t" r="r" b="b"/>
              <a:pathLst>
                <a:path w="9953" h="8752" extrusionOk="0">
                  <a:moveTo>
                    <a:pt x="6563" y="1"/>
                  </a:moveTo>
                  <a:cubicBezTo>
                    <a:pt x="6452" y="1"/>
                    <a:pt x="6342" y="4"/>
                    <a:pt x="6232" y="10"/>
                  </a:cubicBezTo>
                  <a:cubicBezTo>
                    <a:pt x="4406" y="78"/>
                    <a:pt x="2626" y="740"/>
                    <a:pt x="1211" y="1882"/>
                  </a:cubicBezTo>
                  <a:cubicBezTo>
                    <a:pt x="754" y="2270"/>
                    <a:pt x="298" y="2726"/>
                    <a:pt x="138" y="3297"/>
                  </a:cubicBezTo>
                  <a:cubicBezTo>
                    <a:pt x="1" y="3776"/>
                    <a:pt x="92" y="4278"/>
                    <a:pt x="229" y="4758"/>
                  </a:cubicBezTo>
                  <a:cubicBezTo>
                    <a:pt x="822" y="6835"/>
                    <a:pt x="2671" y="8569"/>
                    <a:pt x="4817" y="8752"/>
                  </a:cubicBezTo>
                  <a:cubicBezTo>
                    <a:pt x="5661" y="8250"/>
                    <a:pt x="6780" y="8318"/>
                    <a:pt x="7670" y="7930"/>
                  </a:cubicBezTo>
                  <a:cubicBezTo>
                    <a:pt x="8515" y="7588"/>
                    <a:pt x="9131" y="6880"/>
                    <a:pt x="9496" y="6059"/>
                  </a:cubicBezTo>
                  <a:cubicBezTo>
                    <a:pt x="9838" y="5237"/>
                    <a:pt x="9953" y="4324"/>
                    <a:pt x="9884" y="3434"/>
                  </a:cubicBezTo>
                  <a:cubicBezTo>
                    <a:pt x="9816" y="2361"/>
                    <a:pt x="9519" y="1242"/>
                    <a:pt x="8674" y="603"/>
                  </a:cubicBezTo>
                  <a:cubicBezTo>
                    <a:pt x="8078" y="146"/>
                    <a:pt x="7310" y="1"/>
                    <a:pt x="65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52"/>
            <p:cNvSpPr/>
            <p:nvPr/>
          </p:nvSpPr>
          <p:spPr>
            <a:xfrm>
              <a:off x="-117729" y="2086450"/>
              <a:ext cx="874530" cy="1128432"/>
            </a:xfrm>
            <a:custGeom>
              <a:avLst/>
              <a:gdLst/>
              <a:ahLst/>
              <a:cxnLst/>
              <a:rect l="l" t="t" r="r" b="b"/>
              <a:pathLst>
                <a:path w="32408" h="41817" extrusionOk="0">
                  <a:moveTo>
                    <a:pt x="30309" y="1"/>
                  </a:moveTo>
                  <a:cubicBezTo>
                    <a:pt x="29836" y="1"/>
                    <a:pt x="29342" y="124"/>
                    <a:pt x="28916" y="310"/>
                  </a:cubicBezTo>
                  <a:cubicBezTo>
                    <a:pt x="27090" y="1109"/>
                    <a:pt x="25720" y="2661"/>
                    <a:pt x="24556" y="4281"/>
                  </a:cubicBezTo>
                  <a:cubicBezTo>
                    <a:pt x="22662" y="6906"/>
                    <a:pt x="21132" y="9828"/>
                    <a:pt x="20037" y="12909"/>
                  </a:cubicBezTo>
                  <a:cubicBezTo>
                    <a:pt x="20196" y="11700"/>
                    <a:pt x="20219" y="10513"/>
                    <a:pt x="20082" y="9326"/>
                  </a:cubicBezTo>
                  <a:cubicBezTo>
                    <a:pt x="19991" y="8413"/>
                    <a:pt x="19786" y="7500"/>
                    <a:pt x="19786" y="6587"/>
                  </a:cubicBezTo>
                  <a:cubicBezTo>
                    <a:pt x="19808" y="5674"/>
                    <a:pt x="20082" y="4715"/>
                    <a:pt x="20744" y="4099"/>
                  </a:cubicBezTo>
                  <a:cubicBezTo>
                    <a:pt x="21109" y="3779"/>
                    <a:pt x="21543" y="3574"/>
                    <a:pt x="21931" y="3277"/>
                  </a:cubicBezTo>
                  <a:cubicBezTo>
                    <a:pt x="22296" y="2980"/>
                    <a:pt x="22616" y="2524"/>
                    <a:pt x="22547" y="2044"/>
                  </a:cubicBezTo>
                  <a:cubicBezTo>
                    <a:pt x="22468" y="1992"/>
                    <a:pt x="22387" y="1969"/>
                    <a:pt x="22306" y="1969"/>
                  </a:cubicBezTo>
                  <a:cubicBezTo>
                    <a:pt x="21776" y="1969"/>
                    <a:pt x="21200" y="2926"/>
                    <a:pt x="20693" y="2926"/>
                  </a:cubicBezTo>
                  <a:cubicBezTo>
                    <a:pt x="20601" y="2926"/>
                    <a:pt x="20511" y="2895"/>
                    <a:pt x="20425" y="2820"/>
                  </a:cubicBezTo>
                  <a:cubicBezTo>
                    <a:pt x="20356" y="2752"/>
                    <a:pt x="20288" y="2661"/>
                    <a:pt x="20219" y="2569"/>
                  </a:cubicBezTo>
                  <a:cubicBezTo>
                    <a:pt x="20134" y="2490"/>
                    <a:pt x="20035" y="2455"/>
                    <a:pt x="19933" y="2455"/>
                  </a:cubicBezTo>
                  <a:cubicBezTo>
                    <a:pt x="19624" y="2455"/>
                    <a:pt x="19278" y="2763"/>
                    <a:pt x="19124" y="3072"/>
                  </a:cubicBezTo>
                  <a:cubicBezTo>
                    <a:pt x="18918" y="3482"/>
                    <a:pt x="18758" y="4030"/>
                    <a:pt x="18325" y="4190"/>
                  </a:cubicBezTo>
                  <a:cubicBezTo>
                    <a:pt x="18233" y="4223"/>
                    <a:pt x="18137" y="4236"/>
                    <a:pt x="18038" y="4236"/>
                  </a:cubicBezTo>
                  <a:cubicBezTo>
                    <a:pt x="17577" y="4236"/>
                    <a:pt x="17054" y="3945"/>
                    <a:pt x="16652" y="3945"/>
                  </a:cubicBezTo>
                  <a:cubicBezTo>
                    <a:pt x="16473" y="3945"/>
                    <a:pt x="16318" y="4002"/>
                    <a:pt x="16202" y="4167"/>
                  </a:cubicBezTo>
                  <a:cubicBezTo>
                    <a:pt x="16065" y="4350"/>
                    <a:pt x="16065" y="4578"/>
                    <a:pt x="15997" y="4783"/>
                  </a:cubicBezTo>
                  <a:cubicBezTo>
                    <a:pt x="15791" y="5423"/>
                    <a:pt x="15015" y="5605"/>
                    <a:pt x="14353" y="5719"/>
                  </a:cubicBezTo>
                  <a:cubicBezTo>
                    <a:pt x="14473" y="6130"/>
                    <a:pt x="14901" y="6336"/>
                    <a:pt x="15339" y="6336"/>
                  </a:cubicBezTo>
                  <a:cubicBezTo>
                    <a:pt x="15484" y="6336"/>
                    <a:pt x="15631" y="6313"/>
                    <a:pt x="15768" y="6267"/>
                  </a:cubicBezTo>
                  <a:cubicBezTo>
                    <a:pt x="16293" y="6107"/>
                    <a:pt x="16727" y="5696"/>
                    <a:pt x="17229" y="5423"/>
                  </a:cubicBezTo>
                  <a:cubicBezTo>
                    <a:pt x="17506" y="5271"/>
                    <a:pt x="17832" y="5169"/>
                    <a:pt x="18138" y="5169"/>
                  </a:cubicBezTo>
                  <a:cubicBezTo>
                    <a:pt x="18386" y="5169"/>
                    <a:pt x="18620" y="5236"/>
                    <a:pt x="18804" y="5400"/>
                  </a:cubicBezTo>
                  <a:cubicBezTo>
                    <a:pt x="19101" y="5674"/>
                    <a:pt x="19192" y="6062"/>
                    <a:pt x="19238" y="6450"/>
                  </a:cubicBezTo>
                  <a:cubicBezTo>
                    <a:pt x="19991" y="11311"/>
                    <a:pt x="19146" y="16356"/>
                    <a:pt x="17298" y="20898"/>
                  </a:cubicBezTo>
                  <a:cubicBezTo>
                    <a:pt x="16750" y="22290"/>
                    <a:pt x="16088" y="23614"/>
                    <a:pt x="15380" y="24915"/>
                  </a:cubicBezTo>
                  <a:cubicBezTo>
                    <a:pt x="16430" y="21925"/>
                    <a:pt x="16955" y="18753"/>
                    <a:pt x="16932" y="15603"/>
                  </a:cubicBezTo>
                  <a:cubicBezTo>
                    <a:pt x="16932" y="13480"/>
                    <a:pt x="16613" y="11220"/>
                    <a:pt x="15152" y="9668"/>
                  </a:cubicBezTo>
                  <a:cubicBezTo>
                    <a:pt x="14855" y="9349"/>
                    <a:pt x="14490" y="9052"/>
                    <a:pt x="14056" y="8960"/>
                  </a:cubicBezTo>
                  <a:cubicBezTo>
                    <a:pt x="13940" y="8931"/>
                    <a:pt x="13823" y="8918"/>
                    <a:pt x="13707" y="8918"/>
                  </a:cubicBezTo>
                  <a:cubicBezTo>
                    <a:pt x="12825" y="8918"/>
                    <a:pt x="12001" y="9716"/>
                    <a:pt x="11820" y="10604"/>
                  </a:cubicBezTo>
                  <a:cubicBezTo>
                    <a:pt x="11614" y="11608"/>
                    <a:pt x="12025" y="12658"/>
                    <a:pt x="12596" y="13526"/>
                  </a:cubicBezTo>
                  <a:cubicBezTo>
                    <a:pt x="13166" y="14393"/>
                    <a:pt x="13897" y="15146"/>
                    <a:pt x="14422" y="16013"/>
                  </a:cubicBezTo>
                  <a:cubicBezTo>
                    <a:pt x="15449" y="17725"/>
                    <a:pt x="15677" y="19802"/>
                    <a:pt x="15449" y="21765"/>
                  </a:cubicBezTo>
                  <a:cubicBezTo>
                    <a:pt x="15221" y="23637"/>
                    <a:pt x="14627" y="25417"/>
                    <a:pt x="14034" y="27198"/>
                  </a:cubicBezTo>
                  <a:cubicBezTo>
                    <a:pt x="12664" y="29343"/>
                    <a:pt x="11089" y="31398"/>
                    <a:pt x="9446" y="33338"/>
                  </a:cubicBezTo>
                  <a:cubicBezTo>
                    <a:pt x="8829" y="34068"/>
                    <a:pt x="8190" y="34776"/>
                    <a:pt x="7551" y="35461"/>
                  </a:cubicBezTo>
                  <a:cubicBezTo>
                    <a:pt x="8213" y="34091"/>
                    <a:pt x="8601" y="32607"/>
                    <a:pt x="8966" y="31147"/>
                  </a:cubicBezTo>
                  <a:cubicBezTo>
                    <a:pt x="9811" y="27746"/>
                    <a:pt x="10678" y="24322"/>
                    <a:pt x="10838" y="20807"/>
                  </a:cubicBezTo>
                  <a:cubicBezTo>
                    <a:pt x="10907" y="19437"/>
                    <a:pt x="10838" y="17954"/>
                    <a:pt x="9994" y="16881"/>
                  </a:cubicBezTo>
                  <a:cubicBezTo>
                    <a:pt x="9879" y="16744"/>
                    <a:pt x="9742" y="16607"/>
                    <a:pt x="9583" y="16561"/>
                  </a:cubicBezTo>
                  <a:cubicBezTo>
                    <a:pt x="9538" y="16550"/>
                    <a:pt x="9494" y="16545"/>
                    <a:pt x="9450" y="16545"/>
                  </a:cubicBezTo>
                  <a:cubicBezTo>
                    <a:pt x="9228" y="16545"/>
                    <a:pt x="9024" y="16679"/>
                    <a:pt x="8852" y="16812"/>
                  </a:cubicBezTo>
                  <a:cubicBezTo>
                    <a:pt x="8031" y="17520"/>
                    <a:pt x="7483" y="18501"/>
                    <a:pt x="7118" y="19506"/>
                  </a:cubicBezTo>
                  <a:cubicBezTo>
                    <a:pt x="6113" y="22176"/>
                    <a:pt x="6159" y="25098"/>
                    <a:pt x="6433" y="27928"/>
                  </a:cubicBezTo>
                  <a:cubicBezTo>
                    <a:pt x="6684" y="30667"/>
                    <a:pt x="7095" y="33384"/>
                    <a:pt x="6912" y="36100"/>
                  </a:cubicBezTo>
                  <a:cubicBezTo>
                    <a:pt x="4972" y="38086"/>
                    <a:pt x="2804" y="39866"/>
                    <a:pt x="338" y="41144"/>
                  </a:cubicBezTo>
                  <a:cubicBezTo>
                    <a:pt x="315" y="41138"/>
                    <a:pt x="293" y="41135"/>
                    <a:pt x="273" y="41135"/>
                  </a:cubicBezTo>
                  <a:cubicBezTo>
                    <a:pt x="1" y="41135"/>
                    <a:pt x="41" y="41677"/>
                    <a:pt x="338" y="41783"/>
                  </a:cubicBezTo>
                  <a:cubicBezTo>
                    <a:pt x="402" y="41806"/>
                    <a:pt x="467" y="41816"/>
                    <a:pt x="532" y="41816"/>
                  </a:cubicBezTo>
                  <a:cubicBezTo>
                    <a:pt x="792" y="41816"/>
                    <a:pt x="1055" y="41655"/>
                    <a:pt x="1274" y="41509"/>
                  </a:cubicBezTo>
                  <a:cubicBezTo>
                    <a:pt x="3488" y="40026"/>
                    <a:pt x="5543" y="38337"/>
                    <a:pt x="7460" y="36465"/>
                  </a:cubicBezTo>
                  <a:cubicBezTo>
                    <a:pt x="7648" y="36470"/>
                    <a:pt x="7836" y="36472"/>
                    <a:pt x="8024" y="36472"/>
                  </a:cubicBezTo>
                  <a:cubicBezTo>
                    <a:pt x="12339" y="36472"/>
                    <a:pt x="16707" y="35223"/>
                    <a:pt x="20425" y="32927"/>
                  </a:cubicBezTo>
                  <a:cubicBezTo>
                    <a:pt x="21771" y="32082"/>
                    <a:pt x="23141" y="31010"/>
                    <a:pt x="23552" y="29480"/>
                  </a:cubicBezTo>
                  <a:cubicBezTo>
                    <a:pt x="23643" y="29184"/>
                    <a:pt x="23689" y="28841"/>
                    <a:pt x="23575" y="28545"/>
                  </a:cubicBezTo>
                  <a:cubicBezTo>
                    <a:pt x="23415" y="28111"/>
                    <a:pt x="22913" y="27837"/>
                    <a:pt x="22456" y="27814"/>
                  </a:cubicBezTo>
                  <a:cubicBezTo>
                    <a:pt x="22429" y="27813"/>
                    <a:pt x="22402" y="27812"/>
                    <a:pt x="22374" y="27812"/>
                  </a:cubicBezTo>
                  <a:cubicBezTo>
                    <a:pt x="21925" y="27812"/>
                    <a:pt x="21496" y="27986"/>
                    <a:pt x="21087" y="28179"/>
                  </a:cubicBezTo>
                  <a:cubicBezTo>
                    <a:pt x="19420" y="28955"/>
                    <a:pt x="18028" y="30211"/>
                    <a:pt x="16522" y="31261"/>
                  </a:cubicBezTo>
                  <a:cubicBezTo>
                    <a:pt x="14102" y="32950"/>
                    <a:pt x="11386" y="34160"/>
                    <a:pt x="8647" y="35278"/>
                  </a:cubicBezTo>
                  <a:cubicBezTo>
                    <a:pt x="10770" y="33041"/>
                    <a:pt x="12687" y="30599"/>
                    <a:pt x="14330" y="27997"/>
                  </a:cubicBezTo>
                  <a:cubicBezTo>
                    <a:pt x="14516" y="28096"/>
                    <a:pt x="14742" y="28134"/>
                    <a:pt x="14979" y="28134"/>
                  </a:cubicBezTo>
                  <a:cubicBezTo>
                    <a:pt x="15179" y="28134"/>
                    <a:pt x="15387" y="28107"/>
                    <a:pt x="15586" y="28065"/>
                  </a:cubicBezTo>
                  <a:cubicBezTo>
                    <a:pt x="18553" y="27563"/>
                    <a:pt x="21178" y="25874"/>
                    <a:pt x="23392" y="23843"/>
                  </a:cubicBezTo>
                  <a:cubicBezTo>
                    <a:pt x="25218" y="22176"/>
                    <a:pt x="26861" y="20168"/>
                    <a:pt x="27455" y="17771"/>
                  </a:cubicBezTo>
                  <a:cubicBezTo>
                    <a:pt x="27592" y="17109"/>
                    <a:pt x="27660" y="16333"/>
                    <a:pt x="27227" y="15808"/>
                  </a:cubicBezTo>
                  <a:cubicBezTo>
                    <a:pt x="26936" y="15457"/>
                    <a:pt x="26498" y="15299"/>
                    <a:pt x="26042" y="15299"/>
                  </a:cubicBezTo>
                  <a:cubicBezTo>
                    <a:pt x="25638" y="15299"/>
                    <a:pt x="25219" y="15423"/>
                    <a:pt x="24876" y="15648"/>
                  </a:cubicBezTo>
                  <a:cubicBezTo>
                    <a:pt x="24168" y="16128"/>
                    <a:pt x="23734" y="16927"/>
                    <a:pt x="23323" y="17680"/>
                  </a:cubicBezTo>
                  <a:cubicBezTo>
                    <a:pt x="22022" y="20099"/>
                    <a:pt x="20607" y="22519"/>
                    <a:pt x="18599" y="24390"/>
                  </a:cubicBezTo>
                  <a:cubicBezTo>
                    <a:pt x="17480" y="25417"/>
                    <a:pt x="16202" y="26285"/>
                    <a:pt x="14878" y="27084"/>
                  </a:cubicBezTo>
                  <a:cubicBezTo>
                    <a:pt x="16864" y="23706"/>
                    <a:pt x="18393" y="20099"/>
                    <a:pt x="19375" y="16310"/>
                  </a:cubicBezTo>
                  <a:cubicBezTo>
                    <a:pt x="19420" y="16105"/>
                    <a:pt x="19489" y="15922"/>
                    <a:pt x="19534" y="15717"/>
                  </a:cubicBezTo>
                  <a:cubicBezTo>
                    <a:pt x="21292" y="13731"/>
                    <a:pt x="23232" y="11791"/>
                    <a:pt x="25286" y="10033"/>
                  </a:cubicBezTo>
                  <a:cubicBezTo>
                    <a:pt x="27592" y="8070"/>
                    <a:pt x="30125" y="6199"/>
                    <a:pt x="31563" y="3551"/>
                  </a:cubicBezTo>
                  <a:cubicBezTo>
                    <a:pt x="32088" y="2592"/>
                    <a:pt x="32408" y="1291"/>
                    <a:pt x="31655" y="515"/>
                  </a:cubicBezTo>
                  <a:cubicBezTo>
                    <a:pt x="31310" y="146"/>
                    <a:pt x="30822" y="1"/>
                    <a:pt x="303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6" name="Google Shape;1366;p52"/>
          <p:cNvGrpSpPr/>
          <p:nvPr/>
        </p:nvGrpSpPr>
        <p:grpSpPr>
          <a:xfrm>
            <a:off x="6318066" y="2502104"/>
            <a:ext cx="2465821" cy="2493018"/>
            <a:chOff x="5191359" y="1688875"/>
            <a:chExt cx="2888054" cy="2919567"/>
          </a:xfrm>
        </p:grpSpPr>
        <p:sp>
          <p:nvSpPr>
            <p:cNvPr id="1367" name="Google Shape;1367;p52"/>
            <p:cNvSpPr/>
            <p:nvPr/>
          </p:nvSpPr>
          <p:spPr>
            <a:xfrm>
              <a:off x="5757510" y="2381593"/>
              <a:ext cx="3294" cy="747"/>
            </a:xfrm>
            <a:custGeom>
              <a:avLst/>
              <a:gdLst/>
              <a:ahLst/>
              <a:cxnLst/>
              <a:rect l="l" t="t" r="r" b="b"/>
              <a:pathLst>
                <a:path w="119" h="27" extrusionOk="0">
                  <a:moveTo>
                    <a:pt x="118" y="26"/>
                  </a:moveTo>
                  <a:cubicBezTo>
                    <a:pt x="118" y="26"/>
                    <a:pt x="105" y="26"/>
                    <a:pt x="105" y="26"/>
                  </a:cubicBezTo>
                  <a:cubicBezTo>
                    <a:pt x="105" y="26"/>
                    <a:pt x="118" y="26"/>
                    <a:pt x="118" y="26"/>
                  </a:cubicBezTo>
                  <a:close/>
                  <a:moveTo>
                    <a:pt x="105" y="26"/>
                  </a:moveTo>
                  <a:cubicBezTo>
                    <a:pt x="105" y="26"/>
                    <a:pt x="105" y="26"/>
                    <a:pt x="105" y="26"/>
                  </a:cubicBezTo>
                  <a:cubicBezTo>
                    <a:pt x="105" y="26"/>
                    <a:pt x="105" y="26"/>
                    <a:pt x="105" y="26"/>
                  </a:cubicBezTo>
                  <a:close/>
                  <a:moveTo>
                    <a:pt x="92" y="26"/>
                  </a:moveTo>
                  <a:cubicBezTo>
                    <a:pt x="92" y="26"/>
                    <a:pt x="92" y="26"/>
                    <a:pt x="92" y="26"/>
                  </a:cubicBezTo>
                  <a:cubicBezTo>
                    <a:pt x="92" y="26"/>
                    <a:pt x="92" y="26"/>
                    <a:pt x="92" y="26"/>
                  </a:cubicBezTo>
                  <a:close/>
                  <a:moveTo>
                    <a:pt x="92" y="26"/>
                  </a:moveTo>
                  <a:cubicBezTo>
                    <a:pt x="66" y="13"/>
                    <a:pt x="27" y="13"/>
                    <a:pt x="1" y="0"/>
                  </a:cubicBezTo>
                  <a:lnTo>
                    <a:pt x="1" y="0"/>
                  </a:lnTo>
                  <a:cubicBezTo>
                    <a:pt x="27" y="13"/>
                    <a:pt x="66" y="13"/>
                    <a:pt x="92" y="26"/>
                  </a:cubicBezTo>
                  <a:close/>
                </a:path>
              </a:pathLst>
            </a:custGeom>
            <a:solidFill>
              <a:srgbClr val="F8A3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52"/>
            <p:cNvSpPr/>
            <p:nvPr/>
          </p:nvSpPr>
          <p:spPr>
            <a:xfrm>
              <a:off x="5757510" y="2381593"/>
              <a:ext cx="3654" cy="1107"/>
            </a:xfrm>
            <a:custGeom>
              <a:avLst/>
              <a:gdLst/>
              <a:ahLst/>
              <a:cxnLst/>
              <a:rect l="l" t="t" r="r" b="b"/>
              <a:pathLst>
                <a:path w="132" h="40" extrusionOk="0">
                  <a:moveTo>
                    <a:pt x="1" y="0"/>
                  </a:moveTo>
                  <a:cubicBezTo>
                    <a:pt x="11" y="5"/>
                    <a:pt x="23" y="8"/>
                    <a:pt x="36" y="11"/>
                  </a:cubicBezTo>
                  <a:lnTo>
                    <a:pt x="36" y="11"/>
                  </a:lnTo>
                  <a:cubicBezTo>
                    <a:pt x="23" y="7"/>
                    <a:pt x="11" y="4"/>
                    <a:pt x="1" y="0"/>
                  </a:cubicBezTo>
                  <a:close/>
                  <a:moveTo>
                    <a:pt x="36" y="11"/>
                  </a:moveTo>
                  <a:cubicBezTo>
                    <a:pt x="68" y="21"/>
                    <a:pt x="103" y="30"/>
                    <a:pt x="131" y="39"/>
                  </a:cubicBezTo>
                  <a:cubicBezTo>
                    <a:pt x="131" y="26"/>
                    <a:pt x="118" y="26"/>
                    <a:pt x="118" y="26"/>
                  </a:cubicBezTo>
                  <a:lnTo>
                    <a:pt x="92" y="26"/>
                  </a:lnTo>
                  <a:cubicBezTo>
                    <a:pt x="76" y="18"/>
                    <a:pt x="56" y="15"/>
                    <a:pt x="36" y="11"/>
                  </a:cubicBezTo>
                  <a:close/>
                </a:path>
              </a:pathLst>
            </a:custGeom>
            <a:solidFill>
              <a:srgbClr val="F8A3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52"/>
            <p:cNvSpPr/>
            <p:nvPr/>
          </p:nvSpPr>
          <p:spPr>
            <a:xfrm>
              <a:off x="5751364" y="2379406"/>
              <a:ext cx="28" cy="28"/>
            </a:xfrm>
            <a:custGeom>
              <a:avLst/>
              <a:gdLst/>
              <a:ahLst/>
              <a:cxnLst/>
              <a:rect l="l" t="t" r="r" b="b"/>
              <a:pathLst>
                <a:path w="1" h="1" extrusionOk="0">
                  <a:moveTo>
                    <a:pt x="0" y="1"/>
                  </a:moveTo>
                  <a:cubicBezTo>
                    <a:pt x="0" y="1"/>
                    <a:pt x="0" y="1"/>
                    <a:pt x="0" y="1"/>
                  </a:cubicBezTo>
                  <a:lnTo>
                    <a:pt x="0" y="1"/>
                  </a:lnTo>
                  <a:cubicBezTo>
                    <a:pt x="0" y="1"/>
                    <a:pt x="0" y="1"/>
                    <a:pt x="0" y="1"/>
                  </a:cubicBezTo>
                </a:path>
              </a:pathLst>
            </a:custGeom>
            <a:solidFill>
              <a:srgbClr val="F8A3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52"/>
            <p:cNvSpPr/>
            <p:nvPr/>
          </p:nvSpPr>
          <p:spPr>
            <a:xfrm>
              <a:off x="5751364" y="2379406"/>
              <a:ext cx="28" cy="28"/>
            </a:xfrm>
            <a:custGeom>
              <a:avLst/>
              <a:gdLst/>
              <a:ahLst/>
              <a:cxnLst/>
              <a:rect l="l" t="t" r="r" b="b"/>
              <a:pathLst>
                <a:path w="1" h="1" extrusionOk="0">
                  <a:moveTo>
                    <a:pt x="0" y="1"/>
                  </a:moveTo>
                  <a:cubicBezTo>
                    <a:pt x="0" y="1"/>
                    <a:pt x="0" y="1"/>
                    <a:pt x="0" y="1"/>
                  </a:cubicBezTo>
                  <a:cubicBezTo>
                    <a:pt x="0" y="1"/>
                    <a:pt x="0" y="1"/>
                    <a:pt x="0" y="1"/>
                  </a:cubicBezTo>
                  <a:lnTo>
                    <a:pt x="0" y="1"/>
                  </a:lnTo>
                  <a:cubicBezTo>
                    <a:pt x="0" y="1"/>
                    <a:pt x="0" y="1"/>
                    <a:pt x="0" y="1"/>
                  </a:cubicBezTo>
                  <a:close/>
                </a:path>
              </a:pathLst>
            </a:custGeom>
            <a:solidFill>
              <a:srgbClr val="F8A3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52"/>
            <p:cNvSpPr/>
            <p:nvPr/>
          </p:nvSpPr>
          <p:spPr>
            <a:xfrm>
              <a:off x="5751364" y="2379406"/>
              <a:ext cx="388" cy="28"/>
            </a:xfrm>
            <a:custGeom>
              <a:avLst/>
              <a:gdLst/>
              <a:ahLst/>
              <a:cxnLst/>
              <a:rect l="l" t="t" r="r" b="b"/>
              <a:pathLst>
                <a:path w="14" h="1" extrusionOk="0">
                  <a:moveTo>
                    <a:pt x="14" y="1"/>
                  </a:moveTo>
                  <a:lnTo>
                    <a:pt x="0" y="1"/>
                  </a:lnTo>
                  <a:cubicBezTo>
                    <a:pt x="0" y="1"/>
                    <a:pt x="0" y="1"/>
                    <a:pt x="0" y="1"/>
                  </a:cubicBezTo>
                  <a:lnTo>
                    <a:pt x="0" y="1"/>
                  </a:lnTo>
                  <a:cubicBezTo>
                    <a:pt x="0" y="1"/>
                    <a:pt x="0" y="1"/>
                    <a:pt x="14" y="1"/>
                  </a:cubicBezTo>
                </a:path>
              </a:pathLst>
            </a:custGeom>
            <a:solidFill>
              <a:srgbClr val="B790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52"/>
            <p:cNvSpPr/>
            <p:nvPr/>
          </p:nvSpPr>
          <p:spPr>
            <a:xfrm>
              <a:off x="5748457" y="2378326"/>
              <a:ext cx="28" cy="28"/>
            </a:xfrm>
            <a:custGeom>
              <a:avLst/>
              <a:gdLst/>
              <a:ahLst/>
              <a:cxnLst/>
              <a:rect l="l" t="t" r="r" b="b"/>
              <a:pathLst>
                <a:path w="1" h="1" extrusionOk="0">
                  <a:moveTo>
                    <a:pt x="1" y="1"/>
                  </a:moveTo>
                  <a:lnTo>
                    <a:pt x="1" y="1"/>
                  </a:lnTo>
                  <a:cubicBezTo>
                    <a:pt x="1" y="1"/>
                    <a:pt x="1" y="1"/>
                    <a:pt x="1" y="1"/>
                  </a:cubicBezTo>
                  <a:cubicBezTo>
                    <a:pt x="1" y="1"/>
                    <a:pt x="1" y="1"/>
                    <a:pt x="1" y="1"/>
                  </a:cubicBezTo>
                  <a:close/>
                </a:path>
              </a:pathLst>
            </a:custGeom>
            <a:solidFill>
              <a:srgbClr val="F8A3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52"/>
            <p:cNvSpPr/>
            <p:nvPr/>
          </p:nvSpPr>
          <p:spPr>
            <a:xfrm>
              <a:off x="5748457" y="2378326"/>
              <a:ext cx="28" cy="28"/>
            </a:xfrm>
            <a:custGeom>
              <a:avLst/>
              <a:gdLst/>
              <a:ahLst/>
              <a:cxnLst/>
              <a:rect l="l" t="t" r="r" b="b"/>
              <a:pathLst>
                <a:path w="1" h="1" extrusionOk="0">
                  <a:moveTo>
                    <a:pt x="1" y="1"/>
                  </a:moveTo>
                  <a:lnTo>
                    <a:pt x="1" y="1"/>
                  </a:lnTo>
                  <a:cubicBezTo>
                    <a:pt x="1" y="1"/>
                    <a:pt x="1" y="1"/>
                    <a:pt x="1" y="1"/>
                  </a:cubicBezTo>
                  <a:cubicBezTo>
                    <a:pt x="1" y="1"/>
                    <a:pt x="1" y="1"/>
                    <a:pt x="1" y="1"/>
                  </a:cubicBezTo>
                  <a:cubicBezTo>
                    <a:pt x="1" y="1"/>
                    <a:pt x="1" y="1"/>
                    <a:pt x="1" y="1"/>
                  </a:cubicBezTo>
                  <a:close/>
                </a:path>
              </a:pathLst>
            </a:custGeom>
            <a:solidFill>
              <a:srgbClr val="B790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52"/>
            <p:cNvSpPr/>
            <p:nvPr/>
          </p:nvSpPr>
          <p:spPr>
            <a:xfrm>
              <a:off x="5748457" y="2377967"/>
              <a:ext cx="28" cy="388"/>
            </a:xfrm>
            <a:custGeom>
              <a:avLst/>
              <a:gdLst/>
              <a:ahLst/>
              <a:cxnLst/>
              <a:rect l="l" t="t" r="r" b="b"/>
              <a:pathLst>
                <a:path w="1" h="14" extrusionOk="0">
                  <a:moveTo>
                    <a:pt x="1" y="14"/>
                  </a:moveTo>
                  <a:cubicBezTo>
                    <a:pt x="1" y="14"/>
                    <a:pt x="1" y="1"/>
                    <a:pt x="1" y="1"/>
                  </a:cubicBezTo>
                  <a:cubicBezTo>
                    <a:pt x="1" y="1"/>
                    <a:pt x="1" y="14"/>
                    <a:pt x="1" y="14"/>
                  </a:cubicBezTo>
                  <a:close/>
                </a:path>
              </a:pathLst>
            </a:custGeom>
            <a:solidFill>
              <a:srgbClr val="F8A3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52"/>
            <p:cNvSpPr/>
            <p:nvPr/>
          </p:nvSpPr>
          <p:spPr>
            <a:xfrm>
              <a:off x="5747737" y="2377967"/>
              <a:ext cx="747" cy="388"/>
            </a:xfrm>
            <a:custGeom>
              <a:avLst/>
              <a:gdLst/>
              <a:ahLst/>
              <a:cxnLst/>
              <a:rect l="l" t="t" r="r" b="b"/>
              <a:pathLst>
                <a:path w="27" h="14" extrusionOk="0">
                  <a:moveTo>
                    <a:pt x="27" y="14"/>
                  </a:moveTo>
                  <a:cubicBezTo>
                    <a:pt x="27" y="14"/>
                    <a:pt x="27" y="14"/>
                    <a:pt x="27" y="14"/>
                  </a:cubicBezTo>
                  <a:cubicBezTo>
                    <a:pt x="27" y="14"/>
                    <a:pt x="27" y="1"/>
                    <a:pt x="27" y="1"/>
                  </a:cubicBezTo>
                  <a:cubicBezTo>
                    <a:pt x="27" y="1"/>
                    <a:pt x="27" y="1"/>
                    <a:pt x="27" y="1"/>
                  </a:cubicBezTo>
                  <a:cubicBezTo>
                    <a:pt x="27" y="14"/>
                    <a:pt x="27" y="14"/>
                    <a:pt x="27" y="14"/>
                  </a:cubicBezTo>
                  <a:close/>
                  <a:moveTo>
                    <a:pt x="14" y="1"/>
                  </a:moveTo>
                  <a:lnTo>
                    <a:pt x="14" y="1"/>
                  </a:lnTo>
                  <a:lnTo>
                    <a:pt x="14" y="1"/>
                  </a:lnTo>
                  <a:close/>
                  <a:moveTo>
                    <a:pt x="14" y="1"/>
                  </a:moveTo>
                  <a:cubicBezTo>
                    <a:pt x="14" y="1"/>
                    <a:pt x="14" y="1"/>
                    <a:pt x="14" y="1"/>
                  </a:cubicBezTo>
                  <a:cubicBezTo>
                    <a:pt x="14" y="1"/>
                    <a:pt x="14" y="1"/>
                    <a:pt x="14" y="1"/>
                  </a:cubicBezTo>
                  <a:close/>
                  <a:moveTo>
                    <a:pt x="1" y="1"/>
                  </a:moveTo>
                  <a:cubicBezTo>
                    <a:pt x="1" y="1"/>
                    <a:pt x="1" y="1"/>
                    <a:pt x="1" y="1"/>
                  </a:cubicBezTo>
                  <a:cubicBezTo>
                    <a:pt x="1" y="1"/>
                    <a:pt x="1" y="1"/>
                    <a:pt x="1" y="1"/>
                  </a:cubicBezTo>
                  <a:close/>
                </a:path>
              </a:pathLst>
            </a:custGeom>
            <a:solidFill>
              <a:srgbClr val="B790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52"/>
            <p:cNvSpPr/>
            <p:nvPr/>
          </p:nvSpPr>
          <p:spPr>
            <a:xfrm>
              <a:off x="5747737" y="2377607"/>
              <a:ext cx="28" cy="388"/>
            </a:xfrm>
            <a:custGeom>
              <a:avLst/>
              <a:gdLst/>
              <a:ahLst/>
              <a:cxnLst/>
              <a:rect l="l" t="t" r="r" b="b"/>
              <a:pathLst>
                <a:path w="1" h="14" extrusionOk="0">
                  <a:moveTo>
                    <a:pt x="1" y="14"/>
                  </a:moveTo>
                  <a:cubicBezTo>
                    <a:pt x="1" y="14"/>
                    <a:pt x="1" y="14"/>
                    <a:pt x="1" y="14"/>
                  </a:cubicBezTo>
                  <a:lnTo>
                    <a:pt x="1" y="14"/>
                  </a:lnTo>
                  <a:cubicBezTo>
                    <a:pt x="1" y="14"/>
                    <a:pt x="1" y="0"/>
                    <a:pt x="1" y="0"/>
                  </a:cubicBezTo>
                  <a:cubicBezTo>
                    <a:pt x="1" y="14"/>
                    <a:pt x="1" y="14"/>
                    <a:pt x="1" y="14"/>
                  </a:cubicBezTo>
                  <a:close/>
                </a:path>
              </a:pathLst>
            </a:custGeom>
            <a:solidFill>
              <a:srgbClr val="B790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52"/>
            <p:cNvSpPr/>
            <p:nvPr/>
          </p:nvSpPr>
          <p:spPr>
            <a:xfrm>
              <a:off x="5747377" y="2377607"/>
              <a:ext cx="28" cy="28"/>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8A3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52"/>
            <p:cNvSpPr/>
            <p:nvPr/>
          </p:nvSpPr>
          <p:spPr>
            <a:xfrm>
              <a:off x="5747377" y="2377607"/>
              <a:ext cx="28" cy="28"/>
            </a:xfrm>
            <a:custGeom>
              <a:avLst/>
              <a:gdLst/>
              <a:ahLst/>
              <a:cxnLst/>
              <a:rect l="l" t="t" r="r" b="b"/>
              <a:pathLst>
                <a:path w="1" h="1" extrusionOk="0">
                  <a:moveTo>
                    <a:pt x="1" y="0"/>
                  </a:moveTo>
                  <a:cubicBezTo>
                    <a:pt x="1" y="0"/>
                    <a:pt x="1" y="0"/>
                    <a:pt x="1" y="0"/>
                  </a:cubicBezTo>
                  <a:cubicBezTo>
                    <a:pt x="1" y="0"/>
                    <a:pt x="1" y="0"/>
                    <a:pt x="1" y="0"/>
                  </a:cubicBezTo>
                  <a:lnTo>
                    <a:pt x="1" y="0"/>
                  </a:lnTo>
                  <a:cubicBezTo>
                    <a:pt x="1" y="0"/>
                    <a:pt x="1" y="0"/>
                    <a:pt x="1" y="0"/>
                  </a:cubicBezTo>
                </a:path>
              </a:pathLst>
            </a:custGeom>
            <a:solidFill>
              <a:srgbClr val="B790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52"/>
            <p:cNvSpPr/>
            <p:nvPr/>
          </p:nvSpPr>
          <p:spPr>
            <a:xfrm>
              <a:off x="5745938" y="2376887"/>
              <a:ext cx="1467" cy="747"/>
            </a:xfrm>
            <a:custGeom>
              <a:avLst/>
              <a:gdLst/>
              <a:ahLst/>
              <a:cxnLst/>
              <a:rect l="l" t="t" r="r" b="b"/>
              <a:pathLst>
                <a:path w="53" h="27" extrusionOk="0">
                  <a:moveTo>
                    <a:pt x="1" y="0"/>
                  </a:moveTo>
                  <a:cubicBezTo>
                    <a:pt x="14" y="13"/>
                    <a:pt x="27" y="13"/>
                    <a:pt x="53" y="26"/>
                  </a:cubicBezTo>
                  <a:cubicBezTo>
                    <a:pt x="27" y="13"/>
                    <a:pt x="14" y="0"/>
                    <a:pt x="1" y="0"/>
                  </a:cubicBezTo>
                  <a:close/>
                </a:path>
              </a:pathLst>
            </a:custGeom>
            <a:solidFill>
              <a:srgbClr val="F8A3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52"/>
            <p:cNvSpPr/>
            <p:nvPr/>
          </p:nvSpPr>
          <p:spPr>
            <a:xfrm>
              <a:off x="5745938" y="2376887"/>
              <a:ext cx="28" cy="28"/>
            </a:xfrm>
            <a:custGeom>
              <a:avLst/>
              <a:gdLst/>
              <a:ahLst/>
              <a:cxnLst/>
              <a:rect l="l" t="t" r="r" b="b"/>
              <a:pathLst>
                <a:path w="1" h="1" extrusionOk="0">
                  <a:moveTo>
                    <a:pt x="1" y="0"/>
                  </a:moveTo>
                  <a:cubicBezTo>
                    <a:pt x="1" y="0"/>
                    <a:pt x="1" y="0"/>
                    <a:pt x="1" y="0"/>
                  </a:cubicBezTo>
                  <a:lnTo>
                    <a:pt x="1" y="0"/>
                  </a:lnTo>
                  <a:cubicBezTo>
                    <a:pt x="1" y="0"/>
                    <a:pt x="1" y="0"/>
                    <a:pt x="1" y="0"/>
                  </a:cubicBezTo>
                  <a:close/>
                </a:path>
              </a:pathLst>
            </a:custGeom>
            <a:solidFill>
              <a:srgbClr val="F8A3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52"/>
            <p:cNvSpPr/>
            <p:nvPr/>
          </p:nvSpPr>
          <p:spPr>
            <a:xfrm>
              <a:off x="5745938" y="2376887"/>
              <a:ext cx="1467" cy="747"/>
            </a:xfrm>
            <a:custGeom>
              <a:avLst/>
              <a:gdLst/>
              <a:ahLst/>
              <a:cxnLst/>
              <a:rect l="l" t="t" r="r" b="b"/>
              <a:pathLst>
                <a:path w="53" h="27" extrusionOk="0">
                  <a:moveTo>
                    <a:pt x="1" y="0"/>
                  </a:moveTo>
                  <a:cubicBezTo>
                    <a:pt x="14" y="13"/>
                    <a:pt x="27" y="13"/>
                    <a:pt x="53" y="26"/>
                  </a:cubicBezTo>
                  <a:cubicBezTo>
                    <a:pt x="40" y="13"/>
                    <a:pt x="14" y="13"/>
                    <a:pt x="1" y="0"/>
                  </a:cubicBezTo>
                  <a:close/>
                </a:path>
              </a:pathLst>
            </a:custGeom>
            <a:solidFill>
              <a:srgbClr val="B790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82" name="Google Shape;1382;p52"/>
            <p:cNvGrpSpPr/>
            <p:nvPr/>
          </p:nvGrpSpPr>
          <p:grpSpPr>
            <a:xfrm>
              <a:off x="5191359" y="3252322"/>
              <a:ext cx="157321" cy="230072"/>
              <a:chOff x="5191359" y="3252322"/>
              <a:chExt cx="157321" cy="230072"/>
            </a:xfrm>
          </p:grpSpPr>
          <p:sp>
            <p:nvSpPr>
              <p:cNvPr id="1383" name="Google Shape;1383;p52"/>
              <p:cNvSpPr/>
              <p:nvPr/>
            </p:nvSpPr>
            <p:spPr>
              <a:xfrm>
                <a:off x="5191359" y="3252322"/>
                <a:ext cx="157320" cy="230069"/>
              </a:xfrm>
              <a:custGeom>
                <a:avLst/>
                <a:gdLst/>
                <a:ahLst/>
                <a:cxnLst/>
                <a:rect l="l" t="t" r="r" b="b"/>
                <a:pathLst>
                  <a:path w="5683" h="8311" extrusionOk="0">
                    <a:moveTo>
                      <a:pt x="1501" y="1"/>
                    </a:moveTo>
                    <a:cubicBezTo>
                      <a:pt x="1135" y="1"/>
                      <a:pt x="782" y="116"/>
                      <a:pt x="523" y="375"/>
                    </a:cubicBezTo>
                    <a:cubicBezTo>
                      <a:pt x="0" y="898"/>
                      <a:pt x="66" y="1760"/>
                      <a:pt x="236" y="2491"/>
                    </a:cubicBezTo>
                    <a:cubicBezTo>
                      <a:pt x="575" y="4007"/>
                      <a:pt x="1202" y="5470"/>
                      <a:pt x="2064" y="6776"/>
                    </a:cubicBezTo>
                    <a:cubicBezTo>
                      <a:pt x="2404" y="7273"/>
                      <a:pt x="2783" y="7769"/>
                      <a:pt x="3319" y="8069"/>
                    </a:cubicBezTo>
                    <a:cubicBezTo>
                      <a:pt x="3593" y="8220"/>
                      <a:pt x="3918" y="8310"/>
                      <a:pt x="4235" y="8310"/>
                    </a:cubicBezTo>
                    <a:cubicBezTo>
                      <a:pt x="4521" y="8310"/>
                      <a:pt x="4800" y="8237"/>
                      <a:pt x="5030" y="8069"/>
                    </a:cubicBezTo>
                    <a:cubicBezTo>
                      <a:pt x="5396" y="7808"/>
                      <a:pt x="5592" y="7364"/>
                      <a:pt x="5631" y="6920"/>
                    </a:cubicBezTo>
                    <a:cubicBezTo>
                      <a:pt x="5683" y="6476"/>
                      <a:pt x="5592" y="6031"/>
                      <a:pt x="5474" y="5600"/>
                    </a:cubicBezTo>
                    <a:cubicBezTo>
                      <a:pt x="5160" y="4412"/>
                      <a:pt x="4651" y="3275"/>
                      <a:pt x="3972" y="2256"/>
                    </a:cubicBezTo>
                    <a:cubicBezTo>
                      <a:pt x="3488" y="1551"/>
                      <a:pt x="3227" y="793"/>
                      <a:pt x="2613" y="362"/>
                    </a:cubicBezTo>
                    <a:cubicBezTo>
                      <a:pt x="2296" y="133"/>
                      <a:pt x="1892" y="1"/>
                      <a:pt x="1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52"/>
              <p:cNvSpPr/>
              <p:nvPr/>
            </p:nvSpPr>
            <p:spPr>
              <a:xfrm>
                <a:off x="5191359" y="3256530"/>
                <a:ext cx="139243" cy="225862"/>
              </a:xfrm>
              <a:custGeom>
                <a:avLst/>
                <a:gdLst/>
                <a:ahLst/>
                <a:cxnLst/>
                <a:rect l="l" t="t" r="r" b="b"/>
                <a:pathLst>
                  <a:path w="5030" h="8159" extrusionOk="0">
                    <a:moveTo>
                      <a:pt x="836" y="1"/>
                    </a:moveTo>
                    <a:lnTo>
                      <a:pt x="836" y="1"/>
                    </a:lnTo>
                    <a:cubicBezTo>
                      <a:pt x="719" y="53"/>
                      <a:pt x="614" y="132"/>
                      <a:pt x="523" y="223"/>
                    </a:cubicBezTo>
                    <a:cubicBezTo>
                      <a:pt x="0" y="746"/>
                      <a:pt x="66" y="1608"/>
                      <a:pt x="236" y="2339"/>
                    </a:cubicBezTo>
                    <a:cubicBezTo>
                      <a:pt x="575" y="3855"/>
                      <a:pt x="1202" y="5318"/>
                      <a:pt x="2064" y="6624"/>
                    </a:cubicBezTo>
                    <a:cubicBezTo>
                      <a:pt x="2404" y="7121"/>
                      <a:pt x="2783" y="7617"/>
                      <a:pt x="3319" y="7917"/>
                    </a:cubicBezTo>
                    <a:cubicBezTo>
                      <a:pt x="3593" y="8068"/>
                      <a:pt x="3914" y="8158"/>
                      <a:pt x="4230" y="8158"/>
                    </a:cubicBezTo>
                    <a:cubicBezTo>
                      <a:pt x="4514" y="8158"/>
                      <a:pt x="4794" y="8085"/>
                      <a:pt x="5030" y="7917"/>
                    </a:cubicBezTo>
                    <a:cubicBezTo>
                      <a:pt x="4507" y="7813"/>
                      <a:pt x="3815" y="7591"/>
                      <a:pt x="3358" y="7238"/>
                    </a:cubicBezTo>
                    <a:cubicBezTo>
                      <a:pt x="2731" y="6755"/>
                      <a:pt x="1490" y="4181"/>
                      <a:pt x="980" y="2431"/>
                    </a:cubicBezTo>
                    <a:cubicBezTo>
                      <a:pt x="680" y="1386"/>
                      <a:pt x="732" y="523"/>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52"/>
              <p:cNvSpPr/>
              <p:nvPr/>
            </p:nvSpPr>
            <p:spPr>
              <a:xfrm>
                <a:off x="5225354" y="3347663"/>
                <a:ext cx="123326" cy="134731"/>
              </a:xfrm>
              <a:custGeom>
                <a:avLst/>
                <a:gdLst/>
                <a:ahLst/>
                <a:cxnLst/>
                <a:rect l="l" t="t" r="r" b="b"/>
                <a:pathLst>
                  <a:path w="4455" h="4867" extrusionOk="0">
                    <a:moveTo>
                      <a:pt x="3436" y="1"/>
                    </a:moveTo>
                    <a:cubicBezTo>
                      <a:pt x="2169" y="354"/>
                      <a:pt x="980" y="994"/>
                      <a:pt x="0" y="1856"/>
                    </a:cubicBezTo>
                    <a:cubicBezTo>
                      <a:pt x="249" y="2365"/>
                      <a:pt x="523" y="2862"/>
                      <a:pt x="836" y="3332"/>
                    </a:cubicBezTo>
                    <a:cubicBezTo>
                      <a:pt x="1176" y="3829"/>
                      <a:pt x="1555" y="4325"/>
                      <a:pt x="2091" y="4625"/>
                    </a:cubicBezTo>
                    <a:cubicBezTo>
                      <a:pt x="2365" y="4776"/>
                      <a:pt x="2690" y="4866"/>
                      <a:pt x="3007" y="4866"/>
                    </a:cubicBezTo>
                    <a:cubicBezTo>
                      <a:pt x="3293" y="4866"/>
                      <a:pt x="3572" y="4793"/>
                      <a:pt x="3802" y="4625"/>
                    </a:cubicBezTo>
                    <a:cubicBezTo>
                      <a:pt x="4168" y="4364"/>
                      <a:pt x="4364" y="3920"/>
                      <a:pt x="4403" y="3476"/>
                    </a:cubicBezTo>
                    <a:cubicBezTo>
                      <a:pt x="4455" y="3032"/>
                      <a:pt x="4364" y="2587"/>
                      <a:pt x="4246" y="2156"/>
                    </a:cubicBezTo>
                    <a:cubicBezTo>
                      <a:pt x="4050" y="1412"/>
                      <a:pt x="3776" y="693"/>
                      <a:pt x="34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52"/>
              <p:cNvSpPr/>
              <p:nvPr/>
            </p:nvSpPr>
            <p:spPr>
              <a:xfrm>
                <a:off x="5225354" y="3386004"/>
                <a:ext cx="105249" cy="96224"/>
              </a:xfrm>
              <a:custGeom>
                <a:avLst/>
                <a:gdLst/>
                <a:ahLst/>
                <a:cxnLst/>
                <a:rect l="l" t="t" r="r" b="b"/>
                <a:pathLst>
                  <a:path w="3802" h="3476" extrusionOk="0">
                    <a:moveTo>
                      <a:pt x="601" y="1"/>
                    </a:moveTo>
                    <a:cubicBezTo>
                      <a:pt x="392" y="144"/>
                      <a:pt x="196" y="301"/>
                      <a:pt x="0" y="471"/>
                    </a:cubicBezTo>
                    <a:cubicBezTo>
                      <a:pt x="66" y="615"/>
                      <a:pt x="131" y="745"/>
                      <a:pt x="209" y="876"/>
                    </a:cubicBezTo>
                    <a:cubicBezTo>
                      <a:pt x="236" y="941"/>
                      <a:pt x="275" y="1007"/>
                      <a:pt x="314" y="1072"/>
                    </a:cubicBezTo>
                    <a:cubicBezTo>
                      <a:pt x="366" y="1163"/>
                      <a:pt x="418" y="1255"/>
                      <a:pt x="471" y="1346"/>
                    </a:cubicBezTo>
                    <a:cubicBezTo>
                      <a:pt x="497" y="1398"/>
                      <a:pt x="536" y="1451"/>
                      <a:pt x="562" y="1503"/>
                    </a:cubicBezTo>
                    <a:cubicBezTo>
                      <a:pt x="654" y="1647"/>
                      <a:pt x="732" y="1790"/>
                      <a:pt x="823" y="1934"/>
                    </a:cubicBezTo>
                    <a:cubicBezTo>
                      <a:pt x="836" y="1934"/>
                      <a:pt x="836" y="1934"/>
                      <a:pt x="836" y="1947"/>
                    </a:cubicBezTo>
                    <a:cubicBezTo>
                      <a:pt x="1176" y="2444"/>
                      <a:pt x="1555" y="2940"/>
                      <a:pt x="2091" y="3240"/>
                    </a:cubicBezTo>
                    <a:cubicBezTo>
                      <a:pt x="2104" y="3253"/>
                      <a:pt x="2130" y="3253"/>
                      <a:pt x="2143" y="3266"/>
                    </a:cubicBezTo>
                    <a:lnTo>
                      <a:pt x="2156" y="3266"/>
                    </a:lnTo>
                    <a:cubicBezTo>
                      <a:pt x="2156" y="3280"/>
                      <a:pt x="2156" y="3280"/>
                      <a:pt x="2156" y="3280"/>
                    </a:cubicBezTo>
                    <a:lnTo>
                      <a:pt x="2182" y="3280"/>
                    </a:lnTo>
                    <a:cubicBezTo>
                      <a:pt x="2182" y="3293"/>
                      <a:pt x="2182" y="3293"/>
                      <a:pt x="2182" y="3293"/>
                    </a:cubicBezTo>
                    <a:lnTo>
                      <a:pt x="2247" y="3319"/>
                    </a:lnTo>
                    <a:lnTo>
                      <a:pt x="2286" y="3332"/>
                    </a:lnTo>
                    <a:lnTo>
                      <a:pt x="2300" y="3332"/>
                    </a:lnTo>
                    <a:cubicBezTo>
                      <a:pt x="2313" y="3345"/>
                      <a:pt x="2339" y="3358"/>
                      <a:pt x="2352" y="3358"/>
                    </a:cubicBezTo>
                    <a:lnTo>
                      <a:pt x="2391" y="3371"/>
                    </a:lnTo>
                    <a:cubicBezTo>
                      <a:pt x="2417" y="3384"/>
                      <a:pt x="2443" y="3397"/>
                      <a:pt x="2469" y="3397"/>
                    </a:cubicBezTo>
                    <a:lnTo>
                      <a:pt x="2509" y="3410"/>
                    </a:lnTo>
                    <a:cubicBezTo>
                      <a:pt x="2548" y="3423"/>
                      <a:pt x="2600" y="3436"/>
                      <a:pt x="2639" y="3449"/>
                    </a:cubicBezTo>
                    <a:cubicBezTo>
                      <a:pt x="2757" y="3462"/>
                      <a:pt x="2874" y="3476"/>
                      <a:pt x="2992" y="3476"/>
                    </a:cubicBezTo>
                    <a:cubicBezTo>
                      <a:pt x="3279" y="3476"/>
                      <a:pt x="3567" y="3410"/>
                      <a:pt x="3802" y="3240"/>
                    </a:cubicBezTo>
                    <a:cubicBezTo>
                      <a:pt x="3279" y="3136"/>
                      <a:pt x="2587" y="2914"/>
                      <a:pt x="2130" y="2561"/>
                    </a:cubicBezTo>
                    <a:cubicBezTo>
                      <a:pt x="1751" y="2274"/>
                      <a:pt x="1137" y="1189"/>
                      <a:pt x="601" y="1"/>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7" name="Google Shape;1387;p52"/>
            <p:cNvGrpSpPr/>
            <p:nvPr/>
          </p:nvGrpSpPr>
          <p:grpSpPr>
            <a:xfrm>
              <a:off x="7360300" y="1935475"/>
              <a:ext cx="218200" cy="133050"/>
              <a:chOff x="7029400" y="1349225"/>
              <a:chExt cx="218200" cy="133050"/>
            </a:xfrm>
          </p:grpSpPr>
          <p:sp>
            <p:nvSpPr>
              <p:cNvPr id="1388" name="Google Shape;1388;p52"/>
              <p:cNvSpPr/>
              <p:nvPr/>
            </p:nvSpPr>
            <p:spPr>
              <a:xfrm>
                <a:off x="7029400" y="1349225"/>
                <a:ext cx="218200" cy="133050"/>
              </a:xfrm>
              <a:custGeom>
                <a:avLst/>
                <a:gdLst/>
                <a:ahLst/>
                <a:cxnLst/>
                <a:rect l="l" t="t" r="r" b="b"/>
                <a:pathLst>
                  <a:path w="8728" h="5322" extrusionOk="0">
                    <a:moveTo>
                      <a:pt x="6896" y="1"/>
                    </a:moveTo>
                    <a:cubicBezTo>
                      <a:pt x="6575" y="1"/>
                      <a:pt x="6256" y="56"/>
                      <a:pt x="5945" y="131"/>
                    </a:cubicBezTo>
                    <a:cubicBezTo>
                      <a:pt x="4743" y="393"/>
                      <a:pt x="3593" y="863"/>
                      <a:pt x="2548" y="1503"/>
                    </a:cubicBezTo>
                    <a:cubicBezTo>
                      <a:pt x="1817" y="1947"/>
                      <a:pt x="1046" y="2169"/>
                      <a:pt x="589" y="2770"/>
                    </a:cubicBezTo>
                    <a:cubicBezTo>
                      <a:pt x="131" y="3371"/>
                      <a:pt x="1" y="4299"/>
                      <a:pt x="510" y="4860"/>
                    </a:cubicBezTo>
                    <a:cubicBezTo>
                      <a:pt x="836" y="5211"/>
                      <a:pt x="1306" y="5321"/>
                      <a:pt x="1793" y="5321"/>
                    </a:cubicBezTo>
                    <a:cubicBezTo>
                      <a:pt x="2069" y="5321"/>
                      <a:pt x="2350" y="5286"/>
                      <a:pt x="2614" y="5239"/>
                    </a:cubicBezTo>
                    <a:cubicBezTo>
                      <a:pt x="4155" y="4952"/>
                      <a:pt x="5631" y="4390"/>
                      <a:pt x="6977" y="3580"/>
                    </a:cubicBezTo>
                    <a:cubicBezTo>
                      <a:pt x="7486" y="3267"/>
                      <a:pt x="7996" y="2901"/>
                      <a:pt x="8322" y="2391"/>
                    </a:cubicBezTo>
                    <a:cubicBezTo>
                      <a:pt x="8636" y="1882"/>
                      <a:pt x="8727" y="1176"/>
                      <a:pt x="8388" y="680"/>
                    </a:cubicBezTo>
                    <a:cubicBezTo>
                      <a:pt x="8139" y="301"/>
                      <a:pt x="7708" y="92"/>
                      <a:pt x="7264" y="27"/>
                    </a:cubicBezTo>
                    <a:cubicBezTo>
                      <a:pt x="7141" y="9"/>
                      <a:pt x="7018" y="1"/>
                      <a:pt x="68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52"/>
              <p:cNvSpPr/>
              <p:nvPr/>
            </p:nvSpPr>
            <p:spPr>
              <a:xfrm>
                <a:off x="7036925" y="1366200"/>
                <a:ext cx="210675" cy="116075"/>
              </a:xfrm>
              <a:custGeom>
                <a:avLst/>
                <a:gdLst/>
                <a:ahLst/>
                <a:cxnLst/>
                <a:rect l="l" t="t" r="r" b="b"/>
                <a:pathLst>
                  <a:path w="8427" h="4643" extrusionOk="0">
                    <a:moveTo>
                      <a:pt x="8087" y="1"/>
                    </a:moveTo>
                    <a:lnTo>
                      <a:pt x="8087" y="1"/>
                    </a:lnTo>
                    <a:cubicBezTo>
                      <a:pt x="7969" y="524"/>
                      <a:pt x="7708" y="1190"/>
                      <a:pt x="7342" y="1634"/>
                    </a:cubicBezTo>
                    <a:cubicBezTo>
                      <a:pt x="6832" y="2248"/>
                      <a:pt x="4207" y="3371"/>
                      <a:pt x="2443" y="3816"/>
                    </a:cubicBezTo>
                    <a:cubicBezTo>
                      <a:pt x="1948" y="3938"/>
                      <a:pt x="1497" y="3983"/>
                      <a:pt x="1102" y="3983"/>
                    </a:cubicBezTo>
                    <a:cubicBezTo>
                      <a:pt x="653" y="3983"/>
                      <a:pt x="279" y="3924"/>
                      <a:pt x="0" y="3855"/>
                    </a:cubicBezTo>
                    <a:lnTo>
                      <a:pt x="0" y="3855"/>
                    </a:lnTo>
                    <a:cubicBezTo>
                      <a:pt x="53" y="3972"/>
                      <a:pt x="131" y="4077"/>
                      <a:pt x="209" y="4181"/>
                    </a:cubicBezTo>
                    <a:cubicBezTo>
                      <a:pt x="535" y="4532"/>
                      <a:pt x="1005" y="4642"/>
                      <a:pt x="1492" y="4642"/>
                    </a:cubicBezTo>
                    <a:cubicBezTo>
                      <a:pt x="1768" y="4642"/>
                      <a:pt x="2049" y="4607"/>
                      <a:pt x="2313" y="4560"/>
                    </a:cubicBezTo>
                    <a:cubicBezTo>
                      <a:pt x="3854" y="4273"/>
                      <a:pt x="5330" y="3711"/>
                      <a:pt x="6676" y="2901"/>
                    </a:cubicBezTo>
                    <a:cubicBezTo>
                      <a:pt x="7185" y="2588"/>
                      <a:pt x="7695" y="2222"/>
                      <a:pt x="8021" y="1712"/>
                    </a:cubicBezTo>
                    <a:cubicBezTo>
                      <a:pt x="8335" y="1203"/>
                      <a:pt x="8426" y="497"/>
                      <a:pt x="80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52"/>
              <p:cNvSpPr/>
              <p:nvPr/>
            </p:nvSpPr>
            <p:spPr>
              <a:xfrm>
                <a:off x="7123475" y="1349225"/>
                <a:ext cx="124125" cy="109100"/>
              </a:xfrm>
              <a:custGeom>
                <a:avLst/>
                <a:gdLst/>
                <a:ahLst/>
                <a:cxnLst/>
                <a:rect l="l" t="t" r="r" b="b"/>
                <a:pathLst>
                  <a:path w="4965" h="4364" extrusionOk="0">
                    <a:moveTo>
                      <a:pt x="3133" y="1"/>
                    </a:moveTo>
                    <a:cubicBezTo>
                      <a:pt x="2812" y="1"/>
                      <a:pt x="2493" y="56"/>
                      <a:pt x="2182" y="131"/>
                    </a:cubicBezTo>
                    <a:cubicBezTo>
                      <a:pt x="1424" y="301"/>
                      <a:pt x="692" y="536"/>
                      <a:pt x="0" y="850"/>
                    </a:cubicBezTo>
                    <a:cubicBezTo>
                      <a:pt x="301" y="2130"/>
                      <a:pt x="888" y="3345"/>
                      <a:pt x="1711" y="4364"/>
                    </a:cubicBezTo>
                    <a:cubicBezTo>
                      <a:pt x="2221" y="4129"/>
                      <a:pt x="2730" y="3881"/>
                      <a:pt x="3214" y="3580"/>
                    </a:cubicBezTo>
                    <a:cubicBezTo>
                      <a:pt x="3723" y="3267"/>
                      <a:pt x="4233" y="2901"/>
                      <a:pt x="4559" y="2391"/>
                    </a:cubicBezTo>
                    <a:cubicBezTo>
                      <a:pt x="4873" y="1882"/>
                      <a:pt x="4964" y="1176"/>
                      <a:pt x="4625" y="680"/>
                    </a:cubicBezTo>
                    <a:cubicBezTo>
                      <a:pt x="4376" y="301"/>
                      <a:pt x="3945" y="92"/>
                      <a:pt x="3501" y="27"/>
                    </a:cubicBezTo>
                    <a:cubicBezTo>
                      <a:pt x="3378" y="9"/>
                      <a:pt x="3255" y="1"/>
                      <a:pt x="31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52"/>
              <p:cNvSpPr/>
              <p:nvPr/>
            </p:nvSpPr>
            <p:spPr>
              <a:xfrm>
                <a:off x="7203475" y="1408025"/>
                <a:ext cx="34650" cy="31050"/>
              </a:xfrm>
              <a:custGeom>
                <a:avLst/>
                <a:gdLst/>
                <a:ahLst/>
                <a:cxnLst/>
                <a:rect l="l" t="t" r="r" b="b"/>
                <a:pathLst>
                  <a:path w="1386" h="1242" extrusionOk="0">
                    <a:moveTo>
                      <a:pt x="1" y="1241"/>
                    </a:moveTo>
                    <a:cubicBezTo>
                      <a:pt x="1" y="1241"/>
                      <a:pt x="1" y="1228"/>
                      <a:pt x="14" y="1228"/>
                    </a:cubicBezTo>
                    <a:lnTo>
                      <a:pt x="14" y="1228"/>
                    </a:lnTo>
                    <a:lnTo>
                      <a:pt x="14" y="1228"/>
                    </a:lnTo>
                    <a:lnTo>
                      <a:pt x="14" y="1228"/>
                    </a:lnTo>
                    <a:lnTo>
                      <a:pt x="14" y="1228"/>
                    </a:lnTo>
                    <a:cubicBezTo>
                      <a:pt x="1" y="1228"/>
                      <a:pt x="1" y="1241"/>
                      <a:pt x="1" y="1241"/>
                    </a:cubicBezTo>
                    <a:close/>
                    <a:moveTo>
                      <a:pt x="1320" y="92"/>
                    </a:moveTo>
                    <a:lnTo>
                      <a:pt x="1320" y="92"/>
                    </a:lnTo>
                    <a:cubicBezTo>
                      <a:pt x="1333" y="65"/>
                      <a:pt x="1346" y="52"/>
                      <a:pt x="1359" y="39"/>
                    </a:cubicBezTo>
                    <a:cubicBezTo>
                      <a:pt x="1359" y="26"/>
                      <a:pt x="1372" y="13"/>
                      <a:pt x="1385" y="0"/>
                    </a:cubicBezTo>
                    <a:cubicBezTo>
                      <a:pt x="1372" y="13"/>
                      <a:pt x="1359" y="26"/>
                      <a:pt x="1359" y="39"/>
                    </a:cubicBezTo>
                    <a:cubicBezTo>
                      <a:pt x="1346" y="52"/>
                      <a:pt x="1333" y="65"/>
                      <a:pt x="1320" y="92"/>
                    </a:cubicBezTo>
                    <a:close/>
                  </a:path>
                </a:pathLst>
              </a:custGeom>
              <a:solidFill>
                <a:srgbClr val="F78F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52"/>
              <p:cNvSpPr/>
              <p:nvPr/>
            </p:nvSpPr>
            <p:spPr>
              <a:xfrm>
                <a:off x="7203150" y="1438725"/>
                <a:ext cx="675" cy="350"/>
              </a:xfrm>
              <a:custGeom>
                <a:avLst/>
                <a:gdLst/>
                <a:ahLst/>
                <a:cxnLst/>
                <a:rect l="l" t="t" r="r" b="b"/>
                <a:pathLst>
                  <a:path w="27" h="14" extrusionOk="0">
                    <a:moveTo>
                      <a:pt x="26" y="0"/>
                    </a:moveTo>
                    <a:cubicBezTo>
                      <a:pt x="14" y="0"/>
                      <a:pt x="13" y="13"/>
                      <a:pt x="1" y="13"/>
                    </a:cubicBezTo>
                    <a:lnTo>
                      <a:pt x="14" y="13"/>
                    </a:lnTo>
                    <a:cubicBezTo>
                      <a:pt x="14" y="13"/>
                      <a:pt x="14" y="0"/>
                      <a:pt x="26" y="0"/>
                    </a:cubicBezTo>
                    <a:close/>
                  </a:path>
                </a:pathLst>
              </a:custGeom>
              <a:solidFill>
                <a:srgbClr val="B97D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52"/>
              <p:cNvSpPr/>
              <p:nvPr/>
            </p:nvSpPr>
            <p:spPr>
              <a:xfrm>
                <a:off x="7154825" y="1366200"/>
                <a:ext cx="90800" cy="92125"/>
              </a:xfrm>
              <a:custGeom>
                <a:avLst/>
                <a:gdLst/>
                <a:ahLst/>
                <a:cxnLst/>
                <a:rect l="l" t="t" r="r" b="b"/>
                <a:pathLst>
                  <a:path w="3632" h="3685" extrusionOk="0">
                    <a:moveTo>
                      <a:pt x="3371" y="1"/>
                    </a:moveTo>
                    <a:cubicBezTo>
                      <a:pt x="3253" y="524"/>
                      <a:pt x="2992" y="1190"/>
                      <a:pt x="2626" y="1634"/>
                    </a:cubicBezTo>
                    <a:cubicBezTo>
                      <a:pt x="2312" y="2013"/>
                      <a:pt x="1215" y="2574"/>
                      <a:pt x="0" y="3058"/>
                    </a:cubicBezTo>
                    <a:cubicBezTo>
                      <a:pt x="144" y="3280"/>
                      <a:pt x="288" y="3476"/>
                      <a:pt x="457" y="3685"/>
                    </a:cubicBezTo>
                    <a:cubicBezTo>
                      <a:pt x="588" y="3620"/>
                      <a:pt x="732" y="3554"/>
                      <a:pt x="862" y="3489"/>
                    </a:cubicBezTo>
                    <a:cubicBezTo>
                      <a:pt x="928" y="3463"/>
                      <a:pt x="993" y="3424"/>
                      <a:pt x="1058" y="3397"/>
                    </a:cubicBezTo>
                    <a:cubicBezTo>
                      <a:pt x="1150" y="3345"/>
                      <a:pt x="1254" y="3293"/>
                      <a:pt x="1346" y="3241"/>
                    </a:cubicBezTo>
                    <a:cubicBezTo>
                      <a:pt x="1398" y="3215"/>
                      <a:pt x="1463" y="3188"/>
                      <a:pt x="1516" y="3162"/>
                    </a:cubicBezTo>
                    <a:cubicBezTo>
                      <a:pt x="1659" y="3084"/>
                      <a:pt x="1803" y="2993"/>
                      <a:pt x="1934" y="2914"/>
                    </a:cubicBezTo>
                    <a:cubicBezTo>
                      <a:pt x="1947" y="2914"/>
                      <a:pt x="1947" y="2901"/>
                      <a:pt x="1960" y="2901"/>
                    </a:cubicBezTo>
                    <a:cubicBezTo>
                      <a:pt x="2456" y="2601"/>
                      <a:pt x="2953" y="2248"/>
                      <a:pt x="3266" y="1765"/>
                    </a:cubicBezTo>
                    <a:cubicBezTo>
                      <a:pt x="3279" y="1738"/>
                      <a:pt x="3292" y="1725"/>
                      <a:pt x="3305" y="1712"/>
                    </a:cubicBezTo>
                    <a:cubicBezTo>
                      <a:pt x="3305" y="1699"/>
                      <a:pt x="3318" y="1686"/>
                      <a:pt x="3331" y="1673"/>
                    </a:cubicBezTo>
                    <a:cubicBezTo>
                      <a:pt x="3331" y="1647"/>
                      <a:pt x="3344" y="1634"/>
                      <a:pt x="3358" y="1608"/>
                    </a:cubicBezTo>
                    <a:lnTo>
                      <a:pt x="3384" y="1556"/>
                    </a:lnTo>
                    <a:lnTo>
                      <a:pt x="3410" y="1516"/>
                    </a:lnTo>
                    <a:cubicBezTo>
                      <a:pt x="3423" y="1490"/>
                      <a:pt x="3423" y="1464"/>
                      <a:pt x="3436" y="1451"/>
                    </a:cubicBezTo>
                    <a:lnTo>
                      <a:pt x="3449" y="1412"/>
                    </a:lnTo>
                    <a:cubicBezTo>
                      <a:pt x="3462" y="1386"/>
                      <a:pt x="3475" y="1360"/>
                      <a:pt x="3475" y="1333"/>
                    </a:cubicBezTo>
                    <a:lnTo>
                      <a:pt x="3488" y="1294"/>
                    </a:lnTo>
                    <a:cubicBezTo>
                      <a:pt x="3632" y="863"/>
                      <a:pt x="3619" y="380"/>
                      <a:pt x="3371" y="1"/>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4" name="Google Shape;1394;p52"/>
            <p:cNvSpPr/>
            <p:nvPr/>
          </p:nvSpPr>
          <p:spPr>
            <a:xfrm>
              <a:off x="7898204" y="2545058"/>
              <a:ext cx="181210" cy="154634"/>
            </a:xfrm>
            <a:custGeom>
              <a:avLst/>
              <a:gdLst/>
              <a:ahLst/>
              <a:cxnLst/>
              <a:rect l="l" t="t" r="r" b="b"/>
              <a:pathLst>
                <a:path w="6546" h="5586" extrusionOk="0">
                  <a:moveTo>
                    <a:pt x="5278" y="164"/>
                  </a:moveTo>
                  <a:cubicBezTo>
                    <a:pt x="5501" y="164"/>
                    <a:pt x="5696" y="216"/>
                    <a:pt x="5853" y="321"/>
                  </a:cubicBezTo>
                  <a:cubicBezTo>
                    <a:pt x="6337" y="647"/>
                    <a:pt x="6376" y="1353"/>
                    <a:pt x="6141" y="1849"/>
                  </a:cubicBezTo>
                  <a:cubicBezTo>
                    <a:pt x="5945" y="2267"/>
                    <a:pt x="5579" y="2594"/>
                    <a:pt x="5370" y="2777"/>
                  </a:cubicBezTo>
                  <a:cubicBezTo>
                    <a:pt x="5318" y="2829"/>
                    <a:pt x="5265" y="2868"/>
                    <a:pt x="5239" y="2907"/>
                  </a:cubicBezTo>
                  <a:cubicBezTo>
                    <a:pt x="4965" y="3195"/>
                    <a:pt x="4664" y="3456"/>
                    <a:pt x="4351" y="3704"/>
                  </a:cubicBezTo>
                  <a:cubicBezTo>
                    <a:pt x="3998" y="2777"/>
                    <a:pt x="3227" y="2006"/>
                    <a:pt x="2313" y="1627"/>
                  </a:cubicBezTo>
                  <a:cubicBezTo>
                    <a:pt x="2901" y="1170"/>
                    <a:pt x="3541" y="765"/>
                    <a:pt x="4220" y="451"/>
                  </a:cubicBezTo>
                  <a:cubicBezTo>
                    <a:pt x="4625" y="255"/>
                    <a:pt x="4978" y="164"/>
                    <a:pt x="5278" y="164"/>
                  </a:cubicBezTo>
                  <a:close/>
                  <a:moveTo>
                    <a:pt x="2169" y="1745"/>
                  </a:moveTo>
                  <a:cubicBezTo>
                    <a:pt x="3097" y="2097"/>
                    <a:pt x="3881" y="2881"/>
                    <a:pt x="4220" y="3809"/>
                  </a:cubicBezTo>
                  <a:cubicBezTo>
                    <a:pt x="3737" y="4200"/>
                    <a:pt x="3227" y="4553"/>
                    <a:pt x="2679" y="4867"/>
                  </a:cubicBezTo>
                  <a:cubicBezTo>
                    <a:pt x="2274" y="5089"/>
                    <a:pt x="1777" y="5337"/>
                    <a:pt x="1242" y="5402"/>
                  </a:cubicBezTo>
                  <a:cubicBezTo>
                    <a:pt x="1157" y="5413"/>
                    <a:pt x="1077" y="5419"/>
                    <a:pt x="1002" y="5419"/>
                  </a:cubicBezTo>
                  <a:cubicBezTo>
                    <a:pt x="813" y="5419"/>
                    <a:pt x="658" y="5382"/>
                    <a:pt x="536" y="5298"/>
                  </a:cubicBezTo>
                  <a:cubicBezTo>
                    <a:pt x="236" y="5102"/>
                    <a:pt x="171" y="4671"/>
                    <a:pt x="210" y="4357"/>
                  </a:cubicBezTo>
                  <a:cubicBezTo>
                    <a:pt x="301" y="3717"/>
                    <a:pt x="719" y="3182"/>
                    <a:pt x="1085" y="2777"/>
                  </a:cubicBezTo>
                  <a:cubicBezTo>
                    <a:pt x="1412" y="2411"/>
                    <a:pt x="1777" y="2058"/>
                    <a:pt x="2169" y="1745"/>
                  </a:cubicBezTo>
                  <a:close/>
                  <a:moveTo>
                    <a:pt x="5282" y="0"/>
                  </a:moveTo>
                  <a:cubicBezTo>
                    <a:pt x="4956" y="0"/>
                    <a:pt x="4574" y="103"/>
                    <a:pt x="4142" y="308"/>
                  </a:cubicBezTo>
                  <a:cubicBezTo>
                    <a:pt x="3423" y="634"/>
                    <a:pt x="2744" y="1078"/>
                    <a:pt x="2117" y="1575"/>
                  </a:cubicBezTo>
                  <a:lnTo>
                    <a:pt x="2091" y="1601"/>
                  </a:lnTo>
                  <a:cubicBezTo>
                    <a:pt x="1686" y="1927"/>
                    <a:pt x="1307" y="2280"/>
                    <a:pt x="968" y="2672"/>
                  </a:cubicBezTo>
                  <a:cubicBezTo>
                    <a:pt x="589" y="3090"/>
                    <a:pt x="145" y="3652"/>
                    <a:pt x="53" y="4344"/>
                  </a:cubicBezTo>
                  <a:cubicBezTo>
                    <a:pt x="1" y="4710"/>
                    <a:pt x="79" y="5193"/>
                    <a:pt x="445" y="5441"/>
                  </a:cubicBezTo>
                  <a:cubicBezTo>
                    <a:pt x="602" y="5533"/>
                    <a:pt x="785" y="5585"/>
                    <a:pt x="1020" y="5585"/>
                  </a:cubicBezTo>
                  <a:cubicBezTo>
                    <a:pt x="1098" y="5585"/>
                    <a:pt x="1177" y="5585"/>
                    <a:pt x="1268" y="5572"/>
                  </a:cubicBezTo>
                  <a:cubicBezTo>
                    <a:pt x="1830" y="5494"/>
                    <a:pt x="2339" y="5246"/>
                    <a:pt x="2757" y="5010"/>
                  </a:cubicBezTo>
                  <a:cubicBezTo>
                    <a:pt x="3332" y="4684"/>
                    <a:pt x="3868" y="4318"/>
                    <a:pt x="4377" y="3913"/>
                  </a:cubicBezTo>
                  <a:lnTo>
                    <a:pt x="4377" y="3900"/>
                  </a:lnTo>
                  <a:cubicBezTo>
                    <a:pt x="4730" y="3626"/>
                    <a:pt x="5043" y="3338"/>
                    <a:pt x="5357" y="3012"/>
                  </a:cubicBezTo>
                  <a:cubicBezTo>
                    <a:pt x="5383" y="2986"/>
                    <a:pt x="5422" y="2946"/>
                    <a:pt x="5474" y="2907"/>
                  </a:cubicBezTo>
                  <a:cubicBezTo>
                    <a:pt x="5696" y="2698"/>
                    <a:pt x="6075" y="2372"/>
                    <a:pt x="6284" y="1927"/>
                  </a:cubicBezTo>
                  <a:cubicBezTo>
                    <a:pt x="6546" y="1366"/>
                    <a:pt x="6493" y="556"/>
                    <a:pt x="5945" y="190"/>
                  </a:cubicBezTo>
                  <a:cubicBezTo>
                    <a:pt x="5761" y="64"/>
                    <a:pt x="5539" y="0"/>
                    <a:pt x="52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52"/>
            <p:cNvSpPr/>
            <p:nvPr/>
          </p:nvSpPr>
          <p:spPr>
            <a:xfrm>
              <a:off x="5915194" y="3482418"/>
              <a:ext cx="166732" cy="176448"/>
            </a:xfrm>
            <a:custGeom>
              <a:avLst/>
              <a:gdLst/>
              <a:ahLst/>
              <a:cxnLst/>
              <a:rect l="l" t="t" r="r" b="b"/>
              <a:pathLst>
                <a:path w="6023" h="6374" extrusionOk="0">
                  <a:moveTo>
                    <a:pt x="1111" y="0"/>
                  </a:moveTo>
                  <a:cubicBezTo>
                    <a:pt x="823" y="340"/>
                    <a:pt x="536" y="693"/>
                    <a:pt x="248" y="1045"/>
                  </a:cubicBezTo>
                  <a:cubicBezTo>
                    <a:pt x="170" y="1137"/>
                    <a:pt x="79" y="1241"/>
                    <a:pt x="39" y="1359"/>
                  </a:cubicBezTo>
                  <a:cubicBezTo>
                    <a:pt x="13" y="1450"/>
                    <a:pt x="0" y="1542"/>
                    <a:pt x="13" y="1620"/>
                  </a:cubicBezTo>
                  <a:cubicBezTo>
                    <a:pt x="13" y="1685"/>
                    <a:pt x="13" y="1738"/>
                    <a:pt x="26" y="1803"/>
                  </a:cubicBezTo>
                  <a:cubicBezTo>
                    <a:pt x="235" y="3397"/>
                    <a:pt x="1228" y="4873"/>
                    <a:pt x="2639" y="5683"/>
                  </a:cubicBezTo>
                  <a:cubicBezTo>
                    <a:pt x="3430" y="6145"/>
                    <a:pt x="4351" y="6373"/>
                    <a:pt x="5273" y="6373"/>
                  </a:cubicBezTo>
                  <a:cubicBezTo>
                    <a:pt x="5524" y="6373"/>
                    <a:pt x="5774" y="6356"/>
                    <a:pt x="6022" y="6323"/>
                  </a:cubicBezTo>
                  <a:cubicBezTo>
                    <a:pt x="5631" y="5500"/>
                    <a:pt x="5252" y="4664"/>
                    <a:pt x="4886" y="3841"/>
                  </a:cubicBezTo>
                  <a:cubicBezTo>
                    <a:pt x="4727" y="3884"/>
                    <a:pt x="4564" y="3903"/>
                    <a:pt x="4401" y="3903"/>
                  </a:cubicBezTo>
                  <a:cubicBezTo>
                    <a:pt x="4016" y="3903"/>
                    <a:pt x="3628" y="3793"/>
                    <a:pt x="3279" y="3619"/>
                  </a:cubicBezTo>
                  <a:cubicBezTo>
                    <a:pt x="1960" y="2953"/>
                    <a:pt x="1189" y="1476"/>
                    <a:pt x="1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96" name="Google Shape;1396;p52"/>
            <p:cNvGrpSpPr/>
            <p:nvPr/>
          </p:nvGrpSpPr>
          <p:grpSpPr>
            <a:xfrm>
              <a:off x="5481230" y="1688875"/>
              <a:ext cx="2217174" cy="2919567"/>
              <a:chOff x="5481230" y="1688875"/>
              <a:chExt cx="2217174" cy="2919567"/>
            </a:xfrm>
          </p:grpSpPr>
          <p:sp>
            <p:nvSpPr>
              <p:cNvPr id="1397" name="Google Shape;1397;p52"/>
              <p:cNvSpPr/>
              <p:nvPr/>
            </p:nvSpPr>
            <p:spPr>
              <a:xfrm>
                <a:off x="5945922" y="2129897"/>
                <a:ext cx="1011878" cy="1460556"/>
              </a:xfrm>
              <a:custGeom>
                <a:avLst/>
                <a:gdLst/>
                <a:ahLst/>
                <a:cxnLst/>
                <a:rect l="l" t="t" r="r" b="b"/>
                <a:pathLst>
                  <a:path w="36553" h="52761" extrusionOk="0">
                    <a:moveTo>
                      <a:pt x="20576" y="0"/>
                    </a:moveTo>
                    <a:cubicBezTo>
                      <a:pt x="19308" y="196"/>
                      <a:pt x="18159" y="836"/>
                      <a:pt x="17088" y="1555"/>
                    </a:cubicBezTo>
                    <a:cubicBezTo>
                      <a:pt x="14997" y="2965"/>
                      <a:pt x="13129" y="4716"/>
                      <a:pt x="11588" y="6715"/>
                    </a:cubicBezTo>
                    <a:cubicBezTo>
                      <a:pt x="11666" y="8426"/>
                      <a:pt x="11745" y="10137"/>
                      <a:pt x="11823" y="11862"/>
                    </a:cubicBezTo>
                    <a:cubicBezTo>
                      <a:pt x="11862" y="12828"/>
                      <a:pt x="11914" y="13795"/>
                      <a:pt x="12019" y="14762"/>
                    </a:cubicBezTo>
                    <a:cubicBezTo>
                      <a:pt x="12110" y="15702"/>
                      <a:pt x="12267" y="16630"/>
                      <a:pt x="12528" y="17531"/>
                    </a:cubicBezTo>
                    <a:cubicBezTo>
                      <a:pt x="13038" y="19373"/>
                      <a:pt x="14044" y="21150"/>
                      <a:pt x="15624" y="22234"/>
                    </a:cubicBezTo>
                    <a:cubicBezTo>
                      <a:pt x="16735" y="22992"/>
                      <a:pt x="18080" y="23384"/>
                      <a:pt x="19413" y="23566"/>
                    </a:cubicBezTo>
                    <a:cubicBezTo>
                      <a:pt x="19988" y="23645"/>
                      <a:pt x="20562" y="23684"/>
                      <a:pt x="21150" y="23697"/>
                    </a:cubicBezTo>
                    <a:cubicBezTo>
                      <a:pt x="21163" y="24285"/>
                      <a:pt x="21176" y="24886"/>
                      <a:pt x="21190" y="25474"/>
                    </a:cubicBezTo>
                    <a:cubicBezTo>
                      <a:pt x="21190" y="25657"/>
                      <a:pt x="21190" y="25839"/>
                      <a:pt x="21203" y="26022"/>
                    </a:cubicBezTo>
                    <a:cubicBezTo>
                      <a:pt x="21216" y="26571"/>
                      <a:pt x="20876" y="27094"/>
                      <a:pt x="20432" y="27433"/>
                    </a:cubicBezTo>
                    <a:cubicBezTo>
                      <a:pt x="20380" y="27485"/>
                      <a:pt x="20327" y="27525"/>
                      <a:pt x="20262" y="27564"/>
                    </a:cubicBezTo>
                    <a:cubicBezTo>
                      <a:pt x="22313" y="30386"/>
                      <a:pt x="24952" y="32789"/>
                      <a:pt x="27943" y="34579"/>
                    </a:cubicBezTo>
                    <a:cubicBezTo>
                      <a:pt x="28109" y="34673"/>
                      <a:pt x="28285" y="34779"/>
                      <a:pt x="28471" y="34779"/>
                    </a:cubicBezTo>
                    <a:cubicBezTo>
                      <a:pt x="28491" y="34779"/>
                      <a:pt x="28511" y="34777"/>
                      <a:pt x="28531" y="34775"/>
                    </a:cubicBezTo>
                    <a:cubicBezTo>
                      <a:pt x="28740" y="34762"/>
                      <a:pt x="28923" y="34605"/>
                      <a:pt x="29080" y="34448"/>
                    </a:cubicBezTo>
                    <a:cubicBezTo>
                      <a:pt x="31484" y="32201"/>
                      <a:pt x="33534" y="29576"/>
                      <a:pt x="35141" y="26689"/>
                    </a:cubicBezTo>
                    <a:cubicBezTo>
                      <a:pt x="35128" y="26636"/>
                      <a:pt x="35128" y="26584"/>
                      <a:pt x="35115" y="26532"/>
                    </a:cubicBezTo>
                    <a:cubicBezTo>
                      <a:pt x="34776" y="26297"/>
                      <a:pt x="34475" y="26022"/>
                      <a:pt x="34227" y="25683"/>
                    </a:cubicBezTo>
                    <a:cubicBezTo>
                      <a:pt x="33574" y="24807"/>
                      <a:pt x="33378" y="23684"/>
                      <a:pt x="33234" y="22600"/>
                    </a:cubicBezTo>
                    <a:cubicBezTo>
                      <a:pt x="32881" y="19961"/>
                      <a:pt x="32738" y="17309"/>
                      <a:pt x="32777" y="14644"/>
                    </a:cubicBezTo>
                    <a:lnTo>
                      <a:pt x="32868" y="14644"/>
                    </a:lnTo>
                    <a:cubicBezTo>
                      <a:pt x="33378" y="14631"/>
                      <a:pt x="33874" y="14553"/>
                      <a:pt x="34357" y="14383"/>
                    </a:cubicBezTo>
                    <a:cubicBezTo>
                      <a:pt x="35220" y="14069"/>
                      <a:pt x="35990" y="13429"/>
                      <a:pt x="36317" y="12580"/>
                    </a:cubicBezTo>
                    <a:cubicBezTo>
                      <a:pt x="36539" y="12005"/>
                      <a:pt x="36552" y="11391"/>
                      <a:pt x="36539" y="10777"/>
                    </a:cubicBezTo>
                    <a:cubicBezTo>
                      <a:pt x="36513" y="10281"/>
                      <a:pt x="36461" y="9785"/>
                      <a:pt x="36291" y="9327"/>
                    </a:cubicBezTo>
                    <a:cubicBezTo>
                      <a:pt x="35892" y="8236"/>
                      <a:pt x="34755" y="7482"/>
                      <a:pt x="33600" y="7482"/>
                    </a:cubicBezTo>
                    <a:cubicBezTo>
                      <a:pt x="33469" y="7482"/>
                      <a:pt x="33338" y="7492"/>
                      <a:pt x="33208" y="7512"/>
                    </a:cubicBezTo>
                    <a:cubicBezTo>
                      <a:pt x="32137" y="7668"/>
                      <a:pt x="31222" y="8517"/>
                      <a:pt x="30909" y="9536"/>
                    </a:cubicBezTo>
                    <a:cubicBezTo>
                      <a:pt x="30556" y="8922"/>
                      <a:pt x="29720" y="8596"/>
                      <a:pt x="29001" y="8348"/>
                    </a:cubicBezTo>
                    <a:cubicBezTo>
                      <a:pt x="25122" y="6989"/>
                      <a:pt x="21660" y="3971"/>
                      <a:pt x="20576" y="0"/>
                    </a:cubicBezTo>
                    <a:close/>
                    <a:moveTo>
                      <a:pt x="7447" y="41694"/>
                    </a:moveTo>
                    <a:cubicBezTo>
                      <a:pt x="7421" y="41694"/>
                      <a:pt x="7394" y="41695"/>
                      <a:pt x="7368" y="41698"/>
                    </a:cubicBezTo>
                    <a:cubicBezTo>
                      <a:pt x="7172" y="41738"/>
                      <a:pt x="6990" y="41842"/>
                      <a:pt x="6807" y="41960"/>
                    </a:cubicBezTo>
                    <a:cubicBezTo>
                      <a:pt x="5357" y="42940"/>
                      <a:pt x="4011" y="44089"/>
                      <a:pt x="2783" y="45330"/>
                    </a:cubicBezTo>
                    <a:cubicBezTo>
                      <a:pt x="3345" y="44494"/>
                      <a:pt x="3894" y="43645"/>
                      <a:pt x="4442" y="42809"/>
                    </a:cubicBezTo>
                    <a:cubicBezTo>
                      <a:pt x="4521" y="42691"/>
                      <a:pt x="4599" y="42561"/>
                      <a:pt x="4586" y="42430"/>
                    </a:cubicBezTo>
                    <a:cubicBezTo>
                      <a:pt x="4560" y="42260"/>
                      <a:pt x="4390" y="42130"/>
                      <a:pt x="4207" y="42103"/>
                    </a:cubicBezTo>
                    <a:cubicBezTo>
                      <a:pt x="4192" y="42102"/>
                      <a:pt x="4178" y="42102"/>
                      <a:pt x="4163" y="42102"/>
                    </a:cubicBezTo>
                    <a:cubicBezTo>
                      <a:pt x="4008" y="42102"/>
                      <a:pt x="3854" y="42162"/>
                      <a:pt x="3711" y="42234"/>
                    </a:cubicBezTo>
                    <a:cubicBezTo>
                      <a:pt x="2888" y="42626"/>
                      <a:pt x="2261" y="43331"/>
                      <a:pt x="1725" y="44063"/>
                    </a:cubicBezTo>
                    <a:cubicBezTo>
                      <a:pt x="1398" y="44520"/>
                      <a:pt x="1098" y="44990"/>
                      <a:pt x="837" y="45474"/>
                    </a:cubicBezTo>
                    <a:cubicBezTo>
                      <a:pt x="353" y="46414"/>
                      <a:pt x="27" y="47420"/>
                      <a:pt x="1" y="48478"/>
                    </a:cubicBezTo>
                    <a:cubicBezTo>
                      <a:pt x="1" y="48596"/>
                      <a:pt x="1" y="48727"/>
                      <a:pt x="1" y="48857"/>
                    </a:cubicBezTo>
                    <a:cubicBezTo>
                      <a:pt x="79" y="50333"/>
                      <a:pt x="850" y="51810"/>
                      <a:pt x="2169" y="52476"/>
                    </a:cubicBezTo>
                    <a:cubicBezTo>
                      <a:pt x="2509" y="52650"/>
                      <a:pt x="2900" y="52760"/>
                      <a:pt x="3289" y="52760"/>
                    </a:cubicBezTo>
                    <a:cubicBezTo>
                      <a:pt x="3453" y="52760"/>
                      <a:pt x="3617" y="52741"/>
                      <a:pt x="3776" y="52698"/>
                    </a:cubicBezTo>
                    <a:cubicBezTo>
                      <a:pt x="3789" y="52685"/>
                      <a:pt x="3815" y="52672"/>
                      <a:pt x="3841" y="52672"/>
                    </a:cubicBezTo>
                    <a:cubicBezTo>
                      <a:pt x="4338" y="52502"/>
                      <a:pt x="4730" y="52110"/>
                      <a:pt x="5056" y="51692"/>
                    </a:cubicBezTo>
                    <a:cubicBezTo>
                      <a:pt x="6140" y="50320"/>
                      <a:pt x="6781" y="48596"/>
                      <a:pt x="7956" y="47277"/>
                    </a:cubicBezTo>
                    <a:cubicBezTo>
                      <a:pt x="8492" y="46676"/>
                      <a:pt x="9145" y="46153"/>
                      <a:pt x="9537" y="45448"/>
                    </a:cubicBezTo>
                    <a:cubicBezTo>
                      <a:pt x="9563" y="45395"/>
                      <a:pt x="9589" y="45343"/>
                      <a:pt x="9576" y="45291"/>
                    </a:cubicBezTo>
                    <a:cubicBezTo>
                      <a:pt x="9563" y="45239"/>
                      <a:pt x="9511" y="45199"/>
                      <a:pt x="9459" y="45173"/>
                    </a:cubicBezTo>
                    <a:cubicBezTo>
                      <a:pt x="9339" y="45111"/>
                      <a:pt x="9207" y="45085"/>
                      <a:pt x="9071" y="45085"/>
                    </a:cubicBezTo>
                    <a:cubicBezTo>
                      <a:pt x="8807" y="45085"/>
                      <a:pt x="8529" y="45183"/>
                      <a:pt x="8296" y="45304"/>
                    </a:cubicBezTo>
                    <a:cubicBezTo>
                      <a:pt x="7316" y="45840"/>
                      <a:pt x="6624" y="46754"/>
                      <a:pt x="5958" y="47655"/>
                    </a:cubicBezTo>
                    <a:cubicBezTo>
                      <a:pt x="6258" y="46989"/>
                      <a:pt x="6663" y="46362"/>
                      <a:pt x="7146" y="45800"/>
                    </a:cubicBezTo>
                    <a:cubicBezTo>
                      <a:pt x="7630" y="45252"/>
                      <a:pt x="8204" y="44755"/>
                      <a:pt x="8570" y="44115"/>
                    </a:cubicBezTo>
                    <a:cubicBezTo>
                      <a:pt x="8688" y="43919"/>
                      <a:pt x="8766" y="43671"/>
                      <a:pt x="8636" y="43488"/>
                    </a:cubicBezTo>
                    <a:cubicBezTo>
                      <a:pt x="8555" y="43385"/>
                      <a:pt x="8414" y="43342"/>
                      <a:pt x="8275" y="43342"/>
                    </a:cubicBezTo>
                    <a:cubicBezTo>
                      <a:pt x="8256" y="43342"/>
                      <a:pt x="8237" y="43343"/>
                      <a:pt x="8218" y="43344"/>
                    </a:cubicBezTo>
                    <a:cubicBezTo>
                      <a:pt x="7839" y="43371"/>
                      <a:pt x="7499" y="43606"/>
                      <a:pt x="7212" y="43854"/>
                    </a:cubicBezTo>
                    <a:cubicBezTo>
                      <a:pt x="6167" y="44729"/>
                      <a:pt x="5252" y="45761"/>
                      <a:pt x="4508" y="46898"/>
                    </a:cubicBezTo>
                    <a:cubicBezTo>
                      <a:pt x="4782" y="46166"/>
                      <a:pt x="5213" y="45474"/>
                      <a:pt x="5749" y="44899"/>
                    </a:cubicBezTo>
                    <a:cubicBezTo>
                      <a:pt x="6493" y="44102"/>
                      <a:pt x="7473" y="43462"/>
                      <a:pt x="7865" y="42443"/>
                    </a:cubicBezTo>
                    <a:cubicBezTo>
                      <a:pt x="7930" y="42286"/>
                      <a:pt x="7969" y="42103"/>
                      <a:pt x="7904" y="41947"/>
                    </a:cubicBezTo>
                    <a:cubicBezTo>
                      <a:pt x="7824" y="41775"/>
                      <a:pt x="7634" y="41694"/>
                      <a:pt x="7447" y="41694"/>
                    </a:cubicBezTo>
                    <a:close/>
                  </a:path>
                </a:pathLst>
              </a:custGeom>
              <a:solidFill>
                <a:srgbClr val="F8A3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8" name="Google Shape;1398;p52"/>
              <p:cNvSpPr/>
              <p:nvPr/>
            </p:nvSpPr>
            <p:spPr>
              <a:xfrm>
                <a:off x="5984623" y="2931687"/>
                <a:ext cx="222789" cy="107380"/>
              </a:xfrm>
              <a:custGeom>
                <a:avLst/>
                <a:gdLst/>
                <a:ahLst/>
                <a:cxnLst/>
                <a:rect l="l" t="t" r="r" b="b"/>
                <a:pathLst>
                  <a:path w="8048" h="3879" extrusionOk="0">
                    <a:moveTo>
                      <a:pt x="7532" y="1"/>
                    </a:moveTo>
                    <a:cubicBezTo>
                      <a:pt x="7473" y="1"/>
                      <a:pt x="7411" y="19"/>
                      <a:pt x="7355" y="38"/>
                    </a:cubicBezTo>
                    <a:cubicBezTo>
                      <a:pt x="5004" y="952"/>
                      <a:pt x="2665" y="1893"/>
                      <a:pt x="327" y="2846"/>
                    </a:cubicBezTo>
                    <a:cubicBezTo>
                      <a:pt x="222" y="2886"/>
                      <a:pt x="105" y="2938"/>
                      <a:pt x="53" y="3042"/>
                    </a:cubicBezTo>
                    <a:cubicBezTo>
                      <a:pt x="0" y="3147"/>
                      <a:pt x="27" y="3264"/>
                      <a:pt x="40" y="3369"/>
                    </a:cubicBezTo>
                    <a:cubicBezTo>
                      <a:pt x="92" y="3539"/>
                      <a:pt x="131" y="3709"/>
                      <a:pt x="196" y="3878"/>
                    </a:cubicBezTo>
                    <a:cubicBezTo>
                      <a:pt x="2796" y="2807"/>
                      <a:pt x="5422" y="1762"/>
                      <a:pt x="8047" y="769"/>
                    </a:cubicBezTo>
                    <a:cubicBezTo>
                      <a:pt x="7943" y="573"/>
                      <a:pt x="7838" y="377"/>
                      <a:pt x="7734" y="182"/>
                    </a:cubicBezTo>
                    <a:cubicBezTo>
                      <a:pt x="7708" y="116"/>
                      <a:pt x="7669" y="38"/>
                      <a:pt x="7603" y="12"/>
                    </a:cubicBezTo>
                    <a:cubicBezTo>
                      <a:pt x="7580" y="4"/>
                      <a:pt x="7556" y="1"/>
                      <a:pt x="7532" y="1"/>
                    </a:cubicBezTo>
                    <a:close/>
                  </a:path>
                </a:pathLst>
              </a:custGeom>
              <a:solidFill>
                <a:srgbClr val="C7DE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52"/>
              <p:cNvSpPr/>
              <p:nvPr/>
            </p:nvSpPr>
            <p:spPr>
              <a:xfrm>
                <a:off x="6375180" y="1688875"/>
                <a:ext cx="1259941" cy="1244024"/>
              </a:xfrm>
              <a:custGeom>
                <a:avLst/>
                <a:gdLst/>
                <a:ahLst/>
                <a:cxnLst/>
                <a:rect l="l" t="t" r="r" b="b"/>
                <a:pathLst>
                  <a:path w="45514" h="44939" extrusionOk="0">
                    <a:moveTo>
                      <a:pt x="10390" y="1"/>
                    </a:moveTo>
                    <a:cubicBezTo>
                      <a:pt x="10163" y="1"/>
                      <a:pt x="9936" y="11"/>
                      <a:pt x="9707" y="33"/>
                    </a:cubicBezTo>
                    <a:cubicBezTo>
                      <a:pt x="7813" y="216"/>
                      <a:pt x="6062" y="1156"/>
                      <a:pt x="4534" y="2293"/>
                    </a:cubicBezTo>
                    <a:cubicBezTo>
                      <a:pt x="2496" y="3808"/>
                      <a:pt x="706" y="5846"/>
                      <a:pt x="1" y="8250"/>
                    </a:cubicBezTo>
                    <a:cubicBezTo>
                      <a:pt x="2113" y="7153"/>
                      <a:pt x="4497" y="6560"/>
                      <a:pt x="6877" y="6560"/>
                    </a:cubicBezTo>
                    <a:cubicBezTo>
                      <a:pt x="7588" y="6560"/>
                      <a:pt x="8299" y="6613"/>
                      <a:pt x="9002" y="6721"/>
                    </a:cubicBezTo>
                    <a:cubicBezTo>
                      <a:pt x="10177" y="6904"/>
                      <a:pt x="11314" y="7218"/>
                      <a:pt x="12424" y="7610"/>
                    </a:cubicBezTo>
                    <a:cubicBezTo>
                      <a:pt x="14710" y="8393"/>
                      <a:pt x="16944" y="9465"/>
                      <a:pt x="18682" y="11137"/>
                    </a:cubicBezTo>
                    <a:cubicBezTo>
                      <a:pt x="21516" y="13854"/>
                      <a:pt x="22757" y="17982"/>
                      <a:pt x="22483" y="21901"/>
                    </a:cubicBezTo>
                    <a:cubicBezTo>
                      <a:pt x="22352" y="23573"/>
                      <a:pt x="21934" y="25311"/>
                      <a:pt x="21033" y="26708"/>
                    </a:cubicBezTo>
                    <a:cubicBezTo>
                      <a:pt x="21046" y="27309"/>
                      <a:pt x="21033" y="27936"/>
                      <a:pt x="20811" y="28511"/>
                    </a:cubicBezTo>
                    <a:cubicBezTo>
                      <a:pt x="20484" y="29360"/>
                      <a:pt x="19714" y="30000"/>
                      <a:pt x="18851" y="30314"/>
                    </a:cubicBezTo>
                    <a:cubicBezTo>
                      <a:pt x="18368" y="30484"/>
                      <a:pt x="17872" y="30562"/>
                      <a:pt x="17362" y="30575"/>
                    </a:cubicBezTo>
                    <a:cubicBezTo>
                      <a:pt x="17362" y="32025"/>
                      <a:pt x="18055" y="33462"/>
                      <a:pt x="19217" y="34311"/>
                    </a:cubicBezTo>
                    <a:cubicBezTo>
                      <a:pt x="20837" y="35487"/>
                      <a:pt x="23097" y="35526"/>
                      <a:pt x="24678" y="36754"/>
                    </a:cubicBezTo>
                    <a:cubicBezTo>
                      <a:pt x="26272" y="37995"/>
                      <a:pt x="26794" y="40151"/>
                      <a:pt x="28022" y="41757"/>
                    </a:cubicBezTo>
                    <a:cubicBezTo>
                      <a:pt x="29690" y="43985"/>
                      <a:pt x="32511" y="44938"/>
                      <a:pt x="35350" y="44938"/>
                    </a:cubicBezTo>
                    <a:cubicBezTo>
                      <a:pt x="36358" y="44938"/>
                      <a:pt x="37368" y="44818"/>
                      <a:pt x="38329" y="44592"/>
                    </a:cubicBezTo>
                    <a:cubicBezTo>
                      <a:pt x="40367" y="44109"/>
                      <a:pt x="42379" y="43181"/>
                      <a:pt x="43685" y="41548"/>
                    </a:cubicBezTo>
                    <a:cubicBezTo>
                      <a:pt x="45174" y="39667"/>
                      <a:pt x="45514" y="37002"/>
                      <a:pt x="44782" y="34716"/>
                    </a:cubicBezTo>
                    <a:cubicBezTo>
                      <a:pt x="44051" y="32430"/>
                      <a:pt x="42327" y="30536"/>
                      <a:pt x="40236" y="29360"/>
                    </a:cubicBezTo>
                    <a:cubicBezTo>
                      <a:pt x="38512" y="28380"/>
                      <a:pt x="36474" y="27806"/>
                      <a:pt x="35155" y="26330"/>
                    </a:cubicBezTo>
                    <a:cubicBezTo>
                      <a:pt x="33091" y="23991"/>
                      <a:pt x="33574" y="20464"/>
                      <a:pt x="33339" y="17368"/>
                    </a:cubicBezTo>
                    <a:cubicBezTo>
                      <a:pt x="33195" y="15369"/>
                      <a:pt x="32673" y="13371"/>
                      <a:pt x="31588" y="11685"/>
                    </a:cubicBezTo>
                    <a:cubicBezTo>
                      <a:pt x="30504" y="10000"/>
                      <a:pt x="28819" y="8655"/>
                      <a:pt x="26872" y="8224"/>
                    </a:cubicBezTo>
                    <a:cubicBezTo>
                      <a:pt x="25213" y="7858"/>
                      <a:pt x="23411" y="8132"/>
                      <a:pt x="21856" y="7427"/>
                    </a:cubicBezTo>
                    <a:cubicBezTo>
                      <a:pt x="20537" y="6839"/>
                      <a:pt x="19622" y="5624"/>
                      <a:pt x="18669" y="4527"/>
                    </a:cubicBezTo>
                    <a:cubicBezTo>
                      <a:pt x="16534" y="2087"/>
                      <a:pt x="13579" y="1"/>
                      <a:pt x="10390" y="1"/>
                    </a:cubicBezTo>
                    <a:close/>
                  </a:path>
                </a:pathLst>
              </a:custGeom>
              <a:solidFill>
                <a:srgbClr val="4C2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52"/>
              <p:cNvSpPr/>
              <p:nvPr/>
            </p:nvSpPr>
            <p:spPr>
              <a:xfrm>
                <a:off x="6493803" y="2868708"/>
                <a:ext cx="516805" cy="1725589"/>
              </a:xfrm>
              <a:custGeom>
                <a:avLst/>
                <a:gdLst/>
                <a:ahLst/>
                <a:cxnLst/>
                <a:rect l="l" t="t" r="r" b="b"/>
                <a:pathLst>
                  <a:path w="18669" h="62335" extrusionOk="0">
                    <a:moveTo>
                      <a:pt x="15350" y="1"/>
                    </a:moveTo>
                    <a:cubicBezTo>
                      <a:pt x="13743" y="2888"/>
                      <a:pt x="11693" y="5513"/>
                      <a:pt x="9289" y="7760"/>
                    </a:cubicBezTo>
                    <a:cubicBezTo>
                      <a:pt x="9132" y="7917"/>
                      <a:pt x="8949" y="8074"/>
                      <a:pt x="8740" y="8087"/>
                    </a:cubicBezTo>
                    <a:cubicBezTo>
                      <a:pt x="8720" y="8089"/>
                      <a:pt x="8700" y="8091"/>
                      <a:pt x="8680" y="8091"/>
                    </a:cubicBezTo>
                    <a:cubicBezTo>
                      <a:pt x="8494" y="8091"/>
                      <a:pt x="8318" y="7985"/>
                      <a:pt x="8152" y="7891"/>
                    </a:cubicBezTo>
                    <a:cubicBezTo>
                      <a:pt x="5161" y="6101"/>
                      <a:pt x="2522" y="3698"/>
                      <a:pt x="471" y="876"/>
                    </a:cubicBezTo>
                    <a:cubicBezTo>
                      <a:pt x="340" y="967"/>
                      <a:pt x="197" y="1046"/>
                      <a:pt x="53" y="1111"/>
                    </a:cubicBezTo>
                    <a:cubicBezTo>
                      <a:pt x="458" y="5984"/>
                      <a:pt x="837" y="10856"/>
                      <a:pt x="1124" y="15742"/>
                    </a:cubicBezTo>
                    <a:cubicBezTo>
                      <a:pt x="2326" y="18538"/>
                      <a:pt x="3554" y="21333"/>
                      <a:pt x="4808" y="24129"/>
                    </a:cubicBezTo>
                    <a:cubicBezTo>
                      <a:pt x="3750" y="24782"/>
                      <a:pt x="2679" y="25409"/>
                      <a:pt x="1608" y="26010"/>
                    </a:cubicBezTo>
                    <a:cubicBezTo>
                      <a:pt x="1973" y="37885"/>
                      <a:pt x="1673" y="49746"/>
                      <a:pt x="1" y="61477"/>
                    </a:cubicBezTo>
                    <a:cubicBezTo>
                      <a:pt x="118" y="61503"/>
                      <a:pt x="236" y="61529"/>
                      <a:pt x="353" y="61555"/>
                    </a:cubicBezTo>
                    <a:cubicBezTo>
                      <a:pt x="1124" y="61751"/>
                      <a:pt x="1856" y="62104"/>
                      <a:pt x="2653" y="62248"/>
                    </a:cubicBezTo>
                    <a:cubicBezTo>
                      <a:pt x="2969" y="62308"/>
                      <a:pt x="3283" y="62335"/>
                      <a:pt x="3597" y="62335"/>
                    </a:cubicBezTo>
                    <a:cubicBezTo>
                      <a:pt x="6288" y="62335"/>
                      <a:pt x="8893" y="60356"/>
                      <a:pt x="11611" y="60356"/>
                    </a:cubicBezTo>
                    <a:cubicBezTo>
                      <a:pt x="11820" y="60356"/>
                      <a:pt x="12030" y="60367"/>
                      <a:pt x="12241" y="60393"/>
                    </a:cubicBezTo>
                    <a:cubicBezTo>
                      <a:pt x="13208" y="60510"/>
                      <a:pt x="14122" y="60902"/>
                      <a:pt x="15076" y="61124"/>
                    </a:cubicBezTo>
                    <a:cubicBezTo>
                      <a:pt x="15746" y="61281"/>
                      <a:pt x="16428" y="61348"/>
                      <a:pt x="17113" y="61348"/>
                    </a:cubicBezTo>
                    <a:cubicBezTo>
                      <a:pt x="17631" y="61348"/>
                      <a:pt x="18151" y="61309"/>
                      <a:pt x="18668" y="61242"/>
                    </a:cubicBezTo>
                    <a:cubicBezTo>
                      <a:pt x="18472" y="52816"/>
                      <a:pt x="18290" y="44403"/>
                      <a:pt x="18107" y="35990"/>
                    </a:cubicBezTo>
                    <a:cubicBezTo>
                      <a:pt x="17832" y="23946"/>
                      <a:pt x="17558" y="11836"/>
                      <a:pt x="1535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52"/>
              <p:cNvSpPr/>
              <p:nvPr/>
            </p:nvSpPr>
            <p:spPr>
              <a:xfrm>
                <a:off x="6137601" y="1870477"/>
                <a:ext cx="867570" cy="668062"/>
              </a:xfrm>
              <a:custGeom>
                <a:avLst/>
                <a:gdLst/>
                <a:ahLst/>
                <a:cxnLst/>
                <a:rect l="l" t="t" r="r" b="b"/>
                <a:pathLst>
                  <a:path w="31340" h="24133" extrusionOk="0">
                    <a:moveTo>
                      <a:pt x="15459" y="0"/>
                    </a:moveTo>
                    <a:cubicBezTo>
                      <a:pt x="13079" y="0"/>
                      <a:pt x="10695" y="593"/>
                      <a:pt x="8583" y="1690"/>
                    </a:cubicBezTo>
                    <a:cubicBezTo>
                      <a:pt x="7055" y="2474"/>
                      <a:pt x="5670" y="3532"/>
                      <a:pt x="4507" y="4812"/>
                    </a:cubicBezTo>
                    <a:cubicBezTo>
                      <a:pt x="1280" y="8391"/>
                      <a:pt x="0" y="13630"/>
                      <a:pt x="1215" y="18293"/>
                    </a:cubicBezTo>
                    <a:cubicBezTo>
                      <a:pt x="1816" y="20606"/>
                      <a:pt x="3096" y="22853"/>
                      <a:pt x="5095" y="24133"/>
                    </a:cubicBezTo>
                    <a:cubicBezTo>
                      <a:pt x="4990" y="23166"/>
                      <a:pt x="4938" y="22199"/>
                      <a:pt x="4899" y="21233"/>
                    </a:cubicBezTo>
                    <a:cubicBezTo>
                      <a:pt x="4821" y="19508"/>
                      <a:pt x="4742" y="17797"/>
                      <a:pt x="4664" y="16086"/>
                    </a:cubicBezTo>
                    <a:cubicBezTo>
                      <a:pt x="6205" y="14087"/>
                      <a:pt x="8073" y="12336"/>
                      <a:pt x="10164" y="10926"/>
                    </a:cubicBezTo>
                    <a:cubicBezTo>
                      <a:pt x="11235" y="10207"/>
                      <a:pt x="12384" y="9567"/>
                      <a:pt x="13652" y="9371"/>
                    </a:cubicBezTo>
                    <a:cubicBezTo>
                      <a:pt x="14736" y="13342"/>
                      <a:pt x="18198" y="16360"/>
                      <a:pt x="22077" y="17719"/>
                    </a:cubicBezTo>
                    <a:cubicBezTo>
                      <a:pt x="22796" y="17967"/>
                      <a:pt x="23632" y="18293"/>
                      <a:pt x="23985" y="18907"/>
                    </a:cubicBezTo>
                    <a:cubicBezTo>
                      <a:pt x="24298" y="17888"/>
                      <a:pt x="25213" y="17039"/>
                      <a:pt x="26284" y="16883"/>
                    </a:cubicBezTo>
                    <a:cubicBezTo>
                      <a:pt x="26414" y="16863"/>
                      <a:pt x="26545" y="16853"/>
                      <a:pt x="26676" y="16853"/>
                    </a:cubicBezTo>
                    <a:cubicBezTo>
                      <a:pt x="27831" y="16853"/>
                      <a:pt x="28968" y="17607"/>
                      <a:pt x="29367" y="18698"/>
                    </a:cubicBezTo>
                    <a:cubicBezTo>
                      <a:pt x="29537" y="19156"/>
                      <a:pt x="29589" y="19652"/>
                      <a:pt x="29615" y="20148"/>
                    </a:cubicBezTo>
                    <a:cubicBezTo>
                      <a:pt x="30516" y="18751"/>
                      <a:pt x="30934" y="17013"/>
                      <a:pt x="31065" y="15341"/>
                    </a:cubicBezTo>
                    <a:cubicBezTo>
                      <a:pt x="31339" y="11422"/>
                      <a:pt x="30098" y="7294"/>
                      <a:pt x="27264" y="4577"/>
                    </a:cubicBezTo>
                    <a:cubicBezTo>
                      <a:pt x="25526" y="2905"/>
                      <a:pt x="23292" y="1833"/>
                      <a:pt x="21006" y="1050"/>
                    </a:cubicBezTo>
                    <a:cubicBezTo>
                      <a:pt x="19896" y="658"/>
                      <a:pt x="18759" y="344"/>
                      <a:pt x="17584" y="161"/>
                    </a:cubicBezTo>
                    <a:cubicBezTo>
                      <a:pt x="16881" y="53"/>
                      <a:pt x="16170" y="0"/>
                      <a:pt x="15459" y="0"/>
                    </a:cubicBezTo>
                    <a:close/>
                  </a:path>
                </a:pathLst>
              </a:custGeom>
              <a:solidFill>
                <a:srgbClr val="38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52"/>
              <p:cNvSpPr/>
              <p:nvPr/>
            </p:nvSpPr>
            <p:spPr>
              <a:xfrm>
                <a:off x="6531424" y="2707425"/>
                <a:ext cx="231453" cy="129693"/>
              </a:xfrm>
              <a:custGeom>
                <a:avLst/>
                <a:gdLst/>
                <a:ahLst/>
                <a:cxnLst/>
                <a:rect l="l" t="t" r="r" b="b"/>
                <a:pathLst>
                  <a:path w="8361" h="4685" extrusionOk="0">
                    <a:moveTo>
                      <a:pt x="8361" y="0"/>
                    </a:moveTo>
                    <a:cubicBezTo>
                      <a:pt x="6079" y="1870"/>
                      <a:pt x="3098" y="2836"/>
                      <a:pt x="120" y="2836"/>
                    </a:cubicBezTo>
                    <a:cubicBezTo>
                      <a:pt x="80" y="2836"/>
                      <a:pt x="40" y="2835"/>
                      <a:pt x="0" y="2835"/>
                    </a:cubicBezTo>
                    <a:lnTo>
                      <a:pt x="0" y="2835"/>
                    </a:lnTo>
                    <a:cubicBezTo>
                      <a:pt x="13" y="3423"/>
                      <a:pt x="26" y="4024"/>
                      <a:pt x="40" y="4612"/>
                    </a:cubicBezTo>
                    <a:cubicBezTo>
                      <a:pt x="324" y="4662"/>
                      <a:pt x="613" y="4685"/>
                      <a:pt x="904" y="4685"/>
                    </a:cubicBezTo>
                    <a:cubicBezTo>
                      <a:pt x="1898" y="4685"/>
                      <a:pt x="2918" y="4420"/>
                      <a:pt x="3867" y="4076"/>
                    </a:cubicBezTo>
                    <a:cubicBezTo>
                      <a:pt x="4991" y="3671"/>
                      <a:pt x="6101" y="3162"/>
                      <a:pt x="6963" y="2352"/>
                    </a:cubicBezTo>
                    <a:cubicBezTo>
                      <a:pt x="7656" y="1725"/>
                      <a:pt x="8178" y="889"/>
                      <a:pt x="8361" y="0"/>
                    </a:cubicBezTo>
                    <a:close/>
                  </a:path>
                </a:pathLst>
              </a:custGeom>
              <a:solidFill>
                <a:srgbClr val="EE4E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52"/>
              <p:cNvSpPr/>
              <p:nvPr/>
            </p:nvSpPr>
            <p:spPr>
              <a:xfrm>
                <a:off x="5850802" y="2898356"/>
                <a:ext cx="776107" cy="867929"/>
              </a:xfrm>
              <a:custGeom>
                <a:avLst/>
                <a:gdLst/>
                <a:ahLst/>
                <a:cxnLst/>
                <a:rect l="l" t="t" r="r" b="b"/>
                <a:pathLst>
                  <a:path w="28036" h="31353" extrusionOk="0">
                    <a:moveTo>
                      <a:pt x="18238" y="1"/>
                    </a:moveTo>
                    <a:cubicBezTo>
                      <a:pt x="16448" y="641"/>
                      <a:pt x="14658" y="1294"/>
                      <a:pt x="12881" y="1973"/>
                    </a:cubicBezTo>
                    <a:cubicBezTo>
                      <a:pt x="10256" y="2966"/>
                      <a:pt x="7630" y="4011"/>
                      <a:pt x="5030" y="5082"/>
                    </a:cubicBezTo>
                    <a:cubicBezTo>
                      <a:pt x="3345" y="5775"/>
                      <a:pt x="1673" y="6480"/>
                      <a:pt x="1" y="7199"/>
                    </a:cubicBezTo>
                    <a:cubicBezTo>
                      <a:pt x="510" y="8322"/>
                      <a:pt x="994" y="9446"/>
                      <a:pt x="1464" y="10582"/>
                    </a:cubicBezTo>
                    <a:cubicBezTo>
                      <a:pt x="2431" y="12934"/>
                      <a:pt x="3345" y="15337"/>
                      <a:pt x="4273" y="17715"/>
                    </a:cubicBezTo>
                    <a:cubicBezTo>
                      <a:pt x="4534" y="17231"/>
                      <a:pt x="4834" y="16761"/>
                      <a:pt x="5161" y="16304"/>
                    </a:cubicBezTo>
                    <a:cubicBezTo>
                      <a:pt x="5697" y="15572"/>
                      <a:pt x="6324" y="14867"/>
                      <a:pt x="7147" y="14475"/>
                    </a:cubicBezTo>
                    <a:cubicBezTo>
                      <a:pt x="7290" y="14403"/>
                      <a:pt x="7444" y="14343"/>
                      <a:pt x="7599" y="14343"/>
                    </a:cubicBezTo>
                    <a:cubicBezTo>
                      <a:pt x="7614" y="14343"/>
                      <a:pt x="7628" y="14343"/>
                      <a:pt x="7643" y="14344"/>
                    </a:cubicBezTo>
                    <a:cubicBezTo>
                      <a:pt x="7826" y="14371"/>
                      <a:pt x="7996" y="14501"/>
                      <a:pt x="8022" y="14671"/>
                    </a:cubicBezTo>
                    <a:cubicBezTo>
                      <a:pt x="8035" y="14802"/>
                      <a:pt x="7957" y="14932"/>
                      <a:pt x="7878" y="15050"/>
                    </a:cubicBezTo>
                    <a:cubicBezTo>
                      <a:pt x="7330" y="15886"/>
                      <a:pt x="6781" y="16735"/>
                      <a:pt x="6219" y="17571"/>
                    </a:cubicBezTo>
                    <a:cubicBezTo>
                      <a:pt x="7447" y="16330"/>
                      <a:pt x="8793" y="15181"/>
                      <a:pt x="10243" y="14201"/>
                    </a:cubicBezTo>
                    <a:cubicBezTo>
                      <a:pt x="10426" y="14083"/>
                      <a:pt x="10608" y="13979"/>
                      <a:pt x="10804" y="13939"/>
                    </a:cubicBezTo>
                    <a:cubicBezTo>
                      <a:pt x="10830" y="13936"/>
                      <a:pt x="10857" y="13935"/>
                      <a:pt x="10883" y="13935"/>
                    </a:cubicBezTo>
                    <a:cubicBezTo>
                      <a:pt x="11070" y="13935"/>
                      <a:pt x="11260" y="14016"/>
                      <a:pt x="11340" y="14188"/>
                    </a:cubicBezTo>
                    <a:cubicBezTo>
                      <a:pt x="11405" y="14344"/>
                      <a:pt x="11366" y="14527"/>
                      <a:pt x="11301" y="14684"/>
                    </a:cubicBezTo>
                    <a:cubicBezTo>
                      <a:pt x="10909" y="15703"/>
                      <a:pt x="9929" y="16343"/>
                      <a:pt x="9185" y="17140"/>
                    </a:cubicBezTo>
                    <a:cubicBezTo>
                      <a:pt x="8649" y="17715"/>
                      <a:pt x="8218" y="18407"/>
                      <a:pt x="7944" y="19139"/>
                    </a:cubicBezTo>
                    <a:cubicBezTo>
                      <a:pt x="8688" y="18002"/>
                      <a:pt x="9603" y="16970"/>
                      <a:pt x="10648" y="16095"/>
                    </a:cubicBezTo>
                    <a:cubicBezTo>
                      <a:pt x="10935" y="15847"/>
                      <a:pt x="11275" y="15612"/>
                      <a:pt x="11654" y="15585"/>
                    </a:cubicBezTo>
                    <a:cubicBezTo>
                      <a:pt x="11673" y="15584"/>
                      <a:pt x="11692" y="15583"/>
                      <a:pt x="11711" y="15583"/>
                    </a:cubicBezTo>
                    <a:cubicBezTo>
                      <a:pt x="11850" y="15583"/>
                      <a:pt x="11991" y="15626"/>
                      <a:pt x="12072" y="15729"/>
                    </a:cubicBezTo>
                    <a:cubicBezTo>
                      <a:pt x="12202" y="15912"/>
                      <a:pt x="12124" y="16160"/>
                      <a:pt x="12006" y="16356"/>
                    </a:cubicBezTo>
                    <a:cubicBezTo>
                      <a:pt x="11640" y="16996"/>
                      <a:pt x="11066" y="17493"/>
                      <a:pt x="10582" y="18054"/>
                    </a:cubicBezTo>
                    <a:cubicBezTo>
                      <a:pt x="10099" y="18603"/>
                      <a:pt x="9694" y="19230"/>
                      <a:pt x="9394" y="19896"/>
                    </a:cubicBezTo>
                    <a:cubicBezTo>
                      <a:pt x="10060" y="18995"/>
                      <a:pt x="10752" y="18081"/>
                      <a:pt x="11732" y="17545"/>
                    </a:cubicBezTo>
                    <a:cubicBezTo>
                      <a:pt x="11965" y="17424"/>
                      <a:pt x="12243" y="17326"/>
                      <a:pt x="12507" y="17326"/>
                    </a:cubicBezTo>
                    <a:cubicBezTo>
                      <a:pt x="12643" y="17326"/>
                      <a:pt x="12775" y="17352"/>
                      <a:pt x="12895" y="17414"/>
                    </a:cubicBezTo>
                    <a:cubicBezTo>
                      <a:pt x="12947" y="17440"/>
                      <a:pt x="12999" y="17480"/>
                      <a:pt x="13012" y="17532"/>
                    </a:cubicBezTo>
                    <a:cubicBezTo>
                      <a:pt x="13025" y="17584"/>
                      <a:pt x="12999" y="17636"/>
                      <a:pt x="12973" y="17689"/>
                    </a:cubicBezTo>
                    <a:cubicBezTo>
                      <a:pt x="12581" y="18394"/>
                      <a:pt x="11928" y="18917"/>
                      <a:pt x="11392" y="19518"/>
                    </a:cubicBezTo>
                    <a:cubicBezTo>
                      <a:pt x="10217" y="20837"/>
                      <a:pt x="9576" y="22561"/>
                      <a:pt x="8492" y="23933"/>
                    </a:cubicBezTo>
                    <a:cubicBezTo>
                      <a:pt x="8166" y="24351"/>
                      <a:pt x="7774" y="24743"/>
                      <a:pt x="7277" y="24913"/>
                    </a:cubicBezTo>
                    <a:cubicBezTo>
                      <a:pt x="7251" y="24913"/>
                      <a:pt x="7225" y="24926"/>
                      <a:pt x="7212" y="24939"/>
                    </a:cubicBezTo>
                    <a:cubicBezTo>
                      <a:pt x="7578" y="25762"/>
                      <a:pt x="7957" y="26598"/>
                      <a:pt x="8348" y="27421"/>
                    </a:cubicBezTo>
                    <a:cubicBezTo>
                      <a:pt x="8976" y="28740"/>
                      <a:pt x="9655" y="30060"/>
                      <a:pt x="10386" y="31353"/>
                    </a:cubicBezTo>
                    <a:cubicBezTo>
                      <a:pt x="10739" y="31235"/>
                      <a:pt x="11092" y="31118"/>
                      <a:pt x="11445" y="31000"/>
                    </a:cubicBezTo>
                    <a:cubicBezTo>
                      <a:pt x="16095" y="29459"/>
                      <a:pt x="20550" y="27343"/>
                      <a:pt x="24835" y="24939"/>
                    </a:cubicBezTo>
                    <a:cubicBezTo>
                      <a:pt x="25906" y="24338"/>
                      <a:pt x="26977" y="23711"/>
                      <a:pt x="28035" y="23058"/>
                    </a:cubicBezTo>
                    <a:cubicBezTo>
                      <a:pt x="26781" y="20262"/>
                      <a:pt x="25553" y="17467"/>
                      <a:pt x="24351" y="14671"/>
                    </a:cubicBezTo>
                    <a:cubicBezTo>
                      <a:pt x="22496" y="10360"/>
                      <a:pt x="20680" y="6049"/>
                      <a:pt x="18930" y="1725"/>
                    </a:cubicBezTo>
                    <a:cubicBezTo>
                      <a:pt x="18695" y="1150"/>
                      <a:pt x="18460" y="576"/>
                      <a:pt x="18238" y="1"/>
                    </a:cubicBezTo>
                    <a:close/>
                  </a:path>
                </a:pathLst>
              </a:custGeom>
              <a:solidFill>
                <a:srgbClr val="38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52"/>
              <p:cNvSpPr/>
              <p:nvPr/>
            </p:nvSpPr>
            <p:spPr>
              <a:xfrm>
                <a:off x="5481230" y="2865828"/>
                <a:ext cx="2217174" cy="1742613"/>
              </a:xfrm>
              <a:custGeom>
                <a:avLst/>
                <a:gdLst/>
                <a:ahLst/>
                <a:cxnLst/>
                <a:rect l="l" t="t" r="r" b="b"/>
                <a:pathLst>
                  <a:path w="80093" h="62950" extrusionOk="0">
                    <a:moveTo>
                      <a:pt x="36630" y="1215"/>
                    </a:moveTo>
                    <a:cubicBezTo>
                      <a:pt x="36343" y="1372"/>
                      <a:pt x="36042" y="1476"/>
                      <a:pt x="35742" y="1594"/>
                    </a:cubicBezTo>
                    <a:cubicBezTo>
                      <a:pt x="34592" y="2038"/>
                      <a:pt x="33429" y="2469"/>
                      <a:pt x="32280" y="2900"/>
                    </a:cubicBezTo>
                    <a:cubicBezTo>
                      <a:pt x="34030" y="7224"/>
                      <a:pt x="35846" y="11535"/>
                      <a:pt x="37701" y="15846"/>
                    </a:cubicBezTo>
                    <a:cubicBezTo>
                      <a:pt x="37414" y="10960"/>
                      <a:pt x="37035" y="6088"/>
                      <a:pt x="36630" y="1215"/>
                    </a:cubicBezTo>
                    <a:close/>
                    <a:moveTo>
                      <a:pt x="63319" y="22900"/>
                    </a:moveTo>
                    <a:lnTo>
                      <a:pt x="63319" y="22900"/>
                    </a:lnTo>
                    <a:cubicBezTo>
                      <a:pt x="63985" y="23762"/>
                      <a:pt x="64390" y="24821"/>
                      <a:pt x="64481" y="25905"/>
                    </a:cubicBezTo>
                    <a:cubicBezTo>
                      <a:pt x="64795" y="24977"/>
                      <a:pt x="65500" y="24180"/>
                      <a:pt x="66389" y="23776"/>
                    </a:cubicBezTo>
                    <a:lnTo>
                      <a:pt x="66389" y="23776"/>
                    </a:lnTo>
                    <a:cubicBezTo>
                      <a:pt x="65853" y="24729"/>
                      <a:pt x="65291" y="25722"/>
                      <a:pt x="65174" y="26806"/>
                    </a:cubicBezTo>
                    <a:cubicBezTo>
                      <a:pt x="66193" y="25748"/>
                      <a:pt x="67577" y="25030"/>
                      <a:pt x="69027" y="24847"/>
                    </a:cubicBezTo>
                    <a:lnTo>
                      <a:pt x="69027" y="24847"/>
                    </a:lnTo>
                    <a:cubicBezTo>
                      <a:pt x="67852" y="25826"/>
                      <a:pt x="66689" y="26858"/>
                      <a:pt x="65788" y="28100"/>
                    </a:cubicBezTo>
                    <a:cubicBezTo>
                      <a:pt x="65226" y="28896"/>
                      <a:pt x="64769" y="29785"/>
                      <a:pt x="64507" y="30712"/>
                    </a:cubicBezTo>
                    <a:cubicBezTo>
                      <a:pt x="64194" y="28086"/>
                      <a:pt x="63802" y="25474"/>
                      <a:pt x="63319" y="22900"/>
                    </a:cubicBezTo>
                    <a:close/>
                    <a:moveTo>
                      <a:pt x="51993" y="0"/>
                    </a:moveTo>
                    <a:cubicBezTo>
                      <a:pt x="51966" y="39"/>
                      <a:pt x="51953" y="78"/>
                      <a:pt x="51927" y="105"/>
                    </a:cubicBezTo>
                    <a:cubicBezTo>
                      <a:pt x="54135" y="11940"/>
                      <a:pt x="54409" y="24050"/>
                      <a:pt x="54684" y="36094"/>
                    </a:cubicBezTo>
                    <a:cubicBezTo>
                      <a:pt x="54867" y="44507"/>
                      <a:pt x="55049" y="52920"/>
                      <a:pt x="55245" y="61346"/>
                    </a:cubicBezTo>
                    <a:cubicBezTo>
                      <a:pt x="56068" y="61228"/>
                      <a:pt x="56878" y="61045"/>
                      <a:pt x="57675" y="60836"/>
                    </a:cubicBezTo>
                    <a:cubicBezTo>
                      <a:pt x="60275" y="60131"/>
                      <a:pt x="62770" y="59047"/>
                      <a:pt x="65069" y="57649"/>
                    </a:cubicBezTo>
                    <a:lnTo>
                      <a:pt x="64952" y="57440"/>
                    </a:lnTo>
                    <a:cubicBezTo>
                      <a:pt x="65213" y="54252"/>
                      <a:pt x="65357" y="51052"/>
                      <a:pt x="65396" y="47851"/>
                    </a:cubicBezTo>
                    <a:cubicBezTo>
                      <a:pt x="69328" y="44781"/>
                      <a:pt x="72711" y="41019"/>
                      <a:pt x="75363" y="36800"/>
                    </a:cubicBezTo>
                    <a:cubicBezTo>
                      <a:pt x="77323" y="33665"/>
                      <a:pt x="78890" y="30242"/>
                      <a:pt x="79491" y="26610"/>
                    </a:cubicBezTo>
                    <a:cubicBezTo>
                      <a:pt x="80092" y="22966"/>
                      <a:pt x="79661" y="19086"/>
                      <a:pt x="77845" y="15885"/>
                    </a:cubicBezTo>
                    <a:cubicBezTo>
                      <a:pt x="76735" y="13900"/>
                      <a:pt x="75128" y="12241"/>
                      <a:pt x="73417" y="10751"/>
                    </a:cubicBezTo>
                    <a:cubicBezTo>
                      <a:pt x="68126" y="6192"/>
                      <a:pt x="61620" y="3227"/>
                      <a:pt x="54932" y="1215"/>
                    </a:cubicBezTo>
                    <a:cubicBezTo>
                      <a:pt x="53926" y="901"/>
                      <a:pt x="52855" y="588"/>
                      <a:pt x="51993" y="0"/>
                    </a:cubicBezTo>
                    <a:close/>
                    <a:moveTo>
                      <a:pt x="14814" y="11757"/>
                    </a:moveTo>
                    <a:cubicBezTo>
                      <a:pt x="12058" y="13965"/>
                      <a:pt x="9602" y="16551"/>
                      <a:pt x="7381" y="19295"/>
                    </a:cubicBezTo>
                    <a:cubicBezTo>
                      <a:pt x="5252" y="21907"/>
                      <a:pt x="3305" y="24703"/>
                      <a:pt x="1986" y="27786"/>
                    </a:cubicBezTo>
                    <a:cubicBezTo>
                      <a:pt x="666" y="30882"/>
                      <a:pt x="0" y="34318"/>
                      <a:pt x="483" y="37649"/>
                    </a:cubicBezTo>
                    <a:cubicBezTo>
                      <a:pt x="980" y="40967"/>
                      <a:pt x="2691" y="44181"/>
                      <a:pt x="5461" y="46114"/>
                    </a:cubicBezTo>
                    <a:cubicBezTo>
                      <a:pt x="7233" y="47345"/>
                      <a:pt x="9397" y="48019"/>
                      <a:pt x="11554" y="48019"/>
                    </a:cubicBezTo>
                    <a:cubicBezTo>
                      <a:pt x="11892" y="48019"/>
                      <a:pt x="12231" y="48003"/>
                      <a:pt x="12567" y="47969"/>
                    </a:cubicBezTo>
                    <a:cubicBezTo>
                      <a:pt x="13312" y="47904"/>
                      <a:pt x="14043" y="47747"/>
                      <a:pt x="14749" y="47525"/>
                    </a:cubicBezTo>
                    <a:lnTo>
                      <a:pt x="14749" y="47525"/>
                    </a:lnTo>
                    <a:cubicBezTo>
                      <a:pt x="14187" y="52149"/>
                      <a:pt x="13468" y="56748"/>
                      <a:pt x="12606" y="61333"/>
                    </a:cubicBezTo>
                    <a:cubicBezTo>
                      <a:pt x="16061" y="62409"/>
                      <a:pt x="19678" y="62950"/>
                      <a:pt x="23297" y="62950"/>
                    </a:cubicBezTo>
                    <a:cubicBezTo>
                      <a:pt x="25741" y="62950"/>
                      <a:pt x="28186" y="62703"/>
                      <a:pt x="30582" y="62208"/>
                    </a:cubicBezTo>
                    <a:cubicBezTo>
                      <a:pt x="32113" y="61884"/>
                      <a:pt x="33692" y="61464"/>
                      <a:pt x="35244" y="61464"/>
                    </a:cubicBezTo>
                    <a:cubicBezTo>
                      <a:pt x="35692" y="61464"/>
                      <a:pt x="36137" y="61499"/>
                      <a:pt x="36578" y="61581"/>
                    </a:cubicBezTo>
                    <a:cubicBezTo>
                      <a:pt x="38250" y="49850"/>
                      <a:pt x="38550" y="37989"/>
                      <a:pt x="38185" y="26114"/>
                    </a:cubicBezTo>
                    <a:lnTo>
                      <a:pt x="38185" y="26114"/>
                    </a:lnTo>
                    <a:cubicBezTo>
                      <a:pt x="33900" y="28518"/>
                      <a:pt x="29445" y="30634"/>
                      <a:pt x="24795" y="32175"/>
                    </a:cubicBezTo>
                    <a:cubicBezTo>
                      <a:pt x="24442" y="32293"/>
                      <a:pt x="24089" y="32410"/>
                      <a:pt x="23736" y="32528"/>
                    </a:cubicBezTo>
                    <a:cubicBezTo>
                      <a:pt x="23005" y="31235"/>
                      <a:pt x="22326" y="29915"/>
                      <a:pt x="21698" y="28596"/>
                    </a:cubicBezTo>
                    <a:cubicBezTo>
                      <a:pt x="21450" y="28629"/>
                      <a:pt x="21200" y="28646"/>
                      <a:pt x="20949" y="28646"/>
                    </a:cubicBezTo>
                    <a:cubicBezTo>
                      <a:pt x="20027" y="28646"/>
                      <a:pt x="19106" y="28418"/>
                      <a:pt x="18315" y="27956"/>
                    </a:cubicBezTo>
                    <a:cubicBezTo>
                      <a:pt x="16904" y="27146"/>
                      <a:pt x="15911" y="25670"/>
                      <a:pt x="15702" y="24076"/>
                    </a:cubicBezTo>
                    <a:cubicBezTo>
                      <a:pt x="15689" y="24011"/>
                      <a:pt x="15689" y="23958"/>
                      <a:pt x="15689" y="23893"/>
                    </a:cubicBezTo>
                    <a:cubicBezTo>
                      <a:pt x="15676" y="23815"/>
                      <a:pt x="15689" y="23723"/>
                      <a:pt x="15715" y="23632"/>
                    </a:cubicBezTo>
                    <a:cubicBezTo>
                      <a:pt x="15755" y="23514"/>
                      <a:pt x="15846" y="23410"/>
                      <a:pt x="15924" y="23318"/>
                    </a:cubicBezTo>
                    <a:cubicBezTo>
                      <a:pt x="16212" y="22966"/>
                      <a:pt x="16499" y="22613"/>
                      <a:pt x="16787" y="22273"/>
                    </a:cubicBezTo>
                    <a:cubicBezTo>
                      <a:pt x="16787" y="22143"/>
                      <a:pt x="16787" y="22012"/>
                      <a:pt x="16787" y="21894"/>
                    </a:cubicBezTo>
                    <a:cubicBezTo>
                      <a:pt x="16813" y="20836"/>
                      <a:pt x="17139" y="19830"/>
                      <a:pt x="17623" y="18890"/>
                    </a:cubicBezTo>
                    <a:cubicBezTo>
                      <a:pt x="16695" y="16512"/>
                      <a:pt x="15781" y="14109"/>
                      <a:pt x="14814" y="1175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52"/>
              <p:cNvSpPr/>
              <p:nvPr/>
            </p:nvSpPr>
            <p:spPr>
              <a:xfrm>
                <a:off x="6832314" y="2395684"/>
                <a:ext cx="86093" cy="68182"/>
              </a:xfrm>
              <a:custGeom>
                <a:avLst/>
                <a:gdLst/>
                <a:ahLst/>
                <a:cxnLst/>
                <a:rect l="l" t="t" r="r" b="b"/>
                <a:pathLst>
                  <a:path w="3110" h="2463" extrusionOk="0">
                    <a:moveTo>
                      <a:pt x="1929" y="0"/>
                    </a:moveTo>
                    <a:cubicBezTo>
                      <a:pt x="1917" y="0"/>
                      <a:pt x="1906" y="0"/>
                      <a:pt x="1894" y="1"/>
                    </a:cubicBezTo>
                    <a:cubicBezTo>
                      <a:pt x="1437" y="1"/>
                      <a:pt x="1006" y="236"/>
                      <a:pt x="679" y="575"/>
                    </a:cubicBezTo>
                    <a:cubicBezTo>
                      <a:pt x="235" y="1033"/>
                      <a:pt x="0" y="1712"/>
                      <a:pt x="79" y="2365"/>
                    </a:cubicBezTo>
                    <a:cubicBezTo>
                      <a:pt x="88" y="2414"/>
                      <a:pt x="178" y="2463"/>
                      <a:pt x="282" y="2463"/>
                    </a:cubicBezTo>
                    <a:cubicBezTo>
                      <a:pt x="318" y="2463"/>
                      <a:pt x="355" y="2457"/>
                      <a:pt x="392" y="2444"/>
                    </a:cubicBezTo>
                    <a:cubicBezTo>
                      <a:pt x="536" y="2391"/>
                      <a:pt x="640" y="2261"/>
                      <a:pt x="692" y="2117"/>
                    </a:cubicBezTo>
                    <a:cubicBezTo>
                      <a:pt x="758" y="1986"/>
                      <a:pt x="784" y="1830"/>
                      <a:pt x="849" y="1686"/>
                    </a:cubicBezTo>
                    <a:cubicBezTo>
                      <a:pt x="967" y="1385"/>
                      <a:pt x="1228" y="1150"/>
                      <a:pt x="1529" y="1046"/>
                    </a:cubicBezTo>
                    <a:cubicBezTo>
                      <a:pt x="1654" y="1004"/>
                      <a:pt x="1786" y="983"/>
                      <a:pt x="1916" y="983"/>
                    </a:cubicBezTo>
                    <a:cubicBezTo>
                      <a:pt x="2112" y="983"/>
                      <a:pt x="2305" y="1030"/>
                      <a:pt x="2469" y="1124"/>
                    </a:cubicBezTo>
                    <a:cubicBezTo>
                      <a:pt x="2579" y="1185"/>
                      <a:pt x="2689" y="1269"/>
                      <a:pt x="2810" y="1269"/>
                    </a:cubicBezTo>
                    <a:cubicBezTo>
                      <a:pt x="2818" y="1269"/>
                      <a:pt x="2826" y="1269"/>
                      <a:pt x="2835" y="1268"/>
                    </a:cubicBezTo>
                    <a:cubicBezTo>
                      <a:pt x="2952" y="1242"/>
                      <a:pt x="3057" y="1137"/>
                      <a:pt x="3083" y="1007"/>
                    </a:cubicBezTo>
                    <a:cubicBezTo>
                      <a:pt x="3109" y="889"/>
                      <a:pt x="3070" y="758"/>
                      <a:pt x="3018" y="654"/>
                    </a:cubicBezTo>
                    <a:cubicBezTo>
                      <a:pt x="2827" y="246"/>
                      <a:pt x="2375" y="0"/>
                      <a:pt x="1929" y="0"/>
                    </a:cubicBezTo>
                    <a:close/>
                  </a:path>
                </a:pathLst>
              </a:custGeom>
              <a:solidFill>
                <a:srgbClr val="EE4E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52"/>
              <p:cNvSpPr/>
              <p:nvPr/>
            </p:nvSpPr>
            <p:spPr>
              <a:xfrm>
                <a:off x="5992569" y="4230281"/>
                <a:ext cx="1285631" cy="307027"/>
              </a:xfrm>
              <a:custGeom>
                <a:avLst/>
                <a:gdLst/>
                <a:ahLst/>
                <a:cxnLst/>
                <a:rect l="l" t="t" r="r" b="b"/>
                <a:pathLst>
                  <a:path w="46442" h="11091" extrusionOk="0">
                    <a:moveTo>
                      <a:pt x="46049" y="0"/>
                    </a:moveTo>
                    <a:cubicBezTo>
                      <a:pt x="43554" y="118"/>
                      <a:pt x="41046" y="340"/>
                      <a:pt x="38564" y="693"/>
                    </a:cubicBezTo>
                    <a:cubicBezTo>
                      <a:pt x="38211" y="1999"/>
                      <a:pt x="38211" y="3410"/>
                      <a:pt x="38381" y="4808"/>
                    </a:cubicBezTo>
                    <a:cubicBezTo>
                      <a:pt x="38473" y="5565"/>
                      <a:pt x="38642" y="6362"/>
                      <a:pt x="39217" y="6859"/>
                    </a:cubicBezTo>
                    <a:cubicBezTo>
                      <a:pt x="39792" y="7368"/>
                      <a:pt x="40615" y="7420"/>
                      <a:pt x="41373" y="7460"/>
                    </a:cubicBezTo>
                    <a:cubicBezTo>
                      <a:pt x="41653" y="7473"/>
                      <a:pt x="41937" y="7487"/>
                      <a:pt x="42220" y="7487"/>
                    </a:cubicBezTo>
                    <a:cubicBezTo>
                      <a:pt x="42753" y="7487"/>
                      <a:pt x="43281" y="7438"/>
                      <a:pt x="43776" y="7251"/>
                    </a:cubicBezTo>
                    <a:cubicBezTo>
                      <a:pt x="45070" y="6780"/>
                      <a:pt x="45906" y="5461"/>
                      <a:pt x="46167" y="4115"/>
                    </a:cubicBezTo>
                    <a:cubicBezTo>
                      <a:pt x="46441" y="2757"/>
                      <a:pt x="46245" y="1372"/>
                      <a:pt x="46049" y="0"/>
                    </a:cubicBezTo>
                    <a:close/>
                    <a:moveTo>
                      <a:pt x="772" y="1881"/>
                    </a:moveTo>
                    <a:cubicBezTo>
                      <a:pt x="210" y="3697"/>
                      <a:pt x="1" y="5774"/>
                      <a:pt x="158" y="7825"/>
                    </a:cubicBezTo>
                    <a:cubicBezTo>
                      <a:pt x="210" y="8439"/>
                      <a:pt x="301" y="9079"/>
                      <a:pt x="654" y="9589"/>
                    </a:cubicBezTo>
                    <a:cubicBezTo>
                      <a:pt x="1098" y="10190"/>
                      <a:pt x="1843" y="10490"/>
                      <a:pt x="2574" y="10686"/>
                    </a:cubicBezTo>
                    <a:cubicBezTo>
                      <a:pt x="3606" y="10955"/>
                      <a:pt x="4673" y="11090"/>
                      <a:pt x="5741" y="11090"/>
                    </a:cubicBezTo>
                    <a:cubicBezTo>
                      <a:pt x="6594" y="11090"/>
                      <a:pt x="7448" y="11004"/>
                      <a:pt x="8283" y="10830"/>
                    </a:cubicBezTo>
                    <a:cubicBezTo>
                      <a:pt x="9132" y="10647"/>
                      <a:pt x="9981" y="10373"/>
                      <a:pt x="10648" y="9798"/>
                    </a:cubicBezTo>
                    <a:cubicBezTo>
                      <a:pt x="11327" y="9210"/>
                      <a:pt x="11732" y="8361"/>
                      <a:pt x="12019" y="7512"/>
                    </a:cubicBezTo>
                    <a:cubicBezTo>
                      <a:pt x="12529" y="6075"/>
                      <a:pt x="12777" y="4573"/>
                      <a:pt x="13012" y="3070"/>
                    </a:cubicBezTo>
                    <a:cubicBezTo>
                      <a:pt x="8936" y="2678"/>
                      <a:pt x="4847" y="2273"/>
                      <a:pt x="772" y="188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52"/>
              <p:cNvSpPr/>
              <p:nvPr/>
            </p:nvSpPr>
            <p:spPr>
              <a:xfrm>
                <a:off x="6981666" y="2960201"/>
                <a:ext cx="410476" cy="755843"/>
              </a:xfrm>
              <a:custGeom>
                <a:avLst/>
                <a:gdLst/>
                <a:ahLst/>
                <a:cxnLst/>
                <a:rect l="l" t="t" r="r" b="b"/>
                <a:pathLst>
                  <a:path w="14828" h="27304" extrusionOk="0">
                    <a:moveTo>
                      <a:pt x="0" y="1"/>
                    </a:moveTo>
                    <a:cubicBezTo>
                      <a:pt x="1254" y="1072"/>
                      <a:pt x="2495" y="2156"/>
                      <a:pt x="3710" y="3280"/>
                    </a:cubicBezTo>
                    <a:cubicBezTo>
                      <a:pt x="3776" y="3345"/>
                      <a:pt x="3854" y="3423"/>
                      <a:pt x="3867" y="3515"/>
                    </a:cubicBezTo>
                    <a:cubicBezTo>
                      <a:pt x="3880" y="3606"/>
                      <a:pt x="3828" y="3685"/>
                      <a:pt x="3789" y="3750"/>
                    </a:cubicBezTo>
                    <a:cubicBezTo>
                      <a:pt x="3057" y="4939"/>
                      <a:pt x="2326" y="6114"/>
                      <a:pt x="1594" y="7290"/>
                    </a:cubicBezTo>
                    <a:cubicBezTo>
                      <a:pt x="2574" y="7682"/>
                      <a:pt x="3541" y="8100"/>
                      <a:pt x="4494" y="8531"/>
                    </a:cubicBezTo>
                    <a:cubicBezTo>
                      <a:pt x="4612" y="8583"/>
                      <a:pt x="4729" y="8649"/>
                      <a:pt x="4795" y="8753"/>
                    </a:cubicBezTo>
                    <a:cubicBezTo>
                      <a:pt x="4873" y="8897"/>
                      <a:pt x="4821" y="9067"/>
                      <a:pt x="4782" y="9223"/>
                    </a:cubicBezTo>
                    <a:cubicBezTo>
                      <a:pt x="3423" y="13639"/>
                      <a:pt x="2848" y="18276"/>
                      <a:pt x="3083" y="22875"/>
                    </a:cubicBezTo>
                    <a:cubicBezTo>
                      <a:pt x="3214" y="18054"/>
                      <a:pt x="4978" y="13430"/>
                      <a:pt x="5722" y="8662"/>
                    </a:cubicBezTo>
                    <a:cubicBezTo>
                      <a:pt x="5748" y="8544"/>
                      <a:pt x="5761" y="8413"/>
                      <a:pt x="5722" y="8296"/>
                    </a:cubicBezTo>
                    <a:cubicBezTo>
                      <a:pt x="5670" y="8152"/>
                      <a:pt x="5539" y="8061"/>
                      <a:pt x="5422" y="7969"/>
                    </a:cubicBezTo>
                    <a:cubicBezTo>
                      <a:pt x="4573" y="7395"/>
                      <a:pt x="3593" y="7003"/>
                      <a:pt x="2561" y="6833"/>
                    </a:cubicBezTo>
                    <a:lnTo>
                      <a:pt x="4285" y="4442"/>
                    </a:lnTo>
                    <a:cubicBezTo>
                      <a:pt x="4429" y="4246"/>
                      <a:pt x="4586" y="4037"/>
                      <a:pt x="4586" y="3789"/>
                    </a:cubicBezTo>
                    <a:cubicBezTo>
                      <a:pt x="4599" y="3606"/>
                      <a:pt x="4520" y="3423"/>
                      <a:pt x="4429" y="3253"/>
                    </a:cubicBezTo>
                    <a:cubicBezTo>
                      <a:pt x="4037" y="2587"/>
                      <a:pt x="3397" y="2104"/>
                      <a:pt x="2757" y="1673"/>
                    </a:cubicBezTo>
                    <a:cubicBezTo>
                      <a:pt x="1855" y="1072"/>
                      <a:pt x="928" y="510"/>
                      <a:pt x="0" y="1"/>
                    </a:cubicBezTo>
                    <a:close/>
                    <a:moveTo>
                      <a:pt x="9119" y="19491"/>
                    </a:moveTo>
                    <a:lnTo>
                      <a:pt x="9119" y="19491"/>
                    </a:lnTo>
                    <a:cubicBezTo>
                      <a:pt x="9602" y="22065"/>
                      <a:pt x="9994" y="24677"/>
                      <a:pt x="10307" y="27303"/>
                    </a:cubicBezTo>
                    <a:cubicBezTo>
                      <a:pt x="10569" y="26376"/>
                      <a:pt x="11026" y="25487"/>
                      <a:pt x="11588" y="24691"/>
                    </a:cubicBezTo>
                    <a:cubicBezTo>
                      <a:pt x="12489" y="23449"/>
                      <a:pt x="13652" y="22417"/>
                      <a:pt x="14827" y="21438"/>
                    </a:cubicBezTo>
                    <a:lnTo>
                      <a:pt x="14827" y="21438"/>
                    </a:lnTo>
                    <a:cubicBezTo>
                      <a:pt x="13377" y="21621"/>
                      <a:pt x="11993" y="22339"/>
                      <a:pt x="10974" y="23397"/>
                    </a:cubicBezTo>
                    <a:cubicBezTo>
                      <a:pt x="11091" y="22313"/>
                      <a:pt x="11653" y="21320"/>
                      <a:pt x="12189" y="20367"/>
                    </a:cubicBezTo>
                    <a:lnTo>
                      <a:pt x="12189" y="20367"/>
                    </a:lnTo>
                    <a:cubicBezTo>
                      <a:pt x="11300" y="20771"/>
                      <a:pt x="10595" y="21568"/>
                      <a:pt x="10281" y="22496"/>
                    </a:cubicBezTo>
                    <a:cubicBezTo>
                      <a:pt x="10190" y="21412"/>
                      <a:pt x="9785" y="20353"/>
                      <a:pt x="9119" y="1949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52"/>
              <p:cNvSpPr/>
              <p:nvPr/>
            </p:nvSpPr>
            <p:spPr>
              <a:xfrm>
                <a:off x="6370861" y="2328386"/>
                <a:ext cx="236519" cy="93622"/>
              </a:xfrm>
              <a:custGeom>
                <a:avLst/>
                <a:gdLst/>
                <a:ahLst/>
                <a:cxnLst/>
                <a:rect l="l" t="t" r="r" b="b"/>
                <a:pathLst>
                  <a:path w="8544" h="3382" extrusionOk="0">
                    <a:moveTo>
                      <a:pt x="7916" y="1"/>
                    </a:moveTo>
                    <a:cubicBezTo>
                      <a:pt x="7907" y="1"/>
                      <a:pt x="7899" y="1"/>
                      <a:pt x="7890" y="2"/>
                    </a:cubicBezTo>
                    <a:cubicBezTo>
                      <a:pt x="7695" y="15"/>
                      <a:pt x="7512" y="159"/>
                      <a:pt x="7420" y="328"/>
                    </a:cubicBezTo>
                    <a:cubicBezTo>
                      <a:pt x="7329" y="498"/>
                      <a:pt x="7303" y="694"/>
                      <a:pt x="7277" y="890"/>
                    </a:cubicBezTo>
                    <a:cubicBezTo>
                      <a:pt x="7237" y="1178"/>
                      <a:pt x="7211" y="1491"/>
                      <a:pt x="7342" y="1765"/>
                    </a:cubicBezTo>
                    <a:cubicBezTo>
                      <a:pt x="7440" y="1961"/>
                      <a:pt x="7662" y="2105"/>
                      <a:pt x="7871" y="2105"/>
                    </a:cubicBezTo>
                    <a:cubicBezTo>
                      <a:pt x="7942" y="2105"/>
                      <a:pt x="8011" y="2089"/>
                      <a:pt x="8073" y="2053"/>
                    </a:cubicBezTo>
                    <a:cubicBezTo>
                      <a:pt x="8191" y="1988"/>
                      <a:pt x="8374" y="1831"/>
                      <a:pt x="8465" y="1583"/>
                    </a:cubicBezTo>
                    <a:cubicBezTo>
                      <a:pt x="8544" y="1347"/>
                      <a:pt x="8544" y="1086"/>
                      <a:pt x="8518" y="838"/>
                    </a:cubicBezTo>
                    <a:cubicBezTo>
                      <a:pt x="8504" y="642"/>
                      <a:pt x="8465" y="446"/>
                      <a:pt x="8361" y="276"/>
                    </a:cubicBezTo>
                    <a:cubicBezTo>
                      <a:pt x="8261" y="127"/>
                      <a:pt x="8090" y="1"/>
                      <a:pt x="7916" y="1"/>
                    </a:cubicBezTo>
                    <a:close/>
                    <a:moveTo>
                      <a:pt x="597" y="1345"/>
                    </a:moveTo>
                    <a:cubicBezTo>
                      <a:pt x="581" y="1345"/>
                      <a:pt x="565" y="1346"/>
                      <a:pt x="549" y="1347"/>
                    </a:cubicBezTo>
                    <a:cubicBezTo>
                      <a:pt x="353" y="1374"/>
                      <a:pt x="196" y="1517"/>
                      <a:pt x="118" y="1687"/>
                    </a:cubicBezTo>
                    <a:cubicBezTo>
                      <a:pt x="26" y="1857"/>
                      <a:pt x="0" y="2053"/>
                      <a:pt x="13" y="2236"/>
                    </a:cubicBezTo>
                    <a:cubicBezTo>
                      <a:pt x="13" y="2445"/>
                      <a:pt x="39" y="2654"/>
                      <a:pt x="105" y="2863"/>
                    </a:cubicBezTo>
                    <a:cubicBezTo>
                      <a:pt x="170" y="3072"/>
                      <a:pt x="301" y="3307"/>
                      <a:pt x="536" y="3372"/>
                    </a:cubicBezTo>
                    <a:cubicBezTo>
                      <a:pt x="566" y="3379"/>
                      <a:pt x="596" y="3382"/>
                      <a:pt x="626" y="3382"/>
                    </a:cubicBezTo>
                    <a:cubicBezTo>
                      <a:pt x="782" y="3382"/>
                      <a:pt x="942" y="3305"/>
                      <a:pt x="1084" y="3229"/>
                    </a:cubicBezTo>
                    <a:cubicBezTo>
                      <a:pt x="1084" y="3229"/>
                      <a:pt x="1085" y="3229"/>
                      <a:pt x="1085" y="3229"/>
                    </a:cubicBezTo>
                    <a:cubicBezTo>
                      <a:pt x="1094" y="3229"/>
                      <a:pt x="1204" y="3079"/>
                      <a:pt x="1241" y="2928"/>
                    </a:cubicBezTo>
                    <a:cubicBezTo>
                      <a:pt x="1293" y="2758"/>
                      <a:pt x="1293" y="2588"/>
                      <a:pt x="1293" y="2419"/>
                    </a:cubicBezTo>
                    <a:cubicBezTo>
                      <a:pt x="1280" y="2170"/>
                      <a:pt x="1254" y="1922"/>
                      <a:pt x="1137" y="1700"/>
                    </a:cubicBezTo>
                    <a:cubicBezTo>
                      <a:pt x="1027" y="1505"/>
                      <a:pt x="816" y="1345"/>
                      <a:pt x="597" y="1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52"/>
              <p:cNvSpPr/>
              <p:nvPr/>
            </p:nvSpPr>
            <p:spPr>
              <a:xfrm>
                <a:off x="6315522" y="2243287"/>
                <a:ext cx="295483" cy="71421"/>
              </a:xfrm>
              <a:custGeom>
                <a:avLst/>
                <a:gdLst/>
                <a:ahLst/>
                <a:cxnLst/>
                <a:rect l="l" t="t" r="r" b="b"/>
                <a:pathLst>
                  <a:path w="10674" h="2580" extrusionOk="0">
                    <a:moveTo>
                      <a:pt x="9166" y="1"/>
                    </a:moveTo>
                    <a:cubicBezTo>
                      <a:pt x="9102" y="1"/>
                      <a:pt x="9039" y="2"/>
                      <a:pt x="8975" y="6"/>
                    </a:cubicBezTo>
                    <a:cubicBezTo>
                      <a:pt x="8387" y="58"/>
                      <a:pt x="7747" y="306"/>
                      <a:pt x="7486" y="842"/>
                    </a:cubicBezTo>
                    <a:cubicBezTo>
                      <a:pt x="7447" y="920"/>
                      <a:pt x="7421" y="999"/>
                      <a:pt x="7434" y="1077"/>
                    </a:cubicBezTo>
                    <a:cubicBezTo>
                      <a:pt x="7447" y="1156"/>
                      <a:pt x="7512" y="1234"/>
                      <a:pt x="7603" y="1234"/>
                    </a:cubicBezTo>
                    <a:cubicBezTo>
                      <a:pt x="7643" y="1234"/>
                      <a:pt x="7682" y="1208"/>
                      <a:pt x="7721" y="1195"/>
                    </a:cubicBezTo>
                    <a:cubicBezTo>
                      <a:pt x="8129" y="991"/>
                      <a:pt x="8580" y="831"/>
                      <a:pt x="9040" y="831"/>
                    </a:cubicBezTo>
                    <a:cubicBezTo>
                      <a:pt x="9140" y="831"/>
                      <a:pt x="9240" y="839"/>
                      <a:pt x="9341" y="855"/>
                    </a:cubicBezTo>
                    <a:cubicBezTo>
                      <a:pt x="9398" y="845"/>
                      <a:pt x="9461" y="840"/>
                      <a:pt x="9529" y="840"/>
                    </a:cubicBezTo>
                    <a:cubicBezTo>
                      <a:pt x="9728" y="840"/>
                      <a:pt x="9966" y="882"/>
                      <a:pt x="10190" y="960"/>
                    </a:cubicBezTo>
                    <a:cubicBezTo>
                      <a:pt x="10250" y="980"/>
                      <a:pt x="10318" y="1007"/>
                      <a:pt x="10382" y="1007"/>
                    </a:cubicBezTo>
                    <a:cubicBezTo>
                      <a:pt x="10401" y="1007"/>
                      <a:pt x="10420" y="1005"/>
                      <a:pt x="10438" y="999"/>
                    </a:cubicBezTo>
                    <a:cubicBezTo>
                      <a:pt x="10595" y="973"/>
                      <a:pt x="10673" y="777"/>
                      <a:pt x="10621" y="620"/>
                    </a:cubicBezTo>
                    <a:cubicBezTo>
                      <a:pt x="10582" y="476"/>
                      <a:pt x="10451" y="372"/>
                      <a:pt x="10321" y="280"/>
                    </a:cubicBezTo>
                    <a:cubicBezTo>
                      <a:pt x="9982" y="77"/>
                      <a:pt x="9574" y="1"/>
                      <a:pt x="9166" y="1"/>
                    </a:cubicBezTo>
                    <a:close/>
                    <a:moveTo>
                      <a:pt x="2117" y="916"/>
                    </a:moveTo>
                    <a:cubicBezTo>
                      <a:pt x="1843" y="916"/>
                      <a:pt x="1565" y="965"/>
                      <a:pt x="1307" y="1051"/>
                    </a:cubicBezTo>
                    <a:cubicBezTo>
                      <a:pt x="784" y="1234"/>
                      <a:pt x="275" y="1587"/>
                      <a:pt x="66" y="2096"/>
                    </a:cubicBezTo>
                    <a:cubicBezTo>
                      <a:pt x="27" y="2201"/>
                      <a:pt x="0" y="2292"/>
                      <a:pt x="27" y="2397"/>
                    </a:cubicBezTo>
                    <a:cubicBezTo>
                      <a:pt x="40" y="2488"/>
                      <a:pt x="131" y="2579"/>
                      <a:pt x="223" y="2579"/>
                    </a:cubicBezTo>
                    <a:cubicBezTo>
                      <a:pt x="301" y="2579"/>
                      <a:pt x="353" y="2527"/>
                      <a:pt x="405" y="2488"/>
                    </a:cubicBezTo>
                    <a:cubicBezTo>
                      <a:pt x="899" y="2144"/>
                      <a:pt x="1499" y="1951"/>
                      <a:pt x="2096" y="1951"/>
                    </a:cubicBezTo>
                    <a:cubicBezTo>
                      <a:pt x="2225" y="1951"/>
                      <a:pt x="2355" y="1960"/>
                      <a:pt x="2483" y="1979"/>
                    </a:cubicBezTo>
                    <a:cubicBezTo>
                      <a:pt x="2587" y="1992"/>
                      <a:pt x="2757" y="2005"/>
                      <a:pt x="2927" y="2031"/>
                    </a:cubicBezTo>
                    <a:cubicBezTo>
                      <a:pt x="2981" y="2039"/>
                      <a:pt x="3040" y="2044"/>
                      <a:pt x="3097" y="2044"/>
                    </a:cubicBezTo>
                    <a:cubicBezTo>
                      <a:pt x="3233" y="2044"/>
                      <a:pt x="3367" y="2014"/>
                      <a:pt x="3449" y="1913"/>
                    </a:cubicBezTo>
                    <a:cubicBezTo>
                      <a:pt x="3580" y="1730"/>
                      <a:pt x="3449" y="1469"/>
                      <a:pt x="3279" y="1325"/>
                    </a:cubicBezTo>
                    <a:cubicBezTo>
                      <a:pt x="2968" y="1038"/>
                      <a:pt x="2548" y="916"/>
                      <a:pt x="2117" y="9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52"/>
              <p:cNvSpPr/>
              <p:nvPr/>
            </p:nvSpPr>
            <p:spPr>
              <a:xfrm>
                <a:off x="6274302" y="2410882"/>
                <a:ext cx="497621" cy="177583"/>
              </a:xfrm>
              <a:custGeom>
                <a:avLst/>
                <a:gdLst/>
                <a:ahLst/>
                <a:cxnLst/>
                <a:rect l="l" t="t" r="r" b="b"/>
                <a:pathLst>
                  <a:path w="17976" h="6415" extrusionOk="0">
                    <a:moveTo>
                      <a:pt x="15676" y="0"/>
                    </a:moveTo>
                    <a:cubicBezTo>
                      <a:pt x="14409" y="0"/>
                      <a:pt x="13377" y="1032"/>
                      <a:pt x="13377" y="2313"/>
                    </a:cubicBezTo>
                    <a:cubicBezTo>
                      <a:pt x="13377" y="3580"/>
                      <a:pt x="14409" y="4612"/>
                      <a:pt x="15676" y="4612"/>
                    </a:cubicBezTo>
                    <a:cubicBezTo>
                      <a:pt x="16944" y="4612"/>
                      <a:pt x="17976" y="3580"/>
                      <a:pt x="17976" y="2313"/>
                    </a:cubicBezTo>
                    <a:cubicBezTo>
                      <a:pt x="17976" y="1032"/>
                      <a:pt x="16944" y="0"/>
                      <a:pt x="15676" y="0"/>
                    </a:cubicBezTo>
                    <a:close/>
                    <a:moveTo>
                      <a:pt x="1751" y="1816"/>
                    </a:moveTo>
                    <a:cubicBezTo>
                      <a:pt x="1045" y="1816"/>
                      <a:pt x="431" y="2117"/>
                      <a:pt x="0" y="2613"/>
                    </a:cubicBezTo>
                    <a:cubicBezTo>
                      <a:pt x="39" y="3279"/>
                      <a:pt x="79" y="3945"/>
                      <a:pt x="157" y="4612"/>
                    </a:cubicBezTo>
                    <a:cubicBezTo>
                      <a:pt x="196" y="5056"/>
                      <a:pt x="261" y="5500"/>
                      <a:pt x="340" y="5931"/>
                    </a:cubicBezTo>
                    <a:cubicBezTo>
                      <a:pt x="719" y="6232"/>
                      <a:pt x="1215" y="6414"/>
                      <a:pt x="1751" y="6414"/>
                    </a:cubicBezTo>
                    <a:cubicBezTo>
                      <a:pt x="3018" y="6414"/>
                      <a:pt x="4050" y="5382"/>
                      <a:pt x="4050" y="4115"/>
                    </a:cubicBezTo>
                    <a:cubicBezTo>
                      <a:pt x="4050" y="2848"/>
                      <a:pt x="3018" y="1816"/>
                      <a:pt x="1751" y="18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52"/>
              <p:cNvSpPr/>
              <p:nvPr/>
            </p:nvSpPr>
            <p:spPr>
              <a:xfrm>
                <a:off x="6295618" y="2442330"/>
                <a:ext cx="450643" cy="102730"/>
              </a:xfrm>
              <a:custGeom>
                <a:avLst/>
                <a:gdLst/>
                <a:ahLst/>
                <a:cxnLst/>
                <a:rect l="l" t="t" r="r" b="b"/>
                <a:pathLst>
                  <a:path w="16279" h="3711" extrusionOk="0">
                    <a:moveTo>
                      <a:pt x="15390" y="1"/>
                    </a:moveTo>
                    <a:cubicBezTo>
                      <a:pt x="15364" y="1"/>
                      <a:pt x="15351" y="14"/>
                      <a:pt x="15337" y="27"/>
                    </a:cubicBezTo>
                    <a:cubicBezTo>
                      <a:pt x="14776" y="523"/>
                      <a:pt x="14253" y="1085"/>
                      <a:pt x="13783" y="1673"/>
                    </a:cubicBezTo>
                    <a:cubicBezTo>
                      <a:pt x="13757" y="1712"/>
                      <a:pt x="13757" y="1751"/>
                      <a:pt x="13796" y="1777"/>
                    </a:cubicBezTo>
                    <a:lnTo>
                      <a:pt x="13835" y="1791"/>
                    </a:lnTo>
                    <a:cubicBezTo>
                      <a:pt x="13861" y="1791"/>
                      <a:pt x="13874" y="1791"/>
                      <a:pt x="13900" y="1764"/>
                    </a:cubicBezTo>
                    <a:cubicBezTo>
                      <a:pt x="14358" y="1177"/>
                      <a:pt x="14880" y="628"/>
                      <a:pt x="15442" y="131"/>
                    </a:cubicBezTo>
                    <a:cubicBezTo>
                      <a:pt x="15468" y="105"/>
                      <a:pt x="15468" y="53"/>
                      <a:pt x="15442" y="27"/>
                    </a:cubicBezTo>
                    <a:cubicBezTo>
                      <a:pt x="15429" y="14"/>
                      <a:pt x="15403" y="1"/>
                      <a:pt x="15390" y="1"/>
                    </a:cubicBezTo>
                    <a:close/>
                    <a:moveTo>
                      <a:pt x="16200" y="589"/>
                    </a:moveTo>
                    <a:cubicBezTo>
                      <a:pt x="16187" y="589"/>
                      <a:pt x="16160" y="589"/>
                      <a:pt x="16147" y="602"/>
                    </a:cubicBezTo>
                    <a:cubicBezTo>
                      <a:pt x="15729" y="981"/>
                      <a:pt x="15351" y="1399"/>
                      <a:pt x="15037" y="1869"/>
                    </a:cubicBezTo>
                    <a:cubicBezTo>
                      <a:pt x="15011" y="1895"/>
                      <a:pt x="15024" y="1947"/>
                      <a:pt x="15050" y="1973"/>
                    </a:cubicBezTo>
                    <a:lnTo>
                      <a:pt x="15102" y="1986"/>
                    </a:lnTo>
                    <a:cubicBezTo>
                      <a:pt x="15115" y="1986"/>
                      <a:pt x="15142" y="1973"/>
                      <a:pt x="15155" y="1947"/>
                    </a:cubicBezTo>
                    <a:cubicBezTo>
                      <a:pt x="15468" y="1490"/>
                      <a:pt x="15834" y="1085"/>
                      <a:pt x="16252" y="719"/>
                    </a:cubicBezTo>
                    <a:cubicBezTo>
                      <a:pt x="16278" y="693"/>
                      <a:pt x="16278" y="641"/>
                      <a:pt x="16252" y="615"/>
                    </a:cubicBezTo>
                    <a:cubicBezTo>
                      <a:pt x="16239" y="602"/>
                      <a:pt x="16226" y="589"/>
                      <a:pt x="16200" y="589"/>
                    </a:cubicBezTo>
                    <a:close/>
                    <a:moveTo>
                      <a:pt x="1111" y="1934"/>
                    </a:moveTo>
                    <a:cubicBezTo>
                      <a:pt x="1085" y="1934"/>
                      <a:pt x="1072" y="1947"/>
                      <a:pt x="1059" y="1973"/>
                    </a:cubicBezTo>
                    <a:cubicBezTo>
                      <a:pt x="667" y="2444"/>
                      <a:pt x="314" y="2953"/>
                      <a:pt x="27" y="3489"/>
                    </a:cubicBezTo>
                    <a:cubicBezTo>
                      <a:pt x="1" y="3528"/>
                      <a:pt x="14" y="3567"/>
                      <a:pt x="53" y="3593"/>
                    </a:cubicBezTo>
                    <a:lnTo>
                      <a:pt x="92" y="3593"/>
                    </a:lnTo>
                    <a:cubicBezTo>
                      <a:pt x="119" y="3593"/>
                      <a:pt x="145" y="3580"/>
                      <a:pt x="158" y="3554"/>
                    </a:cubicBezTo>
                    <a:cubicBezTo>
                      <a:pt x="445" y="3032"/>
                      <a:pt x="785" y="2522"/>
                      <a:pt x="1164" y="2065"/>
                    </a:cubicBezTo>
                    <a:cubicBezTo>
                      <a:pt x="1190" y="2026"/>
                      <a:pt x="1190" y="1986"/>
                      <a:pt x="1164" y="1960"/>
                    </a:cubicBezTo>
                    <a:cubicBezTo>
                      <a:pt x="1151" y="1947"/>
                      <a:pt x="1124" y="1934"/>
                      <a:pt x="1111" y="1934"/>
                    </a:cubicBezTo>
                    <a:close/>
                    <a:moveTo>
                      <a:pt x="2000" y="2261"/>
                    </a:moveTo>
                    <a:cubicBezTo>
                      <a:pt x="1974" y="2261"/>
                      <a:pt x="1947" y="2274"/>
                      <a:pt x="1934" y="2300"/>
                    </a:cubicBezTo>
                    <a:cubicBezTo>
                      <a:pt x="1686" y="2744"/>
                      <a:pt x="1399" y="3175"/>
                      <a:pt x="1098" y="3593"/>
                    </a:cubicBezTo>
                    <a:cubicBezTo>
                      <a:pt x="1072" y="3619"/>
                      <a:pt x="1085" y="3672"/>
                      <a:pt x="1111" y="3698"/>
                    </a:cubicBezTo>
                    <a:lnTo>
                      <a:pt x="1164" y="3711"/>
                    </a:lnTo>
                    <a:cubicBezTo>
                      <a:pt x="1177" y="3711"/>
                      <a:pt x="1203" y="3698"/>
                      <a:pt x="1216" y="3672"/>
                    </a:cubicBezTo>
                    <a:cubicBezTo>
                      <a:pt x="1516" y="3254"/>
                      <a:pt x="1804" y="2823"/>
                      <a:pt x="2065" y="2378"/>
                    </a:cubicBezTo>
                    <a:cubicBezTo>
                      <a:pt x="2091" y="2339"/>
                      <a:pt x="2078" y="2287"/>
                      <a:pt x="2039" y="2274"/>
                    </a:cubicBezTo>
                    <a:cubicBezTo>
                      <a:pt x="2026" y="2261"/>
                      <a:pt x="2013" y="2261"/>
                      <a:pt x="2000" y="226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52"/>
              <p:cNvSpPr/>
              <p:nvPr/>
            </p:nvSpPr>
            <p:spPr>
              <a:xfrm>
                <a:off x="5730020" y="2408778"/>
                <a:ext cx="1664604" cy="1783860"/>
              </a:xfrm>
              <a:custGeom>
                <a:avLst/>
                <a:gdLst/>
                <a:ahLst/>
                <a:cxnLst/>
                <a:rect l="l" t="t" r="r" b="b"/>
                <a:pathLst>
                  <a:path w="60132" h="64440" extrusionOk="0">
                    <a:moveTo>
                      <a:pt x="26824" y="0"/>
                    </a:moveTo>
                    <a:cubicBezTo>
                      <a:pt x="26794" y="0"/>
                      <a:pt x="26764" y="22"/>
                      <a:pt x="26755" y="50"/>
                    </a:cubicBezTo>
                    <a:cubicBezTo>
                      <a:pt x="26324" y="1004"/>
                      <a:pt x="25801" y="1918"/>
                      <a:pt x="25174" y="2754"/>
                    </a:cubicBezTo>
                    <a:cubicBezTo>
                      <a:pt x="25161" y="2767"/>
                      <a:pt x="25161" y="2794"/>
                      <a:pt x="25161" y="2820"/>
                    </a:cubicBezTo>
                    <a:cubicBezTo>
                      <a:pt x="25174" y="2846"/>
                      <a:pt x="25187" y="2859"/>
                      <a:pt x="25200" y="2872"/>
                    </a:cubicBezTo>
                    <a:cubicBezTo>
                      <a:pt x="25723" y="3185"/>
                      <a:pt x="26245" y="3486"/>
                      <a:pt x="26781" y="3773"/>
                    </a:cubicBezTo>
                    <a:lnTo>
                      <a:pt x="26820" y="3773"/>
                    </a:lnTo>
                    <a:cubicBezTo>
                      <a:pt x="26846" y="3773"/>
                      <a:pt x="26885" y="3760"/>
                      <a:pt x="26898" y="3734"/>
                    </a:cubicBezTo>
                    <a:cubicBezTo>
                      <a:pt x="26911" y="3695"/>
                      <a:pt x="26898" y="3643"/>
                      <a:pt x="26859" y="3630"/>
                    </a:cubicBezTo>
                    <a:cubicBezTo>
                      <a:pt x="26350" y="3355"/>
                      <a:pt x="25853" y="3068"/>
                      <a:pt x="25357" y="2780"/>
                    </a:cubicBezTo>
                    <a:cubicBezTo>
                      <a:pt x="25971" y="1944"/>
                      <a:pt x="26480" y="1056"/>
                      <a:pt x="26898" y="116"/>
                    </a:cubicBezTo>
                    <a:cubicBezTo>
                      <a:pt x="26925" y="76"/>
                      <a:pt x="26898" y="24"/>
                      <a:pt x="26859" y="11"/>
                    </a:cubicBezTo>
                    <a:cubicBezTo>
                      <a:pt x="26848" y="4"/>
                      <a:pt x="26836" y="0"/>
                      <a:pt x="26824" y="0"/>
                    </a:cubicBezTo>
                    <a:close/>
                    <a:moveTo>
                      <a:pt x="30452" y="3917"/>
                    </a:moveTo>
                    <a:cubicBezTo>
                      <a:pt x="30399" y="3917"/>
                      <a:pt x="30360" y="3943"/>
                      <a:pt x="30360" y="3982"/>
                    </a:cubicBezTo>
                    <a:cubicBezTo>
                      <a:pt x="30269" y="4596"/>
                      <a:pt x="29655" y="4936"/>
                      <a:pt x="29393" y="5067"/>
                    </a:cubicBezTo>
                    <a:cubicBezTo>
                      <a:pt x="28984" y="5255"/>
                      <a:pt x="28533" y="5348"/>
                      <a:pt x="28083" y="5348"/>
                    </a:cubicBezTo>
                    <a:cubicBezTo>
                      <a:pt x="27442" y="5348"/>
                      <a:pt x="26801" y="5160"/>
                      <a:pt x="26271" y="4792"/>
                    </a:cubicBezTo>
                    <a:cubicBezTo>
                      <a:pt x="26254" y="4780"/>
                      <a:pt x="26233" y="4774"/>
                      <a:pt x="26215" y="4774"/>
                    </a:cubicBezTo>
                    <a:cubicBezTo>
                      <a:pt x="26193" y="4774"/>
                      <a:pt x="26174" y="4784"/>
                      <a:pt x="26167" y="4805"/>
                    </a:cubicBezTo>
                    <a:cubicBezTo>
                      <a:pt x="26141" y="4844"/>
                      <a:pt x="26141" y="4897"/>
                      <a:pt x="26180" y="4923"/>
                    </a:cubicBezTo>
                    <a:cubicBezTo>
                      <a:pt x="26742" y="5315"/>
                      <a:pt x="27408" y="5511"/>
                      <a:pt x="28087" y="5511"/>
                    </a:cubicBezTo>
                    <a:cubicBezTo>
                      <a:pt x="28557" y="5511"/>
                      <a:pt x="29028" y="5406"/>
                      <a:pt x="29472" y="5210"/>
                    </a:cubicBezTo>
                    <a:cubicBezTo>
                      <a:pt x="30060" y="4936"/>
                      <a:pt x="30452" y="4492"/>
                      <a:pt x="30517" y="4008"/>
                    </a:cubicBezTo>
                    <a:cubicBezTo>
                      <a:pt x="30530" y="3969"/>
                      <a:pt x="30491" y="3930"/>
                      <a:pt x="30452" y="3917"/>
                    </a:cubicBezTo>
                    <a:close/>
                    <a:moveTo>
                      <a:pt x="7806" y="38700"/>
                    </a:moveTo>
                    <a:cubicBezTo>
                      <a:pt x="7784" y="38700"/>
                      <a:pt x="7762" y="38709"/>
                      <a:pt x="7747" y="38731"/>
                    </a:cubicBezTo>
                    <a:lnTo>
                      <a:pt x="6872" y="39776"/>
                    </a:lnTo>
                    <a:cubicBezTo>
                      <a:pt x="6781" y="39881"/>
                      <a:pt x="6702" y="39985"/>
                      <a:pt x="6650" y="40116"/>
                    </a:cubicBezTo>
                    <a:cubicBezTo>
                      <a:pt x="6624" y="40194"/>
                      <a:pt x="6611" y="40286"/>
                      <a:pt x="6611" y="40377"/>
                    </a:cubicBezTo>
                    <a:cubicBezTo>
                      <a:pt x="4534" y="42611"/>
                      <a:pt x="2313" y="44792"/>
                      <a:pt x="27" y="46830"/>
                    </a:cubicBezTo>
                    <a:cubicBezTo>
                      <a:pt x="1" y="46856"/>
                      <a:pt x="1" y="46909"/>
                      <a:pt x="27" y="46948"/>
                    </a:cubicBezTo>
                    <a:cubicBezTo>
                      <a:pt x="40" y="46961"/>
                      <a:pt x="66" y="46974"/>
                      <a:pt x="92" y="46974"/>
                    </a:cubicBezTo>
                    <a:lnTo>
                      <a:pt x="144" y="46948"/>
                    </a:lnTo>
                    <a:cubicBezTo>
                      <a:pt x="2391" y="44936"/>
                      <a:pt x="4573" y="42807"/>
                      <a:pt x="6637" y="40599"/>
                    </a:cubicBezTo>
                    <a:cubicBezTo>
                      <a:pt x="6846" y="42219"/>
                      <a:pt x="7865" y="43721"/>
                      <a:pt x="9276" y="44531"/>
                    </a:cubicBezTo>
                    <a:cubicBezTo>
                      <a:pt x="10086" y="45001"/>
                      <a:pt x="11013" y="45237"/>
                      <a:pt x="11954" y="45237"/>
                    </a:cubicBezTo>
                    <a:cubicBezTo>
                      <a:pt x="12202" y="45237"/>
                      <a:pt x="12463" y="45223"/>
                      <a:pt x="12725" y="45184"/>
                    </a:cubicBezTo>
                    <a:cubicBezTo>
                      <a:pt x="12764" y="45171"/>
                      <a:pt x="12790" y="45132"/>
                      <a:pt x="12790" y="45093"/>
                    </a:cubicBezTo>
                    <a:cubicBezTo>
                      <a:pt x="12779" y="45050"/>
                      <a:pt x="12759" y="45024"/>
                      <a:pt x="12723" y="45024"/>
                    </a:cubicBezTo>
                    <a:cubicBezTo>
                      <a:pt x="12716" y="45024"/>
                      <a:pt x="12707" y="45025"/>
                      <a:pt x="12698" y="45028"/>
                    </a:cubicBezTo>
                    <a:cubicBezTo>
                      <a:pt x="12456" y="45060"/>
                      <a:pt x="12213" y="45076"/>
                      <a:pt x="11970" y="45076"/>
                    </a:cubicBezTo>
                    <a:cubicBezTo>
                      <a:pt x="11049" y="45076"/>
                      <a:pt x="10143" y="44842"/>
                      <a:pt x="9367" y="44387"/>
                    </a:cubicBezTo>
                    <a:cubicBezTo>
                      <a:pt x="7982" y="43604"/>
                      <a:pt x="7003" y="42141"/>
                      <a:pt x="6794" y="40573"/>
                    </a:cubicBezTo>
                    <a:cubicBezTo>
                      <a:pt x="6781" y="40521"/>
                      <a:pt x="6781" y="40468"/>
                      <a:pt x="6781" y="40403"/>
                    </a:cubicBezTo>
                    <a:cubicBezTo>
                      <a:pt x="6768" y="40312"/>
                      <a:pt x="6781" y="40233"/>
                      <a:pt x="6807" y="40168"/>
                    </a:cubicBezTo>
                    <a:cubicBezTo>
                      <a:pt x="6846" y="40063"/>
                      <a:pt x="6911" y="39972"/>
                      <a:pt x="7003" y="39881"/>
                    </a:cubicBezTo>
                    <a:lnTo>
                      <a:pt x="7865" y="38835"/>
                    </a:lnTo>
                    <a:cubicBezTo>
                      <a:pt x="7891" y="38796"/>
                      <a:pt x="7891" y="38744"/>
                      <a:pt x="7852" y="38718"/>
                    </a:cubicBezTo>
                    <a:cubicBezTo>
                      <a:pt x="7840" y="38706"/>
                      <a:pt x="7823" y="38700"/>
                      <a:pt x="7806" y="38700"/>
                    </a:cubicBezTo>
                    <a:close/>
                    <a:moveTo>
                      <a:pt x="15821" y="48607"/>
                    </a:moveTo>
                    <a:cubicBezTo>
                      <a:pt x="15781" y="48607"/>
                      <a:pt x="15729" y="48633"/>
                      <a:pt x="15729" y="48672"/>
                    </a:cubicBezTo>
                    <a:cubicBezTo>
                      <a:pt x="15494" y="49913"/>
                      <a:pt x="15167" y="51115"/>
                      <a:pt x="14854" y="52239"/>
                    </a:cubicBezTo>
                    <a:cubicBezTo>
                      <a:pt x="14162" y="54681"/>
                      <a:pt x="13273" y="57490"/>
                      <a:pt x="11575" y="59763"/>
                    </a:cubicBezTo>
                    <a:cubicBezTo>
                      <a:pt x="10112" y="61736"/>
                      <a:pt x="8035" y="63225"/>
                      <a:pt x="5736" y="63956"/>
                    </a:cubicBezTo>
                    <a:cubicBezTo>
                      <a:pt x="5696" y="63969"/>
                      <a:pt x="5670" y="64009"/>
                      <a:pt x="5683" y="64048"/>
                    </a:cubicBezTo>
                    <a:cubicBezTo>
                      <a:pt x="5696" y="64087"/>
                      <a:pt x="5736" y="64113"/>
                      <a:pt x="5762" y="64113"/>
                    </a:cubicBezTo>
                    <a:lnTo>
                      <a:pt x="5788" y="64113"/>
                    </a:lnTo>
                    <a:cubicBezTo>
                      <a:pt x="8113" y="63369"/>
                      <a:pt x="10216" y="61853"/>
                      <a:pt x="11719" y="59855"/>
                    </a:cubicBezTo>
                    <a:cubicBezTo>
                      <a:pt x="13417" y="57568"/>
                      <a:pt x="14318" y="54747"/>
                      <a:pt x="15011" y="52278"/>
                    </a:cubicBezTo>
                    <a:cubicBezTo>
                      <a:pt x="15324" y="51154"/>
                      <a:pt x="15651" y="49952"/>
                      <a:pt x="15886" y="48711"/>
                    </a:cubicBezTo>
                    <a:cubicBezTo>
                      <a:pt x="15886" y="48659"/>
                      <a:pt x="15860" y="48620"/>
                      <a:pt x="15821" y="48607"/>
                    </a:cubicBezTo>
                    <a:close/>
                    <a:moveTo>
                      <a:pt x="54339" y="39329"/>
                    </a:moveTo>
                    <a:cubicBezTo>
                      <a:pt x="54332" y="39329"/>
                      <a:pt x="54325" y="39330"/>
                      <a:pt x="54319" y="39332"/>
                    </a:cubicBezTo>
                    <a:cubicBezTo>
                      <a:pt x="54266" y="39332"/>
                      <a:pt x="54240" y="39384"/>
                      <a:pt x="54253" y="39423"/>
                    </a:cubicBezTo>
                    <a:cubicBezTo>
                      <a:pt x="54724" y="41958"/>
                      <a:pt x="55129" y="44583"/>
                      <a:pt x="55442" y="47235"/>
                    </a:cubicBezTo>
                    <a:cubicBezTo>
                      <a:pt x="56108" y="52787"/>
                      <a:pt x="56409" y="58548"/>
                      <a:pt x="56330" y="64361"/>
                    </a:cubicBezTo>
                    <a:cubicBezTo>
                      <a:pt x="56330" y="64414"/>
                      <a:pt x="56370" y="64440"/>
                      <a:pt x="56409" y="64440"/>
                    </a:cubicBezTo>
                    <a:cubicBezTo>
                      <a:pt x="56461" y="64440"/>
                      <a:pt x="56500" y="64414"/>
                      <a:pt x="56500" y="64361"/>
                    </a:cubicBezTo>
                    <a:cubicBezTo>
                      <a:pt x="56565" y="58548"/>
                      <a:pt x="56278" y="52787"/>
                      <a:pt x="55612" y="47235"/>
                    </a:cubicBezTo>
                    <a:cubicBezTo>
                      <a:pt x="55847" y="46360"/>
                      <a:pt x="56278" y="45485"/>
                      <a:pt x="56866" y="44662"/>
                    </a:cubicBezTo>
                    <a:cubicBezTo>
                      <a:pt x="57767" y="43408"/>
                      <a:pt x="58956" y="42363"/>
                      <a:pt x="60093" y="41422"/>
                    </a:cubicBezTo>
                    <a:cubicBezTo>
                      <a:pt x="60132" y="41396"/>
                      <a:pt x="60132" y="41344"/>
                      <a:pt x="60106" y="41304"/>
                    </a:cubicBezTo>
                    <a:cubicBezTo>
                      <a:pt x="60091" y="41283"/>
                      <a:pt x="60069" y="41273"/>
                      <a:pt x="60045" y="41273"/>
                    </a:cubicBezTo>
                    <a:cubicBezTo>
                      <a:pt x="60026" y="41273"/>
                      <a:pt x="60006" y="41280"/>
                      <a:pt x="59988" y="41291"/>
                    </a:cubicBezTo>
                    <a:cubicBezTo>
                      <a:pt x="58839" y="42245"/>
                      <a:pt x="57650" y="43303"/>
                      <a:pt x="56735" y="44570"/>
                    </a:cubicBezTo>
                    <a:cubicBezTo>
                      <a:pt x="56213" y="45302"/>
                      <a:pt x="55821" y="46060"/>
                      <a:pt x="55560" y="46830"/>
                    </a:cubicBezTo>
                    <a:cubicBezTo>
                      <a:pt x="55246" y="44309"/>
                      <a:pt x="54867" y="41814"/>
                      <a:pt x="54410" y="39397"/>
                    </a:cubicBezTo>
                    <a:cubicBezTo>
                      <a:pt x="54399" y="39354"/>
                      <a:pt x="54370" y="39329"/>
                      <a:pt x="54339" y="393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52"/>
              <p:cNvSpPr/>
              <p:nvPr/>
            </p:nvSpPr>
            <p:spPr>
              <a:xfrm>
                <a:off x="6414601" y="2796371"/>
                <a:ext cx="835762" cy="743192"/>
              </a:xfrm>
              <a:custGeom>
                <a:avLst/>
                <a:gdLst/>
                <a:ahLst/>
                <a:cxnLst/>
                <a:rect l="l" t="t" r="r" b="b"/>
                <a:pathLst>
                  <a:path w="30191" h="26847" extrusionOk="0">
                    <a:moveTo>
                      <a:pt x="4246" y="1098"/>
                    </a:moveTo>
                    <a:cubicBezTo>
                      <a:pt x="2614" y="1804"/>
                      <a:pt x="1281" y="3358"/>
                      <a:pt x="602" y="5409"/>
                    </a:cubicBezTo>
                    <a:cubicBezTo>
                      <a:pt x="236" y="6533"/>
                      <a:pt x="66" y="7695"/>
                      <a:pt x="1" y="8897"/>
                    </a:cubicBezTo>
                    <a:cubicBezTo>
                      <a:pt x="223" y="9459"/>
                      <a:pt x="458" y="10021"/>
                      <a:pt x="693" y="10569"/>
                    </a:cubicBezTo>
                    <a:cubicBezTo>
                      <a:pt x="706" y="8845"/>
                      <a:pt x="798" y="7186"/>
                      <a:pt x="1307" y="5644"/>
                    </a:cubicBezTo>
                    <a:cubicBezTo>
                      <a:pt x="1882" y="3946"/>
                      <a:pt x="2966" y="2587"/>
                      <a:pt x="4273" y="1921"/>
                    </a:cubicBezTo>
                    <a:cubicBezTo>
                      <a:pt x="4260" y="1751"/>
                      <a:pt x="4260" y="1569"/>
                      <a:pt x="4260" y="1399"/>
                    </a:cubicBezTo>
                    <a:cubicBezTo>
                      <a:pt x="4260" y="1307"/>
                      <a:pt x="4246" y="1203"/>
                      <a:pt x="4246" y="1098"/>
                    </a:cubicBezTo>
                    <a:close/>
                    <a:moveTo>
                      <a:pt x="16565" y="1"/>
                    </a:moveTo>
                    <a:lnTo>
                      <a:pt x="16565" y="1"/>
                    </a:lnTo>
                    <a:cubicBezTo>
                      <a:pt x="16657" y="314"/>
                      <a:pt x="16748" y="615"/>
                      <a:pt x="16879" y="902"/>
                    </a:cubicBezTo>
                    <a:cubicBezTo>
                      <a:pt x="18904" y="1686"/>
                      <a:pt x="20693" y="3045"/>
                      <a:pt x="21974" y="4808"/>
                    </a:cubicBezTo>
                    <a:cubicBezTo>
                      <a:pt x="23411" y="6781"/>
                      <a:pt x="24181" y="9224"/>
                      <a:pt x="24155" y="11667"/>
                    </a:cubicBezTo>
                    <a:cubicBezTo>
                      <a:pt x="24142" y="11876"/>
                      <a:pt x="24312" y="12045"/>
                      <a:pt x="24521" y="12045"/>
                    </a:cubicBezTo>
                    <a:cubicBezTo>
                      <a:pt x="24730" y="12045"/>
                      <a:pt x="24900" y="11876"/>
                      <a:pt x="24900" y="11680"/>
                    </a:cubicBezTo>
                    <a:cubicBezTo>
                      <a:pt x="24939" y="9067"/>
                      <a:pt x="24103" y="6467"/>
                      <a:pt x="22574" y="4364"/>
                    </a:cubicBezTo>
                    <a:cubicBezTo>
                      <a:pt x="21085" y="2326"/>
                      <a:pt x="18969" y="785"/>
                      <a:pt x="16565" y="1"/>
                    </a:cubicBezTo>
                    <a:close/>
                    <a:moveTo>
                      <a:pt x="28439" y="16050"/>
                    </a:moveTo>
                    <a:cubicBezTo>
                      <a:pt x="28422" y="16050"/>
                      <a:pt x="28405" y="16052"/>
                      <a:pt x="28388" y="16056"/>
                    </a:cubicBezTo>
                    <a:cubicBezTo>
                      <a:pt x="28283" y="16082"/>
                      <a:pt x="28205" y="16200"/>
                      <a:pt x="28231" y="16317"/>
                    </a:cubicBezTo>
                    <a:lnTo>
                      <a:pt x="29224" y="20184"/>
                    </a:lnTo>
                    <a:cubicBezTo>
                      <a:pt x="29472" y="21151"/>
                      <a:pt x="29746" y="22235"/>
                      <a:pt x="29577" y="23280"/>
                    </a:cubicBezTo>
                    <a:cubicBezTo>
                      <a:pt x="29433" y="24168"/>
                      <a:pt x="28819" y="25213"/>
                      <a:pt x="27800" y="25396"/>
                    </a:cubicBezTo>
                    <a:cubicBezTo>
                      <a:pt x="27682" y="25422"/>
                      <a:pt x="27604" y="25527"/>
                      <a:pt x="27630" y="25644"/>
                    </a:cubicBezTo>
                    <a:cubicBezTo>
                      <a:pt x="27643" y="25749"/>
                      <a:pt x="27735" y="25827"/>
                      <a:pt x="27839" y="25827"/>
                    </a:cubicBezTo>
                    <a:lnTo>
                      <a:pt x="27878" y="25814"/>
                    </a:lnTo>
                    <a:cubicBezTo>
                      <a:pt x="29093" y="25592"/>
                      <a:pt x="29838" y="24377"/>
                      <a:pt x="30008" y="23345"/>
                    </a:cubicBezTo>
                    <a:cubicBezTo>
                      <a:pt x="30190" y="22222"/>
                      <a:pt x="29890" y="21085"/>
                      <a:pt x="29642" y="20079"/>
                    </a:cubicBezTo>
                    <a:lnTo>
                      <a:pt x="28649" y="16213"/>
                    </a:lnTo>
                    <a:cubicBezTo>
                      <a:pt x="28627" y="16112"/>
                      <a:pt x="28538" y="16050"/>
                      <a:pt x="28439" y="16050"/>
                    </a:cubicBezTo>
                    <a:close/>
                    <a:moveTo>
                      <a:pt x="20671" y="17047"/>
                    </a:moveTo>
                    <a:cubicBezTo>
                      <a:pt x="20563" y="17047"/>
                      <a:pt x="20470" y="17135"/>
                      <a:pt x="20458" y="17245"/>
                    </a:cubicBezTo>
                    <a:cubicBezTo>
                      <a:pt x="20236" y="19505"/>
                      <a:pt x="20249" y="21791"/>
                      <a:pt x="20524" y="24038"/>
                    </a:cubicBezTo>
                    <a:cubicBezTo>
                      <a:pt x="20589" y="24599"/>
                      <a:pt x="20680" y="25174"/>
                      <a:pt x="20994" y="25657"/>
                    </a:cubicBezTo>
                    <a:cubicBezTo>
                      <a:pt x="21320" y="26141"/>
                      <a:pt x="21882" y="26507"/>
                      <a:pt x="22574" y="26689"/>
                    </a:cubicBezTo>
                    <a:cubicBezTo>
                      <a:pt x="23175" y="26833"/>
                      <a:pt x="23789" y="26846"/>
                      <a:pt x="24377" y="26846"/>
                    </a:cubicBezTo>
                    <a:cubicBezTo>
                      <a:pt x="24495" y="26846"/>
                      <a:pt x="24586" y="26742"/>
                      <a:pt x="24586" y="26624"/>
                    </a:cubicBezTo>
                    <a:cubicBezTo>
                      <a:pt x="24586" y="26507"/>
                      <a:pt x="24495" y="26415"/>
                      <a:pt x="24377" y="26415"/>
                    </a:cubicBezTo>
                    <a:cubicBezTo>
                      <a:pt x="23816" y="26415"/>
                      <a:pt x="23228" y="26415"/>
                      <a:pt x="22679" y="26271"/>
                    </a:cubicBezTo>
                    <a:cubicBezTo>
                      <a:pt x="22091" y="26128"/>
                      <a:pt x="21621" y="25814"/>
                      <a:pt x="21347" y="25422"/>
                    </a:cubicBezTo>
                    <a:cubicBezTo>
                      <a:pt x="21085" y="25017"/>
                      <a:pt x="21007" y="24521"/>
                      <a:pt x="20942" y="23998"/>
                    </a:cubicBezTo>
                    <a:cubicBezTo>
                      <a:pt x="20680" y="21765"/>
                      <a:pt x="20667" y="19505"/>
                      <a:pt x="20876" y="17284"/>
                    </a:cubicBezTo>
                    <a:cubicBezTo>
                      <a:pt x="20889" y="17166"/>
                      <a:pt x="20811" y="17062"/>
                      <a:pt x="20693" y="17049"/>
                    </a:cubicBezTo>
                    <a:cubicBezTo>
                      <a:pt x="20686" y="17048"/>
                      <a:pt x="20678" y="17047"/>
                      <a:pt x="20671" y="1704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52"/>
              <p:cNvSpPr/>
              <p:nvPr/>
            </p:nvSpPr>
            <p:spPr>
              <a:xfrm>
                <a:off x="6975880" y="3106590"/>
                <a:ext cx="235440" cy="442809"/>
              </a:xfrm>
              <a:custGeom>
                <a:avLst/>
                <a:gdLst/>
                <a:ahLst/>
                <a:cxnLst/>
                <a:rect l="l" t="t" r="r" b="b"/>
                <a:pathLst>
                  <a:path w="8505" h="15996" extrusionOk="0">
                    <a:moveTo>
                      <a:pt x="4352" y="0"/>
                    </a:moveTo>
                    <a:cubicBezTo>
                      <a:pt x="3917" y="0"/>
                      <a:pt x="3478" y="120"/>
                      <a:pt x="3083" y="330"/>
                    </a:cubicBezTo>
                    <a:cubicBezTo>
                      <a:pt x="2456" y="657"/>
                      <a:pt x="1947" y="1192"/>
                      <a:pt x="1529" y="1767"/>
                    </a:cubicBezTo>
                    <a:cubicBezTo>
                      <a:pt x="549" y="3125"/>
                      <a:pt x="0" y="4798"/>
                      <a:pt x="0" y="6470"/>
                    </a:cubicBezTo>
                    <a:cubicBezTo>
                      <a:pt x="0" y="6596"/>
                      <a:pt x="241" y="6782"/>
                      <a:pt x="486" y="6782"/>
                    </a:cubicBezTo>
                    <a:cubicBezTo>
                      <a:pt x="520" y="6782"/>
                      <a:pt x="554" y="6778"/>
                      <a:pt x="588" y="6770"/>
                    </a:cubicBezTo>
                    <a:cubicBezTo>
                      <a:pt x="863" y="6718"/>
                      <a:pt x="1058" y="6457"/>
                      <a:pt x="1137" y="6195"/>
                    </a:cubicBezTo>
                    <a:cubicBezTo>
                      <a:pt x="1215" y="5921"/>
                      <a:pt x="1202" y="5647"/>
                      <a:pt x="1215" y="5359"/>
                    </a:cubicBezTo>
                    <a:cubicBezTo>
                      <a:pt x="1254" y="4105"/>
                      <a:pt x="1725" y="2864"/>
                      <a:pt x="2522" y="1911"/>
                    </a:cubicBezTo>
                    <a:cubicBezTo>
                      <a:pt x="2974" y="1353"/>
                      <a:pt x="3623" y="868"/>
                      <a:pt x="4322" y="868"/>
                    </a:cubicBezTo>
                    <a:cubicBezTo>
                      <a:pt x="4409" y="868"/>
                      <a:pt x="4497" y="876"/>
                      <a:pt x="4586" y="892"/>
                    </a:cubicBezTo>
                    <a:cubicBezTo>
                      <a:pt x="5461" y="1048"/>
                      <a:pt x="5970" y="1937"/>
                      <a:pt x="6362" y="2734"/>
                    </a:cubicBezTo>
                    <a:cubicBezTo>
                      <a:pt x="6362" y="2812"/>
                      <a:pt x="6493" y="2969"/>
                      <a:pt x="6519" y="3034"/>
                    </a:cubicBezTo>
                    <a:cubicBezTo>
                      <a:pt x="6584" y="3152"/>
                      <a:pt x="6637" y="3269"/>
                      <a:pt x="6702" y="3387"/>
                    </a:cubicBezTo>
                    <a:cubicBezTo>
                      <a:pt x="6819" y="3622"/>
                      <a:pt x="6924" y="3844"/>
                      <a:pt x="7042" y="4079"/>
                    </a:cubicBezTo>
                    <a:cubicBezTo>
                      <a:pt x="7159" y="4314"/>
                      <a:pt x="7277" y="4536"/>
                      <a:pt x="7394" y="4771"/>
                    </a:cubicBezTo>
                    <a:cubicBezTo>
                      <a:pt x="7486" y="4954"/>
                      <a:pt x="7551" y="5163"/>
                      <a:pt x="7656" y="5346"/>
                    </a:cubicBezTo>
                    <a:cubicBezTo>
                      <a:pt x="7708" y="5412"/>
                      <a:pt x="7760" y="5477"/>
                      <a:pt x="7838" y="5516"/>
                    </a:cubicBezTo>
                    <a:cubicBezTo>
                      <a:pt x="7878" y="5542"/>
                      <a:pt x="7917" y="5555"/>
                      <a:pt x="7969" y="5568"/>
                    </a:cubicBezTo>
                    <a:cubicBezTo>
                      <a:pt x="8032" y="5577"/>
                      <a:pt x="8089" y="5593"/>
                      <a:pt x="8148" y="5593"/>
                    </a:cubicBezTo>
                    <a:cubicBezTo>
                      <a:pt x="8175" y="5593"/>
                      <a:pt x="8202" y="5590"/>
                      <a:pt x="8230" y="5581"/>
                    </a:cubicBezTo>
                    <a:cubicBezTo>
                      <a:pt x="8426" y="5555"/>
                      <a:pt x="8452" y="5399"/>
                      <a:pt x="8465" y="5216"/>
                    </a:cubicBezTo>
                    <a:cubicBezTo>
                      <a:pt x="8505" y="4928"/>
                      <a:pt x="8413" y="4628"/>
                      <a:pt x="8309" y="4353"/>
                    </a:cubicBezTo>
                    <a:cubicBezTo>
                      <a:pt x="7891" y="3217"/>
                      <a:pt x="7264" y="2146"/>
                      <a:pt x="6480" y="1205"/>
                    </a:cubicBezTo>
                    <a:cubicBezTo>
                      <a:pt x="6114" y="774"/>
                      <a:pt x="5683" y="343"/>
                      <a:pt x="5147" y="147"/>
                    </a:cubicBezTo>
                    <a:cubicBezTo>
                      <a:pt x="4892" y="47"/>
                      <a:pt x="4623" y="0"/>
                      <a:pt x="4352" y="0"/>
                    </a:cubicBezTo>
                    <a:close/>
                    <a:moveTo>
                      <a:pt x="7616" y="14007"/>
                    </a:moveTo>
                    <a:cubicBezTo>
                      <a:pt x="7446" y="14020"/>
                      <a:pt x="7277" y="14073"/>
                      <a:pt x="7107" y="14125"/>
                    </a:cubicBezTo>
                    <a:cubicBezTo>
                      <a:pt x="6885" y="14190"/>
                      <a:pt x="6650" y="14256"/>
                      <a:pt x="6414" y="14321"/>
                    </a:cubicBezTo>
                    <a:cubicBezTo>
                      <a:pt x="6349" y="14334"/>
                      <a:pt x="6271" y="14360"/>
                      <a:pt x="6232" y="14412"/>
                    </a:cubicBezTo>
                    <a:cubicBezTo>
                      <a:pt x="6179" y="14504"/>
                      <a:pt x="6219" y="14608"/>
                      <a:pt x="6271" y="14700"/>
                    </a:cubicBezTo>
                    <a:cubicBezTo>
                      <a:pt x="6349" y="14896"/>
                      <a:pt x="6441" y="15092"/>
                      <a:pt x="6532" y="15301"/>
                    </a:cubicBezTo>
                    <a:cubicBezTo>
                      <a:pt x="6584" y="15405"/>
                      <a:pt x="6663" y="15536"/>
                      <a:pt x="6780" y="15549"/>
                    </a:cubicBezTo>
                    <a:cubicBezTo>
                      <a:pt x="6859" y="15549"/>
                      <a:pt x="6937" y="15510"/>
                      <a:pt x="7002" y="15457"/>
                    </a:cubicBezTo>
                    <a:cubicBezTo>
                      <a:pt x="7290" y="15261"/>
                      <a:pt x="7642" y="15079"/>
                      <a:pt x="7904" y="14830"/>
                    </a:cubicBezTo>
                    <a:cubicBezTo>
                      <a:pt x="7995" y="14739"/>
                      <a:pt x="8008" y="14674"/>
                      <a:pt x="7956" y="14556"/>
                    </a:cubicBezTo>
                    <a:cubicBezTo>
                      <a:pt x="7891" y="14412"/>
                      <a:pt x="7838" y="14256"/>
                      <a:pt x="7773" y="14112"/>
                    </a:cubicBezTo>
                    <a:cubicBezTo>
                      <a:pt x="7760" y="14086"/>
                      <a:pt x="7747" y="14047"/>
                      <a:pt x="7734" y="14033"/>
                    </a:cubicBezTo>
                    <a:cubicBezTo>
                      <a:pt x="7695" y="14007"/>
                      <a:pt x="7656" y="14007"/>
                      <a:pt x="7616" y="14007"/>
                    </a:cubicBezTo>
                    <a:close/>
                    <a:moveTo>
                      <a:pt x="5231" y="14692"/>
                    </a:moveTo>
                    <a:cubicBezTo>
                      <a:pt x="5182" y="14692"/>
                      <a:pt x="5130" y="14705"/>
                      <a:pt x="5082" y="14713"/>
                    </a:cubicBezTo>
                    <a:cubicBezTo>
                      <a:pt x="4729" y="14791"/>
                      <a:pt x="4337" y="14830"/>
                      <a:pt x="4011" y="14961"/>
                    </a:cubicBezTo>
                    <a:cubicBezTo>
                      <a:pt x="3893" y="15000"/>
                      <a:pt x="3854" y="15065"/>
                      <a:pt x="3854" y="15196"/>
                    </a:cubicBezTo>
                    <a:cubicBezTo>
                      <a:pt x="3854" y="15353"/>
                      <a:pt x="3854" y="15510"/>
                      <a:pt x="3854" y="15679"/>
                    </a:cubicBezTo>
                    <a:cubicBezTo>
                      <a:pt x="3854" y="15706"/>
                      <a:pt x="3854" y="15732"/>
                      <a:pt x="3867" y="15758"/>
                    </a:cubicBezTo>
                    <a:cubicBezTo>
                      <a:pt x="3893" y="15797"/>
                      <a:pt x="3932" y="15810"/>
                      <a:pt x="3972" y="15823"/>
                    </a:cubicBezTo>
                    <a:cubicBezTo>
                      <a:pt x="4128" y="15875"/>
                      <a:pt x="4311" y="15902"/>
                      <a:pt x="4481" y="15915"/>
                    </a:cubicBezTo>
                    <a:cubicBezTo>
                      <a:pt x="4716" y="15941"/>
                      <a:pt x="4951" y="15967"/>
                      <a:pt x="5187" y="15993"/>
                    </a:cubicBezTo>
                    <a:cubicBezTo>
                      <a:pt x="5218" y="15993"/>
                      <a:pt x="5249" y="15995"/>
                      <a:pt x="5279" y="15995"/>
                    </a:cubicBezTo>
                    <a:cubicBezTo>
                      <a:pt x="5323" y="15995"/>
                      <a:pt x="5364" y="15990"/>
                      <a:pt x="5396" y="15967"/>
                    </a:cubicBezTo>
                    <a:cubicBezTo>
                      <a:pt x="5474" y="15902"/>
                      <a:pt x="5487" y="15797"/>
                      <a:pt x="5474" y="15693"/>
                    </a:cubicBezTo>
                    <a:cubicBezTo>
                      <a:pt x="5474" y="15470"/>
                      <a:pt x="5461" y="15261"/>
                      <a:pt x="5448" y="15039"/>
                    </a:cubicBezTo>
                    <a:cubicBezTo>
                      <a:pt x="5448" y="14922"/>
                      <a:pt x="5422" y="14778"/>
                      <a:pt x="5317" y="14713"/>
                    </a:cubicBezTo>
                    <a:cubicBezTo>
                      <a:pt x="5292" y="14697"/>
                      <a:pt x="5262" y="14692"/>
                      <a:pt x="5231" y="146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Rectangle 1">
            <a:extLst>
              <a:ext uri="{FF2B5EF4-FFF2-40B4-BE49-F238E27FC236}">
                <a16:creationId xmlns:a16="http://schemas.microsoft.com/office/drawing/2014/main" id="{6E8D3B15-CFAB-8B45-AD25-F0F0D9F53D79}"/>
              </a:ext>
            </a:extLst>
          </p:cNvPr>
          <p:cNvSpPr/>
          <p:nvPr/>
        </p:nvSpPr>
        <p:spPr>
          <a:xfrm>
            <a:off x="657470" y="1262520"/>
            <a:ext cx="5949115" cy="3046988"/>
          </a:xfrm>
          <a:prstGeom prst="rect">
            <a:avLst/>
          </a:prstGeom>
        </p:spPr>
        <p:txBody>
          <a:bodyPr wrap="square">
            <a:spAutoFit/>
          </a:bodyPr>
          <a:lstStyle/>
          <a:p>
            <a:r>
              <a:rPr lang="en-US" sz="1600" b="1" dirty="0">
                <a:solidFill>
                  <a:schemeClr val="dk1"/>
                </a:solidFill>
                <a:latin typeface="Comfortaa"/>
                <a:sym typeface="Comfortaa"/>
              </a:rPr>
              <a:t>In </a:t>
            </a:r>
            <a:r>
              <a:rPr lang="en-US" sz="1600" b="1" dirty="0">
                <a:solidFill>
                  <a:srgbClr val="FF0000"/>
                </a:solidFill>
                <a:latin typeface="Comfortaa"/>
                <a:sym typeface="Comfortaa"/>
              </a:rPr>
              <a:t>baby boys, a hydrocele sometimes disappears on its own.</a:t>
            </a:r>
            <a:r>
              <a:rPr lang="en-US" sz="1600" b="1" dirty="0">
                <a:solidFill>
                  <a:schemeClr val="dk1"/>
                </a:solidFill>
                <a:latin typeface="Comfortaa"/>
                <a:sym typeface="Comfortaa"/>
              </a:rPr>
              <a:t> But for males of any age, it's important for a doctor to evaluate a hydrocele because it can be associated with an </a:t>
            </a:r>
            <a:r>
              <a:rPr lang="en-US" sz="1600" b="1" dirty="0">
                <a:solidFill>
                  <a:srgbClr val="FF0000"/>
                </a:solidFill>
                <a:latin typeface="Comfortaa"/>
                <a:sym typeface="Comfortaa"/>
              </a:rPr>
              <a:t>underlying testicular condition.</a:t>
            </a:r>
          </a:p>
          <a:p>
            <a:endParaRPr lang="en-US" sz="1600" b="1" dirty="0">
              <a:solidFill>
                <a:schemeClr val="dk1"/>
              </a:solidFill>
              <a:latin typeface="Comfortaa"/>
              <a:sym typeface="Comfortaa"/>
            </a:endParaRPr>
          </a:p>
          <a:p>
            <a:r>
              <a:rPr lang="en-US" sz="1600" b="1" dirty="0">
                <a:solidFill>
                  <a:srgbClr val="FF0000"/>
                </a:solidFill>
                <a:latin typeface="Comfortaa"/>
                <a:sym typeface="Comfortaa"/>
              </a:rPr>
              <a:t>A hydrocele that doesn't disappear on its own might need to be surgically removed</a:t>
            </a:r>
            <a:r>
              <a:rPr lang="en-US" sz="1600" b="1" dirty="0">
                <a:solidFill>
                  <a:schemeClr val="dk1"/>
                </a:solidFill>
                <a:latin typeface="Comfortaa"/>
                <a:sym typeface="Comfortaa"/>
              </a:rPr>
              <a:t>, typically as an outpatient procedure. The surgery to remove a </a:t>
            </a:r>
            <a:r>
              <a:rPr lang="en-US" sz="1600" b="1" dirty="0">
                <a:solidFill>
                  <a:srgbClr val="FF0000"/>
                </a:solidFill>
                <a:latin typeface="Comfortaa"/>
                <a:sym typeface="Comfortaa"/>
              </a:rPr>
              <a:t>hydrocele (hydrocelectomy</a:t>
            </a:r>
            <a:r>
              <a:rPr lang="en-US" sz="1600" b="1" dirty="0">
                <a:solidFill>
                  <a:schemeClr val="dk1"/>
                </a:solidFill>
                <a:latin typeface="Comfortaa"/>
                <a:sym typeface="Comfortaa"/>
              </a:rPr>
              <a:t>) can be done under general or regional anesthesia. </a:t>
            </a:r>
          </a:p>
          <a:p>
            <a:r>
              <a:rPr lang="en-US" sz="1600" b="1" dirty="0">
                <a:solidFill>
                  <a:schemeClr val="dk1"/>
                </a:solidFill>
                <a:latin typeface="Comfortaa"/>
                <a:sym typeface="Comfortaa"/>
              </a:rPr>
              <a:t>An incision is made in the scrotum or lower abdomen to remove the hydrocele. </a:t>
            </a:r>
          </a:p>
        </p:txBody>
      </p:sp>
    </p:spTree>
    <p:extLst>
      <p:ext uri="{BB962C8B-B14F-4D97-AF65-F5344CB8AC3E}">
        <p14:creationId xmlns:p14="http://schemas.microsoft.com/office/powerpoint/2010/main" val="4083035952"/>
      </p:ext>
    </p:extLst>
  </p:cSld>
  <p:clrMapOvr>
    <a:masterClrMapping/>
  </p:clrMapOvr>
  <p:transition spd="slow">
    <p:comb/>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sp>
        <p:nvSpPr>
          <p:cNvPr id="887" name="Google Shape;887;p42"/>
          <p:cNvSpPr/>
          <p:nvPr/>
        </p:nvSpPr>
        <p:spPr>
          <a:xfrm>
            <a:off x="1407513" y="749486"/>
            <a:ext cx="1331703" cy="1279687"/>
          </a:xfrm>
          <a:custGeom>
            <a:avLst/>
            <a:gdLst/>
            <a:ahLst/>
            <a:cxnLst/>
            <a:rect l="l" t="t" r="r" b="b"/>
            <a:pathLst>
              <a:path w="24754" h="23786" extrusionOk="0">
                <a:moveTo>
                  <a:pt x="7290" y="1406"/>
                </a:moveTo>
                <a:cubicBezTo>
                  <a:pt x="4097" y="2942"/>
                  <a:pt x="257" y="6621"/>
                  <a:pt x="14" y="10138"/>
                </a:cubicBezTo>
                <a:cubicBezTo>
                  <a:pt x="-228" y="13655"/>
                  <a:pt x="2642" y="20527"/>
                  <a:pt x="5835" y="22508"/>
                </a:cubicBezTo>
                <a:cubicBezTo>
                  <a:pt x="9029" y="24489"/>
                  <a:pt x="16022" y="24044"/>
                  <a:pt x="19175" y="22023"/>
                </a:cubicBezTo>
                <a:cubicBezTo>
                  <a:pt x="22328" y="20002"/>
                  <a:pt x="24754" y="13897"/>
                  <a:pt x="24754" y="10380"/>
                </a:cubicBezTo>
                <a:cubicBezTo>
                  <a:pt x="24754" y="6863"/>
                  <a:pt x="22086" y="2417"/>
                  <a:pt x="19175" y="921"/>
                </a:cubicBezTo>
                <a:cubicBezTo>
                  <a:pt x="16264" y="-575"/>
                  <a:pt x="10484" y="-130"/>
                  <a:pt x="7290" y="1406"/>
                </a:cubicBezTo>
                <a:close/>
              </a:path>
            </a:pathLst>
          </a:custGeom>
          <a:solidFill>
            <a:schemeClr val="lt1"/>
          </a:solidFill>
          <a:ln>
            <a:noFill/>
          </a:ln>
        </p:spPr>
      </p:sp>
      <p:sp>
        <p:nvSpPr>
          <p:cNvPr id="888" name="Google Shape;888;p42"/>
          <p:cNvSpPr txBox="1">
            <a:spLocks noGrp="1"/>
          </p:cNvSpPr>
          <p:nvPr>
            <p:ph type="title"/>
          </p:nvPr>
        </p:nvSpPr>
        <p:spPr>
          <a:xfrm>
            <a:off x="2739216" y="2235085"/>
            <a:ext cx="6293788" cy="531000"/>
          </a:xfrm>
          <a:prstGeom prst="rect">
            <a:avLst/>
          </a:prstGeom>
        </p:spPr>
        <p:txBody>
          <a:bodyPr spcFirstLastPara="1" wrap="square" lIns="91425" tIns="91425" rIns="91425" bIns="91425" anchor="b" anchorCtr="0">
            <a:noAutofit/>
          </a:bodyPr>
          <a:lstStyle/>
          <a:p>
            <a:pPr algn="ctr"/>
            <a:r>
              <a:rPr lang="en-US" sz="4000" dirty="0"/>
              <a:t>UNDESCENDED TESTIS </a:t>
            </a:r>
            <a:br>
              <a:rPr lang="en-US" sz="5400" dirty="0"/>
            </a:br>
            <a:endParaRPr sz="5400" dirty="0"/>
          </a:p>
        </p:txBody>
      </p:sp>
      <p:sp>
        <p:nvSpPr>
          <p:cNvPr id="890" name="Google Shape;890;p42"/>
          <p:cNvSpPr txBox="1">
            <a:spLocks noGrp="1"/>
          </p:cNvSpPr>
          <p:nvPr>
            <p:ph type="title" idx="2"/>
          </p:nvPr>
        </p:nvSpPr>
        <p:spPr>
          <a:xfrm>
            <a:off x="1407525" y="976275"/>
            <a:ext cx="1331700" cy="826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03</a:t>
            </a:r>
            <a:endParaRPr dirty="0"/>
          </a:p>
        </p:txBody>
      </p:sp>
      <p:grpSp>
        <p:nvGrpSpPr>
          <p:cNvPr id="891" name="Google Shape;891;p42"/>
          <p:cNvGrpSpPr/>
          <p:nvPr/>
        </p:nvGrpSpPr>
        <p:grpSpPr>
          <a:xfrm>
            <a:off x="5961462" y="3657294"/>
            <a:ext cx="186655" cy="149254"/>
            <a:chOff x="2858987" y="3108507"/>
            <a:chExt cx="186655" cy="149254"/>
          </a:xfrm>
        </p:grpSpPr>
        <p:sp>
          <p:nvSpPr>
            <p:cNvPr id="892" name="Google Shape;892;p42"/>
            <p:cNvSpPr/>
            <p:nvPr/>
          </p:nvSpPr>
          <p:spPr>
            <a:xfrm>
              <a:off x="2870698" y="3108507"/>
              <a:ext cx="174944" cy="127045"/>
            </a:xfrm>
            <a:custGeom>
              <a:avLst/>
              <a:gdLst/>
              <a:ahLst/>
              <a:cxnLst/>
              <a:rect l="l" t="t" r="r" b="b"/>
              <a:pathLst>
                <a:path w="6483" h="4708" extrusionOk="0">
                  <a:moveTo>
                    <a:pt x="1852" y="0"/>
                  </a:moveTo>
                  <a:cubicBezTo>
                    <a:pt x="1698" y="0"/>
                    <a:pt x="1545" y="16"/>
                    <a:pt x="1393" y="51"/>
                  </a:cubicBezTo>
                  <a:cubicBezTo>
                    <a:pt x="799" y="165"/>
                    <a:pt x="251" y="644"/>
                    <a:pt x="206" y="1238"/>
                  </a:cubicBezTo>
                  <a:cubicBezTo>
                    <a:pt x="0" y="1512"/>
                    <a:pt x="137" y="2128"/>
                    <a:pt x="434" y="2584"/>
                  </a:cubicBezTo>
                  <a:cubicBezTo>
                    <a:pt x="754" y="3041"/>
                    <a:pt x="1233" y="3360"/>
                    <a:pt x="1712" y="3634"/>
                  </a:cubicBezTo>
                  <a:cubicBezTo>
                    <a:pt x="2648" y="4205"/>
                    <a:pt x="3698" y="4684"/>
                    <a:pt x="4817" y="4707"/>
                  </a:cubicBezTo>
                  <a:cubicBezTo>
                    <a:pt x="5273" y="4707"/>
                    <a:pt x="5775" y="4616"/>
                    <a:pt x="6072" y="4296"/>
                  </a:cubicBezTo>
                  <a:cubicBezTo>
                    <a:pt x="6414" y="3931"/>
                    <a:pt x="6483" y="3383"/>
                    <a:pt x="6323" y="2904"/>
                  </a:cubicBezTo>
                  <a:cubicBezTo>
                    <a:pt x="6140" y="2447"/>
                    <a:pt x="5821" y="2059"/>
                    <a:pt x="5456" y="1740"/>
                  </a:cubicBezTo>
                  <a:cubicBezTo>
                    <a:pt x="4771" y="1124"/>
                    <a:pt x="4018" y="644"/>
                    <a:pt x="3173" y="302"/>
                  </a:cubicBezTo>
                  <a:cubicBezTo>
                    <a:pt x="2749" y="132"/>
                    <a:pt x="2299" y="0"/>
                    <a:pt x="18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42"/>
            <p:cNvSpPr/>
            <p:nvPr/>
          </p:nvSpPr>
          <p:spPr>
            <a:xfrm>
              <a:off x="2858987" y="3135114"/>
              <a:ext cx="175564" cy="122647"/>
            </a:xfrm>
            <a:custGeom>
              <a:avLst/>
              <a:gdLst/>
              <a:ahLst/>
              <a:cxnLst/>
              <a:rect l="l" t="t" r="r" b="b"/>
              <a:pathLst>
                <a:path w="6506" h="4545" extrusionOk="0">
                  <a:moveTo>
                    <a:pt x="685" y="1"/>
                  </a:moveTo>
                  <a:lnTo>
                    <a:pt x="685" y="1"/>
                  </a:lnTo>
                  <a:cubicBezTo>
                    <a:pt x="1" y="754"/>
                    <a:pt x="206" y="2009"/>
                    <a:pt x="891" y="2785"/>
                  </a:cubicBezTo>
                  <a:cubicBezTo>
                    <a:pt x="1553" y="3538"/>
                    <a:pt x="2557" y="3927"/>
                    <a:pt x="3516" y="4246"/>
                  </a:cubicBezTo>
                  <a:cubicBezTo>
                    <a:pt x="3982" y="4395"/>
                    <a:pt x="4463" y="4544"/>
                    <a:pt x="4947" y="4544"/>
                  </a:cubicBezTo>
                  <a:cubicBezTo>
                    <a:pt x="5056" y="4544"/>
                    <a:pt x="5164" y="4537"/>
                    <a:pt x="5273" y="4520"/>
                  </a:cubicBezTo>
                  <a:cubicBezTo>
                    <a:pt x="5867" y="4429"/>
                    <a:pt x="6460" y="3972"/>
                    <a:pt x="6506" y="3379"/>
                  </a:cubicBezTo>
                  <a:cubicBezTo>
                    <a:pt x="6506" y="3356"/>
                    <a:pt x="6506" y="3333"/>
                    <a:pt x="6506" y="3333"/>
                  </a:cubicBezTo>
                  <a:cubicBezTo>
                    <a:pt x="6186" y="3630"/>
                    <a:pt x="5707" y="3721"/>
                    <a:pt x="5251" y="3721"/>
                  </a:cubicBezTo>
                  <a:cubicBezTo>
                    <a:pt x="4132" y="3698"/>
                    <a:pt x="3082" y="3219"/>
                    <a:pt x="2146" y="2648"/>
                  </a:cubicBezTo>
                  <a:cubicBezTo>
                    <a:pt x="1667" y="2374"/>
                    <a:pt x="1188" y="2055"/>
                    <a:pt x="868" y="1598"/>
                  </a:cubicBezTo>
                  <a:cubicBezTo>
                    <a:pt x="571" y="1142"/>
                    <a:pt x="434" y="526"/>
                    <a:pt x="640" y="252"/>
                  </a:cubicBezTo>
                  <a:cubicBezTo>
                    <a:pt x="640" y="160"/>
                    <a:pt x="663" y="92"/>
                    <a:pt x="6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42"/>
            <p:cNvSpPr/>
            <p:nvPr/>
          </p:nvSpPr>
          <p:spPr>
            <a:xfrm>
              <a:off x="2908261" y="3140052"/>
              <a:ext cx="104756" cy="65708"/>
            </a:xfrm>
            <a:custGeom>
              <a:avLst/>
              <a:gdLst/>
              <a:ahLst/>
              <a:cxnLst/>
              <a:rect l="l" t="t" r="r" b="b"/>
              <a:pathLst>
                <a:path w="3882" h="2435" extrusionOk="0">
                  <a:moveTo>
                    <a:pt x="1" y="0"/>
                  </a:moveTo>
                  <a:cubicBezTo>
                    <a:pt x="1119" y="799"/>
                    <a:pt x="2306" y="1552"/>
                    <a:pt x="3493" y="2306"/>
                  </a:cubicBezTo>
                  <a:cubicBezTo>
                    <a:pt x="3582" y="2377"/>
                    <a:pt x="3699" y="2434"/>
                    <a:pt x="3800" y="2434"/>
                  </a:cubicBezTo>
                  <a:cubicBezTo>
                    <a:pt x="3829" y="2434"/>
                    <a:pt x="3856" y="2430"/>
                    <a:pt x="3881" y="2420"/>
                  </a:cubicBezTo>
                  <a:cubicBezTo>
                    <a:pt x="3858" y="1940"/>
                    <a:pt x="3470" y="1575"/>
                    <a:pt x="3082" y="1301"/>
                  </a:cubicBezTo>
                  <a:cubicBezTo>
                    <a:pt x="2169" y="639"/>
                    <a:pt x="1119" y="183"/>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5" name="Google Shape;895;p42"/>
          <p:cNvGrpSpPr/>
          <p:nvPr/>
        </p:nvGrpSpPr>
        <p:grpSpPr>
          <a:xfrm flipH="1">
            <a:off x="7316051" y="3215255"/>
            <a:ext cx="436105" cy="547391"/>
            <a:chOff x="3474326" y="3626268"/>
            <a:chExt cx="436105" cy="547391"/>
          </a:xfrm>
        </p:grpSpPr>
        <p:sp>
          <p:nvSpPr>
            <p:cNvPr id="896" name="Google Shape;896;p42"/>
            <p:cNvSpPr/>
            <p:nvPr/>
          </p:nvSpPr>
          <p:spPr>
            <a:xfrm>
              <a:off x="3474326" y="3626268"/>
              <a:ext cx="436105" cy="547391"/>
            </a:xfrm>
            <a:custGeom>
              <a:avLst/>
              <a:gdLst/>
              <a:ahLst/>
              <a:cxnLst/>
              <a:rect l="l" t="t" r="r" b="b"/>
              <a:pathLst>
                <a:path w="16161" h="20285" extrusionOk="0">
                  <a:moveTo>
                    <a:pt x="15014" y="0"/>
                  </a:moveTo>
                  <a:cubicBezTo>
                    <a:pt x="14698" y="0"/>
                    <a:pt x="14368" y="114"/>
                    <a:pt x="14106" y="288"/>
                  </a:cubicBezTo>
                  <a:cubicBezTo>
                    <a:pt x="13307" y="790"/>
                    <a:pt x="12897" y="1703"/>
                    <a:pt x="12508" y="2548"/>
                  </a:cubicBezTo>
                  <a:cubicBezTo>
                    <a:pt x="12394" y="2822"/>
                    <a:pt x="12257" y="3118"/>
                    <a:pt x="12029" y="3301"/>
                  </a:cubicBezTo>
                  <a:cubicBezTo>
                    <a:pt x="11755" y="3506"/>
                    <a:pt x="11390" y="3552"/>
                    <a:pt x="11070" y="3666"/>
                  </a:cubicBezTo>
                  <a:cubicBezTo>
                    <a:pt x="10591" y="3872"/>
                    <a:pt x="10203" y="4282"/>
                    <a:pt x="10066" y="4785"/>
                  </a:cubicBezTo>
                  <a:cubicBezTo>
                    <a:pt x="9952" y="5173"/>
                    <a:pt x="9975" y="5629"/>
                    <a:pt x="9792" y="5994"/>
                  </a:cubicBezTo>
                  <a:cubicBezTo>
                    <a:pt x="9541" y="6519"/>
                    <a:pt x="8971" y="6816"/>
                    <a:pt x="8400" y="6953"/>
                  </a:cubicBezTo>
                  <a:cubicBezTo>
                    <a:pt x="7852" y="7090"/>
                    <a:pt x="7259" y="7113"/>
                    <a:pt x="6734" y="7295"/>
                  </a:cubicBezTo>
                  <a:cubicBezTo>
                    <a:pt x="5547" y="7729"/>
                    <a:pt x="4816" y="8870"/>
                    <a:pt x="4177" y="9943"/>
                  </a:cubicBezTo>
                  <a:cubicBezTo>
                    <a:pt x="3104" y="11701"/>
                    <a:pt x="2054" y="13458"/>
                    <a:pt x="982" y="15216"/>
                  </a:cubicBezTo>
                  <a:cubicBezTo>
                    <a:pt x="685" y="15718"/>
                    <a:pt x="365" y="16220"/>
                    <a:pt x="183" y="16791"/>
                  </a:cubicBezTo>
                  <a:cubicBezTo>
                    <a:pt x="23" y="17339"/>
                    <a:pt x="0" y="17978"/>
                    <a:pt x="251" y="18503"/>
                  </a:cubicBezTo>
                  <a:cubicBezTo>
                    <a:pt x="457" y="18913"/>
                    <a:pt x="776" y="19233"/>
                    <a:pt x="1141" y="19507"/>
                  </a:cubicBezTo>
                  <a:cubicBezTo>
                    <a:pt x="1621" y="19872"/>
                    <a:pt x="2146" y="20192"/>
                    <a:pt x="2739" y="20260"/>
                  </a:cubicBezTo>
                  <a:cubicBezTo>
                    <a:pt x="2852" y="20277"/>
                    <a:pt x="2964" y="20285"/>
                    <a:pt x="3076" y="20285"/>
                  </a:cubicBezTo>
                  <a:cubicBezTo>
                    <a:pt x="3732" y="20285"/>
                    <a:pt x="4361" y="20011"/>
                    <a:pt x="4908" y="19621"/>
                  </a:cubicBezTo>
                  <a:cubicBezTo>
                    <a:pt x="5524" y="19165"/>
                    <a:pt x="6003" y="18548"/>
                    <a:pt x="6483" y="17955"/>
                  </a:cubicBezTo>
                  <a:cubicBezTo>
                    <a:pt x="7738" y="16403"/>
                    <a:pt x="8993" y="14851"/>
                    <a:pt x="10249" y="13298"/>
                  </a:cubicBezTo>
                  <a:cubicBezTo>
                    <a:pt x="10774" y="12637"/>
                    <a:pt x="11299" y="11975"/>
                    <a:pt x="11550" y="11176"/>
                  </a:cubicBezTo>
                  <a:cubicBezTo>
                    <a:pt x="11824" y="10171"/>
                    <a:pt x="11641" y="9121"/>
                    <a:pt x="11436" y="8094"/>
                  </a:cubicBezTo>
                  <a:cubicBezTo>
                    <a:pt x="12303" y="7775"/>
                    <a:pt x="13056" y="7067"/>
                    <a:pt x="13444" y="6200"/>
                  </a:cubicBezTo>
                  <a:cubicBezTo>
                    <a:pt x="13695" y="5584"/>
                    <a:pt x="13787" y="4899"/>
                    <a:pt x="14106" y="4305"/>
                  </a:cubicBezTo>
                  <a:cubicBezTo>
                    <a:pt x="14403" y="3712"/>
                    <a:pt x="14928" y="3255"/>
                    <a:pt x="15362" y="2730"/>
                  </a:cubicBezTo>
                  <a:cubicBezTo>
                    <a:pt x="15795" y="2205"/>
                    <a:pt x="16161" y="1543"/>
                    <a:pt x="16046" y="881"/>
                  </a:cubicBezTo>
                  <a:cubicBezTo>
                    <a:pt x="16001" y="653"/>
                    <a:pt x="15909" y="425"/>
                    <a:pt x="15727" y="265"/>
                  </a:cubicBezTo>
                  <a:cubicBezTo>
                    <a:pt x="15530" y="79"/>
                    <a:pt x="15277" y="0"/>
                    <a:pt x="150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42"/>
            <p:cNvSpPr/>
            <p:nvPr/>
          </p:nvSpPr>
          <p:spPr>
            <a:xfrm>
              <a:off x="3495887" y="3856369"/>
              <a:ext cx="263023" cy="294352"/>
            </a:xfrm>
            <a:custGeom>
              <a:avLst/>
              <a:gdLst/>
              <a:ahLst/>
              <a:cxnLst/>
              <a:rect l="l" t="t" r="r" b="b"/>
              <a:pathLst>
                <a:path w="9747" h="10908" extrusionOk="0">
                  <a:moveTo>
                    <a:pt x="5318" y="1"/>
                  </a:moveTo>
                  <a:cubicBezTo>
                    <a:pt x="3561" y="2055"/>
                    <a:pt x="2054" y="4498"/>
                    <a:pt x="867" y="7054"/>
                  </a:cubicBezTo>
                  <a:cubicBezTo>
                    <a:pt x="411" y="8035"/>
                    <a:pt x="0" y="9245"/>
                    <a:pt x="616" y="10135"/>
                  </a:cubicBezTo>
                  <a:cubicBezTo>
                    <a:pt x="974" y="10665"/>
                    <a:pt x="1602" y="10908"/>
                    <a:pt x="2245" y="10908"/>
                  </a:cubicBezTo>
                  <a:cubicBezTo>
                    <a:pt x="2627" y="10908"/>
                    <a:pt x="3015" y="10822"/>
                    <a:pt x="3355" y="10660"/>
                  </a:cubicBezTo>
                  <a:cubicBezTo>
                    <a:pt x="4291" y="10250"/>
                    <a:pt x="4953" y="9405"/>
                    <a:pt x="5592" y="8606"/>
                  </a:cubicBezTo>
                  <a:cubicBezTo>
                    <a:pt x="6985" y="6871"/>
                    <a:pt x="8354" y="5114"/>
                    <a:pt x="9747" y="3356"/>
                  </a:cubicBezTo>
                  <a:cubicBezTo>
                    <a:pt x="8879" y="3105"/>
                    <a:pt x="7966" y="2854"/>
                    <a:pt x="7350" y="2192"/>
                  </a:cubicBezTo>
                  <a:cubicBezTo>
                    <a:pt x="6642" y="1462"/>
                    <a:pt x="6300" y="275"/>
                    <a:pt x="53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42"/>
            <p:cNvSpPr/>
            <p:nvPr/>
          </p:nvSpPr>
          <p:spPr>
            <a:xfrm>
              <a:off x="3731169" y="3626268"/>
              <a:ext cx="179261" cy="217823"/>
            </a:xfrm>
            <a:custGeom>
              <a:avLst/>
              <a:gdLst/>
              <a:ahLst/>
              <a:cxnLst/>
              <a:rect l="l" t="t" r="r" b="b"/>
              <a:pathLst>
                <a:path w="6643" h="8072" extrusionOk="0">
                  <a:moveTo>
                    <a:pt x="5496" y="0"/>
                  </a:moveTo>
                  <a:cubicBezTo>
                    <a:pt x="5180" y="0"/>
                    <a:pt x="4850" y="114"/>
                    <a:pt x="4588" y="288"/>
                  </a:cubicBezTo>
                  <a:cubicBezTo>
                    <a:pt x="3789" y="790"/>
                    <a:pt x="3379" y="1703"/>
                    <a:pt x="2990" y="2548"/>
                  </a:cubicBezTo>
                  <a:cubicBezTo>
                    <a:pt x="2876" y="2822"/>
                    <a:pt x="2739" y="3118"/>
                    <a:pt x="2511" y="3301"/>
                  </a:cubicBezTo>
                  <a:cubicBezTo>
                    <a:pt x="2237" y="3506"/>
                    <a:pt x="1872" y="3552"/>
                    <a:pt x="1552" y="3666"/>
                  </a:cubicBezTo>
                  <a:cubicBezTo>
                    <a:pt x="1073" y="3872"/>
                    <a:pt x="685" y="4282"/>
                    <a:pt x="548" y="4785"/>
                  </a:cubicBezTo>
                  <a:cubicBezTo>
                    <a:pt x="434" y="5173"/>
                    <a:pt x="457" y="5629"/>
                    <a:pt x="274" y="6017"/>
                  </a:cubicBezTo>
                  <a:cubicBezTo>
                    <a:pt x="206" y="6131"/>
                    <a:pt x="114" y="6268"/>
                    <a:pt x="0" y="6360"/>
                  </a:cubicBezTo>
                  <a:cubicBezTo>
                    <a:pt x="388" y="7113"/>
                    <a:pt x="1050" y="7706"/>
                    <a:pt x="1826" y="8003"/>
                  </a:cubicBezTo>
                  <a:cubicBezTo>
                    <a:pt x="1895" y="8026"/>
                    <a:pt x="1941" y="8049"/>
                    <a:pt x="1986" y="8071"/>
                  </a:cubicBezTo>
                  <a:cubicBezTo>
                    <a:pt x="2831" y="7729"/>
                    <a:pt x="3561" y="7044"/>
                    <a:pt x="3926" y="6200"/>
                  </a:cubicBezTo>
                  <a:cubicBezTo>
                    <a:pt x="4177" y="5584"/>
                    <a:pt x="4269" y="4899"/>
                    <a:pt x="4588" y="4305"/>
                  </a:cubicBezTo>
                  <a:cubicBezTo>
                    <a:pt x="4885" y="3712"/>
                    <a:pt x="5410" y="3255"/>
                    <a:pt x="5844" y="2730"/>
                  </a:cubicBezTo>
                  <a:cubicBezTo>
                    <a:pt x="6277" y="2205"/>
                    <a:pt x="6643" y="1543"/>
                    <a:pt x="6528" y="881"/>
                  </a:cubicBezTo>
                  <a:cubicBezTo>
                    <a:pt x="6483" y="653"/>
                    <a:pt x="6391" y="425"/>
                    <a:pt x="6209" y="265"/>
                  </a:cubicBezTo>
                  <a:cubicBezTo>
                    <a:pt x="6012" y="79"/>
                    <a:pt x="5759" y="0"/>
                    <a:pt x="5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9" name="Google Shape;899;p42"/>
          <p:cNvGrpSpPr/>
          <p:nvPr/>
        </p:nvGrpSpPr>
        <p:grpSpPr>
          <a:xfrm>
            <a:off x="3716290" y="4256524"/>
            <a:ext cx="150927" cy="143533"/>
            <a:chOff x="3716290" y="4256524"/>
            <a:chExt cx="150927" cy="143533"/>
          </a:xfrm>
        </p:grpSpPr>
        <p:sp>
          <p:nvSpPr>
            <p:cNvPr id="900" name="Google Shape;900;p42"/>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42"/>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42"/>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3" name="Google Shape;903;p42"/>
          <p:cNvSpPr/>
          <p:nvPr/>
        </p:nvSpPr>
        <p:spPr>
          <a:xfrm>
            <a:off x="8761530" y="3096390"/>
            <a:ext cx="692948" cy="785102"/>
          </a:xfrm>
          <a:custGeom>
            <a:avLst/>
            <a:gdLst/>
            <a:ahLst/>
            <a:cxnLst/>
            <a:rect l="l" t="t" r="r" b="b"/>
            <a:pathLst>
              <a:path w="25679" h="29094" extrusionOk="0">
                <a:moveTo>
                  <a:pt x="15362" y="0"/>
                </a:moveTo>
                <a:cubicBezTo>
                  <a:pt x="14997" y="0"/>
                  <a:pt x="14631" y="16"/>
                  <a:pt x="14266" y="43"/>
                </a:cubicBezTo>
                <a:cubicBezTo>
                  <a:pt x="13581" y="112"/>
                  <a:pt x="12897" y="203"/>
                  <a:pt x="12280" y="500"/>
                </a:cubicBezTo>
                <a:cubicBezTo>
                  <a:pt x="11504" y="888"/>
                  <a:pt x="10911" y="1550"/>
                  <a:pt x="10409" y="2234"/>
                </a:cubicBezTo>
                <a:cubicBezTo>
                  <a:pt x="8080" y="5498"/>
                  <a:pt x="7533" y="9653"/>
                  <a:pt x="6254" y="13464"/>
                </a:cubicBezTo>
                <a:cubicBezTo>
                  <a:pt x="6232" y="13533"/>
                  <a:pt x="6186" y="13624"/>
                  <a:pt x="6140" y="13693"/>
                </a:cubicBezTo>
                <a:cubicBezTo>
                  <a:pt x="6088" y="13737"/>
                  <a:pt x="6021" y="13758"/>
                  <a:pt x="5951" y="13758"/>
                </a:cubicBezTo>
                <a:cubicBezTo>
                  <a:pt x="5806" y="13758"/>
                  <a:pt x="5647" y="13671"/>
                  <a:pt x="5570" y="13533"/>
                </a:cubicBezTo>
                <a:cubicBezTo>
                  <a:pt x="5456" y="13350"/>
                  <a:pt x="5478" y="13099"/>
                  <a:pt x="5501" y="12871"/>
                </a:cubicBezTo>
                <a:cubicBezTo>
                  <a:pt x="5752" y="10383"/>
                  <a:pt x="6277" y="7941"/>
                  <a:pt x="7053" y="5544"/>
                </a:cubicBezTo>
                <a:cubicBezTo>
                  <a:pt x="7259" y="4928"/>
                  <a:pt x="7464" y="4289"/>
                  <a:pt x="7487" y="3627"/>
                </a:cubicBezTo>
                <a:cubicBezTo>
                  <a:pt x="7510" y="2965"/>
                  <a:pt x="7282" y="2257"/>
                  <a:pt x="6734" y="1869"/>
                </a:cubicBezTo>
                <a:cubicBezTo>
                  <a:pt x="6438" y="1663"/>
                  <a:pt x="6097" y="1577"/>
                  <a:pt x="5742" y="1577"/>
                </a:cubicBezTo>
                <a:cubicBezTo>
                  <a:pt x="5195" y="1577"/>
                  <a:pt x="4617" y="1784"/>
                  <a:pt x="4132" y="2075"/>
                </a:cubicBezTo>
                <a:cubicBezTo>
                  <a:pt x="3196" y="2622"/>
                  <a:pt x="2443" y="3467"/>
                  <a:pt x="1872" y="4403"/>
                </a:cubicBezTo>
                <a:cubicBezTo>
                  <a:pt x="0" y="7461"/>
                  <a:pt x="137" y="11296"/>
                  <a:pt x="662" y="14834"/>
                </a:cubicBezTo>
                <a:cubicBezTo>
                  <a:pt x="1233" y="18509"/>
                  <a:pt x="2169" y="22138"/>
                  <a:pt x="3470" y="25608"/>
                </a:cubicBezTo>
                <a:cubicBezTo>
                  <a:pt x="3903" y="26772"/>
                  <a:pt x="4588" y="28164"/>
                  <a:pt x="5958" y="28735"/>
                </a:cubicBezTo>
                <a:cubicBezTo>
                  <a:pt x="6548" y="28997"/>
                  <a:pt x="7176" y="29093"/>
                  <a:pt x="7811" y="29093"/>
                </a:cubicBezTo>
                <a:cubicBezTo>
                  <a:pt x="8281" y="29093"/>
                  <a:pt x="8756" y="29041"/>
                  <a:pt x="9222" y="28963"/>
                </a:cubicBezTo>
                <a:cubicBezTo>
                  <a:pt x="13673" y="28255"/>
                  <a:pt x="17485" y="25379"/>
                  <a:pt x="20657" y="22161"/>
                </a:cubicBezTo>
                <a:cubicBezTo>
                  <a:pt x="22050" y="20746"/>
                  <a:pt x="23351" y="19216"/>
                  <a:pt x="24264" y="17459"/>
                </a:cubicBezTo>
                <a:cubicBezTo>
                  <a:pt x="25177" y="15701"/>
                  <a:pt x="25679" y="13670"/>
                  <a:pt x="25382" y="11730"/>
                </a:cubicBezTo>
                <a:cubicBezTo>
                  <a:pt x="25291" y="11182"/>
                  <a:pt x="25108" y="10611"/>
                  <a:pt x="24652" y="10337"/>
                </a:cubicBezTo>
                <a:cubicBezTo>
                  <a:pt x="24472" y="10236"/>
                  <a:pt x="24273" y="10190"/>
                  <a:pt x="24071" y="10190"/>
                </a:cubicBezTo>
                <a:cubicBezTo>
                  <a:pt x="23686" y="10190"/>
                  <a:pt x="23293" y="10356"/>
                  <a:pt x="23008" y="10611"/>
                </a:cubicBezTo>
                <a:cubicBezTo>
                  <a:pt x="22552" y="10999"/>
                  <a:pt x="22278" y="11524"/>
                  <a:pt x="22004" y="12049"/>
                </a:cubicBezTo>
                <a:cubicBezTo>
                  <a:pt x="20885" y="14241"/>
                  <a:pt x="19516" y="16295"/>
                  <a:pt x="17918" y="18166"/>
                </a:cubicBezTo>
                <a:cubicBezTo>
                  <a:pt x="19288" y="15222"/>
                  <a:pt x="20657" y="12255"/>
                  <a:pt x="21639" y="9173"/>
                </a:cubicBezTo>
                <a:cubicBezTo>
                  <a:pt x="22232" y="7347"/>
                  <a:pt x="22643" y="5316"/>
                  <a:pt x="21913" y="3558"/>
                </a:cubicBezTo>
                <a:cubicBezTo>
                  <a:pt x="21342" y="2166"/>
                  <a:pt x="20087" y="1116"/>
                  <a:pt x="18694" y="568"/>
                </a:cubicBezTo>
                <a:cubicBezTo>
                  <a:pt x="17639" y="153"/>
                  <a:pt x="16505" y="0"/>
                  <a:pt x="153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4" name="Google Shape;904;p42"/>
          <p:cNvGrpSpPr/>
          <p:nvPr/>
        </p:nvGrpSpPr>
        <p:grpSpPr>
          <a:xfrm>
            <a:off x="4017428" y="2426261"/>
            <a:ext cx="1109326" cy="2740462"/>
            <a:chOff x="1985590" y="3490398"/>
            <a:chExt cx="1109326" cy="2740462"/>
          </a:xfrm>
        </p:grpSpPr>
        <p:sp>
          <p:nvSpPr>
            <p:cNvPr id="905" name="Google Shape;905;p42"/>
            <p:cNvSpPr/>
            <p:nvPr/>
          </p:nvSpPr>
          <p:spPr>
            <a:xfrm>
              <a:off x="2299102" y="3490398"/>
              <a:ext cx="614745" cy="567414"/>
            </a:xfrm>
            <a:custGeom>
              <a:avLst/>
              <a:gdLst/>
              <a:ahLst/>
              <a:cxnLst/>
              <a:rect l="l" t="t" r="r" b="b"/>
              <a:pathLst>
                <a:path w="22781" h="21027" extrusionOk="0">
                  <a:moveTo>
                    <a:pt x="12014" y="1"/>
                  </a:moveTo>
                  <a:cubicBezTo>
                    <a:pt x="11821" y="1"/>
                    <a:pt x="11628" y="10"/>
                    <a:pt x="11436" y="28"/>
                  </a:cubicBezTo>
                  <a:cubicBezTo>
                    <a:pt x="9496" y="210"/>
                    <a:pt x="7715" y="1214"/>
                    <a:pt x="6186" y="2447"/>
                  </a:cubicBezTo>
                  <a:cubicBezTo>
                    <a:pt x="5410" y="3086"/>
                    <a:pt x="4657" y="3839"/>
                    <a:pt x="4337" y="4798"/>
                  </a:cubicBezTo>
                  <a:cubicBezTo>
                    <a:pt x="3858" y="6259"/>
                    <a:pt x="4520" y="7834"/>
                    <a:pt x="5159" y="9249"/>
                  </a:cubicBezTo>
                  <a:cubicBezTo>
                    <a:pt x="6026" y="11189"/>
                    <a:pt x="6917" y="13129"/>
                    <a:pt x="7807" y="15069"/>
                  </a:cubicBezTo>
                  <a:cubicBezTo>
                    <a:pt x="6483" y="13746"/>
                    <a:pt x="5182" y="12422"/>
                    <a:pt x="3881" y="11098"/>
                  </a:cubicBezTo>
                  <a:cubicBezTo>
                    <a:pt x="3289" y="10506"/>
                    <a:pt x="2600" y="9876"/>
                    <a:pt x="1795" y="9876"/>
                  </a:cubicBezTo>
                  <a:cubicBezTo>
                    <a:pt x="1730" y="9876"/>
                    <a:pt x="1664" y="9880"/>
                    <a:pt x="1598" y="9888"/>
                  </a:cubicBezTo>
                  <a:cubicBezTo>
                    <a:pt x="754" y="9979"/>
                    <a:pt x="137" y="10847"/>
                    <a:pt x="69" y="11691"/>
                  </a:cubicBezTo>
                  <a:cubicBezTo>
                    <a:pt x="1" y="12536"/>
                    <a:pt x="343" y="13380"/>
                    <a:pt x="754" y="14111"/>
                  </a:cubicBezTo>
                  <a:cubicBezTo>
                    <a:pt x="2899" y="18060"/>
                    <a:pt x="7168" y="20776"/>
                    <a:pt x="11664" y="21027"/>
                  </a:cubicBezTo>
                  <a:cubicBezTo>
                    <a:pt x="17485" y="20639"/>
                    <a:pt x="22506" y="15069"/>
                    <a:pt x="22735" y="8952"/>
                  </a:cubicBezTo>
                  <a:cubicBezTo>
                    <a:pt x="22780" y="7834"/>
                    <a:pt x="22643" y="6601"/>
                    <a:pt x="21890" y="5780"/>
                  </a:cubicBezTo>
                  <a:cubicBezTo>
                    <a:pt x="21485" y="5325"/>
                    <a:pt x="20848" y="5062"/>
                    <a:pt x="20247" y="5062"/>
                  </a:cubicBezTo>
                  <a:cubicBezTo>
                    <a:pt x="19731" y="5062"/>
                    <a:pt x="19241" y="5256"/>
                    <a:pt x="18946" y="5688"/>
                  </a:cubicBezTo>
                  <a:cubicBezTo>
                    <a:pt x="18558" y="6213"/>
                    <a:pt x="18580" y="6944"/>
                    <a:pt x="18580" y="7606"/>
                  </a:cubicBezTo>
                  <a:cubicBezTo>
                    <a:pt x="18535" y="9569"/>
                    <a:pt x="17964" y="11554"/>
                    <a:pt x="16960" y="13266"/>
                  </a:cubicBezTo>
                  <a:cubicBezTo>
                    <a:pt x="17097" y="11372"/>
                    <a:pt x="17211" y="9477"/>
                    <a:pt x="17348" y="7583"/>
                  </a:cubicBezTo>
                  <a:cubicBezTo>
                    <a:pt x="17462" y="5757"/>
                    <a:pt x="17553" y="3794"/>
                    <a:pt x="16572" y="2264"/>
                  </a:cubicBezTo>
                  <a:cubicBezTo>
                    <a:pt x="15604" y="761"/>
                    <a:pt x="13799" y="1"/>
                    <a:pt x="120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2"/>
            <p:cNvSpPr/>
            <p:nvPr/>
          </p:nvSpPr>
          <p:spPr>
            <a:xfrm>
              <a:off x="1985590" y="3902567"/>
              <a:ext cx="1109326" cy="2328293"/>
            </a:xfrm>
            <a:custGeom>
              <a:avLst/>
              <a:gdLst/>
              <a:ahLst/>
              <a:cxnLst/>
              <a:rect l="l" t="t" r="r" b="b"/>
              <a:pathLst>
                <a:path w="41109" h="86281" extrusionOk="0">
                  <a:moveTo>
                    <a:pt x="3600" y="39967"/>
                  </a:moveTo>
                  <a:cubicBezTo>
                    <a:pt x="2921" y="39967"/>
                    <a:pt x="2330" y="40561"/>
                    <a:pt x="1941" y="41155"/>
                  </a:cubicBezTo>
                  <a:cubicBezTo>
                    <a:pt x="320" y="43620"/>
                    <a:pt x="0" y="46747"/>
                    <a:pt x="183" y="49691"/>
                  </a:cubicBezTo>
                  <a:cubicBezTo>
                    <a:pt x="434" y="53983"/>
                    <a:pt x="1667" y="58228"/>
                    <a:pt x="3744" y="61994"/>
                  </a:cubicBezTo>
                  <a:cubicBezTo>
                    <a:pt x="5342" y="64916"/>
                    <a:pt x="7442" y="67541"/>
                    <a:pt x="9633" y="70074"/>
                  </a:cubicBezTo>
                  <a:cubicBezTo>
                    <a:pt x="8355" y="68294"/>
                    <a:pt x="7693" y="66514"/>
                    <a:pt x="7213" y="64802"/>
                  </a:cubicBezTo>
                  <a:cubicBezTo>
                    <a:pt x="5387" y="58479"/>
                    <a:pt x="4794" y="51791"/>
                    <a:pt x="5479" y="45241"/>
                  </a:cubicBezTo>
                  <a:cubicBezTo>
                    <a:pt x="5661" y="43551"/>
                    <a:pt x="5821" y="41611"/>
                    <a:pt x="4611" y="40424"/>
                  </a:cubicBezTo>
                  <a:cubicBezTo>
                    <a:pt x="4383" y="40219"/>
                    <a:pt x="4132" y="40036"/>
                    <a:pt x="3835" y="39991"/>
                  </a:cubicBezTo>
                  <a:cubicBezTo>
                    <a:pt x="3756" y="39974"/>
                    <a:pt x="3677" y="39967"/>
                    <a:pt x="3600" y="39967"/>
                  </a:cubicBezTo>
                  <a:close/>
                  <a:moveTo>
                    <a:pt x="27756" y="1"/>
                  </a:moveTo>
                  <a:cubicBezTo>
                    <a:pt x="26889" y="708"/>
                    <a:pt x="26250" y="1713"/>
                    <a:pt x="25976" y="2808"/>
                  </a:cubicBezTo>
                  <a:cubicBezTo>
                    <a:pt x="25907" y="1941"/>
                    <a:pt x="25770" y="982"/>
                    <a:pt x="25108" y="412"/>
                  </a:cubicBezTo>
                  <a:cubicBezTo>
                    <a:pt x="24881" y="216"/>
                    <a:pt x="24573" y="125"/>
                    <a:pt x="24268" y="125"/>
                  </a:cubicBezTo>
                  <a:cubicBezTo>
                    <a:pt x="23683" y="125"/>
                    <a:pt x="23107" y="458"/>
                    <a:pt x="23122" y="1028"/>
                  </a:cubicBezTo>
                  <a:cubicBezTo>
                    <a:pt x="23145" y="1827"/>
                    <a:pt x="24218" y="2375"/>
                    <a:pt x="24035" y="3151"/>
                  </a:cubicBezTo>
                  <a:cubicBezTo>
                    <a:pt x="24022" y="2561"/>
                    <a:pt x="23437" y="2227"/>
                    <a:pt x="22850" y="2227"/>
                  </a:cubicBezTo>
                  <a:cubicBezTo>
                    <a:pt x="22415" y="2227"/>
                    <a:pt x="21980" y="2410"/>
                    <a:pt x="21776" y="2808"/>
                  </a:cubicBezTo>
                  <a:cubicBezTo>
                    <a:pt x="21388" y="3630"/>
                    <a:pt x="22050" y="4657"/>
                    <a:pt x="22917" y="4885"/>
                  </a:cubicBezTo>
                  <a:cubicBezTo>
                    <a:pt x="22780" y="4870"/>
                    <a:pt x="22641" y="4860"/>
                    <a:pt x="22501" y="4860"/>
                  </a:cubicBezTo>
                  <a:cubicBezTo>
                    <a:pt x="22222" y="4860"/>
                    <a:pt x="21943" y="4901"/>
                    <a:pt x="21684" y="5022"/>
                  </a:cubicBezTo>
                  <a:cubicBezTo>
                    <a:pt x="21205" y="5251"/>
                    <a:pt x="20908" y="5958"/>
                    <a:pt x="21274" y="6369"/>
                  </a:cubicBezTo>
                  <a:cubicBezTo>
                    <a:pt x="21433" y="6529"/>
                    <a:pt x="21662" y="6597"/>
                    <a:pt x="21890" y="6666"/>
                  </a:cubicBezTo>
                  <a:cubicBezTo>
                    <a:pt x="22532" y="6835"/>
                    <a:pt x="23194" y="6941"/>
                    <a:pt x="23888" y="6941"/>
                  </a:cubicBezTo>
                  <a:cubicBezTo>
                    <a:pt x="24502" y="6941"/>
                    <a:pt x="25141" y="6859"/>
                    <a:pt x="25816" y="6666"/>
                  </a:cubicBezTo>
                  <a:lnTo>
                    <a:pt x="25816" y="6666"/>
                  </a:lnTo>
                  <a:cubicBezTo>
                    <a:pt x="26227" y="12783"/>
                    <a:pt x="25108" y="18832"/>
                    <a:pt x="23305" y="24721"/>
                  </a:cubicBezTo>
                  <a:cubicBezTo>
                    <a:pt x="23511" y="22164"/>
                    <a:pt x="23282" y="19471"/>
                    <a:pt x="22963" y="16846"/>
                  </a:cubicBezTo>
                  <a:cubicBezTo>
                    <a:pt x="22689" y="14586"/>
                    <a:pt x="22278" y="12190"/>
                    <a:pt x="20794" y="10455"/>
                  </a:cubicBezTo>
                  <a:cubicBezTo>
                    <a:pt x="20156" y="9694"/>
                    <a:pt x="19222" y="9062"/>
                    <a:pt x="18241" y="9062"/>
                  </a:cubicBezTo>
                  <a:cubicBezTo>
                    <a:pt x="18134" y="9062"/>
                    <a:pt x="18026" y="9070"/>
                    <a:pt x="17918" y="9085"/>
                  </a:cubicBezTo>
                  <a:cubicBezTo>
                    <a:pt x="16709" y="9268"/>
                    <a:pt x="15841" y="10478"/>
                    <a:pt x="15750" y="11710"/>
                  </a:cubicBezTo>
                  <a:cubicBezTo>
                    <a:pt x="15659" y="12920"/>
                    <a:pt x="16184" y="14130"/>
                    <a:pt x="16891" y="15111"/>
                  </a:cubicBezTo>
                  <a:cubicBezTo>
                    <a:pt x="17599" y="16115"/>
                    <a:pt x="18489" y="16983"/>
                    <a:pt x="19265" y="17919"/>
                  </a:cubicBezTo>
                  <a:cubicBezTo>
                    <a:pt x="21548" y="20795"/>
                    <a:pt x="22575" y="24584"/>
                    <a:pt x="22164" y="28213"/>
                  </a:cubicBezTo>
                  <a:cubicBezTo>
                    <a:pt x="21548" y="30039"/>
                    <a:pt x="20863" y="31842"/>
                    <a:pt x="20155" y="33622"/>
                  </a:cubicBezTo>
                  <a:cubicBezTo>
                    <a:pt x="17416" y="40607"/>
                    <a:pt x="14335" y="47523"/>
                    <a:pt x="12440" y="54759"/>
                  </a:cubicBezTo>
                  <a:cubicBezTo>
                    <a:pt x="11276" y="44350"/>
                    <a:pt x="18968" y="34079"/>
                    <a:pt x="16640" y="23899"/>
                  </a:cubicBezTo>
                  <a:cubicBezTo>
                    <a:pt x="16435" y="22963"/>
                    <a:pt x="16092" y="21982"/>
                    <a:pt x="15248" y="21525"/>
                  </a:cubicBezTo>
                  <a:cubicBezTo>
                    <a:pt x="14967" y="21367"/>
                    <a:pt x="14673" y="21296"/>
                    <a:pt x="14381" y="21296"/>
                  </a:cubicBezTo>
                  <a:cubicBezTo>
                    <a:pt x="13106" y="21296"/>
                    <a:pt x="11841" y="22644"/>
                    <a:pt x="11619" y="24036"/>
                  </a:cubicBezTo>
                  <a:cubicBezTo>
                    <a:pt x="11345" y="25748"/>
                    <a:pt x="11984" y="27437"/>
                    <a:pt x="12121" y="29172"/>
                  </a:cubicBezTo>
                  <a:cubicBezTo>
                    <a:pt x="12326" y="31796"/>
                    <a:pt x="11322" y="34353"/>
                    <a:pt x="10683" y="36909"/>
                  </a:cubicBezTo>
                  <a:cubicBezTo>
                    <a:pt x="9176" y="42935"/>
                    <a:pt x="9770" y="49486"/>
                    <a:pt x="12326" y="55147"/>
                  </a:cubicBezTo>
                  <a:cubicBezTo>
                    <a:pt x="11938" y="56699"/>
                    <a:pt x="11596" y="58274"/>
                    <a:pt x="11322" y="59872"/>
                  </a:cubicBezTo>
                  <a:cubicBezTo>
                    <a:pt x="10660" y="63706"/>
                    <a:pt x="10477" y="67678"/>
                    <a:pt x="10911" y="71558"/>
                  </a:cubicBezTo>
                  <a:cubicBezTo>
                    <a:pt x="10477" y="71056"/>
                    <a:pt x="10044" y="70577"/>
                    <a:pt x="9633" y="70074"/>
                  </a:cubicBezTo>
                  <a:lnTo>
                    <a:pt x="9633" y="70074"/>
                  </a:lnTo>
                  <a:cubicBezTo>
                    <a:pt x="9998" y="70599"/>
                    <a:pt x="10432" y="71124"/>
                    <a:pt x="10934" y="71649"/>
                  </a:cubicBezTo>
                  <a:cubicBezTo>
                    <a:pt x="11527" y="76990"/>
                    <a:pt x="13330" y="82103"/>
                    <a:pt x="16686" y="86280"/>
                  </a:cubicBezTo>
                  <a:cubicBezTo>
                    <a:pt x="17234" y="85664"/>
                    <a:pt x="16709" y="84705"/>
                    <a:pt x="16229" y="84021"/>
                  </a:cubicBezTo>
                  <a:cubicBezTo>
                    <a:pt x="11025" y="76694"/>
                    <a:pt x="10546" y="66879"/>
                    <a:pt x="12486" y="58091"/>
                  </a:cubicBezTo>
                  <a:cubicBezTo>
                    <a:pt x="13604" y="52955"/>
                    <a:pt x="15476" y="48025"/>
                    <a:pt x="17507" y="43163"/>
                  </a:cubicBezTo>
                  <a:cubicBezTo>
                    <a:pt x="24857" y="39626"/>
                    <a:pt x="30815" y="33645"/>
                    <a:pt x="34421" y="26455"/>
                  </a:cubicBezTo>
                  <a:cubicBezTo>
                    <a:pt x="34923" y="25428"/>
                    <a:pt x="35403" y="24355"/>
                    <a:pt x="35357" y="23214"/>
                  </a:cubicBezTo>
                  <a:cubicBezTo>
                    <a:pt x="35311" y="22073"/>
                    <a:pt x="34604" y="20886"/>
                    <a:pt x="33485" y="20658"/>
                  </a:cubicBezTo>
                  <a:cubicBezTo>
                    <a:pt x="33343" y="20628"/>
                    <a:pt x="33201" y="20614"/>
                    <a:pt x="33061" y="20614"/>
                  </a:cubicBezTo>
                  <a:cubicBezTo>
                    <a:pt x="32236" y="20614"/>
                    <a:pt x="31458" y="21096"/>
                    <a:pt x="30815" y="21662"/>
                  </a:cubicBezTo>
                  <a:cubicBezTo>
                    <a:pt x="28943" y="23328"/>
                    <a:pt x="27893" y="25725"/>
                    <a:pt x="26797" y="28007"/>
                  </a:cubicBezTo>
                  <a:cubicBezTo>
                    <a:pt x="24446" y="32801"/>
                    <a:pt x="21548" y="37366"/>
                    <a:pt x="18192" y="41520"/>
                  </a:cubicBezTo>
                  <a:cubicBezTo>
                    <a:pt x="19425" y="38621"/>
                    <a:pt x="20680" y="35745"/>
                    <a:pt x="21867" y="32824"/>
                  </a:cubicBezTo>
                  <a:cubicBezTo>
                    <a:pt x="23602" y="28464"/>
                    <a:pt x="25177" y="23945"/>
                    <a:pt x="26135" y="19357"/>
                  </a:cubicBezTo>
                  <a:cubicBezTo>
                    <a:pt x="29468" y="14084"/>
                    <a:pt x="35197" y="10432"/>
                    <a:pt x="39739" y="5867"/>
                  </a:cubicBezTo>
                  <a:cubicBezTo>
                    <a:pt x="40219" y="5388"/>
                    <a:pt x="40698" y="4863"/>
                    <a:pt x="40835" y="4201"/>
                  </a:cubicBezTo>
                  <a:cubicBezTo>
                    <a:pt x="41109" y="2877"/>
                    <a:pt x="39716" y="1667"/>
                    <a:pt x="38347" y="1621"/>
                  </a:cubicBezTo>
                  <a:cubicBezTo>
                    <a:pt x="38309" y="1620"/>
                    <a:pt x="38271" y="1620"/>
                    <a:pt x="38233" y="1620"/>
                  </a:cubicBezTo>
                  <a:cubicBezTo>
                    <a:pt x="36930" y="1620"/>
                    <a:pt x="35715" y="2376"/>
                    <a:pt x="34672" y="3196"/>
                  </a:cubicBezTo>
                  <a:cubicBezTo>
                    <a:pt x="31317" y="5821"/>
                    <a:pt x="28669" y="9314"/>
                    <a:pt x="27003" y="13240"/>
                  </a:cubicBezTo>
                  <a:cubicBezTo>
                    <a:pt x="27163" y="11025"/>
                    <a:pt x="27140" y="8811"/>
                    <a:pt x="26866" y="6597"/>
                  </a:cubicBezTo>
                  <a:cubicBezTo>
                    <a:pt x="28715" y="5730"/>
                    <a:pt x="30153" y="4018"/>
                    <a:pt x="30678" y="2055"/>
                  </a:cubicBezTo>
                  <a:cubicBezTo>
                    <a:pt x="30532" y="2031"/>
                    <a:pt x="30386" y="2019"/>
                    <a:pt x="30239" y="2019"/>
                  </a:cubicBezTo>
                  <a:cubicBezTo>
                    <a:pt x="29283" y="2019"/>
                    <a:pt x="28339" y="2522"/>
                    <a:pt x="27824" y="3333"/>
                  </a:cubicBezTo>
                  <a:cubicBezTo>
                    <a:pt x="28395" y="2329"/>
                    <a:pt x="28372" y="1005"/>
                    <a:pt x="277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7" name="Google Shape;907;p42"/>
          <p:cNvSpPr/>
          <p:nvPr/>
        </p:nvSpPr>
        <p:spPr>
          <a:xfrm flipH="1">
            <a:off x="8154831" y="2548831"/>
            <a:ext cx="68096" cy="64973"/>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2"/>
          <p:cNvSpPr/>
          <p:nvPr/>
        </p:nvSpPr>
        <p:spPr>
          <a:xfrm flipH="1">
            <a:off x="1339431" y="790856"/>
            <a:ext cx="68096" cy="64973"/>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9" name="Google Shape;909;p42"/>
          <p:cNvGrpSpPr/>
          <p:nvPr/>
        </p:nvGrpSpPr>
        <p:grpSpPr>
          <a:xfrm rot="2700000" flipH="1">
            <a:off x="4317482" y="3867977"/>
            <a:ext cx="874521" cy="1481058"/>
            <a:chOff x="-117729" y="1733810"/>
            <a:chExt cx="874530" cy="1481072"/>
          </a:xfrm>
        </p:grpSpPr>
        <p:sp>
          <p:nvSpPr>
            <p:cNvPr id="910" name="Google Shape;910;p42"/>
            <p:cNvSpPr/>
            <p:nvPr/>
          </p:nvSpPr>
          <p:spPr>
            <a:xfrm>
              <a:off x="21973" y="1733810"/>
              <a:ext cx="518652" cy="505591"/>
            </a:xfrm>
            <a:custGeom>
              <a:avLst/>
              <a:gdLst/>
              <a:ahLst/>
              <a:cxnLst/>
              <a:rect l="l" t="t" r="r" b="b"/>
              <a:pathLst>
                <a:path w="19220" h="18736" extrusionOk="0">
                  <a:moveTo>
                    <a:pt x="9145" y="0"/>
                  </a:moveTo>
                  <a:cubicBezTo>
                    <a:pt x="9095" y="0"/>
                    <a:pt x="9044" y="1"/>
                    <a:pt x="8994" y="2"/>
                  </a:cubicBezTo>
                  <a:cubicBezTo>
                    <a:pt x="7190" y="48"/>
                    <a:pt x="5410" y="824"/>
                    <a:pt x="4132" y="2079"/>
                  </a:cubicBezTo>
                  <a:cubicBezTo>
                    <a:pt x="3675" y="2536"/>
                    <a:pt x="3264" y="3084"/>
                    <a:pt x="3127" y="3723"/>
                  </a:cubicBezTo>
                  <a:cubicBezTo>
                    <a:pt x="2945" y="4476"/>
                    <a:pt x="3173" y="5275"/>
                    <a:pt x="3493" y="6005"/>
                  </a:cubicBezTo>
                  <a:cubicBezTo>
                    <a:pt x="4155" y="7466"/>
                    <a:pt x="5182" y="8744"/>
                    <a:pt x="5866" y="10182"/>
                  </a:cubicBezTo>
                  <a:cubicBezTo>
                    <a:pt x="4908" y="9406"/>
                    <a:pt x="3926" y="8630"/>
                    <a:pt x="2945" y="7854"/>
                  </a:cubicBezTo>
                  <a:cubicBezTo>
                    <a:pt x="2717" y="7671"/>
                    <a:pt x="2466" y="7489"/>
                    <a:pt x="2192" y="7420"/>
                  </a:cubicBezTo>
                  <a:cubicBezTo>
                    <a:pt x="2152" y="7416"/>
                    <a:pt x="2112" y="7413"/>
                    <a:pt x="2072" y="7413"/>
                  </a:cubicBezTo>
                  <a:cubicBezTo>
                    <a:pt x="1725" y="7413"/>
                    <a:pt x="1390" y="7586"/>
                    <a:pt x="1164" y="7831"/>
                  </a:cubicBezTo>
                  <a:cubicBezTo>
                    <a:pt x="913" y="8105"/>
                    <a:pt x="776" y="8470"/>
                    <a:pt x="662" y="8835"/>
                  </a:cubicBezTo>
                  <a:cubicBezTo>
                    <a:pt x="0" y="11323"/>
                    <a:pt x="1210" y="14062"/>
                    <a:pt x="3150" y="15752"/>
                  </a:cubicBezTo>
                  <a:cubicBezTo>
                    <a:pt x="5090" y="17441"/>
                    <a:pt x="7647" y="18239"/>
                    <a:pt x="10180" y="18673"/>
                  </a:cubicBezTo>
                  <a:cubicBezTo>
                    <a:pt x="10426" y="18715"/>
                    <a:pt x="10675" y="18735"/>
                    <a:pt x="10925" y="18735"/>
                  </a:cubicBezTo>
                  <a:cubicBezTo>
                    <a:pt x="12446" y="18735"/>
                    <a:pt x="14020" y="17997"/>
                    <a:pt x="15156" y="16938"/>
                  </a:cubicBezTo>
                  <a:cubicBezTo>
                    <a:pt x="16320" y="15866"/>
                    <a:pt x="16868" y="14291"/>
                    <a:pt x="17507" y="12853"/>
                  </a:cubicBezTo>
                  <a:cubicBezTo>
                    <a:pt x="18101" y="11483"/>
                    <a:pt x="18831" y="10159"/>
                    <a:pt x="19014" y="8676"/>
                  </a:cubicBezTo>
                  <a:cubicBezTo>
                    <a:pt x="19219" y="6987"/>
                    <a:pt x="18671" y="5275"/>
                    <a:pt x="18078" y="3677"/>
                  </a:cubicBezTo>
                  <a:cubicBezTo>
                    <a:pt x="17850" y="3015"/>
                    <a:pt x="17599" y="2376"/>
                    <a:pt x="17142" y="1874"/>
                  </a:cubicBezTo>
                  <a:cubicBezTo>
                    <a:pt x="16771" y="1485"/>
                    <a:pt x="16249" y="1205"/>
                    <a:pt x="15735" y="1205"/>
                  </a:cubicBezTo>
                  <a:cubicBezTo>
                    <a:pt x="15586" y="1205"/>
                    <a:pt x="15437" y="1229"/>
                    <a:pt x="15293" y="1280"/>
                  </a:cubicBezTo>
                  <a:cubicBezTo>
                    <a:pt x="14700" y="1509"/>
                    <a:pt x="14335" y="2102"/>
                    <a:pt x="14084" y="2695"/>
                  </a:cubicBezTo>
                  <a:cubicBezTo>
                    <a:pt x="13513" y="3997"/>
                    <a:pt x="13285" y="5412"/>
                    <a:pt x="13079" y="6804"/>
                  </a:cubicBezTo>
                  <a:cubicBezTo>
                    <a:pt x="13148" y="5571"/>
                    <a:pt x="13034" y="4339"/>
                    <a:pt x="12760" y="3129"/>
                  </a:cubicBezTo>
                  <a:cubicBezTo>
                    <a:pt x="12577" y="2262"/>
                    <a:pt x="12280" y="1372"/>
                    <a:pt x="11618" y="778"/>
                  </a:cubicBezTo>
                  <a:cubicBezTo>
                    <a:pt x="10949" y="195"/>
                    <a:pt x="10034"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42"/>
            <p:cNvSpPr/>
            <p:nvPr/>
          </p:nvSpPr>
          <p:spPr>
            <a:xfrm>
              <a:off x="182722" y="1995375"/>
              <a:ext cx="268582" cy="236173"/>
            </a:xfrm>
            <a:custGeom>
              <a:avLst/>
              <a:gdLst/>
              <a:ahLst/>
              <a:cxnLst/>
              <a:rect l="l" t="t" r="r" b="b"/>
              <a:pathLst>
                <a:path w="9953" h="8752" extrusionOk="0">
                  <a:moveTo>
                    <a:pt x="6563" y="1"/>
                  </a:moveTo>
                  <a:cubicBezTo>
                    <a:pt x="6452" y="1"/>
                    <a:pt x="6342" y="4"/>
                    <a:pt x="6232" y="10"/>
                  </a:cubicBezTo>
                  <a:cubicBezTo>
                    <a:pt x="4406" y="78"/>
                    <a:pt x="2626" y="740"/>
                    <a:pt x="1211" y="1882"/>
                  </a:cubicBezTo>
                  <a:cubicBezTo>
                    <a:pt x="754" y="2270"/>
                    <a:pt x="298" y="2726"/>
                    <a:pt x="138" y="3297"/>
                  </a:cubicBezTo>
                  <a:cubicBezTo>
                    <a:pt x="1" y="3776"/>
                    <a:pt x="92" y="4278"/>
                    <a:pt x="229" y="4758"/>
                  </a:cubicBezTo>
                  <a:cubicBezTo>
                    <a:pt x="822" y="6835"/>
                    <a:pt x="2671" y="8569"/>
                    <a:pt x="4817" y="8752"/>
                  </a:cubicBezTo>
                  <a:cubicBezTo>
                    <a:pt x="5661" y="8250"/>
                    <a:pt x="6780" y="8318"/>
                    <a:pt x="7670" y="7930"/>
                  </a:cubicBezTo>
                  <a:cubicBezTo>
                    <a:pt x="8515" y="7588"/>
                    <a:pt x="9131" y="6880"/>
                    <a:pt x="9496" y="6059"/>
                  </a:cubicBezTo>
                  <a:cubicBezTo>
                    <a:pt x="9838" y="5237"/>
                    <a:pt x="9953" y="4324"/>
                    <a:pt x="9884" y="3434"/>
                  </a:cubicBezTo>
                  <a:cubicBezTo>
                    <a:pt x="9816" y="2361"/>
                    <a:pt x="9519" y="1242"/>
                    <a:pt x="8674" y="603"/>
                  </a:cubicBezTo>
                  <a:cubicBezTo>
                    <a:pt x="8078" y="146"/>
                    <a:pt x="7310" y="1"/>
                    <a:pt x="65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2"/>
            <p:cNvSpPr/>
            <p:nvPr/>
          </p:nvSpPr>
          <p:spPr>
            <a:xfrm>
              <a:off x="-117729" y="2086450"/>
              <a:ext cx="874530" cy="1128432"/>
            </a:xfrm>
            <a:custGeom>
              <a:avLst/>
              <a:gdLst/>
              <a:ahLst/>
              <a:cxnLst/>
              <a:rect l="l" t="t" r="r" b="b"/>
              <a:pathLst>
                <a:path w="32408" h="41817" extrusionOk="0">
                  <a:moveTo>
                    <a:pt x="30309" y="1"/>
                  </a:moveTo>
                  <a:cubicBezTo>
                    <a:pt x="29836" y="1"/>
                    <a:pt x="29342" y="124"/>
                    <a:pt x="28916" y="310"/>
                  </a:cubicBezTo>
                  <a:cubicBezTo>
                    <a:pt x="27090" y="1109"/>
                    <a:pt x="25720" y="2661"/>
                    <a:pt x="24556" y="4281"/>
                  </a:cubicBezTo>
                  <a:cubicBezTo>
                    <a:pt x="22662" y="6906"/>
                    <a:pt x="21132" y="9828"/>
                    <a:pt x="20037" y="12909"/>
                  </a:cubicBezTo>
                  <a:cubicBezTo>
                    <a:pt x="20196" y="11700"/>
                    <a:pt x="20219" y="10513"/>
                    <a:pt x="20082" y="9326"/>
                  </a:cubicBezTo>
                  <a:cubicBezTo>
                    <a:pt x="19991" y="8413"/>
                    <a:pt x="19786" y="7500"/>
                    <a:pt x="19786" y="6587"/>
                  </a:cubicBezTo>
                  <a:cubicBezTo>
                    <a:pt x="19808" y="5674"/>
                    <a:pt x="20082" y="4715"/>
                    <a:pt x="20744" y="4099"/>
                  </a:cubicBezTo>
                  <a:cubicBezTo>
                    <a:pt x="21109" y="3779"/>
                    <a:pt x="21543" y="3574"/>
                    <a:pt x="21931" y="3277"/>
                  </a:cubicBezTo>
                  <a:cubicBezTo>
                    <a:pt x="22296" y="2980"/>
                    <a:pt x="22616" y="2524"/>
                    <a:pt x="22547" y="2044"/>
                  </a:cubicBezTo>
                  <a:cubicBezTo>
                    <a:pt x="22468" y="1992"/>
                    <a:pt x="22387" y="1969"/>
                    <a:pt x="22306" y="1969"/>
                  </a:cubicBezTo>
                  <a:cubicBezTo>
                    <a:pt x="21776" y="1969"/>
                    <a:pt x="21200" y="2926"/>
                    <a:pt x="20693" y="2926"/>
                  </a:cubicBezTo>
                  <a:cubicBezTo>
                    <a:pt x="20601" y="2926"/>
                    <a:pt x="20511" y="2895"/>
                    <a:pt x="20425" y="2820"/>
                  </a:cubicBezTo>
                  <a:cubicBezTo>
                    <a:pt x="20356" y="2752"/>
                    <a:pt x="20288" y="2661"/>
                    <a:pt x="20219" y="2569"/>
                  </a:cubicBezTo>
                  <a:cubicBezTo>
                    <a:pt x="20134" y="2490"/>
                    <a:pt x="20035" y="2455"/>
                    <a:pt x="19933" y="2455"/>
                  </a:cubicBezTo>
                  <a:cubicBezTo>
                    <a:pt x="19624" y="2455"/>
                    <a:pt x="19278" y="2763"/>
                    <a:pt x="19124" y="3072"/>
                  </a:cubicBezTo>
                  <a:cubicBezTo>
                    <a:pt x="18918" y="3482"/>
                    <a:pt x="18758" y="4030"/>
                    <a:pt x="18325" y="4190"/>
                  </a:cubicBezTo>
                  <a:cubicBezTo>
                    <a:pt x="18233" y="4223"/>
                    <a:pt x="18137" y="4236"/>
                    <a:pt x="18038" y="4236"/>
                  </a:cubicBezTo>
                  <a:cubicBezTo>
                    <a:pt x="17577" y="4236"/>
                    <a:pt x="17054" y="3945"/>
                    <a:pt x="16652" y="3945"/>
                  </a:cubicBezTo>
                  <a:cubicBezTo>
                    <a:pt x="16473" y="3945"/>
                    <a:pt x="16318" y="4002"/>
                    <a:pt x="16202" y="4167"/>
                  </a:cubicBezTo>
                  <a:cubicBezTo>
                    <a:pt x="16065" y="4350"/>
                    <a:pt x="16065" y="4578"/>
                    <a:pt x="15997" y="4783"/>
                  </a:cubicBezTo>
                  <a:cubicBezTo>
                    <a:pt x="15791" y="5423"/>
                    <a:pt x="15015" y="5605"/>
                    <a:pt x="14353" y="5719"/>
                  </a:cubicBezTo>
                  <a:cubicBezTo>
                    <a:pt x="14473" y="6130"/>
                    <a:pt x="14901" y="6336"/>
                    <a:pt x="15339" y="6336"/>
                  </a:cubicBezTo>
                  <a:cubicBezTo>
                    <a:pt x="15484" y="6336"/>
                    <a:pt x="15631" y="6313"/>
                    <a:pt x="15768" y="6267"/>
                  </a:cubicBezTo>
                  <a:cubicBezTo>
                    <a:pt x="16293" y="6107"/>
                    <a:pt x="16727" y="5696"/>
                    <a:pt x="17229" y="5423"/>
                  </a:cubicBezTo>
                  <a:cubicBezTo>
                    <a:pt x="17506" y="5271"/>
                    <a:pt x="17832" y="5169"/>
                    <a:pt x="18138" y="5169"/>
                  </a:cubicBezTo>
                  <a:cubicBezTo>
                    <a:pt x="18386" y="5169"/>
                    <a:pt x="18620" y="5236"/>
                    <a:pt x="18804" y="5400"/>
                  </a:cubicBezTo>
                  <a:cubicBezTo>
                    <a:pt x="19101" y="5674"/>
                    <a:pt x="19192" y="6062"/>
                    <a:pt x="19238" y="6450"/>
                  </a:cubicBezTo>
                  <a:cubicBezTo>
                    <a:pt x="19991" y="11311"/>
                    <a:pt x="19146" y="16356"/>
                    <a:pt x="17298" y="20898"/>
                  </a:cubicBezTo>
                  <a:cubicBezTo>
                    <a:pt x="16750" y="22290"/>
                    <a:pt x="16088" y="23614"/>
                    <a:pt x="15380" y="24915"/>
                  </a:cubicBezTo>
                  <a:cubicBezTo>
                    <a:pt x="16430" y="21925"/>
                    <a:pt x="16955" y="18753"/>
                    <a:pt x="16932" y="15603"/>
                  </a:cubicBezTo>
                  <a:cubicBezTo>
                    <a:pt x="16932" y="13480"/>
                    <a:pt x="16613" y="11220"/>
                    <a:pt x="15152" y="9668"/>
                  </a:cubicBezTo>
                  <a:cubicBezTo>
                    <a:pt x="14855" y="9349"/>
                    <a:pt x="14490" y="9052"/>
                    <a:pt x="14056" y="8960"/>
                  </a:cubicBezTo>
                  <a:cubicBezTo>
                    <a:pt x="13940" y="8931"/>
                    <a:pt x="13823" y="8918"/>
                    <a:pt x="13707" y="8918"/>
                  </a:cubicBezTo>
                  <a:cubicBezTo>
                    <a:pt x="12825" y="8918"/>
                    <a:pt x="12001" y="9716"/>
                    <a:pt x="11820" y="10604"/>
                  </a:cubicBezTo>
                  <a:cubicBezTo>
                    <a:pt x="11614" y="11608"/>
                    <a:pt x="12025" y="12658"/>
                    <a:pt x="12596" y="13526"/>
                  </a:cubicBezTo>
                  <a:cubicBezTo>
                    <a:pt x="13166" y="14393"/>
                    <a:pt x="13897" y="15146"/>
                    <a:pt x="14422" y="16013"/>
                  </a:cubicBezTo>
                  <a:cubicBezTo>
                    <a:pt x="15449" y="17725"/>
                    <a:pt x="15677" y="19802"/>
                    <a:pt x="15449" y="21765"/>
                  </a:cubicBezTo>
                  <a:cubicBezTo>
                    <a:pt x="15221" y="23637"/>
                    <a:pt x="14627" y="25417"/>
                    <a:pt x="14034" y="27198"/>
                  </a:cubicBezTo>
                  <a:cubicBezTo>
                    <a:pt x="12664" y="29343"/>
                    <a:pt x="11089" y="31398"/>
                    <a:pt x="9446" y="33338"/>
                  </a:cubicBezTo>
                  <a:cubicBezTo>
                    <a:pt x="8829" y="34068"/>
                    <a:pt x="8190" y="34776"/>
                    <a:pt x="7551" y="35461"/>
                  </a:cubicBezTo>
                  <a:cubicBezTo>
                    <a:pt x="8213" y="34091"/>
                    <a:pt x="8601" y="32607"/>
                    <a:pt x="8966" y="31147"/>
                  </a:cubicBezTo>
                  <a:cubicBezTo>
                    <a:pt x="9811" y="27746"/>
                    <a:pt x="10678" y="24322"/>
                    <a:pt x="10838" y="20807"/>
                  </a:cubicBezTo>
                  <a:cubicBezTo>
                    <a:pt x="10907" y="19437"/>
                    <a:pt x="10838" y="17954"/>
                    <a:pt x="9994" y="16881"/>
                  </a:cubicBezTo>
                  <a:cubicBezTo>
                    <a:pt x="9879" y="16744"/>
                    <a:pt x="9742" y="16607"/>
                    <a:pt x="9583" y="16561"/>
                  </a:cubicBezTo>
                  <a:cubicBezTo>
                    <a:pt x="9538" y="16550"/>
                    <a:pt x="9494" y="16545"/>
                    <a:pt x="9450" y="16545"/>
                  </a:cubicBezTo>
                  <a:cubicBezTo>
                    <a:pt x="9228" y="16545"/>
                    <a:pt x="9024" y="16679"/>
                    <a:pt x="8852" y="16812"/>
                  </a:cubicBezTo>
                  <a:cubicBezTo>
                    <a:pt x="8031" y="17520"/>
                    <a:pt x="7483" y="18501"/>
                    <a:pt x="7118" y="19506"/>
                  </a:cubicBezTo>
                  <a:cubicBezTo>
                    <a:pt x="6113" y="22176"/>
                    <a:pt x="6159" y="25098"/>
                    <a:pt x="6433" y="27928"/>
                  </a:cubicBezTo>
                  <a:cubicBezTo>
                    <a:pt x="6684" y="30667"/>
                    <a:pt x="7095" y="33384"/>
                    <a:pt x="6912" y="36100"/>
                  </a:cubicBezTo>
                  <a:cubicBezTo>
                    <a:pt x="4972" y="38086"/>
                    <a:pt x="2804" y="39866"/>
                    <a:pt x="338" y="41144"/>
                  </a:cubicBezTo>
                  <a:cubicBezTo>
                    <a:pt x="315" y="41138"/>
                    <a:pt x="293" y="41135"/>
                    <a:pt x="273" y="41135"/>
                  </a:cubicBezTo>
                  <a:cubicBezTo>
                    <a:pt x="1" y="41135"/>
                    <a:pt x="41" y="41677"/>
                    <a:pt x="338" y="41783"/>
                  </a:cubicBezTo>
                  <a:cubicBezTo>
                    <a:pt x="402" y="41806"/>
                    <a:pt x="467" y="41816"/>
                    <a:pt x="532" y="41816"/>
                  </a:cubicBezTo>
                  <a:cubicBezTo>
                    <a:pt x="792" y="41816"/>
                    <a:pt x="1055" y="41655"/>
                    <a:pt x="1274" y="41509"/>
                  </a:cubicBezTo>
                  <a:cubicBezTo>
                    <a:pt x="3488" y="40026"/>
                    <a:pt x="5543" y="38337"/>
                    <a:pt x="7460" y="36465"/>
                  </a:cubicBezTo>
                  <a:cubicBezTo>
                    <a:pt x="7648" y="36470"/>
                    <a:pt x="7836" y="36472"/>
                    <a:pt x="8024" y="36472"/>
                  </a:cubicBezTo>
                  <a:cubicBezTo>
                    <a:pt x="12339" y="36472"/>
                    <a:pt x="16707" y="35223"/>
                    <a:pt x="20425" y="32927"/>
                  </a:cubicBezTo>
                  <a:cubicBezTo>
                    <a:pt x="21771" y="32082"/>
                    <a:pt x="23141" y="31010"/>
                    <a:pt x="23552" y="29480"/>
                  </a:cubicBezTo>
                  <a:cubicBezTo>
                    <a:pt x="23643" y="29184"/>
                    <a:pt x="23689" y="28841"/>
                    <a:pt x="23575" y="28545"/>
                  </a:cubicBezTo>
                  <a:cubicBezTo>
                    <a:pt x="23415" y="28111"/>
                    <a:pt x="22913" y="27837"/>
                    <a:pt x="22456" y="27814"/>
                  </a:cubicBezTo>
                  <a:cubicBezTo>
                    <a:pt x="22429" y="27813"/>
                    <a:pt x="22402" y="27812"/>
                    <a:pt x="22374" y="27812"/>
                  </a:cubicBezTo>
                  <a:cubicBezTo>
                    <a:pt x="21925" y="27812"/>
                    <a:pt x="21496" y="27986"/>
                    <a:pt x="21087" y="28179"/>
                  </a:cubicBezTo>
                  <a:cubicBezTo>
                    <a:pt x="19420" y="28955"/>
                    <a:pt x="18028" y="30211"/>
                    <a:pt x="16522" y="31261"/>
                  </a:cubicBezTo>
                  <a:cubicBezTo>
                    <a:pt x="14102" y="32950"/>
                    <a:pt x="11386" y="34160"/>
                    <a:pt x="8647" y="35278"/>
                  </a:cubicBezTo>
                  <a:cubicBezTo>
                    <a:pt x="10770" y="33041"/>
                    <a:pt x="12687" y="30599"/>
                    <a:pt x="14330" y="27997"/>
                  </a:cubicBezTo>
                  <a:cubicBezTo>
                    <a:pt x="14516" y="28096"/>
                    <a:pt x="14742" y="28134"/>
                    <a:pt x="14979" y="28134"/>
                  </a:cubicBezTo>
                  <a:cubicBezTo>
                    <a:pt x="15179" y="28134"/>
                    <a:pt x="15387" y="28107"/>
                    <a:pt x="15586" y="28065"/>
                  </a:cubicBezTo>
                  <a:cubicBezTo>
                    <a:pt x="18553" y="27563"/>
                    <a:pt x="21178" y="25874"/>
                    <a:pt x="23392" y="23843"/>
                  </a:cubicBezTo>
                  <a:cubicBezTo>
                    <a:pt x="25218" y="22176"/>
                    <a:pt x="26861" y="20168"/>
                    <a:pt x="27455" y="17771"/>
                  </a:cubicBezTo>
                  <a:cubicBezTo>
                    <a:pt x="27592" y="17109"/>
                    <a:pt x="27660" y="16333"/>
                    <a:pt x="27227" y="15808"/>
                  </a:cubicBezTo>
                  <a:cubicBezTo>
                    <a:pt x="26936" y="15457"/>
                    <a:pt x="26498" y="15299"/>
                    <a:pt x="26042" y="15299"/>
                  </a:cubicBezTo>
                  <a:cubicBezTo>
                    <a:pt x="25638" y="15299"/>
                    <a:pt x="25219" y="15423"/>
                    <a:pt x="24876" y="15648"/>
                  </a:cubicBezTo>
                  <a:cubicBezTo>
                    <a:pt x="24168" y="16128"/>
                    <a:pt x="23734" y="16927"/>
                    <a:pt x="23323" y="17680"/>
                  </a:cubicBezTo>
                  <a:cubicBezTo>
                    <a:pt x="22022" y="20099"/>
                    <a:pt x="20607" y="22519"/>
                    <a:pt x="18599" y="24390"/>
                  </a:cubicBezTo>
                  <a:cubicBezTo>
                    <a:pt x="17480" y="25417"/>
                    <a:pt x="16202" y="26285"/>
                    <a:pt x="14878" y="27084"/>
                  </a:cubicBezTo>
                  <a:cubicBezTo>
                    <a:pt x="16864" y="23706"/>
                    <a:pt x="18393" y="20099"/>
                    <a:pt x="19375" y="16310"/>
                  </a:cubicBezTo>
                  <a:cubicBezTo>
                    <a:pt x="19420" y="16105"/>
                    <a:pt x="19489" y="15922"/>
                    <a:pt x="19534" y="15717"/>
                  </a:cubicBezTo>
                  <a:cubicBezTo>
                    <a:pt x="21292" y="13731"/>
                    <a:pt x="23232" y="11791"/>
                    <a:pt x="25286" y="10033"/>
                  </a:cubicBezTo>
                  <a:cubicBezTo>
                    <a:pt x="27592" y="8070"/>
                    <a:pt x="30125" y="6199"/>
                    <a:pt x="31563" y="3551"/>
                  </a:cubicBezTo>
                  <a:cubicBezTo>
                    <a:pt x="32088" y="2592"/>
                    <a:pt x="32408" y="1291"/>
                    <a:pt x="31655" y="515"/>
                  </a:cubicBezTo>
                  <a:cubicBezTo>
                    <a:pt x="31310" y="146"/>
                    <a:pt x="30822" y="1"/>
                    <a:pt x="303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913" name="Google Shape;913;p42"/>
          <p:cNvCxnSpPr/>
          <p:nvPr/>
        </p:nvCxnSpPr>
        <p:spPr>
          <a:xfrm>
            <a:off x="3448166" y="1802475"/>
            <a:ext cx="4624500" cy="0"/>
          </a:xfrm>
          <a:prstGeom prst="straightConnector1">
            <a:avLst/>
          </a:prstGeom>
          <a:noFill/>
          <a:ln w="9525" cap="flat" cmpd="sng">
            <a:solidFill>
              <a:schemeClr val="dk1"/>
            </a:solidFill>
            <a:prstDash val="solid"/>
            <a:round/>
            <a:headEnd type="none" w="med" len="med"/>
            <a:tailEnd type="none" w="med" len="med"/>
          </a:ln>
        </p:spPr>
      </p:cxnSp>
      <p:grpSp>
        <p:nvGrpSpPr>
          <p:cNvPr id="914" name="Google Shape;914;p42"/>
          <p:cNvGrpSpPr/>
          <p:nvPr/>
        </p:nvGrpSpPr>
        <p:grpSpPr>
          <a:xfrm flipH="1">
            <a:off x="897511" y="2613788"/>
            <a:ext cx="2884252" cy="2655138"/>
            <a:chOff x="-2942989" y="3410888"/>
            <a:chExt cx="2884252" cy="2655138"/>
          </a:xfrm>
        </p:grpSpPr>
        <p:sp>
          <p:nvSpPr>
            <p:cNvPr id="915" name="Google Shape;915;p42"/>
            <p:cNvSpPr/>
            <p:nvPr/>
          </p:nvSpPr>
          <p:spPr>
            <a:xfrm>
              <a:off x="-2489557" y="4397904"/>
              <a:ext cx="1774699" cy="1668122"/>
            </a:xfrm>
            <a:custGeom>
              <a:avLst/>
              <a:gdLst/>
              <a:ahLst/>
              <a:cxnLst/>
              <a:rect l="l" t="t" r="r" b="b"/>
              <a:pathLst>
                <a:path w="72069" h="67741" extrusionOk="0">
                  <a:moveTo>
                    <a:pt x="8143" y="0"/>
                  </a:moveTo>
                  <a:cubicBezTo>
                    <a:pt x="5254" y="6362"/>
                    <a:pt x="2540" y="12782"/>
                    <a:pt x="1" y="19290"/>
                  </a:cubicBezTo>
                  <a:cubicBezTo>
                    <a:pt x="3080" y="20837"/>
                    <a:pt x="6275" y="22209"/>
                    <a:pt x="9485" y="23537"/>
                  </a:cubicBezTo>
                  <a:cubicBezTo>
                    <a:pt x="4597" y="36246"/>
                    <a:pt x="1431" y="49612"/>
                    <a:pt x="74" y="63153"/>
                  </a:cubicBezTo>
                  <a:lnTo>
                    <a:pt x="45" y="63269"/>
                  </a:lnTo>
                  <a:cubicBezTo>
                    <a:pt x="1737" y="63766"/>
                    <a:pt x="3415" y="64408"/>
                    <a:pt x="5108" y="64933"/>
                  </a:cubicBezTo>
                  <a:cubicBezTo>
                    <a:pt x="12248" y="67204"/>
                    <a:pt x="19802" y="67740"/>
                    <a:pt x="27319" y="67740"/>
                  </a:cubicBezTo>
                  <a:cubicBezTo>
                    <a:pt x="28496" y="67740"/>
                    <a:pt x="29673" y="67727"/>
                    <a:pt x="30847" y="67705"/>
                  </a:cubicBezTo>
                  <a:cubicBezTo>
                    <a:pt x="43673" y="67486"/>
                    <a:pt x="56572" y="66290"/>
                    <a:pt x="68902" y="62788"/>
                  </a:cubicBezTo>
                  <a:cubicBezTo>
                    <a:pt x="68654" y="52297"/>
                    <a:pt x="67968" y="41805"/>
                    <a:pt x="66830" y="31372"/>
                  </a:cubicBezTo>
                  <a:cubicBezTo>
                    <a:pt x="68552" y="31358"/>
                    <a:pt x="70288" y="31285"/>
                    <a:pt x="71995" y="31153"/>
                  </a:cubicBezTo>
                  <a:cubicBezTo>
                    <a:pt x="70434" y="24003"/>
                    <a:pt x="71135" y="16518"/>
                    <a:pt x="72068" y="9164"/>
                  </a:cubicBezTo>
                  <a:cubicBezTo>
                    <a:pt x="65386" y="8682"/>
                    <a:pt x="58732" y="7602"/>
                    <a:pt x="52370" y="5501"/>
                  </a:cubicBezTo>
                  <a:cubicBezTo>
                    <a:pt x="51845" y="5297"/>
                    <a:pt x="51363" y="4991"/>
                    <a:pt x="50925" y="4597"/>
                  </a:cubicBezTo>
                  <a:cubicBezTo>
                    <a:pt x="47467" y="7340"/>
                    <a:pt x="43790" y="9791"/>
                    <a:pt x="39938" y="11922"/>
                  </a:cubicBezTo>
                  <a:cubicBezTo>
                    <a:pt x="39788" y="12003"/>
                    <a:pt x="39625" y="12098"/>
                    <a:pt x="39461" y="12098"/>
                  </a:cubicBezTo>
                  <a:cubicBezTo>
                    <a:pt x="39450" y="12098"/>
                    <a:pt x="39439" y="12098"/>
                    <a:pt x="39427" y="12097"/>
                  </a:cubicBezTo>
                  <a:cubicBezTo>
                    <a:pt x="39179" y="12097"/>
                    <a:pt x="38975" y="11922"/>
                    <a:pt x="38800" y="11746"/>
                  </a:cubicBezTo>
                  <a:cubicBezTo>
                    <a:pt x="36275" y="9339"/>
                    <a:pt x="34116" y="6537"/>
                    <a:pt x="32409" y="3488"/>
                  </a:cubicBezTo>
                  <a:cubicBezTo>
                    <a:pt x="32304" y="3500"/>
                    <a:pt x="32196" y="3504"/>
                    <a:pt x="32089" y="3504"/>
                  </a:cubicBezTo>
                  <a:cubicBezTo>
                    <a:pt x="31941" y="3504"/>
                    <a:pt x="31793" y="3496"/>
                    <a:pt x="31650" y="3488"/>
                  </a:cubicBezTo>
                  <a:cubicBezTo>
                    <a:pt x="23741" y="2904"/>
                    <a:pt x="15906" y="1620"/>
                    <a:pt x="8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42"/>
            <p:cNvSpPr/>
            <p:nvPr/>
          </p:nvSpPr>
          <p:spPr>
            <a:xfrm>
              <a:off x="-2019922" y="4395737"/>
              <a:ext cx="980937" cy="868130"/>
            </a:xfrm>
            <a:custGeom>
              <a:avLst/>
              <a:gdLst/>
              <a:ahLst/>
              <a:cxnLst/>
              <a:rect l="l" t="t" r="r" b="b"/>
              <a:pathLst>
                <a:path w="39835" h="35254" extrusionOk="0">
                  <a:moveTo>
                    <a:pt x="29387" y="1"/>
                  </a:moveTo>
                  <a:cubicBezTo>
                    <a:pt x="29460" y="395"/>
                    <a:pt x="29548" y="774"/>
                    <a:pt x="29665" y="1139"/>
                  </a:cubicBezTo>
                  <a:cubicBezTo>
                    <a:pt x="31240" y="1941"/>
                    <a:pt x="32889" y="2875"/>
                    <a:pt x="34027" y="4261"/>
                  </a:cubicBezTo>
                  <a:cubicBezTo>
                    <a:pt x="35341" y="5852"/>
                    <a:pt x="35910" y="7968"/>
                    <a:pt x="36231" y="9427"/>
                  </a:cubicBezTo>
                  <a:cubicBezTo>
                    <a:pt x="36844" y="12243"/>
                    <a:pt x="37033" y="15118"/>
                    <a:pt x="36800" y="17978"/>
                  </a:cubicBezTo>
                  <a:cubicBezTo>
                    <a:pt x="36785" y="18226"/>
                    <a:pt x="36960" y="18444"/>
                    <a:pt x="37208" y="18459"/>
                  </a:cubicBezTo>
                  <a:cubicBezTo>
                    <a:pt x="37223" y="18459"/>
                    <a:pt x="37238" y="18474"/>
                    <a:pt x="37252" y="18474"/>
                  </a:cubicBezTo>
                  <a:cubicBezTo>
                    <a:pt x="37486" y="18474"/>
                    <a:pt x="37675" y="18284"/>
                    <a:pt x="37690" y="18051"/>
                  </a:cubicBezTo>
                  <a:cubicBezTo>
                    <a:pt x="37923" y="15103"/>
                    <a:pt x="37734" y="12141"/>
                    <a:pt x="37106" y="9237"/>
                  </a:cubicBezTo>
                  <a:cubicBezTo>
                    <a:pt x="36771" y="7690"/>
                    <a:pt x="36158" y="5429"/>
                    <a:pt x="34713" y="3692"/>
                  </a:cubicBezTo>
                  <a:cubicBezTo>
                    <a:pt x="33283" y="1956"/>
                    <a:pt x="31226" y="920"/>
                    <a:pt x="29387" y="1"/>
                  </a:cubicBezTo>
                  <a:close/>
                  <a:moveTo>
                    <a:pt x="14913" y="468"/>
                  </a:moveTo>
                  <a:lnTo>
                    <a:pt x="14913" y="468"/>
                  </a:lnTo>
                  <a:cubicBezTo>
                    <a:pt x="12855" y="1139"/>
                    <a:pt x="10885" y="2437"/>
                    <a:pt x="9193" y="4247"/>
                  </a:cubicBezTo>
                  <a:cubicBezTo>
                    <a:pt x="7763" y="5779"/>
                    <a:pt x="6522" y="7632"/>
                    <a:pt x="5282" y="10098"/>
                  </a:cubicBezTo>
                  <a:cubicBezTo>
                    <a:pt x="3779" y="13075"/>
                    <a:pt x="2991" y="15614"/>
                    <a:pt x="2802" y="18007"/>
                  </a:cubicBezTo>
                  <a:cubicBezTo>
                    <a:pt x="1211" y="18269"/>
                    <a:pt x="0" y="19641"/>
                    <a:pt x="0" y="21304"/>
                  </a:cubicBezTo>
                  <a:cubicBezTo>
                    <a:pt x="0" y="23143"/>
                    <a:pt x="1503" y="24646"/>
                    <a:pt x="3356" y="24646"/>
                  </a:cubicBezTo>
                  <a:cubicBezTo>
                    <a:pt x="5195" y="24646"/>
                    <a:pt x="6698" y="23143"/>
                    <a:pt x="6698" y="21304"/>
                  </a:cubicBezTo>
                  <a:cubicBezTo>
                    <a:pt x="6698" y="19568"/>
                    <a:pt x="5384" y="18153"/>
                    <a:pt x="3706" y="17978"/>
                  </a:cubicBezTo>
                  <a:cubicBezTo>
                    <a:pt x="3896" y="15730"/>
                    <a:pt x="4655" y="13323"/>
                    <a:pt x="6085" y="10492"/>
                  </a:cubicBezTo>
                  <a:cubicBezTo>
                    <a:pt x="7281" y="8114"/>
                    <a:pt x="8478" y="6319"/>
                    <a:pt x="9849" y="4860"/>
                  </a:cubicBezTo>
                  <a:cubicBezTo>
                    <a:pt x="11323" y="3284"/>
                    <a:pt x="13001" y="2131"/>
                    <a:pt x="14752" y="1474"/>
                  </a:cubicBezTo>
                  <a:cubicBezTo>
                    <a:pt x="14810" y="1139"/>
                    <a:pt x="14869" y="803"/>
                    <a:pt x="14913" y="468"/>
                  </a:cubicBezTo>
                  <a:close/>
                  <a:moveTo>
                    <a:pt x="32119" y="22752"/>
                  </a:moveTo>
                  <a:cubicBezTo>
                    <a:pt x="32058" y="22752"/>
                    <a:pt x="32000" y="22791"/>
                    <a:pt x="31970" y="22851"/>
                  </a:cubicBezTo>
                  <a:cubicBezTo>
                    <a:pt x="30744" y="25142"/>
                    <a:pt x="29840" y="27608"/>
                    <a:pt x="29285" y="30162"/>
                  </a:cubicBezTo>
                  <a:cubicBezTo>
                    <a:pt x="29125" y="30906"/>
                    <a:pt x="28964" y="31752"/>
                    <a:pt x="29212" y="32569"/>
                  </a:cubicBezTo>
                  <a:cubicBezTo>
                    <a:pt x="29446" y="33386"/>
                    <a:pt x="30088" y="34145"/>
                    <a:pt x="31080" y="34743"/>
                  </a:cubicBezTo>
                  <a:cubicBezTo>
                    <a:pt x="31109" y="34758"/>
                    <a:pt x="31138" y="34772"/>
                    <a:pt x="31168" y="34772"/>
                  </a:cubicBezTo>
                  <a:cubicBezTo>
                    <a:pt x="31226" y="34772"/>
                    <a:pt x="31284" y="34743"/>
                    <a:pt x="31328" y="34685"/>
                  </a:cubicBezTo>
                  <a:cubicBezTo>
                    <a:pt x="31372" y="34597"/>
                    <a:pt x="31343" y="34495"/>
                    <a:pt x="31270" y="34437"/>
                  </a:cubicBezTo>
                  <a:cubicBezTo>
                    <a:pt x="30628" y="34057"/>
                    <a:pt x="29825" y="33401"/>
                    <a:pt x="29548" y="32467"/>
                  </a:cubicBezTo>
                  <a:cubicBezTo>
                    <a:pt x="29329" y="31737"/>
                    <a:pt x="29475" y="30935"/>
                    <a:pt x="29635" y="30234"/>
                  </a:cubicBezTo>
                  <a:cubicBezTo>
                    <a:pt x="30190" y="27710"/>
                    <a:pt x="31080" y="25288"/>
                    <a:pt x="32276" y="23012"/>
                  </a:cubicBezTo>
                  <a:cubicBezTo>
                    <a:pt x="32335" y="22924"/>
                    <a:pt x="32291" y="22822"/>
                    <a:pt x="32204" y="22778"/>
                  </a:cubicBezTo>
                  <a:cubicBezTo>
                    <a:pt x="32176" y="22760"/>
                    <a:pt x="32147" y="22752"/>
                    <a:pt x="32119" y="22752"/>
                  </a:cubicBezTo>
                  <a:close/>
                  <a:moveTo>
                    <a:pt x="39660" y="23581"/>
                  </a:moveTo>
                  <a:cubicBezTo>
                    <a:pt x="39572" y="23581"/>
                    <a:pt x="39485" y="23654"/>
                    <a:pt x="39485" y="23756"/>
                  </a:cubicBezTo>
                  <a:cubicBezTo>
                    <a:pt x="39441" y="26353"/>
                    <a:pt x="39164" y="28965"/>
                    <a:pt x="38668" y="31504"/>
                  </a:cubicBezTo>
                  <a:cubicBezTo>
                    <a:pt x="38492" y="32423"/>
                    <a:pt x="38274" y="33357"/>
                    <a:pt x="37632" y="33999"/>
                  </a:cubicBezTo>
                  <a:cubicBezTo>
                    <a:pt x="36862" y="34756"/>
                    <a:pt x="35684" y="34894"/>
                    <a:pt x="34651" y="34894"/>
                  </a:cubicBezTo>
                  <a:cubicBezTo>
                    <a:pt x="34528" y="34894"/>
                    <a:pt x="34408" y="34892"/>
                    <a:pt x="34290" y="34889"/>
                  </a:cubicBezTo>
                  <a:cubicBezTo>
                    <a:pt x="34203" y="34889"/>
                    <a:pt x="34115" y="34962"/>
                    <a:pt x="34115" y="35064"/>
                  </a:cubicBezTo>
                  <a:cubicBezTo>
                    <a:pt x="34115" y="35166"/>
                    <a:pt x="34188" y="35239"/>
                    <a:pt x="34290" y="35239"/>
                  </a:cubicBezTo>
                  <a:cubicBezTo>
                    <a:pt x="34421" y="35254"/>
                    <a:pt x="34553" y="35254"/>
                    <a:pt x="34684" y="35254"/>
                  </a:cubicBezTo>
                  <a:cubicBezTo>
                    <a:pt x="35778" y="35254"/>
                    <a:pt x="37033" y="35094"/>
                    <a:pt x="37880" y="34247"/>
                  </a:cubicBezTo>
                  <a:cubicBezTo>
                    <a:pt x="38595" y="33547"/>
                    <a:pt x="38843" y="32496"/>
                    <a:pt x="39018" y="31577"/>
                  </a:cubicBezTo>
                  <a:cubicBezTo>
                    <a:pt x="39528" y="29009"/>
                    <a:pt x="39806" y="26382"/>
                    <a:pt x="39835" y="23756"/>
                  </a:cubicBezTo>
                  <a:cubicBezTo>
                    <a:pt x="39835" y="23668"/>
                    <a:pt x="39762" y="23581"/>
                    <a:pt x="39660" y="2358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42"/>
            <p:cNvSpPr/>
            <p:nvPr/>
          </p:nvSpPr>
          <p:spPr>
            <a:xfrm>
              <a:off x="-2942989" y="3442333"/>
              <a:ext cx="2884252" cy="1722765"/>
            </a:xfrm>
            <a:custGeom>
              <a:avLst/>
              <a:gdLst/>
              <a:ahLst/>
              <a:cxnLst/>
              <a:rect l="l" t="t" r="r" b="b"/>
              <a:pathLst>
                <a:path w="117127" h="69960" extrusionOk="0">
                  <a:moveTo>
                    <a:pt x="55915" y="9015"/>
                  </a:moveTo>
                  <a:cubicBezTo>
                    <a:pt x="54578" y="9015"/>
                    <a:pt x="53249" y="9236"/>
                    <a:pt x="52005" y="9725"/>
                  </a:cubicBezTo>
                  <a:cubicBezTo>
                    <a:pt x="49801" y="10571"/>
                    <a:pt x="47904" y="12279"/>
                    <a:pt x="47073" y="14482"/>
                  </a:cubicBezTo>
                  <a:cubicBezTo>
                    <a:pt x="46577" y="15781"/>
                    <a:pt x="46460" y="17196"/>
                    <a:pt x="46241" y="18568"/>
                  </a:cubicBezTo>
                  <a:cubicBezTo>
                    <a:pt x="45891" y="20815"/>
                    <a:pt x="45263" y="23018"/>
                    <a:pt x="44899" y="25265"/>
                  </a:cubicBezTo>
                  <a:cubicBezTo>
                    <a:pt x="44826" y="25674"/>
                    <a:pt x="44767" y="26097"/>
                    <a:pt x="44723" y="26506"/>
                  </a:cubicBezTo>
                  <a:cubicBezTo>
                    <a:pt x="44432" y="29190"/>
                    <a:pt x="44723" y="32065"/>
                    <a:pt x="46285" y="34268"/>
                  </a:cubicBezTo>
                  <a:cubicBezTo>
                    <a:pt x="47394" y="35815"/>
                    <a:pt x="49072" y="36909"/>
                    <a:pt x="50866" y="37537"/>
                  </a:cubicBezTo>
                  <a:cubicBezTo>
                    <a:pt x="51406" y="37726"/>
                    <a:pt x="51961" y="37887"/>
                    <a:pt x="52501" y="37989"/>
                  </a:cubicBezTo>
                  <a:cubicBezTo>
                    <a:pt x="52442" y="38996"/>
                    <a:pt x="52296" y="39988"/>
                    <a:pt x="52063" y="40966"/>
                  </a:cubicBezTo>
                  <a:cubicBezTo>
                    <a:pt x="51975" y="41345"/>
                    <a:pt x="51859" y="41739"/>
                    <a:pt x="51567" y="42002"/>
                  </a:cubicBezTo>
                  <a:cubicBezTo>
                    <a:pt x="51363" y="42177"/>
                    <a:pt x="51100" y="42264"/>
                    <a:pt x="50823" y="42294"/>
                  </a:cubicBezTo>
                  <a:cubicBezTo>
                    <a:pt x="52530" y="45343"/>
                    <a:pt x="54689" y="48145"/>
                    <a:pt x="57214" y="50552"/>
                  </a:cubicBezTo>
                  <a:cubicBezTo>
                    <a:pt x="57389" y="50728"/>
                    <a:pt x="57593" y="50903"/>
                    <a:pt x="57841" y="50903"/>
                  </a:cubicBezTo>
                  <a:cubicBezTo>
                    <a:pt x="57853" y="50904"/>
                    <a:pt x="57864" y="50904"/>
                    <a:pt x="57875" y="50904"/>
                  </a:cubicBezTo>
                  <a:cubicBezTo>
                    <a:pt x="58039" y="50904"/>
                    <a:pt x="58202" y="50809"/>
                    <a:pt x="58352" y="50728"/>
                  </a:cubicBezTo>
                  <a:cubicBezTo>
                    <a:pt x="62204" y="48597"/>
                    <a:pt x="65881" y="46146"/>
                    <a:pt x="69339" y="43403"/>
                  </a:cubicBezTo>
                  <a:cubicBezTo>
                    <a:pt x="68449" y="42615"/>
                    <a:pt x="67749" y="41520"/>
                    <a:pt x="67326" y="40353"/>
                  </a:cubicBezTo>
                  <a:cubicBezTo>
                    <a:pt x="66684" y="38617"/>
                    <a:pt x="66582" y="36720"/>
                    <a:pt x="66611" y="34867"/>
                  </a:cubicBezTo>
                  <a:cubicBezTo>
                    <a:pt x="66611" y="34662"/>
                    <a:pt x="66611" y="34473"/>
                    <a:pt x="66625" y="34268"/>
                  </a:cubicBezTo>
                  <a:cubicBezTo>
                    <a:pt x="66771" y="28242"/>
                    <a:pt x="67968" y="22099"/>
                    <a:pt x="66246" y="16335"/>
                  </a:cubicBezTo>
                  <a:cubicBezTo>
                    <a:pt x="65779" y="14774"/>
                    <a:pt x="65079" y="13242"/>
                    <a:pt x="63955" y="12060"/>
                  </a:cubicBezTo>
                  <a:cubicBezTo>
                    <a:pt x="62642" y="10659"/>
                    <a:pt x="60818" y="9813"/>
                    <a:pt x="58936" y="9375"/>
                  </a:cubicBezTo>
                  <a:cubicBezTo>
                    <a:pt x="57947" y="9142"/>
                    <a:pt x="56929" y="9015"/>
                    <a:pt x="55915" y="9015"/>
                  </a:cubicBezTo>
                  <a:close/>
                  <a:moveTo>
                    <a:pt x="26833" y="0"/>
                  </a:moveTo>
                  <a:cubicBezTo>
                    <a:pt x="26766" y="0"/>
                    <a:pt x="26698" y="3"/>
                    <a:pt x="26630" y="7"/>
                  </a:cubicBezTo>
                  <a:cubicBezTo>
                    <a:pt x="25973" y="51"/>
                    <a:pt x="25331" y="124"/>
                    <a:pt x="24675" y="211"/>
                  </a:cubicBezTo>
                  <a:lnTo>
                    <a:pt x="24675" y="314"/>
                  </a:lnTo>
                  <a:cubicBezTo>
                    <a:pt x="23361" y="328"/>
                    <a:pt x="22063" y="1496"/>
                    <a:pt x="20968" y="2429"/>
                  </a:cubicBezTo>
                  <a:cubicBezTo>
                    <a:pt x="19553" y="3655"/>
                    <a:pt x="17919" y="4618"/>
                    <a:pt x="16460" y="5800"/>
                  </a:cubicBezTo>
                  <a:cubicBezTo>
                    <a:pt x="13950" y="7814"/>
                    <a:pt x="11995" y="10426"/>
                    <a:pt x="10200" y="13096"/>
                  </a:cubicBezTo>
                  <a:cubicBezTo>
                    <a:pt x="7427" y="17254"/>
                    <a:pt x="5020" y="21647"/>
                    <a:pt x="3065" y="26257"/>
                  </a:cubicBezTo>
                  <a:cubicBezTo>
                    <a:pt x="1810" y="29234"/>
                    <a:pt x="745" y="32313"/>
                    <a:pt x="380" y="35523"/>
                  </a:cubicBezTo>
                  <a:cubicBezTo>
                    <a:pt x="0" y="38733"/>
                    <a:pt x="365" y="42089"/>
                    <a:pt x="1839" y="44964"/>
                  </a:cubicBezTo>
                  <a:cubicBezTo>
                    <a:pt x="3240" y="47693"/>
                    <a:pt x="5545" y="49838"/>
                    <a:pt x="7982" y="51705"/>
                  </a:cubicBezTo>
                  <a:cubicBezTo>
                    <a:pt x="11236" y="54200"/>
                    <a:pt x="14752" y="56258"/>
                    <a:pt x="18415" y="58096"/>
                  </a:cubicBezTo>
                  <a:cubicBezTo>
                    <a:pt x="20954" y="51588"/>
                    <a:pt x="23668" y="45168"/>
                    <a:pt x="26557" y="38806"/>
                  </a:cubicBezTo>
                  <a:cubicBezTo>
                    <a:pt x="25565" y="38602"/>
                    <a:pt x="24572" y="38398"/>
                    <a:pt x="23580" y="38179"/>
                  </a:cubicBezTo>
                  <a:cubicBezTo>
                    <a:pt x="22136" y="37858"/>
                    <a:pt x="20662" y="37522"/>
                    <a:pt x="19363" y="36822"/>
                  </a:cubicBezTo>
                  <a:cubicBezTo>
                    <a:pt x="18065" y="36107"/>
                    <a:pt x="16927" y="34969"/>
                    <a:pt x="16547" y="33539"/>
                  </a:cubicBezTo>
                  <a:cubicBezTo>
                    <a:pt x="16168" y="32080"/>
                    <a:pt x="16606" y="30562"/>
                    <a:pt x="17029" y="29117"/>
                  </a:cubicBezTo>
                  <a:cubicBezTo>
                    <a:pt x="18780" y="23222"/>
                    <a:pt x="20414" y="17284"/>
                    <a:pt x="21931" y="11330"/>
                  </a:cubicBezTo>
                  <a:cubicBezTo>
                    <a:pt x="22559" y="11243"/>
                    <a:pt x="23172" y="11038"/>
                    <a:pt x="23712" y="10688"/>
                  </a:cubicBezTo>
                  <a:cubicBezTo>
                    <a:pt x="24033" y="10469"/>
                    <a:pt x="24354" y="10207"/>
                    <a:pt x="24485" y="9842"/>
                  </a:cubicBezTo>
                  <a:cubicBezTo>
                    <a:pt x="24602" y="9565"/>
                    <a:pt x="24616" y="9273"/>
                    <a:pt x="24689" y="8981"/>
                  </a:cubicBezTo>
                  <a:cubicBezTo>
                    <a:pt x="25092" y="9411"/>
                    <a:pt x="25693" y="9643"/>
                    <a:pt x="26298" y="9643"/>
                  </a:cubicBezTo>
                  <a:cubicBezTo>
                    <a:pt x="26350" y="9643"/>
                    <a:pt x="26403" y="9641"/>
                    <a:pt x="26455" y="9638"/>
                  </a:cubicBezTo>
                  <a:cubicBezTo>
                    <a:pt x="26455" y="10119"/>
                    <a:pt x="26820" y="10601"/>
                    <a:pt x="27301" y="10688"/>
                  </a:cubicBezTo>
                  <a:cubicBezTo>
                    <a:pt x="27368" y="10700"/>
                    <a:pt x="27434" y="10706"/>
                    <a:pt x="27500" y="10706"/>
                  </a:cubicBezTo>
                  <a:cubicBezTo>
                    <a:pt x="28080" y="10706"/>
                    <a:pt x="28617" y="10276"/>
                    <a:pt x="29154" y="9988"/>
                  </a:cubicBezTo>
                  <a:cubicBezTo>
                    <a:pt x="29607" y="9740"/>
                    <a:pt x="30103" y="9579"/>
                    <a:pt x="30570" y="9346"/>
                  </a:cubicBezTo>
                  <a:cubicBezTo>
                    <a:pt x="30920" y="9156"/>
                    <a:pt x="31270" y="8879"/>
                    <a:pt x="31343" y="8485"/>
                  </a:cubicBezTo>
                  <a:cubicBezTo>
                    <a:pt x="31401" y="8149"/>
                    <a:pt x="31241" y="7799"/>
                    <a:pt x="30949" y="7639"/>
                  </a:cubicBezTo>
                  <a:cubicBezTo>
                    <a:pt x="31124" y="7522"/>
                    <a:pt x="31285" y="7391"/>
                    <a:pt x="31416" y="7245"/>
                  </a:cubicBezTo>
                  <a:cubicBezTo>
                    <a:pt x="31722" y="7142"/>
                    <a:pt x="32014" y="6982"/>
                    <a:pt x="32218" y="6748"/>
                  </a:cubicBezTo>
                  <a:cubicBezTo>
                    <a:pt x="32700" y="6194"/>
                    <a:pt x="32627" y="5348"/>
                    <a:pt x="32408" y="4647"/>
                  </a:cubicBezTo>
                  <a:cubicBezTo>
                    <a:pt x="32058" y="3480"/>
                    <a:pt x="31387" y="2429"/>
                    <a:pt x="31095" y="1247"/>
                  </a:cubicBezTo>
                  <a:cubicBezTo>
                    <a:pt x="31051" y="1087"/>
                    <a:pt x="30993" y="897"/>
                    <a:pt x="30847" y="824"/>
                  </a:cubicBezTo>
                  <a:cubicBezTo>
                    <a:pt x="30803" y="798"/>
                    <a:pt x="30749" y="793"/>
                    <a:pt x="30693" y="793"/>
                  </a:cubicBezTo>
                  <a:cubicBezTo>
                    <a:pt x="30657" y="793"/>
                    <a:pt x="30619" y="795"/>
                    <a:pt x="30584" y="795"/>
                  </a:cubicBezTo>
                  <a:cubicBezTo>
                    <a:pt x="30278" y="824"/>
                    <a:pt x="29986" y="883"/>
                    <a:pt x="29694" y="970"/>
                  </a:cubicBezTo>
                  <a:cubicBezTo>
                    <a:pt x="29475" y="620"/>
                    <a:pt x="29213" y="299"/>
                    <a:pt x="28819" y="226"/>
                  </a:cubicBezTo>
                  <a:cubicBezTo>
                    <a:pt x="28755" y="213"/>
                    <a:pt x="28692" y="207"/>
                    <a:pt x="28629" y="207"/>
                  </a:cubicBezTo>
                  <a:cubicBezTo>
                    <a:pt x="28343" y="207"/>
                    <a:pt x="28060" y="331"/>
                    <a:pt x="27797" y="474"/>
                  </a:cubicBezTo>
                  <a:cubicBezTo>
                    <a:pt x="27666" y="314"/>
                    <a:pt x="27520" y="168"/>
                    <a:pt x="27345" y="95"/>
                  </a:cubicBezTo>
                  <a:cubicBezTo>
                    <a:pt x="27186" y="21"/>
                    <a:pt x="27012" y="0"/>
                    <a:pt x="26833" y="0"/>
                  </a:cubicBezTo>
                  <a:close/>
                  <a:moveTo>
                    <a:pt x="97737" y="5197"/>
                  </a:moveTo>
                  <a:cubicBezTo>
                    <a:pt x="97621" y="5197"/>
                    <a:pt x="97503" y="5207"/>
                    <a:pt x="97384" y="5231"/>
                  </a:cubicBezTo>
                  <a:cubicBezTo>
                    <a:pt x="96844" y="5333"/>
                    <a:pt x="96377" y="5698"/>
                    <a:pt x="95969" y="6077"/>
                  </a:cubicBezTo>
                  <a:cubicBezTo>
                    <a:pt x="94510" y="7434"/>
                    <a:pt x="93401" y="9185"/>
                    <a:pt x="92788" y="11082"/>
                  </a:cubicBezTo>
                  <a:cubicBezTo>
                    <a:pt x="92715" y="11316"/>
                    <a:pt x="92642" y="11549"/>
                    <a:pt x="92671" y="11783"/>
                  </a:cubicBezTo>
                  <a:cubicBezTo>
                    <a:pt x="92715" y="12045"/>
                    <a:pt x="92846" y="12264"/>
                    <a:pt x="93036" y="12454"/>
                  </a:cubicBezTo>
                  <a:lnTo>
                    <a:pt x="93021" y="12468"/>
                  </a:lnTo>
                  <a:cubicBezTo>
                    <a:pt x="92671" y="12950"/>
                    <a:pt x="92598" y="13607"/>
                    <a:pt x="92744" y="14190"/>
                  </a:cubicBezTo>
                  <a:cubicBezTo>
                    <a:pt x="92890" y="14774"/>
                    <a:pt x="93240" y="15299"/>
                    <a:pt x="93693" y="15708"/>
                  </a:cubicBezTo>
                  <a:cubicBezTo>
                    <a:pt x="94130" y="16102"/>
                    <a:pt x="94670" y="16408"/>
                    <a:pt x="95079" y="16831"/>
                  </a:cubicBezTo>
                  <a:cubicBezTo>
                    <a:pt x="95341" y="17094"/>
                    <a:pt x="95546" y="17400"/>
                    <a:pt x="95823" y="17634"/>
                  </a:cubicBezTo>
                  <a:cubicBezTo>
                    <a:pt x="96053" y="17851"/>
                    <a:pt x="96362" y="18024"/>
                    <a:pt x="96680" y="18024"/>
                  </a:cubicBezTo>
                  <a:cubicBezTo>
                    <a:pt x="96725" y="18024"/>
                    <a:pt x="96770" y="18020"/>
                    <a:pt x="96815" y="18013"/>
                  </a:cubicBezTo>
                  <a:cubicBezTo>
                    <a:pt x="97180" y="17969"/>
                    <a:pt x="97501" y="17605"/>
                    <a:pt x="97399" y="17240"/>
                  </a:cubicBezTo>
                  <a:lnTo>
                    <a:pt x="97530" y="17181"/>
                  </a:lnTo>
                  <a:cubicBezTo>
                    <a:pt x="97632" y="17371"/>
                    <a:pt x="97764" y="17546"/>
                    <a:pt x="97924" y="17692"/>
                  </a:cubicBezTo>
                  <a:cubicBezTo>
                    <a:pt x="98137" y="17877"/>
                    <a:pt x="98419" y="17991"/>
                    <a:pt x="98690" y="17991"/>
                  </a:cubicBezTo>
                  <a:cubicBezTo>
                    <a:pt x="98848" y="17991"/>
                    <a:pt x="99001" y="17953"/>
                    <a:pt x="99135" y="17867"/>
                  </a:cubicBezTo>
                  <a:cubicBezTo>
                    <a:pt x="99281" y="17780"/>
                    <a:pt x="99383" y="17663"/>
                    <a:pt x="99456" y="17517"/>
                  </a:cubicBezTo>
                  <a:lnTo>
                    <a:pt x="99515" y="17561"/>
                  </a:lnTo>
                  <a:cubicBezTo>
                    <a:pt x="99675" y="18145"/>
                    <a:pt x="99894" y="18714"/>
                    <a:pt x="100273" y="19181"/>
                  </a:cubicBezTo>
                  <a:cubicBezTo>
                    <a:pt x="100434" y="19385"/>
                    <a:pt x="100624" y="19560"/>
                    <a:pt x="100857" y="19706"/>
                  </a:cubicBezTo>
                  <a:cubicBezTo>
                    <a:pt x="100959" y="27775"/>
                    <a:pt x="100769" y="35859"/>
                    <a:pt x="100273" y="43928"/>
                  </a:cubicBezTo>
                  <a:cubicBezTo>
                    <a:pt x="100186" y="45358"/>
                    <a:pt x="99982" y="47021"/>
                    <a:pt x="98756" y="47795"/>
                  </a:cubicBezTo>
                  <a:cubicBezTo>
                    <a:pt x="98145" y="48194"/>
                    <a:pt x="97383" y="48272"/>
                    <a:pt x="96638" y="48272"/>
                  </a:cubicBezTo>
                  <a:cubicBezTo>
                    <a:pt x="96457" y="48272"/>
                    <a:pt x="96277" y="48267"/>
                    <a:pt x="96100" y="48262"/>
                  </a:cubicBezTo>
                  <a:cubicBezTo>
                    <a:pt x="94232" y="48203"/>
                    <a:pt x="92350" y="48116"/>
                    <a:pt x="90482" y="47970"/>
                  </a:cubicBezTo>
                  <a:cubicBezTo>
                    <a:pt x="89549" y="55324"/>
                    <a:pt x="88848" y="62809"/>
                    <a:pt x="90409" y="69959"/>
                  </a:cubicBezTo>
                  <a:cubicBezTo>
                    <a:pt x="94918" y="69624"/>
                    <a:pt x="99383" y="68923"/>
                    <a:pt x="103775" y="67858"/>
                  </a:cubicBezTo>
                  <a:cubicBezTo>
                    <a:pt x="107905" y="66851"/>
                    <a:pt x="112253" y="65319"/>
                    <a:pt x="114719" y="61846"/>
                  </a:cubicBezTo>
                  <a:cubicBezTo>
                    <a:pt x="116762" y="58957"/>
                    <a:pt x="117127" y="55207"/>
                    <a:pt x="117068" y="51676"/>
                  </a:cubicBezTo>
                  <a:cubicBezTo>
                    <a:pt x="116966" y="45402"/>
                    <a:pt x="115711" y="39215"/>
                    <a:pt x="114471" y="33072"/>
                  </a:cubicBezTo>
                  <a:cubicBezTo>
                    <a:pt x="113654" y="28986"/>
                    <a:pt x="112807" y="24857"/>
                    <a:pt x="111129" y="21048"/>
                  </a:cubicBezTo>
                  <a:cubicBezTo>
                    <a:pt x="109904" y="18305"/>
                    <a:pt x="108240" y="15722"/>
                    <a:pt x="107496" y="12819"/>
                  </a:cubicBezTo>
                  <a:cubicBezTo>
                    <a:pt x="107277" y="11943"/>
                    <a:pt x="107131" y="11038"/>
                    <a:pt x="106650" y="10280"/>
                  </a:cubicBezTo>
                  <a:cubicBezTo>
                    <a:pt x="106139" y="9448"/>
                    <a:pt x="105293" y="8879"/>
                    <a:pt x="104476" y="8368"/>
                  </a:cubicBezTo>
                  <a:cubicBezTo>
                    <a:pt x="103513" y="7784"/>
                    <a:pt x="102550" y="7215"/>
                    <a:pt x="101557" y="6690"/>
                  </a:cubicBezTo>
                  <a:cubicBezTo>
                    <a:pt x="100697" y="6223"/>
                    <a:pt x="99806" y="5698"/>
                    <a:pt x="98858" y="5421"/>
                  </a:cubicBezTo>
                  <a:cubicBezTo>
                    <a:pt x="98489" y="5309"/>
                    <a:pt x="98119" y="5197"/>
                    <a:pt x="97737" y="5197"/>
                  </a:cubicBezTo>
                  <a:close/>
                </a:path>
              </a:pathLst>
            </a:cu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2"/>
            <p:cNvSpPr/>
            <p:nvPr/>
          </p:nvSpPr>
          <p:spPr>
            <a:xfrm>
              <a:off x="-2492068" y="3440166"/>
              <a:ext cx="2058552" cy="1732837"/>
            </a:xfrm>
            <a:custGeom>
              <a:avLst/>
              <a:gdLst/>
              <a:ahLst/>
              <a:cxnLst/>
              <a:rect l="l" t="t" r="r" b="b"/>
              <a:pathLst>
                <a:path w="83596" h="70369" extrusionOk="0">
                  <a:moveTo>
                    <a:pt x="10321" y="385"/>
                  </a:moveTo>
                  <a:cubicBezTo>
                    <a:pt x="10378" y="385"/>
                    <a:pt x="10435" y="390"/>
                    <a:pt x="10492" y="402"/>
                  </a:cubicBezTo>
                  <a:cubicBezTo>
                    <a:pt x="10798" y="460"/>
                    <a:pt x="11047" y="679"/>
                    <a:pt x="11295" y="1102"/>
                  </a:cubicBezTo>
                  <a:cubicBezTo>
                    <a:pt x="11382" y="1233"/>
                    <a:pt x="11455" y="1365"/>
                    <a:pt x="11528" y="1540"/>
                  </a:cubicBezTo>
                  <a:cubicBezTo>
                    <a:pt x="11922" y="2313"/>
                    <a:pt x="12345" y="3057"/>
                    <a:pt x="12797" y="3772"/>
                  </a:cubicBezTo>
                  <a:lnTo>
                    <a:pt x="12870" y="3889"/>
                  </a:lnTo>
                  <a:cubicBezTo>
                    <a:pt x="13148" y="4327"/>
                    <a:pt x="13440" y="4764"/>
                    <a:pt x="13556" y="5261"/>
                  </a:cubicBezTo>
                  <a:cubicBezTo>
                    <a:pt x="13702" y="5888"/>
                    <a:pt x="13571" y="6559"/>
                    <a:pt x="13191" y="7070"/>
                  </a:cubicBezTo>
                  <a:cubicBezTo>
                    <a:pt x="13148" y="7143"/>
                    <a:pt x="13104" y="7201"/>
                    <a:pt x="13046" y="7274"/>
                  </a:cubicBezTo>
                  <a:cubicBezTo>
                    <a:pt x="12914" y="7420"/>
                    <a:pt x="12754" y="7537"/>
                    <a:pt x="12593" y="7654"/>
                  </a:cubicBezTo>
                  <a:cubicBezTo>
                    <a:pt x="12404" y="7770"/>
                    <a:pt x="12199" y="7858"/>
                    <a:pt x="11995" y="7916"/>
                  </a:cubicBezTo>
                  <a:cubicBezTo>
                    <a:pt x="12083" y="7814"/>
                    <a:pt x="12155" y="7712"/>
                    <a:pt x="12228" y="7610"/>
                  </a:cubicBezTo>
                  <a:cubicBezTo>
                    <a:pt x="12652" y="7070"/>
                    <a:pt x="13060" y="6399"/>
                    <a:pt x="12900" y="5713"/>
                  </a:cubicBezTo>
                  <a:cubicBezTo>
                    <a:pt x="12827" y="5363"/>
                    <a:pt x="12608" y="5086"/>
                    <a:pt x="12418" y="4808"/>
                  </a:cubicBezTo>
                  <a:lnTo>
                    <a:pt x="12360" y="4735"/>
                  </a:lnTo>
                  <a:cubicBezTo>
                    <a:pt x="11922" y="4137"/>
                    <a:pt x="11528" y="3495"/>
                    <a:pt x="11163" y="2882"/>
                  </a:cubicBezTo>
                  <a:cubicBezTo>
                    <a:pt x="10696" y="2109"/>
                    <a:pt x="10200" y="1306"/>
                    <a:pt x="9617" y="591"/>
                  </a:cubicBezTo>
                  <a:cubicBezTo>
                    <a:pt x="9851" y="474"/>
                    <a:pt x="10086" y="385"/>
                    <a:pt x="10321" y="385"/>
                  </a:cubicBezTo>
                  <a:close/>
                  <a:moveTo>
                    <a:pt x="8533" y="1"/>
                  </a:moveTo>
                  <a:cubicBezTo>
                    <a:pt x="8462" y="1"/>
                    <a:pt x="8390" y="4"/>
                    <a:pt x="8318" y="8"/>
                  </a:cubicBezTo>
                  <a:cubicBezTo>
                    <a:pt x="7676" y="51"/>
                    <a:pt x="7019" y="110"/>
                    <a:pt x="6348" y="212"/>
                  </a:cubicBezTo>
                  <a:cubicBezTo>
                    <a:pt x="6304" y="212"/>
                    <a:pt x="6275" y="256"/>
                    <a:pt x="6275" y="314"/>
                  </a:cubicBezTo>
                  <a:cubicBezTo>
                    <a:pt x="6288" y="352"/>
                    <a:pt x="6322" y="390"/>
                    <a:pt x="6360" y="390"/>
                  </a:cubicBezTo>
                  <a:cubicBezTo>
                    <a:pt x="6365" y="390"/>
                    <a:pt x="6371" y="389"/>
                    <a:pt x="6377" y="387"/>
                  </a:cubicBezTo>
                  <a:cubicBezTo>
                    <a:pt x="7048" y="299"/>
                    <a:pt x="7690" y="226"/>
                    <a:pt x="8318" y="197"/>
                  </a:cubicBezTo>
                  <a:cubicBezTo>
                    <a:pt x="8417" y="192"/>
                    <a:pt x="8510" y="186"/>
                    <a:pt x="8599" y="186"/>
                  </a:cubicBezTo>
                  <a:cubicBezTo>
                    <a:pt x="8744" y="186"/>
                    <a:pt x="8877" y="201"/>
                    <a:pt x="9004" y="256"/>
                  </a:cubicBezTo>
                  <a:cubicBezTo>
                    <a:pt x="9164" y="343"/>
                    <a:pt x="9296" y="489"/>
                    <a:pt x="9412" y="620"/>
                  </a:cubicBezTo>
                  <a:cubicBezTo>
                    <a:pt x="9412" y="620"/>
                    <a:pt x="9427" y="635"/>
                    <a:pt x="9441" y="635"/>
                  </a:cubicBezTo>
                  <a:lnTo>
                    <a:pt x="9441" y="650"/>
                  </a:lnTo>
                  <a:cubicBezTo>
                    <a:pt x="10025" y="1365"/>
                    <a:pt x="10521" y="2182"/>
                    <a:pt x="11003" y="2970"/>
                  </a:cubicBezTo>
                  <a:cubicBezTo>
                    <a:pt x="11382" y="3597"/>
                    <a:pt x="11776" y="4239"/>
                    <a:pt x="12214" y="4837"/>
                  </a:cubicBezTo>
                  <a:lnTo>
                    <a:pt x="12272" y="4910"/>
                  </a:lnTo>
                  <a:cubicBezTo>
                    <a:pt x="12462" y="5173"/>
                    <a:pt x="12652" y="5450"/>
                    <a:pt x="12725" y="5757"/>
                  </a:cubicBezTo>
                  <a:cubicBezTo>
                    <a:pt x="12870" y="6370"/>
                    <a:pt x="12476" y="6982"/>
                    <a:pt x="12083" y="7508"/>
                  </a:cubicBezTo>
                  <a:cubicBezTo>
                    <a:pt x="11966" y="7654"/>
                    <a:pt x="11834" y="7829"/>
                    <a:pt x="11674" y="8004"/>
                  </a:cubicBezTo>
                  <a:cubicBezTo>
                    <a:pt x="11513" y="8179"/>
                    <a:pt x="11338" y="8325"/>
                    <a:pt x="11163" y="8427"/>
                  </a:cubicBezTo>
                  <a:cubicBezTo>
                    <a:pt x="10913" y="8580"/>
                    <a:pt x="10638" y="8659"/>
                    <a:pt x="10387" y="8659"/>
                  </a:cubicBezTo>
                  <a:cubicBezTo>
                    <a:pt x="10302" y="8659"/>
                    <a:pt x="10219" y="8650"/>
                    <a:pt x="10142" y="8631"/>
                  </a:cubicBezTo>
                  <a:cubicBezTo>
                    <a:pt x="10609" y="8150"/>
                    <a:pt x="11047" y="7683"/>
                    <a:pt x="11382" y="7128"/>
                  </a:cubicBezTo>
                  <a:cubicBezTo>
                    <a:pt x="11484" y="6968"/>
                    <a:pt x="11572" y="6778"/>
                    <a:pt x="11572" y="6559"/>
                  </a:cubicBezTo>
                  <a:cubicBezTo>
                    <a:pt x="11557" y="6238"/>
                    <a:pt x="11324" y="5990"/>
                    <a:pt x="11061" y="5771"/>
                  </a:cubicBezTo>
                  <a:cubicBezTo>
                    <a:pt x="10944" y="5684"/>
                    <a:pt x="10828" y="5582"/>
                    <a:pt x="10711" y="5479"/>
                  </a:cubicBezTo>
                  <a:cubicBezTo>
                    <a:pt x="10025" y="4896"/>
                    <a:pt x="9310" y="4298"/>
                    <a:pt x="8858" y="3539"/>
                  </a:cubicBezTo>
                  <a:cubicBezTo>
                    <a:pt x="8814" y="3466"/>
                    <a:pt x="8785" y="3393"/>
                    <a:pt x="8741" y="3320"/>
                  </a:cubicBezTo>
                  <a:cubicBezTo>
                    <a:pt x="8639" y="3145"/>
                    <a:pt x="8537" y="2955"/>
                    <a:pt x="8405" y="2795"/>
                  </a:cubicBezTo>
                  <a:cubicBezTo>
                    <a:pt x="8183" y="2544"/>
                    <a:pt x="7907" y="2400"/>
                    <a:pt x="7641" y="2400"/>
                  </a:cubicBezTo>
                  <a:cubicBezTo>
                    <a:pt x="7628" y="2400"/>
                    <a:pt x="7616" y="2400"/>
                    <a:pt x="7603" y="2401"/>
                  </a:cubicBezTo>
                  <a:cubicBezTo>
                    <a:pt x="7545" y="2401"/>
                    <a:pt x="7515" y="2444"/>
                    <a:pt x="7515" y="2488"/>
                  </a:cubicBezTo>
                  <a:cubicBezTo>
                    <a:pt x="7515" y="2547"/>
                    <a:pt x="7559" y="2576"/>
                    <a:pt x="7603" y="2576"/>
                  </a:cubicBezTo>
                  <a:cubicBezTo>
                    <a:pt x="7615" y="2575"/>
                    <a:pt x="7626" y="2575"/>
                    <a:pt x="7638" y="2575"/>
                  </a:cubicBezTo>
                  <a:cubicBezTo>
                    <a:pt x="7860" y="2575"/>
                    <a:pt x="8079" y="2704"/>
                    <a:pt x="8260" y="2911"/>
                  </a:cubicBezTo>
                  <a:cubicBezTo>
                    <a:pt x="8391" y="3072"/>
                    <a:pt x="8478" y="3232"/>
                    <a:pt x="8581" y="3407"/>
                  </a:cubicBezTo>
                  <a:cubicBezTo>
                    <a:pt x="8624" y="3480"/>
                    <a:pt x="8668" y="3553"/>
                    <a:pt x="8697" y="3626"/>
                  </a:cubicBezTo>
                  <a:cubicBezTo>
                    <a:pt x="9179" y="4429"/>
                    <a:pt x="9894" y="5027"/>
                    <a:pt x="10594" y="5611"/>
                  </a:cubicBezTo>
                  <a:cubicBezTo>
                    <a:pt x="10711" y="5713"/>
                    <a:pt x="10828" y="5815"/>
                    <a:pt x="10944" y="5917"/>
                  </a:cubicBezTo>
                  <a:cubicBezTo>
                    <a:pt x="11178" y="6107"/>
                    <a:pt x="11382" y="6311"/>
                    <a:pt x="11382" y="6574"/>
                  </a:cubicBezTo>
                  <a:cubicBezTo>
                    <a:pt x="11397" y="6734"/>
                    <a:pt x="11309" y="6895"/>
                    <a:pt x="11222" y="7026"/>
                  </a:cubicBezTo>
                  <a:cubicBezTo>
                    <a:pt x="10886" y="7610"/>
                    <a:pt x="10404" y="8106"/>
                    <a:pt x="9908" y="8602"/>
                  </a:cubicBezTo>
                  <a:lnTo>
                    <a:pt x="9792" y="8719"/>
                  </a:lnTo>
                  <a:cubicBezTo>
                    <a:pt x="9573" y="8938"/>
                    <a:pt x="9339" y="9171"/>
                    <a:pt x="9077" y="9332"/>
                  </a:cubicBezTo>
                  <a:cubicBezTo>
                    <a:pt x="8799" y="9507"/>
                    <a:pt x="8478" y="9609"/>
                    <a:pt x="8128" y="9638"/>
                  </a:cubicBezTo>
                  <a:cubicBezTo>
                    <a:pt x="8091" y="9640"/>
                    <a:pt x="8054" y="9641"/>
                    <a:pt x="8017" y="9641"/>
                  </a:cubicBezTo>
                  <a:cubicBezTo>
                    <a:pt x="7429" y="9641"/>
                    <a:pt x="6864" y="9424"/>
                    <a:pt x="6479" y="9040"/>
                  </a:cubicBezTo>
                  <a:cubicBezTo>
                    <a:pt x="6479" y="9025"/>
                    <a:pt x="6479" y="9025"/>
                    <a:pt x="6479" y="9011"/>
                  </a:cubicBezTo>
                  <a:cubicBezTo>
                    <a:pt x="6611" y="8617"/>
                    <a:pt x="6888" y="8296"/>
                    <a:pt x="7151" y="8018"/>
                  </a:cubicBezTo>
                  <a:cubicBezTo>
                    <a:pt x="7632" y="8325"/>
                    <a:pt x="8187" y="8500"/>
                    <a:pt x="8756" y="8544"/>
                  </a:cubicBezTo>
                  <a:cubicBezTo>
                    <a:pt x="8799" y="8544"/>
                    <a:pt x="8843" y="8515"/>
                    <a:pt x="8843" y="8456"/>
                  </a:cubicBezTo>
                  <a:cubicBezTo>
                    <a:pt x="8858" y="8412"/>
                    <a:pt x="8814" y="8369"/>
                    <a:pt x="8756" y="8354"/>
                  </a:cubicBezTo>
                  <a:cubicBezTo>
                    <a:pt x="8201" y="8325"/>
                    <a:pt x="7647" y="8135"/>
                    <a:pt x="7180" y="7814"/>
                  </a:cubicBezTo>
                  <a:cubicBezTo>
                    <a:pt x="7162" y="7808"/>
                    <a:pt x="7143" y="7805"/>
                    <a:pt x="7126" y="7805"/>
                  </a:cubicBezTo>
                  <a:cubicBezTo>
                    <a:pt x="7102" y="7805"/>
                    <a:pt x="7080" y="7812"/>
                    <a:pt x="7063" y="7829"/>
                  </a:cubicBezTo>
                  <a:cubicBezTo>
                    <a:pt x="6786" y="8135"/>
                    <a:pt x="6450" y="8500"/>
                    <a:pt x="6304" y="8967"/>
                  </a:cubicBezTo>
                  <a:cubicBezTo>
                    <a:pt x="6304" y="8996"/>
                    <a:pt x="6290" y="9025"/>
                    <a:pt x="6290" y="9054"/>
                  </a:cubicBezTo>
                  <a:cubicBezTo>
                    <a:pt x="6260" y="9157"/>
                    <a:pt x="6231" y="9288"/>
                    <a:pt x="6217" y="9390"/>
                  </a:cubicBezTo>
                  <a:cubicBezTo>
                    <a:pt x="6188" y="9565"/>
                    <a:pt x="6158" y="9740"/>
                    <a:pt x="6100" y="9901"/>
                  </a:cubicBezTo>
                  <a:cubicBezTo>
                    <a:pt x="5983" y="10178"/>
                    <a:pt x="5735" y="10441"/>
                    <a:pt x="5356" y="10689"/>
                  </a:cubicBezTo>
                  <a:cubicBezTo>
                    <a:pt x="4845" y="11024"/>
                    <a:pt x="4232" y="11243"/>
                    <a:pt x="3605" y="11316"/>
                  </a:cubicBezTo>
                  <a:cubicBezTo>
                    <a:pt x="3419" y="11342"/>
                    <a:pt x="3233" y="11355"/>
                    <a:pt x="3049" y="11355"/>
                  </a:cubicBezTo>
                  <a:cubicBezTo>
                    <a:pt x="2508" y="11355"/>
                    <a:pt x="1978" y="11246"/>
                    <a:pt x="1489" y="11039"/>
                  </a:cubicBezTo>
                  <a:cubicBezTo>
                    <a:pt x="1475" y="11035"/>
                    <a:pt x="1462" y="11034"/>
                    <a:pt x="1450" y="11034"/>
                  </a:cubicBezTo>
                  <a:cubicBezTo>
                    <a:pt x="1412" y="11034"/>
                    <a:pt x="1383" y="11053"/>
                    <a:pt x="1372" y="11097"/>
                  </a:cubicBezTo>
                  <a:cubicBezTo>
                    <a:pt x="1343" y="11141"/>
                    <a:pt x="1372" y="11185"/>
                    <a:pt x="1416" y="11214"/>
                  </a:cubicBezTo>
                  <a:cubicBezTo>
                    <a:pt x="1927" y="11433"/>
                    <a:pt x="2496" y="11535"/>
                    <a:pt x="3080" y="11535"/>
                  </a:cubicBezTo>
                  <a:cubicBezTo>
                    <a:pt x="3255" y="11535"/>
                    <a:pt x="3444" y="11520"/>
                    <a:pt x="3619" y="11506"/>
                  </a:cubicBezTo>
                  <a:cubicBezTo>
                    <a:pt x="4276" y="11418"/>
                    <a:pt x="4918" y="11199"/>
                    <a:pt x="5458" y="10849"/>
                  </a:cubicBezTo>
                  <a:cubicBezTo>
                    <a:pt x="5867" y="10572"/>
                    <a:pt x="6129" y="10280"/>
                    <a:pt x="6260" y="9959"/>
                  </a:cubicBezTo>
                  <a:cubicBezTo>
                    <a:pt x="6333" y="9784"/>
                    <a:pt x="6363" y="9609"/>
                    <a:pt x="6392" y="9419"/>
                  </a:cubicBezTo>
                  <a:cubicBezTo>
                    <a:pt x="6406" y="9361"/>
                    <a:pt x="6421" y="9302"/>
                    <a:pt x="6421" y="9244"/>
                  </a:cubicBezTo>
                  <a:cubicBezTo>
                    <a:pt x="6844" y="9609"/>
                    <a:pt x="7399" y="9813"/>
                    <a:pt x="7982" y="9813"/>
                  </a:cubicBezTo>
                  <a:lnTo>
                    <a:pt x="8143" y="9813"/>
                  </a:lnTo>
                  <a:cubicBezTo>
                    <a:pt x="8522" y="9784"/>
                    <a:pt x="8872" y="9682"/>
                    <a:pt x="9164" y="9492"/>
                  </a:cubicBezTo>
                  <a:cubicBezTo>
                    <a:pt x="9456" y="9302"/>
                    <a:pt x="9704" y="9069"/>
                    <a:pt x="9923" y="8850"/>
                  </a:cubicBezTo>
                  <a:lnTo>
                    <a:pt x="9996" y="8777"/>
                  </a:lnTo>
                  <a:cubicBezTo>
                    <a:pt x="10127" y="8821"/>
                    <a:pt x="10259" y="8836"/>
                    <a:pt x="10404" y="8836"/>
                  </a:cubicBezTo>
                  <a:cubicBezTo>
                    <a:pt x="10682" y="8836"/>
                    <a:pt x="10988" y="8748"/>
                    <a:pt x="11265" y="8587"/>
                  </a:cubicBezTo>
                  <a:cubicBezTo>
                    <a:pt x="11440" y="8471"/>
                    <a:pt x="11616" y="8325"/>
                    <a:pt x="11791" y="8150"/>
                  </a:cubicBezTo>
                  <a:cubicBezTo>
                    <a:pt x="12097" y="8091"/>
                    <a:pt x="12418" y="7975"/>
                    <a:pt x="12681" y="7800"/>
                  </a:cubicBezTo>
                  <a:cubicBezTo>
                    <a:pt x="12870" y="7683"/>
                    <a:pt x="13031" y="7551"/>
                    <a:pt x="13177" y="7391"/>
                  </a:cubicBezTo>
                  <a:cubicBezTo>
                    <a:pt x="13235" y="7318"/>
                    <a:pt x="13294" y="7260"/>
                    <a:pt x="13337" y="7187"/>
                  </a:cubicBezTo>
                  <a:cubicBezTo>
                    <a:pt x="13746" y="6618"/>
                    <a:pt x="13892" y="5888"/>
                    <a:pt x="13731" y="5217"/>
                  </a:cubicBezTo>
                  <a:cubicBezTo>
                    <a:pt x="13600" y="4692"/>
                    <a:pt x="13308" y="4239"/>
                    <a:pt x="13031" y="3787"/>
                  </a:cubicBezTo>
                  <a:lnTo>
                    <a:pt x="12943" y="3670"/>
                  </a:lnTo>
                  <a:cubicBezTo>
                    <a:pt x="12491" y="2970"/>
                    <a:pt x="12083" y="2226"/>
                    <a:pt x="11689" y="1452"/>
                  </a:cubicBezTo>
                  <a:cubicBezTo>
                    <a:pt x="11616" y="1292"/>
                    <a:pt x="11543" y="1146"/>
                    <a:pt x="11455" y="1014"/>
                  </a:cubicBezTo>
                  <a:cubicBezTo>
                    <a:pt x="11280" y="723"/>
                    <a:pt x="11003" y="314"/>
                    <a:pt x="10521" y="226"/>
                  </a:cubicBezTo>
                  <a:cubicBezTo>
                    <a:pt x="10453" y="212"/>
                    <a:pt x="10385" y="206"/>
                    <a:pt x="10317" y="206"/>
                  </a:cubicBezTo>
                  <a:cubicBezTo>
                    <a:pt x="10036" y="206"/>
                    <a:pt x="9758" y="316"/>
                    <a:pt x="9500" y="445"/>
                  </a:cubicBezTo>
                  <a:cubicBezTo>
                    <a:pt x="9383" y="314"/>
                    <a:pt x="9252" y="183"/>
                    <a:pt x="9077" y="95"/>
                  </a:cubicBezTo>
                  <a:cubicBezTo>
                    <a:pt x="8907" y="21"/>
                    <a:pt x="8722" y="1"/>
                    <a:pt x="8533" y="1"/>
                  </a:cubicBezTo>
                  <a:close/>
                  <a:moveTo>
                    <a:pt x="79357" y="6585"/>
                  </a:moveTo>
                  <a:cubicBezTo>
                    <a:pt x="79350" y="6585"/>
                    <a:pt x="79342" y="6586"/>
                    <a:pt x="79335" y="6588"/>
                  </a:cubicBezTo>
                  <a:cubicBezTo>
                    <a:pt x="78722" y="6691"/>
                    <a:pt x="77963" y="6822"/>
                    <a:pt x="77453" y="7318"/>
                  </a:cubicBezTo>
                  <a:cubicBezTo>
                    <a:pt x="77117" y="7639"/>
                    <a:pt x="76927" y="8062"/>
                    <a:pt x="76752" y="8442"/>
                  </a:cubicBezTo>
                  <a:cubicBezTo>
                    <a:pt x="76387" y="9259"/>
                    <a:pt x="76008" y="10090"/>
                    <a:pt x="75629" y="10908"/>
                  </a:cubicBezTo>
                  <a:lnTo>
                    <a:pt x="75541" y="11112"/>
                  </a:lnTo>
                  <a:cubicBezTo>
                    <a:pt x="75381" y="11447"/>
                    <a:pt x="75220" y="11812"/>
                    <a:pt x="75176" y="12206"/>
                  </a:cubicBezTo>
                  <a:cubicBezTo>
                    <a:pt x="75162" y="12469"/>
                    <a:pt x="75205" y="12746"/>
                    <a:pt x="75322" y="13023"/>
                  </a:cubicBezTo>
                  <a:cubicBezTo>
                    <a:pt x="75541" y="13534"/>
                    <a:pt x="75993" y="13928"/>
                    <a:pt x="76490" y="14059"/>
                  </a:cubicBezTo>
                  <a:cubicBezTo>
                    <a:pt x="76548" y="14264"/>
                    <a:pt x="76650" y="14439"/>
                    <a:pt x="76767" y="14599"/>
                  </a:cubicBezTo>
                  <a:cubicBezTo>
                    <a:pt x="77394" y="15504"/>
                    <a:pt x="78080" y="15985"/>
                    <a:pt x="78780" y="16015"/>
                  </a:cubicBezTo>
                  <a:cubicBezTo>
                    <a:pt x="78810" y="16248"/>
                    <a:pt x="78853" y="16467"/>
                    <a:pt x="78912" y="16671"/>
                  </a:cubicBezTo>
                  <a:cubicBezTo>
                    <a:pt x="78970" y="16919"/>
                    <a:pt x="79043" y="17124"/>
                    <a:pt x="79145" y="17299"/>
                  </a:cubicBezTo>
                  <a:cubicBezTo>
                    <a:pt x="79247" y="17518"/>
                    <a:pt x="79393" y="17707"/>
                    <a:pt x="79554" y="17853"/>
                  </a:cubicBezTo>
                  <a:cubicBezTo>
                    <a:pt x="79773" y="18043"/>
                    <a:pt x="80079" y="18174"/>
                    <a:pt x="80385" y="18174"/>
                  </a:cubicBezTo>
                  <a:cubicBezTo>
                    <a:pt x="80546" y="18174"/>
                    <a:pt x="80721" y="18130"/>
                    <a:pt x="80882" y="18028"/>
                  </a:cubicBezTo>
                  <a:cubicBezTo>
                    <a:pt x="80984" y="17970"/>
                    <a:pt x="81071" y="17882"/>
                    <a:pt x="81144" y="17780"/>
                  </a:cubicBezTo>
                  <a:cubicBezTo>
                    <a:pt x="81305" y="18320"/>
                    <a:pt x="81509" y="18875"/>
                    <a:pt x="81888" y="19327"/>
                  </a:cubicBezTo>
                  <a:cubicBezTo>
                    <a:pt x="82064" y="19546"/>
                    <a:pt x="82268" y="19735"/>
                    <a:pt x="82487" y="19867"/>
                  </a:cubicBezTo>
                  <a:cubicBezTo>
                    <a:pt x="82793" y="20056"/>
                    <a:pt x="83114" y="20144"/>
                    <a:pt x="83421" y="20144"/>
                  </a:cubicBezTo>
                  <a:lnTo>
                    <a:pt x="83508" y="20144"/>
                  </a:lnTo>
                  <a:cubicBezTo>
                    <a:pt x="83552" y="20144"/>
                    <a:pt x="83596" y="20100"/>
                    <a:pt x="83596" y="20056"/>
                  </a:cubicBezTo>
                  <a:cubicBezTo>
                    <a:pt x="83596" y="20006"/>
                    <a:pt x="83563" y="19966"/>
                    <a:pt x="83516" y="19966"/>
                  </a:cubicBezTo>
                  <a:cubicBezTo>
                    <a:pt x="83509" y="19966"/>
                    <a:pt x="83501" y="19967"/>
                    <a:pt x="83493" y="19969"/>
                  </a:cubicBezTo>
                  <a:cubicBezTo>
                    <a:pt x="83473" y="19970"/>
                    <a:pt x="83452" y="19971"/>
                    <a:pt x="83431" y="19971"/>
                  </a:cubicBezTo>
                  <a:cubicBezTo>
                    <a:pt x="83156" y="19971"/>
                    <a:pt x="82860" y="19882"/>
                    <a:pt x="82589" y="19706"/>
                  </a:cubicBezTo>
                  <a:cubicBezTo>
                    <a:pt x="82385" y="19590"/>
                    <a:pt x="82180" y="19414"/>
                    <a:pt x="82020" y="19210"/>
                  </a:cubicBezTo>
                  <a:cubicBezTo>
                    <a:pt x="81655" y="18758"/>
                    <a:pt x="81451" y="18174"/>
                    <a:pt x="81290" y="17620"/>
                  </a:cubicBezTo>
                  <a:cubicBezTo>
                    <a:pt x="81276" y="17605"/>
                    <a:pt x="81276" y="17591"/>
                    <a:pt x="81261" y="17591"/>
                  </a:cubicBezTo>
                  <a:cubicBezTo>
                    <a:pt x="81378" y="17313"/>
                    <a:pt x="81421" y="17021"/>
                    <a:pt x="81421" y="16817"/>
                  </a:cubicBezTo>
                  <a:cubicBezTo>
                    <a:pt x="81421" y="16671"/>
                    <a:pt x="81421" y="16525"/>
                    <a:pt x="81421" y="16394"/>
                  </a:cubicBezTo>
                  <a:cubicBezTo>
                    <a:pt x="81407" y="16088"/>
                    <a:pt x="81392" y="15810"/>
                    <a:pt x="81451" y="15533"/>
                  </a:cubicBezTo>
                  <a:cubicBezTo>
                    <a:pt x="81567" y="15081"/>
                    <a:pt x="81874" y="14716"/>
                    <a:pt x="82195" y="14322"/>
                  </a:cubicBezTo>
                  <a:cubicBezTo>
                    <a:pt x="82472" y="13972"/>
                    <a:pt x="82778" y="13607"/>
                    <a:pt x="82924" y="13169"/>
                  </a:cubicBezTo>
                  <a:cubicBezTo>
                    <a:pt x="82939" y="13125"/>
                    <a:pt x="82910" y="13067"/>
                    <a:pt x="82866" y="13053"/>
                  </a:cubicBezTo>
                  <a:cubicBezTo>
                    <a:pt x="82856" y="13050"/>
                    <a:pt x="82846" y="13049"/>
                    <a:pt x="82836" y="13049"/>
                  </a:cubicBezTo>
                  <a:cubicBezTo>
                    <a:pt x="82793" y="13049"/>
                    <a:pt x="82761" y="13075"/>
                    <a:pt x="82749" y="13111"/>
                  </a:cubicBezTo>
                  <a:cubicBezTo>
                    <a:pt x="82618" y="13519"/>
                    <a:pt x="82326" y="13870"/>
                    <a:pt x="82049" y="14205"/>
                  </a:cubicBezTo>
                  <a:cubicBezTo>
                    <a:pt x="81728" y="14599"/>
                    <a:pt x="81392" y="14993"/>
                    <a:pt x="81276" y="15504"/>
                  </a:cubicBezTo>
                  <a:cubicBezTo>
                    <a:pt x="81203" y="15796"/>
                    <a:pt x="81217" y="16102"/>
                    <a:pt x="81232" y="16394"/>
                  </a:cubicBezTo>
                  <a:cubicBezTo>
                    <a:pt x="81232" y="16540"/>
                    <a:pt x="81246" y="16671"/>
                    <a:pt x="81246" y="16817"/>
                  </a:cubicBezTo>
                  <a:cubicBezTo>
                    <a:pt x="81232" y="17021"/>
                    <a:pt x="81203" y="17313"/>
                    <a:pt x="81071" y="17561"/>
                  </a:cubicBezTo>
                  <a:cubicBezTo>
                    <a:pt x="80998" y="17707"/>
                    <a:pt x="80896" y="17809"/>
                    <a:pt x="80779" y="17882"/>
                  </a:cubicBezTo>
                  <a:cubicBezTo>
                    <a:pt x="80660" y="17957"/>
                    <a:pt x="80524" y="17989"/>
                    <a:pt x="80387" y="17989"/>
                  </a:cubicBezTo>
                  <a:cubicBezTo>
                    <a:pt x="80124" y="17989"/>
                    <a:pt x="79853" y="17870"/>
                    <a:pt x="79670" y="17707"/>
                  </a:cubicBezTo>
                  <a:cubicBezTo>
                    <a:pt x="79525" y="17591"/>
                    <a:pt x="79408" y="17415"/>
                    <a:pt x="79306" y="17226"/>
                  </a:cubicBezTo>
                  <a:cubicBezTo>
                    <a:pt x="79218" y="17051"/>
                    <a:pt x="79145" y="16861"/>
                    <a:pt x="79087" y="16613"/>
                  </a:cubicBezTo>
                  <a:cubicBezTo>
                    <a:pt x="79028" y="16409"/>
                    <a:pt x="78985" y="16175"/>
                    <a:pt x="78956" y="15942"/>
                  </a:cubicBezTo>
                  <a:cubicBezTo>
                    <a:pt x="78956" y="15942"/>
                    <a:pt x="78956" y="15942"/>
                    <a:pt x="78956" y="15927"/>
                  </a:cubicBezTo>
                  <a:cubicBezTo>
                    <a:pt x="78956" y="15927"/>
                    <a:pt x="78941" y="15912"/>
                    <a:pt x="78941" y="15912"/>
                  </a:cubicBezTo>
                  <a:cubicBezTo>
                    <a:pt x="78824" y="14920"/>
                    <a:pt x="78956" y="13826"/>
                    <a:pt x="79335" y="12761"/>
                  </a:cubicBezTo>
                  <a:cubicBezTo>
                    <a:pt x="79729" y="11666"/>
                    <a:pt x="80385" y="10557"/>
                    <a:pt x="81349" y="9375"/>
                  </a:cubicBezTo>
                  <a:cubicBezTo>
                    <a:pt x="81378" y="9332"/>
                    <a:pt x="81378" y="9273"/>
                    <a:pt x="81334" y="9244"/>
                  </a:cubicBezTo>
                  <a:cubicBezTo>
                    <a:pt x="81314" y="9231"/>
                    <a:pt x="81292" y="9224"/>
                    <a:pt x="81270" y="9224"/>
                  </a:cubicBezTo>
                  <a:cubicBezTo>
                    <a:pt x="81244" y="9224"/>
                    <a:pt x="81219" y="9235"/>
                    <a:pt x="81203" y="9259"/>
                  </a:cubicBezTo>
                  <a:cubicBezTo>
                    <a:pt x="80240" y="10470"/>
                    <a:pt x="79568" y="11593"/>
                    <a:pt x="79174" y="12702"/>
                  </a:cubicBezTo>
                  <a:cubicBezTo>
                    <a:pt x="78780" y="13753"/>
                    <a:pt x="78649" y="14833"/>
                    <a:pt x="78751" y="15840"/>
                  </a:cubicBezTo>
                  <a:cubicBezTo>
                    <a:pt x="78124" y="15796"/>
                    <a:pt x="77511" y="15343"/>
                    <a:pt x="76913" y="14497"/>
                  </a:cubicBezTo>
                  <a:cubicBezTo>
                    <a:pt x="76811" y="14337"/>
                    <a:pt x="76694" y="14147"/>
                    <a:pt x="76665" y="13972"/>
                  </a:cubicBezTo>
                  <a:cubicBezTo>
                    <a:pt x="76650" y="13943"/>
                    <a:pt x="76650" y="13913"/>
                    <a:pt x="76650" y="13884"/>
                  </a:cubicBezTo>
                  <a:cubicBezTo>
                    <a:pt x="76650" y="13695"/>
                    <a:pt x="76723" y="13519"/>
                    <a:pt x="76781" y="13359"/>
                  </a:cubicBezTo>
                  <a:cubicBezTo>
                    <a:pt x="77453" y="11725"/>
                    <a:pt x="78153" y="10032"/>
                    <a:pt x="79101" y="8500"/>
                  </a:cubicBezTo>
                  <a:cubicBezTo>
                    <a:pt x="79247" y="8237"/>
                    <a:pt x="79437" y="7960"/>
                    <a:pt x="79700" y="7800"/>
                  </a:cubicBezTo>
                  <a:cubicBezTo>
                    <a:pt x="79824" y="7722"/>
                    <a:pt x="79981" y="7673"/>
                    <a:pt x="80136" y="7673"/>
                  </a:cubicBezTo>
                  <a:cubicBezTo>
                    <a:pt x="80273" y="7673"/>
                    <a:pt x="80408" y="7711"/>
                    <a:pt x="80517" y="7800"/>
                  </a:cubicBezTo>
                  <a:cubicBezTo>
                    <a:pt x="80530" y="7813"/>
                    <a:pt x="80549" y="7820"/>
                    <a:pt x="80569" y="7820"/>
                  </a:cubicBezTo>
                  <a:cubicBezTo>
                    <a:pt x="80593" y="7820"/>
                    <a:pt x="80617" y="7809"/>
                    <a:pt x="80634" y="7785"/>
                  </a:cubicBezTo>
                  <a:cubicBezTo>
                    <a:pt x="80677" y="7741"/>
                    <a:pt x="80663" y="7683"/>
                    <a:pt x="80634" y="7654"/>
                  </a:cubicBezTo>
                  <a:cubicBezTo>
                    <a:pt x="80488" y="7536"/>
                    <a:pt x="80313" y="7487"/>
                    <a:pt x="80140" y="7487"/>
                  </a:cubicBezTo>
                  <a:cubicBezTo>
                    <a:pt x="79948" y="7487"/>
                    <a:pt x="79758" y="7547"/>
                    <a:pt x="79612" y="7639"/>
                  </a:cubicBezTo>
                  <a:cubicBezTo>
                    <a:pt x="79306" y="7829"/>
                    <a:pt x="79116" y="8135"/>
                    <a:pt x="78941" y="8398"/>
                  </a:cubicBezTo>
                  <a:cubicBezTo>
                    <a:pt x="77978" y="9945"/>
                    <a:pt x="77292" y="11637"/>
                    <a:pt x="76621" y="13286"/>
                  </a:cubicBezTo>
                  <a:cubicBezTo>
                    <a:pt x="76548" y="13446"/>
                    <a:pt x="76475" y="13651"/>
                    <a:pt x="76475" y="13855"/>
                  </a:cubicBezTo>
                  <a:cubicBezTo>
                    <a:pt x="76052" y="13724"/>
                    <a:pt x="75672" y="13388"/>
                    <a:pt x="75483" y="12950"/>
                  </a:cubicBezTo>
                  <a:cubicBezTo>
                    <a:pt x="75381" y="12702"/>
                    <a:pt x="75337" y="12454"/>
                    <a:pt x="75366" y="12221"/>
                  </a:cubicBezTo>
                  <a:cubicBezTo>
                    <a:pt x="75395" y="11856"/>
                    <a:pt x="75556" y="11506"/>
                    <a:pt x="75702" y="11185"/>
                  </a:cubicBezTo>
                  <a:lnTo>
                    <a:pt x="75789" y="10981"/>
                  </a:lnTo>
                  <a:cubicBezTo>
                    <a:pt x="76169" y="10163"/>
                    <a:pt x="76548" y="9332"/>
                    <a:pt x="76927" y="8515"/>
                  </a:cubicBezTo>
                  <a:cubicBezTo>
                    <a:pt x="77088" y="8150"/>
                    <a:pt x="77277" y="7741"/>
                    <a:pt x="77584" y="7449"/>
                  </a:cubicBezTo>
                  <a:cubicBezTo>
                    <a:pt x="78051" y="6997"/>
                    <a:pt x="78780" y="6866"/>
                    <a:pt x="79364" y="6764"/>
                  </a:cubicBezTo>
                  <a:cubicBezTo>
                    <a:pt x="79408" y="6749"/>
                    <a:pt x="79452" y="6705"/>
                    <a:pt x="79437" y="6661"/>
                  </a:cubicBezTo>
                  <a:cubicBezTo>
                    <a:pt x="79425" y="6613"/>
                    <a:pt x="79393" y="6585"/>
                    <a:pt x="79357" y="6585"/>
                  </a:cubicBezTo>
                  <a:close/>
                  <a:moveTo>
                    <a:pt x="30672" y="17342"/>
                  </a:moveTo>
                  <a:cubicBezTo>
                    <a:pt x="32160" y="17445"/>
                    <a:pt x="33561" y="18481"/>
                    <a:pt x="34072" y="19852"/>
                  </a:cubicBezTo>
                  <a:cubicBezTo>
                    <a:pt x="34553" y="21180"/>
                    <a:pt x="34335" y="23077"/>
                    <a:pt x="33124" y="23967"/>
                  </a:cubicBezTo>
                  <a:cubicBezTo>
                    <a:pt x="32250" y="24615"/>
                    <a:pt x="31196" y="24949"/>
                    <a:pt x="30177" y="24949"/>
                  </a:cubicBezTo>
                  <a:cubicBezTo>
                    <a:pt x="29614" y="24949"/>
                    <a:pt x="29061" y="24846"/>
                    <a:pt x="28556" y="24638"/>
                  </a:cubicBezTo>
                  <a:cubicBezTo>
                    <a:pt x="27024" y="23982"/>
                    <a:pt x="26032" y="22347"/>
                    <a:pt x="26265" y="20801"/>
                  </a:cubicBezTo>
                  <a:cubicBezTo>
                    <a:pt x="26338" y="20290"/>
                    <a:pt x="26543" y="19750"/>
                    <a:pt x="26864" y="19269"/>
                  </a:cubicBezTo>
                  <a:cubicBezTo>
                    <a:pt x="27652" y="18087"/>
                    <a:pt x="29023" y="17342"/>
                    <a:pt x="30409" y="17342"/>
                  </a:cubicBezTo>
                  <a:close/>
                  <a:moveTo>
                    <a:pt x="40521" y="17955"/>
                  </a:moveTo>
                  <a:cubicBezTo>
                    <a:pt x="40901" y="17955"/>
                    <a:pt x="41266" y="18014"/>
                    <a:pt x="41616" y="18116"/>
                  </a:cubicBezTo>
                  <a:cubicBezTo>
                    <a:pt x="42375" y="18364"/>
                    <a:pt x="43002" y="18904"/>
                    <a:pt x="43294" y="19560"/>
                  </a:cubicBezTo>
                  <a:cubicBezTo>
                    <a:pt x="43586" y="20217"/>
                    <a:pt x="43556" y="20976"/>
                    <a:pt x="43513" y="21486"/>
                  </a:cubicBezTo>
                  <a:cubicBezTo>
                    <a:pt x="43425" y="22333"/>
                    <a:pt x="43090" y="23865"/>
                    <a:pt x="41791" y="24653"/>
                  </a:cubicBezTo>
                  <a:cubicBezTo>
                    <a:pt x="41241" y="24983"/>
                    <a:pt x="40598" y="25148"/>
                    <a:pt x="39955" y="25148"/>
                  </a:cubicBezTo>
                  <a:cubicBezTo>
                    <a:pt x="39404" y="25148"/>
                    <a:pt x="38853" y="25027"/>
                    <a:pt x="38362" y="24784"/>
                  </a:cubicBezTo>
                  <a:cubicBezTo>
                    <a:pt x="37297" y="24244"/>
                    <a:pt x="36538" y="23150"/>
                    <a:pt x="36407" y="21968"/>
                  </a:cubicBezTo>
                  <a:cubicBezTo>
                    <a:pt x="36334" y="21282"/>
                    <a:pt x="36480" y="20596"/>
                    <a:pt x="36786" y="20013"/>
                  </a:cubicBezTo>
                  <a:cubicBezTo>
                    <a:pt x="37268" y="19108"/>
                    <a:pt x="38187" y="18422"/>
                    <a:pt x="39339" y="18116"/>
                  </a:cubicBezTo>
                  <a:cubicBezTo>
                    <a:pt x="39733" y="18014"/>
                    <a:pt x="40127" y="17955"/>
                    <a:pt x="40521" y="17955"/>
                  </a:cubicBezTo>
                  <a:close/>
                  <a:moveTo>
                    <a:pt x="30417" y="17158"/>
                  </a:moveTo>
                  <a:cubicBezTo>
                    <a:pt x="28963" y="17158"/>
                    <a:pt x="27542" y="17929"/>
                    <a:pt x="26718" y="19166"/>
                  </a:cubicBezTo>
                  <a:cubicBezTo>
                    <a:pt x="26382" y="19677"/>
                    <a:pt x="26163" y="20232"/>
                    <a:pt x="26090" y="20771"/>
                  </a:cubicBezTo>
                  <a:cubicBezTo>
                    <a:pt x="25842" y="22391"/>
                    <a:pt x="26878" y="24128"/>
                    <a:pt x="28483" y="24799"/>
                  </a:cubicBezTo>
                  <a:cubicBezTo>
                    <a:pt x="29009" y="25018"/>
                    <a:pt x="29592" y="25134"/>
                    <a:pt x="30191" y="25134"/>
                  </a:cubicBezTo>
                  <a:cubicBezTo>
                    <a:pt x="31241" y="25134"/>
                    <a:pt x="32336" y="24784"/>
                    <a:pt x="33240" y="24113"/>
                  </a:cubicBezTo>
                  <a:cubicBezTo>
                    <a:pt x="34232" y="23383"/>
                    <a:pt x="34597" y="21997"/>
                    <a:pt x="34466" y="20771"/>
                  </a:cubicBezTo>
                  <a:cubicBezTo>
                    <a:pt x="34704" y="20708"/>
                    <a:pt x="34950" y="20676"/>
                    <a:pt x="35196" y="20676"/>
                  </a:cubicBezTo>
                  <a:cubicBezTo>
                    <a:pt x="35567" y="20676"/>
                    <a:pt x="35939" y="20748"/>
                    <a:pt x="36290" y="20888"/>
                  </a:cubicBezTo>
                  <a:cubicBezTo>
                    <a:pt x="36217" y="21238"/>
                    <a:pt x="36188" y="21618"/>
                    <a:pt x="36232" y="21983"/>
                  </a:cubicBezTo>
                  <a:cubicBezTo>
                    <a:pt x="36363" y="23223"/>
                    <a:pt x="37165" y="24390"/>
                    <a:pt x="38274" y="24945"/>
                  </a:cubicBezTo>
                  <a:cubicBezTo>
                    <a:pt x="38800" y="25193"/>
                    <a:pt x="39369" y="25324"/>
                    <a:pt x="39952" y="25324"/>
                  </a:cubicBezTo>
                  <a:cubicBezTo>
                    <a:pt x="40624" y="25324"/>
                    <a:pt x="41295" y="25149"/>
                    <a:pt x="41878" y="24799"/>
                  </a:cubicBezTo>
                  <a:cubicBezTo>
                    <a:pt x="43104" y="24069"/>
                    <a:pt x="43513" y="22741"/>
                    <a:pt x="43644" y="21837"/>
                  </a:cubicBezTo>
                  <a:lnTo>
                    <a:pt x="48824" y="22450"/>
                  </a:lnTo>
                  <a:lnTo>
                    <a:pt x="48839" y="22450"/>
                  </a:lnTo>
                  <a:cubicBezTo>
                    <a:pt x="48882" y="22450"/>
                    <a:pt x="48912" y="22420"/>
                    <a:pt x="48926" y="22377"/>
                  </a:cubicBezTo>
                  <a:cubicBezTo>
                    <a:pt x="48926" y="22318"/>
                    <a:pt x="48897" y="22274"/>
                    <a:pt x="48839" y="22274"/>
                  </a:cubicBezTo>
                  <a:lnTo>
                    <a:pt x="43673" y="21647"/>
                  </a:lnTo>
                  <a:cubicBezTo>
                    <a:pt x="43688" y="21603"/>
                    <a:pt x="43688" y="21545"/>
                    <a:pt x="43688" y="21501"/>
                  </a:cubicBezTo>
                  <a:cubicBezTo>
                    <a:pt x="43746" y="20976"/>
                    <a:pt x="43775" y="20188"/>
                    <a:pt x="43469" y="19487"/>
                  </a:cubicBezTo>
                  <a:cubicBezTo>
                    <a:pt x="43148" y="18787"/>
                    <a:pt x="42477" y="18203"/>
                    <a:pt x="41674" y="17941"/>
                  </a:cubicBezTo>
                  <a:cubicBezTo>
                    <a:pt x="41303" y="17830"/>
                    <a:pt x="40910" y="17771"/>
                    <a:pt x="40502" y="17771"/>
                  </a:cubicBezTo>
                  <a:cubicBezTo>
                    <a:pt x="40107" y="17771"/>
                    <a:pt x="39697" y="17826"/>
                    <a:pt x="39281" y="17941"/>
                  </a:cubicBezTo>
                  <a:cubicBezTo>
                    <a:pt x="38099" y="18262"/>
                    <a:pt x="37122" y="18977"/>
                    <a:pt x="36625" y="19925"/>
                  </a:cubicBezTo>
                  <a:cubicBezTo>
                    <a:pt x="36494" y="20159"/>
                    <a:pt x="36392" y="20436"/>
                    <a:pt x="36319" y="20699"/>
                  </a:cubicBezTo>
                  <a:cubicBezTo>
                    <a:pt x="35962" y="20559"/>
                    <a:pt x="35584" y="20493"/>
                    <a:pt x="35204" y="20493"/>
                  </a:cubicBezTo>
                  <a:cubicBezTo>
                    <a:pt x="34947" y="20493"/>
                    <a:pt x="34690" y="20523"/>
                    <a:pt x="34437" y="20582"/>
                  </a:cubicBezTo>
                  <a:cubicBezTo>
                    <a:pt x="34393" y="20305"/>
                    <a:pt x="34335" y="20042"/>
                    <a:pt x="34232" y="19779"/>
                  </a:cubicBezTo>
                  <a:cubicBezTo>
                    <a:pt x="33707" y="18349"/>
                    <a:pt x="32248" y="17269"/>
                    <a:pt x="30687" y="17167"/>
                  </a:cubicBezTo>
                  <a:cubicBezTo>
                    <a:pt x="30597" y="17161"/>
                    <a:pt x="30507" y="17158"/>
                    <a:pt x="30417" y="17158"/>
                  </a:cubicBezTo>
                  <a:close/>
                  <a:moveTo>
                    <a:pt x="34684" y="22548"/>
                  </a:moveTo>
                  <a:cubicBezTo>
                    <a:pt x="34641" y="22548"/>
                    <a:pt x="34607" y="22574"/>
                    <a:pt x="34583" y="22610"/>
                  </a:cubicBezTo>
                  <a:cubicBezTo>
                    <a:pt x="34145" y="23704"/>
                    <a:pt x="33372" y="24682"/>
                    <a:pt x="32394" y="25368"/>
                  </a:cubicBezTo>
                  <a:cubicBezTo>
                    <a:pt x="32379" y="25382"/>
                    <a:pt x="32365" y="25397"/>
                    <a:pt x="32365" y="25426"/>
                  </a:cubicBezTo>
                  <a:cubicBezTo>
                    <a:pt x="32365" y="25455"/>
                    <a:pt x="32365" y="25470"/>
                    <a:pt x="32379" y="25499"/>
                  </a:cubicBezTo>
                  <a:cubicBezTo>
                    <a:pt x="32773" y="25951"/>
                    <a:pt x="33196" y="26375"/>
                    <a:pt x="33649" y="26754"/>
                  </a:cubicBezTo>
                  <a:cubicBezTo>
                    <a:pt x="33663" y="26769"/>
                    <a:pt x="33693" y="26783"/>
                    <a:pt x="33707" y="26783"/>
                  </a:cubicBezTo>
                  <a:cubicBezTo>
                    <a:pt x="33736" y="26783"/>
                    <a:pt x="33766" y="26769"/>
                    <a:pt x="33780" y="26754"/>
                  </a:cubicBezTo>
                  <a:cubicBezTo>
                    <a:pt x="33809" y="26710"/>
                    <a:pt x="33809" y="26652"/>
                    <a:pt x="33766" y="26623"/>
                  </a:cubicBezTo>
                  <a:cubicBezTo>
                    <a:pt x="33342" y="26258"/>
                    <a:pt x="32948" y="25864"/>
                    <a:pt x="32584" y="25455"/>
                  </a:cubicBezTo>
                  <a:cubicBezTo>
                    <a:pt x="33547" y="24755"/>
                    <a:pt x="34305" y="23777"/>
                    <a:pt x="34758" y="22668"/>
                  </a:cubicBezTo>
                  <a:cubicBezTo>
                    <a:pt x="34772" y="22625"/>
                    <a:pt x="34758" y="22581"/>
                    <a:pt x="34714" y="22552"/>
                  </a:cubicBezTo>
                  <a:cubicBezTo>
                    <a:pt x="34704" y="22549"/>
                    <a:pt x="34694" y="22548"/>
                    <a:pt x="34684" y="22548"/>
                  </a:cubicBezTo>
                  <a:close/>
                  <a:moveTo>
                    <a:pt x="37438" y="27526"/>
                  </a:moveTo>
                  <a:cubicBezTo>
                    <a:pt x="37420" y="27526"/>
                    <a:pt x="37401" y="27531"/>
                    <a:pt x="37384" y="27542"/>
                  </a:cubicBezTo>
                  <a:cubicBezTo>
                    <a:pt x="36298" y="28334"/>
                    <a:pt x="34944" y="28748"/>
                    <a:pt x="33599" y="28748"/>
                  </a:cubicBezTo>
                  <a:cubicBezTo>
                    <a:pt x="32811" y="28748"/>
                    <a:pt x="32027" y="28606"/>
                    <a:pt x="31300" y="28315"/>
                  </a:cubicBezTo>
                  <a:cubicBezTo>
                    <a:pt x="31292" y="28313"/>
                    <a:pt x="31284" y="28312"/>
                    <a:pt x="31275" y="28312"/>
                  </a:cubicBezTo>
                  <a:cubicBezTo>
                    <a:pt x="31236" y="28312"/>
                    <a:pt x="31195" y="28338"/>
                    <a:pt x="31183" y="28374"/>
                  </a:cubicBezTo>
                  <a:cubicBezTo>
                    <a:pt x="31154" y="28417"/>
                    <a:pt x="31183" y="28476"/>
                    <a:pt x="31227" y="28490"/>
                  </a:cubicBezTo>
                  <a:cubicBezTo>
                    <a:pt x="31985" y="28797"/>
                    <a:pt x="32788" y="28943"/>
                    <a:pt x="33605" y="28943"/>
                  </a:cubicBezTo>
                  <a:cubicBezTo>
                    <a:pt x="34991" y="28943"/>
                    <a:pt x="36377" y="28505"/>
                    <a:pt x="37486" y="27688"/>
                  </a:cubicBezTo>
                  <a:cubicBezTo>
                    <a:pt x="37530" y="27659"/>
                    <a:pt x="37545" y="27600"/>
                    <a:pt x="37516" y="27557"/>
                  </a:cubicBezTo>
                  <a:cubicBezTo>
                    <a:pt x="37498" y="27539"/>
                    <a:pt x="37468" y="27526"/>
                    <a:pt x="37438" y="27526"/>
                  </a:cubicBezTo>
                  <a:close/>
                  <a:moveTo>
                    <a:pt x="8228" y="38807"/>
                  </a:moveTo>
                  <a:cubicBezTo>
                    <a:pt x="8196" y="38807"/>
                    <a:pt x="8167" y="38826"/>
                    <a:pt x="8157" y="38865"/>
                  </a:cubicBezTo>
                  <a:cubicBezTo>
                    <a:pt x="5283" y="45198"/>
                    <a:pt x="2540" y="51691"/>
                    <a:pt x="15" y="58141"/>
                  </a:cubicBezTo>
                  <a:cubicBezTo>
                    <a:pt x="15" y="58155"/>
                    <a:pt x="15" y="58155"/>
                    <a:pt x="15" y="58155"/>
                  </a:cubicBezTo>
                  <a:cubicBezTo>
                    <a:pt x="15" y="58170"/>
                    <a:pt x="1" y="58170"/>
                    <a:pt x="1" y="58184"/>
                  </a:cubicBezTo>
                  <a:cubicBezTo>
                    <a:pt x="1" y="58184"/>
                    <a:pt x="15" y="58184"/>
                    <a:pt x="15" y="58199"/>
                  </a:cubicBezTo>
                  <a:cubicBezTo>
                    <a:pt x="15" y="58199"/>
                    <a:pt x="15" y="58214"/>
                    <a:pt x="15" y="58214"/>
                  </a:cubicBezTo>
                  <a:cubicBezTo>
                    <a:pt x="15" y="58214"/>
                    <a:pt x="15" y="58228"/>
                    <a:pt x="15" y="58228"/>
                  </a:cubicBezTo>
                  <a:cubicBezTo>
                    <a:pt x="30" y="58228"/>
                    <a:pt x="30" y="58243"/>
                    <a:pt x="30" y="58243"/>
                  </a:cubicBezTo>
                  <a:cubicBezTo>
                    <a:pt x="30" y="58243"/>
                    <a:pt x="44" y="58243"/>
                    <a:pt x="44" y="58257"/>
                  </a:cubicBezTo>
                  <a:lnTo>
                    <a:pt x="59" y="58257"/>
                  </a:lnTo>
                  <a:cubicBezTo>
                    <a:pt x="2729" y="59600"/>
                    <a:pt x="5662" y="60913"/>
                    <a:pt x="9558" y="62503"/>
                  </a:cubicBezTo>
                  <a:cubicBezTo>
                    <a:pt x="10857" y="63043"/>
                    <a:pt x="12141" y="63554"/>
                    <a:pt x="13221" y="63992"/>
                  </a:cubicBezTo>
                  <a:lnTo>
                    <a:pt x="13250" y="63992"/>
                  </a:lnTo>
                  <a:cubicBezTo>
                    <a:pt x="13279" y="63992"/>
                    <a:pt x="13323" y="63977"/>
                    <a:pt x="13337" y="63933"/>
                  </a:cubicBezTo>
                  <a:cubicBezTo>
                    <a:pt x="13352" y="63890"/>
                    <a:pt x="13323" y="63831"/>
                    <a:pt x="13279" y="63817"/>
                  </a:cubicBezTo>
                  <a:cubicBezTo>
                    <a:pt x="12199" y="63379"/>
                    <a:pt x="10930" y="62868"/>
                    <a:pt x="9617" y="62343"/>
                  </a:cubicBezTo>
                  <a:cubicBezTo>
                    <a:pt x="5779" y="60767"/>
                    <a:pt x="2875" y="59468"/>
                    <a:pt x="220" y="58141"/>
                  </a:cubicBezTo>
                  <a:cubicBezTo>
                    <a:pt x="2729" y="51706"/>
                    <a:pt x="5458" y="45242"/>
                    <a:pt x="8318" y="38938"/>
                  </a:cubicBezTo>
                  <a:cubicBezTo>
                    <a:pt x="8347" y="38894"/>
                    <a:pt x="8318" y="38836"/>
                    <a:pt x="8274" y="38821"/>
                  </a:cubicBezTo>
                  <a:cubicBezTo>
                    <a:pt x="8260" y="38812"/>
                    <a:pt x="8243" y="38807"/>
                    <a:pt x="8228" y="38807"/>
                  </a:cubicBezTo>
                  <a:close/>
                  <a:moveTo>
                    <a:pt x="72185" y="47970"/>
                  </a:moveTo>
                  <a:cubicBezTo>
                    <a:pt x="72127" y="47970"/>
                    <a:pt x="72083" y="47999"/>
                    <a:pt x="72083" y="48058"/>
                  </a:cubicBezTo>
                  <a:cubicBezTo>
                    <a:pt x="71207" y="54828"/>
                    <a:pt x="70419" y="62649"/>
                    <a:pt x="71995" y="69960"/>
                  </a:cubicBezTo>
                  <a:cubicBezTo>
                    <a:pt x="70332" y="70077"/>
                    <a:pt x="68639" y="70164"/>
                    <a:pt x="66932" y="70179"/>
                  </a:cubicBezTo>
                  <a:cubicBezTo>
                    <a:pt x="66648" y="70181"/>
                    <a:pt x="66364" y="70182"/>
                    <a:pt x="66080" y="70182"/>
                  </a:cubicBezTo>
                  <a:cubicBezTo>
                    <a:pt x="64570" y="70182"/>
                    <a:pt x="63065" y="70148"/>
                    <a:pt x="61592" y="70062"/>
                  </a:cubicBezTo>
                  <a:cubicBezTo>
                    <a:pt x="61548" y="70062"/>
                    <a:pt x="61504" y="70106"/>
                    <a:pt x="61489" y="70149"/>
                  </a:cubicBezTo>
                  <a:cubicBezTo>
                    <a:pt x="61489" y="70208"/>
                    <a:pt x="61533" y="70252"/>
                    <a:pt x="61577" y="70252"/>
                  </a:cubicBezTo>
                  <a:cubicBezTo>
                    <a:pt x="63036" y="70325"/>
                    <a:pt x="64510" y="70368"/>
                    <a:pt x="65998" y="70368"/>
                  </a:cubicBezTo>
                  <a:cubicBezTo>
                    <a:pt x="66319" y="70368"/>
                    <a:pt x="66626" y="70368"/>
                    <a:pt x="66932" y="70354"/>
                  </a:cubicBezTo>
                  <a:cubicBezTo>
                    <a:pt x="68683" y="70339"/>
                    <a:pt x="70419" y="70266"/>
                    <a:pt x="72112" y="70135"/>
                  </a:cubicBezTo>
                  <a:lnTo>
                    <a:pt x="72127" y="70135"/>
                  </a:lnTo>
                  <a:cubicBezTo>
                    <a:pt x="72141" y="70135"/>
                    <a:pt x="72141" y="70120"/>
                    <a:pt x="72156" y="70120"/>
                  </a:cubicBezTo>
                  <a:cubicBezTo>
                    <a:pt x="72156" y="70120"/>
                    <a:pt x="72156" y="70120"/>
                    <a:pt x="72156" y="70106"/>
                  </a:cubicBezTo>
                  <a:lnTo>
                    <a:pt x="72170" y="70106"/>
                  </a:lnTo>
                  <a:cubicBezTo>
                    <a:pt x="72185" y="70091"/>
                    <a:pt x="72185" y="70091"/>
                    <a:pt x="72185" y="70091"/>
                  </a:cubicBezTo>
                  <a:cubicBezTo>
                    <a:pt x="72185" y="70077"/>
                    <a:pt x="72185" y="70077"/>
                    <a:pt x="72185" y="70062"/>
                  </a:cubicBezTo>
                  <a:cubicBezTo>
                    <a:pt x="72185" y="70062"/>
                    <a:pt x="72185" y="70062"/>
                    <a:pt x="72185" y="70047"/>
                  </a:cubicBezTo>
                  <a:cubicBezTo>
                    <a:pt x="72200" y="70047"/>
                    <a:pt x="72200" y="70047"/>
                    <a:pt x="72200" y="70033"/>
                  </a:cubicBezTo>
                  <a:lnTo>
                    <a:pt x="72185" y="70033"/>
                  </a:lnTo>
                  <a:cubicBezTo>
                    <a:pt x="70595" y="62722"/>
                    <a:pt x="71397" y="54857"/>
                    <a:pt x="72258" y="48072"/>
                  </a:cubicBezTo>
                  <a:cubicBezTo>
                    <a:pt x="72273" y="48029"/>
                    <a:pt x="72229" y="47985"/>
                    <a:pt x="72185" y="479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42"/>
            <p:cNvSpPr/>
            <p:nvPr/>
          </p:nvSpPr>
          <p:spPr>
            <a:xfrm>
              <a:off x="-1753339" y="3925167"/>
              <a:ext cx="263044" cy="67867"/>
            </a:xfrm>
            <a:custGeom>
              <a:avLst/>
              <a:gdLst/>
              <a:ahLst/>
              <a:cxnLst/>
              <a:rect l="l" t="t" r="r" b="b"/>
              <a:pathLst>
                <a:path w="10682" h="2756" extrusionOk="0">
                  <a:moveTo>
                    <a:pt x="942" y="0"/>
                  </a:moveTo>
                  <a:cubicBezTo>
                    <a:pt x="706" y="0"/>
                    <a:pt x="471" y="197"/>
                    <a:pt x="337" y="404"/>
                  </a:cubicBezTo>
                  <a:cubicBezTo>
                    <a:pt x="103" y="754"/>
                    <a:pt x="1" y="1192"/>
                    <a:pt x="16" y="1615"/>
                  </a:cubicBezTo>
                  <a:cubicBezTo>
                    <a:pt x="30" y="1834"/>
                    <a:pt x="88" y="2068"/>
                    <a:pt x="264" y="2214"/>
                  </a:cubicBezTo>
                  <a:cubicBezTo>
                    <a:pt x="354" y="2291"/>
                    <a:pt x="470" y="2329"/>
                    <a:pt x="587" y="2329"/>
                  </a:cubicBezTo>
                  <a:cubicBezTo>
                    <a:pt x="733" y="2329"/>
                    <a:pt x="881" y="2269"/>
                    <a:pt x="979" y="2155"/>
                  </a:cubicBezTo>
                  <a:cubicBezTo>
                    <a:pt x="1300" y="1790"/>
                    <a:pt x="1431" y="1251"/>
                    <a:pt x="1431" y="725"/>
                  </a:cubicBezTo>
                  <a:cubicBezTo>
                    <a:pt x="1431" y="448"/>
                    <a:pt x="1343" y="127"/>
                    <a:pt x="1081" y="25"/>
                  </a:cubicBezTo>
                  <a:cubicBezTo>
                    <a:pt x="1035" y="8"/>
                    <a:pt x="988" y="0"/>
                    <a:pt x="942" y="0"/>
                  </a:cubicBezTo>
                  <a:close/>
                  <a:moveTo>
                    <a:pt x="10188" y="423"/>
                  </a:moveTo>
                  <a:cubicBezTo>
                    <a:pt x="9947" y="423"/>
                    <a:pt x="9722" y="620"/>
                    <a:pt x="9588" y="827"/>
                  </a:cubicBezTo>
                  <a:cubicBezTo>
                    <a:pt x="9354" y="1192"/>
                    <a:pt x="9237" y="1615"/>
                    <a:pt x="9267" y="2039"/>
                  </a:cubicBezTo>
                  <a:cubicBezTo>
                    <a:pt x="9281" y="2257"/>
                    <a:pt x="9339" y="2505"/>
                    <a:pt x="9500" y="2651"/>
                  </a:cubicBezTo>
                  <a:cubicBezTo>
                    <a:pt x="9589" y="2722"/>
                    <a:pt x="9704" y="2756"/>
                    <a:pt x="9819" y="2756"/>
                  </a:cubicBezTo>
                  <a:cubicBezTo>
                    <a:pt x="9967" y="2756"/>
                    <a:pt x="10117" y="2700"/>
                    <a:pt x="10215" y="2593"/>
                  </a:cubicBezTo>
                  <a:cubicBezTo>
                    <a:pt x="10536" y="2228"/>
                    <a:pt x="10682" y="1674"/>
                    <a:pt x="10667" y="1148"/>
                  </a:cubicBezTo>
                  <a:cubicBezTo>
                    <a:pt x="10667" y="871"/>
                    <a:pt x="10580" y="550"/>
                    <a:pt x="10332" y="448"/>
                  </a:cubicBezTo>
                  <a:cubicBezTo>
                    <a:pt x="10284" y="431"/>
                    <a:pt x="10235" y="423"/>
                    <a:pt x="10188" y="4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42"/>
            <p:cNvSpPr/>
            <p:nvPr/>
          </p:nvSpPr>
          <p:spPr>
            <a:xfrm>
              <a:off x="-1773802" y="3818100"/>
              <a:ext cx="340638" cy="50900"/>
            </a:xfrm>
            <a:custGeom>
              <a:avLst/>
              <a:gdLst/>
              <a:ahLst/>
              <a:cxnLst/>
              <a:rect l="l" t="t" r="r" b="b"/>
              <a:pathLst>
                <a:path w="13833" h="2067" extrusionOk="0">
                  <a:moveTo>
                    <a:pt x="2072" y="0"/>
                  </a:moveTo>
                  <a:cubicBezTo>
                    <a:pt x="1543" y="0"/>
                    <a:pt x="1017" y="148"/>
                    <a:pt x="584" y="448"/>
                  </a:cubicBezTo>
                  <a:cubicBezTo>
                    <a:pt x="277" y="652"/>
                    <a:pt x="0" y="1017"/>
                    <a:pt x="132" y="1352"/>
                  </a:cubicBezTo>
                  <a:cubicBezTo>
                    <a:pt x="146" y="1411"/>
                    <a:pt x="190" y="1469"/>
                    <a:pt x="234" y="1484"/>
                  </a:cubicBezTo>
                  <a:cubicBezTo>
                    <a:pt x="262" y="1495"/>
                    <a:pt x="289" y="1500"/>
                    <a:pt x="317" y="1500"/>
                  </a:cubicBezTo>
                  <a:cubicBezTo>
                    <a:pt x="362" y="1500"/>
                    <a:pt x="407" y="1487"/>
                    <a:pt x="453" y="1469"/>
                  </a:cubicBezTo>
                  <a:cubicBezTo>
                    <a:pt x="959" y="1281"/>
                    <a:pt x="1513" y="1165"/>
                    <a:pt x="2056" y="1165"/>
                  </a:cubicBezTo>
                  <a:cubicBezTo>
                    <a:pt x="2607" y="1165"/>
                    <a:pt x="3148" y="1285"/>
                    <a:pt x="3619" y="1571"/>
                  </a:cubicBezTo>
                  <a:cubicBezTo>
                    <a:pt x="3667" y="1595"/>
                    <a:pt x="3731" y="1610"/>
                    <a:pt x="3797" y="1610"/>
                  </a:cubicBezTo>
                  <a:cubicBezTo>
                    <a:pt x="3890" y="1610"/>
                    <a:pt x="3988" y="1581"/>
                    <a:pt x="4057" y="1513"/>
                  </a:cubicBezTo>
                  <a:cubicBezTo>
                    <a:pt x="4173" y="1382"/>
                    <a:pt x="4188" y="1177"/>
                    <a:pt x="4130" y="1017"/>
                  </a:cubicBezTo>
                  <a:cubicBezTo>
                    <a:pt x="4057" y="856"/>
                    <a:pt x="3940" y="725"/>
                    <a:pt x="3809" y="623"/>
                  </a:cubicBezTo>
                  <a:cubicBezTo>
                    <a:pt x="3333" y="210"/>
                    <a:pt x="2701" y="0"/>
                    <a:pt x="2072" y="0"/>
                  </a:cubicBezTo>
                  <a:close/>
                  <a:moveTo>
                    <a:pt x="11570" y="343"/>
                  </a:moveTo>
                  <a:cubicBezTo>
                    <a:pt x="10781" y="343"/>
                    <a:pt x="9989" y="564"/>
                    <a:pt x="9324" y="988"/>
                  </a:cubicBezTo>
                  <a:cubicBezTo>
                    <a:pt x="9120" y="1119"/>
                    <a:pt x="8916" y="1279"/>
                    <a:pt x="8828" y="1498"/>
                  </a:cubicBezTo>
                  <a:cubicBezTo>
                    <a:pt x="8784" y="1586"/>
                    <a:pt x="8770" y="1688"/>
                    <a:pt x="8799" y="1776"/>
                  </a:cubicBezTo>
                  <a:cubicBezTo>
                    <a:pt x="8843" y="1921"/>
                    <a:pt x="9003" y="1994"/>
                    <a:pt x="9164" y="2009"/>
                  </a:cubicBezTo>
                  <a:cubicBezTo>
                    <a:pt x="9310" y="2009"/>
                    <a:pt x="9456" y="1965"/>
                    <a:pt x="9601" y="1921"/>
                  </a:cubicBezTo>
                  <a:cubicBezTo>
                    <a:pt x="10014" y="1801"/>
                    <a:pt x="10458" y="1762"/>
                    <a:pt x="10899" y="1762"/>
                  </a:cubicBezTo>
                  <a:cubicBezTo>
                    <a:pt x="11206" y="1762"/>
                    <a:pt x="11511" y="1781"/>
                    <a:pt x="11805" y="1805"/>
                  </a:cubicBezTo>
                  <a:cubicBezTo>
                    <a:pt x="11863" y="1819"/>
                    <a:pt x="11921" y="1819"/>
                    <a:pt x="11980" y="1834"/>
                  </a:cubicBezTo>
                  <a:cubicBezTo>
                    <a:pt x="12272" y="1863"/>
                    <a:pt x="12534" y="1907"/>
                    <a:pt x="12826" y="1994"/>
                  </a:cubicBezTo>
                  <a:cubicBezTo>
                    <a:pt x="12945" y="2038"/>
                    <a:pt x="13080" y="2066"/>
                    <a:pt x="13215" y="2066"/>
                  </a:cubicBezTo>
                  <a:cubicBezTo>
                    <a:pt x="13393" y="2066"/>
                    <a:pt x="13568" y="2017"/>
                    <a:pt x="13702" y="1892"/>
                  </a:cubicBezTo>
                  <a:cubicBezTo>
                    <a:pt x="13804" y="1761"/>
                    <a:pt x="13833" y="1571"/>
                    <a:pt x="13789" y="1396"/>
                  </a:cubicBezTo>
                  <a:cubicBezTo>
                    <a:pt x="13672" y="944"/>
                    <a:pt x="13206" y="667"/>
                    <a:pt x="12768" y="521"/>
                  </a:cubicBezTo>
                  <a:cubicBezTo>
                    <a:pt x="12381" y="402"/>
                    <a:pt x="11976" y="343"/>
                    <a:pt x="11570" y="3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42"/>
            <p:cNvSpPr/>
            <p:nvPr/>
          </p:nvSpPr>
          <p:spPr>
            <a:xfrm>
              <a:off x="-1977174" y="4839344"/>
              <a:ext cx="941438" cy="432218"/>
            </a:xfrm>
            <a:custGeom>
              <a:avLst/>
              <a:gdLst/>
              <a:ahLst/>
              <a:cxnLst/>
              <a:rect l="l" t="t" r="r" b="b"/>
              <a:pathLst>
                <a:path w="38231" h="17552" extrusionOk="0">
                  <a:moveTo>
                    <a:pt x="1620" y="1670"/>
                  </a:moveTo>
                  <a:cubicBezTo>
                    <a:pt x="730" y="1670"/>
                    <a:pt x="0" y="2399"/>
                    <a:pt x="0" y="3289"/>
                  </a:cubicBezTo>
                  <a:cubicBezTo>
                    <a:pt x="0" y="4180"/>
                    <a:pt x="730" y="4895"/>
                    <a:pt x="1620" y="4895"/>
                  </a:cubicBezTo>
                  <a:cubicBezTo>
                    <a:pt x="2496" y="4895"/>
                    <a:pt x="3225" y="4180"/>
                    <a:pt x="3225" y="3289"/>
                  </a:cubicBezTo>
                  <a:cubicBezTo>
                    <a:pt x="3225" y="2399"/>
                    <a:pt x="2496" y="1670"/>
                    <a:pt x="1620" y="1670"/>
                  </a:cubicBezTo>
                  <a:close/>
                  <a:moveTo>
                    <a:pt x="35193" y="1"/>
                  </a:moveTo>
                  <a:cubicBezTo>
                    <a:pt x="34792" y="1"/>
                    <a:pt x="34388" y="81"/>
                    <a:pt x="34013" y="225"/>
                  </a:cubicBezTo>
                  <a:cubicBezTo>
                    <a:pt x="33269" y="517"/>
                    <a:pt x="32612" y="1042"/>
                    <a:pt x="32043" y="1597"/>
                  </a:cubicBezTo>
                  <a:cubicBezTo>
                    <a:pt x="31037" y="2589"/>
                    <a:pt x="30176" y="3844"/>
                    <a:pt x="30117" y="5245"/>
                  </a:cubicBezTo>
                  <a:cubicBezTo>
                    <a:pt x="30103" y="5420"/>
                    <a:pt x="30147" y="5624"/>
                    <a:pt x="30307" y="5668"/>
                  </a:cubicBezTo>
                  <a:cubicBezTo>
                    <a:pt x="30329" y="5675"/>
                    <a:pt x="30351" y="5679"/>
                    <a:pt x="30371" y="5679"/>
                  </a:cubicBezTo>
                  <a:cubicBezTo>
                    <a:pt x="30515" y="5679"/>
                    <a:pt x="30625" y="5516"/>
                    <a:pt x="30701" y="5376"/>
                  </a:cubicBezTo>
                  <a:cubicBezTo>
                    <a:pt x="31095" y="4603"/>
                    <a:pt x="31460" y="3800"/>
                    <a:pt x="31956" y="3100"/>
                  </a:cubicBezTo>
                  <a:cubicBezTo>
                    <a:pt x="32452" y="2385"/>
                    <a:pt x="33109" y="1743"/>
                    <a:pt x="33911" y="1436"/>
                  </a:cubicBezTo>
                  <a:cubicBezTo>
                    <a:pt x="34229" y="1317"/>
                    <a:pt x="34574" y="1253"/>
                    <a:pt x="34916" y="1253"/>
                  </a:cubicBezTo>
                  <a:cubicBezTo>
                    <a:pt x="35451" y="1253"/>
                    <a:pt x="35976" y="1410"/>
                    <a:pt x="36377" y="1757"/>
                  </a:cubicBezTo>
                  <a:cubicBezTo>
                    <a:pt x="37136" y="2399"/>
                    <a:pt x="37311" y="3479"/>
                    <a:pt x="37428" y="4471"/>
                  </a:cubicBezTo>
                  <a:cubicBezTo>
                    <a:pt x="37515" y="5084"/>
                    <a:pt x="37588" y="5682"/>
                    <a:pt x="37661" y="6295"/>
                  </a:cubicBezTo>
                  <a:cubicBezTo>
                    <a:pt x="37695" y="6314"/>
                    <a:pt x="37728" y="6323"/>
                    <a:pt x="37759" y="6323"/>
                  </a:cubicBezTo>
                  <a:cubicBezTo>
                    <a:pt x="37946" y="6323"/>
                    <a:pt x="38086" y="6022"/>
                    <a:pt x="38099" y="5785"/>
                  </a:cubicBezTo>
                  <a:cubicBezTo>
                    <a:pt x="38230" y="3844"/>
                    <a:pt x="38157" y="1217"/>
                    <a:pt x="36377" y="269"/>
                  </a:cubicBezTo>
                  <a:cubicBezTo>
                    <a:pt x="36008" y="85"/>
                    <a:pt x="35602" y="1"/>
                    <a:pt x="35193" y="1"/>
                  </a:cubicBezTo>
                  <a:close/>
                  <a:moveTo>
                    <a:pt x="29571" y="16242"/>
                  </a:moveTo>
                  <a:cubicBezTo>
                    <a:pt x="29488" y="16242"/>
                    <a:pt x="29405" y="16268"/>
                    <a:pt x="29359" y="16349"/>
                  </a:cubicBezTo>
                  <a:cubicBezTo>
                    <a:pt x="29315" y="16436"/>
                    <a:pt x="29286" y="16553"/>
                    <a:pt x="29242" y="16641"/>
                  </a:cubicBezTo>
                  <a:cubicBezTo>
                    <a:pt x="29227" y="16670"/>
                    <a:pt x="29198" y="16714"/>
                    <a:pt x="29227" y="16743"/>
                  </a:cubicBezTo>
                  <a:cubicBezTo>
                    <a:pt x="29227" y="16772"/>
                    <a:pt x="29242" y="16772"/>
                    <a:pt x="29271" y="16787"/>
                  </a:cubicBezTo>
                  <a:cubicBezTo>
                    <a:pt x="29490" y="16947"/>
                    <a:pt x="29723" y="17079"/>
                    <a:pt x="29957" y="17210"/>
                  </a:cubicBezTo>
                  <a:cubicBezTo>
                    <a:pt x="30015" y="17239"/>
                    <a:pt x="30059" y="17268"/>
                    <a:pt x="30117" y="17268"/>
                  </a:cubicBezTo>
                  <a:cubicBezTo>
                    <a:pt x="30133" y="17272"/>
                    <a:pt x="30149" y="17274"/>
                    <a:pt x="30164" y="17274"/>
                  </a:cubicBezTo>
                  <a:cubicBezTo>
                    <a:pt x="30206" y="17274"/>
                    <a:pt x="30246" y="17260"/>
                    <a:pt x="30278" y="17239"/>
                  </a:cubicBezTo>
                  <a:cubicBezTo>
                    <a:pt x="30292" y="17210"/>
                    <a:pt x="30322" y="17181"/>
                    <a:pt x="30336" y="17151"/>
                  </a:cubicBezTo>
                  <a:cubicBezTo>
                    <a:pt x="30424" y="16962"/>
                    <a:pt x="30482" y="16757"/>
                    <a:pt x="30526" y="16553"/>
                  </a:cubicBezTo>
                  <a:cubicBezTo>
                    <a:pt x="30540" y="16466"/>
                    <a:pt x="30555" y="16378"/>
                    <a:pt x="30511" y="16334"/>
                  </a:cubicBezTo>
                  <a:cubicBezTo>
                    <a:pt x="30468" y="16276"/>
                    <a:pt x="30395" y="16276"/>
                    <a:pt x="30336" y="16276"/>
                  </a:cubicBezTo>
                  <a:lnTo>
                    <a:pt x="29636" y="16247"/>
                  </a:lnTo>
                  <a:cubicBezTo>
                    <a:pt x="29615" y="16244"/>
                    <a:pt x="29593" y="16242"/>
                    <a:pt x="29571" y="16242"/>
                  </a:cubicBezTo>
                  <a:close/>
                  <a:moveTo>
                    <a:pt x="31652" y="16508"/>
                  </a:moveTo>
                  <a:cubicBezTo>
                    <a:pt x="31629" y="16508"/>
                    <a:pt x="31608" y="16513"/>
                    <a:pt x="31591" y="16524"/>
                  </a:cubicBezTo>
                  <a:cubicBezTo>
                    <a:pt x="31518" y="16568"/>
                    <a:pt x="31504" y="16655"/>
                    <a:pt x="31489" y="16728"/>
                  </a:cubicBezTo>
                  <a:cubicBezTo>
                    <a:pt x="31474" y="16947"/>
                    <a:pt x="31445" y="17151"/>
                    <a:pt x="31474" y="17370"/>
                  </a:cubicBezTo>
                  <a:cubicBezTo>
                    <a:pt x="31474" y="17400"/>
                    <a:pt x="31489" y="17429"/>
                    <a:pt x="31504" y="17458"/>
                  </a:cubicBezTo>
                  <a:cubicBezTo>
                    <a:pt x="31518" y="17516"/>
                    <a:pt x="31576" y="17545"/>
                    <a:pt x="31635" y="17545"/>
                  </a:cubicBezTo>
                  <a:cubicBezTo>
                    <a:pt x="31654" y="17550"/>
                    <a:pt x="31674" y="17552"/>
                    <a:pt x="31693" y="17552"/>
                  </a:cubicBezTo>
                  <a:cubicBezTo>
                    <a:pt x="31732" y="17552"/>
                    <a:pt x="31771" y="17545"/>
                    <a:pt x="31810" y="17545"/>
                  </a:cubicBezTo>
                  <a:cubicBezTo>
                    <a:pt x="32073" y="17502"/>
                    <a:pt x="32335" y="17458"/>
                    <a:pt x="32598" y="17385"/>
                  </a:cubicBezTo>
                  <a:cubicBezTo>
                    <a:pt x="32612" y="17385"/>
                    <a:pt x="32642" y="17370"/>
                    <a:pt x="32656" y="17356"/>
                  </a:cubicBezTo>
                  <a:cubicBezTo>
                    <a:pt x="32685" y="17341"/>
                    <a:pt x="32685" y="17297"/>
                    <a:pt x="32685" y="17254"/>
                  </a:cubicBezTo>
                  <a:cubicBezTo>
                    <a:pt x="32671" y="17151"/>
                    <a:pt x="32685" y="17035"/>
                    <a:pt x="32671" y="16933"/>
                  </a:cubicBezTo>
                  <a:cubicBezTo>
                    <a:pt x="32642" y="16830"/>
                    <a:pt x="32540" y="16772"/>
                    <a:pt x="32437" y="16743"/>
                  </a:cubicBezTo>
                  <a:cubicBezTo>
                    <a:pt x="32218" y="16670"/>
                    <a:pt x="32000" y="16612"/>
                    <a:pt x="31781" y="16539"/>
                  </a:cubicBezTo>
                  <a:cubicBezTo>
                    <a:pt x="31736" y="16521"/>
                    <a:pt x="31691" y="16508"/>
                    <a:pt x="31652" y="165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42"/>
            <p:cNvSpPr/>
            <p:nvPr/>
          </p:nvSpPr>
          <p:spPr>
            <a:xfrm>
              <a:off x="-1660998" y="4323883"/>
              <a:ext cx="255509" cy="127213"/>
            </a:xfrm>
            <a:custGeom>
              <a:avLst/>
              <a:gdLst/>
              <a:ahLst/>
              <a:cxnLst/>
              <a:rect l="l" t="t" r="r" b="b"/>
              <a:pathLst>
                <a:path w="10376" h="5166" extrusionOk="0">
                  <a:moveTo>
                    <a:pt x="10376" y="0"/>
                  </a:moveTo>
                  <a:lnTo>
                    <a:pt x="10376" y="0"/>
                  </a:lnTo>
                  <a:cubicBezTo>
                    <a:pt x="8235" y="1595"/>
                    <a:pt x="5567" y="2431"/>
                    <a:pt x="2897" y="2431"/>
                  </a:cubicBezTo>
                  <a:cubicBezTo>
                    <a:pt x="2072" y="2431"/>
                    <a:pt x="1248" y="2351"/>
                    <a:pt x="439" y="2189"/>
                  </a:cubicBezTo>
                  <a:cubicBezTo>
                    <a:pt x="380" y="3196"/>
                    <a:pt x="234" y="4188"/>
                    <a:pt x="1" y="5166"/>
                  </a:cubicBezTo>
                  <a:cubicBezTo>
                    <a:pt x="8332" y="5078"/>
                    <a:pt x="10375" y="1"/>
                    <a:pt x="10376" y="0"/>
                  </a:cubicBezTo>
                  <a:close/>
                </a:path>
              </a:pathLst>
            </a:cu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2"/>
            <p:cNvSpPr/>
            <p:nvPr/>
          </p:nvSpPr>
          <p:spPr>
            <a:xfrm>
              <a:off x="-1843883" y="3990790"/>
              <a:ext cx="509196" cy="164963"/>
            </a:xfrm>
            <a:custGeom>
              <a:avLst/>
              <a:gdLst/>
              <a:ahLst/>
              <a:cxnLst/>
              <a:rect l="l" t="t" r="r" b="b"/>
              <a:pathLst>
                <a:path w="20678" h="6699" extrusionOk="0">
                  <a:moveTo>
                    <a:pt x="1183" y="1"/>
                  </a:moveTo>
                  <a:cubicBezTo>
                    <a:pt x="1081" y="1"/>
                    <a:pt x="964" y="1"/>
                    <a:pt x="862" y="16"/>
                  </a:cubicBezTo>
                  <a:cubicBezTo>
                    <a:pt x="643" y="1008"/>
                    <a:pt x="424" y="2000"/>
                    <a:pt x="264" y="2992"/>
                  </a:cubicBezTo>
                  <a:cubicBezTo>
                    <a:pt x="191" y="3401"/>
                    <a:pt x="132" y="3824"/>
                    <a:pt x="88" y="4233"/>
                  </a:cubicBezTo>
                  <a:cubicBezTo>
                    <a:pt x="45" y="4656"/>
                    <a:pt x="15" y="5079"/>
                    <a:pt x="1" y="5502"/>
                  </a:cubicBezTo>
                  <a:cubicBezTo>
                    <a:pt x="366" y="5663"/>
                    <a:pt x="760" y="5750"/>
                    <a:pt x="1183" y="5750"/>
                  </a:cubicBezTo>
                  <a:cubicBezTo>
                    <a:pt x="2773" y="5750"/>
                    <a:pt x="4072" y="4466"/>
                    <a:pt x="4072" y="2876"/>
                  </a:cubicBezTo>
                  <a:cubicBezTo>
                    <a:pt x="4072" y="1285"/>
                    <a:pt x="2773" y="1"/>
                    <a:pt x="1183" y="1"/>
                  </a:cubicBezTo>
                  <a:close/>
                  <a:moveTo>
                    <a:pt x="17803" y="935"/>
                  </a:moveTo>
                  <a:cubicBezTo>
                    <a:pt x="16212" y="935"/>
                    <a:pt x="14928" y="2219"/>
                    <a:pt x="14928" y="3824"/>
                  </a:cubicBezTo>
                  <a:cubicBezTo>
                    <a:pt x="14928" y="5414"/>
                    <a:pt x="16212" y="6699"/>
                    <a:pt x="17803" y="6699"/>
                  </a:cubicBezTo>
                  <a:cubicBezTo>
                    <a:pt x="19393" y="6699"/>
                    <a:pt x="20677" y="5414"/>
                    <a:pt x="20677" y="3824"/>
                  </a:cubicBezTo>
                  <a:cubicBezTo>
                    <a:pt x="20677" y="2219"/>
                    <a:pt x="19393" y="935"/>
                    <a:pt x="17803" y="93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2"/>
            <p:cNvSpPr/>
            <p:nvPr/>
          </p:nvSpPr>
          <p:spPr>
            <a:xfrm>
              <a:off x="-1838121" y="4040384"/>
              <a:ext cx="473957" cy="60036"/>
            </a:xfrm>
            <a:custGeom>
              <a:avLst/>
              <a:gdLst/>
              <a:ahLst/>
              <a:cxnLst/>
              <a:rect l="l" t="t" r="r" b="b"/>
              <a:pathLst>
                <a:path w="19247" h="2438" extrusionOk="0">
                  <a:moveTo>
                    <a:pt x="1680" y="0"/>
                  </a:moveTo>
                  <a:cubicBezTo>
                    <a:pt x="1666" y="0"/>
                    <a:pt x="1650" y="5"/>
                    <a:pt x="1635" y="15"/>
                  </a:cubicBezTo>
                  <a:cubicBezTo>
                    <a:pt x="1022" y="409"/>
                    <a:pt x="496" y="891"/>
                    <a:pt x="30" y="1445"/>
                  </a:cubicBezTo>
                  <a:cubicBezTo>
                    <a:pt x="0" y="1474"/>
                    <a:pt x="0" y="1533"/>
                    <a:pt x="44" y="1562"/>
                  </a:cubicBezTo>
                  <a:cubicBezTo>
                    <a:pt x="59" y="1576"/>
                    <a:pt x="73" y="1591"/>
                    <a:pt x="102" y="1591"/>
                  </a:cubicBezTo>
                  <a:cubicBezTo>
                    <a:pt x="132" y="1591"/>
                    <a:pt x="146" y="1576"/>
                    <a:pt x="175" y="1562"/>
                  </a:cubicBezTo>
                  <a:cubicBezTo>
                    <a:pt x="613" y="1022"/>
                    <a:pt x="1138" y="555"/>
                    <a:pt x="1722" y="176"/>
                  </a:cubicBezTo>
                  <a:cubicBezTo>
                    <a:pt x="1766" y="147"/>
                    <a:pt x="1780" y="88"/>
                    <a:pt x="1751" y="44"/>
                  </a:cubicBezTo>
                  <a:cubicBezTo>
                    <a:pt x="1732" y="16"/>
                    <a:pt x="1708" y="0"/>
                    <a:pt x="1680" y="0"/>
                  </a:cubicBezTo>
                  <a:close/>
                  <a:moveTo>
                    <a:pt x="2331" y="525"/>
                  </a:moveTo>
                  <a:cubicBezTo>
                    <a:pt x="2312" y="525"/>
                    <a:pt x="2293" y="529"/>
                    <a:pt x="2277" y="540"/>
                  </a:cubicBezTo>
                  <a:cubicBezTo>
                    <a:pt x="1897" y="862"/>
                    <a:pt x="1518" y="1197"/>
                    <a:pt x="1153" y="1547"/>
                  </a:cubicBezTo>
                  <a:cubicBezTo>
                    <a:pt x="1124" y="1576"/>
                    <a:pt x="1124" y="1635"/>
                    <a:pt x="1153" y="1664"/>
                  </a:cubicBezTo>
                  <a:cubicBezTo>
                    <a:pt x="1168" y="1679"/>
                    <a:pt x="1197" y="1693"/>
                    <a:pt x="1211" y="1693"/>
                  </a:cubicBezTo>
                  <a:cubicBezTo>
                    <a:pt x="1241" y="1693"/>
                    <a:pt x="1270" y="1693"/>
                    <a:pt x="1284" y="1664"/>
                  </a:cubicBezTo>
                  <a:cubicBezTo>
                    <a:pt x="1635" y="1328"/>
                    <a:pt x="2014" y="993"/>
                    <a:pt x="2393" y="686"/>
                  </a:cubicBezTo>
                  <a:cubicBezTo>
                    <a:pt x="2437" y="657"/>
                    <a:pt x="2437" y="599"/>
                    <a:pt x="2408" y="555"/>
                  </a:cubicBezTo>
                  <a:cubicBezTo>
                    <a:pt x="2390" y="537"/>
                    <a:pt x="2361" y="525"/>
                    <a:pt x="2331" y="525"/>
                  </a:cubicBezTo>
                  <a:close/>
                  <a:moveTo>
                    <a:pt x="18158" y="798"/>
                  </a:moveTo>
                  <a:cubicBezTo>
                    <a:pt x="18146" y="798"/>
                    <a:pt x="18134" y="799"/>
                    <a:pt x="18123" y="803"/>
                  </a:cubicBezTo>
                  <a:cubicBezTo>
                    <a:pt x="17379" y="1080"/>
                    <a:pt x="16737" y="1635"/>
                    <a:pt x="16168" y="2116"/>
                  </a:cubicBezTo>
                  <a:cubicBezTo>
                    <a:pt x="16124" y="2146"/>
                    <a:pt x="16124" y="2204"/>
                    <a:pt x="16153" y="2248"/>
                  </a:cubicBezTo>
                  <a:cubicBezTo>
                    <a:pt x="16168" y="2262"/>
                    <a:pt x="16197" y="2277"/>
                    <a:pt x="16226" y="2277"/>
                  </a:cubicBezTo>
                  <a:cubicBezTo>
                    <a:pt x="16241" y="2277"/>
                    <a:pt x="16270" y="2262"/>
                    <a:pt x="16284" y="2248"/>
                  </a:cubicBezTo>
                  <a:cubicBezTo>
                    <a:pt x="16868" y="1752"/>
                    <a:pt x="17466" y="1241"/>
                    <a:pt x="18196" y="964"/>
                  </a:cubicBezTo>
                  <a:cubicBezTo>
                    <a:pt x="18240" y="949"/>
                    <a:pt x="18254" y="905"/>
                    <a:pt x="18240" y="847"/>
                  </a:cubicBezTo>
                  <a:cubicBezTo>
                    <a:pt x="18229" y="814"/>
                    <a:pt x="18193" y="798"/>
                    <a:pt x="18158" y="798"/>
                  </a:cubicBezTo>
                  <a:close/>
                  <a:moveTo>
                    <a:pt x="19135" y="1265"/>
                  </a:moveTo>
                  <a:cubicBezTo>
                    <a:pt x="19123" y="1265"/>
                    <a:pt x="19112" y="1266"/>
                    <a:pt x="19101" y="1270"/>
                  </a:cubicBezTo>
                  <a:cubicBezTo>
                    <a:pt x="18473" y="1562"/>
                    <a:pt x="17875" y="1898"/>
                    <a:pt x="17291" y="2277"/>
                  </a:cubicBezTo>
                  <a:cubicBezTo>
                    <a:pt x="17248" y="2306"/>
                    <a:pt x="17233" y="2350"/>
                    <a:pt x="17262" y="2394"/>
                  </a:cubicBezTo>
                  <a:cubicBezTo>
                    <a:pt x="17291" y="2423"/>
                    <a:pt x="17306" y="2437"/>
                    <a:pt x="17335" y="2437"/>
                  </a:cubicBezTo>
                  <a:cubicBezTo>
                    <a:pt x="17364" y="2437"/>
                    <a:pt x="17379" y="2437"/>
                    <a:pt x="17393" y="2423"/>
                  </a:cubicBezTo>
                  <a:cubicBezTo>
                    <a:pt x="17962" y="2043"/>
                    <a:pt x="18561" y="1722"/>
                    <a:pt x="19174" y="1431"/>
                  </a:cubicBezTo>
                  <a:cubicBezTo>
                    <a:pt x="19232" y="1416"/>
                    <a:pt x="19247" y="1358"/>
                    <a:pt x="19217" y="1314"/>
                  </a:cubicBezTo>
                  <a:cubicBezTo>
                    <a:pt x="19206" y="1281"/>
                    <a:pt x="19171" y="1265"/>
                    <a:pt x="19135" y="126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2"/>
            <p:cNvSpPr/>
            <p:nvPr/>
          </p:nvSpPr>
          <p:spPr>
            <a:xfrm>
              <a:off x="-1931176" y="3410888"/>
              <a:ext cx="964783" cy="875320"/>
            </a:xfrm>
            <a:custGeom>
              <a:avLst/>
              <a:gdLst/>
              <a:ahLst/>
              <a:cxnLst/>
              <a:rect l="l" t="t" r="r" b="b"/>
              <a:pathLst>
                <a:path w="39179" h="35546" extrusionOk="0">
                  <a:moveTo>
                    <a:pt x="20704" y="0"/>
                  </a:moveTo>
                  <a:cubicBezTo>
                    <a:pt x="17362" y="0"/>
                    <a:pt x="14014" y="463"/>
                    <a:pt x="10915" y="1693"/>
                  </a:cubicBezTo>
                  <a:cubicBezTo>
                    <a:pt x="7165" y="3181"/>
                    <a:pt x="3823" y="5895"/>
                    <a:pt x="2058" y="9514"/>
                  </a:cubicBezTo>
                  <a:cubicBezTo>
                    <a:pt x="0" y="13745"/>
                    <a:pt x="277" y="18838"/>
                    <a:pt x="1897" y="23259"/>
                  </a:cubicBezTo>
                  <a:cubicBezTo>
                    <a:pt x="2335" y="24456"/>
                    <a:pt x="2904" y="25652"/>
                    <a:pt x="3809" y="26542"/>
                  </a:cubicBezTo>
                  <a:cubicBezTo>
                    <a:pt x="4173" y="24295"/>
                    <a:pt x="4801" y="22092"/>
                    <a:pt x="5151" y="19845"/>
                  </a:cubicBezTo>
                  <a:cubicBezTo>
                    <a:pt x="5370" y="18473"/>
                    <a:pt x="5487" y="17058"/>
                    <a:pt x="5983" y="15759"/>
                  </a:cubicBezTo>
                  <a:cubicBezTo>
                    <a:pt x="6814" y="13556"/>
                    <a:pt x="8711" y="11848"/>
                    <a:pt x="10915" y="11002"/>
                  </a:cubicBezTo>
                  <a:cubicBezTo>
                    <a:pt x="12159" y="10513"/>
                    <a:pt x="13488" y="10292"/>
                    <a:pt x="14825" y="10292"/>
                  </a:cubicBezTo>
                  <a:cubicBezTo>
                    <a:pt x="15839" y="10292"/>
                    <a:pt x="16857" y="10419"/>
                    <a:pt x="17846" y="10652"/>
                  </a:cubicBezTo>
                  <a:cubicBezTo>
                    <a:pt x="19728" y="11090"/>
                    <a:pt x="21552" y="11936"/>
                    <a:pt x="22865" y="13337"/>
                  </a:cubicBezTo>
                  <a:cubicBezTo>
                    <a:pt x="23989" y="14519"/>
                    <a:pt x="24689" y="16051"/>
                    <a:pt x="25156" y="17612"/>
                  </a:cubicBezTo>
                  <a:cubicBezTo>
                    <a:pt x="26878" y="23376"/>
                    <a:pt x="25681" y="29519"/>
                    <a:pt x="25535" y="35545"/>
                  </a:cubicBezTo>
                  <a:cubicBezTo>
                    <a:pt x="28351" y="35385"/>
                    <a:pt x="31080" y="34057"/>
                    <a:pt x="33123" y="32087"/>
                  </a:cubicBezTo>
                  <a:cubicBezTo>
                    <a:pt x="35458" y="29855"/>
                    <a:pt x="36960" y="26819"/>
                    <a:pt x="37705" y="23668"/>
                  </a:cubicBezTo>
                  <a:cubicBezTo>
                    <a:pt x="39178" y="17525"/>
                    <a:pt x="37807" y="10769"/>
                    <a:pt x="34086" y="5676"/>
                  </a:cubicBezTo>
                  <a:cubicBezTo>
                    <a:pt x="32992" y="4188"/>
                    <a:pt x="31693" y="2831"/>
                    <a:pt x="30102" y="1897"/>
                  </a:cubicBezTo>
                  <a:cubicBezTo>
                    <a:pt x="27928" y="613"/>
                    <a:pt x="25331" y="204"/>
                    <a:pt x="22807" y="58"/>
                  </a:cubicBezTo>
                  <a:cubicBezTo>
                    <a:pt x="22108" y="20"/>
                    <a:pt x="21406" y="0"/>
                    <a:pt x="207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6" name="Google Shape;926;p42"/>
          <p:cNvGrpSpPr/>
          <p:nvPr/>
        </p:nvGrpSpPr>
        <p:grpSpPr>
          <a:xfrm flipH="1">
            <a:off x="6405420" y="2638599"/>
            <a:ext cx="488155" cy="457809"/>
            <a:chOff x="3089978" y="4184399"/>
            <a:chExt cx="388071" cy="363947"/>
          </a:xfrm>
        </p:grpSpPr>
        <p:sp>
          <p:nvSpPr>
            <p:cNvPr id="927" name="Google Shape;927;p42"/>
            <p:cNvSpPr/>
            <p:nvPr/>
          </p:nvSpPr>
          <p:spPr>
            <a:xfrm>
              <a:off x="3089978" y="4184399"/>
              <a:ext cx="388071" cy="363947"/>
            </a:xfrm>
            <a:custGeom>
              <a:avLst/>
              <a:gdLst/>
              <a:ahLst/>
              <a:cxnLst/>
              <a:rect l="l" t="t" r="r" b="b"/>
              <a:pathLst>
                <a:path w="14381" h="13487" extrusionOk="0">
                  <a:moveTo>
                    <a:pt x="2308" y="0"/>
                  </a:moveTo>
                  <a:cubicBezTo>
                    <a:pt x="1580" y="0"/>
                    <a:pt x="863" y="267"/>
                    <a:pt x="434" y="855"/>
                  </a:cubicBezTo>
                  <a:cubicBezTo>
                    <a:pt x="92" y="1312"/>
                    <a:pt x="0" y="1905"/>
                    <a:pt x="46" y="2499"/>
                  </a:cubicBezTo>
                  <a:cubicBezTo>
                    <a:pt x="206" y="4097"/>
                    <a:pt x="1507" y="5306"/>
                    <a:pt x="2716" y="6379"/>
                  </a:cubicBezTo>
                  <a:cubicBezTo>
                    <a:pt x="4953" y="8319"/>
                    <a:pt x="7190" y="10282"/>
                    <a:pt x="9404" y="12245"/>
                  </a:cubicBezTo>
                  <a:cubicBezTo>
                    <a:pt x="9747" y="12542"/>
                    <a:pt x="10409" y="12976"/>
                    <a:pt x="11093" y="13249"/>
                  </a:cubicBezTo>
                  <a:cubicBezTo>
                    <a:pt x="11453" y="13400"/>
                    <a:pt x="11849" y="13486"/>
                    <a:pt x="12234" y="13486"/>
                  </a:cubicBezTo>
                  <a:cubicBezTo>
                    <a:pt x="12607" y="13486"/>
                    <a:pt x="12971" y="13406"/>
                    <a:pt x="13285" y="13227"/>
                  </a:cubicBezTo>
                  <a:cubicBezTo>
                    <a:pt x="13992" y="12839"/>
                    <a:pt x="14380" y="12017"/>
                    <a:pt x="14380" y="11218"/>
                  </a:cubicBezTo>
                  <a:cubicBezTo>
                    <a:pt x="14380" y="10419"/>
                    <a:pt x="14038" y="9643"/>
                    <a:pt x="13558" y="9004"/>
                  </a:cubicBezTo>
                  <a:cubicBezTo>
                    <a:pt x="13102" y="8365"/>
                    <a:pt x="12486" y="7817"/>
                    <a:pt x="11892" y="7292"/>
                  </a:cubicBezTo>
                  <a:cubicBezTo>
                    <a:pt x="9861" y="5489"/>
                    <a:pt x="7829" y="3663"/>
                    <a:pt x="5798" y="1860"/>
                  </a:cubicBezTo>
                  <a:cubicBezTo>
                    <a:pt x="5022" y="1175"/>
                    <a:pt x="4223" y="467"/>
                    <a:pt x="3241" y="148"/>
                  </a:cubicBezTo>
                  <a:cubicBezTo>
                    <a:pt x="2944" y="51"/>
                    <a:pt x="2625" y="0"/>
                    <a:pt x="2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42"/>
            <p:cNvSpPr/>
            <p:nvPr/>
          </p:nvSpPr>
          <p:spPr>
            <a:xfrm>
              <a:off x="3168208" y="4252428"/>
              <a:ext cx="225460" cy="223004"/>
            </a:xfrm>
            <a:custGeom>
              <a:avLst/>
              <a:gdLst/>
              <a:ahLst/>
              <a:cxnLst/>
              <a:rect l="l" t="t" r="r" b="b"/>
              <a:pathLst>
                <a:path w="8355" h="8264" extrusionOk="0">
                  <a:moveTo>
                    <a:pt x="3629" y="1"/>
                  </a:moveTo>
                  <a:cubicBezTo>
                    <a:pt x="2465" y="1370"/>
                    <a:pt x="1255" y="2717"/>
                    <a:pt x="0" y="4018"/>
                  </a:cubicBezTo>
                  <a:cubicBezTo>
                    <a:pt x="1621" y="5433"/>
                    <a:pt x="3218" y="6848"/>
                    <a:pt x="4839" y="8263"/>
                  </a:cubicBezTo>
                  <a:cubicBezTo>
                    <a:pt x="5957" y="6848"/>
                    <a:pt x="7144" y="5501"/>
                    <a:pt x="8354" y="4200"/>
                  </a:cubicBezTo>
                  <a:cubicBezTo>
                    <a:pt x="6779" y="2808"/>
                    <a:pt x="5204" y="1393"/>
                    <a:pt x="36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42"/>
            <p:cNvSpPr/>
            <p:nvPr/>
          </p:nvSpPr>
          <p:spPr>
            <a:xfrm>
              <a:off x="3202074" y="4297385"/>
              <a:ext cx="155865" cy="132469"/>
            </a:xfrm>
            <a:custGeom>
              <a:avLst/>
              <a:gdLst/>
              <a:ahLst/>
              <a:cxnLst/>
              <a:rect l="l" t="t" r="r" b="b"/>
              <a:pathLst>
                <a:path w="5776" h="4909" extrusionOk="0">
                  <a:moveTo>
                    <a:pt x="1941" y="1"/>
                  </a:moveTo>
                  <a:cubicBezTo>
                    <a:pt x="1872" y="1"/>
                    <a:pt x="1804" y="46"/>
                    <a:pt x="1826" y="115"/>
                  </a:cubicBezTo>
                  <a:cubicBezTo>
                    <a:pt x="1826" y="183"/>
                    <a:pt x="1872" y="252"/>
                    <a:pt x="1941" y="252"/>
                  </a:cubicBezTo>
                  <a:lnTo>
                    <a:pt x="2534" y="252"/>
                  </a:lnTo>
                  <a:cubicBezTo>
                    <a:pt x="2603" y="252"/>
                    <a:pt x="2648" y="183"/>
                    <a:pt x="2648" y="115"/>
                  </a:cubicBezTo>
                  <a:cubicBezTo>
                    <a:pt x="2648" y="46"/>
                    <a:pt x="2603" y="1"/>
                    <a:pt x="2534" y="1"/>
                  </a:cubicBezTo>
                  <a:close/>
                  <a:moveTo>
                    <a:pt x="2511" y="845"/>
                  </a:moveTo>
                  <a:cubicBezTo>
                    <a:pt x="2443" y="845"/>
                    <a:pt x="2374" y="914"/>
                    <a:pt x="2374" y="982"/>
                  </a:cubicBezTo>
                  <a:cubicBezTo>
                    <a:pt x="2374" y="1051"/>
                    <a:pt x="2443" y="1096"/>
                    <a:pt x="2511" y="1096"/>
                  </a:cubicBezTo>
                  <a:lnTo>
                    <a:pt x="3150" y="1096"/>
                  </a:lnTo>
                  <a:cubicBezTo>
                    <a:pt x="3219" y="1096"/>
                    <a:pt x="3264" y="1028"/>
                    <a:pt x="3264" y="960"/>
                  </a:cubicBezTo>
                  <a:cubicBezTo>
                    <a:pt x="3264" y="891"/>
                    <a:pt x="3219" y="845"/>
                    <a:pt x="3150" y="845"/>
                  </a:cubicBezTo>
                  <a:close/>
                  <a:moveTo>
                    <a:pt x="4474" y="1576"/>
                  </a:moveTo>
                  <a:lnTo>
                    <a:pt x="3789" y="1667"/>
                  </a:lnTo>
                  <a:cubicBezTo>
                    <a:pt x="3721" y="1667"/>
                    <a:pt x="3675" y="1736"/>
                    <a:pt x="3698" y="1804"/>
                  </a:cubicBezTo>
                  <a:cubicBezTo>
                    <a:pt x="3698" y="1873"/>
                    <a:pt x="3744" y="1918"/>
                    <a:pt x="3812" y="1918"/>
                  </a:cubicBezTo>
                  <a:lnTo>
                    <a:pt x="3835" y="1918"/>
                  </a:lnTo>
                  <a:lnTo>
                    <a:pt x="4497" y="1827"/>
                  </a:lnTo>
                  <a:cubicBezTo>
                    <a:pt x="4565" y="1827"/>
                    <a:pt x="4611" y="1758"/>
                    <a:pt x="4611" y="1690"/>
                  </a:cubicBezTo>
                  <a:cubicBezTo>
                    <a:pt x="4588" y="1621"/>
                    <a:pt x="4543" y="1576"/>
                    <a:pt x="4474" y="1576"/>
                  </a:cubicBezTo>
                  <a:close/>
                  <a:moveTo>
                    <a:pt x="2100" y="1690"/>
                  </a:moveTo>
                  <a:cubicBezTo>
                    <a:pt x="1849" y="1713"/>
                    <a:pt x="1621" y="1736"/>
                    <a:pt x="1393" y="1781"/>
                  </a:cubicBezTo>
                  <a:cubicBezTo>
                    <a:pt x="1324" y="1804"/>
                    <a:pt x="1279" y="1873"/>
                    <a:pt x="1301" y="1941"/>
                  </a:cubicBezTo>
                  <a:cubicBezTo>
                    <a:pt x="1301" y="2009"/>
                    <a:pt x="1370" y="2055"/>
                    <a:pt x="1416" y="2055"/>
                  </a:cubicBezTo>
                  <a:cubicBezTo>
                    <a:pt x="1416" y="2055"/>
                    <a:pt x="1438" y="2032"/>
                    <a:pt x="1438" y="2032"/>
                  </a:cubicBezTo>
                  <a:cubicBezTo>
                    <a:pt x="1667" y="1987"/>
                    <a:pt x="1895" y="1964"/>
                    <a:pt x="2100" y="1941"/>
                  </a:cubicBezTo>
                  <a:cubicBezTo>
                    <a:pt x="2169" y="1941"/>
                    <a:pt x="2237" y="1895"/>
                    <a:pt x="2237" y="1827"/>
                  </a:cubicBezTo>
                  <a:cubicBezTo>
                    <a:pt x="2214" y="1736"/>
                    <a:pt x="2169" y="1690"/>
                    <a:pt x="2100" y="1690"/>
                  </a:cubicBezTo>
                  <a:close/>
                  <a:moveTo>
                    <a:pt x="822" y="2032"/>
                  </a:moveTo>
                  <a:lnTo>
                    <a:pt x="115" y="2055"/>
                  </a:lnTo>
                  <a:cubicBezTo>
                    <a:pt x="46" y="2055"/>
                    <a:pt x="0" y="2101"/>
                    <a:pt x="0" y="2169"/>
                  </a:cubicBezTo>
                  <a:cubicBezTo>
                    <a:pt x="0" y="2238"/>
                    <a:pt x="46" y="2306"/>
                    <a:pt x="137" y="2306"/>
                  </a:cubicBezTo>
                  <a:lnTo>
                    <a:pt x="822" y="2283"/>
                  </a:lnTo>
                  <a:lnTo>
                    <a:pt x="822" y="2032"/>
                  </a:lnTo>
                  <a:close/>
                  <a:moveTo>
                    <a:pt x="1712" y="2740"/>
                  </a:moveTo>
                  <a:cubicBezTo>
                    <a:pt x="1644" y="2740"/>
                    <a:pt x="1575" y="2808"/>
                    <a:pt x="1575" y="2877"/>
                  </a:cubicBezTo>
                  <a:cubicBezTo>
                    <a:pt x="1575" y="2945"/>
                    <a:pt x="1621" y="2991"/>
                    <a:pt x="1690" y="2991"/>
                  </a:cubicBezTo>
                  <a:lnTo>
                    <a:pt x="2511" y="3037"/>
                  </a:lnTo>
                  <a:lnTo>
                    <a:pt x="2534" y="3037"/>
                  </a:lnTo>
                  <a:cubicBezTo>
                    <a:pt x="2603" y="3037"/>
                    <a:pt x="2648" y="2991"/>
                    <a:pt x="2648" y="2922"/>
                  </a:cubicBezTo>
                  <a:cubicBezTo>
                    <a:pt x="2648" y="2854"/>
                    <a:pt x="2603" y="2786"/>
                    <a:pt x="2534" y="2786"/>
                  </a:cubicBezTo>
                  <a:lnTo>
                    <a:pt x="1712" y="2740"/>
                  </a:lnTo>
                  <a:close/>
                  <a:moveTo>
                    <a:pt x="5651" y="2711"/>
                  </a:moveTo>
                  <a:cubicBezTo>
                    <a:pt x="5640" y="2711"/>
                    <a:pt x="5628" y="2713"/>
                    <a:pt x="5615" y="2717"/>
                  </a:cubicBezTo>
                  <a:cubicBezTo>
                    <a:pt x="5364" y="2763"/>
                    <a:pt x="5136" y="2786"/>
                    <a:pt x="4885" y="2808"/>
                  </a:cubicBezTo>
                  <a:cubicBezTo>
                    <a:pt x="4817" y="2808"/>
                    <a:pt x="4771" y="2877"/>
                    <a:pt x="4771" y="2945"/>
                  </a:cubicBezTo>
                  <a:cubicBezTo>
                    <a:pt x="4771" y="3014"/>
                    <a:pt x="4817" y="3059"/>
                    <a:pt x="4885" y="3059"/>
                  </a:cubicBezTo>
                  <a:lnTo>
                    <a:pt x="4908" y="3059"/>
                  </a:lnTo>
                  <a:cubicBezTo>
                    <a:pt x="5159" y="3037"/>
                    <a:pt x="5410" y="3014"/>
                    <a:pt x="5661" y="2968"/>
                  </a:cubicBezTo>
                  <a:cubicBezTo>
                    <a:pt x="5730" y="2945"/>
                    <a:pt x="5775" y="2877"/>
                    <a:pt x="5752" y="2808"/>
                  </a:cubicBezTo>
                  <a:cubicBezTo>
                    <a:pt x="5752" y="2752"/>
                    <a:pt x="5706" y="2711"/>
                    <a:pt x="5651" y="2711"/>
                  </a:cubicBezTo>
                  <a:close/>
                  <a:moveTo>
                    <a:pt x="4086" y="3265"/>
                  </a:moveTo>
                  <a:lnTo>
                    <a:pt x="3356" y="3311"/>
                  </a:lnTo>
                  <a:cubicBezTo>
                    <a:pt x="3287" y="3311"/>
                    <a:pt x="3219" y="3379"/>
                    <a:pt x="3242" y="3447"/>
                  </a:cubicBezTo>
                  <a:cubicBezTo>
                    <a:pt x="3242" y="3516"/>
                    <a:pt x="3287" y="3562"/>
                    <a:pt x="3356" y="3562"/>
                  </a:cubicBezTo>
                  <a:lnTo>
                    <a:pt x="4109" y="3516"/>
                  </a:lnTo>
                  <a:cubicBezTo>
                    <a:pt x="4177" y="3516"/>
                    <a:pt x="4223" y="3470"/>
                    <a:pt x="4223" y="3402"/>
                  </a:cubicBezTo>
                  <a:cubicBezTo>
                    <a:pt x="4223" y="3333"/>
                    <a:pt x="4155" y="3265"/>
                    <a:pt x="4086" y="3265"/>
                  </a:cubicBezTo>
                  <a:close/>
                  <a:moveTo>
                    <a:pt x="1758" y="3904"/>
                  </a:moveTo>
                  <a:cubicBezTo>
                    <a:pt x="1690" y="3904"/>
                    <a:pt x="1621" y="3972"/>
                    <a:pt x="1621" y="4041"/>
                  </a:cubicBezTo>
                  <a:cubicBezTo>
                    <a:pt x="1621" y="4109"/>
                    <a:pt x="1667" y="4178"/>
                    <a:pt x="1735" y="4178"/>
                  </a:cubicBezTo>
                  <a:lnTo>
                    <a:pt x="2625" y="4201"/>
                  </a:lnTo>
                  <a:cubicBezTo>
                    <a:pt x="2694" y="4201"/>
                    <a:pt x="2739" y="4132"/>
                    <a:pt x="2739" y="4064"/>
                  </a:cubicBezTo>
                  <a:cubicBezTo>
                    <a:pt x="2739" y="3995"/>
                    <a:pt x="2694" y="3950"/>
                    <a:pt x="2625" y="3950"/>
                  </a:cubicBezTo>
                  <a:lnTo>
                    <a:pt x="1758" y="3904"/>
                  </a:lnTo>
                  <a:close/>
                  <a:moveTo>
                    <a:pt x="4155" y="4634"/>
                  </a:moveTo>
                  <a:lnTo>
                    <a:pt x="3287" y="4657"/>
                  </a:lnTo>
                  <a:cubicBezTo>
                    <a:pt x="3219" y="4657"/>
                    <a:pt x="3150" y="4703"/>
                    <a:pt x="3150" y="4771"/>
                  </a:cubicBezTo>
                  <a:cubicBezTo>
                    <a:pt x="3150" y="4863"/>
                    <a:pt x="3219" y="4908"/>
                    <a:pt x="3287" y="4908"/>
                  </a:cubicBezTo>
                  <a:lnTo>
                    <a:pt x="4155" y="4885"/>
                  </a:lnTo>
                  <a:cubicBezTo>
                    <a:pt x="4223" y="4885"/>
                    <a:pt x="4292" y="4817"/>
                    <a:pt x="4292" y="4749"/>
                  </a:cubicBezTo>
                  <a:cubicBezTo>
                    <a:pt x="4292" y="4680"/>
                    <a:pt x="4223" y="4634"/>
                    <a:pt x="4155" y="4634"/>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50516749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984"/>
        <p:cNvGrpSpPr/>
        <p:nvPr/>
      </p:nvGrpSpPr>
      <p:grpSpPr>
        <a:xfrm>
          <a:off x="0" y="0"/>
          <a:ext cx="0" cy="0"/>
          <a:chOff x="0" y="0"/>
          <a:chExt cx="0" cy="0"/>
        </a:xfrm>
      </p:grpSpPr>
      <p:sp>
        <p:nvSpPr>
          <p:cNvPr id="1985" name="Google Shape;1985;p65"/>
          <p:cNvSpPr/>
          <p:nvPr/>
        </p:nvSpPr>
        <p:spPr>
          <a:xfrm rot="-1826464" flipH="1">
            <a:off x="2008073" y="-196363"/>
            <a:ext cx="6603757" cy="5032320"/>
          </a:xfrm>
          <a:custGeom>
            <a:avLst/>
            <a:gdLst/>
            <a:ahLst/>
            <a:cxnLst/>
            <a:rect l="l" t="t" r="r" b="b"/>
            <a:pathLst>
              <a:path w="151903" h="123510" extrusionOk="0">
                <a:moveTo>
                  <a:pt x="85979" y="1"/>
                </a:moveTo>
                <a:cubicBezTo>
                  <a:pt x="83192" y="1"/>
                  <a:pt x="80401" y="216"/>
                  <a:pt x="77697" y="573"/>
                </a:cubicBezTo>
                <a:cubicBezTo>
                  <a:pt x="69572" y="1669"/>
                  <a:pt x="61423" y="3837"/>
                  <a:pt x="54553" y="8334"/>
                </a:cubicBezTo>
                <a:cubicBezTo>
                  <a:pt x="47705" y="12807"/>
                  <a:pt x="42204" y="19837"/>
                  <a:pt x="40903" y="27940"/>
                </a:cubicBezTo>
                <a:cubicBezTo>
                  <a:pt x="39899" y="34195"/>
                  <a:pt x="41360" y="40882"/>
                  <a:pt x="38894" y="46726"/>
                </a:cubicBezTo>
                <a:cubicBezTo>
                  <a:pt x="33348" y="60010"/>
                  <a:pt x="12851" y="59485"/>
                  <a:pt x="4383" y="71149"/>
                </a:cubicBezTo>
                <a:cubicBezTo>
                  <a:pt x="776" y="76125"/>
                  <a:pt x="0" y="83041"/>
                  <a:pt x="2442" y="88678"/>
                </a:cubicBezTo>
                <a:cubicBezTo>
                  <a:pt x="4862" y="94339"/>
                  <a:pt x="10408" y="98516"/>
                  <a:pt x="16503" y="99338"/>
                </a:cubicBezTo>
                <a:cubicBezTo>
                  <a:pt x="17558" y="99477"/>
                  <a:pt x="18632" y="99525"/>
                  <a:pt x="19713" y="99525"/>
                </a:cubicBezTo>
                <a:cubicBezTo>
                  <a:pt x="21984" y="99525"/>
                  <a:pt x="24291" y="99316"/>
                  <a:pt x="26535" y="99316"/>
                </a:cubicBezTo>
                <a:cubicBezTo>
                  <a:pt x="29164" y="99316"/>
                  <a:pt x="31707" y="99602"/>
                  <a:pt x="34010" y="100844"/>
                </a:cubicBezTo>
                <a:cubicBezTo>
                  <a:pt x="39168" y="103629"/>
                  <a:pt x="40949" y="110043"/>
                  <a:pt x="44669" y="114585"/>
                </a:cubicBezTo>
                <a:cubicBezTo>
                  <a:pt x="50413" y="121601"/>
                  <a:pt x="60120" y="123509"/>
                  <a:pt x="69351" y="123509"/>
                </a:cubicBezTo>
                <a:cubicBezTo>
                  <a:pt x="70391" y="123509"/>
                  <a:pt x="71426" y="123485"/>
                  <a:pt x="72448" y="123441"/>
                </a:cubicBezTo>
                <a:cubicBezTo>
                  <a:pt x="86143" y="122871"/>
                  <a:pt x="99747" y="119812"/>
                  <a:pt x="112392" y="114448"/>
                </a:cubicBezTo>
                <a:cubicBezTo>
                  <a:pt x="122230" y="110271"/>
                  <a:pt x="131679" y="100936"/>
                  <a:pt x="139417" y="91029"/>
                </a:cubicBezTo>
                <a:cubicBezTo>
                  <a:pt x="147132" y="81123"/>
                  <a:pt x="151903" y="68547"/>
                  <a:pt x="150784" y="56038"/>
                </a:cubicBezTo>
                <a:cubicBezTo>
                  <a:pt x="149688" y="43507"/>
                  <a:pt x="142065" y="31341"/>
                  <a:pt x="130515" y="26434"/>
                </a:cubicBezTo>
                <a:cubicBezTo>
                  <a:pt x="127457" y="25133"/>
                  <a:pt x="124147" y="24311"/>
                  <a:pt x="121339" y="22531"/>
                </a:cubicBezTo>
                <a:cubicBezTo>
                  <a:pt x="115702" y="18947"/>
                  <a:pt x="113031" y="12168"/>
                  <a:pt x="108238" y="7512"/>
                </a:cubicBezTo>
                <a:cubicBezTo>
                  <a:pt x="102437" y="1882"/>
                  <a:pt x="94226" y="1"/>
                  <a:pt x="85979" y="1"/>
                </a:cubicBezTo>
                <a:close/>
              </a:path>
            </a:pathLst>
          </a:custGeom>
          <a:solidFill>
            <a:srgbClr val="FFFCF2">
              <a:alpha val="4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65"/>
          <p:cNvSpPr txBox="1">
            <a:spLocks noGrp="1"/>
          </p:cNvSpPr>
          <p:nvPr>
            <p:ph type="title"/>
          </p:nvPr>
        </p:nvSpPr>
        <p:spPr>
          <a:xfrm>
            <a:off x="2794526" y="-246661"/>
            <a:ext cx="3738456" cy="928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EMBRYOLOGY</a:t>
            </a:r>
            <a:endParaRPr dirty="0"/>
          </a:p>
        </p:txBody>
      </p:sp>
      <p:cxnSp>
        <p:nvCxnSpPr>
          <p:cNvPr id="1988" name="Google Shape;1988;p65"/>
          <p:cNvCxnSpPr/>
          <p:nvPr/>
        </p:nvCxnSpPr>
        <p:spPr>
          <a:xfrm>
            <a:off x="3188656" y="601094"/>
            <a:ext cx="2341800" cy="0"/>
          </a:xfrm>
          <a:prstGeom prst="straightConnector1">
            <a:avLst/>
          </a:prstGeom>
          <a:noFill/>
          <a:ln w="9525" cap="flat" cmpd="sng">
            <a:solidFill>
              <a:schemeClr val="dk1"/>
            </a:solidFill>
            <a:prstDash val="solid"/>
            <a:round/>
            <a:headEnd type="none" w="med" len="med"/>
            <a:tailEnd type="none" w="med" len="med"/>
          </a:ln>
        </p:spPr>
      </p:cxnSp>
      <p:grpSp>
        <p:nvGrpSpPr>
          <p:cNvPr id="1995" name="Google Shape;1995;p65"/>
          <p:cNvGrpSpPr/>
          <p:nvPr/>
        </p:nvGrpSpPr>
        <p:grpSpPr>
          <a:xfrm>
            <a:off x="2439310" y="4553371"/>
            <a:ext cx="355216" cy="305683"/>
            <a:chOff x="2581492" y="1663973"/>
            <a:chExt cx="447094" cy="384748"/>
          </a:xfrm>
        </p:grpSpPr>
        <p:sp>
          <p:nvSpPr>
            <p:cNvPr id="1996" name="Google Shape;1996;p65"/>
            <p:cNvSpPr/>
            <p:nvPr/>
          </p:nvSpPr>
          <p:spPr>
            <a:xfrm flipH="1">
              <a:off x="2581492" y="1663973"/>
              <a:ext cx="447094" cy="384748"/>
            </a:xfrm>
            <a:custGeom>
              <a:avLst/>
              <a:gdLst/>
              <a:ahLst/>
              <a:cxnLst/>
              <a:rect l="l" t="t" r="r" b="b"/>
              <a:pathLst>
                <a:path w="22324" h="19211" extrusionOk="0">
                  <a:moveTo>
                    <a:pt x="17667" y="1"/>
                  </a:moveTo>
                  <a:cubicBezTo>
                    <a:pt x="17065" y="1"/>
                    <a:pt x="16463" y="115"/>
                    <a:pt x="15909" y="347"/>
                  </a:cubicBezTo>
                  <a:cubicBezTo>
                    <a:pt x="14973" y="735"/>
                    <a:pt x="14197" y="1443"/>
                    <a:pt x="13444" y="2105"/>
                  </a:cubicBezTo>
                  <a:cubicBezTo>
                    <a:pt x="10020" y="5140"/>
                    <a:pt x="6505" y="8085"/>
                    <a:pt x="2944" y="10938"/>
                  </a:cubicBezTo>
                  <a:cubicBezTo>
                    <a:pt x="2283" y="11440"/>
                    <a:pt x="1643" y="11965"/>
                    <a:pt x="1164" y="12627"/>
                  </a:cubicBezTo>
                  <a:cubicBezTo>
                    <a:pt x="0" y="14293"/>
                    <a:pt x="297" y="16827"/>
                    <a:pt x="1826" y="18174"/>
                  </a:cubicBezTo>
                  <a:cubicBezTo>
                    <a:pt x="2610" y="18875"/>
                    <a:pt x="3686" y="19211"/>
                    <a:pt x="4730" y="19211"/>
                  </a:cubicBezTo>
                  <a:cubicBezTo>
                    <a:pt x="5690" y="19211"/>
                    <a:pt x="6625" y="18926"/>
                    <a:pt x="7281" y="18379"/>
                  </a:cubicBezTo>
                  <a:cubicBezTo>
                    <a:pt x="11230" y="15115"/>
                    <a:pt x="15179" y="11874"/>
                    <a:pt x="19128" y="8610"/>
                  </a:cubicBezTo>
                  <a:cubicBezTo>
                    <a:pt x="20178" y="7742"/>
                    <a:pt x="21273" y="6829"/>
                    <a:pt x="21753" y="5551"/>
                  </a:cubicBezTo>
                  <a:cubicBezTo>
                    <a:pt x="22323" y="4022"/>
                    <a:pt x="21821" y="2127"/>
                    <a:pt x="20566" y="1055"/>
                  </a:cubicBezTo>
                  <a:cubicBezTo>
                    <a:pt x="19780" y="356"/>
                    <a:pt x="18725" y="1"/>
                    <a:pt x="17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65"/>
            <p:cNvSpPr/>
            <p:nvPr/>
          </p:nvSpPr>
          <p:spPr>
            <a:xfrm flipH="1">
              <a:off x="2584239" y="1703363"/>
              <a:ext cx="418294" cy="345354"/>
            </a:xfrm>
            <a:custGeom>
              <a:avLst/>
              <a:gdLst/>
              <a:ahLst/>
              <a:cxnLst/>
              <a:rect l="l" t="t" r="r" b="b"/>
              <a:pathLst>
                <a:path w="20886" h="17244" extrusionOk="0">
                  <a:moveTo>
                    <a:pt x="20041" y="1"/>
                  </a:moveTo>
                  <a:cubicBezTo>
                    <a:pt x="20041" y="23"/>
                    <a:pt x="20223" y="1827"/>
                    <a:pt x="17370" y="4360"/>
                  </a:cubicBezTo>
                  <a:cubicBezTo>
                    <a:pt x="14494" y="6917"/>
                    <a:pt x="5661" y="13924"/>
                    <a:pt x="4337" y="14677"/>
                  </a:cubicBezTo>
                  <a:cubicBezTo>
                    <a:pt x="3328" y="15251"/>
                    <a:pt x="2002" y="15785"/>
                    <a:pt x="923" y="15785"/>
                  </a:cubicBezTo>
                  <a:cubicBezTo>
                    <a:pt x="585" y="15785"/>
                    <a:pt x="272" y="15733"/>
                    <a:pt x="0" y="15613"/>
                  </a:cubicBezTo>
                  <a:lnTo>
                    <a:pt x="0" y="15613"/>
                  </a:lnTo>
                  <a:cubicBezTo>
                    <a:pt x="137" y="15819"/>
                    <a:pt x="320" y="16024"/>
                    <a:pt x="525" y="16207"/>
                  </a:cubicBezTo>
                  <a:cubicBezTo>
                    <a:pt x="1309" y="16908"/>
                    <a:pt x="2385" y="17244"/>
                    <a:pt x="3429" y="17244"/>
                  </a:cubicBezTo>
                  <a:cubicBezTo>
                    <a:pt x="4389" y="17244"/>
                    <a:pt x="5324" y="16959"/>
                    <a:pt x="5980" y="16412"/>
                  </a:cubicBezTo>
                  <a:cubicBezTo>
                    <a:pt x="9929" y="13148"/>
                    <a:pt x="13878" y="9907"/>
                    <a:pt x="17827" y="6643"/>
                  </a:cubicBezTo>
                  <a:cubicBezTo>
                    <a:pt x="18877" y="5775"/>
                    <a:pt x="19972" y="4862"/>
                    <a:pt x="20452" y="3584"/>
                  </a:cubicBezTo>
                  <a:cubicBezTo>
                    <a:pt x="20885" y="2420"/>
                    <a:pt x="20703" y="1051"/>
                    <a:pt x="200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65"/>
            <p:cNvSpPr/>
            <p:nvPr/>
          </p:nvSpPr>
          <p:spPr>
            <a:xfrm flipH="1">
              <a:off x="2754289" y="1801187"/>
              <a:ext cx="274297" cy="247520"/>
            </a:xfrm>
            <a:custGeom>
              <a:avLst/>
              <a:gdLst/>
              <a:ahLst/>
              <a:cxnLst/>
              <a:rect l="l" t="t" r="r" b="b"/>
              <a:pathLst>
                <a:path w="13696" h="12359" extrusionOk="0">
                  <a:moveTo>
                    <a:pt x="7920" y="0"/>
                  </a:moveTo>
                  <a:cubicBezTo>
                    <a:pt x="6277" y="1370"/>
                    <a:pt x="4611" y="2739"/>
                    <a:pt x="2944" y="4086"/>
                  </a:cubicBezTo>
                  <a:cubicBezTo>
                    <a:pt x="2283" y="4588"/>
                    <a:pt x="1643" y="5113"/>
                    <a:pt x="1164" y="5775"/>
                  </a:cubicBezTo>
                  <a:cubicBezTo>
                    <a:pt x="0" y="7441"/>
                    <a:pt x="297" y="9975"/>
                    <a:pt x="1826" y="11322"/>
                  </a:cubicBezTo>
                  <a:cubicBezTo>
                    <a:pt x="2610" y="12023"/>
                    <a:pt x="3686" y="12359"/>
                    <a:pt x="4730" y="12359"/>
                  </a:cubicBezTo>
                  <a:cubicBezTo>
                    <a:pt x="5690" y="12359"/>
                    <a:pt x="6625" y="12074"/>
                    <a:pt x="7281" y="11527"/>
                  </a:cubicBezTo>
                  <a:cubicBezTo>
                    <a:pt x="9381" y="9792"/>
                    <a:pt x="11481" y="8080"/>
                    <a:pt x="13581" y="6346"/>
                  </a:cubicBezTo>
                  <a:cubicBezTo>
                    <a:pt x="13695" y="4771"/>
                    <a:pt x="13170" y="3150"/>
                    <a:pt x="12120" y="1986"/>
                  </a:cubicBezTo>
                  <a:cubicBezTo>
                    <a:pt x="11070" y="799"/>
                    <a:pt x="9518" y="69"/>
                    <a:pt x="79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65"/>
            <p:cNvSpPr/>
            <p:nvPr/>
          </p:nvSpPr>
          <p:spPr>
            <a:xfrm flipH="1">
              <a:off x="2755214" y="1880708"/>
              <a:ext cx="247320" cy="167991"/>
            </a:xfrm>
            <a:custGeom>
              <a:avLst/>
              <a:gdLst/>
              <a:ahLst/>
              <a:cxnLst/>
              <a:rect l="l" t="t" r="r" b="b"/>
              <a:pathLst>
                <a:path w="12349" h="8388" extrusionOk="0">
                  <a:moveTo>
                    <a:pt x="11961" y="1"/>
                  </a:moveTo>
                  <a:cubicBezTo>
                    <a:pt x="8651" y="2649"/>
                    <a:pt x="5136" y="5365"/>
                    <a:pt x="4337" y="5821"/>
                  </a:cubicBezTo>
                  <a:cubicBezTo>
                    <a:pt x="3328" y="6395"/>
                    <a:pt x="2002" y="6929"/>
                    <a:pt x="923" y="6929"/>
                  </a:cubicBezTo>
                  <a:cubicBezTo>
                    <a:pt x="585" y="6929"/>
                    <a:pt x="272" y="6877"/>
                    <a:pt x="0" y="6757"/>
                  </a:cubicBezTo>
                  <a:lnTo>
                    <a:pt x="0" y="6757"/>
                  </a:lnTo>
                  <a:cubicBezTo>
                    <a:pt x="69" y="6871"/>
                    <a:pt x="160" y="6963"/>
                    <a:pt x="228" y="7054"/>
                  </a:cubicBezTo>
                  <a:lnTo>
                    <a:pt x="251" y="7077"/>
                  </a:lnTo>
                  <a:cubicBezTo>
                    <a:pt x="320" y="7168"/>
                    <a:pt x="411" y="7259"/>
                    <a:pt x="525" y="7351"/>
                  </a:cubicBezTo>
                  <a:cubicBezTo>
                    <a:pt x="1309" y="8052"/>
                    <a:pt x="2385" y="8388"/>
                    <a:pt x="3429" y="8388"/>
                  </a:cubicBezTo>
                  <a:cubicBezTo>
                    <a:pt x="4389" y="8388"/>
                    <a:pt x="5324" y="8103"/>
                    <a:pt x="5980" y="7556"/>
                  </a:cubicBezTo>
                  <a:cubicBezTo>
                    <a:pt x="8080" y="5821"/>
                    <a:pt x="10180" y="4109"/>
                    <a:pt x="12280" y="2375"/>
                  </a:cubicBezTo>
                  <a:cubicBezTo>
                    <a:pt x="12349" y="1576"/>
                    <a:pt x="12234" y="754"/>
                    <a:pt x="11961" y="1"/>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04" name="Google Shape;2004;p65"/>
          <p:cNvSpPr/>
          <p:nvPr/>
        </p:nvSpPr>
        <p:spPr>
          <a:xfrm flipH="1">
            <a:off x="5090631" y="837601"/>
            <a:ext cx="174640" cy="113416"/>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05" name="Google Shape;2005;p65"/>
          <p:cNvGrpSpPr/>
          <p:nvPr/>
        </p:nvGrpSpPr>
        <p:grpSpPr>
          <a:xfrm rot="2519054" flipH="1">
            <a:off x="8167234" y="442363"/>
            <a:ext cx="406843" cy="401382"/>
            <a:chOff x="8167224" y="612742"/>
            <a:chExt cx="406859" cy="401398"/>
          </a:xfrm>
        </p:grpSpPr>
        <p:sp>
          <p:nvSpPr>
            <p:cNvPr id="2006" name="Google Shape;2006;p65"/>
            <p:cNvSpPr/>
            <p:nvPr/>
          </p:nvSpPr>
          <p:spPr>
            <a:xfrm flipH="1">
              <a:off x="8198311" y="612742"/>
              <a:ext cx="336021" cy="356970"/>
            </a:xfrm>
            <a:custGeom>
              <a:avLst/>
              <a:gdLst/>
              <a:ahLst/>
              <a:cxnLst/>
              <a:rect l="l" t="t" r="r" b="b"/>
              <a:pathLst>
                <a:path w="16778" h="17824" extrusionOk="0">
                  <a:moveTo>
                    <a:pt x="8757" y="0"/>
                  </a:moveTo>
                  <a:cubicBezTo>
                    <a:pt x="7465" y="0"/>
                    <a:pt x="6167" y="257"/>
                    <a:pt x="4954" y="710"/>
                  </a:cubicBezTo>
                  <a:cubicBezTo>
                    <a:pt x="3448" y="1281"/>
                    <a:pt x="1987" y="2171"/>
                    <a:pt x="1142" y="3541"/>
                  </a:cubicBezTo>
                  <a:cubicBezTo>
                    <a:pt x="663" y="4317"/>
                    <a:pt x="389" y="5207"/>
                    <a:pt x="229" y="6120"/>
                  </a:cubicBezTo>
                  <a:cubicBezTo>
                    <a:pt x="1" y="7489"/>
                    <a:pt x="1" y="8904"/>
                    <a:pt x="24" y="10297"/>
                  </a:cubicBezTo>
                  <a:cubicBezTo>
                    <a:pt x="47" y="12556"/>
                    <a:pt x="69" y="14839"/>
                    <a:pt x="115" y="17099"/>
                  </a:cubicBezTo>
                  <a:cubicBezTo>
                    <a:pt x="2742" y="17595"/>
                    <a:pt x="5402" y="17824"/>
                    <a:pt x="8063" y="17824"/>
                  </a:cubicBezTo>
                  <a:cubicBezTo>
                    <a:pt x="10789" y="17824"/>
                    <a:pt x="13515" y="17583"/>
                    <a:pt x="16207" y="17144"/>
                  </a:cubicBezTo>
                  <a:cubicBezTo>
                    <a:pt x="16298" y="17144"/>
                    <a:pt x="16390" y="17122"/>
                    <a:pt x="16458" y="17053"/>
                  </a:cubicBezTo>
                  <a:cubicBezTo>
                    <a:pt x="16526" y="16985"/>
                    <a:pt x="16526" y="16870"/>
                    <a:pt x="16526" y="16779"/>
                  </a:cubicBezTo>
                  <a:cubicBezTo>
                    <a:pt x="16709" y="13721"/>
                    <a:pt x="16778" y="10639"/>
                    <a:pt x="16481" y="7603"/>
                  </a:cubicBezTo>
                  <a:cubicBezTo>
                    <a:pt x="16367" y="6302"/>
                    <a:pt x="16161" y="5001"/>
                    <a:pt x="15568" y="3837"/>
                  </a:cubicBezTo>
                  <a:cubicBezTo>
                    <a:pt x="14655" y="2034"/>
                    <a:pt x="12874" y="756"/>
                    <a:pt x="10911" y="254"/>
                  </a:cubicBezTo>
                  <a:cubicBezTo>
                    <a:pt x="10206" y="81"/>
                    <a:pt x="9482" y="0"/>
                    <a:pt x="87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65"/>
            <p:cNvSpPr/>
            <p:nvPr/>
          </p:nvSpPr>
          <p:spPr>
            <a:xfrm flipH="1">
              <a:off x="8284258" y="712889"/>
              <a:ext cx="165507" cy="165507"/>
            </a:xfrm>
            <a:custGeom>
              <a:avLst/>
              <a:gdLst/>
              <a:ahLst/>
              <a:cxnLst/>
              <a:rect l="l" t="t" r="r" b="b"/>
              <a:pathLst>
                <a:path w="8264" h="8264" extrusionOk="0">
                  <a:moveTo>
                    <a:pt x="2101" y="0"/>
                  </a:moveTo>
                  <a:lnTo>
                    <a:pt x="2101" y="2100"/>
                  </a:lnTo>
                  <a:lnTo>
                    <a:pt x="1" y="2100"/>
                  </a:lnTo>
                  <a:lnTo>
                    <a:pt x="1" y="6140"/>
                  </a:lnTo>
                  <a:lnTo>
                    <a:pt x="2101" y="6140"/>
                  </a:lnTo>
                  <a:lnTo>
                    <a:pt x="2101" y="8263"/>
                  </a:lnTo>
                  <a:lnTo>
                    <a:pt x="6141" y="8263"/>
                  </a:lnTo>
                  <a:lnTo>
                    <a:pt x="6141" y="6140"/>
                  </a:lnTo>
                  <a:lnTo>
                    <a:pt x="8263" y="6140"/>
                  </a:lnTo>
                  <a:lnTo>
                    <a:pt x="8263" y="2100"/>
                  </a:lnTo>
                  <a:lnTo>
                    <a:pt x="6141" y="2100"/>
                  </a:lnTo>
                  <a:lnTo>
                    <a:pt x="61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65"/>
            <p:cNvSpPr/>
            <p:nvPr/>
          </p:nvSpPr>
          <p:spPr>
            <a:xfrm flipH="1">
              <a:off x="8167224" y="940057"/>
              <a:ext cx="406859" cy="74082"/>
            </a:xfrm>
            <a:custGeom>
              <a:avLst/>
              <a:gdLst/>
              <a:ahLst/>
              <a:cxnLst/>
              <a:rect l="l" t="t" r="r" b="b"/>
              <a:pathLst>
                <a:path w="20315" h="3699" extrusionOk="0">
                  <a:moveTo>
                    <a:pt x="17325" y="0"/>
                  </a:moveTo>
                  <a:cubicBezTo>
                    <a:pt x="12554" y="69"/>
                    <a:pt x="7806" y="160"/>
                    <a:pt x="3059" y="229"/>
                  </a:cubicBezTo>
                  <a:cubicBezTo>
                    <a:pt x="2237" y="229"/>
                    <a:pt x="1461" y="411"/>
                    <a:pt x="845" y="868"/>
                  </a:cubicBezTo>
                  <a:cubicBezTo>
                    <a:pt x="548" y="1073"/>
                    <a:pt x="297" y="1370"/>
                    <a:pt x="183" y="1712"/>
                  </a:cubicBezTo>
                  <a:cubicBezTo>
                    <a:pt x="0" y="2374"/>
                    <a:pt x="479" y="3082"/>
                    <a:pt x="1073" y="3379"/>
                  </a:cubicBezTo>
                  <a:cubicBezTo>
                    <a:pt x="1689" y="3675"/>
                    <a:pt x="2420" y="3698"/>
                    <a:pt x="3104" y="3698"/>
                  </a:cubicBezTo>
                  <a:lnTo>
                    <a:pt x="14905" y="3675"/>
                  </a:lnTo>
                  <a:cubicBezTo>
                    <a:pt x="15955" y="3675"/>
                    <a:pt x="17005" y="3675"/>
                    <a:pt x="18078" y="3630"/>
                  </a:cubicBezTo>
                  <a:cubicBezTo>
                    <a:pt x="18420" y="3630"/>
                    <a:pt x="18763" y="3607"/>
                    <a:pt x="19082" y="3493"/>
                  </a:cubicBezTo>
                  <a:cubicBezTo>
                    <a:pt x="19676" y="3287"/>
                    <a:pt x="20109" y="2740"/>
                    <a:pt x="20201" y="2123"/>
                  </a:cubicBezTo>
                  <a:cubicBezTo>
                    <a:pt x="20315" y="1507"/>
                    <a:pt x="20041" y="868"/>
                    <a:pt x="19561" y="480"/>
                  </a:cubicBezTo>
                  <a:cubicBezTo>
                    <a:pt x="18945" y="0"/>
                    <a:pt x="18101" y="0"/>
                    <a:pt x="17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09" name="Google Shape;2009;p65"/>
          <p:cNvSpPr/>
          <p:nvPr/>
        </p:nvSpPr>
        <p:spPr>
          <a:xfrm flipH="1">
            <a:off x="1615123" y="4262367"/>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0" name="Google Shape;2010;p65"/>
          <p:cNvGrpSpPr/>
          <p:nvPr/>
        </p:nvGrpSpPr>
        <p:grpSpPr>
          <a:xfrm rot="10145385" flipH="1">
            <a:off x="7640890" y="4188905"/>
            <a:ext cx="1140331" cy="595198"/>
            <a:chOff x="1362021" y="1108808"/>
            <a:chExt cx="986885" cy="515106"/>
          </a:xfrm>
        </p:grpSpPr>
        <p:sp>
          <p:nvSpPr>
            <p:cNvPr id="2011" name="Google Shape;2011;p65"/>
            <p:cNvSpPr/>
            <p:nvPr/>
          </p:nvSpPr>
          <p:spPr>
            <a:xfrm flipH="1">
              <a:off x="1362021" y="1108808"/>
              <a:ext cx="147683" cy="70196"/>
            </a:xfrm>
            <a:custGeom>
              <a:avLst/>
              <a:gdLst/>
              <a:ahLst/>
              <a:cxnLst/>
              <a:rect l="l" t="t" r="r" b="b"/>
              <a:pathLst>
                <a:path w="7374" h="3505" extrusionOk="0">
                  <a:moveTo>
                    <a:pt x="7141" y="0"/>
                  </a:moveTo>
                  <a:cubicBezTo>
                    <a:pt x="7112" y="0"/>
                    <a:pt x="7083" y="6"/>
                    <a:pt x="7054" y="18"/>
                  </a:cubicBezTo>
                  <a:cubicBezTo>
                    <a:pt x="4748" y="999"/>
                    <a:pt x="2420" y="2026"/>
                    <a:pt x="137" y="3099"/>
                  </a:cubicBezTo>
                  <a:cubicBezTo>
                    <a:pt x="46" y="3145"/>
                    <a:pt x="1" y="3282"/>
                    <a:pt x="46" y="3373"/>
                  </a:cubicBezTo>
                  <a:cubicBezTo>
                    <a:pt x="69" y="3442"/>
                    <a:pt x="115" y="3464"/>
                    <a:pt x="160" y="3487"/>
                  </a:cubicBezTo>
                  <a:cubicBezTo>
                    <a:pt x="183" y="3499"/>
                    <a:pt x="212" y="3504"/>
                    <a:pt x="240" y="3504"/>
                  </a:cubicBezTo>
                  <a:cubicBezTo>
                    <a:pt x="269" y="3504"/>
                    <a:pt x="297" y="3499"/>
                    <a:pt x="320" y="3487"/>
                  </a:cubicBezTo>
                  <a:cubicBezTo>
                    <a:pt x="2603" y="2414"/>
                    <a:pt x="4908" y="1387"/>
                    <a:pt x="7236" y="406"/>
                  </a:cubicBezTo>
                  <a:cubicBezTo>
                    <a:pt x="7327" y="360"/>
                    <a:pt x="7373" y="223"/>
                    <a:pt x="7327" y="132"/>
                  </a:cubicBezTo>
                  <a:cubicBezTo>
                    <a:pt x="7294" y="47"/>
                    <a:pt x="7222" y="0"/>
                    <a:pt x="7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65"/>
            <p:cNvSpPr/>
            <p:nvPr/>
          </p:nvSpPr>
          <p:spPr>
            <a:xfrm flipH="1">
              <a:off x="1486309" y="1129214"/>
              <a:ext cx="604350" cy="382245"/>
            </a:xfrm>
            <a:custGeom>
              <a:avLst/>
              <a:gdLst/>
              <a:ahLst/>
              <a:cxnLst/>
              <a:rect l="l" t="t" r="r" b="b"/>
              <a:pathLst>
                <a:path w="30176" h="19086" extrusionOk="0">
                  <a:moveTo>
                    <a:pt x="25094" y="1"/>
                  </a:moveTo>
                  <a:cubicBezTo>
                    <a:pt x="25068" y="1"/>
                    <a:pt x="25043" y="1"/>
                    <a:pt x="25017" y="3"/>
                  </a:cubicBezTo>
                  <a:cubicBezTo>
                    <a:pt x="24698" y="26"/>
                    <a:pt x="24401" y="140"/>
                    <a:pt x="24127" y="254"/>
                  </a:cubicBezTo>
                  <a:cubicBezTo>
                    <a:pt x="16092" y="3655"/>
                    <a:pt x="8058" y="7056"/>
                    <a:pt x="1" y="10457"/>
                  </a:cubicBezTo>
                  <a:cubicBezTo>
                    <a:pt x="754" y="13333"/>
                    <a:pt x="1941" y="16278"/>
                    <a:pt x="3402" y="19085"/>
                  </a:cubicBezTo>
                  <a:cubicBezTo>
                    <a:pt x="11619" y="15136"/>
                    <a:pt x="19950" y="11461"/>
                    <a:pt x="28395" y="8015"/>
                  </a:cubicBezTo>
                  <a:cubicBezTo>
                    <a:pt x="28578" y="7946"/>
                    <a:pt x="28783" y="7855"/>
                    <a:pt x="28920" y="7718"/>
                  </a:cubicBezTo>
                  <a:cubicBezTo>
                    <a:pt x="29057" y="7535"/>
                    <a:pt x="29103" y="7330"/>
                    <a:pt x="29148" y="7125"/>
                  </a:cubicBezTo>
                  <a:cubicBezTo>
                    <a:pt x="29582" y="5367"/>
                    <a:pt x="29902" y="3587"/>
                    <a:pt x="30176" y="1806"/>
                  </a:cubicBezTo>
                  <a:cubicBezTo>
                    <a:pt x="28783" y="1281"/>
                    <a:pt x="27414" y="756"/>
                    <a:pt x="26044" y="231"/>
                  </a:cubicBezTo>
                  <a:cubicBezTo>
                    <a:pt x="25727" y="126"/>
                    <a:pt x="25411" y="1"/>
                    <a:pt x="250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65"/>
            <p:cNvSpPr/>
            <p:nvPr/>
          </p:nvSpPr>
          <p:spPr>
            <a:xfrm flipH="1">
              <a:off x="2048095" y="1364212"/>
              <a:ext cx="277501" cy="230416"/>
            </a:xfrm>
            <a:custGeom>
              <a:avLst/>
              <a:gdLst/>
              <a:ahLst/>
              <a:cxnLst/>
              <a:rect l="l" t="t" r="r" b="b"/>
              <a:pathLst>
                <a:path w="13856" h="11505" extrusionOk="0">
                  <a:moveTo>
                    <a:pt x="11253" y="0"/>
                  </a:moveTo>
                  <a:cubicBezTo>
                    <a:pt x="7510" y="1667"/>
                    <a:pt x="3744" y="3310"/>
                    <a:pt x="0" y="4976"/>
                  </a:cubicBezTo>
                  <a:cubicBezTo>
                    <a:pt x="639" y="7282"/>
                    <a:pt x="1621" y="9473"/>
                    <a:pt x="2853" y="11504"/>
                  </a:cubicBezTo>
                  <a:cubicBezTo>
                    <a:pt x="6528" y="9838"/>
                    <a:pt x="10203" y="8149"/>
                    <a:pt x="13855" y="6483"/>
                  </a:cubicBezTo>
                  <a:cubicBezTo>
                    <a:pt x="13467" y="4086"/>
                    <a:pt x="12554" y="1781"/>
                    <a:pt x="11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65"/>
            <p:cNvSpPr/>
            <p:nvPr/>
          </p:nvSpPr>
          <p:spPr>
            <a:xfrm flipH="1">
              <a:off x="1585522" y="1247464"/>
              <a:ext cx="350641" cy="192084"/>
            </a:xfrm>
            <a:custGeom>
              <a:avLst/>
              <a:gdLst/>
              <a:ahLst/>
              <a:cxnLst/>
              <a:rect l="l" t="t" r="r" b="b"/>
              <a:pathLst>
                <a:path w="17508" h="9591" extrusionOk="0">
                  <a:moveTo>
                    <a:pt x="16201" y="1"/>
                  </a:moveTo>
                  <a:cubicBezTo>
                    <a:pt x="16187" y="1"/>
                    <a:pt x="16173" y="4"/>
                    <a:pt x="16161" y="10"/>
                  </a:cubicBezTo>
                  <a:cubicBezTo>
                    <a:pt x="16115" y="33"/>
                    <a:pt x="16070" y="101"/>
                    <a:pt x="16115" y="147"/>
                  </a:cubicBezTo>
                  <a:lnTo>
                    <a:pt x="17302" y="2795"/>
                  </a:lnTo>
                  <a:cubicBezTo>
                    <a:pt x="17302" y="2817"/>
                    <a:pt x="17325" y="2840"/>
                    <a:pt x="17348" y="2840"/>
                  </a:cubicBezTo>
                  <a:cubicBezTo>
                    <a:pt x="17359" y="2852"/>
                    <a:pt x="17376" y="2857"/>
                    <a:pt x="17393" y="2857"/>
                  </a:cubicBezTo>
                  <a:cubicBezTo>
                    <a:pt x="17410" y="2857"/>
                    <a:pt x="17428" y="2852"/>
                    <a:pt x="17439" y="2840"/>
                  </a:cubicBezTo>
                  <a:cubicBezTo>
                    <a:pt x="17485" y="2817"/>
                    <a:pt x="17508" y="2772"/>
                    <a:pt x="17485" y="2703"/>
                  </a:cubicBezTo>
                  <a:lnTo>
                    <a:pt x="16298" y="56"/>
                  </a:lnTo>
                  <a:cubicBezTo>
                    <a:pt x="16281" y="22"/>
                    <a:pt x="16240" y="1"/>
                    <a:pt x="16201" y="1"/>
                  </a:cubicBezTo>
                  <a:close/>
                  <a:moveTo>
                    <a:pt x="11858" y="1503"/>
                  </a:moveTo>
                  <a:cubicBezTo>
                    <a:pt x="11838" y="1503"/>
                    <a:pt x="11818" y="1508"/>
                    <a:pt x="11801" y="1516"/>
                  </a:cubicBezTo>
                  <a:cubicBezTo>
                    <a:pt x="11756" y="1539"/>
                    <a:pt x="11733" y="1608"/>
                    <a:pt x="11778" y="1653"/>
                  </a:cubicBezTo>
                  <a:cubicBezTo>
                    <a:pt x="12281" y="2498"/>
                    <a:pt x="12691" y="3365"/>
                    <a:pt x="13011" y="4301"/>
                  </a:cubicBezTo>
                  <a:cubicBezTo>
                    <a:pt x="13011" y="4324"/>
                    <a:pt x="13034" y="4347"/>
                    <a:pt x="13057" y="4369"/>
                  </a:cubicBezTo>
                  <a:lnTo>
                    <a:pt x="13148" y="4369"/>
                  </a:lnTo>
                  <a:cubicBezTo>
                    <a:pt x="13194" y="4347"/>
                    <a:pt x="13216" y="4278"/>
                    <a:pt x="13194" y="4233"/>
                  </a:cubicBezTo>
                  <a:cubicBezTo>
                    <a:pt x="12897" y="3297"/>
                    <a:pt x="12463" y="2384"/>
                    <a:pt x="11961" y="1562"/>
                  </a:cubicBezTo>
                  <a:cubicBezTo>
                    <a:pt x="11932" y="1519"/>
                    <a:pt x="11894" y="1503"/>
                    <a:pt x="11858" y="1503"/>
                  </a:cubicBezTo>
                  <a:close/>
                  <a:moveTo>
                    <a:pt x="8052" y="3265"/>
                  </a:moveTo>
                  <a:cubicBezTo>
                    <a:pt x="8038" y="3265"/>
                    <a:pt x="8024" y="3268"/>
                    <a:pt x="8012" y="3274"/>
                  </a:cubicBezTo>
                  <a:cubicBezTo>
                    <a:pt x="7944" y="3297"/>
                    <a:pt x="7921" y="3365"/>
                    <a:pt x="7944" y="3411"/>
                  </a:cubicBezTo>
                  <a:lnTo>
                    <a:pt x="9199" y="5967"/>
                  </a:lnTo>
                  <a:cubicBezTo>
                    <a:pt x="9199" y="5990"/>
                    <a:pt x="9222" y="6013"/>
                    <a:pt x="9245" y="6036"/>
                  </a:cubicBezTo>
                  <a:cubicBezTo>
                    <a:pt x="9268" y="6036"/>
                    <a:pt x="9313" y="6036"/>
                    <a:pt x="9336" y="6013"/>
                  </a:cubicBezTo>
                  <a:cubicBezTo>
                    <a:pt x="9382" y="5990"/>
                    <a:pt x="9405" y="5944"/>
                    <a:pt x="9382" y="5876"/>
                  </a:cubicBezTo>
                  <a:lnTo>
                    <a:pt x="8149" y="3320"/>
                  </a:lnTo>
                  <a:cubicBezTo>
                    <a:pt x="8132" y="3286"/>
                    <a:pt x="8091" y="3265"/>
                    <a:pt x="8052" y="3265"/>
                  </a:cubicBezTo>
                  <a:close/>
                  <a:moveTo>
                    <a:pt x="4068" y="4888"/>
                  </a:moveTo>
                  <a:cubicBezTo>
                    <a:pt x="4058" y="4888"/>
                    <a:pt x="4049" y="4890"/>
                    <a:pt x="4041" y="4894"/>
                  </a:cubicBezTo>
                  <a:cubicBezTo>
                    <a:pt x="3972" y="4917"/>
                    <a:pt x="3949" y="4986"/>
                    <a:pt x="3972" y="5031"/>
                  </a:cubicBezTo>
                  <a:lnTo>
                    <a:pt x="4976" y="7885"/>
                  </a:lnTo>
                  <a:cubicBezTo>
                    <a:pt x="4999" y="7907"/>
                    <a:pt x="5022" y="7930"/>
                    <a:pt x="5045" y="7953"/>
                  </a:cubicBezTo>
                  <a:lnTo>
                    <a:pt x="5113" y="7953"/>
                  </a:lnTo>
                  <a:cubicBezTo>
                    <a:pt x="5182" y="7930"/>
                    <a:pt x="5205" y="7862"/>
                    <a:pt x="5182" y="7816"/>
                  </a:cubicBezTo>
                  <a:lnTo>
                    <a:pt x="4178" y="4963"/>
                  </a:lnTo>
                  <a:cubicBezTo>
                    <a:pt x="4159" y="4926"/>
                    <a:pt x="4110" y="4888"/>
                    <a:pt x="4068" y="4888"/>
                  </a:cubicBezTo>
                  <a:close/>
                  <a:moveTo>
                    <a:pt x="119" y="6392"/>
                  </a:moveTo>
                  <a:cubicBezTo>
                    <a:pt x="104" y="6392"/>
                    <a:pt x="87" y="6395"/>
                    <a:pt x="69" y="6401"/>
                  </a:cubicBezTo>
                  <a:cubicBezTo>
                    <a:pt x="23" y="6424"/>
                    <a:pt x="0" y="6469"/>
                    <a:pt x="23" y="6538"/>
                  </a:cubicBezTo>
                  <a:cubicBezTo>
                    <a:pt x="434" y="7565"/>
                    <a:pt x="936" y="8569"/>
                    <a:pt x="1507" y="9528"/>
                  </a:cubicBezTo>
                  <a:cubicBezTo>
                    <a:pt x="1507" y="9551"/>
                    <a:pt x="1530" y="9574"/>
                    <a:pt x="1553" y="9574"/>
                  </a:cubicBezTo>
                  <a:cubicBezTo>
                    <a:pt x="1564" y="9585"/>
                    <a:pt x="1581" y="9591"/>
                    <a:pt x="1598" y="9591"/>
                  </a:cubicBezTo>
                  <a:cubicBezTo>
                    <a:pt x="1615" y="9591"/>
                    <a:pt x="1632" y="9585"/>
                    <a:pt x="1644" y="9574"/>
                  </a:cubicBezTo>
                  <a:cubicBezTo>
                    <a:pt x="1690" y="9551"/>
                    <a:pt x="1712" y="9482"/>
                    <a:pt x="1690" y="9437"/>
                  </a:cubicBezTo>
                  <a:cubicBezTo>
                    <a:pt x="1119" y="8478"/>
                    <a:pt x="640" y="7474"/>
                    <a:pt x="206" y="6447"/>
                  </a:cubicBezTo>
                  <a:cubicBezTo>
                    <a:pt x="189" y="6413"/>
                    <a:pt x="160" y="6392"/>
                    <a:pt x="119" y="63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65"/>
            <p:cNvSpPr/>
            <p:nvPr/>
          </p:nvSpPr>
          <p:spPr>
            <a:xfrm flipH="1">
              <a:off x="2048099" y="1437806"/>
              <a:ext cx="245497" cy="156815"/>
            </a:xfrm>
            <a:custGeom>
              <a:avLst/>
              <a:gdLst/>
              <a:ahLst/>
              <a:cxnLst/>
              <a:rect l="l" t="t" r="r" b="b"/>
              <a:pathLst>
                <a:path w="12258" h="7830" extrusionOk="0">
                  <a:moveTo>
                    <a:pt x="11550" y="0"/>
                  </a:moveTo>
                  <a:cubicBezTo>
                    <a:pt x="7647" y="1712"/>
                    <a:pt x="3789" y="3561"/>
                    <a:pt x="0" y="5524"/>
                  </a:cubicBezTo>
                  <a:cubicBezTo>
                    <a:pt x="388" y="6300"/>
                    <a:pt x="799" y="7076"/>
                    <a:pt x="1255" y="7829"/>
                  </a:cubicBezTo>
                  <a:cubicBezTo>
                    <a:pt x="4930" y="6163"/>
                    <a:pt x="8605" y="4474"/>
                    <a:pt x="12257" y="2808"/>
                  </a:cubicBezTo>
                  <a:cubicBezTo>
                    <a:pt x="12098" y="1849"/>
                    <a:pt x="11846" y="890"/>
                    <a:pt x="1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65"/>
            <p:cNvSpPr/>
            <p:nvPr/>
          </p:nvSpPr>
          <p:spPr>
            <a:xfrm flipH="1">
              <a:off x="2011522" y="1314049"/>
              <a:ext cx="337383" cy="309865"/>
            </a:xfrm>
            <a:custGeom>
              <a:avLst/>
              <a:gdLst/>
              <a:ahLst/>
              <a:cxnLst/>
              <a:rect l="l" t="t" r="r" b="b"/>
              <a:pathLst>
                <a:path w="16846" h="15472" extrusionOk="0">
                  <a:moveTo>
                    <a:pt x="12200" y="1"/>
                  </a:moveTo>
                  <a:cubicBezTo>
                    <a:pt x="12159" y="1"/>
                    <a:pt x="12117" y="6"/>
                    <a:pt x="12075" y="17"/>
                  </a:cubicBezTo>
                  <a:cubicBezTo>
                    <a:pt x="11801" y="109"/>
                    <a:pt x="11641" y="428"/>
                    <a:pt x="11664" y="725"/>
                  </a:cubicBezTo>
                  <a:cubicBezTo>
                    <a:pt x="11687" y="999"/>
                    <a:pt x="11732" y="1296"/>
                    <a:pt x="11801" y="1478"/>
                  </a:cubicBezTo>
                  <a:cubicBezTo>
                    <a:pt x="12988" y="4423"/>
                    <a:pt x="14175" y="7390"/>
                    <a:pt x="15339" y="10334"/>
                  </a:cubicBezTo>
                  <a:cubicBezTo>
                    <a:pt x="15453" y="10608"/>
                    <a:pt x="15590" y="10928"/>
                    <a:pt x="15841" y="11110"/>
                  </a:cubicBezTo>
                  <a:cubicBezTo>
                    <a:pt x="15952" y="11199"/>
                    <a:pt x="16106" y="11250"/>
                    <a:pt x="16257" y="11250"/>
                  </a:cubicBezTo>
                  <a:cubicBezTo>
                    <a:pt x="16415" y="11250"/>
                    <a:pt x="16569" y="11194"/>
                    <a:pt x="16663" y="11065"/>
                  </a:cubicBezTo>
                  <a:cubicBezTo>
                    <a:pt x="16845" y="10859"/>
                    <a:pt x="16754" y="10540"/>
                    <a:pt x="16663" y="10266"/>
                  </a:cubicBezTo>
                  <a:cubicBezTo>
                    <a:pt x="15613" y="7070"/>
                    <a:pt x="14403" y="3920"/>
                    <a:pt x="13056" y="816"/>
                  </a:cubicBezTo>
                  <a:cubicBezTo>
                    <a:pt x="12892" y="446"/>
                    <a:pt x="12578" y="1"/>
                    <a:pt x="12200" y="1"/>
                  </a:cubicBezTo>
                  <a:close/>
                  <a:moveTo>
                    <a:pt x="636" y="5970"/>
                  </a:moveTo>
                  <a:cubicBezTo>
                    <a:pt x="615" y="5970"/>
                    <a:pt x="593" y="5971"/>
                    <a:pt x="571" y="5975"/>
                  </a:cubicBezTo>
                  <a:cubicBezTo>
                    <a:pt x="251" y="6020"/>
                    <a:pt x="46" y="6340"/>
                    <a:pt x="23" y="6637"/>
                  </a:cubicBezTo>
                  <a:cubicBezTo>
                    <a:pt x="0" y="6956"/>
                    <a:pt x="137" y="7253"/>
                    <a:pt x="251" y="7550"/>
                  </a:cubicBezTo>
                  <a:cubicBezTo>
                    <a:pt x="662" y="8486"/>
                    <a:pt x="1050" y="9421"/>
                    <a:pt x="1461" y="10380"/>
                  </a:cubicBezTo>
                  <a:cubicBezTo>
                    <a:pt x="1803" y="11179"/>
                    <a:pt x="2146" y="12001"/>
                    <a:pt x="2488" y="12799"/>
                  </a:cubicBezTo>
                  <a:cubicBezTo>
                    <a:pt x="2808" y="13598"/>
                    <a:pt x="3150" y="14397"/>
                    <a:pt x="3675" y="15082"/>
                  </a:cubicBezTo>
                  <a:cubicBezTo>
                    <a:pt x="3812" y="15265"/>
                    <a:pt x="3995" y="15447"/>
                    <a:pt x="4223" y="15470"/>
                  </a:cubicBezTo>
                  <a:cubicBezTo>
                    <a:pt x="4235" y="15471"/>
                    <a:pt x="4246" y="15471"/>
                    <a:pt x="4258" y="15471"/>
                  </a:cubicBezTo>
                  <a:cubicBezTo>
                    <a:pt x="4562" y="15471"/>
                    <a:pt x="4817" y="15185"/>
                    <a:pt x="4839" y="14877"/>
                  </a:cubicBezTo>
                  <a:cubicBezTo>
                    <a:pt x="4885" y="14557"/>
                    <a:pt x="4748" y="14237"/>
                    <a:pt x="4634" y="13941"/>
                  </a:cubicBezTo>
                  <a:cubicBezTo>
                    <a:pt x="3675" y="11727"/>
                    <a:pt x="2716" y="9490"/>
                    <a:pt x="1735" y="7276"/>
                  </a:cubicBezTo>
                  <a:cubicBezTo>
                    <a:pt x="1621" y="7025"/>
                    <a:pt x="1461" y="6751"/>
                    <a:pt x="1301" y="6477"/>
                  </a:cubicBezTo>
                  <a:cubicBezTo>
                    <a:pt x="1153" y="6223"/>
                    <a:pt x="908" y="5970"/>
                    <a:pt x="636" y="59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17" name="Google Shape;2017;p65"/>
          <p:cNvSpPr/>
          <p:nvPr/>
        </p:nvSpPr>
        <p:spPr>
          <a:xfrm>
            <a:off x="6954025" y="928300"/>
            <a:ext cx="205140" cy="205140"/>
          </a:xfrm>
          <a:custGeom>
            <a:avLst/>
            <a:gdLst/>
            <a:ahLst/>
            <a:cxnLst/>
            <a:rect l="l" t="t" r="r" b="b"/>
            <a:pathLst>
              <a:path w="7602" h="7602" extrusionOk="0">
                <a:moveTo>
                  <a:pt x="2648" y="1"/>
                </a:moveTo>
                <a:cubicBezTo>
                  <a:pt x="2420" y="1"/>
                  <a:pt x="2237" y="183"/>
                  <a:pt x="2237" y="434"/>
                </a:cubicBezTo>
                <a:lnTo>
                  <a:pt x="2237" y="1804"/>
                </a:lnTo>
                <a:cubicBezTo>
                  <a:pt x="2237" y="2032"/>
                  <a:pt x="2032" y="2215"/>
                  <a:pt x="1804" y="2215"/>
                </a:cubicBezTo>
                <a:lnTo>
                  <a:pt x="434" y="2215"/>
                </a:lnTo>
                <a:cubicBezTo>
                  <a:pt x="206" y="2215"/>
                  <a:pt x="0" y="2420"/>
                  <a:pt x="0" y="2648"/>
                </a:cubicBezTo>
                <a:lnTo>
                  <a:pt x="0" y="4954"/>
                </a:lnTo>
                <a:cubicBezTo>
                  <a:pt x="0" y="5182"/>
                  <a:pt x="206" y="5387"/>
                  <a:pt x="434" y="5387"/>
                </a:cubicBezTo>
                <a:lnTo>
                  <a:pt x="1804" y="5387"/>
                </a:lnTo>
                <a:cubicBezTo>
                  <a:pt x="2032" y="5387"/>
                  <a:pt x="2237" y="5570"/>
                  <a:pt x="2237" y="5798"/>
                </a:cubicBezTo>
                <a:lnTo>
                  <a:pt x="2237" y="7168"/>
                </a:lnTo>
                <a:cubicBezTo>
                  <a:pt x="2237" y="7419"/>
                  <a:pt x="2420" y="7601"/>
                  <a:pt x="2648" y="7601"/>
                </a:cubicBezTo>
                <a:lnTo>
                  <a:pt x="4976" y="7601"/>
                </a:lnTo>
                <a:cubicBezTo>
                  <a:pt x="5205" y="7601"/>
                  <a:pt x="5387" y="7419"/>
                  <a:pt x="5387" y="7168"/>
                </a:cubicBezTo>
                <a:lnTo>
                  <a:pt x="5387" y="5798"/>
                </a:lnTo>
                <a:cubicBezTo>
                  <a:pt x="5387" y="5570"/>
                  <a:pt x="5570" y="5387"/>
                  <a:pt x="5798" y="5387"/>
                </a:cubicBezTo>
                <a:lnTo>
                  <a:pt x="7190" y="5387"/>
                </a:lnTo>
                <a:cubicBezTo>
                  <a:pt x="7419" y="5387"/>
                  <a:pt x="7601" y="5182"/>
                  <a:pt x="7601" y="4954"/>
                </a:cubicBezTo>
                <a:lnTo>
                  <a:pt x="7601" y="2648"/>
                </a:lnTo>
                <a:cubicBezTo>
                  <a:pt x="7601" y="2420"/>
                  <a:pt x="7419" y="2215"/>
                  <a:pt x="7190" y="2215"/>
                </a:cubicBezTo>
                <a:lnTo>
                  <a:pt x="5798" y="2215"/>
                </a:lnTo>
                <a:cubicBezTo>
                  <a:pt x="5570" y="2215"/>
                  <a:pt x="5387" y="2032"/>
                  <a:pt x="5387" y="1804"/>
                </a:cubicBezTo>
                <a:lnTo>
                  <a:pt x="5387" y="434"/>
                </a:lnTo>
                <a:cubicBezTo>
                  <a:pt x="5387" y="183"/>
                  <a:pt x="5205" y="1"/>
                  <a:pt x="49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65"/>
          <p:cNvSpPr/>
          <p:nvPr/>
        </p:nvSpPr>
        <p:spPr>
          <a:xfrm>
            <a:off x="2886462" y="4130139"/>
            <a:ext cx="204519" cy="204519"/>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9" name="Google Shape;2019;p65"/>
          <p:cNvGrpSpPr/>
          <p:nvPr/>
        </p:nvGrpSpPr>
        <p:grpSpPr>
          <a:xfrm>
            <a:off x="4095115" y="822549"/>
            <a:ext cx="150927" cy="143533"/>
            <a:chOff x="3716290" y="4256524"/>
            <a:chExt cx="150927" cy="143533"/>
          </a:xfrm>
        </p:grpSpPr>
        <p:sp>
          <p:nvSpPr>
            <p:cNvPr id="2020" name="Google Shape;2020;p65"/>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65"/>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65"/>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27" name="Google Shape;2027;p65"/>
          <p:cNvPicPr preferRelativeResize="0"/>
          <p:nvPr/>
        </p:nvPicPr>
        <p:blipFill rotWithShape="1">
          <a:blip r:embed="rId3">
            <a:alphaModFix/>
          </a:blip>
          <a:srcRect l="5209" t="17969" r="58428" b="17850"/>
          <a:stretch/>
        </p:blipFill>
        <p:spPr>
          <a:xfrm>
            <a:off x="28263" y="2915922"/>
            <a:ext cx="2547914" cy="2289558"/>
          </a:xfrm>
          <a:prstGeom prst="rect">
            <a:avLst/>
          </a:prstGeom>
          <a:noFill/>
          <a:ln w="9525" cap="flat" cmpd="sng">
            <a:solidFill>
              <a:schemeClr val="bg1"/>
            </a:solidFill>
            <a:prstDash val="solid"/>
            <a:round/>
            <a:headEnd type="none" w="sm" len="sm"/>
            <a:tailEnd type="none" w="sm" len="sm"/>
          </a:ln>
        </p:spPr>
      </p:pic>
      <p:grpSp>
        <p:nvGrpSpPr>
          <p:cNvPr id="2000" name="Google Shape;2000;p65"/>
          <p:cNvGrpSpPr/>
          <p:nvPr/>
        </p:nvGrpSpPr>
        <p:grpSpPr>
          <a:xfrm rot="-1442112" flipH="1">
            <a:off x="1383625" y="773400"/>
            <a:ext cx="1378102" cy="2187381"/>
            <a:chOff x="-117729" y="1733810"/>
            <a:chExt cx="874530" cy="1481072"/>
          </a:xfrm>
        </p:grpSpPr>
        <p:sp>
          <p:nvSpPr>
            <p:cNvPr id="2001" name="Google Shape;2001;p65"/>
            <p:cNvSpPr/>
            <p:nvPr/>
          </p:nvSpPr>
          <p:spPr>
            <a:xfrm>
              <a:off x="21973" y="1733810"/>
              <a:ext cx="518652" cy="505591"/>
            </a:xfrm>
            <a:custGeom>
              <a:avLst/>
              <a:gdLst/>
              <a:ahLst/>
              <a:cxnLst/>
              <a:rect l="l" t="t" r="r" b="b"/>
              <a:pathLst>
                <a:path w="19220" h="18736" extrusionOk="0">
                  <a:moveTo>
                    <a:pt x="9145" y="0"/>
                  </a:moveTo>
                  <a:cubicBezTo>
                    <a:pt x="9095" y="0"/>
                    <a:pt x="9044" y="1"/>
                    <a:pt x="8994" y="2"/>
                  </a:cubicBezTo>
                  <a:cubicBezTo>
                    <a:pt x="7190" y="48"/>
                    <a:pt x="5410" y="824"/>
                    <a:pt x="4132" y="2079"/>
                  </a:cubicBezTo>
                  <a:cubicBezTo>
                    <a:pt x="3675" y="2536"/>
                    <a:pt x="3264" y="3084"/>
                    <a:pt x="3127" y="3723"/>
                  </a:cubicBezTo>
                  <a:cubicBezTo>
                    <a:pt x="2945" y="4476"/>
                    <a:pt x="3173" y="5275"/>
                    <a:pt x="3493" y="6005"/>
                  </a:cubicBezTo>
                  <a:cubicBezTo>
                    <a:pt x="4155" y="7466"/>
                    <a:pt x="5182" y="8744"/>
                    <a:pt x="5866" y="10182"/>
                  </a:cubicBezTo>
                  <a:cubicBezTo>
                    <a:pt x="4908" y="9406"/>
                    <a:pt x="3926" y="8630"/>
                    <a:pt x="2945" y="7854"/>
                  </a:cubicBezTo>
                  <a:cubicBezTo>
                    <a:pt x="2717" y="7671"/>
                    <a:pt x="2466" y="7489"/>
                    <a:pt x="2192" y="7420"/>
                  </a:cubicBezTo>
                  <a:cubicBezTo>
                    <a:pt x="2152" y="7416"/>
                    <a:pt x="2112" y="7413"/>
                    <a:pt x="2072" y="7413"/>
                  </a:cubicBezTo>
                  <a:cubicBezTo>
                    <a:pt x="1725" y="7413"/>
                    <a:pt x="1390" y="7586"/>
                    <a:pt x="1164" y="7831"/>
                  </a:cubicBezTo>
                  <a:cubicBezTo>
                    <a:pt x="913" y="8105"/>
                    <a:pt x="776" y="8470"/>
                    <a:pt x="662" y="8835"/>
                  </a:cubicBezTo>
                  <a:cubicBezTo>
                    <a:pt x="0" y="11323"/>
                    <a:pt x="1210" y="14062"/>
                    <a:pt x="3150" y="15752"/>
                  </a:cubicBezTo>
                  <a:cubicBezTo>
                    <a:pt x="5090" y="17441"/>
                    <a:pt x="7647" y="18239"/>
                    <a:pt x="10180" y="18673"/>
                  </a:cubicBezTo>
                  <a:cubicBezTo>
                    <a:pt x="10426" y="18715"/>
                    <a:pt x="10675" y="18735"/>
                    <a:pt x="10925" y="18735"/>
                  </a:cubicBezTo>
                  <a:cubicBezTo>
                    <a:pt x="12446" y="18735"/>
                    <a:pt x="14020" y="17997"/>
                    <a:pt x="15156" y="16938"/>
                  </a:cubicBezTo>
                  <a:cubicBezTo>
                    <a:pt x="16320" y="15866"/>
                    <a:pt x="16868" y="14291"/>
                    <a:pt x="17507" y="12853"/>
                  </a:cubicBezTo>
                  <a:cubicBezTo>
                    <a:pt x="18101" y="11483"/>
                    <a:pt x="18831" y="10159"/>
                    <a:pt x="19014" y="8676"/>
                  </a:cubicBezTo>
                  <a:cubicBezTo>
                    <a:pt x="19219" y="6987"/>
                    <a:pt x="18671" y="5275"/>
                    <a:pt x="18078" y="3677"/>
                  </a:cubicBezTo>
                  <a:cubicBezTo>
                    <a:pt x="17850" y="3015"/>
                    <a:pt x="17599" y="2376"/>
                    <a:pt x="17142" y="1874"/>
                  </a:cubicBezTo>
                  <a:cubicBezTo>
                    <a:pt x="16771" y="1485"/>
                    <a:pt x="16249" y="1205"/>
                    <a:pt x="15735" y="1205"/>
                  </a:cubicBezTo>
                  <a:cubicBezTo>
                    <a:pt x="15586" y="1205"/>
                    <a:pt x="15437" y="1229"/>
                    <a:pt x="15293" y="1280"/>
                  </a:cubicBezTo>
                  <a:cubicBezTo>
                    <a:pt x="14700" y="1509"/>
                    <a:pt x="14335" y="2102"/>
                    <a:pt x="14084" y="2695"/>
                  </a:cubicBezTo>
                  <a:cubicBezTo>
                    <a:pt x="13513" y="3997"/>
                    <a:pt x="13285" y="5412"/>
                    <a:pt x="13079" y="6804"/>
                  </a:cubicBezTo>
                  <a:cubicBezTo>
                    <a:pt x="13148" y="5571"/>
                    <a:pt x="13034" y="4339"/>
                    <a:pt x="12760" y="3129"/>
                  </a:cubicBezTo>
                  <a:cubicBezTo>
                    <a:pt x="12577" y="2262"/>
                    <a:pt x="12280" y="1372"/>
                    <a:pt x="11618" y="778"/>
                  </a:cubicBezTo>
                  <a:cubicBezTo>
                    <a:pt x="10949" y="195"/>
                    <a:pt x="10034"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65"/>
            <p:cNvSpPr/>
            <p:nvPr/>
          </p:nvSpPr>
          <p:spPr>
            <a:xfrm>
              <a:off x="182722" y="1995375"/>
              <a:ext cx="268582" cy="236173"/>
            </a:xfrm>
            <a:custGeom>
              <a:avLst/>
              <a:gdLst/>
              <a:ahLst/>
              <a:cxnLst/>
              <a:rect l="l" t="t" r="r" b="b"/>
              <a:pathLst>
                <a:path w="9953" h="8752" extrusionOk="0">
                  <a:moveTo>
                    <a:pt x="6563" y="1"/>
                  </a:moveTo>
                  <a:cubicBezTo>
                    <a:pt x="6452" y="1"/>
                    <a:pt x="6342" y="4"/>
                    <a:pt x="6232" y="10"/>
                  </a:cubicBezTo>
                  <a:cubicBezTo>
                    <a:pt x="4406" y="78"/>
                    <a:pt x="2626" y="740"/>
                    <a:pt x="1211" y="1882"/>
                  </a:cubicBezTo>
                  <a:cubicBezTo>
                    <a:pt x="754" y="2270"/>
                    <a:pt x="298" y="2726"/>
                    <a:pt x="138" y="3297"/>
                  </a:cubicBezTo>
                  <a:cubicBezTo>
                    <a:pt x="1" y="3776"/>
                    <a:pt x="92" y="4278"/>
                    <a:pt x="229" y="4758"/>
                  </a:cubicBezTo>
                  <a:cubicBezTo>
                    <a:pt x="822" y="6835"/>
                    <a:pt x="2671" y="8569"/>
                    <a:pt x="4817" y="8752"/>
                  </a:cubicBezTo>
                  <a:cubicBezTo>
                    <a:pt x="5661" y="8250"/>
                    <a:pt x="6780" y="8318"/>
                    <a:pt x="7670" y="7930"/>
                  </a:cubicBezTo>
                  <a:cubicBezTo>
                    <a:pt x="8515" y="7588"/>
                    <a:pt x="9131" y="6880"/>
                    <a:pt x="9496" y="6059"/>
                  </a:cubicBezTo>
                  <a:cubicBezTo>
                    <a:pt x="9838" y="5237"/>
                    <a:pt x="9953" y="4324"/>
                    <a:pt x="9884" y="3434"/>
                  </a:cubicBezTo>
                  <a:cubicBezTo>
                    <a:pt x="9816" y="2361"/>
                    <a:pt x="9519" y="1242"/>
                    <a:pt x="8674" y="603"/>
                  </a:cubicBezTo>
                  <a:cubicBezTo>
                    <a:pt x="8078" y="146"/>
                    <a:pt x="7310" y="1"/>
                    <a:pt x="65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65"/>
            <p:cNvSpPr/>
            <p:nvPr/>
          </p:nvSpPr>
          <p:spPr>
            <a:xfrm>
              <a:off x="-117729" y="2086450"/>
              <a:ext cx="874530" cy="1128432"/>
            </a:xfrm>
            <a:custGeom>
              <a:avLst/>
              <a:gdLst/>
              <a:ahLst/>
              <a:cxnLst/>
              <a:rect l="l" t="t" r="r" b="b"/>
              <a:pathLst>
                <a:path w="32408" h="41817" extrusionOk="0">
                  <a:moveTo>
                    <a:pt x="30309" y="1"/>
                  </a:moveTo>
                  <a:cubicBezTo>
                    <a:pt x="29836" y="1"/>
                    <a:pt x="29342" y="124"/>
                    <a:pt x="28916" y="310"/>
                  </a:cubicBezTo>
                  <a:cubicBezTo>
                    <a:pt x="27090" y="1109"/>
                    <a:pt x="25720" y="2661"/>
                    <a:pt x="24556" y="4281"/>
                  </a:cubicBezTo>
                  <a:cubicBezTo>
                    <a:pt x="22662" y="6906"/>
                    <a:pt x="21132" y="9828"/>
                    <a:pt x="20037" y="12909"/>
                  </a:cubicBezTo>
                  <a:cubicBezTo>
                    <a:pt x="20196" y="11700"/>
                    <a:pt x="20219" y="10513"/>
                    <a:pt x="20082" y="9326"/>
                  </a:cubicBezTo>
                  <a:cubicBezTo>
                    <a:pt x="19991" y="8413"/>
                    <a:pt x="19786" y="7500"/>
                    <a:pt x="19786" y="6587"/>
                  </a:cubicBezTo>
                  <a:cubicBezTo>
                    <a:pt x="19808" y="5674"/>
                    <a:pt x="20082" y="4715"/>
                    <a:pt x="20744" y="4099"/>
                  </a:cubicBezTo>
                  <a:cubicBezTo>
                    <a:pt x="21109" y="3779"/>
                    <a:pt x="21543" y="3574"/>
                    <a:pt x="21931" y="3277"/>
                  </a:cubicBezTo>
                  <a:cubicBezTo>
                    <a:pt x="22296" y="2980"/>
                    <a:pt x="22616" y="2524"/>
                    <a:pt x="22547" y="2044"/>
                  </a:cubicBezTo>
                  <a:cubicBezTo>
                    <a:pt x="22468" y="1992"/>
                    <a:pt x="22387" y="1969"/>
                    <a:pt x="22306" y="1969"/>
                  </a:cubicBezTo>
                  <a:cubicBezTo>
                    <a:pt x="21776" y="1969"/>
                    <a:pt x="21200" y="2926"/>
                    <a:pt x="20693" y="2926"/>
                  </a:cubicBezTo>
                  <a:cubicBezTo>
                    <a:pt x="20601" y="2926"/>
                    <a:pt x="20511" y="2895"/>
                    <a:pt x="20425" y="2820"/>
                  </a:cubicBezTo>
                  <a:cubicBezTo>
                    <a:pt x="20356" y="2752"/>
                    <a:pt x="20288" y="2661"/>
                    <a:pt x="20219" y="2569"/>
                  </a:cubicBezTo>
                  <a:cubicBezTo>
                    <a:pt x="20134" y="2490"/>
                    <a:pt x="20035" y="2455"/>
                    <a:pt x="19933" y="2455"/>
                  </a:cubicBezTo>
                  <a:cubicBezTo>
                    <a:pt x="19624" y="2455"/>
                    <a:pt x="19278" y="2763"/>
                    <a:pt x="19124" y="3072"/>
                  </a:cubicBezTo>
                  <a:cubicBezTo>
                    <a:pt x="18918" y="3482"/>
                    <a:pt x="18758" y="4030"/>
                    <a:pt x="18325" y="4190"/>
                  </a:cubicBezTo>
                  <a:cubicBezTo>
                    <a:pt x="18233" y="4223"/>
                    <a:pt x="18137" y="4236"/>
                    <a:pt x="18038" y="4236"/>
                  </a:cubicBezTo>
                  <a:cubicBezTo>
                    <a:pt x="17577" y="4236"/>
                    <a:pt x="17054" y="3945"/>
                    <a:pt x="16652" y="3945"/>
                  </a:cubicBezTo>
                  <a:cubicBezTo>
                    <a:pt x="16473" y="3945"/>
                    <a:pt x="16318" y="4002"/>
                    <a:pt x="16202" y="4167"/>
                  </a:cubicBezTo>
                  <a:cubicBezTo>
                    <a:pt x="16065" y="4350"/>
                    <a:pt x="16065" y="4578"/>
                    <a:pt x="15997" y="4783"/>
                  </a:cubicBezTo>
                  <a:cubicBezTo>
                    <a:pt x="15791" y="5423"/>
                    <a:pt x="15015" y="5605"/>
                    <a:pt x="14353" y="5719"/>
                  </a:cubicBezTo>
                  <a:cubicBezTo>
                    <a:pt x="14473" y="6130"/>
                    <a:pt x="14901" y="6336"/>
                    <a:pt x="15339" y="6336"/>
                  </a:cubicBezTo>
                  <a:cubicBezTo>
                    <a:pt x="15484" y="6336"/>
                    <a:pt x="15631" y="6313"/>
                    <a:pt x="15768" y="6267"/>
                  </a:cubicBezTo>
                  <a:cubicBezTo>
                    <a:pt x="16293" y="6107"/>
                    <a:pt x="16727" y="5696"/>
                    <a:pt x="17229" y="5423"/>
                  </a:cubicBezTo>
                  <a:cubicBezTo>
                    <a:pt x="17506" y="5271"/>
                    <a:pt x="17832" y="5169"/>
                    <a:pt x="18138" y="5169"/>
                  </a:cubicBezTo>
                  <a:cubicBezTo>
                    <a:pt x="18386" y="5169"/>
                    <a:pt x="18620" y="5236"/>
                    <a:pt x="18804" y="5400"/>
                  </a:cubicBezTo>
                  <a:cubicBezTo>
                    <a:pt x="19101" y="5674"/>
                    <a:pt x="19192" y="6062"/>
                    <a:pt x="19238" y="6450"/>
                  </a:cubicBezTo>
                  <a:cubicBezTo>
                    <a:pt x="19991" y="11311"/>
                    <a:pt x="19146" y="16356"/>
                    <a:pt x="17298" y="20898"/>
                  </a:cubicBezTo>
                  <a:cubicBezTo>
                    <a:pt x="16750" y="22290"/>
                    <a:pt x="16088" y="23614"/>
                    <a:pt x="15380" y="24915"/>
                  </a:cubicBezTo>
                  <a:cubicBezTo>
                    <a:pt x="16430" y="21925"/>
                    <a:pt x="16955" y="18753"/>
                    <a:pt x="16932" y="15603"/>
                  </a:cubicBezTo>
                  <a:cubicBezTo>
                    <a:pt x="16932" y="13480"/>
                    <a:pt x="16613" y="11220"/>
                    <a:pt x="15152" y="9668"/>
                  </a:cubicBezTo>
                  <a:cubicBezTo>
                    <a:pt x="14855" y="9349"/>
                    <a:pt x="14490" y="9052"/>
                    <a:pt x="14056" y="8960"/>
                  </a:cubicBezTo>
                  <a:cubicBezTo>
                    <a:pt x="13940" y="8931"/>
                    <a:pt x="13823" y="8918"/>
                    <a:pt x="13707" y="8918"/>
                  </a:cubicBezTo>
                  <a:cubicBezTo>
                    <a:pt x="12825" y="8918"/>
                    <a:pt x="12001" y="9716"/>
                    <a:pt x="11820" y="10604"/>
                  </a:cubicBezTo>
                  <a:cubicBezTo>
                    <a:pt x="11614" y="11608"/>
                    <a:pt x="12025" y="12658"/>
                    <a:pt x="12596" y="13526"/>
                  </a:cubicBezTo>
                  <a:cubicBezTo>
                    <a:pt x="13166" y="14393"/>
                    <a:pt x="13897" y="15146"/>
                    <a:pt x="14422" y="16013"/>
                  </a:cubicBezTo>
                  <a:cubicBezTo>
                    <a:pt x="15449" y="17725"/>
                    <a:pt x="15677" y="19802"/>
                    <a:pt x="15449" y="21765"/>
                  </a:cubicBezTo>
                  <a:cubicBezTo>
                    <a:pt x="15221" y="23637"/>
                    <a:pt x="14627" y="25417"/>
                    <a:pt x="14034" y="27198"/>
                  </a:cubicBezTo>
                  <a:cubicBezTo>
                    <a:pt x="12664" y="29343"/>
                    <a:pt x="11089" y="31398"/>
                    <a:pt x="9446" y="33338"/>
                  </a:cubicBezTo>
                  <a:cubicBezTo>
                    <a:pt x="8829" y="34068"/>
                    <a:pt x="8190" y="34776"/>
                    <a:pt x="7551" y="35461"/>
                  </a:cubicBezTo>
                  <a:cubicBezTo>
                    <a:pt x="8213" y="34091"/>
                    <a:pt x="8601" y="32607"/>
                    <a:pt x="8966" y="31147"/>
                  </a:cubicBezTo>
                  <a:cubicBezTo>
                    <a:pt x="9811" y="27746"/>
                    <a:pt x="10678" y="24322"/>
                    <a:pt x="10838" y="20807"/>
                  </a:cubicBezTo>
                  <a:cubicBezTo>
                    <a:pt x="10907" y="19437"/>
                    <a:pt x="10838" y="17954"/>
                    <a:pt x="9994" y="16881"/>
                  </a:cubicBezTo>
                  <a:cubicBezTo>
                    <a:pt x="9879" y="16744"/>
                    <a:pt x="9742" y="16607"/>
                    <a:pt x="9583" y="16561"/>
                  </a:cubicBezTo>
                  <a:cubicBezTo>
                    <a:pt x="9538" y="16550"/>
                    <a:pt x="9494" y="16545"/>
                    <a:pt x="9450" y="16545"/>
                  </a:cubicBezTo>
                  <a:cubicBezTo>
                    <a:pt x="9228" y="16545"/>
                    <a:pt x="9024" y="16679"/>
                    <a:pt x="8852" y="16812"/>
                  </a:cubicBezTo>
                  <a:cubicBezTo>
                    <a:pt x="8031" y="17520"/>
                    <a:pt x="7483" y="18501"/>
                    <a:pt x="7118" y="19506"/>
                  </a:cubicBezTo>
                  <a:cubicBezTo>
                    <a:pt x="6113" y="22176"/>
                    <a:pt x="6159" y="25098"/>
                    <a:pt x="6433" y="27928"/>
                  </a:cubicBezTo>
                  <a:cubicBezTo>
                    <a:pt x="6684" y="30667"/>
                    <a:pt x="7095" y="33384"/>
                    <a:pt x="6912" y="36100"/>
                  </a:cubicBezTo>
                  <a:cubicBezTo>
                    <a:pt x="4972" y="38086"/>
                    <a:pt x="2804" y="39866"/>
                    <a:pt x="338" y="41144"/>
                  </a:cubicBezTo>
                  <a:cubicBezTo>
                    <a:pt x="315" y="41138"/>
                    <a:pt x="293" y="41135"/>
                    <a:pt x="273" y="41135"/>
                  </a:cubicBezTo>
                  <a:cubicBezTo>
                    <a:pt x="1" y="41135"/>
                    <a:pt x="41" y="41677"/>
                    <a:pt x="338" y="41783"/>
                  </a:cubicBezTo>
                  <a:cubicBezTo>
                    <a:pt x="402" y="41806"/>
                    <a:pt x="467" y="41816"/>
                    <a:pt x="532" y="41816"/>
                  </a:cubicBezTo>
                  <a:cubicBezTo>
                    <a:pt x="792" y="41816"/>
                    <a:pt x="1055" y="41655"/>
                    <a:pt x="1274" y="41509"/>
                  </a:cubicBezTo>
                  <a:cubicBezTo>
                    <a:pt x="3488" y="40026"/>
                    <a:pt x="5543" y="38337"/>
                    <a:pt x="7460" y="36465"/>
                  </a:cubicBezTo>
                  <a:cubicBezTo>
                    <a:pt x="7648" y="36470"/>
                    <a:pt x="7836" y="36472"/>
                    <a:pt x="8024" y="36472"/>
                  </a:cubicBezTo>
                  <a:cubicBezTo>
                    <a:pt x="12339" y="36472"/>
                    <a:pt x="16707" y="35223"/>
                    <a:pt x="20425" y="32927"/>
                  </a:cubicBezTo>
                  <a:cubicBezTo>
                    <a:pt x="21771" y="32082"/>
                    <a:pt x="23141" y="31010"/>
                    <a:pt x="23552" y="29480"/>
                  </a:cubicBezTo>
                  <a:cubicBezTo>
                    <a:pt x="23643" y="29184"/>
                    <a:pt x="23689" y="28841"/>
                    <a:pt x="23575" y="28545"/>
                  </a:cubicBezTo>
                  <a:cubicBezTo>
                    <a:pt x="23415" y="28111"/>
                    <a:pt x="22913" y="27837"/>
                    <a:pt x="22456" y="27814"/>
                  </a:cubicBezTo>
                  <a:cubicBezTo>
                    <a:pt x="22429" y="27813"/>
                    <a:pt x="22402" y="27812"/>
                    <a:pt x="22374" y="27812"/>
                  </a:cubicBezTo>
                  <a:cubicBezTo>
                    <a:pt x="21925" y="27812"/>
                    <a:pt x="21496" y="27986"/>
                    <a:pt x="21087" y="28179"/>
                  </a:cubicBezTo>
                  <a:cubicBezTo>
                    <a:pt x="19420" y="28955"/>
                    <a:pt x="18028" y="30211"/>
                    <a:pt x="16522" y="31261"/>
                  </a:cubicBezTo>
                  <a:cubicBezTo>
                    <a:pt x="14102" y="32950"/>
                    <a:pt x="11386" y="34160"/>
                    <a:pt x="8647" y="35278"/>
                  </a:cubicBezTo>
                  <a:cubicBezTo>
                    <a:pt x="10770" y="33041"/>
                    <a:pt x="12687" y="30599"/>
                    <a:pt x="14330" y="27997"/>
                  </a:cubicBezTo>
                  <a:cubicBezTo>
                    <a:pt x="14516" y="28096"/>
                    <a:pt x="14742" y="28134"/>
                    <a:pt x="14979" y="28134"/>
                  </a:cubicBezTo>
                  <a:cubicBezTo>
                    <a:pt x="15179" y="28134"/>
                    <a:pt x="15387" y="28107"/>
                    <a:pt x="15586" y="28065"/>
                  </a:cubicBezTo>
                  <a:cubicBezTo>
                    <a:pt x="18553" y="27563"/>
                    <a:pt x="21178" y="25874"/>
                    <a:pt x="23392" y="23843"/>
                  </a:cubicBezTo>
                  <a:cubicBezTo>
                    <a:pt x="25218" y="22176"/>
                    <a:pt x="26861" y="20168"/>
                    <a:pt x="27455" y="17771"/>
                  </a:cubicBezTo>
                  <a:cubicBezTo>
                    <a:pt x="27592" y="17109"/>
                    <a:pt x="27660" y="16333"/>
                    <a:pt x="27227" y="15808"/>
                  </a:cubicBezTo>
                  <a:cubicBezTo>
                    <a:pt x="26936" y="15457"/>
                    <a:pt x="26498" y="15299"/>
                    <a:pt x="26042" y="15299"/>
                  </a:cubicBezTo>
                  <a:cubicBezTo>
                    <a:pt x="25638" y="15299"/>
                    <a:pt x="25219" y="15423"/>
                    <a:pt x="24876" y="15648"/>
                  </a:cubicBezTo>
                  <a:cubicBezTo>
                    <a:pt x="24168" y="16128"/>
                    <a:pt x="23734" y="16927"/>
                    <a:pt x="23323" y="17680"/>
                  </a:cubicBezTo>
                  <a:cubicBezTo>
                    <a:pt x="22022" y="20099"/>
                    <a:pt x="20607" y="22519"/>
                    <a:pt x="18599" y="24390"/>
                  </a:cubicBezTo>
                  <a:cubicBezTo>
                    <a:pt x="17480" y="25417"/>
                    <a:pt x="16202" y="26285"/>
                    <a:pt x="14878" y="27084"/>
                  </a:cubicBezTo>
                  <a:cubicBezTo>
                    <a:pt x="16864" y="23706"/>
                    <a:pt x="18393" y="20099"/>
                    <a:pt x="19375" y="16310"/>
                  </a:cubicBezTo>
                  <a:cubicBezTo>
                    <a:pt x="19420" y="16105"/>
                    <a:pt x="19489" y="15922"/>
                    <a:pt x="19534" y="15717"/>
                  </a:cubicBezTo>
                  <a:cubicBezTo>
                    <a:pt x="21292" y="13731"/>
                    <a:pt x="23232" y="11791"/>
                    <a:pt x="25286" y="10033"/>
                  </a:cubicBezTo>
                  <a:cubicBezTo>
                    <a:pt x="27592" y="8070"/>
                    <a:pt x="30125" y="6199"/>
                    <a:pt x="31563" y="3551"/>
                  </a:cubicBezTo>
                  <a:cubicBezTo>
                    <a:pt x="32088" y="2592"/>
                    <a:pt x="32408" y="1291"/>
                    <a:pt x="31655" y="515"/>
                  </a:cubicBezTo>
                  <a:cubicBezTo>
                    <a:pt x="31310" y="146"/>
                    <a:pt x="30822" y="1"/>
                    <a:pt x="303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2" name="Google Shape;1992;p65"/>
          <p:cNvGrpSpPr/>
          <p:nvPr/>
        </p:nvGrpSpPr>
        <p:grpSpPr>
          <a:xfrm rot="-6993903">
            <a:off x="1594261" y="1887414"/>
            <a:ext cx="1726277" cy="2066990"/>
            <a:chOff x="2899562" y="2309713"/>
            <a:chExt cx="1168901" cy="1311737"/>
          </a:xfrm>
        </p:grpSpPr>
        <p:sp>
          <p:nvSpPr>
            <p:cNvPr id="1993" name="Google Shape;1993;p65"/>
            <p:cNvSpPr/>
            <p:nvPr/>
          </p:nvSpPr>
          <p:spPr>
            <a:xfrm flipH="1">
              <a:off x="3373608" y="2309713"/>
              <a:ext cx="694854" cy="738975"/>
            </a:xfrm>
            <a:custGeom>
              <a:avLst/>
              <a:gdLst/>
              <a:ahLst/>
              <a:cxnLst/>
              <a:rect l="l" t="t" r="r" b="b"/>
              <a:pathLst>
                <a:path w="34695" h="36898" extrusionOk="0">
                  <a:moveTo>
                    <a:pt x="19611" y="0"/>
                  </a:moveTo>
                  <a:cubicBezTo>
                    <a:pt x="18957" y="0"/>
                    <a:pt x="18319" y="263"/>
                    <a:pt x="17827" y="673"/>
                  </a:cubicBezTo>
                  <a:cubicBezTo>
                    <a:pt x="17279" y="1152"/>
                    <a:pt x="16868" y="1768"/>
                    <a:pt x="16526" y="2407"/>
                  </a:cubicBezTo>
                  <a:cubicBezTo>
                    <a:pt x="15659" y="4119"/>
                    <a:pt x="15271" y="6082"/>
                    <a:pt x="15248" y="8022"/>
                  </a:cubicBezTo>
                  <a:cubicBezTo>
                    <a:pt x="15225" y="9963"/>
                    <a:pt x="15544" y="11880"/>
                    <a:pt x="16001" y="13774"/>
                  </a:cubicBezTo>
                  <a:cubicBezTo>
                    <a:pt x="16115" y="14231"/>
                    <a:pt x="16229" y="14710"/>
                    <a:pt x="16389" y="15167"/>
                  </a:cubicBezTo>
                  <a:cubicBezTo>
                    <a:pt x="14905" y="13774"/>
                    <a:pt x="13079" y="12770"/>
                    <a:pt x="11162" y="12063"/>
                  </a:cubicBezTo>
                  <a:cubicBezTo>
                    <a:pt x="9432" y="11450"/>
                    <a:pt x="7602" y="11065"/>
                    <a:pt x="5773" y="11065"/>
                  </a:cubicBezTo>
                  <a:cubicBezTo>
                    <a:pt x="5286" y="11065"/>
                    <a:pt x="4799" y="11092"/>
                    <a:pt x="4314" y="11149"/>
                  </a:cubicBezTo>
                  <a:cubicBezTo>
                    <a:pt x="2739" y="11332"/>
                    <a:pt x="1050" y="11948"/>
                    <a:pt x="366" y="13364"/>
                  </a:cubicBezTo>
                  <a:cubicBezTo>
                    <a:pt x="0" y="14140"/>
                    <a:pt x="0" y="15075"/>
                    <a:pt x="252" y="15897"/>
                  </a:cubicBezTo>
                  <a:cubicBezTo>
                    <a:pt x="525" y="16719"/>
                    <a:pt x="1050" y="17449"/>
                    <a:pt x="1667" y="18043"/>
                  </a:cubicBezTo>
                  <a:cubicBezTo>
                    <a:pt x="3105" y="19458"/>
                    <a:pt x="5068" y="20211"/>
                    <a:pt x="7031" y="20668"/>
                  </a:cubicBezTo>
                  <a:cubicBezTo>
                    <a:pt x="8237" y="20934"/>
                    <a:pt x="9478" y="21089"/>
                    <a:pt x="10716" y="21089"/>
                  </a:cubicBezTo>
                  <a:cubicBezTo>
                    <a:pt x="11493" y="21089"/>
                    <a:pt x="12268" y="21028"/>
                    <a:pt x="13034" y="20896"/>
                  </a:cubicBezTo>
                  <a:cubicBezTo>
                    <a:pt x="15019" y="20554"/>
                    <a:pt x="16937" y="19709"/>
                    <a:pt x="18420" y="18339"/>
                  </a:cubicBezTo>
                  <a:cubicBezTo>
                    <a:pt x="18420" y="18317"/>
                    <a:pt x="18398" y="18271"/>
                    <a:pt x="18398" y="18225"/>
                  </a:cubicBezTo>
                  <a:lnTo>
                    <a:pt x="18398" y="18225"/>
                  </a:lnTo>
                  <a:cubicBezTo>
                    <a:pt x="18420" y="18248"/>
                    <a:pt x="18443" y="18271"/>
                    <a:pt x="18466" y="18294"/>
                  </a:cubicBezTo>
                  <a:lnTo>
                    <a:pt x="18420" y="18362"/>
                  </a:lnTo>
                  <a:cubicBezTo>
                    <a:pt x="19836" y="17153"/>
                    <a:pt x="20657" y="15395"/>
                    <a:pt x="21274" y="13637"/>
                  </a:cubicBezTo>
                  <a:cubicBezTo>
                    <a:pt x="22438" y="10419"/>
                    <a:pt x="23122" y="6972"/>
                    <a:pt x="22552" y="3617"/>
                  </a:cubicBezTo>
                  <a:cubicBezTo>
                    <a:pt x="22415" y="2818"/>
                    <a:pt x="22209" y="2019"/>
                    <a:pt x="21776" y="1335"/>
                  </a:cubicBezTo>
                  <a:cubicBezTo>
                    <a:pt x="21342" y="650"/>
                    <a:pt x="20635" y="102"/>
                    <a:pt x="19836" y="11"/>
                  </a:cubicBezTo>
                  <a:cubicBezTo>
                    <a:pt x="19761" y="4"/>
                    <a:pt x="19686" y="0"/>
                    <a:pt x="19611" y="0"/>
                  </a:cubicBezTo>
                  <a:close/>
                  <a:moveTo>
                    <a:pt x="33051" y="13009"/>
                  </a:moveTo>
                  <a:cubicBezTo>
                    <a:pt x="32705" y="13009"/>
                    <a:pt x="32359" y="13165"/>
                    <a:pt x="32070" y="13364"/>
                  </a:cubicBezTo>
                  <a:cubicBezTo>
                    <a:pt x="31134" y="13957"/>
                    <a:pt x="30472" y="14893"/>
                    <a:pt x="29947" y="15897"/>
                  </a:cubicBezTo>
                  <a:cubicBezTo>
                    <a:pt x="28737" y="18271"/>
                    <a:pt x="28281" y="21033"/>
                    <a:pt x="28715" y="23681"/>
                  </a:cubicBezTo>
                  <a:cubicBezTo>
                    <a:pt x="28760" y="24069"/>
                    <a:pt x="28852" y="24457"/>
                    <a:pt x="29148" y="24822"/>
                  </a:cubicBezTo>
                  <a:cubicBezTo>
                    <a:pt x="30107" y="24639"/>
                    <a:pt x="30974" y="24069"/>
                    <a:pt x="31636" y="23361"/>
                  </a:cubicBezTo>
                  <a:cubicBezTo>
                    <a:pt x="32321" y="22653"/>
                    <a:pt x="32823" y="21809"/>
                    <a:pt x="33257" y="20919"/>
                  </a:cubicBezTo>
                  <a:cubicBezTo>
                    <a:pt x="33782" y="19892"/>
                    <a:pt x="34238" y="18819"/>
                    <a:pt x="34467" y="17678"/>
                  </a:cubicBezTo>
                  <a:cubicBezTo>
                    <a:pt x="34695" y="16559"/>
                    <a:pt x="34695" y="15349"/>
                    <a:pt x="34330" y="14254"/>
                  </a:cubicBezTo>
                  <a:cubicBezTo>
                    <a:pt x="34170" y="13729"/>
                    <a:pt x="33850" y="13181"/>
                    <a:pt x="33325" y="13044"/>
                  </a:cubicBezTo>
                  <a:cubicBezTo>
                    <a:pt x="33235" y="13020"/>
                    <a:pt x="33143" y="13009"/>
                    <a:pt x="33051" y="13009"/>
                  </a:cubicBezTo>
                  <a:close/>
                  <a:moveTo>
                    <a:pt x="23893" y="23697"/>
                  </a:moveTo>
                  <a:cubicBezTo>
                    <a:pt x="22489" y="23697"/>
                    <a:pt x="21047" y="23882"/>
                    <a:pt x="19767" y="24046"/>
                  </a:cubicBezTo>
                  <a:cubicBezTo>
                    <a:pt x="18010" y="24274"/>
                    <a:pt x="16206" y="24845"/>
                    <a:pt x="15042" y="26169"/>
                  </a:cubicBezTo>
                  <a:cubicBezTo>
                    <a:pt x="14563" y="26739"/>
                    <a:pt x="14198" y="27447"/>
                    <a:pt x="14243" y="28200"/>
                  </a:cubicBezTo>
                  <a:cubicBezTo>
                    <a:pt x="14266" y="29159"/>
                    <a:pt x="14997" y="30026"/>
                    <a:pt x="15864" y="30460"/>
                  </a:cubicBezTo>
                  <a:cubicBezTo>
                    <a:pt x="16657" y="30826"/>
                    <a:pt x="17541" y="30920"/>
                    <a:pt x="18403" y="30920"/>
                  </a:cubicBezTo>
                  <a:cubicBezTo>
                    <a:pt x="18508" y="30920"/>
                    <a:pt x="18613" y="30919"/>
                    <a:pt x="18717" y="30916"/>
                  </a:cubicBezTo>
                  <a:cubicBezTo>
                    <a:pt x="20110" y="30848"/>
                    <a:pt x="21525" y="30597"/>
                    <a:pt x="22757" y="29980"/>
                  </a:cubicBezTo>
                  <a:cubicBezTo>
                    <a:pt x="24401" y="29181"/>
                    <a:pt x="25725" y="27835"/>
                    <a:pt x="27322" y="26990"/>
                  </a:cubicBezTo>
                  <a:lnTo>
                    <a:pt x="27322" y="26990"/>
                  </a:lnTo>
                  <a:cubicBezTo>
                    <a:pt x="26569" y="28200"/>
                    <a:pt x="25953" y="29524"/>
                    <a:pt x="25656" y="30939"/>
                  </a:cubicBezTo>
                  <a:cubicBezTo>
                    <a:pt x="25359" y="32354"/>
                    <a:pt x="25382" y="33838"/>
                    <a:pt x="25862" y="35207"/>
                  </a:cubicBezTo>
                  <a:cubicBezTo>
                    <a:pt x="26021" y="35641"/>
                    <a:pt x="26227" y="36052"/>
                    <a:pt x="26523" y="36371"/>
                  </a:cubicBezTo>
                  <a:cubicBezTo>
                    <a:pt x="26828" y="36676"/>
                    <a:pt x="27237" y="36898"/>
                    <a:pt x="27670" y="36898"/>
                  </a:cubicBezTo>
                  <a:cubicBezTo>
                    <a:pt x="27691" y="36898"/>
                    <a:pt x="27712" y="36897"/>
                    <a:pt x="27733" y="36896"/>
                  </a:cubicBezTo>
                  <a:cubicBezTo>
                    <a:pt x="28327" y="36851"/>
                    <a:pt x="28806" y="36371"/>
                    <a:pt x="29126" y="35869"/>
                  </a:cubicBezTo>
                  <a:cubicBezTo>
                    <a:pt x="29536" y="35230"/>
                    <a:pt x="29765" y="34500"/>
                    <a:pt x="29947" y="33747"/>
                  </a:cubicBezTo>
                  <a:cubicBezTo>
                    <a:pt x="30358" y="32035"/>
                    <a:pt x="30472" y="30231"/>
                    <a:pt x="30290" y="28474"/>
                  </a:cubicBezTo>
                  <a:cubicBezTo>
                    <a:pt x="30175" y="27470"/>
                    <a:pt x="29947" y="26465"/>
                    <a:pt x="29308" y="25689"/>
                  </a:cubicBezTo>
                  <a:cubicBezTo>
                    <a:pt x="28057" y="24122"/>
                    <a:pt x="26019" y="23697"/>
                    <a:pt x="23893" y="236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65"/>
            <p:cNvSpPr/>
            <p:nvPr/>
          </p:nvSpPr>
          <p:spPr>
            <a:xfrm flipH="1">
              <a:off x="2899562" y="2353629"/>
              <a:ext cx="1126847" cy="1267821"/>
            </a:xfrm>
            <a:custGeom>
              <a:avLst/>
              <a:gdLst/>
              <a:ahLst/>
              <a:cxnLst/>
              <a:rect l="l" t="t" r="r" b="b"/>
              <a:pathLst>
                <a:path w="56265" h="63304" extrusionOk="0">
                  <a:moveTo>
                    <a:pt x="17011" y="0"/>
                  </a:moveTo>
                  <a:cubicBezTo>
                    <a:pt x="16972" y="0"/>
                    <a:pt x="16931" y="21"/>
                    <a:pt x="16914" y="55"/>
                  </a:cubicBezTo>
                  <a:cubicBezTo>
                    <a:pt x="16526" y="1036"/>
                    <a:pt x="16389" y="2063"/>
                    <a:pt x="16252" y="3113"/>
                  </a:cubicBezTo>
                  <a:cubicBezTo>
                    <a:pt x="15978" y="5350"/>
                    <a:pt x="15795" y="7655"/>
                    <a:pt x="15704" y="9915"/>
                  </a:cubicBezTo>
                  <a:cubicBezTo>
                    <a:pt x="15636" y="11901"/>
                    <a:pt x="15636" y="14024"/>
                    <a:pt x="16184" y="15895"/>
                  </a:cubicBezTo>
                  <a:cubicBezTo>
                    <a:pt x="15544" y="15599"/>
                    <a:pt x="14905" y="15348"/>
                    <a:pt x="14266" y="15119"/>
                  </a:cubicBezTo>
                  <a:cubicBezTo>
                    <a:pt x="12006" y="14343"/>
                    <a:pt x="9633" y="13932"/>
                    <a:pt x="7327" y="13544"/>
                  </a:cubicBezTo>
                  <a:cubicBezTo>
                    <a:pt x="4931" y="13111"/>
                    <a:pt x="2465" y="12700"/>
                    <a:pt x="137" y="11855"/>
                  </a:cubicBezTo>
                  <a:cubicBezTo>
                    <a:pt x="126" y="11850"/>
                    <a:pt x="113" y="11847"/>
                    <a:pt x="100" y="11847"/>
                  </a:cubicBezTo>
                  <a:cubicBezTo>
                    <a:pt x="60" y="11847"/>
                    <a:pt x="17" y="11872"/>
                    <a:pt x="0" y="11924"/>
                  </a:cubicBezTo>
                  <a:cubicBezTo>
                    <a:pt x="0" y="11969"/>
                    <a:pt x="23" y="12038"/>
                    <a:pt x="69" y="12061"/>
                  </a:cubicBezTo>
                  <a:cubicBezTo>
                    <a:pt x="2397" y="12905"/>
                    <a:pt x="4885" y="13339"/>
                    <a:pt x="7282" y="13750"/>
                  </a:cubicBezTo>
                  <a:cubicBezTo>
                    <a:pt x="9587" y="14138"/>
                    <a:pt x="11961" y="14549"/>
                    <a:pt x="14198" y="15325"/>
                  </a:cubicBezTo>
                  <a:cubicBezTo>
                    <a:pt x="14882" y="15576"/>
                    <a:pt x="15567" y="15850"/>
                    <a:pt x="16275" y="16169"/>
                  </a:cubicBezTo>
                  <a:cubicBezTo>
                    <a:pt x="16298" y="16192"/>
                    <a:pt x="16320" y="16192"/>
                    <a:pt x="16343" y="16192"/>
                  </a:cubicBezTo>
                  <a:cubicBezTo>
                    <a:pt x="18398" y="17151"/>
                    <a:pt x="20520" y="18452"/>
                    <a:pt x="23008" y="20301"/>
                  </a:cubicBezTo>
                  <a:cubicBezTo>
                    <a:pt x="24241" y="21214"/>
                    <a:pt x="25451" y="22172"/>
                    <a:pt x="26615" y="23154"/>
                  </a:cubicBezTo>
                  <a:cubicBezTo>
                    <a:pt x="24994" y="23496"/>
                    <a:pt x="23556" y="23998"/>
                    <a:pt x="22164" y="24478"/>
                  </a:cubicBezTo>
                  <a:lnTo>
                    <a:pt x="21684" y="24637"/>
                  </a:lnTo>
                  <a:cubicBezTo>
                    <a:pt x="19331" y="25450"/>
                    <a:pt x="16858" y="26223"/>
                    <a:pt x="14340" y="26223"/>
                  </a:cubicBezTo>
                  <a:cubicBezTo>
                    <a:pt x="14171" y="26223"/>
                    <a:pt x="14002" y="26220"/>
                    <a:pt x="13833" y="26212"/>
                  </a:cubicBezTo>
                  <a:cubicBezTo>
                    <a:pt x="13787" y="26212"/>
                    <a:pt x="13741" y="26235"/>
                    <a:pt x="13718" y="26304"/>
                  </a:cubicBezTo>
                  <a:cubicBezTo>
                    <a:pt x="13718" y="26372"/>
                    <a:pt x="13764" y="26418"/>
                    <a:pt x="13833" y="26418"/>
                  </a:cubicBezTo>
                  <a:cubicBezTo>
                    <a:pt x="14003" y="26425"/>
                    <a:pt x="14174" y="26428"/>
                    <a:pt x="14344" y="26428"/>
                  </a:cubicBezTo>
                  <a:cubicBezTo>
                    <a:pt x="16887" y="26428"/>
                    <a:pt x="19400" y="25656"/>
                    <a:pt x="21753" y="24843"/>
                  </a:cubicBezTo>
                  <a:lnTo>
                    <a:pt x="22232" y="24683"/>
                  </a:lnTo>
                  <a:cubicBezTo>
                    <a:pt x="23625" y="24204"/>
                    <a:pt x="25063" y="23702"/>
                    <a:pt x="26683" y="23359"/>
                  </a:cubicBezTo>
                  <a:lnTo>
                    <a:pt x="26683" y="23359"/>
                  </a:lnTo>
                  <a:cubicBezTo>
                    <a:pt x="26318" y="26418"/>
                    <a:pt x="25816" y="29499"/>
                    <a:pt x="25177" y="32489"/>
                  </a:cubicBezTo>
                  <a:cubicBezTo>
                    <a:pt x="25154" y="32558"/>
                    <a:pt x="25200" y="32603"/>
                    <a:pt x="25245" y="32626"/>
                  </a:cubicBezTo>
                  <a:lnTo>
                    <a:pt x="25268" y="32626"/>
                  </a:lnTo>
                  <a:cubicBezTo>
                    <a:pt x="25314" y="32626"/>
                    <a:pt x="25359" y="32581"/>
                    <a:pt x="25382" y="32535"/>
                  </a:cubicBezTo>
                  <a:cubicBezTo>
                    <a:pt x="26021" y="29522"/>
                    <a:pt x="26546" y="26441"/>
                    <a:pt x="26889" y="23382"/>
                  </a:cubicBezTo>
                  <a:cubicBezTo>
                    <a:pt x="40470" y="34909"/>
                    <a:pt x="49554" y="50567"/>
                    <a:pt x="56036" y="63258"/>
                  </a:cubicBezTo>
                  <a:cubicBezTo>
                    <a:pt x="56059" y="63303"/>
                    <a:pt x="56105" y="63303"/>
                    <a:pt x="56128" y="63303"/>
                  </a:cubicBezTo>
                  <a:lnTo>
                    <a:pt x="56196" y="63303"/>
                  </a:lnTo>
                  <a:cubicBezTo>
                    <a:pt x="56242" y="63281"/>
                    <a:pt x="56265" y="63212"/>
                    <a:pt x="56242" y="63166"/>
                  </a:cubicBezTo>
                  <a:cubicBezTo>
                    <a:pt x="49737" y="50453"/>
                    <a:pt x="40652" y="34795"/>
                    <a:pt x="27048" y="23245"/>
                  </a:cubicBezTo>
                  <a:cubicBezTo>
                    <a:pt x="27391" y="19684"/>
                    <a:pt x="28509" y="16192"/>
                    <a:pt x="30267" y="13088"/>
                  </a:cubicBezTo>
                  <a:cubicBezTo>
                    <a:pt x="30290" y="13019"/>
                    <a:pt x="30290" y="12974"/>
                    <a:pt x="30221" y="12928"/>
                  </a:cubicBezTo>
                  <a:cubicBezTo>
                    <a:pt x="30209" y="12922"/>
                    <a:pt x="30195" y="12919"/>
                    <a:pt x="30181" y="12919"/>
                  </a:cubicBezTo>
                  <a:cubicBezTo>
                    <a:pt x="30142" y="12919"/>
                    <a:pt x="30101" y="12940"/>
                    <a:pt x="30084" y="12974"/>
                  </a:cubicBezTo>
                  <a:cubicBezTo>
                    <a:pt x="28327" y="16055"/>
                    <a:pt x="27208" y="19547"/>
                    <a:pt x="26843" y="23085"/>
                  </a:cubicBezTo>
                  <a:cubicBezTo>
                    <a:pt x="25656" y="22058"/>
                    <a:pt x="24401" y="21077"/>
                    <a:pt x="23122" y="20118"/>
                  </a:cubicBezTo>
                  <a:cubicBezTo>
                    <a:pt x="20634" y="18292"/>
                    <a:pt x="18489" y="16968"/>
                    <a:pt x="16435" y="16010"/>
                  </a:cubicBezTo>
                  <a:cubicBezTo>
                    <a:pt x="15887" y="14229"/>
                    <a:pt x="15841" y="12289"/>
                    <a:pt x="15932" y="9915"/>
                  </a:cubicBezTo>
                  <a:cubicBezTo>
                    <a:pt x="16001" y="7655"/>
                    <a:pt x="16184" y="5373"/>
                    <a:pt x="16457" y="3136"/>
                  </a:cubicBezTo>
                  <a:cubicBezTo>
                    <a:pt x="16594" y="2086"/>
                    <a:pt x="16731" y="1082"/>
                    <a:pt x="17119" y="146"/>
                  </a:cubicBezTo>
                  <a:cubicBezTo>
                    <a:pt x="17142" y="77"/>
                    <a:pt x="17119" y="32"/>
                    <a:pt x="17051" y="9"/>
                  </a:cubicBezTo>
                  <a:cubicBezTo>
                    <a:pt x="17039" y="3"/>
                    <a:pt x="17025" y="0"/>
                    <a:pt x="170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9" name="Google Shape;1989;p65"/>
          <p:cNvGrpSpPr/>
          <p:nvPr/>
        </p:nvGrpSpPr>
        <p:grpSpPr>
          <a:xfrm rot="-7937554">
            <a:off x="2346648" y="2657440"/>
            <a:ext cx="610332" cy="1272923"/>
            <a:chOff x="2887743" y="2397645"/>
            <a:chExt cx="413267" cy="807808"/>
          </a:xfrm>
        </p:grpSpPr>
        <p:sp>
          <p:nvSpPr>
            <p:cNvPr id="1990" name="Google Shape;1990;p65"/>
            <p:cNvSpPr/>
            <p:nvPr/>
          </p:nvSpPr>
          <p:spPr>
            <a:xfrm flipH="1">
              <a:off x="2887743" y="2397645"/>
              <a:ext cx="413267" cy="383206"/>
            </a:xfrm>
            <a:custGeom>
              <a:avLst/>
              <a:gdLst/>
              <a:ahLst/>
              <a:cxnLst/>
              <a:rect l="l" t="t" r="r" b="b"/>
              <a:pathLst>
                <a:path w="20635" h="19134" extrusionOk="0">
                  <a:moveTo>
                    <a:pt x="1659" y="0"/>
                  </a:moveTo>
                  <a:cubicBezTo>
                    <a:pt x="1240" y="0"/>
                    <a:pt x="840" y="128"/>
                    <a:pt x="571" y="436"/>
                  </a:cubicBezTo>
                  <a:cubicBezTo>
                    <a:pt x="365" y="664"/>
                    <a:pt x="274" y="961"/>
                    <a:pt x="206" y="1258"/>
                  </a:cubicBezTo>
                  <a:cubicBezTo>
                    <a:pt x="0" y="2285"/>
                    <a:pt x="297" y="3449"/>
                    <a:pt x="1096" y="4156"/>
                  </a:cubicBezTo>
                  <a:cubicBezTo>
                    <a:pt x="1554" y="4574"/>
                    <a:pt x="2187" y="4809"/>
                    <a:pt x="2808" y="4809"/>
                  </a:cubicBezTo>
                  <a:cubicBezTo>
                    <a:pt x="3238" y="4809"/>
                    <a:pt x="3662" y="4696"/>
                    <a:pt x="4017" y="4453"/>
                  </a:cubicBezTo>
                  <a:cubicBezTo>
                    <a:pt x="4428" y="4179"/>
                    <a:pt x="4656" y="3609"/>
                    <a:pt x="4679" y="3084"/>
                  </a:cubicBezTo>
                  <a:cubicBezTo>
                    <a:pt x="4702" y="2559"/>
                    <a:pt x="4520" y="2034"/>
                    <a:pt x="4223" y="1600"/>
                  </a:cubicBezTo>
                  <a:cubicBezTo>
                    <a:pt x="3858" y="984"/>
                    <a:pt x="3287" y="504"/>
                    <a:pt x="2625" y="208"/>
                  </a:cubicBezTo>
                  <a:cubicBezTo>
                    <a:pt x="2325" y="78"/>
                    <a:pt x="1986" y="0"/>
                    <a:pt x="1659" y="0"/>
                  </a:cubicBezTo>
                  <a:close/>
                  <a:moveTo>
                    <a:pt x="11251" y="3859"/>
                  </a:moveTo>
                  <a:cubicBezTo>
                    <a:pt x="10960" y="3859"/>
                    <a:pt x="10669" y="3920"/>
                    <a:pt x="10408" y="4042"/>
                  </a:cubicBezTo>
                  <a:cubicBezTo>
                    <a:pt x="9632" y="4407"/>
                    <a:pt x="9107" y="5206"/>
                    <a:pt x="8948" y="6051"/>
                  </a:cubicBezTo>
                  <a:cubicBezTo>
                    <a:pt x="8856" y="6576"/>
                    <a:pt x="8856" y="7147"/>
                    <a:pt x="9062" y="7626"/>
                  </a:cubicBezTo>
                  <a:cubicBezTo>
                    <a:pt x="9267" y="8128"/>
                    <a:pt x="9655" y="8562"/>
                    <a:pt x="10180" y="8721"/>
                  </a:cubicBezTo>
                  <a:cubicBezTo>
                    <a:pt x="10250" y="8730"/>
                    <a:pt x="10321" y="8734"/>
                    <a:pt x="10394" y="8734"/>
                  </a:cubicBezTo>
                  <a:cubicBezTo>
                    <a:pt x="11111" y="8734"/>
                    <a:pt x="11963" y="8332"/>
                    <a:pt x="12440" y="7649"/>
                  </a:cubicBezTo>
                  <a:cubicBezTo>
                    <a:pt x="12691" y="7283"/>
                    <a:pt x="12851" y="6850"/>
                    <a:pt x="12942" y="6416"/>
                  </a:cubicBezTo>
                  <a:cubicBezTo>
                    <a:pt x="13056" y="5800"/>
                    <a:pt x="13079" y="5115"/>
                    <a:pt x="12714" y="4567"/>
                  </a:cubicBezTo>
                  <a:cubicBezTo>
                    <a:pt x="12395" y="4097"/>
                    <a:pt x="11825" y="3859"/>
                    <a:pt x="11251" y="3859"/>
                  </a:cubicBezTo>
                  <a:close/>
                  <a:moveTo>
                    <a:pt x="18751" y="14467"/>
                  </a:moveTo>
                  <a:cubicBezTo>
                    <a:pt x="18305" y="14467"/>
                    <a:pt x="17855" y="14617"/>
                    <a:pt x="17507" y="14884"/>
                  </a:cubicBezTo>
                  <a:cubicBezTo>
                    <a:pt x="16891" y="15318"/>
                    <a:pt x="16526" y="16094"/>
                    <a:pt x="16503" y="16847"/>
                  </a:cubicBezTo>
                  <a:cubicBezTo>
                    <a:pt x="16503" y="17281"/>
                    <a:pt x="16594" y="17715"/>
                    <a:pt x="16822" y="18057"/>
                  </a:cubicBezTo>
                  <a:cubicBezTo>
                    <a:pt x="17051" y="18399"/>
                    <a:pt x="17439" y="18673"/>
                    <a:pt x="17850" y="18673"/>
                  </a:cubicBezTo>
                  <a:cubicBezTo>
                    <a:pt x="17907" y="18676"/>
                    <a:pt x="17966" y="18677"/>
                    <a:pt x="18028" y="18677"/>
                  </a:cubicBezTo>
                  <a:cubicBezTo>
                    <a:pt x="18531" y="18677"/>
                    <a:pt x="19164" y="18583"/>
                    <a:pt x="19653" y="18217"/>
                  </a:cubicBezTo>
                  <a:cubicBezTo>
                    <a:pt x="20223" y="17806"/>
                    <a:pt x="20611" y="17144"/>
                    <a:pt x="20611" y="16436"/>
                  </a:cubicBezTo>
                  <a:cubicBezTo>
                    <a:pt x="20634" y="15752"/>
                    <a:pt x="20269" y="15044"/>
                    <a:pt x="19653" y="14702"/>
                  </a:cubicBezTo>
                  <a:cubicBezTo>
                    <a:pt x="19379" y="14541"/>
                    <a:pt x="19066" y="14467"/>
                    <a:pt x="18751" y="14467"/>
                  </a:cubicBezTo>
                  <a:close/>
                  <a:moveTo>
                    <a:pt x="3642" y="15501"/>
                  </a:moveTo>
                  <a:cubicBezTo>
                    <a:pt x="3206" y="15501"/>
                    <a:pt x="2770" y="15592"/>
                    <a:pt x="2374" y="15774"/>
                  </a:cubicBezTo>
                  <a:cubicBezTo>
                    <a:pt x="1895" y="15980"/>
                    <a:pt x="1438" y="16322"/>
                    <a:pt x="1278" y="16824"/>
                  </a:cubicBezTo>
                  <a:cubicBezTo>
                    <a:pt x="1119" y="17281"/>
                    <a:pt x="1256" y="17829"/>
                    <a:pt x="1529" y="18217"/>
                  </a:cubicBezTo>
                  <a:cubicBezTo>
                    <a:pt x="1826" y="18605"/>
                    <a:pt x="2283" y="18856"/>
                    <a:pt x="2739" y="19016"/>
                  </a:cubicBezTo>
                  <a:cubicBezTo>
                    <a:pt x="3018" y="19094"/>
                    <a:pt x="3308" y="19133"/>
                    <a:pt x="3599" y="19133"/>
                  </a:cubicBezTo>
                  <a:cubicBezTo>
                    <a:pt x="4401" y="19133"/>
                    <a:pt x="5205" y="18838"/>
                    <a:pt x="5775" y="18285"/>
                  </a:cubicBezTo>
                  <a:cubicBezTo>
                    <a:pt x="6117" y="17966"/>
                    <a:pt x="6186" y="17167"/>
                    <a:pt x="5866" y="16596"/>
                  </a:cubicBezTo>
                  <a:cubicBezTo>
                    <a:pt x="5547" y="16026"/>
                    <a:pt x="4930" y="15683"/>
                    <a:pt x="4291" y="15569"/>
                  </a:cubicBezTo>
                  <a:cubicBezTo>
                    <a:pt x="4078" y="15523"/>
                    <a:pt x="3860" y="15501"/>
                    <a:pt x="3642" y="155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65"/>
            <p:cNvSpPr/>
            <p:nvPr/>
          </p:nvSpPr>
          <p:spPr>
            <a:xfrm flipH="1">
              <a:off x="2901003" y="2405215"/>
              <a:ext cx="384929" cy="800239"/>
            </a:xfrm>
            <a:custGeom>
              <a:avLst/>
              <a:gdLst/>
              <a:ahLst/>
              <a:cxnLst/>
              <a:rect l="l" t="t" r="r" b="b"/>
              <a:pathLst>
                <a:path w="19220" h="39957" extrusionOk="0">
                  <a:moveTo>
                    <a:pt x="123" y="1"/>
                  </a:moveTo>
                  <a:cubicBezTo>
                    <a:pt x="97" y="1"/>
                    <a:pt x="69" y="12"/>
                    <a:pt x="46" y="35"/>
                  </a:cubicBezTo>
                  <a:cubicBezTo>
                    <a:pt x="0" y="58"/>
                    <a:pt x="0" y="126"/>
                    <a:pt x="23" y="172"/>
                  </a:cubicBezTo>
                  <a:cubicBezTo>
                    <a:pt x="4520" y="5536"/>
                    <a:pt x="8354" y="11425"/>
                    <a:pt x="11459" y="17679"/>
                  </a:cubicBezTo>
                  <a:cubicBezTo>
                    <a:pt x="8393" y="17019"/>
                    <a:pt x="5262" y="16690"/>
                    <a:pt x="2121" y="16690"/>
                  </a:cubicBezTo>
                  <a:cubicBezTo>
                    <a:pt x="1566" y="16690"/>
                    <a:pt x="1012" y="16700"/>
                    <a:pt x="457" y="16720"/>
                  </a:cubicBezTo>
                  <a:cubicBezTo>
                    <a:pt x="411" y="16743"/>
                    <a:pt x="366" y="16789"/>
                    <a:pt x="366" y="16834"/>
                  </a:cubicBezTo>
                  <a:cubicBezTo>
                    <a:pt x="366" y="16880"/>
                    <a:pt x="388" y="16926"/>
                    <a:pt x="434" y="16949"/>
                  </a:cubicBezTo>
                  <a:lnTo>
                    <a:pt x="480" y="16949"/>
                  </a:lnTo>
                  <a:cubicBezTo>
                    <a:pt x="1097" y="16922"/>
                    <a:pt x="1715" y="16909"/>
                    <a:pt x="2332" y="16909"/>
                  </a:cubicBezTo>
                  <a:cubicBezTo>
                    <a:pt x="5434" y="16909"/>
                    <a:pt x="8527" y="17245"/>
                    <a:pt x="11573" y="17930"/>
                  </a:cubicBezTo>
                  <a:cubicBezTo>
                    <a:pt x="12531" y="19893"/>
                    <a:pt x="13444" y="21902"/>
                    <a:pt x="14266" y="23956"/>
                  </a:cubicBezTo>
                  <a:cubicBezTo>
                    <a:pt x="14266" y="23979"/>
                    <a:pt x="14266" y="24002"/>
                    <a:pt x="14289" y="24024"/>
                  </a:cubicBezTo>
                  <a:cubicBezTo>
                    <a:pt x="16343" y="29137"/>
                    <a:pt x="17941" y="34456"/>
                    <a:pt x="19014" y="39865"/>
                  </a:cubicBezTo>
                  <a:cubicBezTo>
                    <a:pt x="19014" y="39911"/>
                    <a:pt x="19037" y="39956"/>
                    <a:pt x="19082" y="39956"/>
                  </a:cubicBezTo>
                  <a:lnTo>
                    <a:pt x="19128" y="39956"/>
                  </a:lnTo>
                  <a:cubicBezTo>
                    <a:pt x="19196" y="39956"/>
                    <a:pt x="19219" y="39888"/>
                    <a:pt x="19219" y="39842"/>
                  </a:cubicBezTo>
                  <a:cubicBezTo>
                    <a:pt x="18146" y="34387"/>
                    <a:pt x="16549" y="29069"/>
                    <a:pt x="14472" y="23933"/>
                  </a:cubicBezTo>
                  <a:cubicBezTo>
                    <a:pt x="14791" y="22404"/>
                    <a:pt x="15522" y="20966"/>
                    <a:pt x="16229" y="19573"/>
                  </a:cubicBezTo>
                  <a:cubicBezTo>
                    <a:pt x="16412" y="19208"/>
                    <a:pt x="16594" y="18843"/>
                    <a:pt x="16777" y="18478"/>
                  </a:cubicBezTo>
                  <a:cubicBezTo>
                    <a:pt x="17051" y="17953"/>
                    <a:pt x="17302" y="17405"/>
                    <a:pt x="17530" y="16880"/>
                  </a:cubicBezTo>
                  <a:cubicBezTo>
                    <a:pt x="17918" y="16036"/>
                    <a:pt x="18306" y="15168"/>
                    <a:pt x="18763" y="14347"/>
                  </a:cubicBezTo>
                  <a:cubicBezTo>
                    <a:pt x="18786" y="14278"/>
                    <a:pt x="18763" y="14232"/>
                    <a:pt x="18717" y="14187"/>
                  </a:cubicBezTo>
                  <a:cubicBezTo>
                    <a:pt x="18705" y="14181"/>
                    <a:pt x="18691" y="14178"/>
                    <a:pt x="18677" y="14178"/>
                  </a:cubicBezTo>
                  <a:cubicBezTo>
                    <a:pt x="18638" y="14178"/>
                    <a:pt x="18597" y="14199"/>
                    <a:pt x="18580" y="14232"/>
                  </a:cubicBezTo>
                  <a:cubicBezTo>
                    <a:pt x="18124" y="15077"/>
                    <a:pt x="17736" y="15944"/>
                    <a:pt x="17348" y="16789"/>
                  </a:cubicBezTo>
                  <a:cubicBezTo>
                    <a:pt x="17097" y="17314"/>
                    <a:pt x="16845" y="17862"/>
                    <a:pt x="16594" y="18387"/>
                  </a:cubicBezTo>
                  <a:cubicBezTo>
                    <a:pt x="16412" y="18752"/>
                    <a:pt x="16229" y="19117"/>
                    <a:pt x="16047" y="19482"/>
                  </a:cubicBezTo>
                  <a:cubicBezTo>
                    <a:pt x="15362" y="20783"/>
                    <a:pt x="14677" y="22153"/>
                    <a:pt x="14335" y="23591"/>
                  </a:cubicBezTo>
                  <a:cubicBezTo>
                    <a:pt x="13536" y="21628"/>
                    <a:pt x="12691" y="19710"/>
                    <a:pt x="11755" y="17816"/>
                  </a:cubicBezTo>
                  <a:cubicBezTo>
                    <a:pt x="11755" y="17793"/>
                    <a:pt x="11733" y="17770"/>
                    <a:pt x="11733" y="17770"/>
                  </a:cubicBezTo>
                  <a:cubicBezTo>
                    <a:pt x="10820" y="15944"/>
                    <a:pt x="9861" y="14164"/>
                    <a:pt x="8857" y="12406"/>
                  </a:cubicBezTo>
                  <a:cubicBezTo>
                    <a:pt x="9199" y="9371"/>
                    <a:pt x="9952" y="6403"/>
                    <a:pt x="11048" y="3573"/>
                  </a:cubicBezTo>
                  <a:cubicBezTo>
                    <a:pt x="11071" y="3505"/>
                    <a:pt x="11048" y="3459"/>
                    <a:pt x="10979" y="3436"/>
                  </a:cubicBezTo>
                  <a:cubicBezTo>
                    <a:pt x="10967" y="3430"/>
                    <a:pt x="10953" y="3427"/>
                    <a:pt x="10939" y="3427"/>
                  </a:cubicBezTo>
                  <a:cubicBezTo>
                    <a:pt x="10900" y="3427"/>
                    <a:pt x="10859" y="3448"/>
                    <a:pt x="10842" y="3482"/>
                  </a:cubicBezTo>
                  <a:cubicBezTo>
                    <a:pt x="9770" y="6266"/>
                    <a:pt x="9039" y="9165"/>
                    <a:pt x="8674" y="12110"/>
                  </a:cubicBezTo>
                  <a:cubicBezTo>
                    <a:pt x="6186" y="7864"/>
                    <a:pt x="3356" y="3824"/>
                    <a:pt x="183" y="35"/>
                  </a:cubicBezTo>
                  <a:cubicBezTo>
                    <a:pt x="172" y="12"/>
                    <a:pt x="149" y="1"/>
                    <a:pt x="1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3" name="Google Shape;2023;p65"/>
          <p:cNvGrpSpPr/>
          <p:nvPr/>
        </p:nvGrpSpPr>
        <p:grpSpPr>
          <a:xfrm>
            <a:off x="2502235" y="911747"/>
            <a:ext cx="5737252" cy="3974894"/>
            <a:chOff x="5052375" y="1482675"/>
            <a:chExt cx="2540700" cy="1895309"/>
          </a:xfrm>
        </p:grpSpPr>
        <p:sp>
          <p:nvSpPr>
            <p:cNvPr id="2024" name="Google Shape;2024;p65"/>
            <p:cNvSpPr/>
            <p:nvPr/>
          </p:nvSpPr>
          <p:spPr>
            <a:xfrm>
              <a:off x="5052375" y="1482675"/>
              <a:ext cx="2540700" cy="1532700"/>
            </a:xfrm>
            <a:prstGeom prst="roundRect">
              <a:avLst>
                <a:gd name="adj" fmla="val 400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65"/>
            <p:cNvSpPr/>
            <p:nvPr/>
          </p:nvSpPr>
          <p:spPr>
            <a:xfrm>
              <a:off x="5998156" y="3018751"/>
              <a:ext cx="649200" cy="296400"/>
            </a:xfrm>
            <a:prstGeom prst="trapezoid">
              <a:avLst>
                <a:gd name="adj" fmla="val 25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65"/>
            <p:cNvSpPr/>
            <p:nvPr/>
          </p:nvSpPr>
          <p:spPr>
            <a:xfrm>
              <a:off x="5833175" y="3315584"/>
              <a:ext cx="967800" cy="624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6" name="Picture 8" descr="EPOS&amp;trade;">
            <a:extLst>
              <a:ext uri="{FF2B5EF4-FFF2-40B4-BE49-F238E27FC236}">
                <a16:creationId xmlns:a16="http://schemas.microsoft.com/office/drawing/2014/main" id="{99CE7A34-FCB8-AD4A-AEDB-06076437093D}"/>
              </a:ext>
            </a:extLst>
          </p:cNvPr>
          <p:cNvPicPr>
            <a:picLocks noChangeAspect="1" noChangeArrowheads="1"/>
          </p:cNvPicPr>
          <p:nvPr/>
        </p:nvPicPr>
        <p:blipFill>
          <a:blip r:embed="rId4"/>
          <a:srcRect/>
          <a:stretch>
            <a:fillRect/>
          </a:stretch>
        </p:blipFill>
        <p:spPr bwMode="auto">
          <a:xfrm>
            <a:off x="2928332" y="1086388"/>
            <a:ext cx="5028938" cy="2856837"/>
          </a:xfrm>
          <a:prstGeom prst="rect">
            <a:avLst/>
          </a:prstGeom>
          <a:noFill/>
        </p:spPr>
      </p:pic>
    </p:spTree>
    <p:extLst>
      <p:ext uri="{BB962C8B-B14F-4D97-AF65-F5344CB8AC3E}">
        <p14:creationId xmlns:p14="http://schemas.microsoft.com/office/powerpoint/2010/main" val="78797753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696"/>
        <p:cNvGrpSpPr/>
        <p:nvPr/>
      </p:nvGrpSpPr>
      <p:grpSpPr>
        <a:xfrm>
          <a:off x="0" y="0"/>
          <a:ext cx="0" cy="0"/>
          <a:chOff x="0" y="0"/>
          <a:chExt cx="0" cy="0"/>
        </a:xfrm>
      </p:grpSpPr>
      <p:sp>
        <p:nvSpPr>
          <p:cNvPr id="1699" name="Google Shape;1699;p57"/>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33</a:t>
            </a:fld>
            <a:endParaRPr/>
          </a:p>
        </p:txBody>
      </p:sp>
      <p:sp>
        <p:nvSpPr>
          <p:cNvPr id="1702" name="Google Shape;1702;p57"/>
          <p:cNvSpPr txBox="1">
            <a:spLocks noGrp="1"/>
          </p:cNvSpPr>
          <p:nvPr>
            <p:ph type="title"/>
          </p:nvPr>
        </p:nvSpPr>
        <p:spPr>
          <a:xfrm>
            <a:off x="642067" y="42910"/>
            <a:ext cx="7704000" cy="572700"/>
          </a:xfrm>
          <a:prstGeom prst="rect">
            <a:avLst/>
          </a:prstGeom>
        </p:spPr>
        <p:txBody>
          <a:bodyPr spcFirstLastPara="1" wrap="square" lIns="91425" tIns="91425" rIns="91425" bIns="91425" anchor="t" anchorCtr="0">
            <a:noAutofit/>
          </a:bodyPr>
          <a:lstStyle/>
          <a:p>
            <a:pPr lvl="0"/>
            <a:r>
              <a:rPr lang="en-US" sz="3200" dirty="0"/>
              <a:t>EMBRYOLOGY</a:t>
            </a:r>
            <a:endParaRPr sz="3200" dirty="0"/>
          </a:p>
        </p:txBody>
      </p:sp>
      <p:grpSp>
        <p:nvGrpSpPr>
          <p:cNvPr id="1703" name="Google Shape;1703;p57"/>
          <p:cNvGrpSpPr/>
          <p:nvPr/>
        </p:nvGrpSpPr>
        <p:grpSpPr>
          <a:xfrm rot="-387775" flipH="1">
            <a:off x="8471741" y="131746"/>
            <a:ext cx="488192" cy="457843"/>
            <a:chOff x="3089978" y="4184399"/>
            <a:chExt cx="388071" cy="363947"/>
          </a:xfrm>
        </p:grpSpPr>
        <p:sp>
          <p:nvSpPr>
            <p:cNvPr id="1704" name="Google Shape;1704;p57"/>
            <p:cNvSpPr/>
            <p:nvPr/>
          </p:nvSpPr>
          <p:spPr>
            <a:xfrm>
              <a:off x="3089978" y="4184399"/>
              <a:ext cx="388071" cy="363947"/>
            </a:xfrm>
            <a:custGeom>
              <a:avLst/>
              <a:gdLst/>
              <a:ahLst/>
              <a:cxnLst/>
              <a:rect l="l" t="t" r="r" b="b"/>
              <a:pathLst>
                <a:path w="14381" h="13487" extrusionOk="0">
                  <a:moveTo>
                    <a:pt x="2308" y="0"/>
                  </a:moveTo>
                  <a:cubicBezTo>
                    <a:pt x="1580" y="0"/>
                    <a:pt x="863" y="267"/>
                    <a:pt x="434" y="855"/>
                  </a:cubicBezTo>
                  <a:cubicBezTo>
                    <a:pt x="92" y="1312"/>
                    <a:pt x="0" y="1905"/>
                    <a:pt x="46" y="2499"/>
                  </a:cubicBezTo>
                  <a:cubicBezTo>
                    <a:pt x="206" y="4097"/>
                    <a:pt x="1507" y="5306"/>
                    <a:pt x="2716" y="6379"/>
                  </a:cubicBezTo>
                  <a:cubicBezTo>
                    <a:pt x="4953" y="8319"/>
                    <a:pt x="7190" y="10282"/>
                    <a:pt x="9404" y="12245"/>
                  </a:cubicBezTo>
                  <a:cubicBezTo>
                    <a:pt x="9747" y="12542"/>
                    <a:pt x="10409" y="12976"/>
                    <a:pt x="11093" y="13249"/>
                  </a:cubicBezTo>
                  <a:cubicBezTo>
                    <a:pt x="11453" y="13400"/>
                    <a:pt x="11849" y="13486"/>
                    <a:pt x="12234" y="13486"/>
                  </a:cubicBezTo>
                  <a:cubicBezTo>
                    <a:pt x="12607" y="13486"/>
                    <a:pt x="12971" y="13406"/>
                    <a:pt x="13285" y="13227"/>
                  </a:cubicBezTo>
                  <a:cubicBezTo>
                    <a:pt x="13992" y="12839"/>
                    <a:pt x="14380" y="12017"/>
                    <a:pt x="14380" y="11218"/>
                  </a:cubicBezTo>
                  <a:cubicBezTo>
                    <a:pt x="14380" y="10419"/>
                    <a:pt x="14038" y="9643"/>
                    <a:pt x="13558" y="9004"/>
                  </a:cubicBezTo>
                  <a:cubicBezTo>
                    <a:pt x="13102" y="8365"/>
                    <a:pt x="12486" y="7817"/>
                    <a:pt x="11892" y="7292"/>
                  </a:cubicBezTo>
                  <a:cubicBezTo>
                    <a:pt x="9861" y="5489"/>
                    <a:pt x="7829" y="3663"/>
                    <a:pt x="5798" y="1860"/>
                  </a:cubicBezTo>
                  <a:cubicBezTo>
                    <a:pt x="5022" y="1175"/>
                    <a:pt x="4223" y="467"/>
                    <a:pt x="3241" y="148"/>
                  </a:cubicBezTo>
                  <a:cubicBezTo>
                    <a:pt x="2944" y="51"/>
                    <a:pt x="2625" y="0"/>
                    <a:pt x="2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57"/>
            <p:cNvSpPr/>
            <p:nvPr/>
          </p:nvSpPr>
          <p:spPr>
            <a:xfrm>
              <a:off x="3168208" y="4252428"/>
              <a:ext cx="225460" cy="223004"/>
            </a:xfrm>
            <a:custGeom>
              <a:avLst/>
              <a:gdLst/>
              <a:ahLst/>
              <a:cxnLst/>
              <a:rect l="l" t="t" r="r" b="b"/>
              <a:pathLst>
                <a:path w="8355" h="8264" extrusionOk="0">
                  <a:moveTo>
                    <a:pt x="3629" y="1"/>
                  </a:moveTo>
                  <a:cubicBezTo>
                    <a:pt x="2465" y="1370"/>
                    <a:pt x="1255" y="2717"/>
                    <a:pt x="0" y="4018"/>
                  </a:cubicBezTo>
                  <a:cubicBezTo>
                    <a:pt x="1621" y="5433"/>
                    <a:pt x="3218" y="6848"/>
                    <a:pt x="4839" y="8263"/>
                  </a:cubicBezTo>
                  <a:cubicBezTo>
                    <a:pt x="5957" y="6848"/>
                    <a:pt x="7144" y="5501"/>
                    <a:pt x="8354" y="4200"/>
                  </a:cubicBezTo>
                  <a:cubicBezTo>
                    <a:pt x="6779" y="2808"/>
                    <a:pt x="5204" y="1393"/>
                    <a:pt x="36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57"/>
            <p:cNvSpPr/>
            <p:nvPr/>
          </p:nvSpPr>
          <p:spPr>
            <a:xfrm>
              <a:off x="3202074" y="4297385"/>
              <a:ext cx="155865" cy="132469"/>
            </a:xfrm>
            <a:custGeom>
              <a:avLst/>
              <a:gdLst/>
              <a:ahLst/>
              <a:cxnLst/>
              <a:rect l="l" t="t" r="r" b="b"/>
              <a:pathLst>
                <a:path w="5776" h="4909" extrusionOk="0">
                  <a:moveTo>
                    <a:pt x="1941" y="1"/>
                  </a:moveTo>
                  <a:cubicBezTo>
                    <a:pt x="1872" y="1"/>
                    <a:pt x="1804" y="46"/>
                    <a:pt x="1826" y="115"/>
                  </a:cubicBezTo>
                  <a:cubicBezTo>
                    <a:pt x="1826" y="183"/>
                    <a:pt x="1872" y="252"/>
                    <a:pt x="1941" y="252"/>
                  </a:cubicBezTo>
                  <a:lnTo>
                    <a:pt x="2534" y="252"/>
                  </a:lnTo>
                  <a:cubicBezTo>
                    <a:pt x="2603" y="252"/>
                    <a:pt x="2648" y="183"/>
                    <a:pt x="2648" y="115"/>
                  </a:cubicBezTo>
                  <a:cubicBezTo>
                    <a:pt x="2648" y="46"/>
                    <a:pt x="2603" y="1"/>
                    <a:pt x="2534" y="1"/>
                  </a:cubicBezTo>
                  <a:close/>
                  <a:moveTo>
                    <a:pt x="2511" y="845"/>
                  </a:moveTo>
                  <a:cubicBezTo>
                    <a:pt x="2443" y="845"/>
                    <a:pt x="2374" y="914"/>
                    <a:pt x="2374" y="982"/>
                  </a:cubicBezTo>
                  <a:cubicBezTo>
                    <a:pt x="2374" y="1051"/>
                    <a:pt x="2443" y="1096"/>
                    <a:pt x="2511" y="1096"/>
                  </a:cubicBezTo>
                  <a:lnTo>
                    <a:pt x="3150" y="1096"/>
                  </a:lnTo>
                  <a:cubicBezTo>
                    <a:pt x="3219" y="1096"/>
                    <a:pt x="3264" y="1028"/>
                    <a:pt x="3264" y="960"/>
                  </a:cubicBezTo>
                  <a:cubicBezTo>
                    <a:pt x="3264" y="891"/>
                    <a:pt x="3219" y="845"/>
                    <a:pt x="3150" y="845"/>
                  </a:cubicBezTo>
                  <a:close/>
                  <a:moveTo>
                    <a:pt x="4474" y="1576"/>
                  </a:moveTo>
                  <a:lnTo>
                    <a:pt x="3789" y="1667"/>
                  </a:lnTo>
                  <a:cubicBezTo>
                    <a:pt x="3721" y="1667"/>
                    <a:pt x="3675" y="1736"/>
                    <a:pt x="3698" y="1804"/>
                  </a:cubicBezTo>
                  <a:cubicBezTo>
                    <a:pt x="3698" y="1873"/>
                    <a:pt x="3744" y="1918"/>
                    <a:pt x="3812" y="1918"/>
                  </a:cubicBezTo>
                  <a:lnTo>
                    <a:pt x="3835" y="1918"/>
                  </a:lnTo>
                  <a:lnTo>
                    <a:pt x="4497" y="1827"/>
                  </a:lnTo>
                  <a:cubicBezTo>
                    <a:pt x="4565" y="1827"/>
                    <a:pt x="4611" y="1758"/>
                    <a:pt x="4611" y="1690"/>
                  </a:cubicBezTo>
                  <a:cubicBezTo>
                    <a:pt x="4588" y="1621"/>
                    <a:pt x="4543" y="1576"/>
                    <a:pt x="4474" y="1576"/>
                  </a:cubicBezTo>
                  <a:close/>
                  <a:moveTo>
                    <a:pt x="2100" y="1690"/>
                  </a:moveTo>
                  <a:cubicBezTo>
                    <a:pt x="1849" y="1713"/>
                    <a:pt x="1621" y="1736"/>
                    <a:pt x="1393" y="1781"/>
                  </a:cubicBezTo>
                  <a:cubicBezTo>
                    <a:pt x="1324" y="1804"/>
                    <a:pt x="1279" y="1873"/>
                    <a:pt x="1301" y="1941"/>
                  </a:cubicBezTo>
                  <a:cubicBezTo>
                    <a:pt x="1301" y="2009"/>
                    <a:pt x="1370" y="2055"/>
                    <a:pt x="1416" y="2055"/>
                  </a:cubicBezTo>
                  <a:cubicBezTo>
                    <a:pt x="1416" y="2055"/>
                    <a:pt x="1438" y="2032"/>
                    <a:pt x="1438" y="2032"/>
                  </a:cubicBezTo>
                  <a:cubicBezTo>
                    <a:pt x="1667" y="1987"/>
                    <a:pt x="1895" y="1964"/>
                    <a:pt x="2100" y="1941"/>
                  </a:cubicBezTo>
                  <a:cubicBezTo>
                    <a:pt x="2169" y="1941"/>
                    <a:pt x="2237" y="1895"/>
                    <a:pt x="2237" y="1827"/>
                  </a:cubicBezTo>
                  <a:cubicBezTo>
                    <a:pt x="2214" y="1736"/>
                    <a:pt x="2169" y="1690"/>
                    <a:pt x="2100" y="1690"/>
                  </a:cubicBezTo>
                  <a:close/>
                  <a:moveTo>
                    <a:pt x="822" y="2032"/>
                  </a:moveTo>
                  <a:lnTo>
                    <a:pt x="115" y="2055"/>
                  </a:lnTo>
                  <a:cubicBezTo>
                    <a:pt x="46" y="2055"/>
                    <a:pt x="0" y="2101"/>
                    <a:pt x="0" y="2169"/>
                  </a:cubicBezTo>
                  <a:cubicBezTo>
                    <a:pt x="0" y="2238"/>
                    <a:pt x="46" y="2306"/>
                    <a:pt x="137" y="2306"/>
                  </a:cubicBezTo>
                  <a:lnTo>
                    <a:pt x="822" y="2283"/>
                  </a:lnTo>
                  <a:lnTo>
                    <a:pt x="822" y="2032"/>
                  </a:lnTo>
                  <a:close/>
                  <a:moveTo>
                    <a:pt x="1712" y="2740"/>
                  </a:moveTo>
                  <a:cubicBezTo>
                    <a:pt x="1644" y="2740"/>
                    <a:pt x="1575" y="2808"/>
                    <a:pt x="1575" y="2877"/>
                  </a:cubicBezTo>
                  <a:cubicBezTo>
                    <a:pt x="1575" y="2945"/>
                    <a:pt x="1621" y="2991"/>
                    <a:pt x="1690" y="2991"/>
                  </a:cubicBezTo>
                  <a:lnTo>
                    <a:pt x="2511" y="3037"/>
                  </a:lnTo>
                  <a:lnTo>
                    <a:pt x="2534" y="3037"/>
                  </a:lnTo>
                  <a:cubicBezTo>
                    <a:pt x="2603" y="3037"/>
                    <a:pt x="2648" y="2991"/>
                    <a:pt x="2648" y="2922"/>
                  </a:cubicBezTo>
                  <a:cubicBezTo>
                    <a:pt x="2648" y="2854"/>
                    <a:pt x="2603" y="2786"/>
                    <a:pt x="2534" y="2786"/>
                  </a:cubicBezTo>
                  <a:lnTo>
                    <a:pt x="1712" y="2740"/>
                  </a:lnTo>
                  <a:close/>
                  <a:moveTo>
                    <a:pt x="5651" y="2711"/>
                  </a:moveTo>
                  <a:cubicBezTo>
                    <a:pt x="5640" y="2711"/>
                    <a:pt x="5628" y="2713"/>
                    <a:pt x="5615" y="2717"/>
                  </a:cubicBezTo>
                  <a:cubicBezTo>
                    <a:pt x="5364" y="2763"/>
                    <a:pt x="5136" y="2786"/>
                    <a:pt x="4885" y="2808"/>
                  </a:cubicBezTo>
                  <a:cubicBezTo>
                    <a:pt x="4817" y="2808"/>
                    <a:pt x="4771" y="2877"/>
                    <a:pt x="4771" y="2945"/>
                  </a:cubicBezTo>
                  <a:cubicBezTo>
                    <a:pt x="4771" y="3014"/>
                    <a:pt x="4817" y="3059"/>
                    <a:pt x="4885" y="3059"/>
                  </a:cubicBezTo>
                  <a:lnTo>
                    <a:pt x="4908" y="3059"/>
                  </a:lnTo>
                  <a:cubicBezTo>
                    <a:pt x="5159" y="3037"/>
                    <a:pt x="5410" y="3014"/>
                    <a:pt x="5661" y="2968"/>
                  </a:cubicBezTo>
                  <a:cubicBezTo>
                    <a:pt x="5730" y="2945"/>
                    <a:pt x="5775" y="2877"/>
                    <a:pt x="5752" y="2808"/>
                  </a:cubicBezTo>
                  <a:cubicBezTo>
                    <a:pt x="5752" y="2752"/>
                    <a:pt x="5706" y="2711"/>
                    <a:pt x="5651" y="2711"/>
                  </a:cubicBezTo>
                  <a:close/>
                  <a:moveTo>
                    <a:pt x="4086" y="3265"/>
                  </a:moveTo>
                  <a:lnTo>
                    <a:pt x="3356" y="3311"/>
                  </a:lnTo>
                  <a:cubicBezTo>
                    <a:pt x="3287" y="3311"/>
                    <a:pt x="3219" y="3379"/>
                    <a:pt x="3242" y="3447"/>
                  </a:cubicBezTo>
                  <a:cubicBezTo>
                    <a:pt x="3242" y="3516"/>
                    <a:pt x="3287" y="3562"/>
                    <a:pt x="3356" y="3562"/>
                  </a:cubicBezTo>
                  <a:lnTo>
                    <a:pt x="4109" y="3516"/>
                  </a:lnTo>
                  <a:cubicBezTo>
                    <a:pt x="4177" y="3516"/>
                    <a:pt x="4223" y="3470"/>
                    <a:pt x="4223" y="3402"/>
                  </a:cubicBezTo>
                  <a:cubicBezTo>
                    <a:pt x="4223" y="3333"/>
                    <a:pt x="4155" y="3265"/>
                    <a:pt x="4086" y="3265"/>
                  </a:cubicBezTo>
                  <a:close/>
                  <a:moveTo>
                    <a:pt x="1758" y="3904"/>
                  </a:moveTo>
                  <a:cubicBezTo>
                    <a:pt x="1690" y="3904"/>
                    <a:pt x="1621" y="3972"/>
                    <a:pt x="1621" y="4041"/>
                  </a:cubicBezTo>
                  <a:cubicBezTo>
                    <a:pt x="1621" y="4109"/>
                    <a:pt x="1667" y="4178"/>
                    <a:pt x="1735" y="4178"/>
                  </a:cubicBezTo>
                  <a:lnTo>
                    <a:pt x="2625" y="4201"/>
                  </a:lnTo>
                  <a:cubicBezTo>
                    <a:pt x="2694" y="4201"/>
                    <a:pt x="2739" y="4132"/>
                    <a:pt x="2739" y="4064"/>
                  </a:cubicBezTo>
                  <a:cubicBezTo>
                    <a:pt x="2739" y="3995"/>
                    <a:pt x="2694" y="3950"/>
                    <a:pt x="2625" y="3950"/>
                  </a:cubicBezTo>
                  <a:lnTo>
                    <a:pt x="1758" y="3904"/>
                  </a:lnTo>
                  <a:close/>
                  <a:moveTo>
                    <a:pt x="4155" y="4634"/>
                  </a:moveTo>
                  <a:lnTo>
                    <a:pt x="3287" y="4657"/>
                  </a:lnTo>
                  <a:cubicBezTo>
                    <a:pt x="3219" y="4657"/>
                    <a:pt x="3150" y="4703"/>
                    <a:pt x="3150" y="4771"/>
                  </a:cubicBezTo>
                  <a:cubicBezTo>
                    <a:pt x="3150" y="4863"/>
                    <a:pt x="3219" y="4908"/>
                    <a:pt x="3287" y="4908"/>
                  </a:cubicBezTo>
                  <a:lnTo>
                    <a:pt x="4155" y="4885"/>
                  </a:lnTo>
                  <a:cubicBezTo>
                    <a:pt x="4223" y="4885"/>
                    <a:pt x="4292" y="4817"/>
                    <a:pt x="4292" y="4749"/>
                  </a:cubicBezTo>
                  <a:cubicBezTo>
                    <a:pt x="4292" y="4680"/>
                    <a:pt x="4223" y="4634"/>
                    <a:pt x="4155" y="4634"/>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7" name="Google Shape;1707;p57"/>
          <p:cNvGrpSpPr/>
          <p:nvPr/>
        </p:nvGrpSpPr>
        <p:grpSpPr>
          <a:xfrm flipH="1">
            <a:off x="518913" y="710877"/>
            <a:ext cx="444119" cy="550116"/>
            <a:chOff x="7443422" y="3653739"/>
            <a:chExt cx="444119" cy="550116"/>
          </a:xfrm>
        </p:grpSpPr>
        <p:sp>
          <p:nvSpPr>
            <p:cNvPr id="1708" name="Google Shape;1708;p57"/>
            <p:cNvSpPr/>
            <p:nvPr/>
          </p:nvSpPr>
          <p:spPr>
            <a:xfrm>
              <a:off x="7443422" y="3653739"/>
              <a:ext cx="101652" cy="110288"/>
            </a:xfrm>
            <a:custGeom>
              <a:avLst/>
              <a:gdLst/>
              <a:ahLst/>
              <a:cxnLst/>
              <a:rect l="l" t="t" r="r" b="b"/>
              <a:pathLst>
                <a:path w="3767" h="4087" extrusionOk="0">
                  <a:moveTo>
                    <a:pt x="1735" y="0"/>
                  </a:moveTo>
                  <a:cubicBezTo>
                    <a:pt x="1666" y="0"/>
                    <a:pt x="1598" y="46"/>
                    <a:pt x="1529" y="69"/>
                  </a:cubicBezTo>
                  <a:cubicBezTo>
                    <a:pt x="959" y="366"/>
                    <a:pt x="479" y="799"/>
                    <a:pt x="137" y="1347"/>
                  </a:cubicBezTo>
                  <a:cubicBezTo>
                    <a:pt x="69" y="1461"/>
                    <a:pt x="0" y="1598"/>
                    <a:pt x="0" y="1735"/>
                  </a:cubicBezTo>
                  <a:cubicBezTo>
                    <a:pt x="23" y="1849"/>
                    <a:pt x="114" y="1941"/>
                    <a:pt x="183" y="2032"/>
                  </a:cubicBezTo>
                  <a:cubicBezTo>
                    <a:pt x="753" y="2739"/>
                    <a:pt x="1324" y="3424"/>
                    <a:pt x="1917" y="4086"/>
                  </a:cubicBezTo>
                  <a:cubicBezTo>
                    <a:pt x="2602" y="3698"/>
                    <a:pt x="3196" y="3173"/>
                    <a:pt x="3652" y="2534"/>
                  </a:cubicBezTo>
                  <a:cubicBezTo>
                    <a:pt x="3721" y="2466"/>
                    <a:pt x="3766" y="2374"/>
                    <a:pt x="3766" y="2283"/>
                  </a:cubicBezTo>
                  <a:cubicBezTo>
                    <a:pt x="3766" y="2215"/>
                    <a:pt x="3721" y="2146"/>
                    <a:pt x="3675" y="2078"/>
                  </a:cubicBezTo>
                  <a:cubicBezTo>
                    <a:pt x="3219" y="1370"/>
                    <a:pt x="2648" y="708"/>
                    <a:pt x="2009" y="160"/>
                  </a:cubicBezTo>
                  <a:cubicBezTo>
                    <a:pt x="1917" y="92"/>
                    <a:pt x="1849" y="23"/>
                    <a:pt x="17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57"/>
            <p:cNvSpPr/>
            <p:nvPr/>
          </p:nvSpPr>
          <p:spPr>
            <a:xfrm>
              <a:off x="7465576" y="3698372"/>
              <a:ext cx="404100" cy="479901"/>
            </a:xfrm>
            <a:custGeom>
              <a:avLst/>
              <a:gdLst/>
              <a:ahLst/>
              <a:cxnLst/>
              <a:rect l="l" t="t" r="r" b="b"/>
              <a:pathLst>
                <a:path w="14975" h="17784" extrusionOk="0">
                  <a:moveTo>
                    <a:pt x="3685" y="0"/>
                  </a:moveTo>
                  <a:cubicBezTo>
                    <a:pt x="3531" y="0"/>
                    <a:pt x="3368" y="71"/>
                    <a:pt x="3219" y="127"/>
                  </a:cubicBezTo>
                  <a:cubicBezTo>
                    <a:pt x="2192" y="561"/>
                    <a:pt x="1233" y="1200"/>
                    <a:pt x="435" y="1998"/>
                  </a:cubicBezTo>
                  <a:cubicBezTo>
                    <a:pt x="183" y="2227"/>
                    <a:pt x="1" y="2432"/>
                    <a:pt x="1" y="2683"/>
                  </a:cubicBezTo>
                  <a:cubicBezTo>
                    <a:pt x="24" y="2934"/>
                    <a:pt x="138" y="3163"/>
                    <a:pt x="252" y="3391"/>
                  </a:cubicBezTo>
                  <a:cubicBezTo>
                    <a:pt x="2649" y="8138"/>
                    <a:pt x="5045" y="12909"/>
                    <a:pt x="7761" y="17497"/>
                  </a:cubicBezTo>
                  <a:cubicBezTo>
                    <a:pt x="7830" y="17611"/>
                    <a:pt x="7898" y="17725"/>
                    <a:pt x="8035" y="17771"/>
                  </a:cubicBezTo>
                  <a:cubicBezTo>
                    <a:pt x="8057" y="17779"/>
                    <a:pt x="8080" y="17783"/>
                    <a:pt x="8104" y="17783"/>
                  </a:cubicBezTo>
                  <a:cubicBezTo>
                    <a:pt x="8208" y="17783"/>
                    <a:pt x="8331" y="17712"/>
                    <a:pt x="8423" y="17657"/>
                  </a:cubicBezTo>
                  <a:cubicBezTo>
                    <a:pt x="10683" y="16378"/>
                    <a:pt x="12966" y="15055"/>
                    <a:pt x="14723" y="13137"/>
                  </a:cubicBezTo>
                  <a:cubicBezTo>
                    <a:pt x="14814" y="13023"/>
                    <a:pt x="14929" y="12909"/>
                    <a:pt x="14951" y="12749"/>
                  </a:cubicBezTo>
                  <a:cubicBezTo>
                    <a:pt x="14974" y="12521"/>
                    <a:pt x="14837" y="12338"/>
                    <a:pt x="14700" y="12156"/>
                  </a:cubicBezTo>
                  <a:cubicBezTo>
                    <a:pt x="11391" y="8093"/>
                    <a:pt x="7921" y="4167"/>
                    <a:pt x="4292" y="355"/>
                  </a:cubicBezTo>
                  <a:cubicBezTo>
                    <a:pt x="4155" y="218"/>
                    <a:pt x="3995" y="58"/>
                    <a:pt x="3790" y="13"/>
                  </a:cubicBezTo>
                  <a:cubicBezTo>
                    <a:pt x="3756" y="4"/>
                    <a:pt x="3721" y="0"/>
                    <a:pt x="36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57"/>
            <p:cNvSpPr/>
            <p:nvPr/>
          </p:nvSpPr>
          <p:spPr>
            <a:xfrm>
              <a:off x="7559835" y="3811358"/>
              <a:ext cx="177399" cy="223058"/>
            </a:xfrm>
            <a:custGeom>
              <a:avLst/>
              <a:gdLst/>
              <a:ahLst/>
              <a:cxnLst/>
              <a:rect l="l" t="t" r="r" b="b"/>
              <a:pathLst>
                <a:path w="6574" h="8266" extrusionOk="0">
                  <a:moveTo>
                    <a:pt x="1046" y="1"/>
                  </a:moveTo>
                  <a:cubicBezTo>
                    <a:pt x="859" y="1"/>
                    <a:pt x="678" y="44"/>
                    <a:pt x="525" y="140"/>
                  </a:cubicBezTo>
                  <a:cubicBezTo>
                    <a:pt x="137" y="391"/>
                    <a:pt x="0" y="893"/>
                    <a:pt x="69" y="1327"/>
                  </a:cubicBezTo>
                  <a:cubicBezTo>
                    <a:pt x="137" y="1783"/>
                    <a:pt x="388" y="2171"/>
                    <a:pt x="639" y="2536"/>
                  </a:cubicBezTo>
                  <a:cubicBezTo>
                    <a:pt x="1689" y="4203"/>
                    <a:pt x="2922" y="5732"/>
                    <a:pt x="4132" y="7261"/>
                  </a:cubicBezTo>
                  <a:cubicBezTo>
                    <a:pt x="4428" y="7626"/>
                    <a:pt x="4725" y="8014"/>
                    <a:pt x="5159" y="8174"/>
                  </a:cubicBezTo>
                  <a:cubicBezTo>
                    <a:pt x="5280" y="8235"/>
                    <a:pt x="5422" y="8265"/>
                    <a:pt x="5564" y="8265"/>
                  </a:cubicBezTo>
                  <a:cubicBezTo>
                    <a:pt x="5635" y="8265"/>
                    <a:pt x="5706" y="8258"/>
                    <a:pt x="5775" y="8243"/>
                  </a:cubicBezTo>
                  <a:cubicBezTo>
                    <a:pt x="6186" y="8129"/>
                    <a:pt x="6437" y="7695"/>
                    <a:pt x="6483" y="7261"/>
                  </a:cubicBezTo>
                  <a:cubicBezTo>
                    <a:pt x="6574" y="6417"/>
                    <a:pt x="6026" y="5618"/>
                    <a:pt x="5524" y="4933"/>
                  </a:cubicBezTo>
                  <a:cubicBezTo>
                    <a:pt x="4475" y="3542"/>
                    <a:pt x="3427" y="2175"/>
                    <a:pt x="2378" y="784"/>
                  </a:cubicBezTo>
                  <a:lnTo>
                    <a:pt x="2378" y="784"/>
                  </a:lnTo>
                  <a:cubicBezTo>
                    <a:pt x="2382" y="790"/>
                    <a:pt x="2384" y="792"/>
                    <a:pt x="2384" y="792"/>
                  </a:cubicBezTo>
                  <a:cubicBezTo>
                    <a:pt x="2386" y="792"/>
                    <a:pt x="2131" y="456"/>
                    <a:pt x="1803" y="231"/>
                  </a:cubicBezTo>
                  <a:cubicBezTo>
                    <a:pt x="1578" y="85"/>
                    <a:pt x="1306" y="1"/>
                    <a:pt x="1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57"/>
            <p:cNvSpPr/>
            <p:nvPr/>
          </p:nvSpPr>
          <p:spPr>
            <a:xfrm>
              <a:off x="7651611" y="4028830"/>
              <a:ext cx="235930" cy="175025"/>
            </a:xfrm>
            <a:custGeom>
              <a:avLst/>
              <a:gdLst/>
              <a:ahLst/>
              <a:cxnLst/>
              <a:rect l="l" t="t" r="r" b="b"/>
              <a:pathLst>
                <a:path w="8743" h="6486" extrusionOk="0">
                  <a:moveTo>
                    <a:pt x="8254" y="1"/>
                  </a:moveTo>
                  <a:cubicBezTo>
                    <a:pt x="8050" y="1"/>
                    <a:pt x="7827" y="95"/>
                    <a:pt x="7647" y="206"/>
                  </a:cubicBezTo>
                  <a:cubicBezTo>
                    <a:pt x="6094" y="1074"/>
                    <a:pt x="4656" y="2124"/>
                    <a:pt x="3378" y="3334"/>
                  </a:cubicBezTo>
                  <a:cubicBezTo>
                    <a:pt x="2671" y="3995"/>
                    <a:pt x="1507" y="4361"/>
                    <a:pt x="639" y="5160"/>
                  </a:cubicBezTo>
                  <a:cubicBezTo>
                    <a:pt x="320" y="5433"/>
                    <a:pt x="0" y="5890"/>
                    <a:pt x="228" y="6232"/>
                  </a:cubicBezTo>
                  <a:cubicBezTo>
                    <a:pt x="341" y="6415"/>
                    <a:pt x="549" y="6486"/>
                    <a:pt x="773" y="6486"/>
                  </a:cubicBezTo>
                  <a:cubicBezTo>
                    <a:pt x="912" y="6486"/>
                    <a:pt x="1056" y="6459"/>
                    <a:pt x="1187" y="6415"/>
                  </a:cubicBezTo>
                  <a:cubicBezTo>
                    <a:pt x="1826" y="6232"/>
                    <a:pt x="2374" y="5821"/>
                    <a:pt x="2922" y="5433"/>
                  </a:cubicBezTo>
                  <a:cubicBezTo>
                    <a:pt x="4611" y="4224"/>
                    <a:pt x="6277" y="2968"/>
                    <a:pt x="7920" y="1690"/>
                  </a:cubicBezTo>
                  <a:cubicBezTo>
                    <a:pt x="8309" y="1393"/>
                    <a:pt x="8742" y="1005"/>
                    <a:pt x="8742" y="503"/>
                  </a:cubicBezTo>
                  <a:cubicBezTo>
                    <a:pt x="8742" y="366"/>
                    <a:pt x="8697" y="229"/>
                    <a:pt x="8605" y="138"/>
                  </a:cubicBezTo>
                  <a:cubicBezTo>
                    <a:pt x="8507" y="40"/>
                    <a:pt x="8384" y="1"/>
                    <a:pt x="8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2" name="Google Shape;1712;p57"/>
          <p:cNvGrpSpPr/>
          <p:nvPr/>
        </p:nvGrpSpPr>
        <p:grpSpPr>
          <a:xfrm rot="-5712340">
            <a:off x="1116849" y="314073"/>
            <a:ext cx="199303" cy="251690"/>
            <a:chOff x="3311031" y="3025663"/>
            <a:chExt cx="308584" cy="389695"/>
          </a:xfrm>
        </p:grpSpPr>
        <p:sp>
          <p:nvSpPr>
            <p:cNvPr id="1713" name="Google Shape;1713;p57"/>
            <p:cNvSpPr/>
            <p:nvPr/>
          </p:nvSpPr>
          <p:spPr>
            <a:xfrm flipH="1">
              <a:off x="3311031" y="3025663"/>
              <a:ext cx="308584" cy="389695"/>
            </a:xfrm>
            <a:custGeom>
              <a:avLst/>
              <a:gdLst/>
              <a:ahLst/>
              <a:cxnLst/>
              <a:rect l="l" t="t" r="r" b="b"/>
              <a:pathLst>
                <a:path w="15408" h="19458" extrusionOk="0">
                  <a:moveTo>
                    <a:pt x="11748" y="0"/>
                  </a:moveTo>
                  <a:cubicBezTo>
                    <a:pt x="11325" y="0"/>
                    <a:pt x="10903" y="69"/>
                    <a:pt x="10501" y="209"/>
                  </a:cubicBezTo>
                  <a:cubicBezTo>
                    <a:pt x="8789" y="802"/>
                    <a:pt x="7716" y="2445"/>
                    <a:pt x="6757" y="3998"/>
                  </a:cubicBezTo>
                  <a:cubicBezTo>
                    <a:pt x="4771" y="7239"/>
                    <a:pt x="2786" y="10503"/>
                    <a:pt x="777" y="13744"/>
                  </a:cubicBezTo>
                  <a:cubicBezTo>
                    <a:pt x="1" y="15022"/>
                    <a:pt x="161" y="17008"/>
                    <a:pt x="1279" y="18263"/>
                  </a:cubicBezTo>
                  <a:cubicBezTo>
                    <a:pt x="1958" y="19027"/>
                    <a:pt x="2996" y="19458"/>
                    <a:pt x="4019" y="19458"/>
                  </a:cubicBezTo>
                  <a:cubicBezTo>
                    <a:pt x="4647" y="19458"/>
                    <a:pt x="5269" y="19295"/>
                    <a:pt x="5799" y="18948"/>
                  </a:cubicBezTo>
                  <a:cubicBezTo>
                    <a:pt x="6278" y="18629"/>
                    <a:pt x="6666" y="18218"/>
                    <a:pt x="7031" y="17761"/>
                  </a:cubicBezTo>
                  <a:cubicBezTo>
                    <a:pt x="7579" y="17099"/>
                    <a:pt x="8058" y="16392"/>
                    <a:pt x="8538" y="15661"/>
                  </a:cubicBezTo>
                  <a:cubicBezTo>
                    <a:pt x="10683" y="12443"/>
                    <a:pt x="12852" y="9225"/>
                    <a:pt x="14586" y="5755"/>
                  </a:cubicBezTo>
                  <a:cubicBezTo>
                    <a:pt x="14906" y="5116"/>
                    <a:pt x="15225" y="4431"/>
                    <a:pt x="15294" y="3701"/>
                  </a:cubicBezTo>
                  <a:cubicBezTo>
                    <a:pt x="15408" y="2537"/>
                    <a:pt x="14837" y="1327"/>
                    <a:pt x="13879" y="642"/>
                  </a:cubicBezTo>
                  <a:cubicBezTo>
                    <a:pt x="13250" y="218"/>
                    <a:pt x="12500" y="0"/>
                    <a:pt x="11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57"/>
            <p:cNvSpPr/>
            <p:nvPr/>
          </p:nvSpPr>
          <p:spPr>
            <a:xfrm flipH="1">
              <a:off x="3311033" y="3038519"/>
              <a:ext cx="285712" cy="376837"/>
            </a:xfrm>
            <a:custGeom>
              <a:avLst/>
              <a:gdLst/>
              <a:ahLst/>
              <a:cxnLst/>
              <a:rect l="l" t="t" r="r" b="b"/>
              <a:pathLst>
                <a:path w="14266" h="18816" extrusionOk="0">
                  <a:moveTo>
                    <a:pt x="12737" y="0"/>
                  </a:moveTo>
                  <a:cubicBezTo>
                    <a:pt x="12737" y="0"/>
                    <a:pt x="13262" y="2306"/>
                    <a:pt x="11641" y="4816"/>
                  </a:cubicBezTo>
                  <a:cubicBezTo>
                    <a:pt x="10020" y="7327"/>
                    <a:pt x="5181" y="15156"/>
                    <a:pt x="3903" y="16571"/>
                  </a:cubicBezTo>
                  <a:cubicBezTo>
                    <a:pt x="3155" y="17401"/>
                    <a:pt x="1970" y="17599"/>
                    <a:pt x="1100" y="17599"/>
                  </a:cubicBezTo>
                  <a:cubicBezTo>
                    <a:pt x="510" y="17599"/>
                    <a:pt x="65" y="17508"/>
                    <a:pt x="0" y="17462"/>
                  </a:cubicBezTo>
                  <a:lnTo>
                    <a:pt x="0" y="17462"/>
                  </a:lnTo>
                  <a:cubicBezTo>
                    <a:pt x="46" y="17507"/>
                    <a:pt x="91" y="17553"/>
                    <a:pt x="137" y="17621"/>
                  </a:cubicBezTo>
                  <a:cubicBezTo>
                    <a:pt x="816" y="18385"/>
                    <a:pt x="1854" y="18816"/>
                    <a:pt x="2877" y="18816"/>
                  </a:cubicBezTo>
                  <a:cubicBezTo>
                    <a:pt x="3505" y="18816"/>
                    <a:pt x="4127" y="18653"/>
                    <a:pt x="4657" y="18306"/>
                  </a:cubicBezTo>
                  <a:cubicBezTo>
                    <a:pt x="5136" y="17987"/>
                    <a:pt x="5524" y="17576"/>
                    <a:pt x="5889" y="17119"/>
                  </a:cubicBezTo>
                  <a:cubicBezTo>
                    <a:pt x="6414" y="16457"/>
                    <a:pt x="6916" y="15750"/>
                    <a:pt x="7396" y="15019"/>
                  </a:cubicBezTo>
                  <a:cubicBezTo>
                    <a:pt x="9541" y="11801"/>
                    <a:pt x="11710" y="8583"/>
                    <a:pt x="13444" y="5113"/>
                  </a:cubicBezTo>
                  <a:cubicBezTo>
                    <a:pt x="13764" y="4474"/>
                    <a:pt x="14083" y="3789"/>
                    <a:pt x="14152" y="3059"/>
                  </a:cubicBezTo>
                  <a:cubicBezTo>
                    <a:pt x="14266" y="1895"/>
                    <a:pt x="13695" y="685"/>
                    <a:pt x="12737" y="0"/>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57"/>
            <p:cNvSpPr/>
            <p:nvPr/>
          </p:nvSpPr>
          <p:spPr>
            <a:xfrm flipH="1">
              <a:off x="3397429" y="3183403"/>
              <a:ext cx="222185" cy="231938"/>
            </a:xfrm>
            <a:custGeom>
              <a:avLst/>
              <a:gdLst/>
              <a:ahLst/>
              <a:cxnLst/>
              <a:rect l="l" t="t" r="r" b="b"/>
              <a:pathLst>
                <a:path w="11094" h="11581" extrusionOk="0">
                  <a:moveTo>
                    <a:pt x="4383" y="1"/>
                  </a:moveTo>
                  <a:cubicBezTo>
                    <a:pt x="3174" y="1964"/>
                    <a:pt x="1987" y="3927"/>
                    <a:pt x="777" y="5867"/>
                  </a:cubicBezTo>
                  <a:cubicBezTo>
                    <a:pt x="1" y="7145"/>
                    <a:pt x="161" y="9131"/>
                    <a:pt x="1279" y="10386"/>
                  </a:cubicBezTo>
                  <a:cubicBezTo>
                    <a:pt x="1958" y="11150"/>
                    <a:pt x="2996" y="11581"/>
                    <a:pt x="4019" y="11581"/>
                  </a:cubicBezTo>
                  <a:cubicBezTo>
                    <a:pt x="4647" y="11581"/>
                    <a:pt x="5269" y="11418"/>
                    <a:pt x="5799" y="11071"/>
                  </a:cubicBezTo>
                  <a:cubicBezTo>
                    <a:pt x="6278" y="10752"/>
                    <a:pt x="6666" y="10341"/>
                    <a:pt x="7031" y="9884"/>
                  </a:cubicBezTo>
                  <a:cubicBezTo>
                    <a:pt x="7579" y="9222"/>
                    <a:pt x="8058" y="8515"/>
                    <a:pt x="8538" y="7784"/>
                  </a:cubicBezTo>
                  <a:cubicBezTo>
                    <a:pt x="9382" y="6506"/>
                    <a:pt x="10249" y="5228"/>
                    <a:pt x="11094" y="3927"/>
                  </a:cubicBezTo>
                  <a:lnTo>
                    <a:pt x="11094" y="3927"/>
                  </a:lnTo>
                  <a:cubicBezTo>
                    <a:pt x="10803" y="3978"/>
                    <a:pt x="10510" y="4002"/>
                    <a:pt x="10218" y="4002"/>
                  </a:cubicBezTo>
                  <a:cubicBezTo>
                    <a:pt x="9207" y="4002"/>
                    <a:pt x="8203" y="3718"/>
                    <a:pt x="7282" y="3311"/>
                  </a:cubicBezTo>
                  <a:cubicBezTo>
                    <a:pt x="6575" y="2991"/>
                    <a:pt x="5890" y="2603"/>
                    <a:pt x="5365" y="2055"/>
                  </a:cubicBezTo>
                  <a:cubicBezTo>
                    <a:pt x="4817" y="1507"/>
                    <a:pt x="4429" y="777"/>
                    <a:pt x="4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57"/>
            <p:cNvSpPr/>
            <p:nvPr/>
          </p:nvSpPr>
          <p:spPr>
            <a:xfrm flipH="1">
              <a:off x="3397432" y="3259740"/>
              <a:ext cx="199314" cy="155594"/>
            </a:xfrm>
            <a:custGeom>
              <a:avLst/>
              <a:gdLst/>
              <a:ahLst/>
              <a:cxnLst/>
              <a:rect l="l" t="t" r="r" b="b"/>
              <a:pathLst>
                <a:path w="9952" h="7769" extrusionOk="0">
                  <a:moveTo>
                    <a:pt x="7669" y="1"/>
                  </a:moveTo>
                  <a:cubicBezTo>
                    <a:pt x="6095" y="2489"/>
                    <a:pt x="4542" y="4817"/>
                    <a:pt x="3903" y="5524"/>
                  </a:cubicBezTo>
                  <a:cubicBezTo>
                    <a:pt x="3155" y="6354"/>
                    <a:pt x="1970" y="6552"/>
                    <a:pt x="1100" y="6552"/>
                  </a:cubicBezTo>
                  <a:cubicBezTo>
                    <a:pt x="510" y="6552"/>
                    <a:pt x="65" y="6461"/>
                    <a:pt x="0" y="6415"/>
                  </a:cubicBezTo>
                  <a:lnTo>
                    <a:pt x="0" y="6415"/>
                  </a:lnTo>
                  <a:cubicBezTo>
                    <a:pt x="46" y="6460"/>
                    <a:pt x="91" y="6506"/>
                    <a:pt x="137" y="6574"/>
                  </a:cubicBezTo>
                  <a:cubicBezTo>
                    <a:pt x="816" y="7338"/>
                    <a:pt x="1854" y="7769"/>
                    <a:pt x="2877" y="7769"/>
                  </a:cubicBezTo>
                  <a:cubicBezTo>
                    <a:pt x="3505" y="7769"/>
                    <a:pt x="4127" y="7606"/>
                    <a:pt x="4657" y="7259"/>
                  </a:cubicBezTo>
                  <a:cubicBezTo>
                    <a:pt x="5136" y="6940"/>
                    <a:pt x="5524" y="6529"/>
                    <a:pt x="5889" y="6072"/>
                  </a:cubicBezTo>
                  <a:cubicBezTo>
                    <a:pt x="6437" y="5410"/>
                    <a:pt x="6916" y="4703"/>
                    <a:pt x="7396" y="3972"/>
                  </a:cubicBezTo>
                  <a:cubicBezTo>
                    <a:pt x="8240" y="2694"/>
                    <a:pt x="9107" y="1416"/>
                    <a:pt x="9952" y="115"/>
                  </a:cubicBezTo>
                  <a:lnTo>
                    <a:pt x="9952" y="115"/>
                  </a:lnTo>
                  <a:cubicBezTo>
                    <a:pt x="9679" y="164"/>
                    <a:pt x="9403" y="187"/>
                    <a:pt x="9126" y="187"/>
                  </a:cubicBezTo>
                  <a:cubicBezTo>
                    <a:pt x="8639" y="187"/>
                    <a:pt x="8150" y="117"/>
                    <a:pt x="76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7" name="Google Shape;1717;p57"/>
          <p:cNvGrpSpPr/>
          <p:nvPr/>
        </p:nvGrpSpPr>
        <p:grpSpPr>
          <a:xfrm>
            <a:off x="7275656" y="2588878"/>
            <a:ext cx="222754" cy="178090"/>
            <a:chOff x="2858987" y="3108507"/>
            <a:chExt cx="186655" cy="149254"/>
          </a:xfrm>
        </p:grpSpPr>
        <p:sp>
          <p:nvSpPr>
            <p:cNvPr id="1718" name="Google Shape;1718;p57"/>
            <p:cNvSpPr/>
            <p:nvPr/>
          </p:nvSpPr>
          <p:spPr>
            <a:xfrm>
              <a:off x="2870698" y="3108507"/>
              <a:ext cx="174944" cy="127045"/>
            </a:xfrm>
            <a:custGeom>
              <a:avLst/>
              <a:gdLst/>
              <a:ahLst/>
              <a:cxnLst/>
              <a:rect l="l" t="t" r="r" b="b"/>
              <a:pathLst>
                <a:path w="6483" h="4708" extrusionOk="0">
                  <a:moveTo>
                    <a:pt x="1852" y="0"/>
                  </a:moveTo>
                  <a:cubicBezTo>
                    <a:pt x="1698" y="0"/>
                    <a:pt x="1545" y="16"/>
                    <a:pt x="1393" y="51"/>
                  </a:cubicBezTo>
                  <a:cubicBezTo>
                    <a:pt x="799" y="165"/>
                    <a:pt x="251" y="644"/>
                    <a:pt x="206" y="1238"/>
                  </a:cubicBezTo>
                  <a:cubicBezTo>
                    <a:pt x="0" y="1512"/>
                    <a:pt x="137" y="2128"/>
                    <a:pt x="434" y="2584"/>
                  </a:cubicBezTo>
                  <a:cubicBezTo>
                    <a:pt x="754" y="3041"/>
                    <a:pt x="1233" y="3360"/>
                    <a:pt x="1712" y="3634"/>
                  </a:cubicBezTo>
                  <a:cubicBezTo>
                    <a:pt x="2648" y="4205"/>
                    <a:pt x="3698" y="4684"/>
                    <a:pt x="4817" y="4707"/>
                  </a:cubicBezTo>
                  <a:cubicBezTo>
                    <a:pt x="5273" y="4707"/>
                    <a:pt x="5775" y="4616"/>
                    <a:pt x="6072" y="4296"/>
                  </a:cubicBezTo>
                  <a:cubicBezTo>
                    <a:pt x="6414" y="3931"/>
                    <a:pt x="6483" y="3383"/>
                    <a:pt x="6323" y="2904"/>
                  </a:cubicBezTo>
                  <a:cubicBezTo>
                    <a:pt x="6140" y="2447"/>
                    <a:pt x="5821" y="2059"/>
                    <a:pt x="5456" y="1740"/>
                  </a:cubicBezTo>
                  <a:cubicBezTo>
                    <a:pt x="4771" y="1124"/>
                    <a:pt x="4018" y="644"/>
                    <a:pt x="3173" y="302"/>
                  </a:cubicBezTo>
                  <a:cubicBezTo>
                    <a:pt x="2749" y="132"/>
                    <a:pt x="2299" y="0"/>
                    <a:pt x="18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57"/>
            <p:cNvSpPr/>
            <p:nvPr/>
          </p:nvSpPr>
          <p:spPr>
            <a:xfrm>
              <a:off x="2858987" y="3135114"/>
              <a:ext cx="175564" cy="122647"/>
            </a:xfrm>
            <a:custGeom>
              <a:avLst/>
              <a:gdLst/>
              <a:ahLst/>
              <a:cxnLst/>
              <a:rect l="l" t="t" r="r" b="b"/>
              <a:pathLst>
                <a:path w="6506" h="4545" extrusionOk="0">
                  <a:moveTo>
                    <a:pt x="685" y="1"/>
                  </a:moveTo>
                  <a:lnTo>
                    <a:pt x="685" y="1"/>
                  </a:lnTo>
                  <a:cubicBezTo>
                    <a:pt x="1" y="754"/>
                    <a:pt x="206" y="2009"/>
                    <a:pt x="891" y="2785"/>
                  </a:cubicBezTo>
                  <a:cubicBezTo>
                    <a:pt x="1553" y="3538"/>
                    <a:pt x="2557" y="3927"/>
                    <a:pt x="3516" y="4246"/>
                  </a:cubicBezTo>
                  <a:cubicBezTo>
                    <a:pt x="3982" y="4395"/>
                    <a:pt x="4463" y="4544"/>
                    <a:pt x="4947" y="4544"/>
                  </a:cubicBezTo>
                  <a:cubicBezTo>
                    <a:pt x="5056" y="4544"/>
                    <a:pt x="5164" y="4537"/>
                    <a:pt x="5273" y="4520"/>
                  </a:cubicBezTo>
                  <a:cubicBezTo>
                    <a:pt x="5867" y="4429"/>
                    <a:pt x="6460" y="3972"/>
                    <a:pt x="6506" y="3379"/>
                  </a:cubicBezTo>
                  <a:cubicBezTo>
                    <a:pt x="6506" y="3356"/>
                    <a:pt x="6506" y="3333"/>
                    <a:pt x="6506" y="3333"/>
                  </a:cubicBezTo>
                  <a:cubicBezTo>
                    <a:pt x="6186" y="3630"/>
                    <a:pt x="5707" y="3721"/>
                    <a:pt x="5251" y="3721"/>
                  </a:cubicBezTo>
                  <a:cubicBezTo>
                    <a:pt x="4132" y="3698"/>
                    <a:pt x="3082" y="3219"/>
                    <a:pt x="2146" y="2648"/>
                  </a:cubicBezTo>
                  <a:cubicBezTo>
                    <a:pt x="1667" y="2374"/>
                    <a:pt x="1188" y="2055"/>
                    <a:pt x="868" y="1598"/>
                  </a:cubicBezTo>
                  <a:cubicBezTo>
                    <a:pt x="571" y="1142"/>
                    <a:pt x="434" y="526"/>
                    <a:pt x="640" y="252"/>
                  </a:cubicBezTo>
                  <a:cubicBezTo>
                    <a:pt x="640" y="160"/>
                    <a:pt x="663" y="92"/>
                    <a:pt x="6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57"/>
            <p:cNvSpPr/>
            <p:nvPr/>
          </p:nvSpPr>
          <p:spPr>
            <a:xfrm>
              <a:off x="2908261" y="3140052"/>
              <a:ext cx="104756" cy="65708"/>
            </a:xfrm>
            <a:custGeom>
              <a:avLst/>
              <a:gdLst/>
              <a:ahLst/>
              <a:cxnLst/>
              <a:rect l="l" t="t" r="r" b="b"/>
              <a:pathLst>
                <a:path w="3882" h="2435" extrusionOk="0">
                  <a:moveTo>
                    <a:pt x="1" y="0"/>
                  </a:moveTo>
                  <a:cubicBezTo>
                    <a:pt x="1119" y="799"/>
                    <a:pt x="2306" y="1552"/>
                    <a:pt x="3493" y="2306"/>
                  </a:cubicBezTo>
                  <a:cubicBezTo>
                    <a:pt x="3582" y="2377"/>
                    <a:pt x="3699" y="2434"/>
                    <a:pt x="3800" y="2434"/>
                  </a:cubicBezTo>
                  <a:cubicBezTo>
                    <a:pt x="3829" y="2434"/>
                    <a:pt x="3856" y="2430"/>
                    <a:pt x="3881" y="2420"/>
                  </a:cubicBezTo>
                  <a:cubicBezTo>
                    <a:pt x="3858" y="1940"/>
                    <a:pt x="3470" y="1575"/>
                    <a:pt x="3082" y="1301"/>
                  </a:cubicBezTo>
                  <a:cubicBezTo>
                    <a:pt x="2169" y="639"/>
                    <a:pt x="1119" y="183"/>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1" name="Google Shape;1721;p57"/>
          <p:cNvGrpSpPr/>
          <p:nvPr/>
        </p:nvGrpSpPr>
        <p:grpSpPr>
          <a:xfrm rot="1517663">
            <a:off x="7706776" y="417580"/>
            <a:ext cx="355252" cy="305714"/>
            <a:chOff x="2581492" y="1663973"/>
            <a:chExt cx="447094" cy="384748"/>
          </a:xfrm>
        </p:grpSpPr>
        <p:sp>
          <p:nvSpPr>
            <p:cNvPr id="1722" name="Google Shape;1722;p57"/>
            <p:cNvSpPr/>
            <p:nvPr/>
          </p:nvSpPr>
          <p:spPr>
            <a:xfrm flipH="1">
              <a:off x="2581492" y="1663973"/>
              <a:ext cx="447094" cy="384748"/>
            </a:xfrm>
            <a:custGeom>
              <a:avLst/>
              <a:gdLst/>
              <a:ahLst/>
              <a:cxnLst/>
              <a:rect l="l" t="t" r="r" b="b"/>
              <a:pathLst>
                <a:path w="22324" h="19211" extrusionOk="0">
                  <a:moveTo>
                    <a:pt x="17667" y="1"/>
                  </a:moveTo>
                  <a:cubicBezTo>
                    <a:pt x="17065" y="1"/>
                    <a:pt x="16463" y="115"/>
                    <a:pt x="15909" y="347"/>
                  </a:cubicBezTo>
                  <a:cubicBezTo>
                    <a:pt x="14973" y="735"/>
                    <a:pt x="14197" y="1443"/>
                    <a:pt x="13444" y="2105"/>
                  </a:cubicBezTo>
                  <a:cubicBezTo>
                    <a:pt x="10020" y="5140"/>
                    <a:pt x="6505" y="8085"/>
                    <a:pt x="2944" y="10938"/>
                  </a:cubicBezTo>
                  <a:cubicBezTo>
                    <a:pt x="2283" y="11440"/>
                    <a:pt x="1643" y="11965"/>
                    <a:pt x="1164" y="12627"/>
                  </a:cubicBezTo>
                  <a:cubicBezTo>
                    <a:pt x="0" y="14293"/>
                    <a:pt x="297" y="16827"/>
                    <a:pt x="1826" y="18174"/>
                  </a:cubicBezTo>
                  <a:cubicBezTo>
                    <a:pt x="2610" y="18875"/>
                    <a:pt x="3686" y="19211"/>
                    <a:pt x="4730" y="19211"/>
                  </a:cubicBezTo>
                  <a:cubicBezTo>
                    <a:pt x="5690" y="19211"/>
                    <a:pt x="6625" y="18926"/>
                    <a:pt x="7281" y="18379"/>
                  </a:cubicBezTo>
                  <a:cubicBezTo>
                    <a:pt x="11230" y="15115"/>
                    <a:pt x="15179" y="11874"/>
                    <a:pt x="19128" y="8610"/>
                  </a:cubicBezTo>
                  <a:cubicBezTo>
                    <a:pt x="20178" y="7742"/>
                    <a:pt x="21273" y="6829"/>
                    <a:pt x="21753" y="5551"/>
                  </a:cubicBezTo>
                  <a:cubicBezTo>
                    <a:pt x="22323" y="4022"/>
                    <a:pt x="21821" y="2127"/>
                    <a:pt x="20566" y="1055"/>
                  </a:cubicBezTo>
                  <a:cubicBezTo>
                    <a:pt x="19780" y="356"/>
                    <a:pt x="18725" y="1"/>
                    <a:pt x="17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57"/>
            <p:cNvSpPr/>
            <p:nvPr/>
          </p:nvSpPr>
          <p:spPr>
            <a:xfrm flipH="1">
              <a:off x="2584239" y="1703363"/>
              <a:ext cx="418294" cy="345354"/>
            </a:xfrm>
            <a:custGeom>
              <a:avLst/>
              <a:gdLst/>
              <a:ahLst/>
              <a:cxnLst/>
              <a:rect l="l" t="t" r="r" b="b"/>
              <a:pathLst>
                <a:path w="20886" h="17244" extrusionOk="0">
                  <a:moveTo>
                    <a:pt x="20041" y="1"/>
                  </a:moveTo>
                  <a:cubicBezTo>
                    <a:pt x="20041" y="23"/>
                    <a:pt x="20223" y="1827"/>
                    <a:pt x="17370" y="4360"/>
                  </a:cubicBezTo>
                  <a:cubicBezTo>
                    <a:pt x="14494" y="6917"/>
                    <a:pt x="5661" y="13924"/>
                    <a:pt x="4337" y="14677"/>
                  </a:cubicBezTo>
                  <a:cubicBezTo>
                    <a:pt x="3328" y="15251"/>
                    <a:pt x="2002" y="15785"/>
                    <a:pt x="923" y="15785"/>
                  </a:cubicBezTo>
                  <a:cubicBezTo>
                    <a:pt x="585" y="15785"/>
                    <a:pt x="272" y="15733"/>
                    <a:pt x="0" y="15613"/>
                  </a:cubicBezTo>
                  <a:lnTo>
                    <a:pt x="0" y="15613"/>
                  </a:lnTo>
                  <a:cubicBezTo>
                    <a:pt x="137" y="15819"/>
                    <a:pt x="320" y="16024"/>
                    <a:pt x="525" y="16207"/>
                  </a:cubicBezTo>
                  <a:cubicBezTo>
                    <a:pt x="1309" y="16908"/>
                    <a:pt x="2385" y="17244"/>
                    <a:pt x="3429" y="17244"/>
                  </a:cubicBezTo>
                  <a:cubicBezTo>
                    <a:pt x="4389" y="17244"/>
                    <a:pt x="5324" y="16959"/>
                    <a:pt x="5980" y="16412"/>
                  </a:cubicBezTo>
                  <a:cubicBezTo>
                    <a:pt x="9929" y="13148"/>
                    <a:pt x="13878" y="9907"/>
                    <a:pt x="17827" y="6643"/>
                  </a:cubicBezTo>
                  <a:cubicBezTo>
                    <a:pt x="18877" y="5775"/>
                    <a:pt x="19972" y="4862"/>
                    <a:pt x="20452" y="3584"/>
                  </a:cubicBezTo>
                  <a:cubicBezTo>
                    <a:pt x="20885" y="2420"/>
                    <a:pt x="20703" y="1051"/>
                    <a:pt x="200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57"/>
            <p:cNvSpPr/>
            <p:nvPr/>
          </p:nvSpPr>
          <p:spPr>
            <a:xfrm flipH="1">
              <a:off x="2754289" y="1801187"/>
              <a:ext cx="274297" cy="247520"/>
            </a:xfrm>
            <a:custGeom>
              <a:avLst/>
              <a:gdLst/>
              <a:ahLst/>
              <a:cxnLst/>
              <a:rect l="l" t="t" r="r" b="b"/>
              <a:pathLst>
                <a:path w="13696" h="12359" extrusionOk="0">
                  <a:moveTo>
                    <a:pt x="7920" y="0"/>
                  </a:moveTo>
                  <a:cubicBezTo>
                    <a:pt x="6277" y="1370"/>
                    <a:pt x="4611" y="2739"/>
                    <a:pt x="2944" y="4086"/>
                  </a:cubicBezTo>
                  <a:cubicBezTo>
                    <a:pt x="2283" y="4588"/>
                    <a:pt x="1643" y="5113"/>
                    <a:pt x="1164" y="5775"/>
                  </a:cubicBezTo>
                  <a:cubicBezTo>
                    <a:pt x="0" y="7441"/>
                    <a:pt x="297" y="9975"/>
                    <a:pt x="1826" y="11322"/>
                  </a:cubicBezTo>
                  <a:cubicBezTo>
                    <a:pt x="2610" y="12023"/>
                    <a:pt x="3686" y="12359"/>
                    <a:pt x="4730" y="12359"/>
                  </a:cubicBezTo>
                  <a:cubicBezTo>
                    <a:pt x="5690" y="12359"/>
                    <a:pt x="6625" y="12074"/>
                    <a:pt x="7281" y="11527"/>
                  </a:cubicBezTo>
                  <a:cubicBezTo>
                    <a:pt x="9381" y="9792"/>
                    <a:pt x="11481" y="8080"/>
                    <a:pt x="13581" y="6346"/>
                  </a:cubicBezTo>
                  <a:cubicBezTo>
                    <a:pt x="13695" y="4771"/>
                    <a:pt x="13170" y="3150"/>
                    <a:pt x="12120" y="1986"/>
                  </a:cubicBezTo>
                  <a:cubicBezTo>
                    <a:pt x="11070" y="799"/>
                    <a:pt x="9518" y="69"/>
                    <a:pt x="79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57"/>
            <p:cNvSpPr/>
            <p:nvPr/>
          </p:nvSpPr>
          <p:spPr>
            <a:xfrm flipH="1">
              <a:off x="2755214" y="1880708"/>
              <a:ext cx="247320" cy="167991"/>
            </a:xfrm>
            <a:custGeom>
              <a:avLst/>
              <a:gdLst/>
              <a:ahLst/>
              <a:cxnLst/>
              <a:rect l="l" t="t" r="r" b="b"/>
              <a:pathLst>
                <a:path w="12349" h="8388" extrusionOk="0">
                  <a:moveTo>
                    <a:pt x="11961" y="1"/>
                  </a:moveTo>
                  <a:cubicBezTo>
                    <a:pt x="8651" y="2649"/>
                    <a:pt x="5136" y="5365"/>
                    <a:pt x="4337" y="5821"/>
                  </a:cubicBezTo>
                  <a:cubicBezTo>
                    <a:pt x="3328" y="6395"/>
                    <a:pt x="2002" y="6929"/>
                    <a:pt x="923" y="6929"/>
                  </a:cubicBezTo>
                  <a:cubicBezTo>
                    <a:pt x="585" y="6929"/>
                    <a:pt x="272" y="6877"/>
                    <a:pt x="0" y="6757"/>
                  </a:cubicBezTo>
                  <a:lnTo>
                    <a:pt x="0" y="6757"/>
                  </a:lnTo>
                  <a:cubicBezTo>
                    <a:pt x="69" y="6871"/>
                    <a:pt x="160" y="6963"/>
                    <a:pt x="228" y="7054"/>
                  </a:cubicBezTo>
                  <a:lnTo>
                    <a:pt x="251" y="7077"/>
                  </a:lnTo>
                  <a:cubicBezTo>
                    <a:pt x="320" y="7168"/>
                    <a:pt x="411" y="7259"/>
                    <a:pt x="525" y="7351"/>
                  </a:cubicBezTo>
                  <a:cubicBezTo>
                    <a:pt x="1309" y="8052"/>
                    <a:pt x="2385" y="8388"/>
                    <a:pt x="3429" y="8388"/>
                  </a:cubicBezTo>
                  <a:cubicBezTo>
                    <a:pt x="4389" y="8388"/>
                    <a:pt x="5324" y="8103"/>
                    <a:pt x="5980" y="7556"/>
                  </a:cubicBezTo>
                  <a:cubicBezTo>
                    <a:pt x="8080" y="5821"/>
                    <a:pt x="10180" y="4109"/>
                    <a:pt x="12280" y="2375"/>
                  </a:cubicBezTo>
                  <a:cubicBezTo>
                    <a:pt x="12349" y="1576"/>
                    <a:pt x="12234" y="754"/>
                    <a:pt x="11961" y="1"/>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5">
            <a:extLst>
              <a:ext uri="{FF2B5EF4-FFF2-40B4-BE49-F238E27FC236}">
                <a16:creationId xmlns:a16="http://schemas.microsoft.com/office/drawing/2014/main" id="{10EDDC42-433F-4245-A17E-24BCC1ABFC0F}"/>
              </a:ext>
            </a:extLst>
          </p:cNvPr>
          <p:cNvSpPr/>
          <p:nvPr/>
        </p:nvSpPr>
        <p:spPr>
          <a:xfrm>
            <a:off x="1540330" y="570437"/>
            <a:ext cx="6344089" cy="830997"/>
          </a:xfrm>
          <a:prstGeom prst="rect">
            <a:avLst/>
          </a:prstGeom>
        </p:spPr>
        <p:txBody>
          <a:bodyPr wrap="square">
            <a:spAutoFit/>
          </a:bodyPr>
          <a:lstStyle/>
          <a:p>
            <a:r>
              <a:rPr lang="en-US" sz="1600" b="1" dirty="0">
                <a:solidFill>
                  <a:schemeClr val="tx1"/>
                </a:solidFill>
                <a:latin typeface="Comfortaa"/>
              </a:rPr>
              <a:t>In the majority of fetuses, the </a:t>
            </a:r>
            <a:r>
              <a:rPr lang="en-US" sz="1600" b="1" dirty="0">
                <a:solidFill>
                  <a:schemeClr val="accent1">
                    <a:lumMod val="75000"/>
                  </a:schemeClr>
                </a:solidFill>
                <a:latin typeface="Comfortaa"/>
              </a:rPr>
              <a:t>testis will have descended into the scrotum by the </a:t>
            </a:r>
            <a:r>
              <a:rPr lang="en-US" sz="1600" b="1" u="sng" dirty="0">
                <a:solidFill>
                  <a:schemeClr val="accent1">
                    <a:lumMod val="75000"/>
                  </a:schemeClr>
                </a:solidFill>
                <a:latin typeface="Comfortaa"/>
              </a:rPr>
              <a:t>33rd </a:t>
            </a:r>
            <a:r>
              <a:rPr lang="en-US" sz="1600" b="1" dirty="0">
                <a:solidFill>
                  <a:schemeClr val="accent1">
                    <a:lumMod val="75000"/>
                  </a:schemeClr>
                </a:solidFill>
                <a:latin typeface="Comfortaa"/>
              </a:rPr>
              <a:t>gestational week</a:t>
            </a:r>
            <a:r>
              <a:rPr lang="en-US" sz="1600" b="1" dirty="0">
                <a:solidFill>
                  <a:schemeClr val="tx1"/>
                </a:solidFill>
                <a:latin typeface="Comfortaa"/>
              </a:rPr>
              <a:t>.</a:t>
            </a:r>
            <a:br>
              <a:rPr lang="en-US" sz="1600" b="1" dirty="0">
                <a:solidFill>
                  <a:schemeClr val="tx1"/>
                </a:solidFill>
                <a:latin typeface="Comfortaa"/>
              </a:rPr>
            </a:br>
            <a:endParaRPr lang="en-US" sz="1600" b="1" dirty="0">
              <a:solidFill>
                <a:schemeClr val="tx1"/>
              </a:solidFill>
              <a:latin typeface="Comfortaa"/>
            </a:endParaRPr>
          </a:p>
        </p:txBody>
      </p:sp>
      <p:sp>
        <p:nvSpPr>
          <p:cNvPr id="7" name="Rectangle 6">
            <a:extLst>
              <a:ext uri="{FF2B5EF4-FFF2-40B4-BE49-F238E27FC236}">
                <a16:creationId xmlns:a16="http://schemas.microsoft.com/office/drawing/2014/main" id="{1D9094B3-7A44-3049-9BE6-52362F79E079}"/>
              </a:ext>
            </a:extLst>
          </p:cNvPr>
          <p:cNvSpPr/>
          <p:nvPr/>
        </p:nvSpPr>
        <p:spPr>
          <a:xfrm>
            <a:off x="237843" y="1268049"/>
            <a:ext cx="8440891" cy="3600986"/>
          </a:xfrm>
          <a:prstGeom prst="rect">
            <a:avLst/>
          </a:prstGeom>
        </p:spPr>
        <p:txBody>
          <a:bodyPr wrap="square">
            <a:spAutoFit/>
          </a:bodyPr>
          <a:lstStyle/>
          <a:p>
            <a:r>
              <a:rPr lang="en-US" sz="1800" b="1" u="sng" dirty="0">
                <a:solidFill>
                  <a:schemeClr val="tx1"/>
                </a:solidFill>
                <a:latin typeface="Comfortaa"/>
              </a:rPr>
              <a:t>Descent of the Testis :</a:t>
            </a:r>
          </a:p>
          <a:p>
            <a:r>
              <a:rPr lang="en-US" sz="1600" b="1" dirty="0">
                <a:solidFill>
                  <a:schemeClr val="tx1"/>
                </a:solidFill>
                <a:latin typeface="Comfortaa"/>
              </a:rPr>
              <a:t> • </a:t>
            </a:r>
            <a:r>
              <a:rPr lang="en-US" sz="1600" b="1" dirty="0">
                <a:solidFill>
                  <a:schemeClr val="accent1">
                    <a:lumMod val="75000"/>
                  </a:schemeClr>
                </a:solidFill>
                <a:latin typeface="Comfortaa"/>
              </a:rPr>
              <a:t>Aim of descend</a:t>
            </a:r>
            <a:r>
              <a:rPr lang="en-US" sz="1600" b="1" dirty="0">
                <a:solidFill>
                  <a:schemeClr val="tx1"/>
                </a:solidFill>
                <a:latin typeface="Comfortaa"/>
              </a:rPr>
              <a:t>: Because the process of spermatogenesis requires degree of temperature lower than that of the abdomen</a:t>
            </a:r>
          </a:p>
          <a:p>
            <a:r>
              <a:rPr lang="en-US" sz="1600" b="1" dirty="0">
                <a:solidFill>
                  <a:schemeClr val="tx1"/>
                </a:solidFill>
                <a:latin typeface="Comfortaa"/>
              </a:rPr>
              <a:t> • </a:t>
            </a:r>
            <a:r>
              <a:rPr lang="en-US" sz="1600" b="1" dirty="0">
                <a:solidFill>
                  <a:schemeClr val="accent1">
                    <a:lumMod val="75000"/>
                  </a:schemeClr>
                </a:solidFill>
                <a:latin typeface="Comfortaa"/>
              </a:rPr>
              <a:t>The testes descend through inguinal canal into the scrotum by age 3 months of pregnancy, </a:t>
            </a:r>
            <a:r>
              <a:rPr lang="en-US" sz="1600" b="1" dirty="0">
                <a:solidFill>
                  <a:schemeClr val="tx1"/>
                </a:solidFill>
                <a:latin typeface="Comfortaa"/>
              </a:rPr>
              <a:t>In most cases, the testes pass down by age 6 months without any treatment.</a:t>
            </a:r>
          </a:p>
          <a:p>
            <a:r>
              <a:rPr lang="en-US" sz="1600" b="1" dirty="0">
                <a:solidFill>
                  <a:schemeClr val="tx1"/>
                </a:solidFill>
                <a:latin typeface="Comfortaa"/>
              </a:rPr>
              <a:t> </a:t>
            </a:r>
            <a:r>
              <a:rPr lang="en-US" sz="1800" b="1" u="sng" dirty="0">
                <a:solidFill>
                  <a:schemeClr val="tx1"/>
                </a:solidFill>
                <a:latin typeface="Comfortaa"/>
              </a:rPr>
              <a:t>Factors controlling the descent: </a:t>
            </a:r>
            <a:endParaRPr lang="en-US" sz="1600" b="1" u="sng" dirty="0">
              <a:solidFill>
                <a:schemeClr val="tx1"/>
              </a:solidFill>
              <a:latin typeface="Comfortaa"/>
            </a:endParaRPr>
          </a:p>
          <a:p>
            <a:r>
              <a:rPr lang="en-US" sz="1600" b="1" dirty="0">
                <a:solidFill>
                  <a:schemeClr val="tx1"/>
                </a:solidFill>
                <a:latin typeface="Comfortaa"/>
              </a:rPr>
              <a:t>• </a:t>
            </a:r>
            <a:r>
              <a:rPr lang="en-US" sz="1600" b="1" dirty="0">
                <a:solidFill>
                  <a:schemeClr val="accent4">
                    <a:lumMod val="50000"/>
                  </a:schemeClr>
                </a:solidFill>
                <a:latin typeface="Comfortaa"/>
              </a:rPr>
              <a:t>Gubernaculum</a:t>
            </a:r>
            <a:r>
              <a:rPr lang="en-US" sz="1600" b="1" dirty="0">
                <a:solidFill>
                  <a:schemeClr val="tx1"/>
                </a:solidFill>
                <a:latin typeface="Comfortaa"/>
              </a:rPr>
              <a:t> (after mesonephros has atrophied) Cranially it has its origin at the testis and inserts in the region of the genital swelling (future scrotum). </a:t>
            </a:r>
          </a:p>
          <a:p>
            <a:r>
              <a:rPr lang="en-US" sz="1600" b="1" dirty="0">
                <a:solidFill>
                  <a:schemeClr val="tx1"/>
                </a:solidFill>
                <a:latin typeface="Comfortaa"/>
              </a:rPr>
              <a:t>• </a:t>
            </a:r>
            <a:r>
              <a:rPr lang="en-US" sz="1600" b="1" dirty="0">
                <a:solidFill>
                  <a:schemeClr val="accent4">
                    <a:lumMod val="50000"/>
                  </a:schemeClr>
                </a:solidFill>
                <a:latin typeface="Comfortaa"/>
              </a:rPr>
              <a:t>Formation of the processes vaginalis </a:t>
            </a:r>
            <a:r>
              <a:rPr lang="en-US" sz="1600" b="1" dirty="0">
                <a:solidFill>
                  <a:schemeClr val="tx1"/>
                </a:solidFill>
                <a:latin typeface="Comfortaa"/>
              </a:rPr>
              <a:t>on which testes will slide through inguinal canal.</a:t>
            </a:r>
          </a:p>
          <a:p>
            <a:r>
              <a:rPr lang="en-US" sz="1600" b="1" dirty="0">
                <a:solidFill>
                  <a:schemeClr val="tx1"/>
                </a:solidFill>
                <a:latin typeface="Comfortaa"/>
              </a:rPr>
              <a:t> • </a:t>
            </a:r>
            <a:r>
              <a:rPr lang="en-US" sz="1600" b="1" dirty="0">
                <a:solidFill>
                  <a:schemeClr val="accent4">
                    <a:lumMod val="50000"/>
                  </a:schemeClr>
                </a:solidFill>
                <a:latin typeface="Comfortaa"/>
              </a:rPr>
              <a:t>Human chorionic gonadotrophin hormone </a:t>
            </a:r>
            <a:r>
              <a:rPr lang="en-US" sz="1600" b="1" dirty="0">
                <a:solidFill>
                  <a:schemeClr val="tx1"/>
                </a:solidFill>
                <a:latin typeface="Comfortaa"/>
              </a:rPr>
              <a:t>from placenta, testosterone and Anti </a:t>
            </a:r>
            <a:r>
              <a:rPr lang="en-US" sz="1600" b="1" dirty="0" err="1">
                <a:solidFill>
                  <a:schemeClr val="tx1"/>
                </a:solidFill>
                <a:latin typeface="Comfortaa"/>
              </a:rPr>
              <a:t>Mullerin</a:t>
            </a:r>
            <a:r>
              <a:rPr lang="en-US" sz="1600" b="1" dirty="0">
                <a:solidFill>
                  <a:schemeClr val="tx1"/>
                </a:solidFill>
                <a:latin typeface="Comfortaa"/>
              </a:rPr>
              <a:t> Hormone.</a:t>
            </a:r>
          </a:p>
          <a:p>
            <a:r>
              <a:rPr lang="en-US" sz="1600" b="1" dirty="0">
                <a:solidFill>
                  <a:schemeClr val="tx1"/>
                </a:solidFill>
                <a:latin typeface="Comfortaa"/>
              </a:rPr>
              <a:t> • </a:t>
            </a:r>
            <a:r>
              <a:rPr lang="en-US" sz="1600" b="1" dirty="0">
                <a:solidFill>
                  <a:schemeClr val="accent4">
                    <a:lumMod val="50000"/>
                  </a:schemeClr>
                </a:solidFill>
                <a:latin typeface="Comfortaa"/>
              </a:rPr>
              <a:t>Increasing intra-abdominal pressure due to organ growth</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sp>
        <p:nvSpPr>
          <p:cNvPr id="1106" name="Google Shape;1106;p48"/>
          <p:cNvSpPr/>
          <p:nvPr/>
        </p:nvSpPr>
        <p:spPr>
          <a:xfrm flipH="1">
            <a:off x="6489401" y="2655500"/>
            <a:ext cx="2825319" cy="2440788"/>
          </a:xfrm>
          <a:custGeom>
            <a:avLst/>
            <a:gdLst/>
            <a:ahLst/>
            <a:cxnLst/>
            <a:rect l="l" t="t" r="r" b="b"/>
            <a:pathLst>
              <a:path w="143892" h="124308" extrusionOk="0">
                <a:moveTo>
                  <a:pt x="92298" y="0"/>
                </a:moveTo>
                <a:cubicBezTo>
                  <a:pt x="77715" y="0"/>
                  <a:pt x="63077" y="7352"/>
                  <a:pt x="54964" y="19567"/>
                </a:cubicBezTo>
                <a:cubicBezTo>
                  <a:pt x="51974" y="24064"/>
                  <a:pt x="49828" y="29108"/>
                  <a:pt x="46610" y="33445"/>
                </a:cubicBezTo>
                <a:cubicBezTo>
                  <a:pt x="35654" y="48167"/>
                  <a:pt x="14084" y="52778"/>
                  <a:pt x="5045" y="68733"/>
                </a:cubicBezTo>
                <a:cubicBezTo>
                  <a:pt x="708" y="76402"/>
                  <a:pt x="1" y="85715"/>
                  <a:pt x="1439" y="94388"/>
                </a:cubicBezTo>
                <a:cubicBezTo>
                  <a:pt x="2968" y="103656"/>
                  <a:pt x="7510" y="113242"/>
                  <a:pt x="16047" y="117168"/>
                </a:cubicBezTo>
                <a:cubicBezTo>
                  <a:pt x="20093" y="119026"/>
                  <a:pt x="24493" y="119401"/>
                  <a:pt x="28980" y="119401"/>
                </a:cubicBezTo>
                <a:cubicBezTo>
                  <a:pt x="32022" y="119401"/>
                  <a:pt x="35104" y="119228"/>
                  <a:pt x="38142" y="119228"/>
                </a:cubicBezTo>
                <a:cubicBezTo>
                  <a:pt x="38661" y="119228"/>
                  <a:pt x="39178" y="119233"/>
                  <a:pt x="39694" y="119245"/>
                </a:cubicBezTo>
                <a:cubicBezTo>
                  <a:pt x="49303" y="119496"/>
                  <a:pt x="58639" y="122190"/>
                  <a:pt x="68157" y="123468"/>
                </a:cubicBezTo>
                <a:cubicBezTo>
                  <a:pt x="72389" y="124028"/>
                  <a:pt x="76656" y="124307"/>
                  <a:pt x="80924" y="124307"/>
                </a:cubicBezTo>
                <a:cubicBezTo>
                  <a:pt x="92126" y="124307"/>
                  <a:pt x="103325" y="122385"/>
                  <a:pt x="113853" y="118583"/>
                </a:cubicBezTo>
                <a:cubicBezTo>
                  <a:pt x="121728" y="115753"/>
                  <a:pt x="133255" y="110161"/>
                  <a:pt x="138573" y="99593"/>
                </a:cubicBezTo>
                <a:cubicBezTo>
                  <a:pt x="143891" y="89025"/>
                  <a:pt x="143207" y="75695"/>
                  <a:pt x="136861" y="65697"/>
                </a:cubicBezTo>
                <a:cubicBezTo>
                  <a:pt x="132913" y="59466"/>
                  <a:pt x="126909" y="54444"/>
                  <a:pt x="124467" y="47483"/>
                </a:cubicBezTo>
                <a:cubicBezTo>
                  <a:pt x="120975" y="37485"/>
                  <a:pt x="125677" y="25890"/>
                  <a:pt x="121751" y="16052"/>
                </a:cubicBezTo>
                <a:cubicBezTo>
                  <a:pt x="118692" y="8406"/>
                  <a:pt x="110932" y="3498"/>
                  <a:pt x="102966" y="1376"/>
                </a:cubicBezTo>
                <a:cubicBezTo>
                  <a:pt x="99479" y="446"/>
                  <a:pt x="95890" y="0"/>
                  <a:pt x="92298" y="0"/>
                </a:cubicBezTo>
                <a:close/>
              </a:path>
            </a:pathLst>
          </a:custGeom>
          <a:solidFill>
            <a:srgbClr val="FFFCF2">
              <a:alpha val="4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7" name="Google Shape;1107;p48"/>
          <p:cNvGrpSpPr/>
          <p:nvPr/>
        </p:nvGrpSpPr>
        <p:grpSpPr>
          <a:xfrm rot="-951671">
            <a:off x="8415767" y="1202441"/>
            <a:ext cx="874506" cy="1481031"/>
            <a:chOff x="-117729" y="1733810"/>
            <a:chExt cx="874530" cy="1481072"/>
          </a:xfrm>
        </p:grpSpPr>
        <p:sp>
          <p:nvSpPr>
            <p:cNvPr id="1108" name="Google Shape;1108;p48"/>
            <p:cNvSpPr/>
            <p:nvPr/>
          </p:nvSpPr>
          <p:spPr>
            <a:xfrm>
              <a:off x="21973" y="1733810"/>
              <a:ext cx="518652" cy="505591"/>
            </a:xfrm>
            <a:custGeom>
              <a:avLst/>
              <a:gdLst/>
              <a:ahLst/>
              <a:cxnLst/>
              <a:rect l="l" t="t" r="r" b="b"/>
              <a:pathLst>
                <a:path w="19220" h="18736" extrusionOk="0">
                  <a:moveTo>
                    <a:pt x="9145" y="0"/>
                  </a:moveTo>
                  <a:cubicBezTo>
                    <a:pt x="9095" y="0"/>
                    <a:pt x="9044" y="1"/>
                    <a:pt x="8994" y="2"/>
                  </a:cubicBezTo>
                  <a:cubicBezTo>
                    <a:pt x="7190" y="48"/>
                    <a:pt x="5410" y="824"/>
                    <a:pt x="4132" y="2079"/>
                  </a:cubicBezTo>
                  <a:cubicBezTo>
                    <a:pt x="3675" y="2536"/>
                    <a:pt x="3264" y="3084"/>
                    <a:pt x="3127" y="3723"/>
                  </a:cubicBezTo>
                  <a:cubicBezTo>
                    <a:pt x="2945" y="4476"/>
                    <a:pt x="3173" y="5275"/>
                    <a:pt x="3493" y="6005"/>
                  </a:cubicBezTo>
                  <a:cubicBezTo>
                    <a:pt x="4155" y="7466"/>
                    <a:pt x="5182" y="8744"/>
                    <a:pt x="5866" y="10182"/>
                  </a:cubicBezTo>
                  <a:cubicBezTo>
                    <a:pt x="4908" y="9406"/>
                    <a:pt x="3926" y="8630"/>
                    <a:pt x="2945" y="7854"/>
                  </a:cubicBezTo>
                  <a:cubicBezTo>
                    <a:pt x="2717" y="7671"/>
                    <a:pt x="2466" y="7489"/>
                    <a:pt x="2192" y="7420"/>
                  </a:cubicBezTo>
                  <a:cubicBezTo>
                    <a:pt x="2152" y="7416"/>
                    <a:pt x="2112" y="7413"/>
                    <a:pt x="2072" y="7413"/>
                  </a:cubicBezTo>
                  <a:cubicBezTo>
                    <a:pt x="1725" y="7413"/>
                    <a:pt x="1390" y="7586"/>
                    <a:pt x="1164" y="7831"/>
                  </a:cubicBezTo>
                  <a:cubicBezTo>
                    <a:pt x="913" y="8105"/>
                    <a:pt x="776" y="8470"/>
                    <a:pt x="662" y="8835"/>
                  </a:cubicBezTo>
                  <a:cubicBezTo>
                    <a:pt x="0" y="11323"/>
                    <a:pt x="1210" y="14062"/>
                    <a:pt x="3150" y="15752"/>
                  </a:cubicBezTo>
                  <a:cubicBezTo>
                    <a:pt x="5090" y="17441"/>
                    <a:pt x="7647" y="18239"/>
                    <a:pt x="10180" y="18673"/>
                  </a:cubicBezTo>
                  <a:cubicBezTo>
                    <a:pt x="10426" y="18715"/>
                    <a:pt x="10675" y="18735"/>
                    <a:pt x="10925" y="18735"/>
                  </a:cubicBezTo>
                  <a:cubicBezTo>
                    <a:pt x="12446" y="18735"/>
                    <a:pt x="14020" y="17997"/>
                    <a:pt x="15156" y="16938"/>
                  </a:cubicBezTo>
                  <a:cubicBezTo>
                    <a:pt x="16320" y="15866"/>
                    <a:pt x="16868" y="14291"/>
                    <a:pt x="17507" y="12853"/>
                  </a:cubicBezTo>
                  <a:cubicBezTo>
                    <a:pt x="18101" y="11483"/>
                    <a:pt x="18831" y="10159"/>
                    <a:pt x="19014" y="8676"/>
                  </a:cubicBezTo>
                  <a:cubicBezTo>
                    <a:pt x="19219" y="6987"/>
                    <a:pt x="18671" y="5275"/>
                    <a:pt x="18078" y="3677"/>
                  </a:cubicBezTo>
                  <a:cubicBezTo>
                    <a:pt x="17850" y="3015"/>
                    <a:pt x="17599" y="2376"/>
                    <a:pt x="17142" y="1874"/>
                  </a:cubicBezTo>
                  <a:cubicBezTo>
                    <a:pt x="16771" y="1485"/>
                    <a:pt x="16249" y="1205"/>
                    <a:pt x="15735" y="1205"/>
                  </a:cubicBezTo>
                  <a:cubicBezTo>
                    <a:pt x="15586" y="1205"/>
                    <a:pt x="15437" y="1229"/>
                    <a:pt x="15293" y="1280"/>
                  </a:cubicBezTo>
                  <a:cubicBezTo>
                    <a:pt x="14700" y="1509"/>
                    <a:pt x="14335" y="2102"/>
                    <a:pt x="14084" y="2695"/>
                  </a:cubicBezTo>
                  <a:cubicBezTo>
                    <a:pt x="13513" y="3997"/>
                    <a:pt x="13285" y="5412"/>
                    <a:pt x="13079" y="6804"/>
                  </a:cubicBezTo>
                  <a:cubicBezTo>
                    <a:pt x="13148" y="5571"/>
                    <a:pt x="13034" y="4339"/>
                    <a:pt x="12760" y="3129"/>
                  </a:cubicBezTo>
                  <a:cubicBezTo>
                    <a:pt x="12577" y="2262"/>
                    <a:pt x="12280" y="1372"/>
                    <a:pt x="11618" y="778"/>
                  </a:cubicBezTo>
                  <a:cubicBezTo>
                    <a:pt x="10949" y="195"/>
                    <a:pt x="10034"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8"/>
            <p:cNvSpPr/>
            <p:nvPr/>
          </p:nvSpPr>
          <p:spPr>
            <a:xfrm>
              <a:off x="182722" y="1995375"/>
              <a:ext cx="268582" cy="236173"/>
            </a:xfrm>
            <a:custGeom>
              <a:avLst/>
              <a:gdLst/>
              <a:ahLst/>
              <a:cxnLst/>
              <a:rect l="l" t="t" r="r" b="b"/>
              <a:pathLst>
                <a:path w="9953" h="8752" extrusionOk="0">
                  <a:moveTo>
                    <a:pt x="6563" y="1"/>
                  </a:moveTo>
                  <a:cubicBezTo>
                    <a:pt x="6452" y="1"/>
                    <a:pt x="6342" y="4"/>
                    <a:pt x="6232" y="10"/>
                  </a:cubicBezTo>
                  <a:cubicBezTo>
                    <a:pt x="4406" y="78"/>
                    <a:pt x="2626" y="740"/>
                    <a:pt x="1211" y="1882"/>
                  </a:cubicBezTo>
                  <a:cubicBezTo>
                    <a:pt x="754" y="2270"/>
                    <a:pt x="298" y="2726"/>
                    <a:pt x="138" y="3297"/>
                  </a:cubicBezTo>
                  <a:cubicBezTo>
                    <a:pt x="1" y="3776"/>
                    <a:pt x="92" y="4278"/>
                    <a:pt x="229" y="4758"/>
                  </a:cubicBezTo>
                  <a:cubicBezTo>
                    <a:pt x="822" y="6835"/>
                    <a:pt x="2671" y="8569"/>
                    <a:pt x="4817" y="8752"/>
                  </a:cubicBezTo>
                  <a:cubicBezTo>
                    <a:pt x="5661" y="8250"/>
                    <a:pt x="6780" y="8318"/>
                    <a:pt x="7670" y="7930"/>
                  </a:cubicBezTo>
                  <a:cubicBezTo>
                    <a:pt x="8515" y="7588"/>
                    <a:pt x="9131" y="6880"/>
                    <a:pt x="9496" y="6059"/>
                  </a:cubicBezTo>
                  <a:cubicBezTo>
                    <a:pt x="9838" y="5237"/>
                    <a:pt x="9953" y="4324"/>
                    <a:pt x="9884" y="3434"/>
                  </a:cubicBezTo>
                  <a:cubicBezTo>
                    <a:pt x="9816" y="2361"/>
                    <a:pt x="9519" y="1242"/>
                    <a:pt x="8674" y="603"/>
                  </a:cubicBezTo>
                  <a:cubicBezTo>
                    <a:pt x="8078" y="146"/>
                    <a:pt x="7310" y="1"/>
                    <a:pt x="65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8"/>
            <p:cNvSpPr/>
            <p:nvPr/>
          </p:nvSpPr>
          <p:spPr>
            <a:xfrm>
              <a:off x="-117729" y="2086450"/>
              <a:ext cx="874530" cy="1128432"/>
            </a:xfrm>
            <a:custGeom>
              <a:avLst/>
              <a:gdLst/>
              <a:ahLst/>
              <a:cxnLst/>
              <a:rect l="l" t="t" r="r" b="b"/>
              <a:pathLst>
                <a:path w="32408" h="41817" extrusionOk="0">
                  <a:moveTo>
                    <a:pt x="30309" y="1"/>
                  </a:moveTo>
                  <a:cubicBezTo>
                    <a:pt x="29836" y="1"/>
                    <a:pt x="29342" y="124"/>
                    <a:pt x="28916" y="310"/>
                  </a:cubicBezTo>
                  <a:cubicBezTo>
                    <a:pt x="27090" y="1109"/>
                    <a:pt x="25720" y="2661"/>
                    <a:pt x="24556" y="4281"/>
                  </a:cubicBezTo>
                  <a:cubicBezTo>
                    <a:pt x="22662" y="6906"/>
                    <a:pt x="21132" y="9828"/>
                    <a:pt x="20037" y="12909"/>
                  </a:cubicBezTo>
                  <a:cubicBezTo>
                    <a:pt x="20196" y="11700"/>
                    <a:pt x="20219" y="10513"/>
                    <a:pt x="20082" y="9326"/>
                  </a:cubicBezTo>
                  <a:cubicBezTo>
                    <a:pt x="19991" y="8413"/>
                    <a:pt x="19786" y="7500"/>
                    <a:pt x="19786" y="6587"/>
                  </a:cubicBezTo>
                  <a:cubicBezTo>
                    <a:pt x="19808" y="5674"/>
                    <a:pt x="20082" y="4715"/>
                    <a:pt x="20744" y="4099"/>
                  </a:cubicBezTo>
                  <a:cubicBezTo>
                    <a:pt x="21109" y="3779"/>
                    <a:pt x="21543" y="3574"/>
                    <a:pt x="21931" y="3277"/>
                  </a:cubicBezTo>
                  <a:cubicBezTo>
                    <a:pt x="22296" y="2980"/>
                    <a:pt x="22616" y="2524"/>
                    <a:pt x="22547" y="2044"/>
                  </a:cubicBezTo>
                  <a:cubicBezTo>
                    <a:pt x="22468" y="1992"/>
                    <a:pt x="22387" y="1969"/>
                    <a:pt x="22306" y="1969"/>
                  </a:cubicBezTo>
                  <a:cubicBezTo>
                    <a:pt x="21776" y="1969"/>
                    <a:pt x="21200" y="2926"/>
                    <a:pt x="20693" y="2926"/>
                  </a:cubicBezTo>
                  <a:cubicBezTo>
                    <a:pt x="20601" y="2926"/>
                    <a:pt x="20511" y="2895"/>
                    <a:pt x="20425" y="2820"/>
                  </a:cubicBezTo>
                  <a:cubicBezTo>
                    <a:pt x="20356" y="2752"/>
                    <a:pt x="20288" y="2661"/>
                    <a:pt x="20219" y="2569"/>
                  </a:cubicBezTo>
                  <a:cubicBezTo>
                    <a:pt x="20134" y="2490"/>
                    <a:pt x="20035" y="2455"/>
                    <a:pt x="19933" y="2455"/>
                  </a:cubicBezTo>
                  <a:cubicBezTo>
                    <a:pt x="19624" y="2455"/>
                    <a:pt x="19278" y="2763"/>
                    <a:pt x="19124" y="3072"/>
                  </a:cubicBezTo>
                  <a:cubicBezTo>
                    <a:pt x="18918" y="3482"/>
                    <a:pt x="18758" y="4030"/>
                    <a:pt x="18325" y="4190"/>
                  </a:cubicBezTo>
                  <a:cubicBezTo>
                    <a:pt x="18233" y="4223"/>
                    <a:pt x="18137" y="4236"/>
                    <a:pt x="18038" y="4236"/>
                  </a:cubicBezTo>
                  <a:cubicBezTo>
                    <a:pt x="17577" y="4236"/>
                    <a:pt x="17054" y="3945"/>
                    <a:pt x="16652" y="3945"/>
                  </a:cubicBezTo>
                  <a:cubicBezTo>
                    <a:pt x="16473" y="3945"/>
                    <a:pt x="16318" y="4002"/>
                    <a:pt x="16202" y="4167"/>
                  </a:cubicBezTo>
                  <a:cubicBezTo>
                    <a:pt x="16065" y="4350"/>
                    <a:pt x="16065" y="4578"/>
                    <a:pt x="15997" y="4783"/>
                  </a:cubicBezTo>
                  <a:cubicBezTo>
                    <a:pt x="15791" y="5423"/>
                    <a:pt x="15015" y="5605"/>
                    <a:pt x="14353" y="5719"/>
                  </a:cubicBezTo>
                  <a:cubicBezTo>
                    <a:pt x="14473" y="6130"/>
                    <a:pt x="14901" y="6336"/>
                    <a:pt x="15339" y="6336"/>
                  </a:cubicBezTo>
                  <a:cubicBezTo>
                    <a:pt x="15484" y="6336"/>
                    <a:pt x="15631" y="6313"/>
                    <a:pt x="15768" y="6267"/>
                  </a:cubicBezTo>
                  <a:cubicBezTo>
                    <a:pt x="16293" y="6107"/>
                    <a:pt x="16727" y="5696"/>
                    <a:pt x="17229" y="5423"/>
                  </a:cubicBezTo>
                  <a:cubicBezTo>
                    <a:pt x="17506" y="5271"/>
                    <a:pt x="17832" y="5169"/>
                    <a:pt x="18138" y="5169"/>
                  </a:cubicBezTo>
                  <a:cubicBezTo>
                    <a:pt x="18386" y="5169"/>
                    <a:pt x="18620" y="5236"/>
                    <a:pt x="18804" y="5400"/>
                  </a:cubicBezTo>
                  <a:cubicBezTo>
                    <a:pt x="19101" y="5674"/>
                    <a:pt x="19192" y="6062"/>
                    <a:pt x="19238" y="6450"/>
                  </a:cubicBezTo>
                  <a:cubicBezTo>
                    <a:pt x="19991" y="11311"/>
                    <a:pt x="19146" y="16356"/>
                    <a:pt x="17298" y="20898"/>
                  </a:cubicBezTo>
                  <a:cubicBezTo>
                    <a:pt x="16750" y="22290"/>
                    <a:pt x="16088" y="23614"/>
                    <a:pt x="15380" y="24915"/>
                  </a:cubicBezTo>
                  <a:cubicBezTo>
                    <a:pt x="16430" y="21925"/>
                    <a:pt x="16955" y="18753"/>
                    <a:pt x="16932" y="15603"/>
                  </a:cubicBezTo>
                  <a:cubicBezTo>
                    <a:pt x="16932" y="13480"/>
                    <a:pt x="16613" y="11220"/>
                    <a:pt x="15152" y="9668"/>
                  </a:cubicBezTo>
                  <a:cubicBezTo>
                    <a:pt x="14855" y="9349"/>
                    <a:pt x="14490" y="9052"/>
                    <a:pt x="14056" y="8960"/>
                  </a:cubicBezTo>
                  <a:cubicBezTo>
                    <a:pt x="13940" y="8931"/>
                    <a:pt x="13823" y="8918"/>
                    <a:pt x="13707" y="8918"/>
                  </a:cubicBezTo>
                  <a:cubicBezTo>
                    <a:pt x="12825" y="8918"/>
                    <a:pt x="12001" y="9716"/>
                    <a:pt x="11820" y="10604"/>
                  </a:cubicBezTo>
                  <a:cubicBezTo>
                    <a:pt x="11614" y="11608"/>
                    <a:pt x="12025" y="12658"/>
                    <a:pt x="12596" y="13526"/>
                  </a:cubicBezTo>
                  <a:cubicBezTo>
                    <a:pt x="13166" y="14393"/>
                    <a:pt x="13897" y="15146"/>
                    <a:pt x="14422" y="16013"/>
                  </a:cubicBezTo>
                  <a:cubicBezTo>
                    <a:pt x="15449" y="17725"/>
                    <a:pt x="15677" y="19802"/>
                    <a:pt x="15449" y="21765"/>
                  </a:cubicBezTo>
                  <a:cubicBezTo>
                    <a:pt x="15221" y="23637"/>
                    <a:pt x="14627" y="25417"/>
                    <a:pt x="14034" y="27198"/>
                  </a:cubicBezTo>
                  <a:cubicBezTo>
                    <a:pt x="12664" y="29343"/>
                    <a:pt x="11089" y="31398"/>
                    <a:pt x="9446" y="33338"/>
                  </a:cubicBezTo>
                  <a:cubicBezTo>
                    <a:pt x="8829" y="34068"/>
                    <a:pt x="8190" y="34776"/>
                    <a:pt x="7551" y="35461"/>
                  </a:cubicBezTo>
                  <a:cubicBezTo>
                    <a:pt x="8213" y="34091"/>
                    <a:pt x="8601" y="32607"/>
                    <a:pt x="8966" y="31147"/>
                  </a:cubicBezTo>
                  <a:cubicBezTo>
                    <a:pt x="9811" y="27746"/>
                    <a:pt x="10678" y="24322"/>
                    <a:pt x="10838" y="20807"/>
                  </a:cubicBezTo>
                  <a:cubicBezTo>
                    <a:pt x="10907" y="19437"/>
                    <a:pt x="10838" y="17954"/>
                    <a:pt x="9994" y="16881"/>
                  </a:cubicBezTo>
                  <a:cubicBezTo>
                    <a:pt x="9879" y="16744"/>
                    <a:pt x="9742" y="16607"/>
                    <a:pt x="9583" y="16561"/>
                  </a:cubicBezTo>
                  <a:cubicBezTo>
                    <a:pt x="9538" y="16550"/>
                    <a:pt x="9494" y="16545"/>
                    <a:pt x="9450" y="16545"/>
                  </a:cubicBezTo>
                  <a:cubicBezTo>
                    <a:pt x="9228" y="16545"/>
                    <a:pt x="9024" y="16679"/>
                    <a:pt x="8852" y="16812"/>
                  </a:cubicBezTo>
                  <a:cubicBezTo>
                    <a:pt x="8031" y="17520"/>
                    <a:pt x="7483" y="18501"/>
                    <a:pt x="7118" y="19506"/>
                  </a:cubicBezTo>
                  <a:cubicBezTo>
                    <a:pt x="6113" y="22176"/>
                    <a:pt x="6159" y="25098"/>
                    <a:pt x="6433" y="27928"/>
                  </a:cubicBezTo>
                  <a:cubicBezTo>
                    <a:pt x="6684" y="30667"/>
                    <a:pt x="7095" y="33384"/>
                    <a:pt x="6912" y="36100"/>
                  </a:cubicBezTo>
                  <a:cubicBezTo>
                    <a:pt x="4972" y="38086"/>
                    <a:pt x="2804" y="39866"/>
                    <a:pt x="338" y="41144"/>
                  </a:cubicBezTo>
                  <a:cubicBezTo>
                    <a:pt x="315" y="41138"/>
                    <a:pt x="293" y="41135"/>
                    <a:pt x="273" y="41135"/>
                  </a:cubicBezTo>
                  <a:cubicBezTo>
                    <a:pt x="1" y="41135"/>
                    <a:pt x="41" y="41677"/>
                    <a:pt x="338" y="41783"/>
                  </a:cubicBezTo>
                  <a:cubicBezTo>
                    <a:pt x="402" y="41806"/>
                    <a:pt x="467" y="41816"/>
                    <a:pt x="532" y="41816"/>
                  </a:cubicBezTo>
                  <a:cubicBezTo>
                    <a:pt x="792" y="41816"/>
                    <a:pt x="1055" y="41655"/>
                    <a:pt x="1274" y="41509"/>
                  </a:cubicBezTo>
                  <a:cubicBezTo>
                    <a:pt x="3488" y="40026"/>
                    <a:pt x="5543" y="38337"/>
                    <a:pt x="7460" y="36465"/>
                  </a:cubicBezTo>
                  <a:cubicBezTo>
                    <a:pt x="7648" y="36470"/>
                    <a:pt x="7836" y="36472"/>
                    <a:pt x="8024" y="36472"/>
                  </a:cubicBezTo>
                  <a:cubicBezTo>
                    <a:pt x="12339" y="36472"/>
                    <a:pt x="16707" y="35223"/>
                    <a:pt x="20425" y="32927"/>
                  </a:cubicBezTo>
                  <a:cubicBezTo>
                    <a:pt x="21771" y="32082"/>
                    <a:pt x="23141" y="31010"/>
                    <a:pt x="23552" y="29480"/>
                  </a:cubicBezTo>
                  <a:cubicBezTo>
                    <a:pt x="23643" y="29184"/>
                    <a:pt x="23689" y="28841"/>
                    <a:pt x="23575" y="28545"/>
                  </a:cubicBezTo>
                  <a:cubicBezTo>
                    <a:pt x="23415" y="28111"/>
                    <a:pt x="22913" y="27837"/>
                    <a:pt x="22456" y="27814"/>
                  </a:cubicBezTo>
                  <a:cubicBezTo>
                    <a:pt x="22429" y="27813"/>
                    <a:pt x="22402" y="27812"/>
                    <a:pt x="22374" y="27812"/>
                  </a:cubicBezTo>
                  <a:cubicBezTo>
                    <a:pt x="21925" y="27812"/>
                    <a:pt x="21496" y="27986"/>
                    <a:pt x="21087" y="28179"/>
                  </a:cubicBezTo>
                  <a:cubicBezTo>
                    <a:pt x="19420" y="28955"/>
                    <a:pt x="18028" y="30211"/>
                    <a:pt x="16522" y="31261"/>
                  </a:cubicBezTo>
                  <a:cubicBezTo>
                    <a:pt x="14102" y="32950"/>
                    <a:pt x="11386" y="34160"/>
                    <a:pt x="8647" y="35278"/>
                  </a:cubicBezTo>
                  <a:cubicBezTo>
                    <a:pt x="10770" y="33041"/>
                    <a:pt x="12687" y="30599"/>
                    <a:pt x="14330" y="27997"/>
                  </a:cubicBezTo>
                  <a:cubicBezTo>
                    <a:pt x="14516" y="28096"/>
                    <a:pt x="14742" y="28134"/>
                    <a:pt x="14979" y="28134"/>
                  </a:cubicBezTo>
                  <a:cubicBezTo>
                    <a:pt x="15179" y="28134"/>
                    <a:pt x="15387" y="28107"/>
                    <a:pt x="15586" y="28065"/>
                  </a:cubicBezTo>
                  <a:cubicBezTo>
                    <a:pt x="18553" y="27563"/>
                    <a:pt x="21178" y="25874"/>
                    <a:pt x="23392" y="23843"/>
                  </a:cubicBezTo>
                  <a:cubicBezTo>
                    <a:pt x="25218" y="22176"/>
                    <a:pt x="26861" y="20168"/>
                    <a:pt x="27455" y="17771"/>
                  </a:cubicBezTo>
                  <a:cubicBezTo>
                    <a:pt x="27592" y="17109"/>
                    <a:pt x="27660" y="16333"/>
                    <a:pt x="27227" y="15808"/>
                  </a:cubicBezTo>
                  <a:cubicBezTo>
                    <a:pt x="26936" y="15457"/>
                    <a:pt x="26498" y="15299"/>
                    <a:pt x="26042" y="15299"/>
                  </a:cubicBezTo>
                  <a:cubicBezTo>
                    <a:pt x="25638" y="15299"/>
                    <a:pt x="25219" y="15423"/>
                    <a:pt x="24876" y="15648"/>
                  </a:cubicBezTo>
                  <a:cubicBezTo>
                    <a:pt x="24168" y="16128"/>
                    <a:pt x="23734" y="16927"/>
                    <a:pt x="23323" y="17680"/>
                  </a:cubicBezTo>
                  <a:cubicBezTo>
                    <a:pt x="22022" y="20099"/>
                    <a:pt x="20607" y="22519"/>
                    <a:pt x="18599" y="24390"/>
                  </a:cubicBezTo>
                  <a:cubicBezTo>
                    <a:pt x="17480" y="25417"/>
                    <a:pt x="16202" y="26285"/>
                    <a:pt x="14878" y="27084"/>
                  </a:cubicBezTo>
                  <a:cubicBezTo>
                    <a:pt x="16864" y="23706"/>
                    <a:pt x="18393" y="20099"/>
                    <a:pt x="19375" y="16310"/>
                  </a:cubicBezTo>
                  <a:cubicBezTo>
                    <a:pt x="19420" y="16105"/>
                    <a:pt x="19489" y="15922"/>
                    <a:pt x="19534" y="15717"/>
                  </a:cubicBezTo>
                  <a:cubicBezTo>
                    <a:pt x="21292" y="13731"/>
                    <a:pt x="23232" y="11791"/>
                    <a:pt x="25286" y="10033"/>
                  </a:cubicBezTo>
                  <a:cubicBezTo>
                    <a:pt x="27592" y="8070"/>
                    <a:pt x="30125" y="6199"/>
                    <a:pt x="31563" y="3551"/>
                  </a:cubicBezTo>
                  <a:cubicBezTo>
                    <a:pt x="32088" y="2592"/>
                    <a:pt x="32408" y="1291"/>
                    <a:pt x="31655" y="515"/>
                  </a:cubicBezTo>
                  <a:cubicBezTo>
                    <a:pt x="31310" y="146"/>
                    <a:pt x="30822" y="1"/>
                    <a:pt x="303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1" name="Google Shape;1111;p48"/>
          <p:cNvSpPr txBox="1">
            <a:spLocks noGrp="1"/>
          </p:cNvSpPr>
          <p:nvPr>
            <p:ph type="title"/>
          </p:nvPr>
        </p:nvSpPr>
        <p:spPr>
          <a:xfrm>
            <a:off x="628637" y="430457"/>
            <a:ext cx="3875100" cy="572700"/>
          </a:xfrm>
          <a:prstGeom prst="rect">
            <a:avLst/>
          </a:prstGeom>
        </p:spPr>
        <p:txBody>
          <a:bodyPr spcFirstLastPara="1" wrap="square" lIns="91425" tIns="91425" rIns="91425" bIns="91425" anchor="t" anchorCtr="0">
            <a:noAutofit/>
          </a:bodyPr>
          <a:lstStyle/>
          <a:p>
            <a:pPr lvl="0" algn="ctr"/>
            <a:r>
              <a:rPr lang="en-US" dirty="0"/>
              <a:t>DEFINITION</a:t>
            </a:r>
          </a:p>
        </p:txBody>
      </p:sp>
      <p:cxnSp>
        <p:nvCxnSpPr>
          <p:cNvPr id="1113" name="Google Shape;1113;p48"/>
          <p:cNvCxnSpPr/>
          <p:nvPr/>
        </p:nvCxnSpPr>
        <p:spPr>
          <a:xfrm>
            <a:off x="845837" y="975830"/>
            <a:ext cx="3657900" cy="0"/>
          </a:xfrm>
          <a:prstGeom prst="straightConnector1">
            <a:avLst/>
          </a:prstGeom>
          <a:noFill/>
          <a:ln w="9525" cap="flat" cmpd="sng">
            <a:solidFill>
              <a:schemeClr val="dk1"/>
            </a:solidFill>
            <a:prstDash val="solid"/>
            <a:round/>
            <a:headEnd type="none" w="med" len="med"/>
            <a:tailEnd type="none" w="med" len="med"/>
          </a:ln>
        </p:spPr>
      </p:cxnSp>
      <p:sp>
        <p:nvSpPr>
          <p:cNvPr id="1114" name="Google Shape;1114;p48"/>
          <p:cNvSpPr/>
          <p:nvPr/>
        </p:nvSpPr>
        <p:spPr>
          <a:xfrm flipH="1">
            <a:off x="4938326" y="3151017"/>
            <a:ext cx="216407" cy="212808"/>
          </a:xfrm>
          <a:custGeom>
            <a:avLst/>
            <a:gdLst/>
            <a:ahLst/>
            <a:cxnLst/>
            <a:rect l="l" t="t" r="r" b="b"/>
            <a:pathLst>
              <a:path w="7396" h="7273" extrusionOk="0">
                <a:moveTo>
                  <a:pt x="4178" y="219"/>
                </a:moveTo>
                <a:cubicBezTo>
                  <a:pt x="4611" y="219"/>
                  <a:pt x="5091" y="288"/>
                  <a:pt x="5524" y="516"/>
                </a:cubicBezTo>
                <a:cubicBezTo>
                  <a:pt x="5981" y="767"/>
                  <a:pt x="6346" y="1155"/>
                  <a:pt x="6597" y="1566"/>
                </a:cubicBezTo>
                <a:cubicBezTo>
                  <a:pt x="4634" y="2844"/>
                  <a:pt x="2580" y="4054"/>
                  <a:pt x="548" y="5195"/>
                </a:cubicBezTo>
                <a:cubicBezTo>
                  <a:pt x="525" y="5150"/>
                  <a:pt x="503" y="5104"/>
                  <a:pt x="503" y="5058"/>
                </a:cubicBezTo>
                <a:cubicBezTo>
                  <a:pt x="229" y="4077"/>
                  <a:pt x="297" y="3095"/>
                  <a:pt x="411" y="2433"/>
                </a:cubicBezTo>
                <a:cubicBezTo>
                  <a:pt x="571" y="1589"/>
                  <a:pt x="1393" y="1041"/>
                  <a:pt x="2078" y="721"/>
                </a:cubicBezTo>
                <a:cubicBezTo>
                  <a:pt x="2557" y="493"/>
                  <a:pt x="3356" y="219"/>
                  <a:pt x="4178" y="219"/>
                </a:cubicBezTo>
                <a:close/>
                <a:moveTo>
                  <a:pt x="6688" y="1749"/>
                </a:moveTo>
                <a:cubicBezTo>
                  <a:pt x="6985" y="2319"/>
                  <a:pt x="7122" y="2958"/>
                  <a:pt x="7145" y="3506"/>
                </a:cubicBezTo>
                <a:cubicBezTo>
                  <a:pt x="7190" y="4077"/>
                  <a:pt x="7099" y="4602"/>
                  <a:pt x="6917" y="5035"/>
                </a:cubicBezTo>
                <a:cubicBezTo>
                  <a:pt x="6643" y="5675"/>
                  <a:pt x="6095" y="6222"/>
                  <a:pt x="5387" y="6565"/>
                </a:cubicBezTo>
                <a:cubicBezTo>
                  <a:pt x="4794" y="6861"/>
                  <a:pt x="4063" y="7021"/>
                  <a:pt x="3242" y="7044"/>
                </a:cubicBezTo>
                <a:cubicBezTo>
                  <a:pt x="3181" y="7046"/>
                  <a:pt x="3121" y="7047"/>
                  <a:pt x="3063" y="7047"/>
                </a:cubicBezTo>
                <a:cubicBezTo>
                  <a:pt x="2425" y="7047"/>
                  <a:pt x="1952" y="6932"/>
                  <a:pt x="1575" y="6702"/>
                </a:cubicBezTo>
                <a:cubicBezTo>
                  <a:pt x="1165" y="6451"/>
                  <a:pt x="845" y="5994"/>
                  <a:pt x="617" y="5401"/>
                </a:cubicBezTo>
                <a:cubicBezTo>
                  <a:pt x="2671" y="4259"/>
                  <a:pt x="4725" y="3027"/>
                  <a:pt x="6688" y="1749"/>
                </a:cubicBezTo>
                <a:close/>
                <a:moveTo>
                  <a:pt x="4191" y="0"/>
                </a:moveTo>
                <a:cubicBezTo>
                  <a:pt x="3323" y="0"/>
                  <a:pt x="2502" y="303"/>
                  <a:pt x="1986" y="539"/>
                </a:cubicBezTo>
                <a:cubicBezTo>
                  <a:pt x="1256" y="881"/>
                  <a:pt x="389" y="1475"/>
                  <a:pt x="206" y="2388"/>
                </a:cubicBezTo>
                <a:cubicBezTo>
                  <a:pt x="92" y="3072"/>
                  <a:pt x="0" y="4100"/>
                  <a:pt x="297" y="5104"/>
                </a:cubicBezTo>
                <a:cubicBezTo>
                  <a:pt x="320" y="5195"/>
                  <a:pt x="343" y="5264"/>
                  <a:pt x="366" y="5332"/>
                </a:cubicBezTo>
                <a:cubicBezTo>
                  <a:pt x="343" y="5355"/>
                  <a:pt x="343" y="5401"/>
                  <a:pt x="366" y="5423"/>
                </a:cubicBezTo>
                <a:cubicBezTo>
                  <a:pt x="389" y="5423"/>
                  <a:pt x="389" y="5446"/>
                  <a:pt x="411" y="5446"/>
                </a:cubicBezTo>
                <a:cubicBezTo>
                  <a:pt x="640" y="6108"/>
                  <a:pt x="1005" y="6588"/>
                  <a:pt x="1461" y="6884"/>
                </a:cubicBezTo>
                <a:cubicBezTo>
                  <a:pt x="1872" y="7135"/>
                  <a:pt x="2397" y="7272"/>
                  <a:pt x="3082" y="7272"/>
                </a:cubicBezTo>
                <a:lnTo>
                  <a:pt x="3242" y="7272"/>
                </a:lnTo>
                <a:cubicBezTo>
                  <a:pt x="4109" y="7250"/>
                  <a:pt x="4862" y="7067"/>
                  <a:pt x="5479" y="6747"/>
                </a:cubicBezTo>
                <a:cubicBezTo>
                  <a:pt x="6232" y="6382"/>
                  <a:pt x="6802" y="5812"/>
                  <a:pt x="7099" y="5127"/>
                </a:cubicBezTo>
                <a:cubicBezTo>
                  <a:pt x="7305" y="4670"/>
                  <a:pt x="7396" y="4122"/>
                  <a:pt x="7373" y="3483"/>
                </a:cubicBezTo>
                <a:cubicBezTo>
                  <a:pt x="7350" y="2890"/>
                  <a:pt x="7190" y="2205"/>
                  <a:pt x="6848" y="1612"/>
                </a:cubicBezTo>
                <a:cubicBezTo>
                  <a:pt x="6848" y="1589"/>
                  <a:pt x="6848" y="1566"/>
                  <a:pt x="6848" y="1543"/>
                </a:cubicBezTo>
                <a:cubicBezTo>
                  <a:pt x="6825" y="1520"/>
                  <a:pt x="6825" y="1520"/>
                  <a:pt x="6802" y="1498"/>
                </a:cubicBezTo>
                <a:cubicBezTo>
                  <a:pt x="6529" y="1041"/>
                  <a:pt x="6141" y="607"/>
                  <a:pt x="5616" y="333"/>
                </a:cubicBezTo>
                <a:cubicBezTo>
                  <a:pt x="5155" y="91"/>
                  <a:pt x="4666" y="0"/>
                  <a:pt x="4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5" name="Google Shape;1115;p48"/>
          <p:cNvGrpSpPr/>
          <p:nvPr/>
        </p:nvGrpSpPr>
        <p:grpSpPr>
          <a:xfrm>
            <a:off x="6735273" y="2874331"/>
            <a:ext cx="1986024" cy="2085549"/>
            <a:chOff x="4647769" y="1030468"/>
            <a:chExt cx="3233772" cy="3213609"/>
          </a:xfrm>
        </p:grpSpPr>
        <p:grpSp>
          <p:nvGrpSpPr>
            <p:cNvPr id="1116" name="Google Shape;1116;p48"/>
            <p:cNvGrpSpPr/>
            <p:nvPr/>
          </p:nvGrpSpPr>
          <p:grpSpPr>
            <a:xfrm rot="-5044606" flipH="1">
              <a:off x="5159683" y="2590286"/>
              <a:ext cx="413284" cy="807840"/>
              <a:chOff x="2887743" y="2397645"/>
              <a:chExt cx="413267" cy="807808"/>
            </a:xfrm>
          </p:grpSpPr>
          <p:sp>
            <p:nvSpPr>
              <p:cNvPr id="1117" name="Google Shape;1117;p48"/>
              <p:cNvSpPr/>
              <p:nvPr/>
            </p:nvSpPr>
            <p:spPr>
              <a:xfrm flipH="1">
                <a:off x="2887743" y="2397645"/>
                <a:ext cx="413267" cy="383206"/>
              </a:xfrm>
              <a:custGeom>
                <a:avLst/>
                <a:gdLst/>
                <a:ahLst/>
                <a:cxnLst/>
                <a:rect l="l" t="t" r="r" b="b"/>
                <a:pathLst>
                  <a:path w="20635" h="19134" extrusionOk="0">
                    <a:moveTo>
                      <a:pt x="1659" y="0"/>
                    </a:moveTo>
                    <a:cubicBezTo>
                      <a:pt x="1240" y="0"/>
                      <a:pt x="840" y="128"/>
                      <a:pt x="571" y="436"/>
                    </a:cubicBezTo>
                    <a:cubicBezTo>
                      <a:pt x="365" y="664"/>
                      <a:pt x="274" y="961"/>
                      <a:pt x="206" y="1258"/>
                    </a:cubicBezTo>
                    <a:cubicBezTo>
                      <a:pt x="0" y="2285"/>
                      <a:pt x="297" y="3449"/>
                      <a:pt x="1096" y="4156"/>
                    </a:cubicBezTo>
                    <a:cubicBezTo>
                      <a:pt x="1554" y="4574"/>
                      <a:pt x="2187" y="4809"/>
                      <a:pt x="2808" y="4809"/>
                    </a:cubicBezTo>
                    <a:cubicBezTo>
                      <a:pt x="3238" y="4809"/>
                      <a:pt x="3662" y="4696"/>
                      <a:pt x="4017" y="4453"/>
                    </a:cubicBezTo>
                    <a:cubicBezTo>
                      <a:pt x="4428" y="4179"/>
                      <a:pt x="4656" y="3609"/>
                      <a:pt x="4679" y="3084"/>
                    </a:cubicBezTo>
                    <a:cubicBezTo>
                      <a:pt x="4702" y="2559"/>
                      <a:pt x="4520" y="2034"/>
                      <a:pt x="4223" y="1600"/>
                    </a:cubicBezTo>
                    <a:cubicBezTo>
                      <a:pt x="3858" y="984"/>
                      <a:pt x="3287" y="504"/>
                      <a:pt x="2625" y="208"/>
                    </a:cubicBezTo>
                    <a:cubicBezTo>
                      <a:pt x="2325" y="78"/>
                      <a:pt x="1986" y="0"/>
                      <a:pt x="1659" y="0"/>
                    </a:cubicBezTo>
                    <a:close/>
                    <a:moveTo>
                      <a:pt x="11251" y="3859"/>
                    </a:moveTo>
                    <a:cubicBezTo>
                      <a:pt x="10960" y="3859"/>
                      <a:pt x="10669" y="3920"/>
                      <a:pt x="10408" y="4042"/>
                    </a:cubicBezTo>
                    <a:cubicBezTo>
                      <a:pt x="9632" y="4407"/>
                      <a:pt x="9107" y="5206"/>
                      <a:pt x="8948" y="6051"/>
                    </a:cubicBezTo>
                    <a:cubicBezTo>
                      <a:pt x="8856" y="6576"/>
                      <a:pt x="8856" y="7147"/>
                      <a:pt x="9062" y="7626"/>
                    </a:cubicBezTo>
                    <a:cubicBezTo>
                      <a:pt x="9267" y="8128"/>
                      <a:pt x="9655" y="8562"/>
                      <a:pt x="10180" y="8721"/>
                    </a:cubicBezTo>
                    <a:cubicBezTo>
                      <a:pt x="10250" y="8730"/>
                      <a:pt x="10321" y="8734"/>
                      <a:pt x="10394" y="8734"/>
                    </a:cubicBezTo>
                    <a:cubicBezTo>
                      <a:pt x="11111" y="8734"/>
                      <a:pt x="11963" y="8332"/>
                      <a:pt x="12440" y="7649"/>
                    </a:cubicBezTo>
                    <a:cubicBezTo>
                      <a:pt x="12691" y="7283"/>
                      <a:pt x="12851" y="6850"/>
                      <a:pt x="12942" y="6416"/>
                    </a:cubicBezTo>
                    <a:cubicBezTo>
                      <a:pt x="13056" y="5800"/>
                      <a:pt x="13079" y="5115"/>
                      <a:pt x="12714" y="4567"/>
                    </a:cubicBezTo>
                    <a:cubicBezTo>
                      <a:pt x="12395" y="4097"/>
                      <a:pt x="11825" y="3859"/>
                      <a:pt x="11251" y="3859"/>
                    </a:cubicBezTo>
                    <a:close/>
                    <a:moveTo>
                      <a:pt x="18751" y="14467"/>
                    </a:moveTo>
                    <a:cubicBezTo>
                      <a:pt x="18305" y="14467"/>
                      <a:pt x="17855" y="14617"/>
                      <a:pt x="17507" y="14884"/>
                    </a:cubicBezTo>
                    <a:cubicBezTo>
                      <a:pt x="16891" y="15318"/>
                      <a:pt x="16526" y="16094"/>
                      <a:pt x="16503" y="16847"/>
                    </a:cubicBezTo>
                    <a:cubicBezTo>
                      <a:pt x="16503" y="17281"/>
                      <a:pt x="16594" y="17715"/>
                      <a:pt x="16822" y="18057"/>
                    </a:cubicBezTo>
                    <a:cubicBezTo>
                      <a:pt x="17051" y="18399"/>
                      <a:pt x="17439" y="18673"/>
                      <a:pt x="17850" y="18673"/>
                    </a:cubicBezTo>
                    <a:cubicBezTo>
                      <a:pt x="17907" y="18676"/>
                      <a:pt x="17966" y="18677"/>
                      <a:pt x="18028" y="18677"/>
                    </a:cubicBezTo>
                    <a:cubicBezTo>
                      <a:pt x="18531" y="18677"/>
                      <a:pt x="19164" y="18583"/>
                      <a:pt x="19653" y="18217"/>
                    </a:cubicBezTo>
                    <a:cubicBezTo>
                      <a:pt x="20223" y="17806"/>
                      <a:pt x="20611" y="17144"/>
                      <a:pt x="20611" y="16436"/>
                    </a:cubicBezTo>
                    <a:cubicBezTo>
                      <a:pt x="20634" y="15752"/>
                      <a:pt x="20269" y="15044"/>
                      <a:pt x="19653" y="14702"/>
                    </a:cubicBezTo>
                    <a:cubicBezTo>
                      <a:pt x="19379" y="14541"/>
                      <a:pt x="19066" y="14467"/>
                      <a:pt x="18751" y="14467"/>
                    </a:cubicBezTo>
                    <a:close/>
                    <a:moveTo>
                      <a:pt x="3642" y="15501"/>
                    </a:moveTo>
                    <a:cubicBezTo>
                      <a:pt x="3206" y="15501"/>
                      <a:pt x="2770" y="15592"/>
                      <a:pt x="2374" y="15774"/>
                    </a:cubicBezTo>
                    <a:cubicBezTo>
                      <a:pt x="1895" y="15980"/>
                      <a:pt x="1438" y="16322"/>
                      <a:pt x="1278" y="16824"/>
                    </a:cubicBezTo>
                    <a:cubicBezTo>
                      <a:pt x="1119" y="17281"/>
                      <a:pt x="1256" y="17829"/>
                      <a:pt x="1529" y="18217"/>
                    </a:cubicBezTo>
                    <a:cubicBezTo>
                      <a:pt x="1826" y="18605"/>
                      <a:pt x="2283" y="18856"/>
                      <a:pt x="2739" y="19016"/>
                    </a:cubicBezTo>
                    <a:cubicBezTo>
                      <a:pt x="3018" y="19094"/>
                      <a:pt x="3308" y="19133"/>
                      <a:pt x="3599" y="19133"/>
                    </a:cubicBezTo>
                    <a:cubicBezTo>
                      <a:pt x="4401" y="19133"/>
                      <a:pt x="5205" y="18838"/>
                      <a:pt x="5775" y="18285"/>
                    </a:cubicBezTo>
                    <a:cubicBezTo>
                      <a:pt x="6117" y="17966"/>
                      <a:pt x="6186" y="17167"/>
                      <a:pt x="5866" y="16596"/>
                    </a:cubicBezTo>
                    <a:cubicBezTo>
                      <a:pt x="5547" y="16026"/>
                      <a:pt x="4930" y="15683"/>
                      <a:pt x="4291" y="15569"/>
                    </a:cubicBezTo>
                    <a:cubicBezTo>
                      <a:pt x="4078" y="15523"/>
                      <a:pt x="3860" y="15501"/>
                      <a:pt x="3642" y="155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8"/>
              <p:cNvSpPr/>
              <p:nvPr/>
            </p:nvSpPr>
            <p:spPr>
              <a:xfrm flipH="1">
                <a:off x="2901003" y="2405215"/>
                <a:ext cx="384929" cy="800239"/>
              </a:xfrm>
              <a:custGeom>
                <a:avLst/>
                <a:gdLst/>
                <a:ahLst/>
                <a:cxnLst/>
                <a:rect l="l" t="t" r="r" b="b"/>
                <a:pathLst>
                  <a:path w="19220" h="39957" extrusionOk="0">
                    <a:moveTo>
                      <a:pt x="123" y="1"/>
                    </a:moveTo>
                    <a:cubicBezTo>
                      <a:pt x="97" y="1"/>
                      <a:pt x="69" y="12"/>
                      <a:pt x="46" y="35"/>
                    </a:cubicBezTo>
                    <a:cubicBezTo>
                      <a:pt x="0" y="58"/>
                      <a:pt x="0" y="126"/>
                      <a:pt x="23" y="172"/>
                    </a:cubicBezTo>
                    <a:cubicBezTo>
                      <a:pt x="4520" y="5536"/>
                      <a:pt x="8354" y="11425"/>
                      <a:pt x="11459" y="17679"/>
                    </a:cubicBezTo>
                    <a:cubicBezTo>
                      <a:pt x="8393" y="17019"/>
                      <a:pt x="5262" y="16690"/>
                      <a:pt x="2121" y="16690"/>
                    </a:cubicBezTo>
                    <a:cubicBezTo>
                      <a:pt x="1566" y="16690"/>
                      <a:pt x="1012" y="16700"/>
                      <a:pt x="457" y="16720"/>
                    </a:cubicBezTo>
                    <a:cubicBezTo>
                      <a:pt x="411" y="16743"/>
                      <a:pt x="366" y="16789"/>
                      <a:pt x="366" y="16834"/>
                    </a:cubicBezTo>
                    <a:cubicBezTo>
                      <a:pt x="366" y="16880"/>
                      <a:pt x="388" y="16926"/>
                      <a:pt x="434" y="16949"/>
                    </a:cubicBezTo>
                    <a:lnTo>
                      <a:pt x="480" y="16949"/>
                    </a:lnTo>
                    <a:cubicBezTo>
                      <a:pt x="1097" y="16922"/>
                      <a:pt x="1715" y="16909"/>
                      <a:pt x="2332" y="16909"/>
                    </a:cubicBezTo>
                    <a:cubicBezTo>
                      <a:pt x="5434" y="16909"/>
                      <a:pt x="8527" y="17245"/>
                      <a:pt x="11573" y="17930"/>
                    </a:cubicBezTo>
                    <a:cubicBezTo>
                      <a:pt x="12531" y="19893"/>
                      <a:pt x="13444" y="21902"/>
                      <a:pt x="14266" y="23956"/>
                    </a:cubicBezTo>
                    <a:cubicBezTo>
                      <a:pt x="14266" y="23979"/>
                      <a:pt x="14266" y="24002"/>
                      <a:pt x="14289" y="24024"/>
                    </a:cubicBezTo>
                    <a:cubicBezTo>
                      <a:pt x="16343" y="29137"/>
                      <a:pt x="17941" y="34456"/>
                      <a:pt x="19014" y="39865"/>
                    </a:cubicBezTo>
                    <a:cubicBezTo>
                      <a:pt x="19014" y="39911"/>
                      <a:pt x="19037" y="39956"/>
                      <a:pt x="19082" y="39956"/>
                    </a:cubicBezTo>
                    <a:lnTo>
                      <a:pt x="19128" y="39956"/>
                    </a:lnTo>
                    <a:cubicBezTo>
                      <a:pt x="19196" y="39956"/>
                      <a:pt x="19219" y="39888"/>
                      <a:pt x="19219" y="39842"/>
                    </a:cubicBezTo>
                    <a:cubicBezTo>
                      <a:pt x="18146" y="34387"/>
                      <a:pt x="16549" y="29069"/>
                      <a:pt x="14472" y="23933"/>
                    </a:cubicBezTo>
                    <a:cubicBezTo>
                      <a:pt x="14791" y="22404"/>
                      <a:pt x="15522" y="20966"/>
                      <a:pt x="16229" y="19573"/>
                    </a:cubicBezTo>
                    <a:cubicBezTo>
                      <a:pt x="16412" y="19208"/>
                      <a:pt x="16594" y="18843"/>
                      <a:pt x="16777" y="18478"/>
                    </a:cubicBezTo>
                    <a:cubicBezTo>
                      <a:pt x="17051" y="17953"/>
                      <a:pt x="17302" y="17405"/>
                      <a:pt x="17530" y="16880"/>
                    </a:cubicBezTo>
                    <a:cubicBezTo>
                      <a:pt x="17918" y="16036"/>
                      <a:pt x="18306" y="15168"/>
                      <a:pt x="18763" y="14347"/>
                    </a:cubicBezTo>
                    <a:cubicBezTo>
                      <a:pt x="18786" y="14278"/>
                      <a:pt x="18763" y="14232"/>
                      <a:pt x="18717" y="14187"/>
                    </a:cubicBezTo>
                    <a:cubicBezTo>
                      <a:pt x="18705" y="14181"/>
                      <a:pt x="18691" y="14178"/>
                      <a:pt x="18677" y="14178"/>
                    </a:cubicBezTo>
                    <a:cubicBezTo>
                      <a:pt x="18638" y="14178"/>
                      <a:pt x="18597" y="14199"/>
                      <a:pt x="18580" y="14232"/>
                    </a:cubicBezTo>
                    <a:cubicBezTo>
                      <a:pt x="18124" y="15077"/>
                      <a:pt x="17736" y="15944"/>
                      <a:pt x="17348" y="16789"/>
                    </a:cubicBezTo>
                    <a:cubicBezTo>
                      <a:pt x="17097" y="17314"/>
                      <a:pt x="16845" y="17862"/>
                      <a:pt x="16594" y="18387"/>
                    </a:cubicBezTo>
                    <a:cubicBezTo>
                      <a:pt x="16412" y="18752"/>
                      <a:pt x="16229" y="19117"/>
                      <a:pt x="16047" y="19482"/>
                    </a:cubicBezTo>
                    <a:cubicBezTo>
                      <a:pt x="15362" y="20783"/>
                      <a:pt x="14677" y="22153"/>
                      <a:pt x="14335" y="23591"/>
                    </a:cubicBezTo>
                    <a:cubicBezTo>
                      <a:pt x="13536" y="21628"/>
                      <a:pt x="12691" y="19710"/>
                      <a:pt x="11755" y="17816"/>
                    </a:cubicBezTo>
                    <a:cubicBezTo>
                      <a:pt x="11755" y="17793"/>
                      <a:pt x="11733" y="17770"/>
                      <a:pt x="11733" y="17770"/>
                    </a:cubicBezTo>
                    <a:cubicBezTo>
                      <a:pt x="10820" y="15944"/>
                      <a:pt x="9861" y="14164"/>
                      <a:pt x="8857" y="12406"/>
                    </a:cubicBezTo>
                    <a:cubicBezTo>
                      <a:pt x="9199" y="9371"/>
                      <a:pt x="9952" y="6403"/>
                      <a:pt x="11048" y="3573"/>
                    </a:cubicBezTo>
                    <a:cubicBezTo>
                      <a:pt x="11071" y="3505"/>
                      <a:pt x="11048" y="3459"/>
                      <a:pt x="10979" y="3436"/>
                    </a:cubicBezTo>
                    <a:cubicBezTo>
                      <a:pt x="10967" y="3430"/>
                      <a:pt x="10953" y="3427"/>
                      <a:pt x="10939" y="3427"/>
                    </a:cubicBezTo>
                    <a:cubicBezTo>
                      <a:pt x="10900" y="3427"/>
                      <a:pt x="10859" y="3448"/>
                      <a:pt x="10842" y="3482"/>
                    </a:cubicBezTo>
                    <a:cubicBezTo>
                      <a:pt x="9770" y="6266"/>
                      <a:pt x="9039" y="9165"/>
                      <a:pt x="8674" y="12110"/>
                    </a:cubicBezTo>
                    <a:cubicBezTo>
                      <a:pt x="6186" y="7864"/>
                      <a:pt x="3356" y="3824"/>
                      <a:pt x="183" y="35"/>
                    </a:cubicBezTo>
                    <a:cubicBezTo>
                      <a:pt x="172" y="12"/>
                      <a:pt x="149" y="1"/>
                      <a:pt x="1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9" name="Google Shape;1119;p48"/>
            <p:cNvSpPr/>
            <p:nvPr/>
          </p:nvSpPr>
          <p:spPr>
            <a:xfrm flipH="1">
              <a:off x="4647769" y="1960528"/>
              <a:ext cx="832857" cy="844210"/>
            </a:xfrm>
            <a:custGeom>
              <a:avLst/>
              <a:gdLst/>
              <a:ahLst/>
              <a:cxnLst/>
              <a:rect l="l" t="t" r="r" b="b"/>
              <a:pathLst>
                <a:path w="28464" h="28852" extrusionOk="0">
                  <a:moveTo>
                    <a:pt x="13855" y="0"/>
                  </a:moveTo>
                  <a:cubicBezTo>
                    <a:pt x="13399" y="23"/>
                    <a:pt x="12965" y="274"/>
                    <a:pt x="12623" y="571"/>
                  </a:cubicBezTo>
                  <a:cubicBezTo>
                    <a:pt x="10774" y="2077"/>
                    <a:pt x="10021" y="4542"/>
                    <a:pt x="9770" y="6916"/>
                  </a:cubicBezTo>
                  <a:cubicBezTo>
                    <a:pt x="9427" y="10226"/>
                    <a:pt x="9861" y="13627"/>
                    <a:pt x="11025" y="16731"/>
                  </a:cubicBezTo>
                  <a:cubicBezTo>
                    <a:pt x="13559" y="14175"/>
                    <a:pt x="15271" y="10865"/>
                    <a:pt x="16115" y="7350"/>
                  </a:cubicBezTo>
                  <a:cubicBezTo>
                    <a:pt x="16617" y="5227"/>
                    <a:pt x="16777" y="2785"/>
                    <a:pt x="15476" y="1005"/>
                  </a:cubicBezTo>
                  <a:cubicBezTo>
                    <a:pt x="15088" y="480"/>
                    <a:pt x="14517" y="0"/>
                    <a:pt x="13855" y="0"/>
                  </a:cubicBezTo>
                  <a:close/>
                  <a:moveTo>
                    <a:pt x="25143" y="6897"/>
                  </a:moveTo>
                  <a:cubicBezTo>
                    <a:pt x="24326" y="6897"/>
                    <a:pt x="23500" y="7104"/>
                    <a:pt x="22712" y="7373"/>
                  </a:cubicBezTo>
                  <a:cubicBezTo>
                    <a:pt x="18032" y="8948"/>
                    <a:pt x="14015" y="12440"/>
                    <a:pt x="11801" y="16868"/>
                  </a:cubicBezTo>
                  <a:cubicBezTo>
                    <a:pt x="12549" y="16947"/>
                    <a:pt x="13303" y="16986"/>
                    <a:pt x="14057" y="16986"/>
                  </a:cubicBezTo>
                  <a:cubicBezTo>
                    <a:pt x="18777" y="16986"/>
                    <a:pt x="23497" y="15433"/>
                    <a:pt x="26843" y="12166"/>
                  </a:cubicBezTo>
                  <a:cubicBezTo>
                    <a:pt x="27688" y="11367"/>
                    <a:pt x="28464" y="10294"/>
                    <a:pt x="28304" y="9153"/>
                  </a:cubicBezTo>
                  <a:cubicBezTo>
                    <a:pt x="28167" y="8035"/>
                    <a:pt x="27117" y="7213"/>
                    <a:pt x="26021" y="6985"/>
                  </a:cubicBezTo>
                  <a:cubicBezTo>
                    <a:pt x="25731" y="6924"/>
                    <a:pt x="25438" y="6897"/>
                    <a:pt x="25143" y="6897"/>
                  </a:cubicBezTo>
                  <a:close/>
                  <a:moveTo>
                    <a:pt x="2116" y="10768"/>
                  </a:moveTo>
                  <a:cubicBezTo>
                    <a:pt x="1758" y="10768"/>
                    <a:pt x="1410" y="10842"/>
                    <a:pt x="1096" y="11025"/>
                  </a:cubicBezTo>
                  <a:cubicBezTo>
                    <a:pt x="320" y="11459"/>
                    <a:pt x="0" y="12463"/>
                    <a:pt x="160" y="13353"/>
                  </a:cubicBezTo>
                  <a:cubicBezTo>
                    <a:pt x="343" y="14220"/>
                    <a:pt x="936" y="14974"/>
                    <a:pt x="1644" y="15521"/>
                  </a:cubicBezTo>
                  <a:cubicBezTo>
                    <a:pt x="2831" y="16503"/>
                    <a:pt x="4337" y="17005"/>
                    <a:pt x="5867" y="17233"/>
                  </a:cubicBezTo>
                  <a:cubicBezTo>
                    <a:pt x="6698" y="17357"/>
                    <a:pt x="7530" y="17394"/>
                    <a:pt x="8366" y="17394"/>
                  </a:cubicBezTo>
                  <a:cubicBezTo>
                    <a:pt x="9066" y="17394"/>
                    <a:pt x="9769" y="17368"/>
                    <a:pt x="10477" y="17347"/>
                  </a:cubicBezTo>
                  <a:cubicBezTo>
                    <a:pt x="10591" y="16914"/>
                    <a:pt x="10317" y="16389"/>
                    <a:pt x="9998" y="15978"/>
                  </a:cubicBezTo>
                  <a:cubicBezTo>
                    <a:pt x="8446" y="13855"/>
                    <a:pt x="6277" y="12189"/>
                    <a:pt x="3835" y="11185"/>
                  </a:cubicBezTo>
                  <a:cubicBezTo>
                    <a:pt x="3299" y="10959"/>
                    <a:pt x="2694" y="10768"/>
                    <a:pt x="2116" y="10768"/>
                  </a:cubicBezTo>
                  <a:close/>
                  <a:moveTo>
                    <a:pt x="13447" y="17495"/>
                  </a:moveTo>
                  <a:cubicBezTo>
                    <a:pt x="12944" y="17495"/>
                    <a:pt x="12462" y="17572"/>
                    <a:pt x="12052" y="17804"/>
                  </a:cubicBezTo>
                  <a:cubicBezTo>
                    <a:pt x="13034" y="20657"/>
                    <a:pt x="14814" y="23259"/>
                    <a:pt x="17119" y="25199"/>
                  </a:cubicBezTo>
                  <a:cubicBezTo>
                    <a:pt x="18124" y="26021"/>
                    <a:pt x="19288" y="26774"/>
                    <a:pt x="20589" y="26820"/>
                  </a:cubicBezTo>
                  <a:cubicBezTo>
                    <a:pt x="20637" y="26822"/>
                    <a:pt x="20685" y="26824"/>
                    <a:pt x="20734" y="26824"/>
                  </a:cubicBezTo>
                  <a:cubicBezTo>
                    <a:pt x="21993" y="26824"/>
                    <a:pt x="23311" y="25974"/>
                    <a:pt x="23465" y="24743"/>
                  </a:cubicBezTo>
                  <a:cubicBezTo>
                    <a:pt x="23556" y="23990"/>
                    <a:pt x="23237" y="23259"/>
                    <a:pt x="22849" y="22597"/>
                  </a:cubicBezTo>
                  <a:cubicBezTo>
                    <a:pt x="21068" y="19744"/>
                    <a:pt x="17781" y="18078"/>
                    <a:pt x="14472" y="17576"/>
                  </a:cubicBezTo>
                  <a:cubicBezTo>
                    <a:pt x="14132" y="17530"/>
                    <a:pt x="13785" y="17495"/>
                    <a:pt x="13447" y="17495"/>
                  </a:cubicBezTo>
                  <a:close/>
                  <a:moveTo>
                    <a:pt x="11345" y="18169"/>
                  </a:moveTo>
                  <a:lnTo>
                    <a:pt x="11345" y="18169"/>
                  </a:lnTo>
                  <a:cubicBezTo>
                    <a:pt x="11162" y="18192"/>
                    <a:pt x="10979" y="18306"/>
                    <a:pt x="10797" y="18352"/>
                  </a:cubicBezTo>
                  <a:cubicBezTo>
                    <a:pt x="9724" y="19607"/>
                    <a:pt x="8720" y="20908"/>
                    <a:pt x="7944" y="22369"/>
                  </a:cubicBezTo>
                  <a:cubicBezTo>
                    <a:pt x="7190" y="23830"/>
                    <a:pt x="6711" y="25450"/>
                    <a:pt x="6802" y="27094"/>
                  </a:cubicBezTo>
                  <a:cubicBezTo>
                    <a:pt x="6848" y="27756"/>
                    <a:pt x="7031" y="28509"/>
                    <a:pt x="7647" y="28760"/>
                  </a:cubicBezTo>
                  <a:cubicBezTo>
                    <a:pt x="7785" y="28823"/>
                    <a:pt x="7926" y="28851"/>
                    <a:pt x="8067" y="28851"/>
                  </a:cubicBezTo>
                  <a:cubicBezTo>
                    <a:pt x="8691" y="28851"/>
                    <a:pt x="9310" y="28296"/>
                    <a:pt x="9701" y="27756"/>
                  </a:cubicBezTo>
                  <a:cubicBezTo>
                    <a:pt x="11687" y="25040"/>
                    <a:pt x="12303" y="21388"/>
                    <a:pt x="11345" y="1816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8"/>
            <p:cNvSpPr/>
            <p:nvPr/>
          </p:nvSpPr>
          <p:spPr>
            <a:xfrm flipH="1">
              <a:off x="4727905" y="2070718"/>
              <a:ext cx="978454" cy="980444"/>
            </a:xfrm>
            <a:custGeom>
              <a:avLst/>
              <a:gdLst/>
              <a:ahLst/>
              <a:cxnLst/>
              <a:rect l="l" t="t" r="r" b="b"/>
              <a:pathLst>
                <a:path w="33440" h="33508" extrusionOk="0">
                  <a:moveTo>
                    <a:pt x="33308" y="6451"/>
                  </a:moveTo>
                  <a:cubicBezTo>
                    <a:pt x="33292" y="6451"/>
                    <a:pt x="33275" y="6454"/>
                    <a:pt x="33257" y="6460"/>
                  </a:cubicBezTo>
                  <a:lnTo>
                    <a:pt x="19722" y="13125"/>
                  </a:lnTo>
                  <a:cubicBezTo>
                    <a:pt x="19676" y="13171"/>
                    <a:pt x="19630" y="13216"/>
                    <a:pt x="19653" y="13285"/>
                  </a:cubicBezTo>
                  <a:cubicBezTo>
                    <a:pt x="19686" y="13318"/>
                    <a:pt x="19720" y="13339"/>
                    <a:pt x="19762" y="13339"/>
                  </a:cubicBezTo>
                  <a:cubicBezTo>
                    <a:pt x="19778" y="13339"/>
                    <a:pt x="19794" y="13336"/>
                    <a:pt x="19813" y="13330"/>
                  </a:cubicBezTo>
                  <a:lnTo>
                    <a:pt x="33348" y="6643"/>
                  </a:lnTo>
                  <a:lnTo>
                    <a:pt x="33371" y="6643"/>
                  </a:lnTo>
                  <a:cubicBezTo>
                    <a:pt x="33417" y="6620"/>
                    <a:pt x="33440" y="6551"/>
                    <a:pt x="33417" y="6506"/>
                  </a:cubicBezTo>
                  <a:cubicBezTo>
                    <a:pt x="33383" y="6472"/>
                    <a:pt x="33350" y="6451"/>
                    <a:pt x="33308" y="6451"/>
                  </a:cubicBezTo>
                  <a:close/>
                  <a:moveTo>
                    <a:pt x="21616" y="0"/>
                  </a:moveTo>
                  <a:cubicBezTo>
                    <a:pt x="21570" y="0"/>
                    <a:pt x="21525" y="23"/>
                    <a:pt x="21502" y="92"/>
                  </a:cubicBezTo>
                  <a:cubicBezTo>
                    <a:pt x="21068" y="4565"/>
                    <a:pt x="20201" y="9016"/>
                    <a:pt x="18968" y="13330"/>
                  </a:cubicBezTo>
                  <a:cubicBezTo>
                    <a:pt x="18945" y="13399"/>
                    <a:pt x="18968" y="13444"/>
                    <a:pt x="19037" y="13467"/>
                  </a:cubicBezTo>
                  <a:lnTo>
                    <a:pt x="19105" y="13467"/>
                  </a:lnTo>
                  <a:cubicBezTo>
                    <a:pt x="19128" y="13444"/>
                    <a:pt x="19151" y="13422"/>
                    <a:pt x="19151" y="13399"/>
                  </a:cubicBezTo>
                  <a:cubicBezTo>
                    <a:pt x="20406" y="9062"/>
                    <a:pt x="21274" y="4588"/>
                    <a:pt x="21730" y="115"/>
                  </a:cubicBezTo>
                  <a:cubicBezTo>
                    <a:pt x="21730" y="46"/>
                    <a:pt x="21685" y="0"/>
                    <a:pt x="21616" y="0"/>
                  </a:cubicBezTo>
                  <a:close/>
                  <a:moveTo>
                    <a:pt x="11033" y="9510"/>
                  </a:moveTo>
                  <a:cubicBezTo>
                    <a:pt x="10994" y="9510"/>
                    <a:pt x="10951" y="9536"/>
                    <a:pt x="10934" y="9587"/>
                  </a:cubicBezTo>
                  <a:cubicBezTo>
                    <a:pt x="10911" y="9633"/>
                    <a:pt x="10957" y="9701"/>
                    <a:pt x="11002" y="9701"/>
                  </a:cubicBezTo>
                  <a:cubicBezTo>
                    <a:pt x="13604" y="10614"/>
                    <a:pt x="16069" y="12052"/>
                    <a:pt x="18124" y="13901"/>
                  </a:cubicBezTo>
                  <a:cubicBezTo>
                    <a:pt x="18147" y="13912"/>
                    <a:pt x="18169" y="13918"/>
                    <a:pt x="18192" y="13918"/>
                  </a:cubicBezTo>
                  <a:cubicBezTo>
                    <a:pt x="18215" y="13918"/>
                    <a:pt x="18238" y="13912"/>
                    <a:pt x="18261" y="13901"/>
                  </a:cubicBezTo>
                  <a:cubicBezTo>
                    <a:pt x="18261" y="13901"/>
                    <a:pt x="18284" y="13901"/>
                    <a:pt x="18284" y="13878"/>
                  </a:cubicBezTo>
                  <a:cubicBezTo>
                    <a:pt x="18329" y="13833"/>
                    <a:pt x="18329" y="13764"/>
                    <a:pt x="18284" y="13741"/>
                  </a:cubicBezTo>
                  <a:cubicBezTo>
                    <a:pt x="16206" y="11870"/>
                    <a:pt x="13718" y="10409"/>
                    <a:pt x="11071" y="9519"/>
                  </a:cubicBezTo>
                  <a:cubicBezTo>
                    <a:pt x="11059" y="9513"/>
                    <a:pt x="11046" y="9510"/>
                    <a:pt x="11033" y="9510"/>
                  </a:cubicBezTo>
                  <a:close/>
                  <a:moveTo>
                    <a:pt x="19748" y="13954"/>
                  </a:moveTo>
                  <a:cubicBezTo>
                    <a:pt x="19714" y="13954"/>
                    <a:pt x="19680" y="13966"/>
                    <a:pt x="19653" y="13992"/>
                  </a:cubicBezTo>
                  <a:cubicBezTo>
                    <a:pt x="19630" y="14038"/>
                    <a:pt x="19630" y="14106"/>
                    <a:pt x="19676" y="14129"/>
                  </a:cubicBezTo>
                  <a:lnTo>
                    <a:pt x="28486" y="20794"/>
                  </a:lnTo>
                  <a:cubicBezTo>
                    <a:pt x="28509" y="20817"/>
                    <a:pt x="28555" y="20817"/>
                    <a:pt x="28601" y="20817"/>
                  </a:cubicBezTo>
                  <a:cubicBezTo>
                    <a:pt x="28601" y="20794"/>
                    <a:pt x="28623" y="20794"/>
                    <a:pt x="28623" y="20771"/>
                  </a:cubicBezTo>
                  <a:cubicBezTo>
                    <a:pt x="28669" y="20726"/>
                    <a:pt x="28669" y="20657"/>
                    <a:pt x="28623" y="20634"/>
                  </a:cubicBezTo>
                  <a:lnTo>
                    <a:pt x="19813" y="13969"/>
                  </a:lnTo>
                  <a:cubicBezTo>
                    <a:pt x="19794" y="13960"/>
                    <a:pt x="19771" y="13954"/>
                    <a:pt x="19748" y="13954"/>
                  </a:cubicBezTo>
                  <a:close/>
                  <a:moveTo>
                    <a:pt x="18843" y="14146"/>
                  </a:moveTo>
                  <a:cubicBezTo>
                    <a:pt x="18793" y="14146"/>
                    <a:pt x="18759" y="14187"/>
                    <a:pt x="18740" y="14243"/>
                  </a:cubicBezTo>
                  <a:cubicBezTo>
                    <a:pt x="18284" y="17119"/>
                    <a:pt x="17553" y="19973"/>
                    <a:pt x="16572" y="22734"/>
                  </a:cubicBezTo>
                  <a:cubicBezTo>
                    <a:pt x="16549" y="22803"/>
                    <a:pt x="16572" y="22848"/>
                    <a:pt x="16640" y="22871"/>
                  </a:cubicBezTo>
                  <a:cubicBezTo>
                    <a:pt x="16648" y="22879"/>
                    <a:pt x="16655" y="22881"/>
                    <a:pt x="16663" y="22881"/>
                  </a:cubicBezTo>
                  <a:cubicBezTo>
                    <a:pt x="16678" y="22881"/>
                    <a:pt x="16693" y="22871"/>
                    <a:pt x="16709" y="22871"/>
                  </a:cubicBezTo>
                  <a:cubicBezTo>
                    <a:pt x="16754" y="22848"/>
                    <a:pt x="16754" y="22826"/>
                    <a:pt x="16777" y="22803"/>
                  </a:cubicBezTo>
                  <a:cubicBezTo>
                    <a:pt x="17759" y="20041"/>
                    <a:pt x="18489" y="17165"/>
                    <a:pt x="18968" y="14266"/>
                  </a:cubicBezTo>
                  <a:cubicBezTo>
                    <a:pt x="18968" y="14198"/>
                    <a:pt x="18923" y="14152"/>
                    <a:pt x="18877" y="14152"/>
                  </a:cubicBezTo>
                  <a:cubicBezTo>
                    <a:pt x="18865" y="14148"/>
                    <a:pt x="18853" y="14146"/>
                    <a:pt x="18843" y="14146"/>
                  </a:cubicBezTo>
                  <a:close/>
                  <a:moveTo>
                    <a:pt x="18321" y="14029"/>
                  </a:moveTo>
                  <a:cubicBezTo>
                    <a:pt x="18308" y="14029"/>
                    <a:pt x="18295" y="14032"/>
                    <a:pt x="18284" y="14038"/>
                  </a:cubicBezTo>
                  <a:cubicBezTo>
                    <a:pt x="14312" y="15887"/>
                    <a:pt x="10546" y="18580"/>
                    <a:pt x="7122" y="22072"/>
                  </a:cubicBezTo>
                  <a:cubicBezTo>
                    <a:pt x="3538" y="25770"/>
                    <a:pt x="1142" y="29559"/>
                    <a:pt x="0" y="33371"/>
                  </a:cubicBezTo>
                  <a:cubicBezTo>
                    <a:pt x="0" y="33439"/>
                    <a:pt x="23" y="33485"/>
                    <a:pt x="92" y="33508"/>
                  </a:cubicBezTo>
                  <a:lnTo>
                    <a:pt x="160" y="33508"/>
                  </a:lnTo>
                  <a:cubicBezTo>
                    <a:pt x="183" y="33485"/>
                    <a:pt x="206" y="33462"/>
                    <a:pt x="206" y="33439"/>
                  </a:cubicBezTo>
                  <a:cubicBezTo>
                    <a:pt x="1324" y="29650"/>
                    <a:pt x="3698" y="25884"/>
                    <a:pt x="7282" y="22232"/>
                  </a:cubicBezTo>
                  <a:cubicBezTo>
                    <a:pt x="10683" y="18740"/>
                    <a:pt x="14403" y="16047"/>
                    <a:pt x="18375" y="14243"/>
                  </a:cubicBezTo>
                  <a:cubicBezTo>
                    <a:pt x="18420" y="14198"/>
                    <a:pt x="18443" y="14152"/>
                    <a:pt x="18420" y="14106"/>
                  </a:cubicBezTo>
                  <a:cubicBezTo>
                    <a:pt x="18403" y="14055"/>
                    <a:pt x="18361" y="14029"/>
                    <a:pt x="18321" y="1402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8"/>
            <p:cNvSpPr/>
            <p:nvPr/>
          </p:nvSpPr>
          <p:spPr>
            <a:xfrm flipH="1">
              <a:off x="5105258" y="2432888"/>
              <a:ext cx="84854" cy="81138"/>
            </a:xfrm>
            <a:custGeom>
              <a:avLst/>
              <a:gdLst/>
              <a:ahLst/>
              <a:cxnLst/>
              <a:rect l="l" t="t" r="r" b="b"/>
              <a:pathLst>
                <a:path w="2900" h="2773" extrusionOk="0">
                  <a:moveTo>
                    <a:pt x="1398" y="1"/>
                  </a:moveTo>
                  <a:cubicBezTo>
                    <a:pt x="1242" y="1"/>
                    <a:pt x="1085" y="28"/>
                    <a:pt x="936" y="85"/>
                  </a:cubicBezTo>
                  <a:cubicBezTo>
                    <a:pt x="366" y="336"/>
                    <a:pt x="0" y="998"/>
                    <a:pt x="92" y="1637"/>
                  </a:cubicBezTo>
                  <a:cubicBezTo>
                    <a:pt x="183" y="2139"/>
                    <a:pt x="548" y="2596"/>
                    <a:pt x="1050" y="2733"/>
                  </a:cubicBezTo>
                  <a:cubicBezTo>
                    <a:pt x="1148" y="2759"/>
                    <a:pt x="1248" y="2772"/>
                    <a:pt x="1348" y="2772"/>
                  </a:cubicBezTo>
                  <a:cubicBezTo>
                    <a:pt x="1763" y="2772"/>
                    <a:pt x="2172" y="2553"/>
                    <a:pt x="2374" y="2185"/>
                  </a:cubicBezTo>
                  <a:cubicBezTo>
                    <a:pt x="2694" y="1979"/>
                    <a:pt x="2899" y="1203"/>
                    <a:pt x="2580" y="656"/>
                  </a:cubicBezTo>
                  <a:cubicBezTo>
                    <a:pt x="2340" y="245"/>
                    <a:pt x="1869" y="1"/>
                    <a:pt x="13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8"/>
            <p:cNvSpPr/>
            <p:nvPr/>
          </p:nvSpPr>
          <p:spPr>
            <a:xfrm flipH="1">
              <a:off x="6642645" y="3400399"/>
              <a:ext cx="211082" cy="354660"/>
            </a:xfrm>
            <a:custGeom>
              <a:avLst/>
              <a:gdLst/>
              <a:ahLst/>
              <a:cxnLst/>
              <a:rect l="l" t="t" r="r" b="b"/>
              <a:pathLst>
                <a:path w="7214" h="12121" extrusionOk="0">
                  <a:moveTo>
                    <a:pt x="7213" y="1"/>
                  </a:moveTo>
                  <a:lnTo>
                    <a:pt x="7213" y="1"/>
                  </a:lnTo>
                  <a:cubicBezTo>
                    <a:pt x="6392" y="137"/>
                    <a:pt x="5570" y="274"/>
                    <a:pt x="4748" y="434"/>
                  </a:cubicBezTo>
                  <a:cubicBezTo>
                    <a:pt x="3584" y="640"/>
                    <a:pt x="2420" y="868"/>
                    <a:pt x="1256" y="1119"/>
                  </a:cubicBezTo>
                  <a:cubicBezTo>
                    <a:pt x="1142" y="1165"/>
                    <a:pt x="1005" y="1187"/>
                    <a:pt x="891" y="1210"/>
                  </a:cubicBezTo>
                  <a:cubicBezTo>
                    <a:pt x="92" y="4246"/>
                    <a:pt x="1" y="7487"/>
                    <a:pt x="594" y="10569"/>
                  </a:cubicBezTo>
                  <a:cubicBezTo>
                    <a:pt x="2306" y="11094"/>
                    <a:pt x="4041" y="11596"/>
                    <a:pt x="5753" y="12121"/>
                  </a:cubicBezTo>
                  <a:cubicBezTo>
                    <a:pt x="5684" y="10683"/>
                    <a:pt x="5844" y="9222"/>
                    <a:pt x="5981" y="7784"/>
                  </a:cubicBezTo>
                  <a:cubicBezTo>
                    <a:pt x="6163" y="6232"/>
                    <a:pt x="6323" y="4657"/>
                    <a:pt x="6483" y="3082"/>
                  </a:cubicBezTo>
                  <a:cubicBezTo>
                    <a:pt x="6597" y="2032"/>
                    <a:pt x="6757" y="914"/>
                    <a:pt x="72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8"/>
            <p:cNvSpPr/>
            <p:nvPr/>
          </p:nvSpPr>
          <p:spPr>
            <a:xfrm flipH="1">
              <a:off x="6216554" y="2647737"/>
              <a:ext cx="874933" cy="765412"/>
            </a:xfrm>
            <a:custGeom>
              <a:avLst/>
              <a:gdLst/>
              <a:ahLst/>
              <a:cxnLst/>
              <a:rect l="l" t="t" r="r" b="b"/>
              <a:pathLst>
                <a:path w="29902" h="26159" extrusionOk="0">
                  <a:moveTo>
                    <a:pt x="22324" y="0"/>
                  </a:moveTo>
                  <a:cubicBezTo>
                    <a:pt x="20749" y="2854"/>
                    <a:pt x="18558" y="5342"/>
                    <a:pt x="15933" y="7282"/>
                  </a:cubicBezTo>
                  <a:cubicBezTo>
                    <a:pt x="15659" y="7487"/>
                    <a:pt x="15362" y="7693"/>
                    <a:pt x="15020" y="7784"/>
                  </a:cubicBezTo>
                  <a:cubicBezTo>
                    <a:pt x="14897" y="7817"/>
                    <a:pt x="14771" y="7829"/>
                    <a:pt x="14643" y="7829"/>
                  </a:cubicBezTo>
                  <a:cubicBezTo>
                    <a:pt x="14415" y="7829"/>
                    <a:pt x="14181" y="7790"/>
                    <a:pt x="13947" y="7761"/>
                  </a:cubicBezTo>
                  <a:cubicBezTo>
                    <a:pt x="10592" y="7259"/>
                    <a:pt x="7282" y="6551"/>
                    <a:pt x="4018" y="5638"/>
                  </a:cubicBezTo>
                  <a:cubicBezTo>
                    <a:pt x="2626" y="5250"/>
                    <a:pt x="1211" y="4794"/>
                    <a:pt x="1" y="4041"/>
                  </a:cubicBezTo>
                  <a:lnTo>
                    <a:pt x="1" y="4041"/>
                  </a:lnTo>
                  <a:cubicBezTo>
                    <a:pt x="320" y="4702"/>
                    <a:pt x="686" y="5342"/>
                    <a:pt x="1028" y="5981"/>
                  </a:cubicBezTo>
                  <a:cubicBezTo>
                    <a:pt x="4794" y="12805"/>
                    <a:pt x="8811" y="19493"/>
                    <a:pt x="12874" y="26158"/>
                  </a:cubicBezTo>
                  <a:cubicBezTo>
                    <a:pt x="13696" y="25998"/>
                    <a:pt x="14518" y="25861"/>
                    <a:pt x="15339" y="25725"/>
                  </a:cubicBezTo>
                  <a:cubicBezTo>
                    <a:pt x="19539" y="25063"/>
                    <a:pt x="23762" y="24606"/>
                    <a:pt x="27962" y="24172"/>
                  </a:cubicBezTo>
                  <a:cubicBezTo>
                    <a:pt x="28624" y="24127"/>
                    <a:pt x="29263" y="24058"/>
                    <a:pt x="29902" y="23990"/>
                  </a:cubicBezTo>
                  <a:cubicBezTo>
                    <a:pt x="29582" y="15499"/>
                    <a:pt x="26912" y="7122"/>
                    <a:pt x="223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8"/>
            <p:cNvSpPr/>
            <p:nvPr/>
          </p:nvSpPr>
          <p:spPr>
            <a:xfrm flipH="1">
              <a:off x="6219205" y="1030468"/>
              <a:ext cx="1263622" cy="974182"/>
            </a:xfrm>
            <a:custGeom>
              <a:avLst/>
              <a:gdLst/>
              <a:ahLst/>
              <a:cxnLst/>
              <a:rect l="l" t="t" r="r" b="b"/>
              <a:pathLst>
                <a:path w="43186" h="33294" extrusionOk="0">
                  <a:moveTo>
                    <a:pt x="25223" y="1"/>
                  </a:moveTo>
                  <a:cubicBezTo>
                    <a:pt x="22476" y="1"/>
                    <a:pt x="19722" y="566"/>
                    <a:pt x="17096" y="1430"/>
                  </a:cubicBezTo>
                  <a:cubicBezTo>
                    <a:pt x="14814" y="2160"/>
                    <a:pt x="12554" y="3119"/>
                    <a:pt x="10637" y="4580"/>
                  </a:cubicBezTo>
                  <a:cubicBezTo>
                    <a:pt x="8719" y="6040"/>
                    <a:pt x="7144" y="8003"/>
                    <a:pt x="6460" y="10331"/>
                  </a:cubicBezTo>
                  <a:cubicBezTo>
                    <a:pt x="6346" y="10697"/>
                    <a:pt x="6254" y="11085"/>
                    <a:pt x="6003" y="11404"/>
                  </a:cubicBezTo>
                  <a:cubicBezTo>
                    <a:pt x="5775" y="11678"/>
                    <a:pt x="5433" y="11861"/>
                    <a:pt x="5113" y="12043"/>
                  </a:cubicBezTo>
                  <a:cubicBezTo>
                    <a:pt x="1552" y="14075"/>
                    <a:pt x="0" y="18640"/>
                    <a:pt x="616" y="22703"/>
                  </a:cubicBezTo>
                  <a:cubicBezTo>
                    <a:pt x="1233" y="26743"/>
                    <a:pt x="3652" y="30304"/>
                    <a:pt x="6460" y="33294"/>
                  </a:cubicBezTo>
                  <a:lnTo>
                    <a:pt x="6505" y="33271"/>
                  </a:lnTo>
                  <a:cubicBezTo>
                    <a:pt x="6483" y="33202"/>
                    <a:pt x="6460" y="33157"/>
                    <a:pt x="6437" y="33088"/>
                  </a:cubicBezTo>
                  <a:cubicBezTo>
                    <a:pt x="6186" y="32084"/>
                    <a:pt x="6437" y="31034"/>
                    <a:pt x="6985" y="30167"/>
                  </a:cubicBezTo>
                  <a:cubicBezTo>
                    <a:pt x="7861" y="28692"/>
                    <a:pt x="9539" y="27757"/>
                    <a:pt x="11248" y="27757"/>
                  </a:cubicBezTo>
                  <a:cubicBezTo>
                    <a:pt x="11364" y="27757"/>
                    <a:pt x="11480" y="27761"/>
                    <a:pt x="11595" y="27770"/>
                  </a:cubicBezTo>
                  <a:cubicBezTo>
                    <a:pt x="12645" y="27838"/>
                    <a:pt x="13650" y="28272"/>
                    <a:pt x="14449" y="28957"/>
                  </a:cubicBezTo>
                  <a:cubicBezTo>
                    <a:pt x="16069" y="26172"/>
                    <a:pt x="16640" y="22794"/>
                    <a:pt x="16024" y="19621"/>
                  </a:cubicBezTo>
                  <a:cubicBezTo>
                    <a:pt x="23396" y="19393"/>
                    <a:pt x="30700" y="17430"/>
                    <a:pt x="37183" y="13938"/>
                  </a:cubicBezTo>
                  <a:cubicBezTo>
                    <a:pt x="37799" y="17088"/>
                    <a:pt x="38986" y="20306"/>
                    <a:pt x="39990" y="23570"/>
                  </a:cubicBezTo>
                  <a:cubicBezTo>
                    <a:pt x="40013" y="23639"/>
                    <a:pt x="40013" y="23707"/>
                    <a:pt x="40036" y="23776"/>
                  </a:cubicBezTo>
                  <a:cubicBezTo>
                    <a:pt x="42387" y="21698"/>
                    <a:pt x="43072" y="18183"/>
                    <a:pt x="43117" y="14988"/>
                  </a:cubicBezTo>
                  <a:cubicBezTo>
                    <a:pt x="43186" y="10309"/>
                    <a:pt x="42067" y="5241"/>
                    <a:pt x="38529" y="2183"/>
                  </a:cubicBezTo>
                  <a:cubicBezTo>
                    <a:pt x="37662" y="1430"/>
                    <a:pt x="36658" y="813"/>
                    <a:pt x="35539" y="654"/>
                  </a:cubicBezTo>
                  <a:cubicBezTo>
                    <a:pt x="35266" y="610"/>
                    <a:pt x="34993" y="594"/>
                    <a:pt x="34720" y="594"/>
                  </a:cubicBezTo>
                  <a:cubicBezTo>
                    <a:pt x="33989" y="594"/>
                    <a:pt x="33257" y="712"/>
                    <a:pt x="32526" y="745"/>
                  </a:cubicBezTo>
                  <a:cubicBezTo>
                    <a:pt x="32446" y="747"/>
                    <a:pt x="32365" y="748"/>
                    <a:pt x="32285" y="748"/>
                  </a:cubicBezTo>
                  <a:cubicBezTo>
                    <a:pt x="30657" y="748"/>
                    <a:pt x="29067" y="324"/>
                    <a:pt x="27436" y="129"/>
                  </a:cubicBezTo>
                  <a:cubicBezTo>
                    <a:pt x="26701" y="42"/>
                    <a:pt x="25962" y="1"/>
                    <a:pt x="252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8"/>
            <p:cNvSpPr/>
            <p:nvPr/>
          </p:nvSpPr>
          <p:spPr>
            <a:xfrm flipH="1">
              <a:off x="5271491" y="2578276"/>
              <a:ext cx="2610051" cy="1665801"/>
            </a:xfrm>
            <a:custGeom>
              <a:avLst/>
              <a:gdLst/>
              <a:ahLst/>
              <a:cxnLst/>
              <a:rect l="l" t="t" r="r" b="b"/>
              <a:pathLst>
                <a:path w="89202" h="56931" extrusionOk="0">
                  <a:moveTo>
                    <a:pt x="47683" y="1"/>
                  </a:moveTo>
                  <a:cubicBezTo>
                    <a:pt x="48253" y="777"/>
                    <a:pt x="48801" y="1553"/>
                    <a:pt x="49326" y="2374"/>
                  </a:cubicBezTo>
                  <a:cubicBezTo>
                    <a:pt x="53914" y="9496"/>
                    <a:pt x="56584" y="17873"/>
                    <a:pt x="56904" y="26364"/>
                  </a:cubicBezTo>
                  <a:cubicBezTo>
                    <a:pt x="56265" y="26432"/>
                    <a:pt x="55626" y="26501"/>
                    <a:pt x="54964" y="26546"/>
                  </a:cubicBezTo>
                  <a:cubicBezTo>
                    <a:pt x="50764" y="26980"/>
                    <a:pt x="46541" y="27437"/>
                    <a:pt x="42341" y="28099"/>
                  </a:cubicBezTo>
                  <a:cubicBezTo>
                    <a:pt x="41885" y="29012"/>
                    <a:pt x="41725" y="30130"/>
                    <a:pt x="41611" y="31180"/>
                  </a:cubicBezTo>
                  <a:cubicBezTo>
                    <a:pt x="41451" y="32755"/>
                    <a:pt x="41291" y="34330"/>
                    <a:pt x="41109" y="35882"/>
                  </a:cubicBezTo>
                  <a:cubicBezTo>
                    <a:pt x="40972" y="37320"/>
                    <a:pt x="40812" y="38781"/>
                    <a:pt x="40881" y="40219"/>
                  </a:cubicBezTo>
                  <a:cubicBezTo>
                    <a:pt x="39169" y="39694"/>
                    <a:pt x="37434" y="39192"/>
                    <a:pt x="35722" y="38667"/>
                  </a:cubicBezTo>
                  <a:cubicBezTo>
                    <a:pt x="34330" y="38256"/>
                    <a:pt x="32915" y="37822"/>
                    <a:pt x="31499" y="37388"/>
                  </a:cubicBezTo>
                  <a:cubicBezTo>
                    <a:pt x="30404" y="35197"/>
                    <a:pt x="29308" y="32960"/>
                    <a:pt x="28121" y="30792"/>
                  </a:cubicBezTo>
                  <a:cubicBezTo>
                    <a:pt x="30723" y="30061"/>
                    <a:pt x="33371" y="29559"/>
                    <a:pt x="36042" y="29263"/>
                  </a:cubicBezTo>
                  <a:cubicBezTo>
                    <a:pt x="36156" y="29263"/>
                    <a:pt x="36270" y="29240"/>
                    <a:pt x="36384" y="29217"/>
                  </a:cubicBezTo>
                  <a:cubicBezTo>
                    <a:pt x="37548" y="28966"/>
                    <a:pt x="38712" y="28738"/>
                    <a:pt x="39876" y="28532"/>
                  </a:cubicBezTo>
                  <a:cubicBezTo>
                    <a:pt x="35813" y="21867"/>
                    <a:pt x="31796" y="15179"/>
                    <a:pt x="28030" y="8355"/>
                  </a:cubicBezTo>
                  <a:cubicBezTo>
                    <a:pt x="27688" y="7716"/>
                    <a:pt x="27322" y="7076"/>
                    <a:pt x="27003" y="6415"/>
                  </a:cubicBezTo>
                  <a:cubicBezTo>
                    <a:pt x="26295" y="5068"/>
                    <a:pt x="25679" y="3698"/>
                    <a:pt x="25200" y="2260"/>
                  </a:cubicBezTo>
                  <a:cubicBezTo>
                    <a:pt x="18557" y="5707"/>
                    <a:pt x="10089" y="6072"/>
                    <a:pt x="4817" y="11413"/>
                  </a:cubicBezTo>
                  <a:cubicBezTo>
                    <a:pt x="1461" y="14814"/>
                    <a:pt x="0" y="19790"/>
                    <a:pt x="160" y="24561"/>
                  </a:cubicBezTo>
                  <a:cubicBezTo>
                    <a:pt x="297" y="29331"/>
                    <a:pt x="1918" y="33942"/>
                    <a:pt x="3995" y="38256"/>
                  </a:cubicBezTo>
                  <a:cubicBezTo>
                    <a:pt x="5844" y="42045"/>
                    <a:pt x="8058" y="45674"/>
                    <a:pt x="10614" y="49029"/>
                  </a:cubicBezTo>
                  <a:cubicBezTo>
                    <a:pt x="13216" y="52453"/>
                    <a:pt x="16435" y="55763"/>
                    <a:pt x="20635" y="56676"/>
                  </a:cubicBezTo>
                  <a:cubicBezTo>
                    <a:pt x="21492" y="56856"/>
                    <a:pt x="22362" y="56930"/>
                    <a:pt x="23237" y="56930"/>
                  </a:cubicBezTo>
                  <a:cubicBezTo>
                    <a:pt x="25017" y="56930"/>
                    <a:pt x="26818" y="56624"/>
                    <a:pt x="28578" y="56288"/>
                  </a:cubicBezTo>
                  <a:cubicBezTo>
                    <a:pt x="39831" y="54119"/>
                    <a:pt x="50878" y="50810"/>
                    <a:pt x="61469" y="46404"/>
                  </a:cubicBezTo>
                  <a:cubicBezTo>
                    <a:pt x="62610" y="46747"/>
                    <a:pt x="63729" y="47089"/>
                    <a:pt x="64870" y="47432"/>
                  </a:cubicBezTo>
                  <a:cubicBezTo>
                    <a:pt x="68484" y="48518"/>
                    <a:pt x="72183" y="49626"/>
                    <a:pt x="75948" y="49626"/>
                  </a:cubicBezTo>
                  <a:cubicBezTo>
                    <a:pt x="76060" y="49626"/>
                    <a:pt x="76171" y="49625"/>
                    <a:pt x="76283" y="49623"/>
                  </a:cubicBezTo>
                  <a:cubicBezTo>
                    <a:pt x="80186" y="49554"/>
                    <a:pt x="84249" y="48071"/>
                    <a:pt x="86508" y="44898"/>
                  </a:cubicBezTo>
                  <a:cubicBezTo>
                    <a:pt x="87855" y="43026"/>
                    <a:pt x="88449" y="40721"/>
                    <a:pt x="88654" y="38416"/>
                  </a:cubicBezTo>
                  <a:cubicBezTo>
                    <a:pt x="89202" y="32253"/>
                    <a:pt x="87056" y="26136"/>
                    <a:pt x="84180" y="20657"/>
                  </a:cubicBezTo>
                  <a:cubicBezTo>
                    <a:pt x="81350" y="15248"/>
                    <a:pt x="77766" y="10181"/>
                    <a:pt x="73293" y="6026"/>
                  </a:cubicBezTo>
                  <a:cubicBezTo>
                    <a:pt x="71398" y="4269"/>
                    <a:pt x="69275" y="2648"/>
                    <a:pt x="66764" y="1986"/>
                  </a:cubicBezTo>
                  <a:cubicBezTo>
                    <a:pt x="65637" y="1696"/>
                    <a:pt x="64479" y="1618"/>
                    <a:pt x="63310" y="1618"/>
                  </a:cubicBezTo>
                  <a:cubicBezTo>
                    <a:pt x="62184" y="1618"/>
                    <a:pt x="61048" y="1690"/>
                    <a:pt x="59917" y="1713"/>
                  </a:cubicBezTo>
                  <a:cubicBezTo>
                    <a:pt x="59590" y="1721"/>
                    <a:pt x="59264" y="1725"/>
                    <a:pt x="58937" y="1725"/>
                  </a:cubicBezTo>
                  <a:cubicBezTo>
                    <a:pt x="55677" y="1725"/>
                    <a:pt x="52411" y="1312"/>
                    <a:pt x="49257" y="503"/>
                  </a:cubicBezTo>
                  <a:cubicBezTo>
                    <a:pt x="48732" y="366"/>
                    <a:pt x="48185" y="206"/>
                    <a:pt x="476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8"/>
            <p:cNvSpPr/>
            <p:nvPr/>
          </p:nvSpPr>
          <p:spPr>
            <a:xfrm flipH="1">
              <a:off x="6258624" y="1438253"/>
              <a:ext cx="1043236" cy="2271454"/>
            </a:xfrm>
            <a:custGeom>
              <a:avLst/>
              <a:gdLst/>
              <a:ahLst/>
              <a:cxnLst/>
              <a:rect l="l" t="t" r="r" b="b"/>
              <a:pathLst>
                <a:path w="35654" h="77630" extrusionOk="0">
                  <a:moveTo>
                    <a:pt x="30998" y="1"/>
                  </a:moveTo>
                  <a:cubicBezTo>
                    <a:pt x="24515" y="3493"/>
                    <a:pt x="17211" y="5456"/>
                    <a:pt x="9839" y="5684"/>
                  </a:cubicBezTo>
                  <a:cubicBezTo>
                    <a:pt x="10455" y="8857"/>
                    <a:pt x="9884" y="12235"/>
                    <a:pt x="8264" y="15020"/>
                  </a:cubicBezTo>
                  <a:cubicBezTo>
                    <a:pt x="7465" y="14335"/>
                    <a:pt x="6460" y="13901"/>
                    <a:pt x="5410" y="13833"/>
                  </a:cubicBezTo>
                  <a:cubicBezTo>
                    <a:pt x="5295" y="13824"/>
                    <a:pt x="5179" y="13820"/>
                    <a:pt x="5063" y="13820"/>
                  </a:cubicBezTo>
                  <a:cubicBezTo>
                    <a:pt x="3354" y="13820"/>
                    <a:pt x="1676" y="14755"/>
                    <a:pt x="800" y="16230"/>
                  </a:cubicBezTo>
                  <a:cubicBezTo>
                    <a:pt x="252" y="17097"/>
                    <a:pt x="1" y="18147"/>
                    <a:pt x="252" y="19151"/>
                  </a:cubicBezTo>
                  <a:cubicBezTo>
                    <a:pt x="275" y="19220"/>
                    <a:pt x="298" y="19265"/>
                    <a:pt x="320" y="19334"/>
                  </a:cubicBezTo>
                  <a:cubicBezTo>
                    <a:pt x="594" y="20224"/>
                    <a:pt x="1233" y="20977"/>
                    <a:pt x="1964" y="21571"/>
                  </a:cubicBezTo>
                  <a:cubicBezTo>
                    <a:pt x="3082" y="22552"/>
                    <a:pt x="4429" y="23260"/>
                    <a:pt x="5844" y="23694"/>
                  </a:cubicBezTo>
                  <a:cubicBezTo>
                    <a:pt x="6164" y="23785"/>
                    <a:pt x="6460" y="23853"/>
                    <a:pt x="6711" y="24059"/>
                  </a:cubicBezTo>
                  <a:cubicBezTo>
                    <a:pt x="6963" y="24264"/>
                    <a:pt x="7099" y="24584"/>
                    <a:pt x="7214" y="24903"/>
                  </a:cubicBezTo>
                  <a:cubicBezTo>
                    <a:pt x="7853" y="26569"/>
                    <a:pt x="8172" y="28350"/>
                    <a:pt x="8423" y="30130"/>
                  </a:cubicBezTo>
                  <a:cubicBezTo>
                    <a:pt x="8903" y="33326"/>
                    <a:pt x="9199" y="36727"/>
                    <a:pt x="7944" y="39694"/>
                  </a:cubicBezTo>
                  <a:cubicBezTo>
                    <a:pt x="7122" y="40265"/>
                    <a:pt x="6278" y="40767"/>
                    <a:pt x="5388" y="41223"/>
                  </a:cubicBezTo>
                  <a:cubicBezTo>
                    <a:pt x="5867" y="42661"/>
                    <a:pt x="6483" y="44031"/>
                    <a:pt x="7191" y="45378"/>
                  </a:cubicBezTo>
                  <a:cubicBezTo>
                    <a:pt x="8401" y="46131"/>
                    <a:pt x="9816" y="46587"/>
                    <a:pt x="11208" y="46975"/>
                  </a:cubicBezTo>
                  <a:cubicBezTo>
                    <a:pt x="14472" y="47888"/>
                    <a:pt x="17782" y="48596"/>
                    <a:pt x="21137" y="49098"/>
                  </a:cubicBezTo>
                  <a:cubicBezTo>
                    <a:pt x="21371" y="49127"/>
                    <a:pt x="21605" y="49166"/>
                    <a:pt x="21833" y="49166"/>
                  </a:cubicBezTo>
                  <a:cubicBezTo>
                    <a:pt x="21961" y="49166"/>
                    <a:pt x="22087" y="49154"/>
                    <a:pt x="22210" y="49121"/>
                  </a:cubicBezTo>
                  <a:cubicBezTo>
                    <a:pt x="22552" y="49030"/>
                    <a:pt x="22849" y="48824"/>
                    <a:pt x="23123" y="48619"/>
                  </a:cubicBezTo>
                  <a:cubicBezTo>
                    <a:pt x="25748" y="46679"/>
                    <a:pt x="27939" y="44191"/>
                    <a:pt x="29514" y="41337"/>
                  </a:cubicBezTo>
                  <a:cubicBezTo>
                    <a:pt x="28989" y="40516"/>
                    <a:pt x="28441" y="39740"/>
                    <a:pt x="27871" y="38964"/>
                  </a:cubicBezTo>
                  <a:cubicBezTo>
                    <a:pt x="27368" y="38758"/>
                    <a:pt x="26866" y="38484"/>
                    <a:pt x="26478" y="38096"/>
                  </a:cubicBezTo>
                  <a:cubicBezTo>
                    <a:pt x="24858" y="36635"/>
                    <a:pt x="24903" y="34193"/>
                    <a:pt x="24287" y="32070"/>
                  </a:cubicBezTo>
                  <a:cubicBezTo>
                    <a:pt x="25656" y="31842"/>
                    <a:pt x="27026" y="31431"/>
                    <a:pt x="28281" y="30883"/>
                  </a:cubicBezTo>
                  <a:cubicBezTo>
                    <a:pt x="29491" y="30358"/>
                    <a:pt x="30632" y="29697"/>
                    <a:pt x="31637" y="28829"/>
                  </a:cubicBezTo>
                  <a:cubicBezTo>
                    <a:pt x="34170" y="26569"/>
                    <a:pt x="35403" y="23077"/>
                    <a:pt x="35517" y="19653"/>
                  </a:cubicBezTo>
                  <a:cubicBezTo>
                    <a:pt x="35654" y="16321"/>
                    <a:pt x="34832" y="13034"/>
                    <a:pt x="33851" y="9839"/>
                  </a:cubicBezTo>
                  <a:cubicBezTo>
                    <a:pt x="33828" y="9770"/>
                    <a:pt x="33828" y="9702"/>
                    <a:pt x="33805" y="9633"/>
                  </a:cubicBezTo>
                  <a:cubicBezTo>
                    <a:pt x="32801" y="6369"/>
                    <a:pt x="31614" y="3151"/>
                    <a:pt x="30998" y="1"/>
                  </a:cubicBezTo>
                  <a:close/>
                  <a:moveTo>
                    <a:pt x="16230" y="68226"/>
                  </a:moveTo>
                  <a:cubicBezTo>
                    <a:pt x="13559" y="68522"/>
                    <a:pt x="10911" y="69024"/>
                    <a:pt x="8309" y="69755"/>
                  </a:cubicBezTo>
                  <a:cubicBezTo>
                    <a:pt x="9496" y="71923"/>
                    <a:pt x="10592" y="74160"/>
                    <a:pt x="11687" y="76351"/>
                  </a:cubicBezTo>
                  <a:cubicBezTo>
                    <a:pt x="13103" y="76785"/>
                    <a:pt x="14518" y="77219"/>
                    <a:pt x="15910" y="77630"/>
                  </a:cubicBezTo>
                  <a:cubicBezTo>
                    <a:pt x="15317" y="74548"/>
                    <a:pt x="15408" y="71307"/>
                    <a:pt x="16207" y="68271"/>
                  </a:cubicBezTo>
                  <a:cubicBezTo>
                    <a:pt x="16207" y="68248"/>
                    <a:pt x="16207" y="68248"/>
                    <a:pt x="16230" y="68226"/>
                  </a:cubicBezTo>
                  <a:close/>
                </a:path>
              </a:pathLst>
            </a:custGeom>
            <a:solidFill>
              <a:srgbClr val="ED6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8"/>
            <p:cNvSpPr/>
            <p:nvPr/>
          </p:nvSpPr>
          <p:spPr>
            <a:xfrm flipH="1">
              <a:off x="5304220" y="2689139"/>
              <a:ext cx="2047732" cy="1341191"/>
            </a:xfrm>
            <a:custGeom>
              <a:avLst/>
              <a:gdLst/>
              <a:ahLst/>
              <a:cxnLst/>
              <a:rect l="l" t="t" r="r" b="b"/>
              <a:pathLst>
                <a:path w="69984" h="45837" extrusionOk="0">
                  <a:moveTo>
                    <a:pt x="36818" y="1"/>
                  </a:moveTo>
                  <a:cubicBezTo>
                    <a:pt x="39078" y="2283"/>
                    <a:pt x="41429" y="4497"/>
                    <a:pt x="43825" y="6666"/>
                  </a:cubicBezTo>
                  <a:cubicBezTo>
                    <a:pt x="42479" y="8126"/>
                    <a:pt x="41269" y="9679"/>
                    <a:pt x="40151" y="11322"/>
                  </a:cubicBezTo>
                  <a:cubicBezTo>
                    <a:pt x="42045" y="12418"/>
                    <a:pt x="43985" y="13445"/>
                    <a:pt x="45971" y="14358"/>
                  </a:cubicBezTo>
                  <a:cubicBezTo>
                    <a:pt x="45035" y="16868"/>
                    <a:pt x="44077" y="19402"/>
                    <a:pt x="43620" y="22050"/>
                  </a:cubicBezTo>
                  <a:lnTo>
                    <a:pt x="43848" y="22027"/>
                  </a:lnTo>
                  <a:cubicBezTo>
                    <a:pt x="44761" y="19311"/>
                    <a:pt x="45743" y="16595"/>
                    <a:pt x="46838" y="13947"/>
                  </a:cubicBezTo>
                  <a:cubicBezTo>
                    <a:pt x="45058" y="12920"/>
                    <a:pt x="43232" y="12052"/>
                    <a:pt x="41360" y="11299"/>
                  </a:cubicBezTo>
                  <a:cubicBezTo>
                    <a:pt x="42524" y="9701"/>
                    <a:pt x="43757" y="8149"/>
                    <a:pt x="45012" y="6620"/>
                  </a:cubicBezTo>
                  <a:cubicBezTo>
                    <a:pt x="42296" y="4383"/>
                    <a:pt x="39603" y="2123"/>
                    <a:pt x="36818" y="1"/>
                  </a:cubicBezTo>
                  <a:close/>
                  <a:moveTo>
                    <a:pt x="46724" y="10112"/>
                  </a:moveTo>
                  <a:lnTo>
                    <a:pt x="46724" y="10112"/>
                  </a:lnTo>
                  <a:cubicBezTo>
                    <a:pt x="46998" y="12440"/>
                    <a:pt x="47751" y="14677"/>
                    <a:pt x="48094" y="17005"/>
                  </a:cubicBezTo>
                  <a:cubicBezTo>
                    <a:pt x="48322" y="18649"/>
                    <a:pt x="48368" y="20315"/>
                    <a:pt x="48505" y="21981"/>
                  </a:cubicBezTo>
                  <a:cubicBezTo>
                    <a:pt x="48715" y="21977"/>
                    <a:pt x="48924" y="21975"/>
                    <a:pt x="49133" y="21975"/>
                  </a:cubicBezTo>
                  <a:cubicBezTo>
                    <a:pt x="50105" y="21975"/>
                    <a:pt x="51066" y="22016"/>
                    <a:pt x="52043" y="22073"/>
                  </a:cubicBezTo>
                  <a:cubicBezTo>
                    <a:pt x="55238" y="22255"/>
                    <a:pt x="58457" y="22780"/>
                    <a:pt x="61492" y="23762"/>
                  </a:cubicBezTo>
                  <a:cubicBezTo>
                    <a:pt x="59735" y="21936"/>
                    <a:pt x="57155" y="20954"/>
                    <a:pt x="54622" y="20521"/>
                  </a:cubicBezTo>
                  <a:cubicBezTo>
                    <a:pt x="53983" y="20429"/>
                    <a:pt x="53344" y="20338"/>
                    <a:pt x="52773" y="20064"/>
                  </a:cubicBezTo>
                  <a:cubicBezTo>
                    <a:pt x="53093" y="18946"/>
                    <a:pt x="54553" y="18398"/>
                    <a:pt x="54759" y="17257"/>
                  </a:cubicBezTo>
                  <a:lnTo>
                    <a:pt x="54759" y="17257"/>
                  </a:lnTo>
                  <a:cubicBezTo>
                    <a:pt x="53526" y="17645"/>
                    <a:pt x="52431" y="18489"/>
                    <a:pt x="51769" y="19608"/>
                  </a:cubicBezTo>
                  <a:cubicBezTo>
                    <a:pt x="51244" y="19105"/>
                    <a:pt x="51107" y="18329"/>
                    <a:pt x="50924" y="17622"/>
                  </a:cubicBezTo>
                  <a:cubicBezTo>
                    <a:pt x="50354" y="15385"/>
                    <a:pt x="49144" y="13376"/>
                    <a:pt x="47957" y="11390"/>
                  </a:cubicBezTo>
                  <a:cubicBezTo>
                    <a:pt x="47637" y="10865"/>
                    <a:pt x="47295" y="10340"/>
                    <a:pt x="46724" y="10112"/>
                  </a:cubicBezTo>
                  <a:close/>
                  <a:moveTo>
                    <a:pt x="3516" y="3470"/>
                  </a:moveTo>
                  <a:lnTo>
                    <a:pt x="3516" y="3470"/>
                  </a:lnTo>
                  <a:cubicBezTo>
                    <a:pt x="3265" y="6780"/>
                    <a:pt x="3037" y="10044"/>
                    <a:pt x="2854" y="13331"/>
                  </a:cubicBezTo>
                  <a:cubicBezTo>
                    <a:pt x="4315" y="13635"/>
                    <a:pt x="5796" y="13787"/>
                    <a:pt x="7277" y="13787"/>
                  </a:cubicBezTo>
                  <a:cubicBezTo>
                    <a:pt x="8018" y="13787"/>
                    <a:pt x="8758" y="13749"/>
                    <a:pt x="9496" y="13673"/>
                  </a:cubicBezTo>
                  <a:lnTo>
                    <a:pt x="9496" y="13673"/>
                  </a:lnTo>
                  <a:cubicBezTo>
                    <a:pt x="8971" y="14837"/>
                    <a:pt x="8446" y="16001"/>
                    <a:pt x="7944" y="17165"/>
                  </a:cubicBezTo>
                  <a:cubicBezTo>
                    <a:pt x="7853" y="17348"/>
                    <a:pt x="7784" y="17530"/>
                    <a:pt x="7807" y="17736"/>
                  </a:cubicBezTo>
                  <a:cubicBezTo>
                    <a:pt x="7853" y="17918"/>
                    <a:pt x="7990" y="18078"/>
                    <a:pt x="8127" y="18215"/>
                  </a:cubicBezTo>
                  <a:cubicBezTo>
                    <a:pt x="9998" y="20201"/>
                    <a:pt x="11893" y="22164"/>
                    <a:pt x="13947" y="23967"/>
                  </a:cubicBezTo>
                  <a:cubicBezTo>
                    <a:pt x="14700" y="24629"/>
                    <a:pt x="15522" y="25291"/>
                    <a:pt x="16458" y="25656"/>
                  </a:cubicBezTo>
                  <a:lnTo>
                    <a:pt x="16755" y="25633"/>
                  </a:lnTo>
                  <a:cubicBezTo>
                    <a:pt x="14267" y="23123"/>
                    <a:pt x="11756" y="20612"/>
                    <a:pt x="9268" y="18101"/>
                  </a:cubicBezTo>
                  <a:cubicBezTo>
                    <a:pt x="9108" y="17941"/>
                    <a:pt x="8926" y="17759"/>
                    <a:pt x="8903" y="17508"/>
                  </a:cubicBezTo>
                  <a:cubicBezTo>
                    <a:pt x="8880" y="17302"/>
                    <a:pt x="8971" y="17120"/>
                    <a:pt x="9063" y="16937"/>
                  </a:cubicBezTo>
                  <a:cubicBezTo>
                    <a:pt x="9747" y="15590"/>
                    <a:pt x="10318" y="14175"/>
                    <a:pt x="10729" y="12714"/>
                  </a:cubicBezTo>
                  <a:lnTo>
                    <a:pt x="10729" y="12714"/>
                  </a:lnTo>
                  <a:cubicBezTo>
                    <a:pt x="9695" y="12814"/>
                    <a:pt x="8657" y="12866"/>
                    <a:pt x="7618" y="12866"/>
                  </a:cubicBezTo>
                  <a:cubicBezTo>
                    <a:pt x="6522" y="12866"/>
                    <a:pt x="5427" y="12809"/>
                    <a:pt x="4338" y="12691"/>
                  </a:cubicBezTo>
                  <a:cubicBezTo>
                    <a:pt x="4155" y="12691"/>
                    <a:pt x="3950" y="12646"/>
                    <a:pt x="3836" y="12532"/>
                  </a:cubicBezTo>
                  <a:cubicBezTo>
                    <a:pt x="3676" y="12395"/>
                    <a:pt x="3653" y="12166"/>
                    <a:pt x="3630" y="11961"/>
                  </a:cubicBezTo>
                  <a:cubicBezTo>
                    <a:pt x="3425" y="9131"/>
                    <a:pt x="3402" y="6300"/>
                    <a:pt x="3516" y="3470"/>
                  </a:cubicBezTo>
                  <a:close/>
                  <a:moveTo>
                    <a:pt x="1" y="13262"/>
                  </a:moveTo>
                  <a:cubicBezTo>
                    <a:pt x="5022" y="18535"/>
                    <a:pt x="7990" y="25588"/>
                    <a:pt x="10774" y="32390"/>
                  </a:cubicBezTo>
                  <a:cubicBezTo>
                    <a:pt x="10866" y="32595"/>
                    <a:pt x="10957" y="32846"/>
                    <a:pt x="10889" y="33074"/>
                  </a:cubicBezTo>
                  <a:cubicBezTo>
                    <a:pt x="10843" y="33280"/>
                    <a:pt x="10683" y="33417"/>
                    <a:pt x="10523" y="33554"/>
                  </a:cubicBezTo>
                  <a:cubicBezTo>
                    <a:pt x="9154" y="34718"/>
                    <a:pt x="7556" y="35562"/>
                    <a:pt x="6095" y="36589"/>
                  </a:cubicBezTo>
                  <a:cubicBezTo>
                    <a:pt x="4612" y="37594"/>
                    <a:pt x="3219" y="38872"/>
                    <a:pt x="2580" y="40538"/>
                  </a:cubicBezTo>
                  <a:cubicBezTo>
                    <a:pt x="2772" y="40593"/>
                    <a:pt x="2964" y="40618"/>
                    <a:pt x="3155" y="40618"/>
                  </a:cubicBezTo>
                  <a:cubicBezTo>
                    <a:pt x="4078" y="40618"/>
                    <a:pt x="4985" y="40044"/>
                    <a:pt x="5799" y="39534"/>
                  </a:cubicBezTo>
                  <a:cubicBezTo>
                    <a:pt x="8081" y="38073"/>
                    <a:pt x="10546" y="36863"/>
                    <a:pt x="13080" y="35905"/>
                  </a:cubicBezTo>
                  <a:lnTo>
                    <a:pt x="13080" y="35905"/>
                  </a:lnTo>
                  <a:cubicBezTo>
                    <a:pt x="11299" y="37913"/>
                    <a:pt x="9953" y="40310"/>
                    <a:pt x="9177" y="42866"/>
                  </a:cubicBezTo>
                  <a:cubicBezTo>
                    <a:pt x="11505" y="42273"/>
                    <a:pt x="12098" y="39100"/>
                    <a:pt x="14153" y="37868"/>
                  </a:cubicBezTo>
                  <a:cubicBezTo>
                    <a:pt x="14843" y="37452"/>
                    <a:pt x="15619" y="37302"/>
                    <a:pt x="16422" y="37302"/>
                  </a:cubicBezTo>
                  <a:cubicBezTo>
                    <a:pt x="17425" y="37302"/>
                    <a:pt x="18472" y="37536"/>
                    <a:pt x="19448" y="37776"/>
                  </a:cubicBezTo>
                  <a:cubicBezTo>
                    <a:pt x="26889" y="39625"/>
                    <a:pt x="34307" y="41451"/>
                    <a:pt x="41726" y="43300"/>
                  </a:cubicBezTo>
                  <a:cubicBezTo>
                    <a:pt x="42273" y="43072"/>
                    <a:pt x="42821" y="42844"/>
                    <a:pt x="43369" y="42615"/>
                  </a:cubicBezTo>
                  <a:cubicBezTo>
                    <a:pt x="44510" y="42958"/>
                    <a:pt x="45629" y="43300"/>
                    <a:pt x="46770" y="43643"/>
                  </a:cubicBezTo>
                  <a:cubicBezTo>
                    <a:pt x="50384" y="44729"/>
                    <a:pt x="54083" y="45837"/>
                    <a:pt x="57848" y="45837"/>
                  </a:cubicBezTo>
                  <a:cubicBezTo>
                    <a:pt x="57960" y="45837"/>
                    <a:pt x="58071" y="45836"/>
                    <a:pt x="58183" y="45834"/>
                  </a:cubicBezTo>
                  <a:cubicBezTo>
                    <a:pt x="62086" y="45765"/>
                    <a:pt x="66149" y="44282"/>
                    <a:pt x="68408" y="41109"/>
                  </a:cubicBezTo>
                  <a:cubicBezTo>
                    <a:pt x="69116" y="40105"/>
                    <a:pt x="69641" y="38986"/>
                    <a:pt x="69983" y="37799"/>
                  </a:cubicBezTo>
                  <a:lnTo>
                    <a:pt x="69983" y="37799"/>
                  </a:lnTo>
                  <a:cubicBezTo>
                    <a:pt x="67604" y="39636"/>
                    <a:pt x="63236" y="40757"/>
                    <a:pt x="57145" y="40757"/>
                  </a:cubicBezTo>
                  <a:cubicBezTo>
                    <a:pt x="54530" y="40757"/>
                    <a:pt x="51597" y="40550"/>
                    <a:pt x="48368" y="40105"/>
                  </a:cubicBezTo>
                  <a:cubicBezTo>
                    <a:pt x="41406" y="39146"/>
                    <a:pt x="30769" y="36658"/>
                    <a:pt x="22781" y="34649"/>
                  </a:cubicBezTo>
                  <a:cubicBezTo>
                    <a:pt x="20795" y="34147"/>
                    <a:pt x="18946" y="33691"/>
                    <a:pt x="17371" y="33280"/>
                  </a:cubicBezTo>
                  <a:lnTo>
                    <a:pt x="17371" y="33280"/>
                  </a:lnTo>
                  <a:cubicBezTo>
                    <a:pt x="17439" y="33805"/>
                    <a:pt x="17531" y="34353"/>
                    <a:pt x="17622" y="34878"/>
                  </a:cubicBezTo>
                  <a:cubicBezTo>
                    <a:pt x="16230" y="34467"/>
                    <a:pt x="14815" y="34033"/>
                    <a:pt x="13399" y="33599"/>
                  </a:cubicBezTo>
                  <a:cubicBezTo>
                    <a:pt x="13148" y="33074"/>
                    <a:pt x="12874" y="32549"/>
                    <a:pt x="12600" y="32002"/>
                  </a:cubicBezTo>
                  <a:cubicBezTo>
                    <a:pt x="11779" y="30335"/>
                    <a:pt x="10911" y="28646"/>
                    <a:pt x="10021" y="27003"/>
                  </a:cubicBezTo>
                  <a:cubicBezTo>
                    <a:pt x="7282" y="21936"/>
                    <a:pt x="4155" y="17120"/>
                    <a:pt x="1" y="132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8"/>
            <p:cNvSpPr/>
            <p:nvPr/>
          </p:nvSpPr>
          <p:spPr>
            <a:xfrm flipH="1">
              <a:off x="5400396" y="1808644"/>
              <a:ext cx="2003637" cy="2130801"/>
            </a:xfrm>
            <a:custGeom>
              <a:avLst/>
              <a:gdLst/>
              <a:ahLst/>
              <a:cxnLst/>
              <a:rect l="l" t="t" r="r" b="b"/>
              <a:pathLst>
                <a:path w="68477" h="72823" extrusionOk="0">
                  <a:moveTo>
                    <a:pt x="30398" y="1"/>
                  </a:moveTo>
                  <a:cubicBezTo>
                    <a:pt x="30384" y="1"/>
                    <a:pt x="30370" y="4"/>
                    <a:pt x="30358" y="10"/>
                  </a:cubicBezTo>
                  <a:cubicBezTo>
                    <a:pt x="30313" y="56"/>
                    <a:pt x="30290" y="124"/>
                    <a:pt x="30313" y="170"/>
                  </a:cubicBezTo>
                  <a:cubicBezTo>
                    <a:pt x="31157" y="1448"/>
                    <a:pt x="32116" y="2635"/>
                    <a:pt x="33189" y="3708"/>
                  </a:cubicBezTo>
                  <a:cubicBezTo>
                    <a:pt x="33257" y="3776"/>
                    <a:pt x="33303" y="3822"/>
                    <a:pt x="33303" y="3867"/>
                  </a:cubicBezTo>
                  <a:cubicBezTo>
                    <a:pt x="33303" y="3890"/>
                    <a:pt x="33280" y="3936"/>
                    <a:pt x="33257" y="3982"/>
                  </a:cubicBezTo>
                  <a:cubicBezTo>
                    <a:pt x="33029" y="4461"/>
                    <a:pt x="32732" y="4917"/>
                    <a:pt x="32412" y="5351"/>
                  </a:cubicBezTo>
                  <a:cubicBezTo>
                    <a:pt x="32367" y="5397"/>
                    <a:pt x="32390" y="5465"/>
                    <a:pt x="32435" y="5488"/>
                  </a:cubicBezTo>
                  <a:cubicBezTo>
                    <a:pt x="32458" y="5511"/>
                    <a:pt x="32481" y="5511"/>
                    <a:pt x="32504" y="5511"/>
                  </a:cubicBezTo>
                  <a:cubicBezTo>
                    <a:pt x="32527" y="5511"/>
                    <a:pt x="32549" y="5511"/>
                    <a:pt x="32572" y="5488"/>
                  </a:cubicBezTo>
                  <a:cubicBezTo>
                    <a:pt x="32915" y="5054"/>
                    <a:pt x="33211" y="4575"/>
                    <a:pt x="33440" y="4073"/>
                  </a:cubicBezTo>
                  <a:cubicBezTo>
                    <a:pt x="33485" y="4027"/>
                    <a:pt x="33508" y="3959"/>
                    <a:pt x="33508" y="3867"/>
                  </a:cubicBezTo>
                  <a:cubicBezTo>
                    <a:pt x="33508" y="3730"/>
                    <a:pt x="33417" y="3616"/>
                    <a:pt x="33348" y="3571"/>
                  </a:cubicBezTo>
                  <a:cubicBezTo>
                    <a:pt x="32276" y="2498"/>
                    <a:pt x="31317" y="1311"/>
                    <a:pt x="30495" y="56"/>
                  </a:cubicBezTo>
                  <a:cubicBezTo>
                    <a:pt x="30478" y="22"/>
                    <a:pt x="30437" y="1"/>
                    <a:pt x="30398" y="1"/>
                  </a:cubicBezTo>
                  <a:close/>
                  <a:moveTo>
                    <a:pt x="25210" y="7426"/>
                  </a:moveTo>
                  <a:cubicBezTo>
                    <a:pt x="25177" y="7426"/>
                    <a:pt x="25145" y="7446"/>
                    <a:pt x="25131" y="7474"/>
                  </a:cubicBezTo>
                  <a:cubicBezTo>
                    <a:pt x="25086" y="7519"/>
                    <a:pt x="25108" y="7588"/>
                    <a:pt x="25154" y="7611"/>
                  </a:cubicBezTo>
                  <a:cubicBezTo>
                    <a:pt x="26432" y="8569"/>
                    <a:pt x="28053" y="9072"/>
                    <a:pt x="29651" y="9072"/>
                  </a:cubicBezTo>
                  <a:cubicBezTo>
                    <a:pt x="29902" y="9072"/>
                    <a:pt x="30130" y="9072"/>
                    <a:pt x="30358" y="9049"/>
                  </a:cubicBezTo>
                  <a:cubicBezTo>
                    <a:pt x="30427" y="9049"/>
                    <a:pt x="30449" y="8980"/>
                    <a:pt x="30449" y="8935"/>
                  </a:cubicBezTo>
                  <a:cubicBezTo>
                    <a:pt x="30449" y="8878"/>
                    <a:pt x="30419" y="8837"/>
                    <a:pt x="30369" y="8837"/>
                  </a:cubicBezTo>
                  <a:cubicBezTo>
                    <a:pt x="30359" y="8837"/>
                    <a:pt x="30347" y="8839"/>
                    <a:pt x="30335" y="8843"/>
                  </a:cubicBezTo>
                  <a:cubicBezTo>
                    <a:pt x="30118" y="8863"/>
                    <a:pt x="29900" y="8872"/>
                    <a:pt x="29682" y="8872"/>
                  </a:cubicBezTo>
                  <a:cubicBezTo>
                    <a:pt x="28110" y="8872"/>
                    <a:pt x="26531" y="8373"/>
                    <a:pt x="25268" y="7451"/>
                  </a:cubicBezTo>
                  <a:cubicBezTo>
                    <a:pt x="25251" y="7434"/>
                    <a:pt x="25230" y="7426"/>
                    <a:pt x="25210" y="7426"/>
                  </a:cubicBezTo>
                  <a:close/>
                  <a:moveTo>
                    <a:pt x="25862" y="54539"/>
                  </a:moveTo>
                  <a:cubicBezTo>
                    <a:pt x="25451" y="55407"/>
                    <a:pt x="25314" y="56434"/>
                    <a:pt x="25200" y="57484"/>
                  </a:cubicBezTo>
                  <a:lnTo>
                    <a:pt x="24698" y="62186"/>
                  </a:lnTo>
                  <a:cubicBezTo>
                    <a:pt x="24538" y="63601"/>
                    <a:pt x="24378" y="65062"/>
                    <a:pt x="24446" y="66500"/>
                  </a:cubicBezTo>
                  <a:cubicBezTo>
                    <a:pt x="22620" y="65929"/>
                    <a:pt x="20931" y="65404"/>
                    <a:pt x="19516" y="64948"/>
                  </a:cubicBezTo>
                  <a:cubicBezTo>
                    <a:pt x="18923" y="61912"/>
                    <a:pt x="19014" y="58716"/>
                    <a:pt x="19790" y="55704"/>
                  </a:cubicBezTo>
                  <a:lnTo>
                    <a:pt x="19836" y="55681"/>
                  </a:lnTo>
                  <a:cubicBezTo>
                    <a:pt x="19927" y="55681"/>
                    <a:pt x="20018" y="55658"/>
                    <a:pt x="20087" y="55635"/>
                  </a:cubicBezTo>
                  <a:cubicBezTo>
                    <a:pt x="21205" y="55384"/>
                    <a:pt x="22324" y="55156"/>
                    <a:pt x="23556" y="54927"/>
                  </a:cubicBezTo>
                  <a:cubicBezTo>
                    <a:pt x="24332" y="54791"/>
                    <a:pt x="25086" y="54654"/>
                    <a:pt x="25862" y="54539"/>
                  </a:cubicBezTo>
                  <a:close/>
                  <a:moveTo>
                    <a:pt x="131" y="41801"/>
                  </a:moveTo>
                  <a:cubicBezTo>
                    <a:pt x="103" y="41801"/>
                    <a:pt x="74" y="41820"/>
                    <a:pt x="46" y="41849"/>
                  </a:cubicBezTo>
                  <a:cubicBezTo>
                    <a:pt x="1" y="41894"/>
                    <a:pt x="23" y="41940"/>
                    <a:pt x="69" y="41986"/>
                  </a:cubicBezTo>
                  <a:cubicBezTo>
                    <a:pt x="5501" y="46391"/>
                    <a:pt x="9153" y="52394"/>
                    <a:pt x="11710" y="57142"/>
                  </a:cubicBezTo>
                  <a:cubicBezTo>
                    <a:pt x="12874" y="59310"/>
                    <a:pt x="13970" y="61501"/>
                    <a:pt x="15088" y="63761"/>
                  </a:cubicBezTo>
                  <a:lnTo>
                    <a:pt x="15271" y="64126"/>
                  </a:lnTo>
                  <a:cubicBezTo>
                    <a:pt x="15293" y="64149"/>
                    <a:pt x="15339" y="64172"/>
                    <a:pt x="15362" y="64172"/>
                  </a:cubicBezTo>
                  <a:lnTo>
                    <a:pt x="15408" y="64172"/>
                  </a:lnTo>
                  <a:cubicBezTo>
                    <a:pt x="15476" y="64149"/>
                    <a:pt x="15499" y="64080"/>
                    <a:pt x="15453" y="64035"/>
                  </a:cubicBezTo>
                  <a:lnTo>
                    <a:pt x="15385" y="63875"/>
                  </a:lnTo>
                  <a:lnTo>
                    <a:pt x="15385" y="63875"/>
                  </a:lnTo>
                  <a:cubicBezTo>
                    <a:pt x="17896" y="64674"/>
                    <a:pt x="39694" y="71567"/>
                    <a:pt x="45126" y="72822"/>
                  </a:cubicBezTo>
                  <a:lnTo>
                    <a:pt x="45149" y="72822"/>
                  </a:lnTo>
                  <a:cubicBezTo>
                    <a:pt x="45195" y="72822"/>
                    <a:pt x="45240" y="72800"/>
                    <a:pt x="45240" y="72731"/>
                  </a:cubicBezTo>
                  <a:cubicBezTo>
                    <a:pt x="45263" y="72686"/>
                    <a:pt x="45240" y="72617"/>
                    <a:pt x="45172" y="72617"/>
                  </a:cubicBezTo>
                  <a:cubicBezTo>
                    <a:pt x="41794" y="71841"/>
                    <a:pt x="32116" y="68874"/>
                    <a:pt x="24652" y="66568"/>
                  </a:cubicBezTo>
                  <a:cubicBezTo>
                    <a:pt x="24652" y="66546"/>
                    <a:pt x="24675" y="66546"/>
                    <a:pt x="24675" y="66523"/>
                  </a:cubicBezTo>
                  <a:cubicBezTo>
                    <a:pt x="24583" y="65085"/>
                    <a:pt x="24743" y="63624"/>
                    <a:pt x="24903" y="62209"/>
                  </a:cubicBezTo>
                  <a:lnTo>
                    <a:pt x="25405" y="57507"/>
                  </a:lnTo>
                  <a:cubicBezTo>
                    <a:pt x="25519" y="56411"/>
                    <a:pt x="25679" y="55361"/>
                    <a:pt x="26113" y="54494"/>
                  </a:cubicBezTo>
                  <a:cubicBezTo>
                    <a:pt x="30198" y="53855"/>
                    <a:pt x="34375" y="53398"/>
                    <a:pt x="38667" y="52965"/>
                  </a:cubicBezTo>
                  <a:cubicBezTo>
                    <a:pt x="39306" y="52896"/>
                    <a:pt x="39922" y="52828"/>
                    <a:pt x="40584" y="52782"/>
                  </a:cubicBezTo>
                  <a:cubicBezTo>
                    <a:pt x="43674" y="52482"/>
                    <a:pt x="47146" y="52168"/>
                    <a:pt x="50683" y="52168"/>
                  </a:cubicBezTo>
                  <a:cubicBezTo>
                    <a:pt x="51719" y="52168"/>
                    <a:pt x="52761" y="52195"/>
                    <a:pt x="53800" y="52257"/>
                  </a:cubicBezTo>
                  <a:cubicBezTo>
                    <a:pt x="59460" y="52599"/>
                    <a:pt x="64345" y="53923"/>
                    <a:pt x="68294" y="56183"/>
                  </a:cubicBezTo>
                  <a:lnTo>
                    <a:pt x="68362" y="56183"/>
                  </a:lnTo>
                  <a:cubicBezTo>
                    <a:pt x="68385" y="56183"/>
                    <a:pt x="68431" y="56183"/>
                    <a:pt x="68454" y="56137"/>
                  </a:cubicBezTo>
                  <a:cubicBezTo>
                    <a:pt x="68476" y="56092"/>
                    <a:pt x="68454" y="56023"/>
                    <a:pt x="68408" y="56000"/>
                  </a:cubicBezTo>
                  <a:cubicBezTo>
                    <a:pt x="64414" y="53718"/>
                    <a:pt x="59506" y="52394"/>
                    <a:pt x="53823" y="52052"/>
                  </a:cubicBezTo>
                  <a:cubicBezTo>
                    <a:pt x="52737" y="51987"/>
                    <a:pt x="51651" y="51959"/>
                    <a:pt x="50573" y="51959"/>
                  </a:cubicBezTo>
                  <a:cubicBezTo>
                    <a:pt x="47051" y="51959"/>
                    <a:pt x="43614" y="52257"/>
                    <a:pt x="40538" y="52554"/>
                  </a:cubicBezTo>
                  <a:cubicBezTo>
                    <a:pt x="39922" y="52622"/>
                    <a:pt x="39283" y="52691"/>
                    <a:pt x="38644" y="52759"/>
                  </a:cubicBezTo>
                  <a:cubicBezTo>
                    <a:pt x="34353" y="53193"/>
                    <a:pt x="30130" y="53649"/>
                    <a:pt x="26021" y="54288"/>
                  </a:cubicBezTo>
                  <a:cubicBezTo>
                    <a:pt x="25200" y="54425"/>
                    <a:pt x="24355" y="54562"/>
                    <a:pt x="23533" y="54722"/>
                  </a:cubicBezTo>
                  <a:cubicBezTo>
                    <a:pt x="22301" y="54950"/>
                    <a:pt x="21160" y="55179"/>
                    <a:pt x="20041" y="55430"/>
                  </a:cubicBezTo>
                  <a:cubicBezTo>
                    <a:pt x="19973" y="55452"/>
                    <a:pt x="19881" y="55475"/>
                    <a:pt x="19790" y="55475"/>
                  </a:cubicBezTo>
                  <a:lnTo>
                    <a:pt x="19790" y="55498"/>
                  </a:lnTo>
                  <a:cubicBezTo>
                    <a:pt x="19767" y="55475"/>
                    <a:pt x="19767" y="55475"/>
                    <a:pt x="19744" y="55475"/>
                  </a:cubicBezTo>
                  <a:cubicBezTo>
                    <a:pt x="19732" y="55469"/>
                    <a:pt x="19718" y="55466"/>
                    <a:pt x="19704" y="55466"/>
                  </a:cubicBezTo>
                  <a:cubicBezTo>
                    <a:pt x="19665" y="55466"/>
                    <a:pt x="19624" y="55488"/>
                    <a:pt x="19607" y="55521"/>
                  </a:cubicBezTo>
                  <a:cubicBezTo>
                    <a:pt x="19585" y="55544"/>
                    <a:pt x="19562" y="55589"/>
                    <a:pt x="19562" y="55635"/>
                  </a:cubicBezTo>
                  <a:cubicBezTo>
                    <a:pt x="19562" y="55658"/>
                    <a:pt x="19562" y="55658"/>
                    <a:pt x="19585" y="55681"/>
                  </a:cubicBezTo>
                  <a:cubicBezTo>
                    <a:pt x="18809" y="58671"/>
                    <a:pt x="18717" y="61844"/>
                    <a:pt x="19288" y="64879"/>
                  </a:cubicBezTo>
                  <a:cubicBezTo>
                    <a:pt x="17051" y="64172"/>
                    <a:pt x="15522" y="63692"/>
                    <a:pt x="15271" y="63624"/>
                  </a:cubicBezTo>
                  <a:cubicBezTo>
                    <a:pt x="14152" y="61387"/>
                    <a:pt x="13057" y="59196"/>
                    <a:pt x="11893" y="57050"/>
                  </a:cubicBezTo>
                  <a:cubicBezTo>
                    <a:pt x="9313" y="52280"/>
                    <a:pt x="5661" y="46254"/>
                    <a:pt x="183" y="41826"/>
                  </a:cubicBezTo>
                  <a:cubicBezTo>
                    <a:pt x="166" y="41808"/>
                    <a:pt x="148" y="41801"/>
                    <a:pt x="131" y="418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8"/>
            <p:cNvSpPr/>
            <p:nvPr/>
          </p:nvSpPr>
          <p:spPr>
            <a:xfrm flipH="1">
              <a:off x="6352794" y="1512629"/>
              <a:ext cx="565713" cy="170995"/>
            </a:xfrm>
            <a:custGeom>
              <a:avLst/>
              <a:gdLst/>
              <a:ahLst/>
              <a:cxnLst/>
              <a:rect l="l" t="t" r="r" b="b"/>
              <a:pathLst>
                <a:path w="19334" h="5844" extrusionOk="0">
                  <a:moveTo>
                    <a:pt x="17350" y="1"/>
                  </a:moveTo>
                  <a:cubicBezTo>
                    <a:pt x="17130" y="1"/>
                    <a:pt x="16908" y="17"/>
                    <a:pt x="16686" y="38"/>
                  </a:cubicBezTo>
                  <a:cubicBezTo>
                    <a:pt x="15476" y="175"/>
                    <a:pt x="14221" y="632"/>
                    <a:pt x="13513" y="1636"/>
                  </a:cubicBezTo>
                  <a:cubicBezTo>
                    <a:pt x="13399" y="1796"/>
                    <a:pt x="13285" y="1978"/>
                    <a:pt x="13285" y="2184"/>
                  </a:cubicBezTo>
                  <a:cubicBezTo>
                    <a:pt x="13262" y="2389"/>
                    <a:pt x="13353" y="2617"/>
                    <a:pt x="13536" y="2709"/>
                  </a:cubicBezTo>
                  <a:cubicBezTo>
                    <a:pt x="13601" y="2741"/>
                    <a:pt x="13669" y="2755"/>
                    <a:pt x="13737" y="2755"/>
                  </a:cubicBezTo>
                  <a:cubicBezTo>
                    <a:pt x="13905" y="2755"/>
                    <a:pt x="14074" y="2669"/>
                    <a:pt x="14221" y="2572"/>
                  </a:cubicBezTo>
                  <a:cubicBezTo>
                    <a:pt x="14426" y="2412"/>
                    <a:pt x="14312" y="2412"/>
                    <a:pt x="15157" y="1978"/>
                  </a:cubicBezTo>
                  <a:cubicBezTo>
                    <a:pt x="15803" y="1672"/>
                    <a:pt x="16552" y="1391"/>
                    <a:pt x="17430" y="1391"/>
                  </a:cubicBezTo>
                  <a:cubicBezTo>
                    <a:pt x="17730" y="1391"/>
                    <a:pt x="18044" y="1424"/>
                    <a:pt x="18375" y="1499"/>
                  </a:cubicBezTo>
                  <a:cubicBezTo>
                    <a:pt x="18532" y="1519"/>
                    <a:pt x="18689" y="1572"/>
                    <a:pt x="18846" y="1572"/>
                  </a:cubicBezTo>
                  <a:cubicBezTo>
                    <a:pt x="18872" y="1572"/>
                    <a:pt x="18897" y="1571"/>
                    <a:pt x="18923" y="1567"/>
                  </a:cubicBezTo>
                  <a:cubicBezTo>
                    <a:pt x="19105" y="1545"/>
                    <a:pt x="19288" y="1408"/>
                    <a:pt x="19311" y="1225"/>
                  </a:cubicBezTo>
                  <a:cubicBezTo>
                    <a:pt x="19334" y="1111"/>
                    <a:pt x="19288" y="997"/>
                    <a:pt x="19242" y="906"/>
                  </a:cubicBezTo>
                  <a:cubicBezTo>
                    <a:pt x="19014" y="495"/>
                    <a:pt x="18580" y="221"/>
                    <a:pt x="18101" y="84"/>
                  </a:cubicBezTo>
                  <a:cubicBezTo>
                    <a:pt x="17856" y="23"/>
                    <a:pt x="17604" y="1"/>
                    <a:pt x="17350" y="1"/>
                  </a:cubicBezTo>
                  <a:close/>
                  <a:moveTo>
                    <a:pt x="4405" y="2586"/>
                  </a:moveTo>
                  <a:cubicBezTo>
                    <a:pt x="4130" y="2586"/>
                    <a:pt x="3853" y="2621"/>
                    <a:pt x="3584" y="2686"/>
                  </a:cubicBezTo>
                  <a:cubicBezTo>
                    <a:pt x="2922" y="2823"/>
                    <a:pt x="2306" y="3120"/>
                    <a:pt x="1712" y="3439"/>
                  </a:cubicBezTo>
                  <a:cubicBezTo>
                    <a:pt x="959" y="3850"/>
                    <a:pt x="137" y="4443"/>
                    <a:pt x="23" y="5311"/>
                  </a:cubicBezTo>
                  <a:cubicBezTo>
                    <a:pt x="1" y="5425"/>
                    <a:pt x="1" y="5562"/>
                    <a:pt x="46" y="5653"/>
                  </a:cubicBezTo>
                  <a:cubicBezTo>
                    <a:pt x="127" y="5783"/>
                    <a:pt x="277" y="5843"/>
                    <a:pt x="430" y="5843"/>
                  </a:cubicBezTo>
                  <a:cubicBezTo>
                    <a:pt x="493" y="5843"/>
                    <a:pt x="557" y="5833"/>
                    <a:pt x="617" y="5813"/>
                  </a:cubicBezTo>
                  <a:cubicBezTo>
                    <a:pt x="799" y="5744"/>
                    <a:pt x="959" y="5585"/>
                    <a:pt x="1119" y="5448"/>
                  </a:cubicBezTo>
                  <a:cubicBezTo>
                    <a:pt x="2080" y="4543"/>
                    <a:pt x="3399" y="4059"/>
                    <a:pt x="4730" y="4059"/>
                  </a:cubicBezTo>
                  <a:cubicBezTo>
                    <a:pt x="5010" y="4059"/>
                    <a:pt x="5292" y="4080"/>
                    <a:pt x="5570" y="4124"/>
                  </a:cubicBezTo>
                  <a:cubicBezTo>
                    <a:pt x="5620" y="4136"/>
                    <a:pt x="5676" y="4144"/>
                    <a:pt x="5734" y="4144"/>
                  </a:cubicBezTo>
                  <a:cubicBezTo>
                    <a:pt x="5891" y="4144"/>
                    <a:pt x="6064" y="4091"/>
                    <a:pt x="6163" y="3941"/>
                  </a:cubicBezTo>
                  <a:cubicBezTo>
                    <a:pt x="6277" y="3736"/>
                    <a:pt x="6255" y="3462"/>
                    <a:pt x="6118" y="3257"/>
                  </a:cubicBezTo>
                  <a:cubicBezTo>
                    <a:pt x="6004" y="3074"/>
                    <a:pt x="5775" y="2937"/>
                    <a:pt x="5570" y="2823"/>
                  </a:cubicBezTo>
                  <a:cubicBezTo>
                    <a:pt x="5204" y="2660"/>
                    <a:pt x="4806" y="2586"/>
                    <a:pt x="4405" y="25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8"/>
            <p:cNvSpPr/>
            <p:nvPr/>
          </p:nvSpPr>
          <p:spPr>
            <a:xfrm flipH="1">
              <a:off x="6014211" y="2813988"/>
              <a:ext cx="436793" cy="504296"/>
            </a:xfrm>
            <a:custGeom>
              <a:avLst/>
              <a:gdLst/>
              <a:ahLst/>
              <a:cxnLst/>
              <a:rect l="l" t="t" r="r" b="b"/>
              <a:pathLst>
                <a:path w="14928" h="17235" extrusionOk="0">
                  <a:moveTo>
                    <a:pt x="10194" y="0"/>
                  </a:moveTo>
                  <a:cubicBezTo>
                    <a:pt x="10137" y="0"/>
                    <a:pt x="10077" y="15"/>
                    <a:pt x="10021" y="48"/>
                  </a:cubicBezTo>
                  <a:cubicBezTo>
                    <a:pt x="9884" y="139"/>
                    <a:pt x="9838" y="321"/>
                    <a:pt x="9929" y="481"/>
                  </a:cubicBezTo>
                  <a:cubicBezTo>
                    <a:pt x="11481" y="2946"/>
                    <a:pt x="12645" y="5617"/>
                    <a:pt x="13422" y="8447"/>
                  </a:cubicBezTo>
                  <a:cubicBezTo>
                    <a:pt x="14083" y="10935"/>
                    <a:pt x="13992" y="12693"/>
                    <a:pt x="13170" y="13994"/>
                  </a:cubicBezTo>
                  <a:cubicBezTo>
                    <a:pt x="12372" y="15204"/>
                    <a:pt x="10956" y="15865"/>
                    <a:pt x="9815" y="16322"/>
                  </a:cubicBezTo>
                  <a:cubicBezTo>
                    <a:pt x="9633" y="16390"/>
                    <a:pt x="9564" y="16573"/>
                    <a:pt x="9633" y="16733"/>
                  </a:cubicBezTo>
                  <a:cubicBezTo>
                    <a:pt x="9678" y="16870"/>
                    <a:pt x="9792" y="16938"/>
                    <a:pt x="9929" y="16938"/>
                  </a:cubicBezTo>
                  <a:cubicBezTo>
                    <a:pt x="9952" y="16938"/>
                    <a:pt x="9998" y="16938"/>
                    <a:pt x="10043" y="16915"/>
                  </a:cubicBezTo>
                  <a:cubicBezTo>
                    <a:pt x="11276" y="16436"/>
                    <a:pt x="12805" y="15706"/>
                    <a:pt x="13695" y="14336"/>
                  </a:cubicBezTo>
                  <a:cubicBezTo>
                    <a:pt x="14928" y="12419"/>
                    <a:pt x="14471" y="9954"/>
                    <a:pt x="14015" y="8287"/>
                  </a:cubicBezTo>
                  <a:cubicBezTo>
                    <a:pt x="13262" y="5389"/>
                    <a:pt x="12052" y="2650"/>
                    <a:pt x="10454" y="139"/>
                  </a:cubicBezTo>
                  <a:cubicBezTo>
                    <a:pt x="10395" y="50"/>
                    <a:pt x="10298" y="0"/>
                    <a:pt x="10194" y="0"/>
                  </a:cubicBezTo>
                  <a:close/>
                  <a:moveTo>
                    <a:pt x="2057" y="2056"/>
                  </a:moveTo>
                  <a:cubicBezTo>
                    <a:pt x="1932" y="2056"/>
                    <a:pt x="1816" y="2138"/>
                    <a:pt x="1781" y="2262"/>
                  </a:cubicBezTo>
                  <a:cubicBezTo>
                    <a:pt x="571" y="5617"/>
                    <a:pt x="0" y="9109"/>
                    <a:pt x="92" y="12647"/>
                  </a:cubicBezTo>
                  <a:cubicBezTo>
                    <a:pt x="92" y="13355"/>
                    <a:pt x="137" y="14154"/>
                    <a:pt x="480" y="14884"/>
                  </a:cubicBezTo>
                  <a:cubicBezTo>
                    <a:pt x="913" y="15751"/>
                    <a:pt x="1758" y="16436"/>
                    <a:pt x="2876" y="16801"/>
                  </a:cubicBezTo>
                  <a:cubicBezTo>
                    <a:pt x="3835" y="17121"/>
                    <a:pt x="4839" y="17189"/>
                    <a:pt x="5798" y="17235"/>
                  </a:cubicBezTo>
                  <a:lnTo>
                    <a:pt x="5821" y="17235"/>
                  </a:lnTo>
                  <a:cubicBezTo>
                    <a:pt x="5980" y="17235"/>
                    <a:pt x="6140" y="17098"/>
                    <a:pt x="6140" y="16938"/>
                  </a:cubicBezTo>
                  <a:cubicBezTo>
                    <a:pt x="6140" y="16756"/>
                    <a:pt x="6026" y="16619"/>
                    <a:pt x="5844" y="16596"/>
                  </a:cubicBezTo>
                  <a:cubicBezTo>
                    <a:pt x="4908" y="16550"/>
                    <a:pt x="3949" y="16505"/>
                    <a:pt x="3059" y="16208"/>
                  </a:cubicBezTo>
                  <a:cubicBezTo>
                    <a:pt x="2123" y="15888"/>
                    <a:pt x="1393" y="15295"/>
                    <a:pt x="1050" y="14587"/>
                  </a:cubicBezTo>
                  <a:cubicBezTo>
                    <a:pt x="776" y="13994"/>
                    <a:pt x="731" y="13309"/>
                    <a:pt x="708" y="12647"/>
                  </a:cubicBezTo>
                  <a:cubicBezTo>
                    <a:pt x="639" y="9178"/>
                    <a:pt x="1210" y="5754"/>
                    <a:pt x="2374" y="2490"/>
                  </a:cubicBezTo>
                  <a:cubicBezTo>
                    <a:pt x="2420" y="2307"/>
                    <a:pt x="2351" y="2125"/>
                    <a:pt x="2169" y="2079"/>
                  </a:cubicBezTo>
                  <a:cubicBezTo>
                    <a:pt x="2132" y="2063"/>
                    <a:pt x="2094" y="2056"/>
                    <a:pt x="2057" y="2056"/>
                  </a:cubicBezTo>
                  <a:close/>
                </a:path>
              </a:pathLst>
            </a:custGeom>
            <a:solidFill>
              <a:srgbClr val="ED6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8"/>
            <p:cNvSpPr/>
            <p:nvPr/>
          </p:nvSpPr>
          <p:spPr>
            <a:xfrm flipH="1">
              <a:off x="6890410" y="3155383"/>
              <a:ext cx="262521" cy="235221"/>
            </a:xfrm>
            <a:custGeom>
              <a:avLst/>
              <a:gdLst/>
              <a:ahLst/>
              <a:cxnLst/>
              <a:rect l="l" t="t" r="r" b="b"/>
              <a:pathLst>
                <a:path w="8972" h="8039" extrusionOk="0">
                  <a:moveTo>
                    <a:pt x="4558" y="0"/>
                  </a:moveTo>
                  <a:cubicBezTo>
                    <a:pt x="3139" y="0"/>
                    <a:pt x="1753" y="770"/>
                    <a:pt x="960" y="1961"/>
                  </a:cubicBezTo>
                  <a:cubicBezTo>
                    <a:pt x="275" y="2988"/>
                    <a:pt x="1" y="4951"/>
                    <a:pt x="914" y="6343"/>
                  </a:cubicBezTo>
                  <a:cubicBezTo>
                    <a:pt x="1645" y="7440"/>
                    <a:pt x="2975" y="8039"/>
                    <a:pt x="4300" y="8039"/>
                  </a:cubicBezTo>
                  <a:cubicBezTo>
                    <a:pt x="4878" y="8039"/>
                    <a:pt x="5455" y="7925"/>
                    <a:pt x="5981" y="7690"/>
                  </a:cubicBezTo>
                  <a:cubicBezTo>
                    <a:pt x="7830" y="6868"/>
                    <a:pt x="8971" y="4654"/>
                    <a:pt x="8378" y="2759"/>
                  </a:cubicBezTo>
                  <a:cubicBezTo>
                    <a:pt x="7921" y="1276"/>
                    <a:pt x="6483" y="157"/>
                    <a:pt x="4954" y="20"/>
                  </a:cubicBezTo>
                  <a:cubicBezTo>
                    <a:pt x="4822" y="7"/>
                    <a:pt x="4690" y="0"/>
                    <a:pt x="4558" y="0"/>
                  </a:cubicBezTo>
                  <a:close/>
                </a:path>
              </a:pathLst>
            </a:custGeom>
            <a:solidFill>
              <a:srgbClr val="ED6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8"/>
            <p:cNvSpPr/>
            <p:nvPr/>
          </p:nvSpPr>
          <p:spPr>
            <a:xfrm flipH="1">
              <a:off x="6949868" y="3205358"/>
              <a:ext cx="146271" cy="125847"/>
            </a:xfrm>
            <a:custGeom>
              <a:avLst/>
              <a:gdLst/>
              <a:ahLst/>
              <a:cxnLst/>
              <a:rect l="l" t="t" r="r" b="b"/>
              <a:pathLst>
                <a:path w="4999" h="4301" extrusionOk="0">
                  <a:moveTo>
                    <a:pt x="2748" y="1"/>
                  </a:moveTo>
                  <a:cubicBezTo>
                    <a:pt x="2348" y="1"/>
                    <a:pt x="1941" y="91"/>
                    <a:pt x="1575" y="253"/>
                  </a:cubicBezTo>
                  <a:cubicBezTo>
                    <a:pt x="1050" y="504"/>
                    <a:pt x="571" y="915"/>
                    <a:pt x="342" y="1462"/>
                  </a:cubicBezTo>
                  <a:cubicBezTo>
                    <a:pt x="0" y="2238"/>
                    <a:pt x="183" y="3243"/>
                    <a:pt x="890" y="3791"/>
                  </a:cubicBezTo>
                  <a:cubicBezTo>
                    <a:pt x="890" y="3813"/>
                    <a:pt x="913" y="3813"/>
                    <a:pt x="936" y="3836"/>
                  </a:cubicBezTo>
                  <a:cubicBezTo>
                    <a:pt x="1233" y="4042"/>
                    <a:pt x="1666" y="4201"/>
                    <a:pt x="2009" y="4270"/>
                  </a:cubicBezTo>
                  <a:cubicBezTo>
                    <a:pt x="2145" y="4291"/>
                    <a:pt x="2283" y="4301"/>
                    <a:pt x="2420" y="4301"/>
                  </a:cubicBezTo>
                  <a:cubicBezTo>
                    <a:pt x="3043" y="4301"/>
                    <a:pt x="3660" y="4092"/>
                    <a:pt x="4109" y="3699"/>
                  </a:cubicBezTo>
                  <a:cubicBezTo>
                    <a:pt x="4679" y="3197"/>
                    <a:pt x="4999" y="2398"/>
                    <a:pt x="4862" y="1668"/>
                  </a:cubicBezTo>
                  <a:cubicBezTo>
                    <a:pt x="4748" y="1143"/>
                    <a:pt x="4451" y="663"/>
                    <a:pt x="3994" y="367"/>
                  </a:cubicBezTo>
                  <a:cubicBezTo>
                    <a:pt x="3633" y="114"/>
                    <a:pt x="3195"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8"/>
            <p:cNvSpPr/>
            <p:nvPr/>
          </p:nvSpPr>
          <p:spPr>
            <a:xfrm flipH="1">
              <a:off x="6296020" y="2429493"/>
              <a:ext cx="925699" cy="785309"/>
            </a:xfrm>
            <a:custGeom>
              <a:avLst/>
              <a:gdLst/>
              <a:ahLst/>
              <a:cxnLst/>
              <a:rect l="l" t="t" r="r" b="b"/>
              <a:pathLst>
                <a:path w="31637" h="26839" extrusionOk="0">
                  <a:moveTo>
                    <a:pt x="21486" y="1"/>
                  </a:moveTo>
                  <a:cubicBezTo>
                    <a:pt x="21279" y="1"/>
                    <a:pt x="21087" y="130"/>
                    <a:pt x="21000" y="338"/>
                  </a:cubicBezTo>
                  <a:cubicBezTo>
                    <a:pt x="20886" y="612"/>
                    <a:pt x="21000" y="909"/>
                    <a:pt x="21274" y="1023"/>
                  </a:cubicBezTo>
                  <a:cubicBezTo>
                    <a:pt x="25771" y="2872"/>
                    <a:pt x="29309" y="6912"/>
                    <a:pt x="30541" y="11614"/>
                  </a:cubicBezTo>
                  <a:cubicBezTo>
                    <a:pt x="30610" y="11842"/>
                    <a:pt x="30815" y="12002"/>
                    <a:pt x="31043" y="12002"/>
                  </a:cubicBezTo>
                  <a:cubicBezTo>
                    <a:pt x="31089" y="12002"/>
                    <a:pt x="31135" y="12002"/>
                    <a:pt x="31180" y="11979"/>
                  </a:cubicBezTo>
                  <a:cubicBezTo>
                    <a:pt x="31477" y="11910"/>
                    <a:pt x="31637" y="11614"/>
                    <a:pt x="31568" y="11340"/>
                  </a:cubicBezTo>
                  <a:cubicBezTo>
                    <a:pt x="30244" y="6341"/>
                    <a:pt x="26455" y="2004"/>
                    <a:pt x="21685" y="41"/>
                  </a:cubicBezTo>
                  <a:cubicBezTo>
                    <a:pt x="21619" y="14"/>
                    <a:pt x="21552" y="1"/>
                    <a:pt x="21486" y="1"/>
                  </a:cubicBezTo>
                  <a:close/>
                  <a:moveTo>
                    <a:pt x="6725" y="701"/>
                  </a:moveTo>
                  <a:cubicBezTo>
                    <a:pt x="6620" y="701"/>
                    <a:pt x="6512" y="732"/>
                    <a:pt x="6415" y="794"/>
                  </a:cubicBezTo>
                  <a:cubicBezTo>
                    <a:pt x="3425" y="2872"/>
                    <a:pt x="1462" y="5223"/>
                    <a:pt x="640" y="7779"/>
                  </a:cubicBezTo>
                  <a:cubicBezTo>
                    <a:pt x="161" y="9240"/>
                    <a:pt x="1" y="10883"/>
                    <a:pt x="92" y="12983"/>
                  </a:cubicBezTo>
                  <a:cubicBezTo>
                    <a:pt x="343" y="17891"/>
                    <a:pt x="1827" y="22593"/>
                    <a:pt x="4406" y="26587"/>
                  </a:cubicBezTo>
                  <a:cubicBezTo>
                    <a:pt x="4497" y="26747"/>
                    <a:pt x="4680" y="26838"/>
                    <a:pt x="4840" y="26838"/>
                  </a:cubicBezTo>
                  <a:cubicBezTo>
                    <a:pt x="4954" y="26838"/>
                    <a:pt x="5045" y="26792"/>
                    <a:pt x="5137" y="26747"/>
                  </a:cubicBezTo>
                  <a:cubicBezTo>
                    <a:pt x="5388" y="26587"/>
                    <a:pt x="5456" y="26267"/>
                    <a:pt x="5296" y="26016"/>
                  </a:cubicBezTo>
                  <a:cubicBezTo>
                    <a:pt x="2831" y="22182"/>
                    <a:pt x="1393" y="17662"/>
                    <a:pt x="1165" y="12938"/>
                  </a:cubicBezTo>
                  <a:cubicBezTo>
                    <a:pt x="1051" y="10975"/>
                    <a:pt x="1211" y="9422"/>
                    <a:pt x="1644" y="8121"/>
                  </a:cubicBezTo>
                  <a:cubicBezTo>
                    <a:pt x="2398" y="5770"/>
                    <a:pt x="4224" y="3602"/>
                    <a:pt x="7031" y="1662"/>
                  </a:cubicBezTo>
                  <a:cubicBezTo>
                    <a:pt x="7259" y="1502"/>
                    <a:pt x="7328" y="1182"/>
                    <a:pt x="7145" y="931"/>
                  </a:cubicBezTo>
                  <a:cubicBezTo>
                    <a:pt x="7048" y="778"/>
                    <a:pt x="6890" y="701"/>
                    <a:pt x="6725" y="701"/>
                  </a:cubicBezTo>
                  <a:close/>
                </a:path>
              </a:pathLst>
            </a:custGeom>
            <a:solidFill>
              <a:srgbClr val="ED6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8"/>
            <p:cNvSpPr/>
            <p:nvPr/>
          </p:nvSpPr>
          <p:spPr>
            <a:xfrm flipH="1">
              <a:off x="6386183" y="1648392"/>
              <a:ext cx="432141" cy="185625"/>
            </a:xfrm>
            <a:custGeom>
              <a:avLst/>
              <a:gdLst/>
              <a:ahLst/>
              <a:cxnLst/>
              <a:rect l="l" t="t" r="r" b="b"/>
              <a:pathLst>
                <a:path w="14769" h="6344" extrusionOk="0">
                  <a:moveTo>
                    <a:pt x="13301" y="1"/>
                  </a:moveTo>
                  <a:cubicBezTo>
                    <a:pt x="13265" y="1"/>
                    <a:pt x="13229" y="4"/>
                    <a:pt x="13193" y="9"/>
                  </a:cubicBezTo>
                  <a:cubicBezTo>
                    <a:pt x="12577" y="123"/>
                    <a:pt x="12212" y="990"/>
                    <a:pt x="12372" y="1972"/>
                  </a:cubicBezTo>
                  <a:cubicBezTo>
                    <a:pt x="12522" y="2896"/>
                    <a:pt x="13098" y="3578"/>
                    <a:pt x="13679" y="3578"/>
                  </a:cubicBezTo>
                  <a:cubicBezTo>
                    <a:pt x="13715" y="3578"/>
                    <a:pt x="13751" y="3575"/>
                    <a:pt x="13787" y="3570"/>
                  </a:cubicBezTo>
                  <a:cubicBezTo>
                    <a:pt x="14403" y="3455"/>
                    <a:pt x="14768" y="2588"/>
                    <a:pt x="14609" y="1607"/>
                  </a:cubicBezTo>
                  <a:cubicBezTo>
                    <a:pt x="14437" y="682"/>
                    <a:pt x="13880" y="1"/>
                    <a:pt x="13301" y="1"/>
                  </a:cubicBezTo>
                  <a:close/>
                  <a:moveTo>
                    <a:pt x="1136" y="2781"/>
                  </a:moveTo>
                  <a:cubicBezTo>
                    <a:pt x="1092" y="2781"/>
                    <a:pt x="1048" y="2785"/>
                    <a:pt x="1005" y="2794"/>
                  </a:cubicBezTo>
                  <a:cubicBezTo>
                    <a:pt x="388" y="2885"/>
                    <a:pt x="0" y="3775"/>
                    <a:pt x="183" y="4757"/>
                  </a:cubicBezTo>
                  <a:cubicBezTo>
                    <a:pt x="331" y="5668"/>
                    <a:pt x="874" y="6344"/>
                    <a:pt x="1444" y="6344"/>
                  </a:cubicBezTo>
                  <a:cubicBezTo>
                    <a:pt x="1488" y="6344"/>
                    <a:pt x="1531" y="6340"/>
                    <a:pt x="1575" y="6331"/>
                  </a:cubicBezTo>
                  <a:cubicBezTo>
                    <a:pt x="2214" y="6240"/>
                    <a:pt x="2580" y="5350"/>
                    <a:pt x="2420" y="4368"/>
                  </a:cubicBezTo>
                  <a:cubicBezTo>
                    <a:pt x="2250" y="3457"/>
                    <a:pt x="1706" y="2781"/>
                    <a:pt x="1136" y="278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8"/>
            <p:cNvSpPr/>
            <p:nvPr/>
          </p:nvSpPr>
          <p:spPr>
            <a:xfrm flipH="1">
              <a:off x="6146442" y="3282368"/>
              <a:ext cx="140272" cy="48601"/>
            </a:xfrm>
            <a:custGeom>
              <a:avLst/>
              <a:gdLst/>
              <a:ahLst/>
              <a:cxnLst/>
              <a:rect l="l" t="t" r="r" b="b"/>
              <a:pathLst>
                <a:path w="4794" h="1661" extrusionOk="0">
                  <a:moveTo>
                    <a:pt x="1278" y="131"/>
                  </a:moveTo>
                  <a:cubicBezTo>
                    <a:pt x="913" y="131"/>
                    <a:pt x="571" y="291"/>
                    <a:pt x="229" y="360"/>
                  </a:cubicBezTo>
                  <a:cubicBezTo>
                    <a:pt x="0" y="382"/>
                    <a:pt x="69" y="542"/>
                    <a:pt x="46" y="702"/>
                  </a:cubicBezTo>
                  <a:cubicBezTo>
                    <a:pt x="46" y="930"/>
                    <a:pt x="23" y="1136"/>
                    <a:pt x="23" y="1341"/>
                  </a:cubicBezTo>
                  <a:cubicBezTo>
                    <a:pt x="23" y="1364"/>
                    <a:pt x="23" y="1387"/>
                    <a:pt x="46" y="1410"/>
                  </a:cubicBezTo>
                  <a:cubicBezTo>
                    <a:pt x="69" y="1432"/>
                    <a:pt x="69" y="1432"/>
                    <a:pt x="92" y="1432"/>
                  </a:cubicBezTo>
                  <a:cubicBezTo>
                    <a:pt x="457" y="1569"/>
                    <a:pt x="845" y="1661"/>
                    <a:pt x="1233" y="1661"/>
                  </a:cubicBezTo>
                  <a:cubicBezTo>
                    <a:pt x="1324" y="1661"/>
                    <a:pt x="1438" y="1661"/>
                    <a:pt x="1484" y="1592"/>
                  </a:cubicBezTo>
                  <a:cubicBezTo>
                    <a:pt x="1530" y="1547"/>
                    <a:pt x="1530" y="1478"/>
                    <a:pt x="1530" y="1432"/>
                  </a:cubicBezTo>
                  <a:cubicBezTo>
                    <a:pt x="1575" y="1113"/>
                    <a:pt x="1575" y="816"/>
                    <a:pt x="1530" y="497"/>
                  </a:cubicBezTo>
                  <a:cubicBezTo>
                    <a:pt x="1530" y="405"/>
                    <a:pt x="1507" y="314"/>
                    <a:pt x="1461" y="246"/>
                  </a:cubicBezTo>
                  <a:cubicBezTo>
                    <a:pt x="1461" y="200"/>
                    <a:pt x="1438" y="177"/>
                    <a:pt x="1393" y="154"/>
                  </a:cubicBezTo>
                  <a:cubicBezTo>
                    <a:pt x="1370" y="131"/>
                    <a:pt x="1324" y="131"/>
                    <a:pt x="1278" y="131"/>
                  </a:cubicBezTo>
                  <a:close/>
                  <a:moveTo>
                    <a:pt x="4414" y="0"/>
                  </a:moveTo>
                  <a:cubicBezTo>
                    <a:pt x="4400" y="0"/>
                    <a:pt x="4383" y="6"/>
                    <a:pt x="4360" y="17"/>
                  </a:cubicBezTo>
                  <a:lnTo>
                    <a:pt x="3150" y="63"/>
                  </a:lnTo>
                  <a:cubicBezTo>
                    <a:pt x="3059" y="63"/>
                    <a:pt x="2945" y="86"/>
                    <a:pt x="2899" y="154"/>
                  </a:cubicBezTo>
                  <a:cubicBezTo>
                    <a:pt x="2853" y="223"/>
                    <a:pt x="2876" y="314"/>
                    <a:pt x="2876" y="382"/>
                  </a:cubicBezTo>
                  <a:cubicBezTo>
                    <a:pt x="2922" y="588"/>
                    <a:pt x="3013" y="793"/>
                    <a:pt x="3082" y="1022"/>
                  </a:cubicBezTo>
                  <a:cubicBezTo>
                    <a:pt x="3105" y="1136"/>
                    <a:pt x="3127" y="1250"/>
                    <a:pt x="3150" y="1387"/>
                  </a:cubicBezTo>
                  <a:cubicBezTo>
                    <a:pt x="3150" y="1455"/>
                    <a:pt x="3173" y="1547"/>
                    <a:pt x="3241" y="1615"/>
                  </a:cubicBezTo>
                  <a:cubicBezTo>
                    <a:pt x="3287" y="1649"/>
                    <a:pt x="3338" y="1661"/>
                    <a:pt x="3393" y="1661"/>
                  </a:cubicBezTo>
                  <a:cubicBezTo>
                    <a:pt x="3447" y="1661"/>
                    <a:pt x="3504" y="1649"/>
                    <a:pt x="3561" y="1638"/>
                  </a:cubicBezTo>
                  <a:cubicBezTo>
                    <a:pt x="3881" y="1524"/>
                    <a:pt x="4132" y="1318"/>
                    <a:pt x="4406" y="1181"/>
                  </a:cubicBezTo>
                  <a:cubicBezTo>
                    <a:pt x="4588" y="1090"/>
                    <a:pt x="4794" y="976"/>
                    <a:pt x="4725" y="748"/>
                  </a:cubicBezTo>
                  <a:cubicBezTo>
                    <a:pt x="4679" y="679"/>
                    <a:pt x="4634" y="588"/>
                    <a:pt x="4611" y="497"/>
                  </a:cubicBezTo>
                  <a:cubicBezTo>
                    <a:pt x="4565" y="360"/>
                    <a:pt x="4520" y="223"/>
                    <a:pt x="4497" y="86"/>
                  </a:cubicBezTo>
                  <a:cubicBezTo>
                    <a:pt x="4474" y="63"/>
                    <a:pt x="4474" y="40"/>
                    <a:pt x="4451" y="17"/>
                  </a:cubicBezTo>
                  <a:cubicBezTo>
                    <a:pt x="4440" y="6"/>
                    <a:pt x="4428" y="0"/>
                    <a:pt x="4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8"/>
            <p:cNvSpPr/>
            <p:nvPr/>
          </p:nvSpPr>
          <p:spPr>
            <a:xfrm flipH="1">
              <a:off x="6142430" y="2746984"/>
              <a:ext cx="262199" cy="146680"/>
            </a:xfrm>
            <a:custGeom>
              <a:avLst/>
              <a:gdLst/>
              <a:ahLst/>
              <a:cxnLst/>
              <a:rect l="l" t="t" r="r" b="b"/>
              <a:pathLst>
                <a:path w="8961" h="5013" extrusionOk="0">
                  <a:moveTo>
                    <a:pt x="4849" y="0"/>
                  </a:moveTo>
                  <a:cubicBezTo>
                    <a:pt x="4073" y="0"/>
                    <a:pt x="3299" y="193"/>
                    <a:pt x="2638" y="580"/>
                  </a:cubicBezTo>
                  <a:cubicBezTo>
                    <a:pt x="1223" y="1425"/>
                    <a:pt x="470" y="3045"/>
                    <a:pt x="36" y="4620"/>
                  </a:cubicBezTo>
                  <a:cubicBezTo>
                    <a:pt x="0" y="4816"/>
                    <a:pt x="299" y="5013"/>
                    <a:pt x="562" y="5013"/>
                  </a:cubicBezTo>
                  <a:cubicBezTo>
                    <a:pt x="636" y="5013"/>
                    <a:pt x="706" y="4997"/>
                    <a:pt x="766" y="4962"/>
                  </a:cubicBezTo>
                  <a:cubicBezTo>
                    <a:pt x="1040" y="4803"/>
                    <a:pt x="1131" y="4460"/>
                    <a:pt x="1223" y="4164"/>
                  </a:cubicBezTo>
                  <a:cubicBezTo>
                    <a:pt x="1565" y="3068"/>
                    <a:pt x="2181" y="1995"/>
                    <a:pt x="3209" y="1470"/>
                  </a:cubicBezTo>
                  <a:cubicBezTo>
                    <a:pt x="3621" y="1254"/>
                    <a:pt x="4071" y="1157"/>
                    <a:pt x="4530" y="1157"/>
                  </a:cubicBezTo>
                  <a:cubicBezTo>
                    <a:pt x="5569" y="1157"/>
                    <a:pt x="6648" y="1655"/>
                    <a:pt x="7408" y="2383"/>
                  </a:cubicBezTo>
                  <a:cubicBezTo>
                    <a:pt x="7591" y="2589"/>
                    <a:pt x="7796" y="2794"/>
                    <a:pt x="8025" y="2908"/>
                  </a:cubicBezTo>
                  <a:cubicBezTo>
                    <a:pt x="8113" y="2940"/>
                    <a:pt x="8212" y="2958"/>
                    <a:pt x="8311" y="2958"/>
                  </a:cubicBezTo>
                  <a:cubicBezTo>
                    <a:pt x="8494" y="2958"/>
                    <a:pt x="8674" y="2897"/>
                    <a:pt x="8778" y="2748"/>
                  </a:cubicBezTo>
                  <a:cubicBezTo>
                    <a:pt x="8961" y="2475"/>
                    <a:pt x="8778" y="2087"/>
                    <a:pt x="8550" y="1813"/>
                  </a:cubicBezTo>
                  <a:cubicBezTo>
                    <a:pt x="7842" y="991"/>
                    <a:pt x="6883" y="352"/>
                    <a:pt x="5811" y="101"/>
                  </a:cubicBezTo>
                  <a:cubicBezTo>
                    <a:pt x="5495" y="34"/>
                    <a:pt x="5172" y="0"/>
                    <a:pt x="48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8"/>
            <p:cNvSpPr/>
            <p:nvPr/>
          </p:nvSpPr>
          <p:spPr>
            <a:xfrm flipH="1">
              <a:off x="6567846" y="1916815"/>
              <a:ext cx="651854" cy="1792877"/>
            </a:xfrm>
            <a:custGeom>
              <a:avLst/>
              <a:gdLst/>
              <a:ahLst/>
              <a:cxnLst/>
              <a:rect l="l" t="t" r="r" b="b"/>
              <a:pathLst>
                <a:path w="22278" h="61274" extrusionOk="0">
                  <a:moveTo>
                    <a:pt x="1881" y="0"/>
                  </a:moveTo>
                  <a:cubicBezTo>
                    <a:pt x="1647" y="0"/>
                    <a:pt x="1413" y="33"/>
                    <a:pt x="1187" y="102"/>
                  </a:cubicBezTo>
                  <a:cubicBezTo>
                    <a:pt x="868" y="193"/>
                    <a:pt x="548" y="376"/>
                    <a:pt x="320" y="627"/>
                  </a:cubicBezTo>
                  <a:cubicBezTo>
                    <a:pt x="114" y="878"/>
                    <a:pt x="0" y="1243"/>
                    <a:pt x="92" y="1586"/>
                  </a:cubicBezTo>
                  <a:cubicBezTo>
                    <a:pt x="92" y="1654"/>
                    <a:pt x="137" y="1722"/>
                    <a:pt x="206" y="1768"/>
                  </a:cubicBezTo>
                  <a:cubicBezTo>
                    <a:pt x="233" y="1789"/>
                    <a:pt x="265" y="1797"/>
                    <a:pt x="300" y="1797"/>
                  </a:cubicBezTo>
                  <a:cubicBezTo>
                    <a:pt x="378" y="1797"/>
                    <a:pt x="469" y="1754"/>
                    <a:pt x="548" y="1722"/>
                  </a:cubicBezTo>
                  <a:cubicBezTo>
                    <a:pt x="959" y="1471"/>
                    <a:pt x="1347" y="1220"/>
                    <a:pt x="1804" y="1106"/>
                  </a:cubicBezTo>
                  <a:cubicBezTo>
                    <a:pt x="1948" y="1063"/>
                    <a:pt x="2099" y="1040"/>
                    <a:pt x="2249" y="1040"/>
                  </a:cubicBezTo>
                  <a:cubicBezTo>
                    <a:pt x="2572" y="1040"/>
                    <a:pt x="2886" y="1146"/>
                    <a:pt x="3105" y="1380"/>
                  </a:cubicBezTo>
                  <a:cubicBezTo>
                    <a:pt x="3378" y="1700"/>
                    <a:pt x="3424" y="2133"/>
                    <a:pt x="3584" y="2499"/>
                  </a:cubicBezTo>
                  <a:cubicBezTo>
                    <a:pt x="3726" y="2823"/>
                    <a:pt x="4102" y="3130"/>
                    <a:pt x="4505" y="3130"/>
                  </a:cubicBezTo>
                  <a:cubicBezTo>
                    <a:pt x="4555" y="3130"/>
                    <a:pt x="4606" y="3125"/>
                    <a:pt x="4657" y="3115"/>
                  </a:cubicBezTo>
                  <a:cubicBezTo>
                    <a:pt x="4565" y="2499"/>
                    <a:pt x="4497" y="1859"/>
                    <a:pt x="4200" y="1334"/>
                  </a:cubicBezTo>
                  <a:cubicBezTo>
                    <a:pt x="3745" y="514"/>
                    <a:pt x="2809" y="0"/>
                    <a:pt x="1881" y="0"/>
                  </a:cubicBezTo>
                  <a:close/>
                  <a:moveTo>
                    <a:pt x="10591" y="13546"/>
                  </a:moveTo>
                  <a:lnTo>
                    <a:pt x="10591" y="13546"/>
                  </a:lnTo>
                  <a:cubicBezTo>
                    <a:pt x="11093" y="14847"/>
                    <a:pt x="12029" y="15988"/>
                    <a:pt x="13171" y="16810"/>
                  </a:cubicBezTo>
                  <a:cubicBezTo>
                    <a:pt x="14517" y="17814"/>
                    <a:pt x="16115" y="18431"/>
                    <a:pt x="17736" y="18841"/>
                  </a:cubicBezTo>
                  <a:cubicBezTo>
                    <a:pt x="18854" y="19134"/>
                    <a:pt x="20024" y="19349"/>
                    <a:pt x="21168" y="19349"/>
                  </a:cubicBezTo>
                  <a:cubicBezTo>
                    <a:pt x="21542" y="19349"/>
                    <a:pt x="21913" y="19326"/>
                    <a:pt x="22278" y="19275"/>
                  </a:cubicBezTo>
                  <a:cubicBezTo>
                    <a:pt x="21958" y="18134"/>
                    <a:pt x="21821" y="16878"/>
                    <a:pt x="21479" y="15714"/>
                  </a:cubicBezTo>
                  <a:cubicBezTo>
                    <a:pt x="20586" y="15860"/>
                    <a:pt x="19681" y="15935"/>
                    <a:pt x="18777" y="15935"/>
                  </a:cubicBezTo>
                  <a:cubicBezTo>
                    <a:pt x="15868" y="15935"/>
                    <a:pt x="12977" y="15166"/>
                    <a:pt x="10591" y="13546"/>
                  </a:cubicBezTo>
                  <a:close/>
                  <a:moveTo>
                    <a:pt x="8080" y="58398"/>
                  </a:moveTo>
                  <a:lnTo>
                    <a:pt x="8080" y="58398"/>
                  </a:lnTo>
                  <a:cubicBezTo>
                    <a:pt x="8354" y="58945"/>
                    <a:pt x="8628" y="59470"/>
                    <a:pt x="8879" y="59995"/>
                  </a:cubicBezTo>
                  <a:cubicBezTo>
                    <a:pt x="10295" y="60429"/>
                    <a:pt x="11710" y="60863"/>
                    <a:pt x="13102" y="61274"/>
                  </a:cubicBezTo>
                  <a:cubicBezTo>
                    <a:pt x="13011" y="60749"/>
                    <a:pt x="12919" y="60201"/>
                    <a:pt x="12851" y="59676"/>
                  </a:cubicBezTo>
                  <a:cubicBezTo>
                    <a:pt x="10660" y="59082"/>
                    <a:pt x="8971" y="58649"/>
                    <a:pt x="8080" y="58398"/>
                  </a:cubicBezTo>
                  <a:close/>
                </a:path>
              </a:pathLst>
            </a:custGeom>
            <a:solidFill>
              <a:srgbClr val="ED6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8"/>
            <p:cNvSpPr/>
            <p:nvPr/>
          </p:nvSpPr>
          <p:spPr>
            <a:xfrm flipH="1">
              <a:off x="6267295" y="1749482"/>
              <a:ext cx="685942" cy="305913"/>
            </a:xfrm>
            <a:custGeom>
              <a:avLst/>
              <a:gdLst/>
              <a:ahLst/>
              <a:cxnLst/>
              <a:rect l="l" t="t" r="r" b="b"/>
              <a:pathLst>
                <a:path w="23443" h="10455" extrusionOk="0">
                  <a:moveTo>
                    <a:pt x="21411" y="0"/>
                  </a:moveTo>
                  <a:cubicBezTo>
                    <a:pt x="19516" y="0"/>
                    <a:pt x="17987" y="1438"/>
                    <a:pt x="17987" y="3173"/>
                  </a:cubicBezTo>
                  <a:cubicBezTo>
                    <a:pt x="17987" y="4931"/>
                    <a:pt x="19516" y="6346"/>
                    <a:pt x="21411" y="6346"/>
                  </a:cubicBezTo>
                  <a:cubicBezTo>
                    <a:pt x="22164" y="6346"/>
                    <a:pt x="22872" y="6095"/>
                    <a:pt x="23442" y="5707"/>
                  </a:cubicBezTo>
                  <a:cubicBezTo>
                    <a:pt x="23214" y="3812"/>
                    <a:pt x="22757" y="1941"/>
                    <a:pt x="22210" y="115"/>
                  </a:cubicBezTo>
                  <a:cubicBezTo>
                    <a:pt x="21959" y="46"/>
                    <a:pt x="21685" y="0"/>
                    <a:pt x="21411" y="0"/>
                  </a:cubicBezTo>
                  <a:close/>
                  <a:moveTo>
                    <a:pt x="3424" y="4109"/>
                  </a:moveTo>
                  <a:cubicBezTo>
                    <a:pt x="1530" y="4109"/>
                    <a:pt x="1" y="5524"/>
                    <a:pt x="1" y="7282"/>
                  </a:cubicBezTo>
                  <a:cubicBezTo>
                    <a:pt x="1" y="9039"/>
                    <a:pt x="1530" y="10454"/>
                    <a:pt x="3424" y="10454"/>
                  </a:cubicBezTo>
                  <a:cubicBezTo>
                    <a:pt x="5296" y="10454"/>
                    <a:pt x="6825" y="9039"/>
                    <a:pt x="6825" y="7282"/>
                  </a:cubicBezTo>
                  <a:cubicBezTo>
                    <a:pt x="6825" y="5524"/>
                    <a:pt x="5296" y="4109"/>
                    <a:pt x="3424" y="4109"/>
                  </a:cubicBezTo>
                  <a:close/>
                </a:path>
              </a:pathLst>
            </a:custGeom>
            <a:solidFill>
              <a:srgbClr val="EE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8"/>
            <p:cNvSpPr/>
            <p:nvPr/>
          </p:nvSpPr>
          <p:spPr>
            <a:xfrm flipH="1">
              <a:off x="6295357" y="1809258"/>
              <a:ext cx="609135" cy="191360"/>
            </a:xfrm>
            <a:custGeom>
              <a:avLst/>
              <a:gdLst/>
              <a:ahLst/>
              <a:cxnLst/>
              <a:rect l="l" t="t" r="r" b="b"/>
              <a:pathLst>
                <a:path w="20818" h="6540" extrusionOk="0">
                  <a:moveTo>
                    <a:pt x="19802" y="0"/>
                  </a:moveTo>
                  <a:cubicBezTo>
                    <a:pt x="19773" y="0"/>
                    <a:pt x="19745" y="12"/>
                    <a:pt x="19722" y="35"/>
                  </a:cubicBezTo>
                  <a:cubicBezTo>
                    <a:pt x="19083" y="605"/>
                    <a:pt x="18489" y="1267"/>
                    <a:pt x="17964" y="1952"/>
                  </a:cubicBezTo>
                  <a:cubicBezTo>
                    <a:pt x="17942" y="1998"/>
                    <a:pt x="17942" y="2066"/>
                    <a:pt x="17987" y="2089"/>
                  </a:cubicBezTo>
                  <a:cubicBezTo>
                    <a:pt x="18010" y="2112"/>
                    <a:pt x="18033" y="2112"/>
                    <a:pt x="18056" y="2112"/>
                  </a:cubicBezTo>
                  <a:cubicBezTo>
                    <a:pt x="18079" y="2112"/>
                    <a:pt x="18124" y="2112"/>
                    <a:pt x="18147" y="2066"/>
                  </a:cubicBezTo>
                  <a:cubicBezTo>
                    <a:pt x="18672" y="1404"/>
                    <a:pt x="19243" y="765"/>
                    <a:pt x="19882" y="172"/>
                  </a:cubicBezTo>
                  <a:cubicBezTo>
                    <a:pt x="19927" y="149"/>
                    <a:pt x="19927" y="80"/>
                    <a:pt x="19882" y="35"/>
                  </a:cubicBezTo>
                  <a:cubicBezTo>
                    <a:pt x="19859" y="12"/>
                    <a:pt x="19830" y="0"/>
                    <a:pt x="19802" y="0"/>
                  </a:cubicBezTo>
                  <a:close/>
                  <a:moveTo>
                    <a:pt x="20677" y="339"/>
                  </a:moveTo>
                  <a:cubicBezTo>
                    <a:pt x="20654" y="339"/>
                    <a:pt x="20631" y="345"/>
                    <a:pt x="20612" y="354"/>
                  </a:cubicBezTo>
                  <a:cubicBezTo>
                    <a:pt x="20064" y="879"/>
                    <a:pt x="19562" y="1450"/>
                    <a:pt x="19106" y="2043"/>
                  </a:cubicBezTo>
                  <a:cubicBezTo>
                    <a:pt x="19083" y="2089"/>
                    <a:pt x="19083" y="2157"/>
                    <a:pt x="19128" y="2203"/>
                  </a:cubicBezTo>
                  <a:cubicBezTo>
                    <a:pt x="19151" y="2203"/>
                    <a:pt x="19174" y="2226"/>
                    <a:pt x="19197" y="2226"/>
                  </a:cubicBezTo>
                  <a:cubicBezTo>
                    <a:pt x="19220" y="2226"/>
                    <a:pt x="19265" y="2203"/>
                    <a:pt x="19288" y="2180"/>
                  </a:cubicBezTo>
                  <a:cubicBezTo>
                    <a:pt x="19722" y="1587"/>
                    <a:pt x="20224" y="1039"/>
                    <a:pt x="20772" y="514"/>
                  </a:cubicBezTo>
                  <a:cubicBezTo>
                    <a:pt x="20818" y="468"/>
                    <a:pt x="20818" y="423"/>
                    <a:pt x="20772" y="377"/>
                  </a:cubicBezTo>
                  <a:cubicBezTo>
                    <a:pt x="20745" y="350"/>
                    <a:pt x="20711" y="339"/>
                    <a:pt x="20677" y="339"/>
                  </a:cubicBezTo>
                  <a:close/>
                  <a:moveTo>
                    <a:pt x="2226" y="3264"/>
                  </a:moveTo>
                  <a:cubicBezTo>
                    <a:pt x="2198" y="3264"/>
                    <a:pt x="2169" y="3276"/>
                    <a:pt x="2146" y="3299"/>
                  </a:cubicBezTo>
                  <a:cubicBezTo>
                    <a:pt x="1393" y="4075"/>
                    <a:pt x="686" y="4919"/>
                    <a:pt x="24" y="5787"/>
                  </a:cubicBezTo>
                  <a:cubicBezTo>
                    <a:pt x="1" y="5832"/>
                    <a:pt x="1" y="5901"/>
                    <a:pt x="47" y="5946"/>
                  </a:cubicBezTo>
                  <a:cubicBezTo>
                    <a:pt x="69" y="5946"/>
                    <a:pt x="92" y="5969"/>
                    <a:pt x="115" y="5969"/>
                  </a:cubicBezTo>
                  <a:cubicBezTo>
                    <a:pt x="161" y="5969"/>
                    <a:pt x="183" y="5946"/>
                    <a:pt x="206" y="5923"/>
                  </a:cubicBezTo>
                  <a:cubicBezTo>
                    <a:pt x="845" y="5033"/>
                    <a:pt x="1553" y="4212"/>
                    <a:pt x="2306" y="3458"/>
                  </a:cubicBezTo>
                  <a:cubicBezTo>
                    <a:pt x="2352" y="3413"/>
                    <a:pt x="2352" y="3344"/>
                    <a:pt x="2306" y="3299"/>
                  </a:cubicBezTo>
                  <a:cubicBezTo>
                    <a:pt x="2283" y="3276"/>
                    <a:pt x="2255" y="3264"/>
                    <a:pt x="2226" y="3264"/>
                  </a:cubicBezTo>
                  <a:close/>
                  <a:moveTo>
                    <a:pt x="2818" y="4050"/>
                  </a:moveTo>
                  <a:cubicBezTo>
                    <a:pt x="2786" y="4050"/>
                    <a:pt x="2754" y="4069"/>
                    <a:pt x="2740" y="4097"/>
                  </a:cubicBezTo>
                  <a:cubicBezTo>
                    <a:pt x="2146" y="4782"/>
                    <a:pt x="1667" y="5558"/>
                    <a:pt x="1302" y="6403"/>
                  </a:cubicBezTo>
                  <a:cubicBezTo>
                    <a:pt x="1279" y="6448"/>
                    <a:pt x="1302" y="6517"/>
                    <a:pt x="1348" y="6540"/>
                  </a:cubicBezTo>
                  <a:lnTo>
                    <a:pt x="1393" y="6540"/>
                  </a:lnTo>
                  <a:cubicBezTo>
                    <a:pt x="1439" y="6540"/>
                    <a:pt x="1485" y="6517"/>
                    <a:pt x="1485" y="6494"/>
                  </a:cubicBezTo>
                  <a:cubicBezTo>
                    <a:pt x="1850" y="5672"/>
                    <a:pt x="2329" y="4919"/>
                    <a:pt x="2900" y="4212"/>
                  </a:cubicBezTo>
                  <a:cubicBezTo>
                    <a:pt x="2923" y="4166"/>
                    <a:pt x="2923" y="4120"/>
                    <a:pt x="2877" y="4075"/>
                  </a:cubicBezTo>
                  <a:cubicBezTo>
                    <a:pt x="2859" y="4057"/>
                    <a:pt x="2839" y="4050"/>
                    <a:pt x="2818" y="4050"/>
                  </a:cubicBezTo>
                  <a:close/>
                </a:path>
              </a:pathLst>
            </a:custGeom>
            <a:solidFill>
              <a:srgbClr val="EE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8"/>
            <p:cNvSpPr/>
            <p:nvPr/>
          </p:nvSpPr>
          <p:spPr>
            <a:xfrm flipH="1">
              <a:off x="6275982" y="1570328"/>
              <a:ext cx="786772" cy="347492"/>
            </a:xfrm>
            <a:custGeom>
              <a:avLst/>
              <a:gdLst/>
              <a:ahLst/>
              <a:cxnLst/>
              <a:rect l="l" t="t" r="r" b="b"/>
              <a:pathLst>
                <a:path w="26889" h="11876" extrusionOk="0">
                  <a:moveTo>
                    <a:pt x="22689" y="212"/>
                  </a:moveTo>
                  <a:cubicBezTo>
                    <a:pt x="22757" y="212"/>
                    <a:pt x="22848" y="212"/>
                    <a:pt x="22940" y="235"/>
                  </a:cubicBezTo>
                  <a:cubicBezTo>
                    <a:pt x="24789" y="349"/>
                    <a:pt x="26409" y="2015"/>
                    <a:pt x="26546" y="3955"/>
                  </a:cubicBezTo>
                  <a:cubicBezTo>
                    <a:pt x="26660" y="5735"/>
                    <a:pt x="25496" y="7630"/>
                    <a:pt x="23830" y="8360"/>
                  </a:cubicBezTo>
                  <a:cubicBezTo>
                    <a:pt x="23311" y="8588"/>
                    <a:pt x="22749" y="8696"/>
                    <a:pt x="22188" y="8696"/>
                  </a:cubicBezTo>
                  <a:cubicBezTo>
                    <a:pt x="20948" y="8696"/>
                    <a:pt x="19708" y="8169"/>
                    <a:pt x="18922" y="7242"/>
                  </a:cubicBezTo>
                  <a:cubicBezTo>
                    <a:pt x="17758" y="5850"/>
                    <a:pt x="17690" y="3658"/>
                    <a:pt x="18763" y="2243"/>
                  </a:cubicBezTo>
                  <a:cubicBezTo>
                    <a:pt x="19082" y="1809"/>
                    <a:pt x="19493" y="1421"/>
                    <a:pt x="20041" y="1079"/>
                  </a:cubicBezTo>
                  <a:cubicBezTo>
                    <a:pt x="20657" y="668"/>
                    <a:pt x="21593" y="212"/>
                    <a:pt x="22689" y="212"/>
                  </a:cubicBezTo>
                  <a:close/>
                  <a:moveTo>
                    <a:pt x="9861" y="2768"/>
                  </a:moveTo>
                  <a:cubicBezTo>
                    <a:pt x="10203" y="2768"/>
                    <a:pt x="10523" y="2814"/>
                    <a:pt x="10865" y="2882"/>
                  </a:cubicBezTo>
                  <a:cubicBezTo>
                    <a:pt x="11436" y="2974"/>
                    <a:pt x="11938" y="3179"/>
                    <a:pt x="12349" y="3453"/>
                  </a:cubicBezTo>
                  <a:cubicBezTo>
                    <a:pt x="13056" y="3909"/>
                    <a:pt x="13627" y="4685"/>
                    <a:pt x="13901" y="5621"/>
                  </a:cubicBezTo>
                  <a:cubicBezTo>
                    <a:pt x="14380" y="7128"/>
                    <a:pt x="14243" y="9205"/>
                    <a:pt x="13170" y="10095"/>
                  </a:cubicBezTo>
                  <a:cubicBezTo>
                    <a:pt x="12189" y="10917"/>
                    <a:pt x="11116" y="11442"/>
                    <a:pt x="10066" y="11602"/>
                  </a:cubicBezTo>
                  <a:cubicBezTo>
                    <a:pt x="9822" y="11638"/>
                    <a:pt x="9577" y="11657"/>
                    <a:pt x="9336" y="11657"/>
                  </a:cubicBezTo>
                  <a:cubicBezTo>
                    <a:pt x="8383" y="11657"/>
                    <a:pt x="7476" y="11372"/>
                    <a:pt x="6802" y="10825"/>
                  </a:cubicBezTo>
                  <a:cubicBezTo>
                    <a:pt x="6369" y="10483"/>
                    <a:pt x="6003" y="10027"/>
                    <a:pt x="5707" y="9456"/>
                  </a:cubicBezTo>
                  <a:cubicBezTo>
                    <a:pt x="5204" y="8497"/>
                    <a:pt x="5022" y="7425"/>
                    <a:pt x="5204" y="6443"/>
                  </a:cubicBezTo>
                  <a:cubicBezTo>
                    <a:pt x="5410" y="5256"/>
                    <a:pt x="6186" y="4138"/>
                    <a:pt x="7259" y="3499"/>
                  </a:cubicBezTo>
                  <a:cubicBezTo>
                    <a:pt x="8035" y="3019"/>
                    <a:pt x="8948" y="2768"/>
                    <a:pt x="9861" y="2768"/>
                  </a:cubicBezTo>
                  <a:close/>
                  <a:moveTo>
                    <a:pt x="22721" y="0"/>
                  </a:moveTo>
                  <a:cubicBezTo>
                    <a:pt x="21578" y="0"/>
                    <a:pt x="20569" y="490"/>
                    <a:pt x="19904" y="919"/>
                  </a:cubicBezTo>
                  <a:cubicBezTo>
                    <a:pt x="19356" y="1262"/>
                    <a:pt x="18922" y="1673"/>
                    <a:pt x="18580" y="2106"/>
                  </a:cubicBezTo>
                  <a:cubicBezTo>
                    <a:pt x="18032" y="2859"/>
                    <a:pt x="17758" y="3818"/>
                    <a:pt x="17804" y="4754"/>
                  </a:cubicBezTo>
                  <a:cubicBezTo>
                    <a:pt x="17751" y="4753"/>
                    <a:pt x="17698" y="4753"/>
                    <a:pt x="17645" y="4753"/>
                  </a:cubicBezTo>
                  <a:cubicBezTo>
                    <a:pt x="16420" y="4753"/>
                    <a:pt x="15200" y="5005"/>
                    <a:pt x="14106" y="5530"/>
                  </a:cubicBezTo>
                  <a:cubicBezTo>
                    <a:pt x="13787" y="4571"/>
                    <a:pt x="13216" y="3772"/>
                    <a:pt x="12463" y="3270"/>
                  </a:cubicBezTo>
                  <a:cubicBezTo>
                    <a:pt x="12029" y="2974"/>
                    <a:pt x="11504" y="2791"/>
                    <a:pt x="10911" y="2654"/>
                  </a:cubicBezTo>
                  <a:cubicBezTo>
                    <a:pt x="10578" y="2590"/>
                    <a:pt x="10240" y="2558"/>
                    <a:pt x="9904" y="2558"/>
                  </a:cubicBezTo>
                  <a:cubicBezTo>
                    <a:pt x="8927" y="2558"/>
                    <a:pt x="7960" y="2823"/>
                    <a:pt x="7145" y="3316"/>
                  </a:cubicBezTo>
                  <a:cubicBezTo>
                    <a:pt x="6026" y="4001"/>
                    <a:pt x="5204" y="5165"/>
                    <a:pt x="4999" y="6420"/>
                  </a:cubicBezTo>
                  <a:cubicBezTo>
                    <a:pt x="4885" y="6968"/>
                    <a:pt x="4908" y="7539"/>
                    <a:pt x="5022" y="8109"/>
                  </a:cubicBezTo>
                  <a:cubicBezTo>
                    <a:pt x="5014" y="8102"/>
                    <a:pt x="5007" y="8099"/>
                    <a:pt x="4999" y="8099"/>
                  </a:cubicBezTo>
                  <a:cubicBezTo>
                    <a:pt x="4984" y="8099"/>
                    <a:pt x="4969" y="8109"/>
                    <a:pt x="4953" y="8109"/>
                  </a:cubicBezTo>
                  <a:lnTo>
                    <a:pt x="92" y="10300"/>
                  </a:lnTo>
                  <a:cubicBezTo>
                    <a:pt x="23" y="10323"/>
                    <a:pt x="0" y="10392"/>
                    <a:pt x="23" y="10437"/>
                  </a:cubicBezTo>
                  <a:cubicBezTo>
                    <a:pt x="46" y="10483"/>
                    <a:pt x="92" y="10506"/>
                    <a:pt x="114" y="10506"/>
                  </a:cubicBezTo>
                  <a:cubicBezTo>
                    <a:pt x="137" y="10506"/>
                    <a:pt x="160" y="10506"/>
                    <a:pt x="160" y="10483"/>
                  </a:cubicBezTo>
                  <a:lnTo>
                    <a:pt x="5045" y="8292"/>
                  </a:lnTo>
                  <a:cubicBezTo>
                    <a:pt x="5159" y="8726"/>
                    <a:pt x="5296" y="9136"/>
                    <a:pt x="5524" y="9547"/>
                  </a:cubicBezTo>
                  <a:cubicBezTo>
                    <a:pt x="5821" y="10141"/>
                    <a:pt x="6209" y="10643"/>
                    <a:pt x="6665" y="11008"/>
                  </a:cubicBezTo>
                  <a:cubicBezTo>
                    <a:pt x="7373" y="11556"/>
                    <a:pt x="8332" y="11875"/>
                    <a:pt x="9336" y="11875"/>
                  </a:cubicBezTo>
                  <a:cubicBezTo>
                    <a:pt x="9587" y="11875"/>
                    <a:pt x="9838" y="11853"/>
                    <a:pt x="10089" y="11807"/>
                  </a:cubicBezTo>
                  <a:cubicBezTo>
                    <a:pt x="11185" y="11624"/>
                    <a:pt x="12280" y="11099"/>
                    <a:pt x="13307" y="10255"/>
                  </a:cubicBezTo>
                  <a:cubicBezTo>
                    <a:pt x="14449" y="9319"/>
                    <a:pt x="14586" y="7265"/>
                    <a:pt x="14152" y="5735"/>
                  </a:cubicBezTo>
                  <a:cubicBezTo>
                    <a:pt x="15246" y="5210"/>
                    <a:pt x="16444" y="4958"/>
                    <a:pt x="17647" y="4958"/>
                  </a:cubicBezTo>
                  <a:cubicBezTo>
                    <a:pt x="17700" y="4958"/>
                    <a:pt x="17752" y="4958"/>
                    <a:pt x="17804" y="4959"/>
                  </a:cubicBezTo>
                  <a:cubicBezTo>
                    <a:pt x="17872" y="5850"/>
                    <a:pt x="18192" y="6694"/>
                    <a:pt x="18763" y="7379"/>
                  </a:cubicBezTo>
                  <a:cubicBezTo>
                    <a:pt x="19584" y="8360"/>
                    <a:pt x="20885" y="8908"/>
                    <a:pt x="22186" y="8908"/>
                  </a:cubicBezTo>
                  <a:cubicBezTo>
                    <a:pt x="22780" y="8908"/>
                    <a:pt x="23373" y="8794"/>
                    <a:pt x="23921" y="8566"/>
                  </a:cubicBezTo>
                  <a:cubicBezTo>
                    <a:pt x="25656" y="7790"/>
                    <a:pt x="26888" y="5827"/>
                    <a:pt x="26752" y="3932"/>
                  </a:cubicBezTo>
                  <a:cubicBezTo>
                    <a:pt x="26615" y="1901"/>
                    <a:pt x="24903" y="143"/>
                    <a:pt x="22940" y="6"/>
                  </a:cubicBezTo>
                  <a:cubicBezTo>
                    <a:pt x="22866" y="2"/>
                    <a:pt x="22793" y="0"/>
                    <a:pt x="227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1" name="Google Shape;1141;p48"/>
          <p:cNvGrpSpPr/>
          <p:nvPr/>
        </p:nvGrpSpPr>
        <p:grpSpPr>
          <a:xfrm rot="1855054" flipH="1">
            <a:off x="7505506" y="1359031"/>
            <a:ext cx="308581" cy="389692"/>
            <a:chOff x="3311031" y="3025663"/>
            <a:chExt cx="308584" cy="389695"/>
          </a:xfrm>
        </p:grpSpPr>
        <p:sp>
          <p:nvSpPr>
            <p:cNvPr id="1142" name="Google Shape;1142;p48"/>
            <p:cNvSpPr/>
            <p:nvPr/>
          </p:nvSpPr>
          <p:spPr>
            <a:xfrm flipH="1">
              <a:off x="3311031" y="3025663"/>
              <a:ext cx="308584" cy="389695"/>
            </a:xfrm>
            <a:custGeom>
              <a:avLst/>
              <a:gdLst/>
              <a:ahLst/>
              <a:cxnLst/>
              <a:rect l="l" t="t" r="r" b="b"/>
              <a:pathLst>
                <a:path w="15408" h="19458" extrusionOk="0">
                  <a:moveTo>
                    <a:pt x="11748" y="0"/>
                  </a:moveTo>
                  <a:cubicBezTo>
                    <a:pt x="11325" y="0"/>
                    <a:pt x="10903" y="69"/>
                    <a:pt x="10501" y="209"/>
                  </a:cubicBezTo>
                  <a:cubicBezTo>
                    <a:pt x="8789" y="802"/>
                    <a:pt x="7716" y="2445"/>
                    <a:pt x="6757" y="3998"/>
                  </a:cubicBezTo>
                  <a:cubicBezTo>
                    <a:pt x="4771" y="7239"/>
                    <a:pt x="2786" y="10503"/>
                    <a:pt x="777" y="13744"/>
                  </a:cubicBezTo>
                  <a:cubicBezTo>
                    <a:pt x="1" y="15022"/>
                    <a:pt x="161" y="17008"/>
                    <a:pt x="1279" y="18263"/>
                  </a:cubicBezTo>
                  <a:cubicBezTo>
                    <a:pt x="1958" y="19027"/>
                    <a:pt x="2996" y="19458"/>
                    <a:pt x="4019" y="19458"/>
                  </a:cubicBezTo>
                  <a:cubicBezTo>
                    <a:pt x="4647" y="19458"/>
                    <a:pt x="5269" y="19295"/>
                    <a:pt x="5799" y="18948"/>
                  </a:cubicBezTo>
                  <a:cubicBezTo>
                    <a:pt x="6278" y="18629"/>
                    <a:pt x="6666" y="18218"/>
                    <a:pt x="7031" y="17761"/>
                  </a:cubicBezTo>
                  <a:cubicBezTo>
                    <a:pt x="7579" y="17099"/>
                    <a:pt x="8058" y="16392"/>
                    <a:pt x="8538" y="15661"/>
                  </a:cubicBezTo>
                  <a:cubicBezTo>
                    <a:pt x="10683" y="12443"/>
                    <a:pt x="12852" y="9225"/>
                    <a:pt x="14586" y="5755"/>
                  </a:cubicBezTo>
                  <a:cubicBezTo>
                    <a:pt x="14906" y="5116"/>
                    <a:pt x="15225" y="4431"/>
                    <a:pt x="15294" y="3701"/>
                  </a:cubicBezTo>
                  <a:cubicBezTo>
                    <a:pt x="15408" y="2537"/>
                    <a:pt x="14837" y="1327"/>
                    <a:pt x="13879" y="642"/>
                  </a:cubicBezTo>
                  <a:cubicBezTo>
                    <a:pt x="13250" y="218"/>
                    <a:pt x="12500" y="0"/>
                    <a:pt x="117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8"/>
            <p:cNvSpPr/>
            <p:nvPr/>
          </p:nvSpPr>
          <p:spPr>
            <a:xfrm flipH="1">
              <a:off x="3311033" y="3038519"/>
              <a:ext cx="285712" cy="376837"/>
            </a:xfrm>
            <a:custGeom>
              <a:avLst/>
              <a:gdLst/>
              <a:ahLst/>
              <a:cxnLst/>
              <a:rect l="l" t="t" r="r" b="b"/>
              <a:pathLst>
                <a:path w="14266" h="18816" extrusionOk="0">
                  <a:moveTo>
                    <a:pt x="12737" y="0"/>
                  </a:moveTo>
                  <a:cubicBezTo>
                    <a:pt x="12737" y="0"/>
                    <a:pt x="13262" y="2306"/>
                    <a:pt x="11641" y="4816"/>
                  </a:cubicBezTo>
                  <a:cubicBezTo>
                    <a:pt x="10020" y="7327"/>
                    <a:pt x="5181" y="15156"/>
                    <a:pt x="3903" y="16571"/>
                  </a:cubicBezTo>
                  <a:cubicBezTo>
                    <a:pt x="3155" y="17401"/>
                    <a:pt x="1970" y="17599"/>
                    <a:pt x="1100" y="17599"/>
                  </a:cubicBezTo>
                  <a:cubicBezTo>
                    <a:pt x="510" y="17599"/>
                    <a:pt x="65" y="17508"/>
                    <a:pt x="0" y="17462"/>
                  </a:cubicBezTo>
                  <a:lnTo>
                    <a:pt x="0" y="17462"/>
                  </a:lnTo>
                  <a:cubicBezTo>
                    <a:pt x="46" y="17507"/>
                    <a:pt x="91" y="17553"/>
                    <a:pt x="137" y="17621"/>
                  </a:cubicBezTo>
                  <a:cubicBezTo>
                    <a:pt x="816" y="18385"/>
                    <a:pt x="1854" y="18816"/>
                    <a:pt x="2877" y="18816"/>
                  </a:cubicBezTo>
                  <a:cubicBezTo>
                    <a:pt x="3505" y="18816"/>
                    <a:pt x="4127" y="18653"/>
                    <a:pt x="4657" y="18306"/>
                  </a:cubicBezTo>
                  <a:cubicBezTo>
                    <a:pt x="5136" y="17987"/>
                    <a:pt x="5524" y="17576"/>
                    <a:pt x="5889" y="17119"/>
                  </a:cubicBezTo>
                  <a:cubicBezTo>
                    <a:pt x="6414" y="16457"/>
                    <a:pt x="6916" y="15750"/>
                    <a:pt x="7396" y="15019"/>
                  </a:cubicBezTo>
                  <a:cubicBezTo>
                    <a:pt x="9541" y="11801"/>
                    <a:pt x="11710" y="8583"/>
                    <a:pt x="13444" y="5113"/>
                  </a:cubicBezTo>
                  <a:cubicBezTo>
                    <a:pt x="13764" y="4474"/>
                    <a:pt x="14083" y="3789"/>
                    <a:pt x="14152" y="3059"/>
                  </a:cubicBezTo>
                  <a:cubicBezTo>
                    <a:pt x="14266" y="1895"/>
                    <a:pt x="13695" y="685"/>
                    <a:pt x="12737" y="0"/>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8"/>
            <p:cNvSpPr/>
            <p:nvPr/>
          </p:nvSpPr>
          <p:spPr>
            <a:xfrm flipH="1">
              <a:off x="3397429" y="3183403"/>
              <a:ext cx="222185" cy="231938"/>
            </a:xfrm>
            <a:custGeom>
              <a:avLst/>
              <a:gdLst/>
              <a:ahLst/>
              <a:cxnLst/>
              <a:rect l="l" t="t" r="r" b="b"/>
              <a:pathLst>
                <a:path w="11094" h="11581" extrusionOk="0">
                  <a:moveTo>
                    <a:pt x="4383" y="1"/>
                  </a:moveTo>
                  <a:cubicBezTo>
                    <a:pt x="3174" y="1964"/>
                    <a:pt x="1987" y="3927"/>
                    <a:pt x="777" y="5867"/>
                  </a:cubicBezTo>
                  <a:cubicBezTo>
                    <a:pt x="1" y="7145"/>
                    <a:pt x="161" y="9131"/>
                    <a:pt x="1279" y="10386"/>
                  </a:cubicBezTo>
                  <a:cubicBezTo>
                    <a:pt x="1958" y="11150"/>
                    <a:pt x="2996" y="11581"/>
                    <a:pt x="4019" y="11581"/>
                  </a:cubicBezTo>
                  <a:cubicBezTo>
                    <a:pt x="4647" y="11581"/>
                    <a:pt x="5269" y="11418"/>
                    <a:pt x="5799" y="11071"/>
                  </a:cubicBezTo>
                  <a:cubicBezTo>
                    <a:pt x="6278" y="10752"/>
                    <a:pt x="6666" y="10341"/>
                    <a:pt x="7031" y="9884"/>
                  </a:cubicBezTo>
                  <a:cubicBezTo>
                    <a:pt x="7579" y="9222"/>
                    <a:pt x="8058" y="8515"/>
                    <a:pt x="8538" y="7784"/>
                  </a:cubicBezTo>
                  <a:cubicBezTo>
                    <a:pt x="9382" y="6506"/>
                    <a:pt x="10249" y="5228"/>
                    <a:pt x="11094" y="3927"/>
                  </a:cubicBezTo>
                  <a:lnTo>
                    <a:pt x="11094" y="3927"/>
                  </a:lnTo>
                  <a:cubicBezTo>
                    <a:pt x="10803" y="3978"/>
                    <a:pt x="10510" y="4002"/>
                    <a:pt x="10218" y="4002"/>
                  </a:cubicBezTo>
                  <a:cubicBezTo>
                    <a:pt x="9207" y="4002"/>
                    <a:pt x="8203" y="3718"/>
                    <a:pt x="7282" y="3311"/>
                  </a:cubicBezTo>
                  <a:cubicBezTo>
                    <a:pt x="6575" y="2991"/>
                    <a:pt x="5890" y="2603"/>
                    <a:pt x="5365" y="2055"/>
                  </a:cubicBezTo>
                  <a:cubicBezTo>
                    <a:pt x="4817" y="1507"/>
                    <a:pt x="4429" y="777"/>
                    <a:pt x="4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8"/>
            <p:cNvSpPr/>
            <p:nvPr/>
          </p:nvSpPr>
          <p:spPr>
            <a:xfrm flipH="1">
              <a:off x="3397432" y="3259740"/>
              <a:ext cx="199314" cy="155594"/>
            </a:xfrm>
            <a:custGeom>
              <a:avLst/>
              <a:gdLst/>
              <a:ahLst/>
              <a:cxnLst/>
              <a:rect l="l" t="t" r="r" b="b"/>
              <a:pathLst>
                <a:path w="9952" h="7769" extrusionOk="0">
                  <a:moveTo>
                    <a:pt x="7669" y="1"/>
                  </a:moveTo>
                  <a:cubicBezTo>
                    <a:pt x="6095" y="2489"/>
                    <a:pt x="4542" y="4817"/>
                    <a:pt x="3903" y="5524"/>
                  </a:cubicBezTo>
                  <a:cubicBezTo>
                    <a:pt x="3155" y="6354"/>
                    <a:pt x="1970" y="6552"/>
                    <a:pt x="1100" y="6552"/>
                  </a:cubicBezTo>
                  <a:cubicBezTo>
                    <a:pt x="510" y="6552"/>
                    <a:pt x="65" y="6461"/>
                    <a:pt x="0" y="6415"/>
                  </a:cubicBezTo>
                  <a:lnTo>
                    <a:pt x="0" y="6415"/>
                  </a:lnTo>
                  <a:cubicBezTo>
                    <a:pt x="46" y="6460"/>
                    <a:pt x="91" y="6506"/>
                    <a:pt x="137" y="6574"/>
                  </a:cubicBezTo>
                  <a:cubicBezTo>
                    <a:pt x="816" y="7338"/>
                    <a:pt x="1854" y="7769"/>
                    <a:pt x="2877" y="7769"/>
                  </a:cubicBezTo>
                  <a:cubicBezTo>
                    <a:pt x="3505" y="7769"/>
                    <a:pt x="4127" y="7606"/>
                    <a:pt x="4657" y="7259"/>
                  </a:cubicBezTo>
                  <a:cubicBezTo>
                    <a:pt x="5136" y="6940"/>
                    <a:pt x="5524" y="6529"/>
                    <a:pt x="5889" y="6072"/>
                  </a:cubicBezTo>
                  <a:cubicBezTo>
                    <a:pt x="6437" y="5410"/>
                    <a:pt x="6916" y="4703"/>
                    <a:pt x="7396" y="3972"/>
                  </a:cubicBezTo>
                  <a:cubicBezTo>
                    <a:pt x="8240" y="2694"/>
                    <a:pt x="9107" y="1416"/>
                    <a:pt x="9952" y="115"/>
                  </a:cubicBezTo>
                  <a:lnTo>
                    <a:pt x="9952" y="115"/>
                  </a:lnTo>
                  <a:cubicBezTo>
                    <a:pt x="9679" y="164"/>
                    <a:pt x="9403" y="187"/>
                    <a:pt x="9126" y="187"/>
                  </a:cubicBezTo>
                  <a:cubicBezTo>
                    <a:pt x="8639" y="187"/>
                    <a:pt x="8150" y="117"/>
                    <a:pt x="76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6" name="Google Shape;1146;p48"/>
          <p:cNvSpPr/>
          <p:nvPr/>
        </p:nvSpPr>
        <p:spPr>
          <a:xfrm flipH="1">
            <a:off x="7572481" y="3825851"/>
            <a:ext cx="174640" cy="113416"/>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8"/>
          <p:cNvSpPr/>
          <p:nvPr/>
        </p:nvSpPr>
        <p:spPr>
          <a:xfrm flipH="1">
            <a:off x="7482835" y="975830"/>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8" name="Google Shape;1148;p48"/>
          <p:cNvGrpSpPr/>
          <p:nvPr/>
        </p:nvGrpSpPr>
        <p:grpSpPr>
          <a:xfrm flipH="1">
            <a:off x="3322922" y="4136818"/>
            <a:ext cx="355216" cy="305683"/>
            <a:chOff x="2581492" y="1663973"/>
            <a:chExt cx="447094" cy="384748"/>
          </a:xfrm>
        </p:grpSpPr>
        <p:sp>
          <p:nvSpPr>
            <p:cNvPr id="1149" name="Google Shape;1149;p48"/>
            <p:cNvSpPr/>
            <p:nvPr/>
          </p:nvSpPr>
          <p:spPr>
            <a:xfrm flipH="1">
              <a:off x="2581492" y="1663973"/>
              <a:ext cx="447094" cy="384748"/>
            </a:xfrm>
            <a:custGeom>
              <a:avLst/>
              <a:gdLst/>
              <a:ahLst/>
              <a:cxnLst/>
              <a:rect l="l" t="t" r="r" b="b"/>
              <a:pathLst>
                <a:path w="22324" h="19211" extrusionOk="0">
                  <a:moveTo>
                    <a:pt x="17667" y="1"/>
                  </a:moveTo>
                  <a:cubicBezTo>
                    <a:pt x="17065" y="1"/>
                    <a:pt x="16463" y="115"/>
                    <a:pt x="15909" y="347"/>
                  </a:cubicBezTo>
                  <a:cubicBezTo>
                    <a:pt x="14973" y="735"/>
                    <a:pt x="14197" y="1443"/>
                    <a:pt x="13444" y="2105"/>
                  </a:cubicBezTo>
                  <a:cubicBezTo>
                    <a:pt x="10020" y="5140"/>
                    <a:pt x="6505" y="8085"/>
                    <a:pt x="2944" y="10938"/>
                  </a:cubicBezTo>
                  <a:cubicBezTo>
                    <a:pt x="2283" y="11440"/>
                    <a:pt x="1643" y="11965"/>
                    <a:pt x="1164" y="12627"/>
                  </a:cubicBezTo>
                  <a:cubicBezTo>
                    <a:pt x="0" y="14293"/>
                    <a:pt x="297" y="16827"/>
                    <a:pt x="1826" y="18174"/>
                  </a:cubicBezTo>
                  <a:cubicBezTo>
                    <a:pt x="2610" y="18875"/>
                    <a:pt x="3686" y="19211"/>
                    <a:pt x="4730" y="19211"/>
                  </a:cubicBezTo>
                  <a:cubicBezTo>
                    <a:pt x="5690" y="19211"/>
                    <a:pt x="6625" y="18926"/>
                    <a:pt x="7281" y="18379"/>
                  </a:cubicBezTo>
                  <a:cubicBezTo>
                    <a:pt x="11230" y="15115"/>
                    <a:pt x="15179" y="11874"/>
                    <a:pt x="19128" y="8610"/>
                  </a:cubicBezTo>
                  <a:cubicBezTo>
                    <a:pt x="20178" y="7742"/>
                    <a:pt x="21273" y="6829"/>
                    <a:pt x="21753" y="5551"/>
                  </a:cubicBezTo>
                  <a:cubicBezTo>
                    <a:pt x="22323" y="4022"/>
                    <a:pt x="21821" y="2127"/>
                    <a:pt x="20566" y="1055"/>
                  </a:cubicBezTo>
                  <a:cubicBezTo>
                    <a:pt x="19780" y="356"/>
                    <a:pt x="18725" y="1"/>
                    <a:pt x="17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8"/>
            <p:cNvSpPr/>
            <p:nvPr/>
          </p:nvSpPr>
          <p:spPr>
            <a:xfrm flipH="1">
              <a:off x="2584239" y="1703363"/>
              <a:ext cx="418294" cy="345354"/>
            </a:xfrm>
            <a:custGeom>
              <a:avLst/>
              <a:gdLst/>
              <a:ahLst/>
              <a:cxnLst/>
              <a:rect l="l" t="t" r="r" b="b"/>
              <a:pathLst>
                <a:path w="20886" h="17244" extrusionOk="0">
                  <a:moveTo>
                    <a:pt x="20041" y="1"/>
                  </a:moveTo>
                  <a:cubicBezTo>
                    <a:pt x="20041" y="23"/>
                    <a:pt x="20223" y="1827"/>
                    <a:pt x="17370" y="4360"/>
                  </a:cubicBezTo>
                  <a:cubicBezTo>
                    <a:pt x="14494" y="6917"/>
                    <a:pt x="5661" y="13924"/>
                    <a:pt x="4337" y="14677"/>
                  </a:cubicBezTo>
                  <a:cubicBezTo>
                    <a:pt x="3328" y="15251"/>
                    <a:pt x="2002" y="15785"/>
                    <a:pt x="923" y="15785"/>
                  </a:cubicBezTo>
                  <a:cubicBezTo>
                    <a:pt x="585" y="15785"/>
                    <a:pt x="272" y="15733"/>
                    <a:pt x="0" y="15613"/>
                  </a:cubicBezTo>
                  <a:lnTo>
                    <a:pt x="0" y="15613"/>
                  </a:lnTo>
                  <a:cubicBezTo>
                    <a:pt x="137" y="15819"/>
                    <a:pt x="320" y="16024"/>
                    <a:pt x="525" y="16207"/>
                  </a:cubicBezTo>
                  <a:cubicBezTo>
                    <a:pt x="1309" y="16908"/>
                    <a:pt x="2385" y="17244"/>
                    <a:pt x="3429" y="17244"/>
                  </a:cubicBezTo>
                  <a:cubicBezTo>
                    <a:pt x="4389" y="17244"/>
                    <a:pt x="5324" y="16959"/>
                    <a:pt x="5980" y="16412"/>
                  </a:cubicBezTo>
                  <a:cubicBezTo>
                    <a:pt x="9929" y="13148"/>
                    <a:pt x="13878" y="9907"/>
                    <a:pt x="17827" y="6643"/>
                  </a:cubicBezTo>
                  <a:cubicBezTo>
                    <a:pt x="18877" y="5775"/>
                    <a:pt x="19972" y="4862"/>
                    <a:pt x="20452" y="3584"/>
                  </a:cubicBezTo>
                  <a:cubicBezTo>
                    <a:pt x="20885" y="2420"/>
                    <a:pt x="20703" y="1051"/>
                    <a:pt x="200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8"/>
            <p:cNvSpPr/>
            <p:nvPr/>
          </p:nvSpPr>
          <p:spPr>
            <a:xfrm flipH="1">
              <a:off x="2754289" y="1801187"/>
              <a:ext cx="274297" cy="247520"/>
            </a:xfrm>
            <a:custGeom>
              <a:avLst/>
              <a:gdLst/>
              <a:ahLst/>
              <a:cxnLst/>
              <a:rect l="l" t="t" r="r" b="b"/>
              <a:pathLst>
                <a:path w="13696" h="12359" extrusionOk="0">
                  <a:moveTo>
                    <a:pt x="7920" y="0"/>
                  </a:moveTo>
                  <a:cubicBezTo>
                    <a:pt x="6277" y="1370"/>
                    <a:pt x="4611" y="2739"/>
                    <a:pt x="2944" y="4086"/>
                  </a:cubicBezTo>
                  <a:cubicBezTo>
                    <a:pt x="2283" y="4588"/>
                    <a:pt x="1643" y="5113"/>
                    <a:pt x="1164" y="5775"/>
                  </a:cubicBezTo>
                  <a:cubicBezTo>
                    <a:pt x="0" y="7441"/>
                    <a:pt x="297" y="9975"/>
                    <a:pt x="1826" y="11322"/>
                  </a:cubicBezTo>
                  <a:cubicBezTo>
                    <a:pt x="2610" y="12023"/>
                    <a:pt x="3686" y="12359"/>
                    <a:pt x="4730" y="12359"/>
                  </a:cubicBezTo>
                  <a:cubicBezTo>
                    <a:pt x="5690" y="12359"/>
                    <a:pt x="6625" y="12074"/>
                    <a:pt x="7281" y="11527"/>
                  </a:cubicBezTo>
                  <a:cubicBezTo>
                    <a:pt x="9381" y="9792"/>
                    <a:pt x="11481" y="8080"/>
                    <a:pt x="13581" y="6346"/>
                  </a:cubicBezTo>
                  <a:cubicBezTo>
                    <a:pt x="13695" y="4771"/>
                    <a:pt x="13170" y="3150"/>
                    <a:pt x="12120" y="1986"/>
                  </a:cubicBezTo>
                  <a:cubicBezTo>
                    <a:pt x="11070" y="799"/>
                    <a:pt x="9518" y="69"/>
                    <a:pt x="79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8"/>
            <p:cNvSpPr/>
            <p:nvPr/>
          </p:nvSpPr>
          <p:spPr>
            <a:xfrm flipH="1">
              <a:off x="2755214" y="1880708"/>
              <a:ext cx="247320" cy="167991"/>
            </a:xfrm>
            <a:custGeom>
              <a:avLst/>
              <a:gdLst/>
              <a:ahLst/>
              <a:cxnLst/>
              <a:rect l="l" t="t" r="r" b="b"/>
              <a:pathLst>
                <a:path w="12349" h="8388" extrusionOk="0">
                  <a:moveTo>
                    <a:pt x="11961" y="1"/>
                  </a:moveTo>
                  <a:cubicBezTo>
                    <a:pt x="8651" y="2649"/>
                    <a:pt x="5136" y="5365"/>
                    <a:pt x="4337" y="5821"/>
                  </a:cubicBezTo>
                  <a:cubicBezTo>
                    <a:pt x="3328" y="6395"/>
                    <a:pt x="2002" y="6929"/>
                    <a:pt x="923" y="6929"/>
                  </a:cubicBezTo>
                  <a:cubicBezTo>
                    <a:pt x="585" y="6929"/>
                    <a:pt x="272" y="6877"/>
                    <a:pt x="0" y="6757"/>
                  </a:cubicBezTo>
                  <a:lnTo>
                    <a:pt x="0" y="6757"/>
                  </a:lnTo>
                  <a:cubicBezTo>
                    <a:pt x="69" y="6871"/>
                    <a:pt x="160" y="6963"/>
                    <a:pt x="228" y="7054"/>
                  </a:cubicBezTo>
                  <a:lnTo>
                    <a:pt x="251" y="7077"/>
                  </a:lnTo>
                  <a:cubicBezTo>
                    <a:pt x="320" y="7168"/>
                    <a:pt x="411" y="7259"/>
                    <a:pt x="525" y="7351"/>
                  </a:cubicBezTo>
                  <a:cubicBezTo>
                    <a:pt x="1309" y="8052"/>
                    <a:pt x="2385" y="8388"/>
                    <a:pt x="3429" y="8388"/>
                  </a:cubicBezTo>
                  <a:cubicBezTo>
                    <a:pt x="4389" y="8388"/>
                    <a:pt x="5324" y="8103"/>
                    <a:pt x="5980" y="7556"/>
                  </a:cubicBezTo>
                  <a:cubicBezTo>
                    <a:pt x="8080" y="5821"/>
                    <a:pt x="10180" y="4109"/>
                    <a:pt x="12280" y="2375"/>
                  </a:cubicBezTo>
                  <a:cubicBezTo>
                    <a:pt x="12349" y="1576"/>
                    <a:pt x="12234" y="754"/>
                    <a:pt x="11961" y="1"/>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3" name="Google Shape;1153;p48"/>
          <p:cNvSpPr/>
          <p:nvPr/>
        </p:nvSpPr>
        <p:spPr>
          <a:xfrm>
            <a:off x="4161336" y="270973"/>
            <a:ext cx="174640" cy="113416"/>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4" name="Google Shape;1154;p48"/>
          <p:cNvGrpSpPr/>
          <p:nvPr/>
        </p:nvGrpSpPr>
        <p:grpSpPr>
          <a:xfrm rot="-2519054">
            <a:off x="556693" y="442363"/>
            <a:ext cx="406843" cy="401382"/>
            <a:chOff x="8167224" y="612742"/>
            <a:chExt cx="406859" cy="401398"/>
          </a:xfrm>
        </p:grpSpPr>
        <p:sp>
          <p:nvSpPr>
            <p:cNvPr id="1155" name="Google Shape;1155;p48"/>
            <p:cNvSpPr/>
            <p:nvPr/>
          </p:nvSpPr>
          <p:spPr>
            <a:xfrm flipH="1">
              <a:off x="8198311" y="612742"/>
              <a:ext cx="336021" cy="356970"/>
            </a:xfrm>
            <a:custGeom>
              <a:avLst/>
              <a:gdLst/>
              <a:ahLst/>
              <a:cxnLst/>
              <a:rect l="l" t="t" r="r" b="b"/>
              <a:pathLst>
                <a:path w="16778" h="17824" extrusionOk="0">
                  <a:moveTo>
                    <a:pt x="8757" y="0"/>
                  </a:moveTo>
                  <a:cubicBezTo>
                    <a:pt x="7465" y="0"/>
                    <a:pt x="6167" y="257"/>
                    <a:pt x="4954" y="710"/>
                  </a:cubicBezTo>
                  <a:cubicBezTo>
                    <a:pt x="3448" y="1281"/>
                    <a:pt x="1987" y="2171"/>
                    <a:pt x="1142" y="3541"/>
                  </a:cubicBezTo>
                  <a:cubicBezTo>
                    <a:pt x="663" y="4317"/>
                    <a:pt x="389" y="5207"/>
                    <a:pt x="229" y="6120"/>
                  </a:cubicBezTo>
                  <a:cubicBezTo>
                    <a:pt x="1" y="7489"/>
                    <a:pt x="1" y="8904"/>
                    <a:pt x="24" y="10297"/>
                  </a:cubicBezTo>
                  <a:cubicBezTo>
                    <a:pt x="47" y="12556"/>
                    <a:pt x="69" y="14839"/>
                    <a:pt x="115" y="17099"/>
                  </a:cubicBezTo>
                  <a:cubicBezTo>
                    <a:pt x="2742" y="17595"/>
                    <a:pt x="5402" y="17824"/>
                    <a:pt x="8063" y="17824"/>
                  </a:cubicBezTo>
                  <a:cubicBezTo>
                    <a:pt x="10789" y="17824"/>
                    <a:pt x="13515" y="17583"/>
                    <a:pt x="16207" y="17144"/>
                  </a:cubicBezTo>
                  <a:cubicBezTo>
                    <a:pt x="16298" y="17144"/>
                    <a:pt x="16390" y="17122"/>
                    <a:pt x="16458" y="17053"/>
                  </a:cubicBezTo>
                  <a:cubicBezTo>
                    <a:pt x="16526" y="16985"/>
                    <a:pt x="16526" y="16870"/>
                    <a:pt x="16526" y="16779"/>
                  </a:cubicBezTo>
                  <a:cubicBezTo>
                    <a:pt x="16709" y="13721"/>
                    <a:pt x="16778" y="10639"/>
                    <a:pt x="16481" y="7603"/>
                  </a:cubicBezTo>
                  <a:cubicBezTo>
                    <a:pt x="16367" y="6302"/>
                    <a:pt x="16161" y="5001"/>
                    <a:pt x="15568" y="3837"/>
                  </a:cubicBezTo>
                  <a:cubicBezTo>
                    <a:pt x="14655" y="2034"/>
                    <a:pt x="12874" y="756"/>
                    <a:pt x="10911" y="254"/>
                  </a:cubicBezTo>
                  <a:cubicBezTo>
                    <a:pt x="10206" y="81"/>
                    <a:pt x="9482" y="0"/>
                    <a:pt x="87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8"/>
            <p:cNvSpPr/>
            <p:nvPr/>
          </p:nvSpPr>
          <p:spPr>
            <a:xfrm flipH="1">
              <a:off x="8284258" y="712889"/>
              <a:ext cx="165507" cy="165507"/>
            </a:xfrm>
            <a:custGeom>
              <a:avLst/>
              <a:gdLst/>
              <a:ahLst/>
              <a:cxnLst/>
              <a:rect l="l" t="t" r="r" b="b"/>
              <a:pathLst>
                <a:path w="8264" h="8264" extrusionOk="0">
                  <a:moveTo>
                    <a:pt x="2101" y="0"/>
                  </a:moveTo>
                  <a:lnTo>
                    <a:pt x="2101" y="2100"/>
                  </a:lnTo>
                  <a:lnTo>
                    <a:pt x="1" y="2100"/>
                  </a:lnTo>
                  <a:lnTo>
                    <a:pt x="1" y="6140"/>
                  </a:lnTo>
                  <a:lnTo>
                    <a:pt x="2101" y="6140"/>
                  </a:lnTo>
                  <a:lnTo>
                    <a:pt x="2101" y="8263"/>
                  </a:lnTo>
                  <a:lnTo>
                    <a:pt x="6141" y="8263"/>
                  </a:lnTo>
                  <a:lnTo>
                    <a:pt x="6141" y="6140"/>
                  </a:lnTo>
                  <a:lnTo>
                    <a:pt x="8263" y="6140"/>
                  </a:lnTo>
                  <a:lnTo>
                    <a:pt x="8263" y="2100"/>
                  </a:lnTo>
                  <a:lnTo>
                    <a:pt x="6141" y="2100"/>
                  </a:lnTo>
                  <a:lnTo>
                    <a:pt x="61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8"/>
            <p:cNvSpPr/>
            <p:nvPr/>
          </p:nvSpPr>
          <p:spPr>
            <a:xfrm flipH="1">
              <a:off x="8167224" y="940057"/>
              <a:ext cx="406859" cy="74082"/>
            </a:xfrm>
            <a:custGeom>
              <a:avLst/>
              <a:gdLst/>
              <a:ahLst/>
              <a:cxnLst/>
              <a:rect l="l" t="t" r="r" b="b"/>
              <a:pathLst>
                <a:path w="20315" h="3699" extrusionOk="0">
                  <a:moveTo>
                    <a:pt x="17325" y="0"/>
                  </a:moveTo>
                  <a:cubicBezTo>
                    <a:pt x="12554" y="69"/>
                    <a:pt x="7806" y="160"/>
                    <a:pt x="3059" y="229"/>
                  </a:cubicBezTo>
                  <a:cubicBezTo>
                    <a:pt x="2237" y="229"/>
                    <a:pt x="1461" y="411"/>
                    <a:pt x="845" y="868"/>
                  </a:cubicBezTo>
                  <a:cubicBezTo>
                    <a:pt x="548" y="1073"/>
                    <a:pt x="297" y="1370"/>
                    <a:pt x="183" y="1712"/>
                  </a:cubicBezTo>
                  <a:cubicBezTo>
                    <a:pt x="0" y="2374"/>
                    <a:pt x="479" y="3082"/>
                    <a:pt x="1073" y="3379"/>
                  </a:cubicBezTo>
                  <a:cubicBezTo>
                    <a:pt x="1689" y="3675"/>
                    <a:pt x="2420" y="3698"/>
                    <a:pt x="3104" y="3698"/>
                  </a:cubicBezTo>
                  <a:lnTo>
                    <a:pt x="14905" y="3675"/>
                  </a:lnTo>
                  <a:cubicBezTo>
                    <a:pt x="15955" y="3675"/>
                    <a:pt x="17005" y="3675"/>
                    <a:pt x="18078" y="3630"/>
                  </a:cubicBezTo>
                  <a:cubicBezTo>
                    <a:pt x="18420" y="3630"/>
                    <a:pt x="18763" y="3607"/>
                    <a:pt x="19082" y="3493"/>
                  </a:cubicBezTo>
                  <a:cubicBezTo>
                    <a:pt x="19676" y="3287"/>
                    <a:pt x="20109" y="2740"/>
                    <a:pt x="20201" y="2123"/>
                  </a:cubicBezTo>
                  <a:cubicBezTo>
                    <a:pt x="20315" y="1507"/>
                    <a:pt x="20041" y="868"/>
                    <a:pt x="19561" y="480"/>
                  </a:cubicBezTo>
                  <a:cubicBezTo>
                    <a:pt x="18945" y="0"/>
                    <a:pt x="18101" y="0"/>
                    <a:pt x="17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8" name="Google Shape;1158;p48"/>
          <p:cNvSpPr/>
          <p:nvPr/>
        </p:nvSpPr>
        <p:spPr>
          <a:xfrm>
            <a:off x="7122461" y="4567167"/>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9" name="Google Shape;1159;p48"/>
          <p:cNvGrpSpPr/>
          <p:nvPr/>
        </p:nvGrpSpPr>
        <p:grpSpPr>
          <a:xfrm rot="-10145385">
            <a:off x="4381998" y="156153"/>
            <a:ext cx="1140331" cy="595198"/>
            <a:chOff x="1362021" y="1108808"/>
            <a:chExt cx="986885" cy="515106"/>
          </a:xfrm>
        </p:grpSpPr>
        <p:sp>
          <p:nvSpPr>
            <p:cNvPr id="1160" name="Google Shape;1160;p48"/>
            <p:cNvSpPr/>
            <p:nvPr/>
          </p:nvSpPr>
          <p:spPr>
            <a:xfrm flipH="1">
              <a:off x="1362021" y="1108808"/>
              <a:ext cx="147683" cy="70196"/>
            </a:xfrm>
            <a:custGeom>
              <a:avLst/>
              <a:gdLst/>
              <a:ahLst/>
              <a:cxnLst/>
              <a:rect l="l" t="t" r="r" b="b"/>
              <a:pathLst>
                <a:path w="7374" h="3505" extrusionOk="0">
                  <a:moveTo>
                    <a:pt x="7141" y="0"/>
                  </a:moveTo>
                  <a:cubicBezTo>
                    <a:pt x="7112" y="0"/>
                    <a:pt x="7083" y="6"/>
                    <a:pt x="7054" y="18"/>
                  </a:cubicBezTo>
                  <a:cubicBezTo>
                    <a:pt x="4748" y="999"/>
                    <a:pt x="2420" y="2026"/>
                    <a:pt x="137" y="3099"/>
                  </a:cubicBezTo>
                  <a:cubicBezTo>
                    <a:pt x="46" y="3145"/>
                    <a:pt x="1" y="3282"/>
                    <a:pt x="46" y="3373"/>
                  </a:cubicBezTo>
                  <a:cubicBezTo>
                    <a:pt x="69" y="3442"/>
                    <a:pt x="115" y="3464"/>
                    <a:pt x="160" y="3487"/>
                  </a:cubicBezTo>
                  <a:cubicBezTo>
                    <a:pt x="183" y="3499"/>
                    <a:pt x="212" y="3504"/>
                    <a:pt x="240" y="3504"/>
                  </a:cubicBezTo>
                  <a:cubicBezTo>
                    <a:pt x="269" y="3504"/>
                    <a:pt x="297" y="3499"/>
                    <a:pt x="320" y="3487"/>
                  </a:cubicBezTo>
                  <a:cubicBezTo>
                    <a:pt x="2603" y="2414"/>
                    <a:pt x="4908" y="1387"/>
                    <a:pt x="7236" y="406"/>
                  </a:cubicBezTo>
                  <a:cubicBezTo>
                    <a:pt x="7327" y="360"/>
                    <a:pt x="7373" y="223"/>
                    <a:pt x="7327" y="132"/>
                  </a:cubicBezTo>
                  <a:cubicBezTo>
                    <a:pt x="7294" y="47"/>
                    <a:pt x="7222" y="0"/>
                    <a:pt x="7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8"/>
            <p:cNvSpPr/>
            <p:nvPr/>
          </p:nvSpPr>
          <p:spPr>
            <a:xfrm flipH="1">
              <a:off x="1486309" y="1129214"/>
              <a:ext cx="604350" cy="382245"/>
            </a:xfrm>
            <a:custGeom>
              <a:avLst/>
              <a:gdLst/>
              <a:ahLst/>
              <a:cxnLst/>
              <a:rect l="l" t="t" r="r" b="b"/>
              <a:pathLst>
                <a:path w="30176" h="19086" extrusionOk="0">
                  <a:moveTo>
                    <a:pt x="25094" y="1"/>
                  </a:moveTo>
                  <a:cubicBezTo>
                    <a:pt x="25068" y="1"/>
                    <a:pt x="25043" y="1"/>
                    <a:pt x="25017" y="3"/>
                  </a:cubicBezTo>
                  <a:cubicBezTo>
                    <a:pt x="24698" y="26"/>
                    <a:pt x="24401" y="140"/>
                    <a:pt x="24127" y="254"/>
                  </a:cubicBezTo>
                  <a:cubicBezTo>
                    <a:pt x="16092" y="3655"/>
                    <a:pt x="8058" y="7056"/>
                    <a:pt x="1" y="10457"/>
                  </a:cubicBezTo>
                  <a:cubicBezTo>
                    <a:pt x="754" y="13333"/>
                    <a:pt x="1941" y="16278"/>
                    <a:pt x="3402" y="19085"/>
                  </a:cubicBezTo>
                  <a:cubicBezTo>
                    <a:pt x="11619" y="15136"/>
                    <a:pt x="19950" y="11461"/>
                    <a:pt x="28395" y="8015"/>
                  </a:cubicBezTo>
                  <a:cubicBezTo>
                    <a:pt x="28578" y="7946"/>
                    <a:pt x="28783" y="7855"/>
                    <a:pt x="28920" y="7718"/>
                  </a:cubicBezTo>
                  <a:cubicBezTo>
                    <a:pt x="29057" y="7535"/>
                    <a:pt x="29103" y="7330"/>
                    <a:pt x="29148" y="7125"/>
                  </a:cubicBezTo>
                  <a:cubicBezTo>
                    <a:pt x="29582" y="5367"/>
                    <a:pt x="29902" y="3587"/>
                    <a:pt x="30176" y="1806"/>
                  </a:cubicBezTo>
                  <a:cubicBezTo>
                    <a:pt x="28783" y="1281"/>
                    <a:pt x="27414" y="756"/>
                    <a:pt x="26044" y="231"/>
                  </a:cubicBezTo>
                  <a:cubicBezTo>
                    <a:pt x="25727" y="126"/>
                    <a:pt x="25411" y="1"/>
                    <a:pt x="250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8"/>
            <p:cNvSpPr/>
            <p:nvPr/>
          </p:nvSpPr>
          <p:spPr>
            <a:xfrm flipH="1">
              <a:off x="2048095" y="1364212"/>
              <a:ext cx="277501" cy="230416"/>
            </a:xfrm>
            <a:custGeom>
              <a:avLst/>
              <a:gdLst/>
              <a:ahLst/>
              <a:cxnLst/>
              <a:rect l="l" t="t" r="r" b="b"/>
              <a:pathLst>
                <a:path w="13856" h="11505" extrusionOk="0">
                  <a:moveTo>
                    <a:pt x="11253" y="0"/>
                  </a:moveTo>
                  <a:cubicBezTo>
                    <a:pt x="7510" y="1667"/>
                    <a:pt x="3744" y="3310"/>
                    <a:pt x="0" y="4976"/>
                  </a:cubicBezTo>
                  <a:cubicBezTo>
                    <a:pt x="639" y="7282"/>
                    <a:pt x="1621" y="9473"/>
                    <a:pt x="2853" y="11504"/>
                  </a:cubicBezTo>
                  <a:cubicBezTo>
                    <a:pt x="6528" y="9838"/>
                    <a:pt x="10203" y="8149"/>
                    <a:pt x="13855" y="6483"/>
                  </a:cubicBezTo>
                  <a:cubicBezTo>
                    <a:pt x="13467" y="4086"/>
                    <a:pt x="12554" y="1781"/>
                    <a:pt x="11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8"/>
            <p:cNvSpPr/>
            <p:nvPr/>
          </p:nvSpPr>
          <p:spPr>
            <a:xfrm flipH="1">
              <a:off x="1585522" y="1247464"/>
              <a:ext cx="350641" cy="192084"/>
            </a:xfrm>
            <a:custGeom>
              <a:avLst/>
              <a:gdLst/>
              <a:ahLst/>
              <a:cxnLst/>
              <a:rect l="l" t="t" r="r" b="b"/>
              <a:pathLst>
                <a:path w="17508" h="9591" extrusionOk="0">
                  <a:moveTo>
                    <a:pt x="16201" y="1"/>
                  </a:moveTo>
                  <a:cubicBezTo>
                    <a:pt x="16187" y="1"/>
                    <a:pt x="16173" y="4"/>
                    <a:pt x="16161" y="10"/>
                  </a:cubicBezTo>
                  <a:cubicBezTo>
                    <a:pt x="16115" y="33"/>
                    <a:pt x="16070" y="101"/>
                    <a:pt x="16115" y="147"/>
                  </a:cubicBezTo>
                  <a:lnTo>
                    <a:pt x="17302" y="2795"/>
                  </a:lnTo>
                  <a:cubicBezTo>
                    <a:pt x="17302" y="2817"/>
                    <a:pt x="17325" y="2840"/>
                    <a:pt x="17348" y="2840"/>
                  </a:cubicBezTo>
                  <a:cubicBezTo>
                    <a:pt x="17359" y="2852"/>
                    <a:pt x="17376" y="2857"/>
                    <a:pt x="17393" y="2857"/>
                  </a:cubicBezTo>
                  <a:cubicBezTo>
                    <a:pt x="17410" y="2857"/>
                    <a:pt x="17428" y="2852"/>
                    <a:pt x="17439" y="2840"/>
                  </a:cubicBezTo>
                  <a:cubicBezTo>
                    <a:pt x="17485" y="2817"/>
                    <a:pt x="17508" y="2772"/>
                    <a:pt x="17485" y="2703"/>
                  </a:cubicBezTo>
                  <a:lnTo>
                    <a:pt x="16298" y="56"/>
                  </a:lnTo>
                  <a:cubicBezTo>
                    <a:pt x="16281" y="22"/>
                    <a:pt x="16240" y="1"/>
                    <a:pt x="16201" y="1"/>
                  </a:cubicBezTo>
                  <a:close/>
                  <a:moveTo>
                    <a:pt x="11858" y="1503"/>
                  </a:moveTo>
                  <a:cubicBezTo>
                    <a:pt x="11838" y="1503"/>
                    <a:pt x="11818" y="1508"/>
                    <a:pt x="11801" y="1516"/>
                  </a:cubicBezTo>
                  <a:cubicBezTo>
                    <a:pt x="11756" y="1539"/>
                    <a:pt x="11733" y="1608"/>
                    <a:pt x="11778" y="1653"/>
                  </a:cubicBezTo>
                  <a:cubicBezTo>
                    <a:pt x="12281" y="2498"/>
                    <a:pt x="12691" y="3365"/>
                    <a:pt x="13011" y="4301"/>
                  </a:cubicBezTo>
                  <a:cubicBezTo>
                    <a:pt x="13011" y="4324"/>
                    <a:pt x="13034" y="4347"/>
                    <a:pt x="13057" y="4369"/>
                  </a:cubicBezTo>
                  <a:lnTo>
                    <a:pt x="13148" y="4369"/>
                  </a:lnTo>
                  <a:cubicBezTo>
                    <a:pt x="13194" y="4347"/>
                    <a:pt x="13216" y="4278"/>
                    <a:pt x="13194" y="4233"/>
                  </a:cubicBezTo>
                  <a:cubicBezTo>
                    <a:pt x="12897" y="3297"/>
                    <a:pt x="12463" y="2384"/>
                    <a:pt x="11961" y="1562"/>
                  </a:cubicBezTo>
                  <a:cubicBezTo>
                    <a:pt x="11932" y="1519"/>
                    <a:pt x="11894" y="1503"/>
                    <a:pt x="11858" y="1503"/>
                  </a:cubicBezTo>
                  <a:close/>
                  <a:moveTo>
                    <a:pt x="8052" y="3265"/>
                  </a:moveTo>
                  <a:cubicBezTo>
                    <a:pt x="8038" y="3265"/>
                    <a:pt x="8024" y="3268"/>
                    <a:pt x="8012" y="3274"/>
                  </a:cubicBezTo>
                  <a:cubicBezTo>
                    <a:pt x="7944" y="3297"/>
                    <a:pt x="7921" y="3365"/>
                    <a:pt x="7944" y="3411"/>
                  </a:cubicBezTo>
                  <a:lnTo>
                    <a:pt x="9199" y="5967"/>
                  </a:lnTo>
                  <a:cubicBezTo>
                    <a:pt x="9199" y="5990"/>
                    <a:pt x="9222" y="6013"/>
                    <a:pt x="9245" y="6036"/>
                  </a:cubicBezTo>
                  <a:cubicBezTo>
                    <a:pt x="9268" y="6036"/>
                    <a:pt x="9313" y="6036"/>
                    <a:pt x="9336" y="6013"/>
                  </a:cubicBezTo>
                  <a:cubicBezTo>
                    <a:pt x="9382" y="5990"/>
                    <a:pt x="9405" y="5944"/>
                    <a:pt x="9382" y="5876"/>
                  </a:cubicBezTo>
                  <a:lnTo>
                    <a:pt x="8149" y="3320"/>
                  </a:lnTo>
                  <a:cubicBezTo>
                    <a:pt x="8132" y="3286"/>
                    <a:pt x="8091" y="3265"/>
                    <a:pt x="8052" y="3265"/>
                  </a:cubicBezTo>
                  <a:close/>
                  <a:moveTo>
                    <a:pt x="4068" y="4888"/>
                  </a:moveTo>
                  <a:cubicBezTo>
                    <a:pt x="4058" y="4888"/>
                    <a:pt x="4049" y="4890"/>
                    <a:pt x="4041" y="4894"/>
                  </a:cubicBezTo>
                  <a:cubicBezTo>
                    <a:pt x="3972" y="4917"/>
                    <a:pt x="3949" y="4986"/>
                    <a:pt x="3972" y="5031"/>
                  </a:cubicBezTo>
                  <a:lnTo>
                    <a:pt x="4976" y="7885"/>
                  </a:lnTo>
                  <a:cubicBezTo>
                    <a:pt x="4999" y="7907"/>
                    <a:pt x="5022" y="7930"/>
                    <a:pt x="5045" y="7953"/>
                  </a:cubicBezTo>
                  <a:lnTo>
                    <a:pt x="5113" y="7953"/>
                  </a:lnTo>
                  <a:cubicBezTo>
                    <a:pt x="5182" y="7930"/>
                    <a:pt x="5205" y="7862"/>
                    <a:pt x="5182" y="7816"/>
                  </a:cubicBezTo>
                  <a:lnTo>
                    <a:pt x="4178" y="4963"/>
                  </a:lnTo>
                  <a:cubicBezTo>
                    <a:pt x="4159" y="4926"/>
                    <a:pt x="4110" y="4888"/>
                    <a:pt x="4068" y="4888"/>
                  </a:cubicBezTo>
                  <a:close/>
                  <a:moveTo>
                    <a:pt x="119" y="6392"/>
                  </a:moveTo>
                  <a:cubicBezTo>
                    <a:pt x="104" y="6392"/>
                    <a:pt x="87" y="6395"/>
                    <a:pt x="69" y="6401"/>
                  </a:cubicBezTo>
                  <a:cubicBezTo>
                    <a:pt x="23" y="6424"/>
                    <a:pt x="0" y="6469"/>
                    <a:pt x="23" y="6538"/>
                  </a:cubicBezTo>
                  <a:cubicBezTo>
                    <a:pt x="434" y="7565"/>
                    <a:pt x="936" y="8569"/>
                    <a:pt x="1507" y="9528"/>
                  </a:cubicBezTo>
                  <a:cubicBezTo>
                    <a:pt x="1507" y="9551"/>
                    <a:pt x="1530" y="9574"/>
                    <a:pt x="1553" y="9574"/>
                  </a:cubicBezTo>
                  <a:cubicBezTo>
                    <a:pt x="1564" y="9585"/>
                    <a:pt x="1581" y="9591"/>
                    <a:pt x="1598" y="9591"/>
                  </a:cubicBezTo>
                  <a:cubicBezTo>
                    <a:pt x="1615" y="9591"/>
                    <a:pt x="1632" y="9585"/>
                    <a:pt x="1644" y="9574"/>
                  </a:cubicBezTo>
                  <a:cubicBezTo>
                    <a:pt x="1690" y="9551"/>
                    <a:pt x="1712" y="9482"/>
                    <a:pt x="1690" y="9437"/>
                  </a:cubicBezTo>
                  <a:cubicBezTo>
                    <a:pt x="1119" y="8478"/>
                    <a:pt x="640" y="7474"/>
                    <a:pt x="206" y="6447"/>
                  </a:cubicBezTo>
                  <a:cubicBezTo>
                    <a:pt x="189" y="6413"/>
                    <a:pt x="160" y="6392"/>
                    <a:pt x="119" y="63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8"/>
            <p:cNvSpPr/>
            <p:nvPr/>
          </p:nvSpPr>
          <p:spPr>
            <a:xfrm flipH="1">
              <a:off x="2048099" y="1437806"/>
              <a:ext cx="245497" cy="156815"/>
            </a:xfrm>
            <a:custGeom>
              <a:avLst/>
              <a:gdLst/>
              <a:ahLst/>
              <a:cxnLst/>
              <a:rect l="l" t="t" r="r" b="b"/>
              <a:pathLst>
                <a:path w="12258" h="7830" extrusionOk="0">
                  <a:moveTo>
                    <a:pt x="11550" y="0"/>
                  </a:moveTo>
                  <a:cubicBezTo>
                    <a:pt x="7647" y="1712"/>
                    <a:pt x="3789" y="3561"/>
                    <a:pt x="0" y="5524"/>
                  </a:cubicBezTo>
                  <a:cubicBezTo>
                    <a:pt x="388" y="6300"/>
                    <a:pt x="799" y="7076"/>
                    <a:pt x="1255" y="7829"/>
                  </a:cubicBezTo>
                  <a:cubicBezTo>
                    <a:pt x="4930" y="6163"/>
                    <a:pt x="8605" y="4474"/>
                    <a:pt x="12257" y="2808"/>
                  </a:cubicBezTo>
                  <a:cubicBezTo>
                    <a:pt x="12098" y="1849"/>
                    <a:pt x="11846" y="890"/>
                    <a:pt x="1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8"/>
            <p:cNvSpPr/>
            <p:nvPr/>
          </p:nvSpPr>
          <p:spPr>
            <a:xfrm flipH="1">
              <a:off x="2011522" y="1314049"/>
              <a:ext cx="337383" cy="309865"/>
            </a:xfrm>
            <a:custGeom>
              <a:avLst/>
              <a:gdLst/>
              <a:ahLst/>
              <a:cxnLst/>
              <a:rect l="l" t="t" r="r" b="b"/>
              <a:pathLst>
                <a:path w="16846" h="15472" extrusionOk="0">
                  <a:moveTo>
                    <a:pt x="12200" y="1"/>
                  </a:moveTo>
                  <a:cubicBezTo>
                    <a:pt x="12159" y="1"/>
                    <a:pt x="12117" y="6"/>
                    <a:pt x="12075" y="17"/>
                  </a:cubicBezTo>
                  <a:cubicBezTo>
                    <a:pt x="11801" y="109"/>
                    <a:pt x="11641" y="428"/>
                    <a:pt x="11664" y="725"/>
                  </a:cubicBezTo>
                  <a:cubicBezTo>
                    <a:pt x="11687" y="999"/>
                    <a:pt x="11732" y="1296"/>
                    <a:pt x="11801" y="1478"/>
                  </a:cubicBezTo>
                  <a:cubicBezTo>
                    <a:pt x="12988" y="4423"/>
                    <a:pt x="14175" y="7390"/>
                    <a:pt x="15339" y="10334"/>
                  </a:cubicBezTo>
                  <a:cubicBezTo>
                    <a:pt x="15453" y="10608"/>
                    <a:pt x="15590" y="10928"/>
                    <a:pt x="15841" y="11110"/>
                  </a:cubicBezTo>
                  <a:cubicBezTo>
                    <a:pt x="15952" y="11199"/>
                    <a:pt x="16106" y="11250"/>
                    <a:pt x="16257" y="11250"/>
                  </a:cubicBezTo>
                  <a:cubicBezTo>
                    <a:pt x="16415" y="11250"/>
                    <a:pt x="16569" y="11194"/>
                    <a:pt x="16663" y="11065"/>
                  </a:cubicBezTo>
                  <a:cubicBezTo>
                    <a:pt x="16845" y="10859"/>
                    <a:pt x="16754" y="10540"/>
                    <a:pt x="16663" y="10266"/>
                  </a:cubicBezTo>
                  <a:cubicBezTo>
                    <a:pt x="15613" y="7070"/>
                    <a:pt x="14403" y="3920"/>
                    <a:pt x="13056" y="816"/>
                  </a:cubicBezTo>
                  <a:cubicBezTo>
                    <a:pt x="12892" y="446"/>
                    <a:pt x="12578" y="1"/>
                    <a:pt x="12200" y="1"/>
                  </a:cubicBezTo>
                  <a:close/>
                  <a:moveTo>
                    <a:pt x="636" y="5970"/>
                  </a:moveTo>
                  <a:cubicBezTo>
                    <a:pt x="615" y="5970"/>
                    <a:pt x="593" y="5971"/>
                    <a:pt x="571" y="5975"/>
                  </a:cubicBezTo>
                  <a:cubicBezTo>
                    <a:pt x="251" y="6020"/>
                    <a:pt x="46" y="6340"/>
                    <a:pt x="23" y="6637"/>
                  </a:cubicBezTo>
                  <a:cubicBezTo>
                    <a:pt x="0" y="6956"/>
                    <a:pt x="137" y="7253"/>
                    <a:pt x="251" y="7550"/>
                  </a:cubicBezTo>
                  <a:cubicBezTo>
                    <a:pt x="662" y="8486"/>
                    <a:pt x="1050" y="9421"/>
                    <a:pt x="1461" y="10380"/>
                  </a:cubicBezTo>
                  <a:cubicBezTo>
                    <a:pt x="1803" y="11179"/>
                    <a:pt x="2146" y="12001"/>
                    <a:pt x="2488" y="12799"/>
                  </a:cubicBezTo>
                  <a:cubicBezTo>
                    <a:pt x="2808" y="13598"/>
                    <a:pt x="3150" y="14397"/>
                    <a:pt x="3675" y="15082"/>
                  </a:cubicBezTo>
                  <a:cubicBezTo>
                    <a:pt x="3812" y="15265"/>
                    <a:pt x="3995" y="15447"/>
                    <a:pt x="4223" y="15470"/>
                  </a:cubicBezTo>
                  <a:cubicBezTo>
                    <a:pt x="4235" y="15471"/>
                    <a:pt x="4246" y="15471"/>
                    <a:pt x="4258" y="15471"/>
                  </a:cubicBezTo>
                  <a:cubicBezTo>
                    <a:pt x="4562" y="15471"/>
                    <a:pt x="4817" y="15185"/>
                    <a:pt x="4839" y="14877"/>
                  </a:cubicBezTo>
                  <a:cubicBezTo>
                    <a:pt x="4885" y="14557"/>
                    <a:pt x="4748" y="14237"/>
                    <a:pt x="4634" y="13941"/>
                  </a:cubicBezTo>
                  <a:cubicBezTo>
                    <a:pt x="3675" y="11727"/>
                    <a:pt x="2716" y="9490"/>
                    <a:pt x="1735" y="7276"/>
                  </a:cubicBezTo>
                  <a:cubicBezTo>
                    <a:pt x="1621" y="7025"/>
                    <a:pt x="1461" y="6751"/>
                    <a:pt x="1301" y="6477"/>
                  </a:cubicBezTo>
                  <a:cubicBezTo>
                    <a:pt x="1153" y="6223"/>
                    <a:pt x="908" y="5970"/>
                    <a:pt x="636" y="59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6" name="Google Shape;1166;p48"/>
          <p:cNvSpPr/>
          <p:nvPr/>
        </p:nvSpPr>
        <p:spPr>
          <a:xfrm flipH="1">
            <a:off x="1630946" y="179249"/>
            <a:ext cx="205140" cy="205140"/>
          </a:xfrm>
          <a:custGeom>
            <a:avLst/>
            <a:gdLst/>
            <a:ahLst/>
            <a:cxnLst/>
            <a:rect l="l" t="t" r="r" b="b"/>
            <a:pathLst>
              <a:path w="7602" h="7602" extrusionOk="0">
                <a:moveTo>
                  <a:pt x="2648" y="1"/>
                </a:moveTo>
                <a:cubicBezTo>
                  <a:pt x="2420" y="1"/>
                  <a:pt x="2237" y="183"/>
                  <a:pt x="2237" y="434"/>
                </a:cubicBezTo>
                <a:lnTo>
                  <a:pt x="2237" y="1804"/>
                </a:lnTo>
                <a:cubicBezTo>
                  <a:pt x="2237" y="2032"/>
                  <a:pt x="2032" y="2215"/>
                  <a:pt x="1804" y="2215"/>
                </a:cubicBezTo>
                <a:lnTo>
                  <a:pt x="434" y="2215"/>
                </a:lnTo>
                <a:cubicBezTo>
                  <a:pt x="206" y="2215"/>
                  <a:pt x="0" y="2420"/>
                  <a:pt x="0" y="2648"/>
                </a:cubicBezTo>
                <a:lnTo>
                  <a:pt x="0" y="4954"/>
                </a:lnTo>
                <a:cubicBezTo>
                  <a:pt x="0" y="5182"/>
                  <a:pt x="206" y="5387"/>
                  <a:pt x="434" y="5387"/>
                </a:cubicBezTo>
                <a:lnTo>
                  <a:pt x="1804" y="5387"/>
                </a:lnTo>
                <a:cubicBezTo>
                  <a:pt x="2032" y="5387"/>
                  <a:pt x="2237" y="5570"/>
                  <a:pt x="2237" y="5798"/>
                </a:cubicBezTo>
                <a:lnTo>
                  <a:pt x="2237" y="7168"/>
                </a:lnTo>
                <a:cubicBezTo>
                  <a:pt x="2237" y="7419"/>
                  <a:pt x="2420" y="7601"/>
                  <a:pt x="2648" y="7601"/>
                </a:cubicBezTo>
                <a:lnTo>
                  <a:pt x="4976" y="7601"/>
                </a:lnTo>
                <a:cubicBezTo>
                  <a:pt x="5205" y="7601"/>
                  <a:pt x="5387" y="7419"/>
                  <a:pt x="5387" y="7168"/>
                </a:cubicBezTo>
                <a:lnTo>
                  <a:pt x="5387" y="5798"/>
                </a:lnTo>
                <a:cubicBezTo>
                  <a:pt x="5387" y="5570"/>
                  <a:pt x="5570" y="5387"/>
                  <a:pt x="5798" y="5387"/>
                </a:cubicBezTo>
                <a:lnTo>
                  <a:pt x="7190" y="5387"/>
                </a:lnTo>
                <a:cubicBezTo>
                  <a:pt x="7419" y="5387"/>
                  <a:pt x="7601" y="5182"/>
                  <a:pt x="7601" y="4954"/>
                </a:cubicBezTo>
                <a:lnTo>
                  <a:pt x="7601" y="2648"/>
                </a:lnTo>
                <a:cubicBezTo>
                  <a:pt x="7601" y="2420"/>
                  <a:pt x="7419" y="2215"/>
                  <a:pt x="7190" y="2215"/>
                </a:cubicBezTo>
                <a:lnTo>
                  <a:pt x="5798" y="2215"/>
                </a:lnTo>
                <a:cubicBezTo>
                  <a:pt x="5570" y="2215"/>
                  <a:pt x="5387" y="2032"/>
                  <a:pt x="5387" y="1804"/>
                </a:cubicBezTo>
                <a:lnTo>
                  <a:pt x="5387" y="434"/>
                </a:lnTo>
                <a:cubicBezTo>
                  <a:pt x="5387" y="183"/>
                  <a:pt x="5205" y="1"/>
                  <a:pt x="49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8"/>
          <p:cNvSpPr/>
          <p:nvPr/>
        </p:nvSpPr>
        <p:spPr>
          <a:xfrm flipH="1">
            <a:off x="5160564" y="4269614"/>
            <a:ext cx="204519" cy="204519"/>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8"/>
          <p:cNvSpPr/>
          <p:nvPr/>
        </p:nvSpPr>
        <p:spPr>
          <a:xfrm flipH="1">
            <a:off x="8215562" y="1505053"/>
            <a:ext cx="93044" cy="97659"/>
          </a:xfrm>
          <a:custGeom>
            <a:avLst/>
            <a:gdLst/>
            <a:ahLst/>
            <a:cxnLst/>
            <a:rect l="l" t="t" r="r" b="b"/>
            <a:pathLst>
              <a:path w="3448" h="3619" extrusionOk="0">
                <a:moveTo>
                  <a:pt x="1607" y="0"/>
                </a:moveTo>
                <a:cubicBezTo>
                  <a:pt x="977" y="0"/>
                  <a:pt x="331" y="380"/>
                  <a:pt x="115" y="985"/>
                </a:cubicBezTo>
                <a:cubicBezTo>
                  <a:pt x="1" y="1282"/>
                  <a:pt x="1" y="1602"/>
                  <a:pt x="24" y="1921"/>
                </a:cubicBezTo>
                <a:cubicBezTo>
                  <a:pt x="69" y="2195"/>
                  <a:pt x="115" y="2469"/>
                  <a:pt x="252" y="2720"/>
                </a:cubicBezTo>
                <a:cubicBezTo>
                  <a:pt x="525" y="3266"/>
                  <a:pt x="1145" y="3618"/>
                  <a:pt x="1758" y="3618"/>
                </a:cubicBezTo>
                <a:cubicBezTo>
                  <a:pt x="1811" y="3618"/>
                  <a:pt x="1865" y="3616"/>
                  <a:pt x="1918" y="3610"/>
                </a:cubicBezTo>
                <a:cubicBezTo>
                  <a:pt x="2580" y="3519"/>
                  <a:pt x="3151" y="2994"/>
                  <a:pt x="3310" y="2332"/>
                </a:cubicBezTo>
                <a:cubicBezTo>
                  <a:pt x="3425" y="1898"/>
                  <a:pt x="3447" y="1305"/>
                  <a:pt x="3128" y="826"/>
                </a:cubicBezTo>
                <a:cubicBezTo>
                  <a:pt x="2831" y="346"/>
                  <a:pt x="2283" y="27"/>
                  <a:pt x="1713" y="4"/>
                </a:cubicBezTo>
                <a:cubicBezTo>
                  <a:pt x="1677" y="1"/>
                  <a:pt x="1642" y="0"/>
                  <a:pt x="16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8"/>
          <p:cNvSpPr/>
          <p:nvPr/>
        </p:nvSpPr>
        <p:spPr>
          <a:xfrm flipH="1">
            <a:off x="8007223" y="1668090"/>
            <a:ext cx="278431" cy="272818"/>
          </a:xfrm>
          <a:custGeom>
            <a:avLst/>
            <a:gdLst/>
            <a:ahLst/>
            <a:cxnLst/>
            <a:rect l="l" t="t" r="r" b="b"/>
            <a:pathLst>
              <a:path w="10318" h="10110" extrusionOk="0">
                <a:moveTo>
                  <a:pt x="5025" y="1"/>
                </a:moveTo>
                <a:cubicBezTo>
                  <a:pt x="4724" y="1"/>
                  <a:pt x="4425" y="35"/>
                  <a:pt x="4132" y="111"/>
                </a:cubicBezTo>
                <a:cubicBezTo>
                  <a:pt x="3562" y="271"/>
                  <a:pt x="3014" y="568"/>
                  <a:pt x="2534" y="956"/>
                </a:cubicBezTo>
                <a:cubicBezTo>
                  <a:pt x="914" y="2234"/>
                  <a:pt x="1" y="4425"/>
                  <a:pt x="434" y="6434"/>
                </a:cubicBezTo>
                <a:cubicBezTo>
                  <a:pt x="865" y="8452"/>
                  <a:pt x="2737" y="10109"/>
                  <a:pt x="4775" y="10109"/>
                </a:cubicBezTo>
                <a:cubicBezTo>
                  <a:pt x="4789" y="10109"/>
                  <a:pt x="4803" y="10109"/>
                  <a:pt x="4817" y="10109"/>
                </a:cubicBezTo>
                <a:cubicBezTo>
                  <a:pt x="5958" y="10109"/>
                  <a:pt x="7054" y="9630"/>
                  <a:pt x="7921" y="8899"/>
                </a:cubicBezTo>
                <a:cubicBezTo>
                  <a:pt x="8789" y="8169"/>
                  <a:pt x="9428" y="7187"/>
                  <a:pt x="9884" y="6160"/>
                </a:cubicBezTo>
                <a:cubicBezTo>
                  <a:pt x="10318" y="5156"/>
                  <a:pt x="10181" y="3490"/>
                  <a:pt x="9428" y="2234"/>
                </a:cubicBezTo>
                <a:cubicBezTo>
                  <a:pt x="8903" y="1367"/>
                  <a:pt x="7990" y="796"/>
                  <a:pt x="7054" y="431"/>
                </a:cubicBezTo>
                <a:cubicBezTo>
                  <a:pt x="6404" y="177"/>
                  <a:pt x="5709" y="1"/>
                  <a:pt x="50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0" name="Google Shape;1170;p48"/>
          <p:cNvGrpSpPr/>
          <p:nvPr/>
        </p:nvGrpSpPr>
        <p:grpSpPr>
          <a:xfrm flipH="1">
            <a:off x="8199275" y="2111764"/>
            <a:ext cx="1299652" cy="2651951"/>
            <a:chOff x="8154826" y="3096390"/>
            <a:chExt cx="1299652" cy="2651951"/>
          </a:xfrm>
        </p:grpSpPr>
        <p:sp>
          <p:nvSpPr>
            <p:cNvPr id="1171" name="Google Shape;1171;p48"/>
            <p:cNvSpPr/>
            <p:nvPr/>
          </p:nvSpPr>
          <p:spPr>
            <a:xfrm>
              <a:off x="8761530" y="3096390"/>
              <a:ext cx="692948" cy="785102"/>
            </a:xfrm>
            <a:custGeom>
              <a:avLst/>
              <a:gdLst/>
              <a:ahLst/>
              <a:cxnLst/>
              <a:rect l="l" t="t" r="r" b="b"/>
              <a:pathLst>
                <a:path w="25679" h="29094" extrusionOk="0">
                  <a:moveTo>
                    <a:pt x="15362" y="0"/>
                  </a:moveTo>
                  <a:cubicBezTo>
                    <a:pt x="14997" y="0"/>
                    <a:pt x="14631" y="16"/>
                    <a:pt x="14266" y="43"/>
                  </a:cubicBezTo>
                  <a:cubicBezTo>
                    <a:pt x="13581" y="112"/>
                    <a:pt x="12897" y="203"/>
                    <a:pt x="12280" y="500"/>
                  </a:cubicBezTo>
                  <a:cubicBezTo>
                    <a:pt x="11504" y="888"/>
                    <a:pt x="10911" y="1550"/>
                    <a:pt x="10409" y="2234"/>
                  </a:cubicBezTo>
                  <a:cubicBezTo>
                    <a:pt x="8080" y="5498"/>
                    <a:pt x="7533" y="9653"/>
                    <a:pt x="6254" y="13464"/>
                  </a:cubicBezTo>
                  <a:cubicBezTo>
                    <a:pt x="6232" y="13533"/>
                    <a:pt x="6186" y="13624"/>
                    <a:pt x="6140" y="13693"/>
                  </a:cubicBezTo>
                  <a:cubicBezTo>
                    <a:pt x="6088" y="13737"/>
                    <a:pt x="6021" y="13758"/>
                    <a:pt x="5951" y="13758"/>
                  </a:cubicBezTo>
                  <a:cubicBezTo>
                    <a:pt x="5806" y="13758"/>
                    <a:pt x="5647" y="13671"/>
                    <a:pt x="5570" y="13533"/>
                  </a:cubicBezTo>
                  <a:cubicBezTo>
                    <a:pt x="5456" y="13350"/>
                    <a:pt x="5478" y="13099"/>
                    <a:pt x="5501" y="12871"/>
                  </a:cubicBezTo>
                  <a:cubicBezTo>
                    <a:pt x="5752" y="10383"/>
                    <a:pt x="6277" y="7941"/>
                    <a:pt x="7053" y="5544"/>
                  </a:cubicBezTo>
                  <a:cubicBezTo>
                    <a:pt x="7259" y="4928"/>
                    <a:pt x="7464" y="4289"/>
                    <a:pt x="7487" y="3627"/>
                  </a:cubicBezTo>
                  <a:cubicBezTo>
                    <a:pt x="7510" y="2965"/>
                    <a:pt x="7282" y="2257"/>
                    <a:pt x="6734" y="1869"/>
                  </a:cubicBezTo>
                  <a:cubicBezTo>
                    <a:pt x="6438" y="1663"/>
                    <a:pt x="6097" y="1577"/>
                    <a:pt x="5742" y="1577"/>
                  </a:cubicBezTo>
                  <a:cubicBezTo>
                    <a:pt x="5195" y="1577"/>
                    <a:pt x="4617" y="1784"/>
                    <a:pt x="4132" y="2075"/>
                  </a:cubicBezTo>
                  <a:cubicBezTo>
                    <a:pt x="3196" y="2622"/>
                    <a:pt x="2443" y="3467"/>
                    <a:pt x="1872" y="4403"/>
                  </a:cubicBezTo>
                  <a:cubicBezTo>
                    <a:pt x="0" y="7461"/>
                    <a:pt x="137" y="11296"/>
                    <a:pt x="662" y="14834"/>
                  </a:cubicBezTo>
                  <a:cubicBezTo>
                    <a:pt x="1233" y="18509"/>
                    <a:pt x="2169" y="22138"/>
                    <a:pt x="3470" y="25608"/>
                  </a:cubicBezTo>
                  <a:cubicBezTo>
                    <a:pt x="3903" y="26772"/>
                    <a:pt x="4588" y="28164"/>
                    <a:pt x="5958" y="28735"/>
                  </a:cubicBezTo>
                  <a:cubicBezTo>
                    <a:pt x="6548" y="28997"/>
                    <a:pt x="7176" y="29093"/>
                    <a:pt x="7811" y="29093"/>
                  </a:cubicBezTo>
                  <a:cubicBezTo>
                    <a:pt x="8281" y="29093"/>
                    <a:pt x="8756" y="29041"/>
                    <a:pt x="9222" y="28963"/>
                  </a:cubicBezTo>
                  <a:cubicBezTo>
                    <a:pt x="13673" y="28255"/>
                    <a:pt x="17485" y="25379"/>
                    <a:pt x="20657" y="22161"/>
                  </a:cubicBezTo>
                  <a:cubicBezTo>
                    <a:pt x="22050" y="20746"/>
                    <a:pt x="23351" y="19216"/>
                    <a:pt x="24264" y="17459"/>
                  </a:cubicBezTo>
                  <a:cubicBezTo>
                    <a:pt x="25177" y="15701"/>
                    <a:pt x="25679" y="13670"/>
                    <a:pt x="25382" y="11730"/>
                  </a:cubicBezTo>
                  <a:cubicBezTo>
                    <a:pt x="25291" y="11182"/>
                    <a:pt x="25108" y="10611"/>
                    <a:pt x="24652" y="10337"/>
                  </a:cubicBezTo>
                  <a:cubicBezTo>
                    <a:pt x="24472" y="10236"/>
                    <a:pt x="24273" y="10190"/>
                    <a:pt x="24071" y="10190"/>
                  </a:cubicBezTo>
                  <a:cubicBezTo>
                    <a:pt x="23686" y="10190"/>
                    <a:pt x="23293" y="10356"/>
                    <a:pt x="23008" y="10611"/>
                  </a:cubicBezTo>
                  <a:cubicBezTo>
                    <a:pt x="22552" y="10999"/>
                    <a:pt x="22278" y="11524"/>
                    <a:pt x="22004" y="12049"/>
                  </a:cubicBezTo>
                  <a:cubicBezTo>
                    <a:pt x="20885" y="14241"/>
                    <a:pt x="19516" y="16295"/>
                    <a:pt x="17918" y="18166"/>
                  </a:cubicBezTo>
                  <a:cubicBezTo>
                    <a:pt x="19288" y="15222"/>
                    <a:pt x="20657" y="12255"/>
                    <a:pt x="21639" y="9173"/>
                  </a:cubicBezTo>
                  <a:cubicBezTo>
                    <a:pt x="22232" y="7347"/>
                    <a:pt x="22643" y="5316"/>
                    <a:pt x="21913" y="3558"/>
                  </a:cubicBezTo>
                  <a:cubicBezTo>
                    <a:pt x="21342" y="2166"/>
                    <a:pt x="20087" y="1116"/>
                    <a:pt x="18694" y="568"/>
                  </a:cubicBezTo>
                  <a:cubicBezTo>
                    <a:pt x="17639" y="153"/>
                    <a:pt x="16505" y="0"/>
                    <a:pt x="153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8"/>
            <p:cNvSpPr/>
            <p:nvPr/>
          </p:nvSpPr>
          <p:spPr>
            <a:xfrm>
              <a:off x="8154826" y="3623515"/>
              <a:ext cx="1186935" cy="2124826"/>
            </a:xfrm>
            <a:custGeom>
              <a:avLst/>
              <a:gdLst/>
              <a:ahLst/>
              <a:cxnLst/>
              <a:rect l="l" t="t" r="r" b="b"/>
              <a:pathLst>
                <a:path w="43985" h="78741" extrusionOk="0">
                  <a:moveTo>
                    <a:pt x="15204" y="1"/>
                  </a:moveTo>
                  <a:cubicBezTo>
                    <a:pt x="14564" y="1"/>
                    <a:pt x="13931" y="314"/>
                    <a:pt x="13467" y="755"/>
                  </a:cubicBezTo>
                  <a:cubicBezTo>
                    <a:pt x="12303" y="1805"/>
                    <a:pt x="11938" y="3517"/>
                    <a:pt x="12098" y="5092"/>
                  </a:cubicBezTo>
                  <a:cubicBezTo>
                    <a:pt x="12280" y="6644"/>
                    <a:pt x="12874" y="8105"/>
                    <a:pt x="13376" y="9611"/>
                  </a:cubicBezTo>
                  <a:cubicBezTo>
                    <a:pt x="15727" y="16824"/>
                    <a:pt x="15248" y="24653"/>
                    <a:pt x="13833" y="32140"/>
                  </a:cubicBezTo>
                  <a:cubicBezTo>
                    <a:pt x="12098" y="36226"/>
                    <a:pt x="10957" y="40585"/>
                    <a:pt x="10432" y="44991"/>
                  </a:cubicBezTo>
                  <a:cubicBezTo>
                    <a:pt x="9929" y="41224"/>
                    <a:pt x="8811" y="37435"/>
                    <a:pt x="8583" y="33601"/>
                  </a:cubicBezTo>
                  <a:cubicBezTo>
                    <a:pt x="8332" y="29538"/>
                    <a:pt x="9062" y="25407"/>
                    <a:pt x="8103" y="21458"/>
                  </a:cubicBezTo>
                  <a:cubicBezTo>
                    <a:pt x="7838" y="20331"/>
                    <a:pt x="7124" y="19034"/>
                    <a:pt x="6003" y="19034"/>
                  </a:cubicBezTo>
                  <a:cubicBezTo>
                    <a:pt x="5966" y="19034"/>
                    <a:pt x="5928" y="19035"/>
                    <a:pt x="5889" y="19038"/>
                  </a:cubicBezTo>
                  <a:cubicBezTo>
                    <a:pt x="5364" y="19084"/>
                    <a:pt x="4908" y="19426"/>
                    <a:pt x="4565" y="19814"/>
                  </a:cubicBezTo>
                  <a:cubicBezTo>
                    <a:pt x="3516" y="21001"/>
                    <a:pt x="3264" y="22645"/>
                    <a:pt x="3173" y="24197"/>
                  </a:cubicBezTo>
                  <a:cubicBezTo>
                    <a:pt x="2945" y="28465"/>
                    <a:pt x="3607" y="32756"/>
                    <a:pt x="5136" y="36751"/>
                  </a:cubicBezTo>
                  <a:cubicBezTo>
                    <a:pt x="6711" y="40836"/>
                    <a:pt x="9199" y="44671"/>
                    <a:pt x="10135" y="48871"/>
                  </a:cubicBezTo>
                  <a:cubicBezTo>
                    <a:pt x="9929" y="55947"/>
                    <a:pt x="11482" y="63182"/>
                    <a:pt x="14905" y="69254"/>
                  </a:cubicBezTo>
                  <a:cubicBezTo>
                    <a:pt x="11938" y="66560"/>
                    <a:pt x="9678" y="63228"/>
                    <a:pt x="8240" y="59553"/>
                  </a:cubicBezTo>
                  <a:cubicBezTo>
                    <a:pt x="6985" y="56358"/>
                    <a:pt x="6346" y="52934"/>
                    <a:pt x="4976" y="49784"/>
                  </a:cubicBezTo>
                  <a:cubicBezTo>
                    <a:pt x="4680" y="49168"/>
                    <a:pt x="4337" y="48506"/>
                    <a:pt x="3698" y="48232"/>
                  </a:cubicBezTo>
                  <a:cubicBezTo>
                    <a:pt x="3521" y="48163"/>
                    <a:pt x="3337" y="48132"/>
                    <a:pt x="3153" y="48132"/>
                  </a:cubicBezTo>
                  <a:cubicBezTo>
                    <a:pt x="2600" y="48132"/>
                    <a:pt x="2043" y="48414"/>
                    <a:pt x="1667" y="48825"/>
                  </a:cubicBezTo>
                  <a:cubicBezTo>
                    <a:pt x="1164" y="49396"/>
                    <a:pt x="936" y="50149"/>
                    <a:pt x="799" y="50880"/>
                  </a:cubicBezTo>
                  <a:cubicBezTo>
                    <a:pt x="0" y="55148"/>
                    <a:pt x="1781" y="59599"/>
                    <a:pt x="4702" y="62794"/>
                  </a:cubicBezTo>
                  <a:cubicBezTo>
                    <a:pt x="7510" y="65899"/>
                    <a:pt x="11253" y="67998"/>
                    <a:pt x="15111" y="69619"/>
                  </a:cubicBezTo>
                  <a:cubicBezTo>
                    <a:pt x="17051" y="72952"/>
                    <a:pt x="19539" y="75919"/>
                    <a:pt x="22620" y="78293"/>
                  </a:cubicBezTo>
                  <a:cubicBezTo>
                    <a:pt x="22926" y="78526"/>
                    <a:pt x="23344" y="78740"/>
                    <a:pt x="23701" y="78740"/>
                  </a:cubicBezTo>
                  <a:cubicBezTo>
                    <a:pt x="23903" y="78740"/>
                    <a:pt x="24086" y="78671"/>
                    <a:pt x="24218" y="78498"/>
                  </a:cubicBezTo>
                  <a:cubicBezTo>
                    <a:pt x="19288" y="74960"/>
                    <a:pt x="15818" y="69665"/>
                    <a:pt x="13673" y="63981"/>
                  </a:cubicBezTo>
                  <a:cubicBezTo>
                    <a:pt x="13330" y="63045"/>
                    <a:pt x="13011" y="62087"/>
                    <a:pt x="12737" y="61128"/>
                  </a:cubicBezTo>
                  <a:cubicBezTo>
                    <a:pt x="12303" y="55148"/>
                    <a:pt x="13764" y="49122"/>
                    <a:pt x="17416" y="44534"/>
                  </a:cubicBezTo>
                  <a:cubicBezTo>
                    <a:pt x="19813" y="41476"/>
                    <a:pt x="23077" y="39170"/>
                    <a:pt x="25451" y="36089"/>
                  </a:cubicBezTo>
                  <a:cubicBezTo>
                    <a:pt x="26090" y="35244"/>
                    <a:pt x="26683" y="34103"/>
                    <a:pt x="26135" y="33190"/>
                  </a:cubicBezTo>
                  <a:cubicBezTo>
                    <a:pt x="25784" y="32575"/>
                    <a:pt x="25085" y="32364"/>
                    <a:pt x="24346" y="32364"/>
                  </a:cubicBezTo>
                  <a:cubicBezTo>
                    <a:pt x="23933" y="32364"/>
                    <a:pt x="23507" y="32430"/>
                    <a:pt x="23122" y="32528"/>
                  </a:cubicBezTo>
                  <a:cubicBezTo>
                    <a:pt x="19105" y="33624"/>
                    <a:pt x="15978" y="36910"/>
                    <a:pt x="13969" y="40563"/>
                  </a:cubicBezTo>
                  <a:cubicBezTo>
                    <a:pt x="12372" y="43507"/>
                    <a:pt x="11390" y="46771"/>
                    <a:pt x="11048" y="50081"/>
                  </a:cubicBezTo>
                  <a:cubicBezTo>
                    <a:pt x="10934" y="43986"/>
                    <a:pt x="12098" y="37846"/>
                    <a:pt x="14494" y="32231"/>
                  </a:cubicBezTo>
                  <a:cubicBezTo>
                    <a:pt x="17895" y="28077"/>
                    <a:pt x="22529" y="24904"/>
                    <a:pt x="27665" y="23147"/>
                  </a:cubicBezTo>
                  <a:cubicBezTo>
                    <a:pt x="32595" y="21481"/>
                    <a:pt x="38096" y="21047"/>
                    <a:pt x="42319" y="18011"/>
                  </a:cubicBezTo>
                  <a:cubicBezTo>
                    <a:pt x="42844" y="17623"/>
                    <a:pt x="43368" y="17189"/>
                    <a:pt x="43665" y="16596"/>
                  </a:cubicBezTo>
                  <a:cubicBezTo>
                    <a:pt x="43962" y="16003"/>
                    <a:pt x="43985" y="15226"/>
                    <a:pt x="43551" y="14724"/>
                  </a:cubicBezTo>
                  <a:cubicBezTo>
                    <a:pt x="43277" y="14428"/>
                    <a:pt x="42889" y="14245"/>
                    <a:pt x="42524" y="14108"/>
                  </a:cubicBezTo>
                  <a:cubicBezTo>
                    <a:pt x="41374" y="13717"/>
                    <a:pt x="40169" y="13560"/>
                    <a:pt x="38953" y="13560"/>
                  </a:cubicBezTo>
                  <a:cubicBezTo>
                    <a:pt x="37827" y="13560"/>
                    <a:pt x="36693" y="13694"/>
                    <a:pt x="35585" y="13903"/>
                  </a:cubicBezTo>
                  <a:cubicBezTo>
                    <a:pt x="30153" y="14884"/>
                    <a:pt x="25085" y="17623"/>
                    <a:pt x="21114" y="21458"/>
                  </a:cubicBezTo>
                  <a:cubicBezTo>
                    <a:pt x="21548" y="20864"/>
                    <a:pt x="22004" y="20294"/>
                    <a:pt x="22461" y="19723"/>
                  </a:cubicBezTo>
                  <a:cubicBezTo>
                    <a:pt x="24241" y="17463"/>
                    <a:pt x="25998" y="15204"/>
                    <a:pt x="27779" y="12967"/>
                  </a:cubicBezTo>
                  <a:cubicBezTo>
                    <a:pt x="28190" y="12419"/>
                    <a:pt x="28646" y="11848"/>
                    <a:pt x="29194" y="11437"/>
                  </a:cubicBezTo>
                  <a:cubicBezTo>
                    <a:pt x="30175" y="10730"/>
                    <a:pt x="31431" y="10502"/>
                    <a:pt x="32572" y="10114"/>
                  </a:cubicBezTo>
                  <a:cubicBezTo>
                    <a:pt x="33736" y="9748"/>
                    <a:pt x="34946" y="9086"/>
                    <a:pt x="35357" y="7945"/>
                  </a:cubicBezTo>
                  <a:cubicBezTo>
                    <a:pt x="34923" y="7788"/>
                    <a:pt x="34458" y="7710"/>
                    <a:pt x="33993" y="7710"/>
                  </a:cubicBezTo>
                  <a:cubicBezTo>
                    <a:pt x="33309" y="7710"/>
                    <a:pt x="32622" y="7879"/>
                    <a:pt x="32024" y="8219"/>
                  </a:cubicBezTo>
                  <a:cubicBezTo>
                    <a:pt x="32892" y="7215"/>
                    <a:pt x="33531" y="6051"/>
                    <a:pt x="33896" y="4772"/>
                  </a:cubicBezTo>
                  <a:cubicBezTo>
                    <a:pt x="33987" y="4499"/>
                    <a:pt x="34033" y="4179"/>
                    <a:pt x="33873" y="3951"/>
                  </a:cubicBezTo>
                  <a:cubicBezTo>
                    <a:pt x="33753" y="3779"/>
                    <a:pt x="33580" y="3710"/>
                    <a:pt x="33389" y="3710"/>
                  </a:cubicBezTo>
                  <a:cubicBezTo>
                    <a:pt x="33073" y="3710"/>
                    <a:pt x="32705" y="3897"/>
                    <a:pt x="32435" y="4111"/>
                  </a:cubicBezTo>
                  <a:cubicBezTo>
                    <a:pt x="31522" y="4864"/>
                    <a:pt x="30746" y="5777"/>
                    <a:pt x="30153" y="6827"/>
                  </a:cubicBezTo>
                  <a:cubicBezTo>
                    <a:pt x="30563" y="5343"/>
                    <a:pt x="30700" y="3768"/>
                    <a:pt x="30495" y="2239"/>
                  </a:cubicBezTo>
                  <a:cubicBezTo>
                    <a:pt x="30449" y="1897"/>
                    <a:pt x="30335" y="1508"/>
                    <a:pt x="30016" y="1417"/>
                  </a:cubicBezTo>
                  <a:cubicBezTo>
                    <a:pt x="29975" y="1406"/>
                    <a:pt x="29935" y="1401"/>
                    <a:pt x="29896" y="1401"/>
                  </a:cubicBezTo>
                  <a:cubicBezTo>
                    <a:pt x="29605" y="1401"/>
                    <a:pt x="29352" y="1683"/>
                    <a:pt x="29171" y="1965"/>
                  </a:cubicBezTo>
                  <a:cubicBezTo>
                    <a:pt x="28190" y="3517"/>
                    <a:pt x="27596" y="5343"/>
                    <a:pt x="27505" y="7215"/>
                  </a:cubicBezTo>
                  <a:cubicBezTo>
                    <a:pt x="27414" y="6165"/>
                    <a:pt x="27003" y="5161"/>
                    <a:pt x="26364" y="4339"/>
                  </a:cubicBezTo>
                  <a:cubicBezTo>
                    <a:pt x="26139" y="4045"/>
                    <a:pt x="25783" y="3764"/>
                    <a:pt x="25455" y="3764"/>
                  </a:cubicBezTo>
                  <a:cubicBezTo>
                    <a:pt x="25350" y="3764"/>
                    <a:pt x="25248" y="3793"/>
                    <a:pt x="25154" y="3859"/>
                  </a:cubicBezTo>
                  <a:cubicBezTo>
                    <a:pt x="24834" y="4065"/>
                    <a:pt x="24834" y="4499"/>
                    <a:pt x="24880" y="4864"/>
                  </a:cubicBezTo>
                  <a:cubicBezTo>
                    <a:pt x="25108" y="7192"/>
                    <a:pt x="25930" y="9474"/>
                    <a:pt x="27528" y="11346"/>
                  </a:cubicBezTo>
                  <a:cubicBezTo>
                    <a:pt x="24720" y="15820"/>
                    <a:pt x="21068" y="19700"/>
                    <a:pt x="18124" y="24105"/>
                  </a:cubicBezTo>
                  <a:cubicBezTo>
                    <a:pt x="17256" y="25429"/>
                    <a:pt x="16435" y="26776"/>
                    <a:pt x="15704" y="28191"/>
                  </a:cubicBezTo>
                  <a:cubicBezTo>
                    <a:pt x="16982" y="24562"/>
                    <a:pt x="17918" y="20819"/>
                    <a:pt x="18512" y="17030"/>
                  </a:cubicBezTo>
                  <a:cubicBezTo>
                    <a:pt x="19196" y="12602"/>
                    <a:pt x="19402" y="8059"/>
                    <a:pt x="18420" y="3723"/>
                  </a:cubicBezTo>
                  <a:cubicBezTo>
                    <a:pt x="18010" y="2011"/>
                    <a:pt x="17028" y="25"/>
                    <a:pt x="15271" y="2"/>
                  </a:cubicBezTo>
                  <a:cubicBezTo>
                    <a:pt x="15248" y="1"/>
                    <a:pt x="15226" y="1"/>
                    <a:pt x="152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3" name="Google Shape;1173;p48"/>
          <p:cNvGrpSpPr/>
          <p:nvPr/>
        </p:nvGrpSpPr>
        <p:grpSpPr>
          <a:xfrm>
            <a:off x="5472815" y="694074"/>
            <a:ext cx="150927" cy="143533"/>
            <a:chOff x="3716290" y="4256524"/>
            <a:chExt cx="150927" cy="143533"/>
          </a:xfrm>
        </p:grpSpPr>
        <p:sp>
          <p:nvSpPr>
            <p:cNvPr id="1174" name="Google Shape;1174;p48"/>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8"/>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8"/>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a:extLst>
              <a:ext uri="{FF2B5EF4-FFF2-40B4-BE49-F238E27FC236}">
                <a16:creationId xmlns:a16="http://schemas.microsoft.com/office/drawing/2014/main" id="{76CDE4DB-2FCC-624A-BEA6-51FDB9C23E03}"/>
              </a:ext>
            </a:extLst>
          </p:cNvPr>
          <p:cNvSpPr/>
          <p:nvPr/>
        </p:nvSpPr>
        <p:spPr>
          <a:xfrm>
            <a:off x="164887" y="1074051"/>
            <a:ext cx="6678638" cy="2554545"/>
          </a:xfrm>
          <a:prstGeom prst="rect">
            <a:avLst/>
          </a:prstGeom>
        </p:spPr>
        <p:txBody>
          <a:bodyPr wrap="square">
            <a:spAutoFit/>
          </a:bodyPr>
          <a:lstStyle/>
          <a:p>
            <a:r>
              <a:rPr lang="en-US" sz="1600" b="1" dirty="0">
                <a:solidFill>
                  <a:schemeClr val="tx1"/>
                </a:solidFill>
                <a:latin typeface="Comfortaa"/>
              </a:rPr>
              <a:t>An undescended testicle (cryptorchidism) is a testicle that hasn't moved into its proper position in the bag of skin hanging below the penis (scrotum) before birth. Usually just one testicle is affected, but about 10 percent of the time both testicles are undescended.</a:t>
            </a:r>
          </a:p>
          <a:p>
            <a:r>
              <a:rPr lang="en-US" sz="1600" b="1" dirty="0">
                <a:solidFill>
                  <a:schemeClr val="tx1"/>
                </a:solidFill>
                <a:latin typeface="Comfortaa"/>
              </a:rPr>
              <a:t>An undescended testicle is uncommon in general, but common among baby boys born prematurely.</a:t>
            </a:r>
          </a:p>
          <a:p>
            <a:r>
              <a:rPr lang="en-US" sz="1600" b="1" dirty="0">
                <a:solidFill>
                  <a:schemeClr val="tx1"/>
                </a:solidFill>
                <a:latin typeface="Comfortaa"/>
              </a:rPr>
              <a:t>The vast majority of the time, the undescended testicle moves into the proper position on its own, within the first few months of life</a:t>
            </a:r>
          </a:p>
        </p:txBody>
      </p:sp>
      <p:pic>
        <p:nvPicPr>
          <p:cNvPr id="76" name="Picture 75">
            <a:extLst>
              <a:ext uri="{FF2B5EF4-FFF2-40B4-BE49-F238E27FC236}">
                <a16:creationId xmlns:a16="http://schemas.microsoft.com/office/drawing/2014/main" id="{F77A0101-FC43-FF49-A54B-5EC742E41A50}"/>
              </a:ext>
            </a:extLst>
          </p:cNvPr>
          <p:cNvPicPr>
            <a:picLocks noChangeAspect="1"/>
          </p:cNvPicPr>
          <p:nvPr/>
        </p:nvPicPr>
        <p:blipFill>
          <a:blip r:embed="rId3"/>
          <a:stretch>
            <a:fillRect/>
          </a:stretch>
        </p:blipFill>
        <p:spPr>
          <a:xfrm>
            <a:off x="104777" y="3659916"/>
            <a:ext cx="6491602" cy="1366544"/>
          </a:xfrm>
          <a:prstGeom prst="rect">
            <a:avLst/>
          </a:prstGeom>
        </p:spPr>
      </p:pic>
    </p:spTree>
    <p:extLst>
      <p:ext uri="{BB962C8B-B14F-4D97-AF65-F5344CB8AC3E}">
        <p14:creationId xmlns:p14="http://schemas.microsoft.com/office/powerpoint/2010/main" val="1676562567"/>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pic>
        <p:nvPicPr>
          <p:cNvPr id="1080" name="Google Shape;1080;p47" title="Gráfico">
            <a:hlinkClick r:id="rId3"/>
          </p:cNvPr>
          <p:cNvPicPr preferRelativeResize="0"/>
          <p:nvPr/>
        </p:nvPicPr>
        <p:blipFill>
          <a:blip r:embed="rId4">
            <a:alphaModFix/>
          </a:blip>
          <a:stretch>
            <a:fillRect/>
          </a:stretch>
        </p:blipFill>
        <p:spPr>
          <a:xfrm>
            <a:off x="5661272" y="1987432"/>
            <a:ext cx="2752373" cy="1670168"/>
          </a:xfrm>
          <a:prstGeom prst="rect">
            <a:avLst/>
          </a:prstGeom>
          <a:noFill/>
          <a:ln>
            <a:noFill/>
          </a:ln>
        </p:spPr>
      </p:pic>
      <p:sp>
        <p:nvSpPr>
          <p:cNvPr id="1081" name="Google Shape;1081;p47"/>
          <p:cNvSpPr txBox="1">
            <a:spLocks noGrp="1"/>
          </p:cNvSpPr>
          <p:nvPr>
            <p:ph type="title"/>
          </p:nvPr>
        </p:nvSpPr>
        <p:spPr>
          <a:xfrm>
            <a:off x="532115" y="67356"/>
            <a:ext cx="7704000" cy="572700"/>
          </a:xfrm>
          <a:prstGeom prst="rect">
            <a:avLst/>
          </a:prstGeom>
        </p:spPr>
        <p:txBody>
          <a:bodyPr spcFirstLastPara="1" wrap="square" lIns="91425" tIns="91425" rIns="91425" bIns="91425" anchor="t" anchorCtr="0">
            <a:noAutofit/>
          </a:bodyPr>
          <a:lstStyle/>
          <a:p>
            <a:pPr lvl="0"/>
            <a:r>
              <a:rPr lang="en-US" sz="3600" dirty="0"/>
              <a:t>INCIDENCE</a:t>
            </a:r>
            <a:endParaRPr sz="3600" dirty="0"/>
          </a:p>
        </p:txBody>
      </p:sp>
      <p:sp>
        <p:nvSpPr>
          <p:cNvPr id="1090" name="Google Shape;1090;p47"/>
          <p:cNvSpPr/>
          <p:nvPr/>
        </p:nvSpPr>
        <p:spPr>
          <a:xfrm>
            <a:off x="166401" y="1473761"/>
            <a:ext cx="278431" cy="272818"/>
          </a:xfrm>
          <a:custGeom>
            <a:avLst/>
            <a:gdLst/>
            <a:ahLst/>
            <a:cxnLst/>
            <a:rect l="l" t="t" r="r" b="b"/>
            <a:pathLst>
              <a:path w="10318" h="10110" extrusionOk="0">
                <a:moveTo>
                  <a:pt x="5025" y="1"/>
                </a:moveTo>
                <a:cubicBezTo>
                  <a:pt x="4724" y="1"/>
                  <a:pt x="4425" y="35"/>
                  <a:pt x="4132" y="111"/>
                </a:cubicBezTo>
                <a:cubicBezTo>
                  <a:pt x="3562" y="271"/>
                  <a:pt x="3014" y="568"/>
                  <a:pt x="2534" y="956"/>
                </a:cubicBezTo>
                <a:cubicBezTo>
                  <a:pt x="914" y="2234"/>
                  <a:pt x="1" y="4425"/>
                  <a:pt x="434" y="6434"/>
                </a:cubicBezTo>
                <a:cubicBezTo>
                  <a:pt x="865" y="8452"/>
                  <a:pt x="2737" y="10109"/>
                  <a:pt x="4775" y="10109"/>
                </a:cubicBezTo>
                <a:cubicBezTo>
                  <a:pt x="4789" y="10109"/>
                  <a:pt x="4803" y="10109"/>
                  <a:pt x="4817" y="10109"/>
                </a:cubicBezTo>
                <a:cubicBezTo>
                  <a:pt x="5958" y="10109"/>
                  <a:pt x="7054" y="9630"/>
                  <a:pt x="7921" y="8899"/>
                </a:cubicBezTo>
                <a:cubicBezTo>
                  <a:pt x="8789" y="8169"/>
                  <a:pt x="9428" y="7187"/>
                  <a:pt x="9884" y="6160"/>
                </a:cubicBezTo>
                <a:cubicBezTo>
                  <a:pt x="10318" y="5156"/>
                  <a:pt x="10181" y="3490"/>
                  <a:pt x="9428" y="2234"/>
                </a:cubicBezTo>
                <a:cubicBezTo>
                  <a:pt x="8903" y="1367"/>
                  <a:pt x="7990" y="796"/>
                  <a:pt x="7054" y="431"/>
                </a:cubicBezTo>
                <a:cubicBezTo>
                  <a:pt x="6404" y="177"/>
                  <a:pt x="5709" y="1"/>
                  <a:pt x="50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47"/>
          <p:cNvSpPr/>
          <p:nvPr/>
        </p:nvSpPr>
        <p:spPr>
          <a:xfrm>
            <a:off x="1601324" y="4870451"/>
            <a:ext cx="278431" cy="272818"/>
          </a:xfrm>
          <a:custGeom>
            <a:avLst/>
            <a:gdLst/>
            <a:ahLst/>
            <a:cxnLst/>
            <a:rect l="l" t="t" r="r" b="b"/>
            <a:pathLst>
              <a:path w="10318" h="10110" extrusionOk="0">
                <a:moveTo>
                  <a:pt x="5025" y="1"/>
                </a:moveTo>
                <a:cubicBezTo>
                  <a:pt x="4724" y="1"/>
                  <a:pt x="4425" y="35"/>
                  <a:pt x="4132" y="111"/>
                </a:cubicBezTo>
                <a:cubicBezTo>
                  <a:pt x="3562" y="271"/>
                  <a:pt x="3014" y="568"/>
                  <a:pt x="2534" y="956"/>
                </a:cubicBezTo>
                <a:cubicBezTo>
                  <a:pt x="914" y="2234"/>
                  <a:pt x="1" y="4425"/>
                  <a:pt x="434" y="6434"/>
                </a:cubicBezTo>
                <a:cubicBezTo>
                  <a:pt x="865" y="8452"/>
                  <a:pt x="2737" y="10109"/>
                  <a:pt x="4775" y="10109"/>
                </a:cubicBezTo>
                <a:cubicBezTo>
                  <a:pt x="4789" y="10109"/>
                  <a:pt x="4803" y="10109"/>
                  <a:pt x="4817" y="10109"/>
                </a:cubicBezTo>
                <a:cubicBezTo>
                  <a:pt x="5958" y="10109"/>
                  <a:pt x="7054" y="9630"/>
                  <a:pt x="7921" y="8899"/>
                </a:cubicBezTo>
                <a:cubicBezTo>
                  <a:pt x="8789" y="8169"/>
                  <a:pt x="9428" y="7187"/>
                  <a:pt x="9884" y="6160"/>
                </a:cubicBezTo>
                <a:cubicBezTo>
                  <a:pt x="10318" y="5156"/>
                  <a:pt x="10181" y="3490"/>
                  <a:pt x="9428" y="2234"/>
                </a:cubicBezTo>
                <a:cubicBezTo>
                  <a:pt x="8903" y="1367"/>
                  <a:pt x="7990" y="796"/>
                  <a:pt x="7054" y="431"/>
                </a:cubicBezTo>
                <a:cubicBezTo>
                  <a:pt x="6404" y="177"/>
                  <a:pt x="5709" y="1"/>
                  <a:pt x="50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7"/>
          <p:cNvSpPr/>
          <p:nvPr/>
        </p:nvSpPr>
        <p:spPr>
          <a:xfrm>
            <a:off x="7712364" y="4537242"/>
            <a:ext cx="278431" cy="272818"/>
          </a:xfrm>
          <a:custGeom>
            <a:avLst/>
            <a:gdLst/>
            <a:ahLst/>
            <a:cxnLst/>
            <a:rect l="l" t="t" r="r" b="b"/>
            <a:pathLst>
              <a:path w="10318" h="10110" extrusionOk="0">
                <a:moveTo>
                  <a:pt x="5025" y="1"/>
                </a:moveTo>
                <a:cubicBezTo>
                  <a:pt x="4724" y="1"/>
                  <a:pt x="4425" y="35"/>
                  <a:pt x="4132" y="111"/>
                </a:cubicBezTo>
                <a:cubicBezTo>
                  <a:pt x="3562" y="271"/>
                  <a:pt x="3014" y="568"/>
                  <a:pt x="2534" y="956"/>
                </a:cubicBezTo>
                <a:cubicBezTo>
                  <a:pt x="914" y="2234"/>
                  <a:pt x="1" y="4425"/>
                  <a:pt x="434" y="6434"/>
                </a:cubicBezTo>
                <a:cubicBezTo>
                  <a:pt x="865" y="8452"/>
                  <a:pt x="2737" y="10109"/>
                  <a:pt x="4775" y="10109"/>
                </a:cubicBezTo>
                <a:cubicBezTo>
                  <a:pt x="4789" y="10109"/>
                  <a:pt x="4803" y="10109"/>
                  <a:pt x="4817" y="10109"/>
                </a:cubicBezTo>
                <a:cubicBezTo>
                  <a:pt x="5958" y="10109"/>
                  <a:pt x="7054" y="9630"/>
                  <a:pt x="7921" y="8899"/>
                </a:cubicBezTo>
                <a:cubicBezTo>
                  <a:pt x="8789" y="8169"/>
                  <a:pt x="9428" y="7187"/>
                  <a:pt x="9884" y="6160"/>
                </a:cubicBezTo>
                <a:cubicBezTo>
                  <a:pt x="10318" y="5156"/>
                  <a:pt x="10181" y="3490"/>
                  <a:pt x="9428" y="2234"/>
                </a:cubicBezTo>
                <a:cubicBezTo>
                  <a:pt x="8903" y="1367"/>
                  <a:pt x="7990" y="796"/>
                  <a:pt x="7054" y="431"/>
                </a:cubicBezTo>
                <a:cubicBezTo>
                  <a:pt x="6404" y="177"/>
                  <a:pt x="5709" y="1"/>
                  <a:pt x="50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7"/>
          <p:cNvSpPr/>
          <p:nvPr/>
        </p:nvSpPr>
        <p:spPr>
          <a:xfrm>
            <a:off x="8400303" y="3782085"/>
            <a:ext cx="278431" cy="272818"/>
          </a:xfrm>
          <a:custGeom>
            <a:avLst/>
            <a:gdLst/>
            <a:ahLst/>
            <a:cxnLst/>
            <a:rect l="l" t="t" r="r" b="b"/>
            <a:pathLst>
              <a:path w="10318" h="10110" extrusionOk="0">
                <a:moveTo>
                  <a:pt x="5025" y="1"/>
                </a:moveTo>
                <a:cubicBezTo>
                  <a:pt x="4724" y="1"/>
                  <a:pt x="4425" y="35"/>
                  <a:pt x="4132" y="111"/>
                </a:cubicBezTo>
                <a:cubicBezTo>
                  <a:pt x="3562" y="271"/>
                  <a:pt x="3014" y="568"/>
                  <a:pt x="2534" y="956"/>
                </a:cubicBezTo>
                <a:cubicBezTo>
                  <a:pt x="914" y="2234"/>
                  <a:pt x="1" y="4425"/>
                  <a:pt x="434" y="6434"/>
                </a:cubicBezTo>
                <a:cubicBezTo>
                  <a:pt x="865" y="8452"/>
                  <a:pt x="2737" y="10109"/>
                  <a:pt x="4775" y="10109"/>
                </a:cubicBezTo>
                <a:cubicBezTo>
                  <a:pt x="4789" y="10109"/>
                  <a:pt x="4803" y="10109"/>
                  <a:pt x="4817" y="10109"/>
                </a:cubicBezTo>
                <a:cubicBezTo>
                  <a:pt x="5958" y="10109"/>
                  <a:pt x="7054" y="9630"/>
                  <a:pt x="7921" y="8899"/>
                </a:cubicBezTo>
                <a:cubicBezTo>
                  <a:pt x="8789" y="8169"/>
                  <a:pt x="9428" y="7187"/>
                  <a:pt x="9884" y="6160"/>
                </a:cubicBezTo>
                <a:cubicBezTo>
                  <a:pt x="10318" y="5156"/>
                  <a:pt x="10181" y="3490"/>
                  <a:pt x="9428" y="2234"/>
                </a:cubicBezTo>
                <a:cubicBezTo>
                  <a:pt x="8903" y="1367"/>
                  <a:pt x="7990" y="796"/>
                  <a:pt x="7054" y="431"/>
                </a:cubicBezTo>
                <a:cubicBezTo>
                  <a:pt x="6404" y="177"/>
                  <a:pt x="5709"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7"/>
          <p:cNvSpPr/>
          <p:nvPr/>
        </p:nvSpPr>
        <p:spPr>
          <a:xfrm>
            <a:off x="4489705" y="4147767"/>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5" name="Google Shape;1095;p47"/>
          <p:cNvGrpSpPr/>
          <p:nvPr/>
        </p:nvGrpSpPr>
        <p:grpSpPr>
          <a:xfrm rot="-5712340">
            <a:off x="1060037" y="939745"/>
            <a:ext cx="199303" cy="251690"/>
            <a:chOff x="3311031" y="3025663"/>
            <a:chExt cx="308584" cy="389695"/>
          </a:xfrm>
        </p:grpSpPr>
        <p:sp>
          <p:nvSpPr>
            <p:cNvPr id="1096" name="Google Shape;1096;p47"/>
            <p:cNvSpPr/>
            <p:nvPr/>
          </p:nvSpPr>
          <p:spPr>
            <a:xfrm flipH="1">
              <a:off x="3311031" y="3025663"/>
              <a:ext cx="308584" cy="389695"/>
            </a:xfrm>
            <a:custGeom>
              <a:avLst/>
              <a:gdLst/>
              <a:ahLst/>
              <a:cxnLst/>
              <a:rect l="l" t="t" r="r" b="b"/>
              <a:pathLst>
                <a:path w="15408" h="19458" extrusionOk="0">
                  <a:moveTo>
                    <a:pt x="11748" y="0"/>
                  </a:moveTo>
                  <a:cubicBezTo>
                    <a:pt x="11325" y="0"/>
                    <a:pt x="10903" y="69"/>
                    <a:pt x="10501" y="209"/>
                  </a:cubicBezTo>
                  <a:cubicBezTo>
                    <a:pt x="8789" y="802"/>
                    <a:pt x="7716" y="2445"/>
                    <a:pt x="6757" y="3998"/>
                  </a:cubicBezTo>
                  <a:cubicBezTo>
                    <a:pt x="4771" y="7239"/>
                    <a:pt x="2786" y="10503"/>
                    <a:pt x="777" y="13744"/>
                  </a:cubicBezTo>
                  <a:cubicBezTo>
                    <a:pt x="1" y="15022"/>
                    <a:pt x="161" y="17008"/>
                    <a:pt x="1279" y="18263"/>
                  </a:cubicBezTo>
                  <a:cubicBezTo>
                    <a:pt x="1958" y="19027"/>
                    <a:pt x="2996" y="19458"/>
                    <a:pt x="4019" y="19458"/>
                  </a:cubicBezTo>
                  <a:cubicBezTo>
                    <a:pt x="4647" y="19458"/>
                    <a:pt x="5269" y="19295"/>
                    <a:pt x="5799" y="18948"/>
                  </a:cubicBezTo>
                  <a:cubicBezTo>
                    <a:pt x="6278" y="18629"/>
                    <a:pt x="6666" y="18218"/>
                    <a:pt x="7031" y="17761"/>
                  </a:cubicBezTo>
                  <a:cubicBezTo>
                    <a:pt x="7579" y="17099"/>
                    <a:pt x="8058" y="16392"/>
                    <a:pt x="8538" y="15661"/>
                  </a:cubicBezTo>
                  <a:cubicBezTo>
                    <a:pt x="10683" y="12443"/>
                    <a:pt x="12852" y="9225"/>
                    <a:pt x="14586" y="5755"/>
                  </a:cubicBezTo>
                  <a:cubicBezTo>
                    <a:pt x="14906" y="5116"/>
                    <a:pt x="15225" y="4431"/>
                    <a:pt x="15294" y="3701"/>
                  </a:cubicBezTo>
                  <a:cubicBezTo>
                    <a:pt x="15408" y="2537"/>
                    <a:pt x="14837" y="1327"/>
                    <a:pt x="13879" y="642"/>
                  </a:cubicBezTo>
                  <a:cubicBezTo>
                    <a:pt x="13250" y="218"/>
                    <a:pt x="12500" y="0"/>
                    <a:pt x="11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7"/>
            <p:cNvSpPr/>
            <p:nvPr/>
          </p:nvSpPr>
          <p:spPr>
            <a:xfrm flipH="1">
              <a:off x="3311033" y="3038519"/>
              <a:ext cx="285712" cy="376837"/>
            </a:xfrm>
            <a:custGeom>
              <a:avLst/>
              <a:gdLst/>
              <a:ahLst/>
              <a:cxnLst/>
              <a:rect l="l" t="t" r="r" b="b"/>
              <a:pathLst>
                <a:path w="14266" h="18816" extrusionOk="0">
                  <a:moveTo>
                    <a:pt x="12737" y="0"/>
                  </a:moveTo>
                  <a:cubicBezTo>
                    <a:pt x="12737" y="0"/>
                    <a:pt x="13262" y="2306"/>
                    <a:pt x="11641" y="4816"/>
                  </a:cubicBezTo>
                  <a:cubicBezTo>
                    <a:pt x="10020" y="7327"/>
                    <a:pt x="5181" y="15156"/>
                    <a:pt x="3903" y="16571"/>
                  </a:cubicBezTo>
                  <a:cubicBezTo>
                    <a:pt x="3155" y="17401"/>
                    <a:pt x="1970" y="17599"/>
                    <a:pt x="1100" y="17599"/>
                  </a:cubicBezTo>
                  <a:cubicBezTo>
                    <a:pt x="510" y="17599"/>
                    <a:pt x="65" y="17508"/>
                    <a:pt x="0" y="17462"/>
                  </a:cubicBezTo>
                  <a:lnTo>
                    <a:pt x="0" y="17462"/>
                  </a:lnTo>
                  <a:cubicBezTo>
                    <a:pt x="46" y="17507"/>
                    <a:pt x="91" y="17553"/>
                    <a:pt x="137" y="17621"/>
                  </a:cubicBezTo>
                  <a:cubicBezTo>
                    <a:pt x="816" y="18385"/>
                    <a:pt x="1854" y="18816"/>
                    <a:pt x="2877" y="18816"/>
                  </a:cubicBezTo>
                  <a:cubicBezTo>
                    <a:pt x="3505" y="18816"/>
                    <a:pt x="4127" y="18653"/>
                    <a:pt x="4657" y="18306"/>
                  </a:cubicBezTo>
                  <a:cubicBezTo>
                    <a:pt x="5136" y="17987"/>
                    <a:pt x="5524" y="17576"/>
                    <a:pt x="5889" y="17119"/>
                  </a:cubicBezTo>
                  <a:cubicBezTo>
                    <a:pt x="6414" y="16457"/>
                    <a:pt x="6916" y="15750"/>
                    <a:pt x="7396" y="15019"/>
                  </a:cubicBezTo>
                  <a:cubicBezTo>
                    <a:pt x="9541" y="11801"/>
                    <a:pt x="11710" y="8583"/>
                    <a:pt x="13444" y="5113"/>
                  </a:cubicBezTo>
                  <a:cubicBezTo>
                    <a:pt x="13764" y="4474"/>
                    <a:pt x="14083" y="3789"/>
                    <a:pt x="14152" y="3059"/>
                  </a:cubicBezTo>
                  <a:cubicBezTo>
                    <a:pt x="14266" y="1895"/>
                    <a:pt x="13695" y="685"/>
                    <a:pt x="12737" y="0"/>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7"/>
            <p:cNvSpPr/>
            <p:nvPr/>
          </p:nvSpPr>
          <p:spPr>
            <a:xfrm flipH="1">
              <a:off x="3397429" y="3183403"/>
              <a:ext cx="222185" cy="231938"/>
            </a:xfrm>
            <a:custGeom>
              <a:avLst/>
              <a:gdLst/>
              <a:ahLst/>
              <a:cxnLst/>
              <a:rect l="l" t="t" r="r" b="b"/>
              <a:pathLst>
                <a:path w="11094" h="11581" extrusionOk="0">
                  <a:moveTo>
                    <a:pt x="4383" y="1"/>
                  </a:moveTo>
                  <a:cubicBezTo>
                    <a:pt x="3174" y="1964"/>
                    <a:pt x="1987" y="3927"/>
                    <a:pt x="777" y="5867"/>
                  </a:cubicBezTo>
                  <a:cubicBezTo>
                    <a:pt x="1" y="7145"/>
                    <a:pt x="161" y="9131"/>
                    <a:pt x="1279" y="10386"/>
                  </a:cubicBezTo>
                  <a:cubicBezTo>
                    <a:pt x="1958" y="11150"/>
                    <a:pt x="2996" y="11581"/>
                    <a:pt x="4019" y="11581"/>
                  </a:cubicBezTo>
                  <a:cubicBezTo>
                    <a:pt x="4647" y="11581"/>
                    <a:pt x="5269" y="11418"/>
                    <a:pt x="5799" y="11071"/>
                  </a:cubicBezTo>
                  <a:cubicBezTo>
                    <a:pt x="6278" y="10752"/>
                    <a:pt x="6666" y="10341"/>
                    <a:pt x="7031" y="9884"/>
                  </a:cubicBezTo>
                  <a:cubicBezTo>
                    <a:pt x="7579" y="9222"/>
                    <a:pt x="8058" y="8515"/>
                    <a:pt x="8538" y="7784"/>
                  </a:cubicBezTo>
                  <a:cubicBezTo>
                    <a:pt x="9382" y="6506"/>
                    <a:pt x="10249" y="5228"/>
                    <a:pt x="11094" y="3927"/>
                  </a:cubicBezTo>
                  <a:lnTo>
                    <a:pt x="11094" y="3927"/>
                  </a:lnTo>
                  <a:cubicBezTo>
                    <a:pt x="10803" y="3978"/>
                    <a:pt x="10510" y="4002"/>
                    <a:pt x="10218" y="4002"/>
                  </a:cubicBezTo>
                  <a:cubicBezTo>
                    <a:pt x="9207" y="4002"/>
                    <a:pt x="8203" y="3718"/>
                    <a:pt x="7282" y="3311"/>
                  </a:cubicBezTo>
                  <a:cubicBezTo>
                    <a:pt x="6575" y="2991"/>
                    <a:pt x="5890" y="2603"/>
                    <a:pt x="5365" y="2055"/>
                  </a:cubicBezTo>
                  <a:cubicBezTo>
                    <a:pt x="4817" y="1507"/>
                    <a:pt x="4429" y="777"/>
                    <a:pt x="4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7"/>
            <p:cNvSpPr/>
            <p:nvPr/>
          </p:nvSpPr>
          <p:spPr>
            <a:xfrm flipH="1">
              <a:off x="3397432" y="3259740"/>
              <a:ext cx="199314" cy="155594"/>
            </a:xfrm>
            <a:custGeom>
              <a:avLst/>
              <a:gdLst/>
              <a:ahLst/>
              <a:cxnLst/>
              <a:rect l="l" t="t" r="r" b="b"/>
              <a:pathLst>
                <a:path w="9952" h="7769" extrusionOk="0">
                  <a:moveTo>
                    <a:pt x="7669" y="1"/>
                  </a:moveTo>
                  <a:cubicBezTo>
                    <a:pt x="6095" y="2489"/>
                    <a:pt x="4542" y="4817"/>
                    <a:pt x="3903" y="5524"/>
                  </a:cubicBezTo>
                  <a:cubicBezTo>
                    <a:pt x="3155" y="6354"/>
                    <a:pt x="1970" y="6552"/>
                    <a:pt x="1100" y="6552"/>
                  </a:cubicBezTo>
                  <a:cubicBezTo>
                    <a:pt x="510" y="6552"/>
                    <a:pt x="65" y="6461"/>
                    <a:pt x="0" y="6415"/>
                  </a:cubicBezTo>
                  <a:lnTo>
                    <a:pt x="0" y="6415"/>
                  </a:lnTo>
                  <a:cubicBezTo>
                    <a:pt x="46" y="6460"/>
                    <a:pt x="91" y="6506"/>
                    <a:pt x="137" y="6574"/>
                  </a:cubicBezTo>
                  <a:cubicBezTo>
                    <a:pt x="816" y="7338"/>
                    <a:pt x="1854" y="7769"/>
                    <a:pt x="2877" y="7769"/>
                  </a:cubicBezTo>
                  <a:cubicBezTo>
                    <a:pt x="3505" y="7769"/>
                    <a:pt x="4127" y="7606"/>
                    <a:pt x="4657" y="7259"/>
                  </a:cubicBezTo>
                  <a:cubicBezTo>
                    <a:pt x="5136" y="6940"/>
                    <a:pt x="5524" y="6529"/>
                    <a:pt x="5889" y="6072"/>
                  </a:cubicBezTo>
                  <a:cubicBezTo>
                    <a:pt x="6437" y="5410"/>
                    <a:pt x="6916" y="4703"/>
                    <a:pt x="7396" y="3972"/>
                  </a:cubicBezTo>
                  <a:cubicBezTo>
                    <a:pt x="8240" y="2694"/>
                    <a:pt x="9107" y="1416"/>
                    <a:pt x="9952" y="115"/>
                  </a:cubicBezTo>
                  <a:lnTo>
                    <a:pt x="9952" y="115"/>
                  </a:lnTo>
                  <a:cubicBezTo>
                    <a:pt x="9679" y="164"/>
                    <a:pt x="9403" y="187"/>
                    <a:pt x="9126" y="187"/>
                  </a:cubicBezTo>
                  <a:cubicBezTo>
                    <a:pt x="8639" y="187"/>
                    <a:pt x="8150" y="117"/>
                    <a:pt x="76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1" name="Google Shape;1101;p47"/>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35</a:t>
            </a:fld>
            <a:endParaRPr/>
          </a:p>
        </p:txBody>
      </p:sp>
      <p:sp>
        <p:nvSpPr>
          <p:cNvPr id="2" name="Rectangle 1">
            <a:extLst>
              <a:ext uri="{FF2B5EF4-FFF2-40B4-BE49-F238E27FC236}">
                <a16:creationId xmlns:a16="http://schemas.microsoft.com/office/drawing/2014/main" id="{DAD884CF-EFEE-E142-9589-D3B4946E2B5A}"/>
              </a:ext>
            </a:extLst>
          </p:cNvPr>
          <p:cNvSpPr/>
          <p:nvPr/>
        </p:nvSpPr>
        <p:spPr>
          <a:xfrm>
            <a:off x="0" y="1427950"/>
            <a:ext cx="5825067" cy="2800767"/>
          </a:xfrm>
          <a:prstGeom prst="rect">
            <a:avLst/>
          </a:prstGeom>
        </p:spPr>
        <p:txBody>
          <a:bodyPr wrap="square">
            <a:spAutoFit/>
          </a:bodyPr>
          <a:lstStyle/>
          <a:p>
            <a:pPr marL="285750" indent="-285750">
              <a:buFont typeface="Wingdings" pitchFamily="2" charset="2"/>
              <a:buChar char="Ø"/>
            </a:pPr>
            <a:r>
              <a:rPr lang="en-US" sz="1600" b="1" dirty="0">
                <a:solidFill>
                  <a:schemeClr val="tx1"/>
                </a:solidFill>
                <a:latin typeface="Comfortaa"/>
              </a:rPr>
              <a:t>The incidence of testicular </a:t>
            </a:r>
            <a:r>
              <a:rPr lang="en-US" sz="1600" b="1" dirty="0" err="1">
                <a:solidFill>
                  <a:schemeClr val="tx1"/>
                </a:solidFill>
                <a:latin typeface="Comfortaa"/>
              </a:rPr>
              <a:t>maldescent</a:t>
            </a:r>
            <a:r>
              <a:rPr lang="en-US" sz="1600" b="1" dirty="0">
                <a:solidFill>
                  <a:schemeClr val="tx1"/>
                </a:solidFill>
                <a:latin typeface="Comfortaa"/>
              </a:rPr>
              <a:t> at the </a:t>
            </a:r>
            <a:r>
              <a:rPr lang="en-US" sz="1600" b="1" dirty="0">
                <a:solidFill>
                  <a:schemeClr val="accent1">
                    <a:lumMod val="75000"/>
                  </a:schemeClr>
                </a:solidFill>
                <a:latin typeface="Comfortaa"/>
              </a:rPr>
              <a:t>age of one year is around 1%.</a:t>
            </a:r>
          </a:p>
          <a:p>
            <a:pPr marL="285750" indent="-285750">
              <a:buFont typeface="Wingdings" pitchFamily="2" charset="2"/>
              <a:buChar char="Ø"/>
            </a:pPr>
            <a:endParaRPr lang="en-US" sz="1600" b="1" dirty="0">
              <a:solidFill>
                <a:schemeClr val="accent1">
                  <a:lumMod val="75000"/>
                </a:schemeClr>
              </a:solidFill>
              <a:latin typeface="Comfortaa"/>
            </a:endParaRPr>
          </a:p>
          <a:p>
            <a:pPr marL="285750" indent="-285750">
              <a:buFont typeface="Wingdings" pitchFamily="2" charset="2"/>
              <a:buChar char="Ø"/>
            </a:pPr>
            <a:r>
              <a:rPr lang="en-US" sz="1600" b="1" dirty="0">
                <a:solidFill>
                  <a:schemeClr val="tx1"/>
                </a:solidFill>
                <a:latin typeface="Comfortaa"/>
              </a:rPr>
              <a:t> The condition is sometimes </a:t>
            </a:r>
            <a:r>
              <a:rPr lang="en-US" sz="1600" b="1" dirty="0">
                <a:solidFill>
                  <a:schemeClr val="accent1">
                    <a:lumMod val="75000"/>
                  </a:schemeClr>
                </a:solidFill>
                <a:latin typeface="Comfortaa"/>
              </a:rPr>
              <a:t>missed in the neonatal  period and only discovered later in life.</a:t>
            </a:r>
          </a:p>
          <a:p>
            <a:pPr marL="285750" indent="-285750">
              <a:buFont typeface="Wingdings" pitchFamily="2" charset="2"/>
              <a:buChar char="Ø"/>
            </a:pPr>
            <a:endParaRPr lang="en-US" sz="1600" b="1" dirty="0">
              <a:solidFill>
                <a:schemeClr val="tx1"/>
              </a:solidFill>
              <a:latin typeface="Comfortaa"/>
            </a:endParaRPr>
          </a:p>
          <a:p>
            <a:pPr marL="285750" indent="-285750">
              <a:buFont typeface="Wingdings" pitchFamily="2" charset="2"/>
              <a:buChar char="Ø"/>
            </a:pPr>
            <a:r>
              <a:rPr lang="en-US" sz="1600" b="1" dirty="0">
                <a:solidFill>
                  <a:schemeClr val="tx1"/>
                </a:solidFill>
                <a:latin typeface="Comfortaa"/>
              </a:rPr>
              <a:t>In a few cases, the presence of a  hernia, testicular pain or acute torsion directs attention to the abnormality.</a:t>
            </a:r>
          </a:p>
          <a:p>
            <a:pPr marL="285750" indent="-285750">
              <a:buFont typeface="Wingdings" pitchFamily="2" charset="2"/>
              <a:buChar char="Ø"/>
            </a:pPr>
            <a:endParaRPr lang="en-US" sz="1600" b="1" dirty="0">
              <a:solidFill>
                <a:schemeClr val="tx1"/>
              </a:solidFill>
              <a:latin typeface="Comfortaa"/>
            </a:endParaRPr>
          </a:p>
          <a:p>
            <a:pPr marL="285750" indent="-285750">
              <a:buFont typeface="Wingdings" pitchFamily="2" charset="2"/>
              <a:buChar char="Ø"/>
            </a:pPr>
            <a:r>
              <a:rPr lang="en-US" sz="1600" b="1" dirty="0">
                <a:solidFill>
                  <a:schemeClr val="tx1"/>
                </a:solidFill>
                <a:latin typeface="Comfortaa"/>
              </a:rPr>
              <a:t>In 10% of cases, there is a family history.</a:t>
            </a: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sp>
        <p:nvSpPr>
          <p:cNvPr id="1106" name="Google Shape;1106;p48"/>
          <p:cNvSpPr/>
          <p:nvPr/>
        </p:nvSpPr>
        <p:spPr>
          <a:xfrm flipH="1">
            <a:off x="6659385" y="2681393"/>
            <a:ext cx="2825319" cy="2440788"/>
          </a:xfrm>
          <a:custGeom>
            <a:avLst/>
            <a:gdLst/>
            <a:ahLst/>
            <a:cxnLst/>
            <a:rect l="l" t="t" r="r" b="b"/>
            <a:pathLst>
              <a:path w="143892" h="124308" extrusionOk="0">
                <a:moveTo>
                  <a:pt x="92298" y="0"/>
                </a:moveTo>
                <a:cubicBezTo>
                  <a:pt x="77715" y="0"/>
                  <a:pt x="63077" y="7352"/>
                  <a:pt x="54964" y="19567"/>
                </a:cubicBezTo>
                <a:cubicBezTo>
                  <a:pt x="51974" y="24064"/>
                  <a:pt x="49828" y="29108"/>
                  <a:pt x="46610" y="33445"/>
                </a:cubicBezTo>
                <a:cubicBezTo>
                  <a:pt x="35654" y="48167"/>
                  <a:pt x="14084" y="52778"/>
                  <a:pt x="5045" y="68733"/>
                </a:cubicBezTo>
                <a:cubicBezTo>
                  <a:pt x="708" y="76402"/>
                  <a:pt x="1" y="85715"/>
                  <a:pt x="1439" y="94388"/>
                </a:cubicBezTo>
                <a:cubicBezTo>
                  <a:pt x="2968" y="103656"/>
                  <a:pt x="7510" y="113242"/>
                  <a:pt x="16047" y="117168"/>
                </a:cubicBezTo>
                <a:cubicBezTo>
                  <a:pt x="20093" y="119026"/>
                  <a:pt x="24493" y="119401"/>
                  <a:pt x="28980" y="119401"/>
                </a:cubicBezTo>
                <a:cubicBezTo>
                  <a:pt x="32022" y="119401"/>
                  <a:pt x="35104" y="119228"/>
                  <a:pt x="38142" y="119228"/>
                </a:cubicBezTo>
                <a:cubicBezTo>
                  <a:pt x="38661" y="119228"/>
                  <a:pt x="39178" y="119233"/>
                  <a:pt x="39694" y="119245"/>
                </a:cubicBezTo>
                <a:cubicBezTo>
                  <a:pt x="49303" y="119496"/>
                  <a:pt x="58639" y="122190"/>
                  <a:pt x="68157" y="123468"/>
                </a:cubicBezTo>
                <a:cubicBezTo>
                  <a:pt x="72389" y="124028"/>
                  <a:pt x="76656" y="124307"/>
                  <a:pt x="80924" y="124307"/>
                </a:cubicBezTo>
                <a:cubicBezTo>
                  <a:pt x="92126" y="124307"/>
                  <a:pt x="103325" y="122385"/>
                  <a:pt x="113853" y="118583"/>
                </a:cubicBezTo>
                <a:cubicBezTo>
                  <a:pt x="121728" y="115753"/>
                  <a:pt x="133255" y="110161"/>
                  <a:pt x="138573" y="99593"/>
                </a:cubicBezTo>
                <a:cubicBezTo>
                  <a:pt x="143891" y="89025"/>
                  <a:pt x="143207" y="75695"/>
                  <a:pt x="136861" y="65697"/>
                </a:cubicBezTo>
                <a:cubicBezTo>
                  <a:pt x="132913" y="59466"/>
                  <a:pt x="126909" y="54444"/>
                  <a:pt x="124467" y="47483"/>
                </a:cubicBezTo>
                <a:cubicBezTo>
                  <a:pt x="120975" y="37485"/>
                  <a:pt x="125677" y="25890"/>
                  <a:pt x="121751" y="16052"/>
                </a:cubicBezTo>
                <a:cubicBezTo>
                  <a:pt x="118692" y="8406"/>
                  <a:pt x="110932" y="3498"/>
                  <a:pt x="102966" y="1376"/>
                </a:cubicBezTo>
                <a:cubicBezTo>
                  <a:pt x="99479" y="446"/>
                  <a:pt x="95890" y="0"/>
                  <a:pt x="92298" y="0"/>
                </a:cubicBezTo>
                <a:close/>
              </a:path>
            </a:pathLst>
          </a:custGeom>
          <a:solidFill>
            <a:srgbClr val="FFFCF2">
              <a:alpha val="4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7" name="Google Shape;1107;p48"/>
          <p:cNvGrpSpPr/>
          <p:nvPr/>
        </p:nvGrpSpPr>
        <p:grpSpPr>
          <a:xfrm rot="-951671">
            <a:off x="8415767" y="1202441"/>
            <a:ext cx="874506" cy="1481031"/>
            <a:chOff x="-117729" y="1733810"/>
            <a:chExt cx="874530" cy="1481072"/>
          </a:xfrm>
        </p:grpSpPr>
        <p:sp>
          <p:nvSpPr>
            <p:cNvPr id="1108" name="Google Shape;1108;p48"/>
            <p:cNvSpPr/>
            <p:nvPr/>
          </p:nvSpPr>
          <p:spPr>
            <a:xfrm>
              <a:off x="21973" y="1733810"/>
              <a:ext cx="518652" cy="505591"/>
            </a:xfrm>
            <a:custGeom>
              <a:avLst/>
              <a:gdLst/>
              <a:ahLst/>
              <a:cxnLst/>
              <a:rect l="l" t="t" r="r" b="b"/>
              <a:pathLst>
                <a:path w="19220" h="18736" extrusionOk="0">
                  <a:moveTo>
                    <a:pt x="9145" y="0"/>
                  </a:moveTo>
                  <a:cubicBezTo>
                    <a:pt x="9095" y="0"/>
                    <a:pt x="9044" y="1"/>
                    <a:pt x="8994" y="2"/>
                  </a:cubicBezTo>
                  <a:cubicBezTo>
                    <a:pt x="7190" y="48"/>
                    <a:pt x="5410" y="824"/>
                    <a:pt x="4132" y="2079"/>
                  </a:cubicBezTo>
                  <a:cubicBezTo>
                    <a:pt x="3675" y="2536"/>
                    <a:pt x="3264" y="3084"/>
                    <a:pt x="3127" y="3723"/>
                  </a:cubicBezTo>
                  <a:cubicBezTo>
                    <a:pt x="2945" y="4476"/>
                    <a:pt x="3173" y="5275"/>
                    <a:pt x="3493" y="6005"/>
                  </a:cubicBezTo>
                  <a:cubicBezTo>
                    <a:pt x="4155" y="7466"/>
                    <a:pt x="5182" y="8744"/>
                    <a:pt x="5866" y="10182"/>
                  </a:cubicBezTo>
                  <a:cubicBezTo>
                    <a:pt x="4908" y="9406"/>
                    <a:pt x="3926" y="8630"/>
                    <a:pt x="2945" y="7854"/>
                  </a:cubicBezTo>
                  <a:cubicBezTo>
                    <a:pt x="2717" y="7671"/>
                    <a:pt x="2466" y="7489"/>
                    <a:pt x="2192" y="7420"/>
                  </a:cubicBezTo>
                  <a:cubicBezTo>
                    <a:pt x="2152" y="7416"/>
                    <a:pt x="2112" y="7413"/>
                    <a:pt x="2072" y="7413"/>
                  </a:cubicBezTo>
                  <a:cubicBezTo>
                    <a:pt x="1725" y="7413"/>
                    <a:pt x="1390" y="7586"/>
                    <a:pt x="1164" y="7831"/>
                  </a:cubicBezTo>
                  <a:cubicBezTo>
                    <a:pt x="913" y="8105"/>
                    <a:pt x="776" y="8470"/>
                    <a:pt x="662" y="8835"/>
                  </a:cubicBezTo>
                  <a:cubicBezTo>
                    <a:pt x="0" y="11323"/>
                    <a:pt x="1210" y="14062"/>
                    <a:pt x="3150" y="15752"/>
                  </a:cubicBezTo>
                  <a:cubicBezTo>
                    <a:pt x="5090" y="17441"/>
                    <a:pt x="7647" y="18239"/>
                    <a:pt x="10180" y="18673"/>
                  </a:cubicBezTo>
                  <a:cubicBezTo>
                    <a:pt x="10426" y="18715"/>
                    <a:pt x="10675" y="18735"/>
                    <a:pt x="10925" y="18735"/>
                  </a:cubicBezTo>
                  <a:cubicBezTo>
                    <a:pt x="12446" y="18735"/>
                    <a:pt x="14020" y="17997"/>
                    <a:pt x="15156" y="16938"/>
                  </a:cubicBezTo>
                  <a:cubicBezTo>
                    <a:pt x="16320" y="15866"/>
                    <a:pt x="16868" y="14291"/>
                    <a:pt x="17507" y="12853"/>
                  </a:cubicBezTo>
                  <a:cubicBezTo>
                    <a:pt x="18101" y="11483"/>
                    <a:pt x="18831" y="10159"/>
                    <a:pt x="19014" y="8676"/>
                  </a:cubicBezTo>
                  <a:cubicBezTo>
                    <a:pt x="19219" y="6987"/>
                    <a:pt x="18671" y="5275"/>
                    <a:pt x="18078" y="3677"/>
                  </a:cubicBezTo>
                  <a:cubicBezTo>
                    <a:pt x="17850" y="3015"/>
                    <a:pt x="17599" y="2376"/>
                    <a:pt x="17142" y="1874"/>
                  </a:cubicBezTo>
                  <a:cubicBezTo>
                    <a:pt x="16771" y="1485"/>
                    <a:pt x="16249" y="1205"/>
                    <a:pt x="15735" y="1205"/>
                  </a:cubicBezTo>
                  <a:cubicBezTo>
                    <a:pt x="15586" y="1205"/>
                    <a:pt x="15437" y="1229"/>
                    <a:pt x="15293" y="1280"/>
                  </a:cubicBezTo>
                  <a:cubicBezTo>
                    <a:pt x="14700" y="1509"/>
                    <a:pt x="14335" y="2102"/>
                    <a:pt x="14084" y="2695"/>
                  </a:cubicBezTo>
                  <a:cubicBezTo>
                    <a:pt x="13513" y="3997"/>
                    <a:pt x="13285" y="5412"/>
                    <a:pt x="13079" y="6804"/>
                  </a:cubicBezTo>
                  <a:cubicBezTo>
                    <a:pt x="13148" y="5571"/>
                    <a:pt x="13034" y="4339"/>
                    <a:pt x="12760" y="3129"/>
                  </a:cubicBezTo>
                  <a:cubicBezTo>
                    <a:pt x="12577" y="2262"/>
                    <a:pt x="12280" y="1372"/>
                    <a:pt x="11618" y="778"/>
                  </a:cubicBezTo>
                  <a:cubicBezTo>
                    <a:pt x="10949" y="195"/>
                    <a:pt x="10034"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8"/>
            <p:cNvSpPr/>
            <p:nvPr/>
          </p:nvSpPr>
          <p:spPr>
            <a:xfrm>
              <a:off x="182722" y="1995375"/>
              <a:ext cx="268582" cy="236173"/>
            </a:xfrm>
            <a:custGeom>
              <a:avLst/>
              <a:gdLst/>
              <a:ahLst/>
              <a:cxnLst/>
              <a:rect l="l" t="t" r="r" b="b"/>
              <a:pathLst>
                <a:path w="9953" h="8752" extrusionOk="0">
                  <a:moveTo>
                    <a:pt x="6563" y="1"/>
                  </a:moveTo>
                  <a:cubicBezTo>
                    <a:pt x="6452" y="1"/>
                    <a:pt x="6342" y="4"/>
                    <a:pt x="6232" y="10"/>
                  </a:cubicBezTo>
                  <a:cubicBezTo>
                    <a:pt x="4406" y="78"/>
                    <a:pt x="2626" y="740"/>
                    <a:pt x="1211" y="1882"/>
                  </a:cubicBezTo>
                  <a:cubicBezTo>
                    <a:pt x="754" y="2270"/>
                    <a:pt x="298" y="2726"/>
                    <a:pt x="138" y="3297"/>
                  </a:cubicBezTo>
                  <a:cubicBezTo>
                    <a:pt x="1" y="3776"/>
                    <a:pt x="92" y="4278"/>
                    <a:pt x="229" y="4758"/>
                  </a:cubicBezTo>
                  <a:cubicBezTo>
                    <a:pt x="822" y="6835"/>
                    <a:pt x="2671" y="8569"/>
                    <a:pt x="4817" y="8752"/>
                  </a:cubicBezTo>
                  <a:cubicBezTo>
                    <a:pt x="5661" y="8250"/>
                    <a:pt x="6780" y="8318"/>
                    <a:pt x="7670" y="7930"/>
                  </a:cubicBezTo>
                  <a:cubicBezTo>
                    <a:pt x="8515" y="7588"/>
                    <a:pt x="9131" y="6880"/>
                    <a:pt x="9496" y="6059"/>
                  </a:cubicBezTo>
                  <a:cubicBezTo>
                    <a:pt x="9838" y="5237"/>
                    <a:pt x="9953" y="4324"/>
                    <a:pt x="9884" y="3434"/>
                  </a:cubicBezTo>
                  <a:cubicBezTo>
                    <a:pt x="9816" y="2361"/>
                    <a:pt x="9519" y="1242"/>
                    <a:pt x="8674" y="603"/>
                  </a:cubicBezTo>
                  <a:cubicBezTo>
                    <a:pt x="8078" y="146"/>
                    <a:pt x="7310" y="1"/>
                    <a:pt x="65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8"/>
            <p:cNvSpPr/>
            <p:nvPr/>
          </p:nvSpPr>
          <p:spPr>
            <a:xfrm>
              <a:off x="-117729" y="2086450"/>
              <a:ext cx="874530" cy="1128432"/>
            </a:xfrm>
            <a:custGeom>
              <a:avLst/>
              <a:gdLst/>
              <a:ahLst/>
              <a:cxnLst/>
              <a:rect l="l" t="t" r="r" b="b"/>
              <a:pathLst>
                <a:path w="32408" h="41817" extrusionOk="0">
                  <a:moveTo>
                    <a:pt x="30309" y="1"/>
                  </a:moveTo>
                  <a:cubicBezTo>
                    <a:pt x="29836" y="1"/>
                    <a:pt x="29342" y="124"/>
                    <a:pt x="28916" y="310"/>
                  </a:cubicBezTo>
                  <a:cubicBezTo>
                    <a:pt x="27090" y="1109"/>
                    <a:pt x="25720" y="2661"/>
                    <a:pt x="24556" y="4281"/>
                  </a:cubicBezTo>
                  <a:cubicBezTo>
                    <a:pt x="22662" y="6906"/>
                    <a:pt x="21132" y="9828"/>
                    <a:pt x="20037" y="12909"/>
                  </a:cubicBezTo>
                  <a:cubicBezTo>
                    <a:pt x="20196" y="11700"/>
                    <a:pt x="20219" y="10513"/>
                    <a:pt x="20082" y="9326"/>
                  </a:cubicBezTo>
                  <a:cubicBezTo>
                    <a:pt x="19991" y="8413"/>
                    <a:pt x="19786" y="7500"/>
                    <a:pt x="19786" y="6587"/>
                  </a:cubicBezTo>
                  <a:cubicBezTo>
                    <a:pt x="19808" y="5674"/>
                    <a:pt x="20082" y="4715"/>
                    <a:pt x="20744" y="4099"/>
                  </a:cubicBezTo>
                  <a:cubicBezTo>
                    <a:pt x="21109" y="3779"/>
                    <a:pt x="21543" y="3574"/>
                    <a:pt x="21931" y="3277"/>
                  </a:cubicBezTo>
                  <a:cubicBezTo>
                    <a:pt x="22296" y="2980"/>
                    <a:pt x="22616" y="2524"/>
                    <a:pt x="22547" y="2044"/>
                  </a:cubicBezTo>
                  <a:cubicBezTo>
                    <a:pt x="22468" y="1992"/>
                    <a:pt x="22387" y="1969"/>
                    <a:pt x="22306" y="1969"/>
                  </a:cubicBezTo>
                  <a:cubicBezTo>
                    <a:pt x="21776" y="1969"/>
                    <a:pt x="21200" y="2926"/>
                    <a:pt x="20693" y="2926"/>
                  </a:cubicBezTo>
                  <a:cubicBezTo>
                    <a:pt x="20601" y="2926"/>
                    <a:pt x="20511" y="2895"/>
                    <a:pt x="20425" y="2820"/>
                  </a:cubicBezTo>
                  <a:cubicBezTo>
                    <a:pt x="20356" y="2752"/>
                    <a:pt x="20288" y="2661"/>
                    <a:pt x="20219" y="2569"/>
                  </a:cubicBezTo>
                  <a:cubicBezTo>
                    <a:pt x="20134" y="2490"/>
                    <a:pt x="20035" y="2455"/>
                    <a:pt x="19933" y="2455"/>
                  </a:cubicBezTo>
                  <a:cubicBezTo>
                    <a:pt x="19624" y="2455"/>
                    <a:pt x="19278" y="2763"/>
                    <a:pt x="19124" y="3072"/>
                  </a:cubicBezTo>
                  <a:cubicBezTo>
                    <a:pt x="18918" y="3482"/>
                    <a:pt x="18758" y="4030"/>
                    <a:pt x="18325" y="4190"/>
                  </a:cubicBezTo>
                  <a:cubicBezTo>
                    <a:pt x="18233" y="4223"/>
                    <a:pt x="18137" y="4236"/>
                    <a:pt x="18038" y="4236"/>
                  </a:cubicBezTo>
                  <a:cubicBezTo>
                    <a:pt x="17577" y="4236"/>
                    <a:pt x="17054" y="3945"/>
                    <a:pt x="16652" y="3945"/>
                  </a:cubicBezTo>
                  <a:cubicBezTo>
                    <a:pt x="16473" y="3945"/>
                    <a:pt x="16318" y="4002"/>
                    <a:pt x="16202" y="4167"/>
                  </a:cubicBezTo>
                  <a:cubicBezTo>
                    <a:pt x="16065" y="4350"/>
                    <a:pt x="16065" y="4578"/>
                    <a:pt x="15997" y="4783"/>
                  </a:cubicBezTo>
                  <a:cubicBezTo>
                    <a:pt x="15791" y="5423"/>
                    <a:pt x="15015" y="5605"/>
                    <a:pt x="14353" y="5719"/>
                  </a:cubicBezTo>
                  <a:cubicBezTo>
                    <a:pt x="14473" y="6130"/>
                    <a:pt x="14901" y="6336"/>
                    <a:pt x="15339" y="6336"/>
                  </a:cubicBezTo>
                  <a:cubicBezTo>
                    <a:pt x="15484" y="6336"/>
                    <a:pt x="15631" y="6313"/>
                    <a:pt x="15768" y="6267"/>
                  </a:cubicBezTo>
                  <a:cubicBezTo>
                    <a:pt x="16293" y="6107"/>
                    <a:pt x="16727" y="5696"/>
                    <a:pt x="17229" y="5423"/>
                  </a:cubicBezTo>
                  <a:cubicBezTo>
                    <a:pt x="17506" y="5271"/>
                    <a:pt x="17832" y="5169"/>
                    <a:pt x="18138" y="5169"/>
                  </a:cubicBezTo>
                  <a:cubicBezTo>
                    <a:pt x="18386" y="5169"/>
                    <a:pt x="18620" y="5236"/>
                    <a:pt x="18804" y="5400"/>
                  </a:cubicBezTo>
                  <a:cubicBezTo>
                    <a:pt x="19101" y="5674"/>
                    <a:pt x="19192" y="6062"/>
                    <a:pt x="19238" y="6450"/>
                  </a:cubicBezTo>
                  <a:cubicBezTo>
                    <a:pt x="19991" y="11311"/>
                    <a:pt x="19146" y="16356"/>
                    <a:pt x="17298" y="20898"/>
                  </a:cubicBezTo>
                  <a:cubicBezTo>
                    <a:pt x="16750" y="22290"/>
                    <a:pt x="16088" y="23614"/>
                    <a:pt x="15380" y="24915"/>
                  </a:cubicBezTo>
                  <a:cubicBezTo>
                    <a:pt x="16430" y="21925"/>
                    <a:pt x="16955" y="18753"/>
                    <a:pt x="16932" y="15603"/>
                  </a:cubicBezTo>
                  <a:cubicBezTo>
                    <a:pt x="16932" y="13480"/>
                    <a:pt x="16613" y="11220"/>
                    <a:pt x="15152" y="9668"/>
                  </a:cubicBezTo>
                  <a:cubicBezTo>
                    <a:pt x="14855" y="9349"/>
                    <a:pt x="14490" y="9052"/>
                    <a:pt x="14056" y="8960"/>
                  </a:cubicBezTo>
                  <a:cubicBezTo>
                    <a:pt x="13940" y="8931"/>
                    <a:pt x="13823" y="8918"/>
                    <a:pt x="13707" y="8918"/>
                  </a:cubicBezTo>
                  <a:cubicBezTo>
                    <a:pt x="12825" y="8918"/>
                    <a:pt x="12001" y="9716"/>
                    <a:pt x="11820" y="10604"/>
                  </a:cubicBezTo>
                  <a:cubicBezTo>
                    <a:pt x="11614" y="11608"/>
                    <a:pt x="12025" y="12658"/>
                    <a:pt x="12596" y="13526"/>
                  </a:cubicBezTo>
                  <a:cubicBezTo>
                    <a:pt x="13166" y="14393"/>
                    <a:pt x="13897" y="15146"/>
                    <a:pt x="14422" y="16013"/>
                  </a:cubicBezTo>
                  <a:cubicBezTo>
                    <a:pt x="15449" y="17725"/>
                    <a:pt x="15677" y="19802"/>
                    <a:pt x="15449" y="21765"/>
                  </a:cubicBezTo>
                  <a:cubicBezTo>
                    <a:pt x="15221" y="23637"/>
                    <a:pt x="14627" y="25417"/>
                    <a:pt x="14034" y="27198"/>
                  </a:cubicBezTo>
                  <a:cubicBezTo>
                    <a:pt x="12664" y="29343"/>
                    <a:pt x="11089" y="31398"/>
                    <a:pt x="9446" y="33338"/>
                  </a:cubicBezTo>
                  <a:cubicBezTo>
                    <a:pt x="8829" y="34068"/>
                    <a:pt x="8190" y="34776"/>
                    <a:pt x="7551" y="35461"/>
                  </a:cubicBezTo>
                  <a:cubicBezTo>
                    <a:pt x="8213" y="34091"/>
                    <a:pt x="8601" y="32607"/>
                    <a:pt x="8966" y="31147"/>
                  </a:cubicBezTo>
                  <a:cubicBezTo>
                    <a:pt x="9811" y="27746"/>
                    <a:pt x="10678" y="24322"/>
                    <a:pt x="10838" y="20807"/>
                  </a:cubicBezTo>
                  <a:cubicBezTo>
                    <a:pt x="10907" y="19437"/>
                    <a:pt x="10838" y="17954"/>
                    <a:pt x="9994" y="16881"/>
                  </a:cubicBezTo>
                  <a:cubicBezTo>
                    <a:pt x="9879" y="16744"/>
                    <a:pt x="9742" y="16607"/>
                    <a:pt x="9583" y="16561"/>
                  </a:cubicBezTo>
                  <a:cubicBezTo>
                    <a:pt x="9538" y="16550"/>
                    <a:pt x="9494" y="16545"/>
                    <a:pt x="9450" y="16545"/>
                  </a:cubicBezTo>
                  <a:cubicBezTo>
                    <a:pt x="9228" y="16545"/>
                    <a:pt x="9024" y="16679"/>
                    <a:pt x="8852" y="16812"/>
                  </a:cubicBezTo>
                  <a:cubicBezTo>
                    <a:pt x="8031" y="17520"/>
                    <a:pt x="7483" y="18501"/>
                    <a:pt x="7118" y="19506"/>
                  </a:cubicBezTo>
                  <a:cubicBezTo>
                    <a:pt x="6113" y="22176"/>
                    <a:pt x="6159" y="25098"/>
                    <a:pt x="6433" y="27928"/>
                  </a:cubicBezTo>
                  <a:cubicBezTo>
                    <a:pt x="6684" y="30667"/>
                    <a:pt x="7095" y="33384"/>
                    <a:pt x="6912" y="36100"/>
                  </a:cubicBezTo>
                  <a:cubicBezTo>
                    <a:pt x="4972" y="38086"/>
                    <a:pt x="2804" y="39866"/>
                    <a:pt x="338" y="41144"/>
                  </a:cubicBezTo>
                  <a:cubicBezTo>
                    <a:pt x="315" y="41138"/>
                    <a:pt x="293" y="41135"/>
                    <a:pt x="273" y="41135"/>
                  </a:cubicBezTo>
                  <a:cubicBezTo>
                    <a:pt x="1" y="41135"/>
                    <a:pt x="41" y="41677"/>
                    <a:pt x="338" y="41783"/>
                  </a:cubicBezTo>
                  <a:cubicBezTo>
                    <a:pt x="402" y="41806"/>
                    <a:pt x="467" y="41816"/>
                    <a:pt x="532" y="41816"/>
                  </a:cubicBezTo>
                  <a:cubicBezTo>
                    <a:pt x="792" y="41816"/>
                    <a:pt x="1055" y="41655"/>
                    <a:pt x="1274" y="41509"/>
                  </a:cubicBezTo>
                  <a:cubicBezTo>
                    <a:pt x="3488" y="40026"/>
                    <a:pt x="5543" y="38337"/>
                    <a:pt x="7460" y="36465"/>
                  </a:cubicBezTo>
                  <a:cubicBezTo>
                    <a:pt x="7648" y="36470"/>
                    <a:pt x="7836" y="36472"/>
                    <a:pt x="8024" y="36472"/>
                  </a:cubicBezTo>
                  <a:cubicBezTo>
                    <a:pt x="12339" y="36472"/>
                    <a:pt x="16707" y="35223"/>
                    <a:pt x="20425" y="32927"/>
                  </a:cubicBezTo>
                  <a:cubicBezTo>
                    <a:pt x="21771" y="32082"/>
                    <a:pt x="23141" y="31010"/>
                    <a:pt x="23552" y="29480"/>
                  </a:cubicBezTo>
                  <a:cubicBezTo>
                    <a:pt x="23643" y="29184"/>
                    <a:pt x="23689" y="28841"/>
                    <a:pt x="23575" y="28545"/>
                  </a:cubicBezTo>
                  <a:cubicBezTo>
                    <a:pt x="23415" y="28111"/>
                    <a:pt x="22913" y="27837"/>
                    <a:pt x="22456" y="27814"/>
                  </a:cubicBezTo>
                  <a:cubicBezTo>
                    <a:pt x="22429" y="27813"/>
                    <a:pt x="22402" y="27812"/>
                    <a:pt x="22374" y="27812"/>
                  </a:cubicBezTo>
                  <a:cubicBezTo>
                    <a:pt x="21925" y="27812"/>
                    <a:pt x="21496" y="27986"/>
                    <a:pt x="21087" y="28179"/>
                  </a:cubicBezTo>
                  <a:cubicBezTo>
                    <a:pt x="19420" y="28955"/>
                    <a:pt x="18028" y="30211"/>
                    <a:pt x="16522" y="31261"/>
                  </a:cubicBezTo>
                  <a:cubicBezTo>
                    <a:pt x="14102" y="32950"/>
                    <a:pt x="11386" y="34160"/>
                    <a:pt x="8647" y="35278"/>
                  </a:cubicBezTo>
                  <a:cubicBezTo>
                    <a:pt x="10770" y="33041"/>
                    <a:pt x="12687" y="30599"/>
                    <a:pt x="14330" y="27997"/>
                  </a:cubicBezTo>
                  <a:cubicBezTo>
                    <a:pt x="14516" y="28096"/>
                    <a:pt x="14742" y="28134"/>
                    <a:pt x="14979" y="28134"/>
                  </a:cubicBezTo>
                  <a:cubicBezTo>
                    <a:pt x="15179" y="28134"/>
                    <a:pt x="15387" y="28107"/>
                    <a:pt x="15586" y="28065"/>
                  </a:cubicBezTo>
                  <a:cubicBezTo>
                    <a:pt x="18553" y="27563"/>
                    <a:pt x="21178" y="25874"/>
                    <a:pt x="23392" y="23843"/>
                  </a:cubicBezTo>
                  <a:cubicBezTo>
                    <a:pt x="25218" y="22176"/>
                    <a:pt x="26861" y="20168"/>
                    <a:pt x="27455" y="17771"/>
                  </a:cubicBezTo>
                  <a:cubicBezTo>
                    <a:pt x="27592" y="17109"/>
                    <a:pt x="27660" y="16333"/>
                    <a:pt x="27227" y="15808"/>
                  </a:cubicBezTo>
                  <a:cubicBezTo>
                    <a:pt x="26936" y="15457"/>
                    <a:pt x="26498" y="15299"/>
                    <a:pt x="26042" y="15299"/>
                  </a:cubicBezTo>
                  <a:cubicBezTo>
                    <a:pt x="25638" y="15299"/>
                    <a:pt x="25219" y="15423"/>
                    <a:pt x="24876" y="15648"/>
                  </a:cubicBezTo>
                  <a:cubicBezTo>
                    <a:pt x="24168" y="16128"/>
                    <a:pt x="23734" y="16927"/>
                    <a:pt x="23323" y="17680"/>
                  </a:cubicBezTo>
                  <a:cubicBezTo>
                    <a:pt x="22022" y="20099"/>
                    <a:pt x="20607" y="22519"/>
                    <a:pt x="18599" y="24390"/>
                  </a:cubicBezTo>
                  <a:cubicBezTo>
                    <a:pt x="17480" y="25417"/>
                    <a:pt x="16202" y="26285"/>
                    <a:pt x="14878" y="27084"/>
                  </a:cubicBezTo>
                  <a:cubicBezTo>
                    <a:pt x="16864" y="23706"/>
                    <a:pt x="18393" y="20099"/>
                    <a:pt x="19375" y="16310"/>
                  </a:cubicBezTo>
                  <a:cubicBezTo>
                    <a:pt x="19420" y="16105"/>
                    <a:pt x="19489" y="15922"/>
                    <a:pt x="19534" y="15717"/>
                  </a:cubicBezTo>
                  <a:cubicBezTo>
                    <a:pt x="21292" y="13731"/>
                    <a:pt x="23232" y="11791"/>
                    <a:pt x="25286" y="10033"/>
                  </a:cubicBezTo>
                  <a:cubicBezTo>
                    <a:pt x="27592" y="8070"/>
                    <a:pt x="30125" y="6199"/>
                    <a:pt x="31563" y="3551"/>
                  </a:cubicBezTo>
                  <a:cubicBezTo>
                    <a:pt x="32088" y="2592"/>
                    <a:pt x="32408" y="1291"/>
                    <a:pt x="31655" y="515"/>
                  </a:cubicBezTo>
                  <a:cubicBezTo>
                    <a:pt x="31310" y="146"/>
                    <a:pt x="30822" y="1"/>
                    <a:pt x="303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1" name="Google Shape;1111;p48"/>
          <p:cNvSpPr txBox="1">
            <a:spLocks noGrp="1"/>
          </p:cNvSpPr>
          <p:nvPr>
            <p:ph type="title"/>
          </p:nvPr>
        </p:nvSpPr>
        <p:spPr>
          <a:xfrm>
            <a:off x="628637" y="430457"/>
            <a:ext cx="3875100" cy="572700"/>
          </a:xfrm>
          <a:prstGeom prst="rect">
            <a:avLst/>
          </a:prstGeom>
        </p:spPr>
        <p:txBody>
          <a:bodyPr spcFirstLastPara="1" wrap="square" lIns="91425" tIns="91425" rIns="91425" bIns="91425" anchor="t" anchorCtr="0">
            <a:noAutofit/>
          </a:bodyPr>
          <a:lstStyle/>
          <a:p>
            <a:pPr lvl="0" algn="ctr"/>
            <a:r>
              <a:rPr lang="en-US" dirty="0"/>
              <a:t>PATHOLOGY</a:t>
            </a:r>
          </a:p>
        </p:txBody>
      </p:sp>
      <p:cxnSp>
        <p:nvCxnSpPr>
          <p:cNvPr id="1113" name="Google Shape;1113;p48"/>
          <p:cNvCxnSpPr/>
          <p:nvPr/>
        </p:nvCxnSpPr>
        <p:spPr>
          <a:xfrm>
            <a:off x="771140" y="964869"/>
            <a:ext cx="3657900" cy="0"/>
          </a:xfrm>
          <a:prstGeom prst="straightConnector1">
            <a:avLst/>
          </a:prstGeom>
          <a:noFill/>
          <a:ln w="9525" cap="flat" cmpd="sng">
            <a:solidFill>
              <a:schemeClr val="dk1"/>
            </a:solidFill>
            <a:prstDash val="solid"/>
            <a:round/>
            <a:headEnd type="none" w="med" len="med"/>
            <a:tailEnd type="none" w="med" len="med"/>
          </a:ln>
        </p:spPr>
      </p:cxnSp>
      <p:sp>
        <p:nvSpPr>
          <p:cNvPr id="1114" name="Google Shape;1114;p48"/>
          <p:cNvSpPr/>
          <p:nvPr/>
        </p:nvSpPr>
        <p:spPr>
          <a:xfrm flipH="1">
            <a:off x="4938326" y="3151017"/>
            <a:ext cx="216407" cy="212808"/>
          </a:xfrm>
          <a:custGeom>
            <a:avLst/>
            <a:gdLst/>
            <a:ahLst/>
            <a:cxnLst/>
            <a:rect l="l" t="t" r="r" b="b"/>
            <a:pathLst>
              <a:path w="7396" h="7273" extrusionOk="0">
                <a:moveTo>
                  <a:pt x="4178" y="219"/>
                </a:moveTo>
                <a:cubicBezTo>
                  <a:pt x="4611" y="219"/>
                  <a:pt x="5091" y="288"/>
                  <a:pt x="5524" y="516"/>
                </a:cubicBezTo>
                <a:cubicBezTo>
                  <a:pt x="5981" y="767"/>
                  <a:pt x="6346" y="1155"/>
                  <a:pt x="6597" y="1566"/>
                </a:cubicBezTo>
                <a:cubicBezTo>
                  <a:pt x="4634" y="2844"/>
                  <a:pt x="2580" y="4054"/>
                  <a:pt x="548" y="5195"/>
                </a:cubicBezTo>
                <a:cubicBezTo>
                  <a:pt x="525" y="5150"/>
                  <a:pt x="503" y="5104"/>
                  <a:pt x="503" y="5058"/>
                </a:cubicBezTo>
                <a:cubicBezTo>
                  <a:pt x="229" y="4077"/>
                  <a:pt x="297" y="3095"/>
                  <a:pt x="411" y="2433"/>
                </a:cubicBezTo>
                <a:cubicBezTo>
                  <a:pt x="571" y="1589"/>
                  <a:pt x="1393" y="1041"/>
                  <a:pt x="2078" y="721"/>
                </a:cubicBezTo>
                <a:cubicBezTo>
                  <a:pt x="2557" y="493"/>
                  <a:pt x="3356" y="219"/>
                  <a:pt x="4178" y="219"/>
                </a:cubicBezTo>
                <a:close/>
                <a:moveTo>
                  <a:pt x="6688" y="1749"/>
                </a:moveTo>
                <a:cubicBezTo>
                  <a:pt x="6985" y="2319"/>
                  <a:pt x="7122" y="2958"/>
                  <a:pt x="7145" y="3506"/>
                </a:cubicBezTo>
                <a:cubicBezTo>
                  <a:pt x="7190" y="4077"/>
                  <a:pt x="7099" y="4602"/>
                  <a:pt x="6917" y="5035"/>
                </a:cubicBezTo>
                <a:cubicBezTo>
                  <a:pt x="6643" y="5675"/>
                  <a:pt x="6095" y="6222"/>
                  <a:pt x="5387" y="6565"/>
                </a:cubicBezTo>
                <a:cubicBezTo>
                  <a:pt x="4794" y="6861"/>
                  <a:pt x="4063" y="7021"/>
                  <a:pt x="3242" y="7044"/>
                </a:cubicBezTo>
                <a:cubicBezTo>
                  <a:pt x="3181" y="7046"/>
                  <a:pt x="3121" y="7047"/>
                  <a:pt x="3063" y="7047"/>
                </a:cubicBezTo>
                <a:cubicBezTo>
                  <a:pt x="2425" y="7047"/>
                  <a:pt x="1952" y="6932"/>
                  <a:pt x="1575" y="6702"/>
                </a:cubicBezTo>
                <a:cubicBezTo>
                  <a:pt x="1165" y="6451"/>
                  <a:pt x="845" y="5994"/>
                  <a:pt x="617" y="5401"/>
                </a:cubicBezTo>
                <a:cubicBezTo>
                  <a:pt x="2671" y="4259"/>
                  <a:pt x="4725" y="3027"/>
                  <a:pt x="6688" y="1749"/>
                </a:cubicBezTo>
                <a:close/>
                <a:moveTo>
                  <a:pt x="4191" y="0"/>
                </a:moveTo>
                <a:cubicBezTo>
                  <a:pt x="3323" y="0"/>
                  <a:pt x="2502" y="303"/>
                  <a:pt x="1986" y="539"/>
                </a:cubicBezTo>
                <a:cubicBezTo>
                  <a:pt x="1256" y="881"/>
                  <a:pt x="389" y="1475"/>
                  <a:pt x="206" y="2388"/>
                </a:cubicBezTo>
                <a:cubicBezTo>
                  <a:pt x="92" y="3072"/>
                  <a:pt x="0" y="4100"/>
                  <a:pt x="297" y="5104"/>
                </a:cubicBezTo>
                <a:cubicBezTo>
                  <a:pt x="320" y="5195"/>
                  <a:pt x="343" y="5264"/>
                  <a:pt x="366" y="5332"/>
                </a:cubicBezTo>
                <a:cubicBezTo>
                  <a:pt x="343" y="5355"/>
                  <a:pt x="343" y="5401"/>
                  <a:pt x="366" y="5423"/>
                </a:cubicBezTo>
                <a:cubicBezTo>
                  <a:pt x="389" y="5423"/>
                  <a:pt x="389" y="5446"/>
                  <a:pt x="411" y="5446"/>
                </a:cubicBezTo>
                <a:cubicBezTo>
                  <a:pt x="640" y="6108"/>
                  <a:pt x="1005" y="6588"/>
                  <a:pt x="1461" y="6884"/>
                </a:cubicBezTo>
                <a:cubicBezTo>
                  <a:pt x="1872" y="7135"/>
                  <a:pt x="2397" y="7272"/>
                  <a:pt x="3082" y="7272"/>
                </a:cubicBezTo>
                <a:lnTo>
                  <a:pt x="3242" y="7272"/>
                </a:lnTo>
                <a:cubicBezTo>
                  <a:pt x="4109" y="7250"/>
                  <a:pt x="4862" y="7067"/>
                  <a:pt x="5479" y="6747"/>
                </a:cubicBezTo>
                <a:cubicBezTo>
                  <a:pt x="6232" y="6382"/>
                  <a:pt x="6802" y="5812"/>
                  <a:pt x="7099" y="5127"/>
                </a:cubicBezTo>
                <a:cubicBezTo>
                  <a:pt x="7305" y="4670"/>
                  <a:pt x="7396" y="4122"/>
                  <a:pt x="7373" y="3483"/>
                </a:cubicBezTo>
                <a:cubicBezTo>
                  <a:pt x="7350" y="2890"/>
                  <a:pt x="7190" y="2205"/>
                  <a:pt x="6848" y="1612"/>
                </a:cubicBezTo>
                <a:cubicBezTo>
                  <a:pt x="6848" y="1589"/>
                  <a:pt x="6848" y="1566"/>
                  <a:pt x="6848" y="1543"/>
                </a:cubicBezTo>
                <a:cubicBezTo>
                  <a:pt x="6825" y="1520"/>
                  <a:pt x="6825" y="1520"/>
                  <a:pt x="6802" y="1498"/>
                </a:cubicBezTo>
                <a:cubicBezTo>
                  <a:pt x="6529" y="1041"/>
                  <a:pt x="6141" y="607"/>
                  <a:pt x="5616" y="333"/>
                </a:cubicBezTo>
                <a:cubicBezTo>
                  <a:pt x="5155" y="91"/>
                  <a:pt x="4666" y="0"/>
                  <a:pt x="4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5" name="Google Shape;1115;p48"/>
          <p:cNvGrpSpPr/>
          <p:nvPr/>
        </p:nvGrpSpPr>
        <p:grpSpPr>
          <a:xfrm>
            <a:off x="7301889" y="3376590"/>
            <a:ext cx="1726150" cy="1843406"/>
            <a:chOff x="4647769" y="1030468"/>
            <a:chExt cx="3233772" cy="3213609"/>
          </a:xfrm>
        </p:grpSpPr>
        <p:grpSp>
          <p:nvGrpSpPr>
            <p:cNvPr id="1116" name="Google Shape;1116;p48"/>
            <p:cNvGrpSpPr/>
            <p:nvPr/>
          </p:nvGrpSpPr>
          <p:grpSpPr>
            <a:xfrm rot="-5044606" flipH="1">
              <a:off x="5159683" y="2590286"/>
              <a:ext cx="413284" cy="807840"/>
              <a:chOff x="2887743" y="2397645"/>
              <a:chExt cx="413267" cy="807808"/>
            </a:xfrm>
          </p:grpSpPr>
          <p:sp>
            <p:nvSpPr>
              <p:cNvPr id="1117" name="Google Shape;1117;p48"/>
              <p:cNvSpPr/>
              <p:nvPr/>
            </p:nvSpPr>
            <p:spPr>
              <a:xfrm flipH="1">
                <a:off x="2887743" y="2397645"/>
                <a:ext cx="413267" cy="383206"/>
              </a:xfrm>
              <a:custGeom>
                <a:avLst/>
                <a:gdLst/>
                <a:ahLst/>
                <a:cxnLst/>
                <a:rect l="l" t="t" r="r" b="b"/>
                <a:pathLst>
                  <a:path w="20635" h="19134" extrusionOk="0">
                    <a:moveTo>
                      <a:pt x="1659" y="0"/>
                    </a:moveTo>
                    <a:cubicBezTo>
                      <a:pt x="1240" y="0"/>
                      <a:pt x="840" y="128"/>
                      <a:pt x="571" y="436"/>
                    </a:cubicBezTo>
                    <a:cubicBezTo>
                      <a:pt x="365" y="664"/>
                      <a:pt x="274" y="961"/>
                      <a:pt x="206" y="1258"/>
                    </a:cubicBezTo>
                    <a:cubicBezTo>
                      <a:pt x="0" y="2285"/>
                      <a:pt x="297" y="3449"/>
                      <a:pt x="1096" y="4156"/>
                    </a:cubicBezTo>
                    <a:cubicBezTo>
                      <a:pt x="1554" y="4574"/>
                      <a:pt x="2187" y="4809"/>
                      <a:pt x="2808" y="4809"/>
                    </a:cubicBezTo>
                    <a:cubicBezTo>
                      <a:pt x="3238" y="4809"/>
                      <a:pt x="3662" y="4696"/>
                      <a:pt x="4017" y="4453"/>
                    </a:cubicBezTo>
                    <a:cubicBezTo>
                      <a:pt x="4428" y="4179"/>
                      <a:pt x="4656" y="3609"/>
                      <a:pt x="4679" y="3084"/>
                    </a:cubicBezTo>
                    <a:cubicBezTo>
                      <a:pt x="4702" y="2559"/>
                      <a:pt x="4520" y="2034"/>
                      <a:pt x="4223" y="1600"/>
                    </a:cubicBezTo>
                    <a:cubicBezTo>
                      <a:pt x="3858" y="984"/>
                      <a:pt x="3287" y="504"/>
                      <a:pt x="2625" y="208"/>
                    </a:cubicBezTo>
                    <a:cubicBezTo>
                      <a:pt x="2325" y="78"/>
                      <a:pt x="1986" y="0"/>
                      <a:pt x="1659" y="0"/>
                    </a:cubicBezTo>
                    <a:close/>
                    <a:moveTo>
                      <a:pt x="11251" y="3859"/>
                    </a:moveTo>
                    <a:cubicBezTo>
                      <a:pt x="10960" y="3859"/>
                      <a:pt x="10669" y="3920"/>
                      <a:pt x="10408" y="4042"/>
                    </a:cubicBezTo>
                    <a:cubicBezTo>
                      <a:pt x="9632" y="4407"/>
                      <a:pt x="9107" y="5206"/>
                      <a:pt x="8948" y="6051"/>
                    </a:cubicBezTo>
                    <a:cubicBezTo>
                      <a:pt x="8856" y="6576"/>
                      <a:pt x="8856" y="7147"/>
                      <a:pt x="9062" y="7626"/>
                    </a:cubicBezTo>
                    <a:cubicBezTo>
                      <a:pt x="9267" y="8128"/>
                      <a:pt x="9655" y="8562"/>
                      <a:pt x="10180" y="8721"/>
                    </a:cubicBezTo>
                    <a:cubicBezTo>
                      <a:pt x="10250" y="8730"/>
                      <a:pt x="10321" y="8734"/>
                      <a:pt x="10394" y="8734"/>
                    </a:cubicBezTo>
                    <a:cubicBezTo>
                      <a:pt x="11111" y="8734"/>
                      <a:pt x="11963" y="8332"/>
                      <a:pt x="12440" y="7649"/>
                    </a:cubicBezTo>
                    <a:cubicBezTo>
                      <a:pt x="12691" y="7283"/>
                      <a:pt x="12851" y="6850"/>
                      <a:pt x="12942" y="6416"/>
                    </a:cubicBezTo>
                    <a:cubicBezTo>
                      <a:pt x="13056" y="5800"/>
                      <a:pt x="13079" y="5115"/>
                      <a:pt x="12714" y="4567"/>
                    </a:cubicBezTo>
                    <a:cubicBezTo>
                      <a:pt x="12395" y="4097"/>
                      <a:pt x="11825" y="3859"/>
                      <a:pt x="11251" y="3859"/>
                    </a:cubicBezTo>
                    <a:close/>
                    <a:moveTo>
                      <a:pt x="18751" y="14467"/>
                    </a:moveTo>
                    <a:cubicBezTo>
                      <a:pt x="18305" y="14467"/>
                      <a:pt x="17855" y="14617"/>
                      <a:pt x="17507" y="14884"/>
                    </a:cubicBezTo>
                    <a:cubicBezTo>
                      <a:pt x="16891" y="15318"/>
                      <a:pt x="16526" y="16094"/>
                      <a:pt x="16503" y="16847"/>
                    </a:cubicBezTo>
                    <a:cubicBezTo>
                      <a:pt x="16503" y="17281"/>
                      <a:pt x="16594" y="17715"/>
                      <a:pt x="16822" y="18057"/>
                    </a:cubicBezTo>
                    <a:cubicBezTo>
                      <a:pt x="17051" y="18399"/>
                      <a:pt x="17439" y="18673"/>
                      <a:pt x="17850" y="18673"/>
                    </a:cubicBezTo>
                    <a:cubicBezTo>
                      <a:pt x="17907" y="18676"/>
                      <a:pt x="17966" y="18677"/>
                      <a:pt x="18028" y="18677"/>
                    </a:cubicBezTo>
                    <a:cubicBezTo>
                      <a:pt x="18531" y="18677"/>
                      <a:pt x="19164" y="18583"/>
                      <a:pt x="19653" y="18217"/>
                    </a:cubicBezTo>
                    <a:cubicBezTo>
                      <a:pt x="20223" y="17806"/>
                      <a:pt x="20611" y="17144"/>
                      <a:pt x="20611" y="16436"/>
                    </a:cubicBezTo>
                    <a:cubicBezTo>
                      <a:pt x="20634" y="15752"/>
                      <a:pt x="20269" y="15044"/>
                      <a:pt x="19653" y="14702"/>
                    </a:cubicBezTo>
                    <a:cubicBezTo>
                      <a:pt x="19379" y="14541"/>
                      <a:pt x="19066" y="14467"/>
                      <a:pt x="18751" y="14467"/>
                    </a:cubicBezTo>
                    <a:close/>
                    <a:moveTo>
                      <a:pt x="3642" y="15501"/>
                    </a:moveTo>
                    <a:cubicBezTo>
                      <a:pt x="3206" y="15501"/>
                      <a:pt x="2770" y="15592"/>
                      <a:pt x="2374" y="15774"/>
                    </a:cubicBezTo>
                    <a:cubicBezTo>
                      <a:pt x="1895" y="15980"/>
                      <a:pt x="1438" y="16322"/>
                      <a:pt x="1278" y="16824"/>
                    </a:cubicBezTo>
                    <a:cubicBezTo>
                      <a:pt x="1119" y="17281"/>
                      <a:pt x="1256" y="17829"/>
                      <a:pt x="1529" y="18217"/>
                    </a:cubicBezTo>
                    <a:cubicBezTo>
                      <a:pt x="1826" y="18605"/>
                      <a:pt x="2283" y="18856"/>
                      <a:pt x="2739" y="19016"/>
                    </a:cubicBezTo>
                    <a:cubicBezTo>
                      <a:pt x="3018" y="19094"/>
                      <a:pt x="3308" y="19133"/>
                      <a:pt x="3599" y="19133"/>
                    </a:cubicBezTo>
                    <a:cubicBezTo>
                      <a:pt x="4401" y="19133"/>
                      <a:pt x="5205" y="18838"/>
                      <a:pt x="5775" y="18285"/>
                    </a:cubicBezTo>
                    <a:cubicBezTo>
                      <a:pt x="6117" y="17966"/>
                      <a:pt x="6186" y="17167"/>
                      <a:pt x="5866" y="16596"/>
                    </a:cubicBezTo>
                    <a:cubicBezTo>
                      <a:pt x="5547" y="16026"/>
                      <a:pt x="4930" y="15683"/>
                      <a:pt x="4291" y="15569"/>
                    </a:cubicBezTo>
                    <a:cubicBezTo>
                      <a:pt x="4078" y="15523"/>
                      <a:pt x="3860" y="15501"/>
                      <a:pt x="3642" y="155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8"/>
              <p:cNvSpPr/>
              <p:nvPr/>
            </p:nvSpPr>
            <p:spPr>
              <a:xfrm flipH="1">
                <a:off x="2901003" y="2405215"/>
                <a:ext cx="384929" cy="800239"/>
              </a:xfrm>
              <a:custGeom>
                <a:avLst/>
                <a:gdLst/>
                <a:ahLst/>
                <a:cxnLst/>
                <a:rect l="l" t="t" r="r" b="b"/>
                <a:pathLst>
                  <a:path w="19220" h="39957" extrusionOk="0">
                    <a:moveTo>
                      <a:pt x="123" y="1"/>
                    </a:moveTo>
                    <a:cubicBezTo>
                      <a:pt x="97" y="1"/>
                      <a:pt x="69" y="12"/>
                      <a:pt x="46" y="35"/>
                    </a:cubicBezTo>
                    <a:cubicBezTo>
                      <a:pt x="0" y="58"/>
                      <a:pt x="0" y="126"/>
                      <a:pt x="23" y="172"/>
                    </a:cubicBezTo>
                    <a:cubicBezTo>
                      <a:pt x="4520" y="5536"/>
                      <a:pt x="8354" y="11425"/>
                      <a:pt x="11459" y="17679"/>
                    </a:cubicBezTo>
                    <a:cubicBezTo>
                      <a:pt x="8393" y="17019"/>
                      <a:pt x="5262" y="16690"/>
                      <a:pt x="2121" y="16690"/>
                    </a:cubicBezTo>
                    <a:cubicBezTo>
                      <a:pt x="1566" y="16690"/>
                      <a:pt x="1012" y="16700"/>
                      <a:pt x="457" y="16720"/>
                    </a:cubicBezTo>
                    <a:cubicBezTo>
                      <a:pt x="411" y="16743"/>
                      <a:pt x="366" y="16789"/>
                      <a:pt x="366" y="16834"/>
                    </a:cubicBezTo>
                    <a:cubicBezTo>
                      <a:pt x="366" y="16880"/>
                      <a:pt x="388" y="16926"/>
                      <a:pt x="434" y="16949"/>
                    </a:cubicBezTo>
                    <a:lnTo>
                      <a:pt x="480" y="16949"/>
                    </a:lnTo>
                    <a:cubicBezTo>
                      <a:pt x="1097" y="16922"/>
                      <a:pt x="1715" y="16909"/>
                      <a:pt x="2332" y="16909"/>
                    </a:cubicBezTo>
                    <a:cubicBezTo>
                      <a:pt x="5434" y="16909"/>
                      <a:pt x="8527" y="17245"/>
                      <a:pt x="11573" y="17930"/>
                    </a:cubicBezTo>
                    <a:cubicBezTo>
                      <a:pt x="12531" y="19893"/>
                      <a:pt x="13444" y="21902"/>
                      <a:pt x="14266" y="23956"/>
                    </a:cubicBezTo>
                    <a:cubicBezTo>
                      <a:pt x="14266" y="23979"/>
                      <a:pt x="14266" y="24002"/>
                      <a:pt x="14289" y="24024"/>
                    </a:cubicBezTo>
                    <a:cubicBezTo>
                      <a:pt x="16343" y="29137"/>
                      <a:pt x="17941" y="34456"/>
                      <a:pt x="19014" y="39865"/>
                    </a:cubicBezTo>
                    <a:cubicBezTo>
                      <a:pt x="19014" y="39911"/>
                      <a:pt x="19037" y="39956"/>
                      <a:pt x="19082" y="39956"/>
                    </a:cubicBezTo>
                    <a:lnTo>
                      <a:pt x="19128" y="39956"/>
                    </a:lnTo>
                    <a:cubicBezTo>
                      <a:pt x="19196" y="39956"/>
                      <a:pt x="19219" y="39888"/>
                      <a:pt x="19219" y="39842"/>
                    </a:cubicBezTo>
                    <a:cubicBezTo>
                      <a:pt x="18146" y="34387"/>
                      <a:pt x="16549" y="29069"/>
                      <a:pt x="14472" y="23933"/>
                    </a:cubicBezTo>
                    <a:cubicBezTo>
                      <a:pt x="14791" y="22404"/>
                      <a:pt x="15522" y="20966"/>
                      <a:pt x="16229" y="19573"/>
                    </a:cubicBezTo>
                    <a:cubicBezTo>
                      <a:pt x="16412" y="19208"/>
                      <a:pt x="16594" y="18843"/>
                      <a:pt x="16777" y="18478"/>
                    </a:cubicBezTo>
                    <a:cubicBezTo>
                      <a:pt x="17051" y="17953"/>
                      <a:pt x="17302" y="17405"/>
                      <a:pt x="17530" y="16880"/>
                    </a:cubicBezTo>
                    <a:cubicBezTo>
                      <a:pt x="17918" y="16036"/>
                      <a:pt x="18306" y="15168"/>
                      <a:pt x="18763" y="14347"/>
                    </a:cubicBezTo>
                    <a:cubicBezTo>
                      <a:pt x="18786" y="14278"/>
                      <a:pt x="18763" y="14232"/>
                      <a:pt x="18717" y="14187"/>
                    </a:cubicBezTo>
                    <a:cubicBezTo>
                      <a:pt x="18705" y="14181"/>
                      <a:pt x="18691" y="14178"/>
                      <a:pt x="18677" y="14178"/>
                    </a:cubicBezTo>
                    <a:cubicBezTo>
                      <a:pt x="18638" y="14178"/>
                      <a:pt x="18597" y="14199"/>
                      <a:pt x="18580" y="14232"/>
                    </a:cubicBezTo>
                    <a:cubicBezTo>
                      <a:pt x="18124" y="15077"/>
                      <a:pt x="17736" y="15944"/>
                      <a:pt x="17348" y="16789"/>
                    </a:cubicBezTo>
                    <a:cubicBezTo>
                      <a:pt x="17097" y="17314"/>
                      <a:pt x="16845" y="17862"/>
                      <a:pt x="16594" y="18387"/>
                    </a:cubicBezTo>
                    <a:cubicBezTo>
                      <a:pt x="16412" y="18752"/>
                      <a:pt x="16229" y="19117"/>
                      <a:pt x="16047" y="19482"/>
                    </a:cubicBezTo>
                    <a:cubicBezTo>
                      <a:pt x="15362" y="20783"/>
                      <a:pt x="14677" y="22153"/>
                      <a:pt x="14335" y="23591"/>
                    </a:cubicBezTo>
                    <a:cubicBezTo>
                      <a:pt x="13536" y="21628"/>
                      <a:pt x="12691" y="19710"/>
                      <a:pt x="11755" y="17816"/>
                    </a:cubicBezTo>
                    <a:cubicBezTo>
                      <a:pt x="11755" y="17793"/>
                      <a:pt x="11733" y="17770"/>
                      <a:pt x="11733" y="17770"/>
                    </a:cubicBezTo>
                    <a:cubicBezTo>
                      <a:pt x="10820" y="15944"/>
                      <a:pt x="9861" y="14164"/>
                      <a:pt x="8857" y="12406"/>
                    </a:cubicBezTo>
                    <a:cubicBezTo>
                      <a:pt x="9199" y="9371"/>
                      <a:pt x="9952" y="6403"/>
                      <a:pt x="11048" y="3573"/>
                    </a:cubicBezTo>
                    <a:cubicBezTo>
                      <a:pt x="11071" y="3505"/>
                      <a:pt x="11048" y="3459"/>
                      <a:pt x="10979" y="3436"/>
                    </a:cubicBezTo>
                    <a:cubicBezTo>
                      <a:pt x="10967" y="3430"/>
                      <a:pt x="10953" y="3427"/>
                      <a:pt x="10939" y="3427"/>
                    </a:cubicBezTo>
                    <a:cubicBezTo>
                      <a:pt x="10900" y="3427"/>
                      <a:pt x="10859" y="3448"/>
                      <a:pt x="10842" y="3482"/>
                    </a:cubicBezTo>
                    <a:cubicBezTo>
                      <a:pt x="9770" y="6266"/>
                      <a:pt x="9039" y="9165"/>
                      <a:pt x="8674" y="12110"/>
                    </a:cubicBezTo>
                    <a:cubicBezTo>
                      <a:pt x="6186" y="7864"/>
                      <a:pt x="3356" y="3824"/>
                      <a:pt x="183" y="35"/>
                    </a:cubicBezTo>
                    <a:cubicBezTo>
                      <a:pt x="172" y="12"/>
                      <a:pt x="149" y="1"/>
                      <a:pt x="1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9" name="Google Shape;1119;p48"/>
            <p:cNvSpPr/>
            <p:nvPr/>
          </p:nvSpPr>
          <p:spPr>
            <a:xfrm flipH="1">
              <a:off x="4647769" y="1960528"/>
              <a:ext cx="832857" cy="844210"/>
            </a:xfrm>
            <a:custGeom>
              <a:avLst/>
              <a:gdLst/>
              <a:ahLst/>
              <a:cxnLst/>
              <a:rect l="l" t="t" r="r" b="b"/>
              <a:pathLst>
                <a:path w="28464" h="28852" extrusionOk="0">
                  <a:moveTo>
                    <a:pt x="13855" y="0"/>
                  </a:moveTo>
                  <a:cubicBezTo>
                    <a:pt x="13399" y="23"/>
                    <a:pt x="12965" y="274"/>
                    <a:pt x="12623" y="571"/>
                  </a:cubicBezTo>
                  <a:cubicBezTo>
                    <a:pt x="10774" y="2077"/>
                    <a:pt x="10021" y="4542"/>
                    <a:pt x="9770" y="6916"/>
                  </a:cubicBezTo>
                  <a:cubicBezTo>
                    <a:pt x="9427" y="10226"/>
                    <a:pt x="9861" y="13627"/>
                    <a:pt x="11025" y="16731"/>
                  </a:cubicBezTo>
                  <a:cubicBezTo>
                    <a:pt x="13559" y="14175"/>
                    <a:pt x="15271" y="10865"/>
                    <a:pt x="16115" y="7350"/>
                  </a:cubicBezTo>
                  <a:cubicBezTo>
                    <a:pt x="16617" y="5227"/>
                    <a:pt x="16777" y="2785"/>
                    <a:pt x="15476" y="1005"/>
                  </a:cubicBezTo>
                  <a:cubicBezTo>
                    <a:pt x="15088" y="480"/>
                    <a:pt x="14517" y="0"/>
                    <a:pt x="13855" y="0"/>
                  </a:cubicBezTo>
                  <a:close/>
                  <a:moveTo>
                    <a:pt x="25143" y="6897"/>
                  </a:moveTo>
                  <a:cubicBezTo>
                    <a:pt x="24326" y="6897"/>
                    <a:pt x="23500" y="7104"/>
                    <a:pt x="22712" y="7373"/>
                  </a:cubicBezTo>
                  <a:cubicBezTo>
                    <a:pt x="18032" y="8948"/>
                    <a:pt x="14015" y="12440"/>
                    <a:pt x="11801" y="16868"/>
                  </a:cubicBezTo>
                  <a:cubicBezTo>
                    <a:pt x="12549" y="16947"/>
                    <a:pt x="13303" y="16986"/>
                    <a:pt x="14057" y="16986"/>
                  </a:cubicBezTo>
                  <a:cubicBezTo>
                    <a:pt x="18777" y="16986"/>
                    <a:pt x="23497" y="15433"/>
                    <a:pt x="26843" y="12166"/>
                  </a:cubicBezTo>
                  <a:cubicBezTo>
                    <a:pt x="27688" y="11367"/>
                    <a:pt x="28464" y="10294"/>
                    <a:pt x="28304" y="9153"/>
                  </a:cubicBezTo>
                  <a:cubicBezTo>
                    <a:pt x="28167" y="8035"/>
                    <a:pt x="27117" y="7213"/>
                    <a:pt x="26021" y="6985"/>
                  </a:cubicBezTo>
                  <a:cubicBezTo>
                    <a:pt x="25731" y="6924"/>
                    <a:pt x="25438" y="6897"/>
                    <a:pt x="25143" y="6897"/>
                  </a:cubicBezTo>
                  <a:close/>
                  <a:moveTo>
                    <a:pt x="2116" y="10768"/>
                  </a:moveTo>
                  <a:cubicBezTo>
                    <a:pt x="1758" y="10768"/>
                    <a:pt x="1410" y="10842"/>
                    <a:pt x="1096" y="11025"/>
                  </a:cubicBezTo>
                  <a:cubicBezTo>
                    <a:pt x="320" y="11459"/>
                    <a:pt x="0" y="12463"/>
                    <a:pt x="160" y="13353"/>
                  </a:cubicBezTo>
                  <a:cubicBezTo>
                    <a:pt x="343" y="14220"/>
                    <a:pt x="936" y="14974"/>
                    <a:pt x="1644" y="15521"/>
                  </a:cubicBezTo>
                  <a:cubicBezTo>
                    <a:pt x="2831" y="16503"/>
                    <a:pt x="4337" y="17005"/>
                    <a:pt x="5867" y="17233"/>
                  </a:cubicBezTo>
                  <a:cubicBezTo>
                    <a:pt x="6698" y="17357"/>
                    <a:pt x="7530" y="17394"/>
                    <a:pt x="8366" y="17394"/>
                  </a:cubicBezTo>
                  <a:cubicBezTo>
                    <a:pt x="9066" y="17394"/>
                    <a:pt x="9769" y="17368"/>
                    <a:pt x="10477" y="17347"/>
                  </a:cubicBezTo>
                  <a:cubicBezTo>
                    <a:pt x="10591" y="16914"/>
                    <a:pt x="10317" y="16389"/>
                    <a:pt x="9998" y="15978"/>
                  </a:cubicBezTo>
                  <a:cubicBezTo>
                    <a:pt x="8446" y="13855"/>
                    <a:pt x="6277" y="12189"/>
                    <a:pt x="3835" y="11185"/>
                  </a:cubicBezTo>
                  <a:cubicBezTo>
                    <a:pt x="3299" y="10959"/>
                    <a:pt x="2694" y="10768"/>
                    <a:pt x="2116" y="10768"/>
                  </a:cubicBezTo>
                  <a:close/>
                  <a:moveTo>
                    <a:pt x="13447" y="17495"/>
                  </a:moveTo>
                  <a:cubicBezTo>
                    <a:pt x="12944" y="17495"/>
                    <a:pt x="12462" y="17572"/>
                    <a:pt x="12052" y="17804"/>
                  </a:cubicBezTo>
                  <a:cubicBezTo>
                    <a:pt x="13034" y="20657"/>
                    <a:pt x="14814" y="23259"/>
                    <a:pt x="17119" y="25199"/>
                  </a:cubicBezTo>
                  <a:cubicBezTo>
                    <a:pt x="18124" y="26021"/>
                    <a:pt x="19288" y="26774"/>
                    <a:pt x="20589" y="26820"/>
                  </a:cubicBezTo>
                  <a:cubicBezTo>
                    <a:pt x="20637" y="26822"/>
                    <a:pt x="20685" y="26824"/>
                    <a:pt x="20734" y="26824"/>
                  </a:cubicBezTo>
                  <a:cubicBezTo>
                    <a:pt x="21993" y="26824"/>
                    <a:pt x="23311" y="25974"/>
                    <a:pt x="23465" y="24743"/>
                  </a:cubicBezTo>
                  <a:cubicBezTo>
                    <a:pt x="23556" y="23990"/>
                    <a:pt x="23237" y="23259"/>
                    <a:pt x="22849" y="22597"/>
                  </a:cubicBezTo>
                  <a:cubicBezTo>
                    <a:pt x="21068" y="19744"/>
                    <a:pt x="17781" y="18078"/>
                    <a:pt x="14472" y="17576"/>
                  </a:cubicBezTo>
                  <a:cubicBezTo>
                    <a:pt x="14132" y="17530"/>
                    <a:pt x="13785" y="17495"/>
                    <a:pt x="13447" y="17495"/>
                  </a:cubicBezTo>
                  <a:close/>
                  <a:moveTo>
                    <a:pt x="11345" y="18169"/>
                  </a:moveTo>
                  <a:lnTo>
                    <a:pt x="11345" y="18169"/>
                  </a:lnTo>
                  <a:cubicBezTo>
                    <a:pt x="11162" y="18192"/>
                    <a:pt x="10979" y="18306"/>
                    <a:pt x="10797" y="18352"/>
                  </a:cubicBezTo>
                  <a:cubicBezTo>
                    <a:pt x="9724" y="19607"/>
                    <a:pt x="8720" y="20908"/>
                    <a:pt x="7944" y="22369"/>
                  </a:cubicBezTo>
                  <a:cubicBezTo>
                    <a:pt x="7190" y="23830"/>
                    <a:pt x="6711" y="25450"/>
                    <a:pt x="6802" y="27094"/>
                  </a:cubicBezTo>
                  <a:cubicBezTo>
                    <a:pt x="6848" y="27756"/>
                    <a:pt x="7031" y="28509"/>
                    <a:pt x="7647" y="28760"/>
                  </a:cubicBezTo>
                  <a:cubicBezTo>
                    <a:pt x="7785" y="28823"/>
                    <a:pt x="7926" y="28851"/>
                    <a:pt x="8067" y="28851"/>
                  </a:cubicBezTo>
                  <a:cubicBezTo>
                    <a:pt x="8691" y="28851"/>
                    <a:pt x="9310" y="28296"/>
                    <a:pt x="9701" y="27756"/>
                  </a:cubicBezTo>
                  <a:cubicBezTo>
                    <a:pt x="11687" y="25040"/>
                    <a:pt x="12303" y="21388"/>
                    <a:pt x="11345" y="1816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8"/>
            <p:cNvSpPr/>
            <p:nvPr/>
          </p:nvSpPr>
          <p:spPr>
            <a:xfrm flipH="1">
              <a:off x="4727905" y="2070718"/>
              <a:ext cx="978454" cy="980444"/>
            </a:xfrm>
            <a:custGeom>
              <a:avLst/>
              <a:gdLst/>
              <a:ahLst/>
              <a:cxnLst/>
              <a:rect l="l" t="t" r="r" b="b"/>
              <a:pathLst>
                <a:path w="33440" h="33508" extrusionOk="0">
                  <a:moveTo>
                    <a:pt x="33308" y="6451"/>
                  </a:moveTo>
                  <a:cubicBezTo>
                    <a:pt x="33292" y="6451"/>
                    <a:pt x="33275" y="6454"/>
                    <a:pt x="33257" y="6460"/>
                  </a:cubicBezTo>
                  <a:lnTo>
                    <a:pt x="19722" y="13125"/>
                  </a:lnTo>
                  <a:cubicBezTo>
                    <a:pt x="19676" y="13171"/>
                    <a:pt x="19630" y="13216"/>
                    <a:pt x="19653" y="13285"/>
                  </a:cubicBezTo>
                  <a:cubicBezTo>
                    <a:pt x="19686" y="13318"/>
                    <a:pt x="19720" y="13339"/>
                    <a:pt x="19762" y="13339"/>
                  </a:cubicBezTo>
                  <a:cubicBezTo>
                    <a:pt x="19778" y="13339"/>
                    <a:pt x="19794" y="13336"/>
                    <a:pt x="19813" y="13330"/>
                  </a:cubicBezTo>
                  <a:lnTo>
                    <a:pt x="33348" y="6643"/>
                  </a:lnTo>
                  <a:lnTo>
                    <a:pt x="33371" y="6643"/>
                  </a:lnTo>
                  <a:cubicBezTo>
                    <a:pt x="33417" y="6620"/>
                    <a:pt x="33440" y="6551"/>
                    <a:pt x="33417" y="6506"/>
                  </a:cubicBezTo>
                  <a:cubicBezTo>
                    <a:pt x="33383" y="6472"/>
                    <a:pt x="33350" y="6451"/>
                    <a:pt x="33308" y="6451"/>
                  </a:cubicBezTo>
                  <a:close/>
                  <a:moveTo>
                    <a:pt x="21616" y="0"/>
                  </a:moveTo>
                  <a:cubicBezTo>
                    <a:pt x="21570" y="0"/>
                    <a:pt x="21525" y="23"/>
                    <a:pt x="21502" y="92"/>
                  </a:cubicBezTo>
                  <a:cubicBezTo>
                    <a:pt x="21068" y="4565"/>
                    <a:pt x="20201" y="9016"/>
                    <a:pt x="18968" y="13330"/>
                  </a:cubicBezTo>
                  <a:cubicBezTo>
                    <a:pt x="18945" y="13399"/>
                    <a:pt x="18968" y="13444"/>
                    <a:pt x="19037" y="13467"/>
                  </a:cubicBezTo>
                  <a:lnTo>
                    <a:pt x="19105" y="13467"/>
                  </a:lnTo>
                  <a:cubicBezTo>
                    <a:pt x="19128" y="13444"/>
                    <a:pt x="19151" y="13422"/>
                    <a:pt x="19151" y="13399"/>
                  </a:cubicBezTo>
                  <a:cubicBezTo>
                    <a:pt x="20406" y="9062"/>
                    <a:pt x="21274" y="4588"/>
                    <a:pt x="21730" y="115"/>
                  </a:cubicBezTo>
                  <a:cubicBezTo>
                    <a:pt x="21730" y="46"/>
                    <a:pt x="21685" y="0"/>
                    <a:pt x="21616" y="0"/>
                  </a:cubicBezTo>
                  <a:close/>
                  <a:moveTo>
                    <a:pt x="11033" y="9510"/>
                  </a:moveTo>
                  <a:cubicBezTo>
                    <a:pt x="10994" y="9510"/>
                    <a:pt x="10951" y="9536"/>
                    <a:pt x="10934" y="9587"/>
                  </a:cubicBezTo>
                  <a:cubicBezTo>
                    <a:pt x="10911" y="9633"/>
                    <a:pt x="10957" y="9701"/>
                    <a:pt x="11002" y="9701"/>
                  </a:cubicBezTo>
                  <a:cubicBezTo>
                    <a:pt x="13604" y="10614"/>
                    <a:pt x="16069" y="12052"/>
                    <a:pt x="18124" y="13901"/>
                  </a:cubicBezTo>
                  <a:cubicBezTo>
                    <a:pt x="18147" y="13912"/>
                    <a:pt x="18169" y="13918"/>
                    <a:pt x="18192" y="13918"/>
                  </a:cubicBezTo>
                  <a:cubicBezTo>
                    <a:pt x="18215" y="13918"/>
                    <a:pt x="18238" y="13912"/>
                    <a:pt x="18261" y="13901"/>
                  </a:cubicBezTo>
                  <a:cubicBezTo>
                    <a:pt x="18261" y="13901"/>
                    <a:pt x="18284" y="13901"/>
                    <a:pt x="18284" y="13878"/>
                  </a:cubicBezTo>
                  <a:cubicBezTo>
                    <a:pt x="18329" y="13833"/>
                    <a:pt x="18329" y="13764"/>
                    <a:pt x="18284" y="13741"/>
                  </a:cubicBezTo>
                  <a:cubicBezTo>
                    <a:pt x="16206" y="11870"/>
                    <a:pt x="13718" y="10409"/>
                    <a:pt x="11071" y="9519"/>
                  </a:cubicBezTo>
                  <a:cubicBezTo>
                    <a:pt x="11059" y="9513"/>
                    <a:pt x="11046" y="9510"/>
                    <a:pt x="11033" y="9510"/>
                  </a:cubicBezTo>
                  <a:close/>
                  <a:moveTo>
                    <a:pt x="19748" y="13954"/>
                  </a:moveTo>
                  <a:cubicBezTo>
                    <a:pt x="19714" y="13954"/>
                    <a:pt x="19680" y="13966"/>
                    <a:pt x="19653" y="13992"/>
                  </a:cubicBezTo>
                  <a:cubicBezTo>
                    <a:pt x="19630" y="14038"/>
                    <a:pt x="19630" y="14106"/>
                    <a:pt x="19676" y="14129"/>
                  </a:cubicBezTo>
                  <a:lnTo>
                    <a:pt x="28486" y="20794"/>
                  </a:lnTo>
                  <a:cubicBezTo>
                    <a:pt x="28509" y="20817"/>
                    <a:pt x="28555" y="20817"/>
                    <a:pt x="28601" y="20817"/>
                  </a:cubicBezTo>
                  <a:cubicBezTo>
                    <a:pt x="28601" y="20794"/>
                    <a:pt x="28623" y="20794"/>
                    <a:pt x="28623" y="20771"/>
                  </a:cubicBezTo>
                  <a:cubicBezTo>
                    <a:pt x="28669" y="20726"/>
                    <a:pt x="28669" y="20657"/>
                    <a:pt x="28623" y="20634"/>
                  </a:cubicBezTo>
                  <a:lnTo>
                    <a:pt x="19813" y="13969"/>
                  </a:lnTo>
                  <a:cubicBezTo>
                    <a:pt x="19794" y="13960"/>
                    <a:pt x="19771" y="13954"/>
                    <a:pt x="19748" y="13954"/>
                  </a:cubicBezTo>
                  <a:close/>
                  <a:moveTo>
                    <a:pt x="18843" y="14146"/>
                  </a:moveTo>
                  <a:cubicBezTo>
                    <a:pt x="18793" y="14146"/>
                    <a:pt x="18759" y="14187"/>
                    <a:pt x="18740" y="14243"/>
                  </a:cubicBezTo>
                  <a:cubicBezTo>
                    <a:pt x="18284" y="17119"/>
                    <a:pt x="17553" y="19973"/>
                    <a:pt x="16572" y="22734"/>
                  </a:cubicBezTo>
                  <a:cubicBezTo>
                    <a:pt x="16549" y="22803"/>
                    <a:pt x="16572" y="22848"/>
                    <a:pt x="16640" y="22871"/>
                  </a:cubicBezTo>
                  <a:cubicBezTo>
                    <a:pt x="16648" y="22879"/>
                    <a:pt x="16655" y="22881"/>
                    <a:pt x="16663" y="22881"/>
                  </a:cubicBezTo>
                  <a:cubicBezTo>
                    <a:pt x="16678" y="22881"/>
                    <a:pt x="16693" y="22871"/>
                    <a:pt x="16709" y="22871"/>
                  </a:cubicBezTo>
                  <a:cubicBezTo>
                    <a:pt x="16754" y="22848"/>
                    <a:pt x="16754" y="22826"/>
                    <a:pt x="16777" y="22803"/>
                  </a:cubicBezTo>
                  <a:cubicBezTo>
                    <a:pt x="17759" y="20041"/>
                    <a:pt x="18489" y="17165"/>
                    <a:pt x="18968" y="14266"/>
                  </a:cubicBezTo>
                  <a:cubicBezTo>
                    <a:pt x="18968" y="14198"/>
                    <a:pt x="18923" y="14152"/>
                    <a:pt x="18877" y="14152"/>
                  </a:cubicBezTo>
                  <a:cubicBezTo>
                    <a:pt x="18865" y="14148"/>
                    <a:pt x="18853" y="14146"/>
                    <a:pt x="18843" y="14146"/>
                  </a:cubicBezTo>
                  <a:close/>
                  <a:moveTo>
                    <a:pt x="18321" y="14029"/>
                  </a:moveTo>
                  <a:cubicBezTo>
                    <a:pt x="18308" y="14029"/>
                    <a:pt x="18295" y="14032"/>
                    <a:pt x="18284" y="14038"/>
                  </a:cubicBezTo>
                  <a:cubicBezTo>
                    <a:pt x="14312" y="15887"/>
                    <a:pt x="10546" y="18580"/>
                    <a:pt x="7122" y="22072"/>
                  </a:cubicBezTo>
                  <a:cubicBezTo>
                    <a:pt x="3538" y="25770"/>
                    <a:pt x="1142" y="29559"/>
                    <a:pt x="0" y="33371"/>
                  </a:cubicBezTo>
                  <a:cubicBezTo>
                    <a:pt x="0" y="33439"/>
                    <a:pt x="23" y="33485"/>
                    <a:pt x="92" y="33508"/>
                  </a:cubicBezTo>
                  <a:lnTo>
                    <a:pt x="160" y="33508"/>
                  </a:lnTo>
                  <a:cubicBezTo>
                    <a:pt x="183" y="33485"/>
                    <a:pt x="206" y="33462"/>
                    <a:pt x="206" y="33439"/>
                  </a:cubicBezTo>
                  <a:cubicBezTo>
                    <a:pt x="1324" y="29650"/>
                    <a:pt x="3698" y="25884"/>
                    <a:pt x="7282" y="22232"/>
                  </a:cubicBezTo>
                  <a:cubicBezTo>
                    <a:pt x="10683" y="18740"/>
                    <a:pt x="14403" y="16047"/>
                    <a:pt x="18375" y="14243"/>
                  </a:cubicBezTo>
                  <a:cubicBezTo>
                    <a:pt x="18420" y="14198"/>
                    <a:pt x="18443" y="14152"/>
                    <a:pt x="18420" y="14106"/>
                  </a:cubicBezTo>
                  <a:cubicBezTo>
                    <a:pt x="18403" y="14055"/>
                    <a:pt x="18361" y="14029"/>
                    <a:pt x="18321" y="1402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8"/>
            <p:cNvSpPr/>
            <p:nvPr/>
          </p:nvSpPr>
          <p:spPr>
            <a:xfrm flipH="1">
              <a:off x="5105258" y="2432888"/>
              <a:ext cx="84854" cy="81138"/>
            </a:xfrm>
            <a:custGeom>
              <a:avLst/>
              <a:gdLst/>
              <a:ahLst/>
              <a:cxnLst/>
              <a:rect l="l" t="t" r="r" b="b"/>
              <a:pathLst>
                <a:path w="2900" h="2773" extrusionOk="0">
                  <a:moveTo>
                    <a:pt x="1398" y="1"/>
                  </a:moveTo>
                  <a:cubicBezTo>
                    <a:pt x="1242" y="1"/>
                    <a:pt x="1085" y="28"/>
                    <a:pt x="936" y="85"/>
                  </a:cubicBezTo>
                  <a:cubicBezTo>
                    <a:pt x="366" y="336"/>
                    <a:pt x="0" y="998"/>
                    <a:pt x="92" y="1637"/>
                  </a:cubicBezTo>
                  <a:cubicBezTo>
                    <a:pt x="183" y="2139"/>
                    <a:pt x="548" y="2596"/>
                    <a:pt x="1050" y="2733"/>
                  </a:cubicBezTo>
                  <a:cubicBezTo>
                    <a:pt x="1148" y="2759"/>
                    <a:pt x="1248" y="2772"/>
                    <a:pt x="1348" y="2772"/>
                  </a:cubicBezTo>
                  <a:cubicBezTo>
                    <a:pt x="1763" y="2772"/>
                    <a:pt x="2172" y="2553"/>
                    <a:pt x="2374" y="2185"/>
                  </a:cubicBezTo>
                  <a:cubicBezTo>
                    <a:pt x="2694" y="1979"/>
                    <a:pt x="2899" y="1203"/>
                    <a:pt x="2580" y="656"/>
                  </a:cubicBezTo>
                  <a:cubicBezTo>
                    <a:pt x="2340" y="245"/>
                    <a:pt x="1869" y="1"/>
                    <a:pt x="13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8"/>
            <p:cNvSpPr/>
            <p:nvPr/>
          </p:nvSpPr>
          <p:spPr>
            <a:xfrm flipH="1">
              <a:off x="6642645" y="3400399"/>
              <a:ext cx="211082" cy="354660"/>
            </a:xfrm>
            <a:custGeom>
              <a:avLst/>
              <a:gdLst/>
              <a:ahLst/>
              <a:cxnLst/>
              <a:rect l="l" t="t" r="r" b="b"/>
              <a:pathLst>
                <a:path w="7214" h="12121" extrusionOk="0">
                  <a:moveTo>
                    <a:pt x="7213" y="1"/>
                  </a:moveTo>
                  <a:lnTo>
                    <a:pt x="7213" y="1"/>
                  </a:lnTo>
                  <a:cubicBezTo>
                    <a:pt x="6392" y="137"/>
                    <a:pt x="5570" y="274"/>
                    <a:pt x="4748" y="434"/>
                  </a:cubicBezTo>
                  <a:cubicBezTo>
                    <a:pt x="3584" y="640"/>
                    <a:pt x="2420" y="868"/>
                    <a:pt x="1256" y="1119"/>
                  </a:cubicBezTo>
                  <a:cubicBezTo>
                    <a:pt x="1142" y="1165"/>
                    <a:pt x="1005" y="1187"/>
                    <a:pt x="891" y="1210"/>
                  </a:cubicBezTo>
                  <a:cubicBezTo>
                    <a:pt x="92" y="4246"/>
                    <a:pt x="1" y="7487"/>
                    <a:pt x="594" y="10569"/>
                  </a:cubicBezTo>
                  <a:cubicBezTo>
                    <a:pt x="2306" y="11094"/>
                    <a:pt x="4041" y="11596"/>
                    <a:pt x="5753" y="12121"/>
                  </a:cubicBezTo>
                  <a:cubicBezTo>
                    <a:pt x="5684" y="10683"/>
                    <a:pt x="5844" y="9222"/>
                    <a:pt x="5981" y="7784"/>
                  </a:cubicBezTo>
                  <a:cubicBezTo>
                    <a:pt x="6163" y="6232"/>
                    <a:pt x="6323" y="4657"/>
                    <a:pt x="6483" y="3082"/>
                  </a:cubicBezTo>
                  <a:cubicBezTo>
                    <a:pt x="6597" y="2032"/>
                    <a:pt x="6757" y="914"/>
                    <a:pt x="72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8"/>
            <p:cNvSpPr/>
            <p:nvPr/>
          </p:nvSpPr>
          <p:spPr>
            <a:xfrm flipH="1">
              <a:off x="6216554" y="2647737"/>
              <a:ext cx="874933" cy="765412"/>
            </a:xfrm>
            <a:custGeom>
              <a:avLst/>
              <a:gdLst/>
              <a:ahLst/>
              <a:cxnLst/>
              <a:rect l="l" t="t" r="r" b="b"/>
              <a:pathLst>
                <a:path w="29902" h="26159" extrusionOk="0">
                  <a:moveTo>
                    <a:pt x="22324" y="0"/>
                  </a:moveTo>
                  <a:cubicBezTo>
                    <a:pt x="20749" y="2854"/>
                    <a:pt x="18558" y="5342"/>
                    <a:pt x="15933" y="7282"/>
                  </a:cubicBezTo>
                  <a:cubicBezTo>
                    <a:pt x="15659" y="7487"/>
                    <a:pt x="15362" y="7693"/>
                    <a:pt x="15020" y="7784"/>
                  </a:cubicBezTo>
                  <a:cubicBezTo>
                    <a:pt x="14897" y="7817"/>
                    <a:pt x="14771" y="7829"/>
                    <a:pt x="14643" y="7829"/>
                  </a:cubicBezTo>
                  <a:cubicBezTo>
                    <a:pt x="14415" y="7829"/>
                    <a:pt x="14181" y="7790"/>
                    <a:pt x="13947" y="7761"/>
                  </a:cubicBezTo>
                  <a:cubicBezTo>
                    <a:pt x="10592" y="7259"/>
                    <a:pt x="7282" y="6551"/>
                    <a:pt x="4018" y="5638"/>
                  </a:cubicBezTo>
                  <a:cubicBezTo>
                    <a:pt x="2626" y="5250"/>
                    <a:pt x="1211" y="4794"/>
                    <a:pt x="1" y="4041"/>
                  </a:cubicBezTo>
                  <a:lnTo>
                    <a:pt x="1" y="4041"/>
                  </a:lnTo>
                  <a:cubicBezTo>
                    <a:pt x="320" y="4702"/>
                    <a:pt x="686" y="5342"/>
                    <a:pt x="1028" y="5981"/>
                  </a:cubicBezTo>
                  <a:cubicBezTo>
                    <a:pt x="4794" y="12805"/>
                    <a:pt x="8811" y="19493"/>
                    <a:pt x="12874" y="26158"/>
                  </a:cubicBezTo>
                  <a:cubicBezTo>
                    <a:pt x="13696" y="25998"/>
                    <a:pt x="14518" y="25861"/>
                    <a:pt x="15339" y="25725"/>
                  </a:cubicBezTo>
                  <a:cubicBezTo>
                    <a:pt x="19539" y="25063"/>
                    <a:pt x="23762" y="24606"/>
                    <a:pt x="27962" y="24172"/>
                  </a:cubicBezTo>
                  <a:cubicBezTo>
                    <a:pt x="28624" y="24127"/>
                    <a:pt x="29263" y="24058"/>
                    <a:pt x="29902" y="23990"/>
                  </a:cubicBezTo>
                  <a:cubicBezTo>
                    <a:pt x="29582" y="15499"/>
                    <a:pt x="26912" y="7122"/>
                    <a:pt x="223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8"/>
            <p:cNvSpPr/>
            <p:nvPr/>
          </p:nvSpPr>
          <p:spPr>
            <a:xfrm flipH="1">
              <a:off x="6219205" y="1030468"/>
              <a:ext cx="1263622" cy="974182"/>
            </a:xfrm>
            <a:custGeom>
              <a:avLst/>
              <a:gdLst/>
              <a:ahLst/>
              <a:cxnLst/>
              <a:rect l="l" t="t" r="r" b="b"/>
              <a:pathLst>
                <a:path w="43186" h="33294" extrusionOk="0">
                  <a:moveTo>
                    <a:pt x="25223" y="1"/>
                  </a:moveTo>
                  <a:cubicBezTo>
                    <a:pt x="22476" y="1"/>
                    <a:pt x="19722" y="566"/>
                    <a:pt x="17096" y="1430"/>
                  </a:cubicBezTo>
                  <a:cubicBezTo>
                    <a:pt x="14814" y="2160"/>
                    <a:pt x="12554" y="3119"/>
                    <a:pt x="10637" y="4580"/>
                  </a:cubicBezTo>
                  <a:cubicBezTo>
                    <a:pt x="8719" y="6040"/>
                    <a:pt x="7144" y="8003"/>
                    <a:pt x="6460" y="10331"/>
                  </a:cubicBezTo>
                  <a:cubicBezTo>
                    <a:pt x="6346" y="10697"/>
                    <a:pt x="6254" y="11085"/>
                    <a:pt x="6003" y="11404"/>
                  </a:cubicBezTo>
                  <a:cubicBezTo>
                    <a:pt x="5775" y="11678"/>
                    <a:pt x="5433" y="11861"/>
                    <a:pt x="5113" y="12043"/>
                  </a:cubicBezTo>
                  <a:cubicBezTo>
                    <a:pt x="1552" y="14075"/>
                    <a:pt x="0" y="18640"/>
                    <a:pt x="616" y="22703"/>
                  </a:cubicBezTo>
                  <a:cubicBezTo>
                    <a:pt x="1233" y="26743"/>
                    <a:pt x="3652" y="30304"/>
                    <a:pt x="6460" y="33294"/>
                  </a:cubicBezTo>
                  <a:lnTo>
                    <a:pt x="6505" y="33271"/>
                  </a:lnTo>
                  <a:cubicBezTo>
                    <a:pt x="6483" y="33202"/>
                    <a:pt x="6460" y="33157"/>
                    <a:pt x="6437" y="33088"/>
                  </a:cubicBezTo>
                  <a:cubicBezTo>
                    <a:pt x="6186" y="32084"/>
                    <a:pt x="6437" y="31034"/>
                    <a:pt x="6985" y="30167"/>
                  </a:cubicBezTo>
                  <a:cubicBezTo>
                    <a:pt x="7861" y="28692"/>
                    <a:pt x="9539" y="27757"/>
                    <a:pt x="11248" y="27757"/>
                  </a:cubicBezTo>
                  <a:cubicBezTo>
                    <a:pt x="11364" y="27757"/>
                    <a:pt x="11480" y="27761"/>
                    <a:pt x="11595" y="27770"/>
                  </a:cubicBezTo>
                  <a:cubicBezTo>
                    <a:pt x="12645" y="27838"/>
                    <a:pt x="13650" y="28272"/>
                    <a:pt x="14449" y="28957"/>
                  </a:cubicBezTo>
                  <a:cubicBezTo>
                    <a:pt x="16069" y="26172"/>
                    <a:pt x="16640" y="22794"/>
                    <a:pt x="16024" y="19621"/>
                  </a:cubicBezTo>
                  <a:cubicBezTo>
                    <a:pt x="23396" y="19393"/>
                    <a:pt x="30700" y="17430"/>
                    <a:pt x="37183" y="13938"/>
                  </a:cubicBezTo>
                  <a:cubicBezTo>
                    <a:pt x="37799" y="17088"/>
                    <a:pt x="38986" y="20306"/>
                    <a:pt x="39990" y="23570"/>
                  </a:cubicBezTo>
                  <a:cubicBezTo>
                    <a:pt x="40013" y="23639"/>
                    <a:pt x="40013" y="23707"/>
                    <a:pt x="40036" y="23776"/>
                  </a:cubicBezTo>
                  <a:cubicBezTo>
                    <a:pt x="42387" y="21698"/>
                    <a:pt x="43072" y="18183"/>
                    <a:pt x="43117" y="14988"/>
                  </a:cubicBezTo>
                  <a:cubicBezTo>
                    <a:pt x="43186" y="10309"/>
                    <a:pt x="42067" y="5241"/>
                    <a:pt x="38529" y="2183"/>
                  </a:cubicBezTo>
                  <a:cubicBezTo>
                    <a:pt x="37662" y="1430"/>
                    <a:pt x="36658" y="813"/>
                    <a:pt x="35539" y="654"/>
                  </a:cubicBezTo>
                  <a:cubicBezTo>
                    <a:pt x="35266" y="610"/>
                    <a:pt x="34993" y="594"/>
                    <a:pt x="34720" y="594"/>
                  </a:cubicBezTo>
                  <a:cubicBezTo>
                    <a:pt x="33989" y="594"/>
                    <a:pt x="33257" y="712"/>
                    <a:pt x="32526" y="745"/>
                  </a:cubicBezTo>
                  <a:cubicBezTo>
                    <a:pt x="32446" y="747"/>
                    <a:pt x="32365" y="748"/>
                    <a:pt x="32285" y="748"/>
                  </a:cubicBezTo>
                  <a:cubicBezTo>
                    <a:pt x="30657" y="748"/>
                    <a:pt x="29067" y="324"/>
                    <a:pt x="27436" y="129"/>
                  </a:cubicBezTo>
                  <a:cubicBezTo>
                    <a:pt x="26701" y="42"/>
                    <a:pt x="25962" y="1"/>
                    <a:pt x="252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8"/>
            <p:cNvSpPr/>
            <p:nvPr/>
          </p:nvSpPr>
          <p:spPr>
            <a:xfrm flipH="1">
              <a:off x="5271491" y="2578276"/>
              <a:ext cx="2610051" cy="1665801"/>
            </a:xfrm>
            <a:custGeom>
              <a:avLst/>
              <a:gdLst/>
              <a:ahLst/>
              <a:cxnLst/>
              <a:rect l="l" t="t" r="r" b="b"/>
              <a:pathLst>
                <a:path w="89202" h="56931" extrusionOk="0">
                  <a:moveTo>
                    <a:pt x="47683" y="1"/>
                  </a:moveTo>
                  <a:cubicBezTo>
                    <a:pt x="48253" y="777"/>
                    <a:pt x="48801" y="1553"/>
                    <a:pt x="49326" y="2374"/>
                  </a:cubicBezTo>
                  <a:cubicBezTo>
                    <a:pt x="53914" y="9496"/>
                    <a:pt x="56584" y="17873"/>
                    <a:pt x="56904" y="26364"/>
                  </a:cubicBezTo>
                  <a:cubicBezTo>
                    <a:pt x="56265" y="26432"/>
                    <a:pt x="55626" y="26501"/>
                    <a:pt x="54964" y="26546"/>
                  </a:cubicBezTo>
                  <a:cubicBezTo>
                    <a:pt x="50764" y="26980"/>
                    <a:pt x="46541" y="27437"/>
                    <a:pt x="42341" y="28099"/>
                  </a:cubicBezTo>
                  <a:cubicBezTo>
                    <a:pt x="41885" y="29012"/>
                    <a:pt x="41725" y="30130"/>
                    <a:pt x="41611" y="31180"/>
                  </a:cubicBezTo>
                  <a:cubicBezTo>
                    <a:pt x="41451" y="32755"/>
                    <a:pt x="41291" y="34330"/>
                    <a:pt x="41109" y="35882"/>
                  </a:cubicBezTo>
                  <a:cubicBezTo>
                    <a:pt x="40972" y="37320"/>
                    <a:pt x="40812" y="38781"/>
                    <a:pt x="40881" y="40219"/>
                  </a:cubicBezTo>
                  <a:cubicBezTo>
                    <a:pt x="39169" y="39694"/>
                    <a:pt x="37434" y="39192"/>
                    <a:pt x="35722" y="38667"/>
                  </a:cubicBezTo>
                  <a:cubicBezTo>
                    <a:pt x="34330" y="38256"/>
                    <a:pt x="32915" y="37822"/>
                    <a:pt x="31499" y="37388"/>
                  </a:cubicBezTo>
                  <a:cubicBezTo>
                    <a:pt x="30404" y="35197"/>
                    <a:pt x="29308" y="32960"/>
                    <a:pt x="28121" y="30792"/>
                  </a:cubicBezTo>
                  <a:cubicBezTo>
                    <a:pt x="30723" y="30061"/>
                    <a:pt x="33371" y="29559"/>
                    <a:pt x="36042" y="29263"/>
                  </a:cubicBezTo>
                  <a:cubicBezTo>
                    <a:pt x="36156" y="29263"/>
                    <a:pt x="36270" y="29240"/>
                    <a:pt x="36384" y="29217"/>
                  </a:cubicBezTo>
                  <a:cubicBezTo>
                    <a:pt x="37548" y="28966"/>
                    <a:pt x="38712" y="28738"/>
                    <a:pt x="39876" y="28532"/>
                  </a:cubicBezTo>
                  <a:cubicBezTo>
                    <a:pt x="35813" y="21867"/>
                    <a:pt x="31796" y="15179"/>
                    <a:pt x="28030" y="8355"/>
                  </a:cubicBezTo>
                  <a:cubicBezTo>
                    <a:pt x="27688" y="7716"/>
                    <a:pt x="27322" y="7076"/>
                    <a:pt x="27003" y="6415"/>
                  </a:cubicBezTo>
                  <a:cubicBezTo>
                    <a:pt x="26295" y="5068"/>
                    <a:pt x="25679" y="3698"/>
                    <a:pt x="25200" y="2260"/>
                  </a:cubicBezTo>
                  <a:cubicBezTo>
                    <a:pt x="18557" y="5707"/>
                    <a:pt x="10089" y="6072"/>
                    <a:pt x="4817" y="11413"/>
                  </a:cubicBezTo>
                  <a:cubicBezTo>
                    <a:pt x="1461" y="14814"/>
                    <a:pt x="0" y="19790"/>
                    <a:pt x="160" y="24561"/>
                  </a:cubicBezTo>
                  <a:cubicBezTo>
                    <a:pt x="297" y="29331"/>
                    <a:pt x="1918" y="33942"/>
                    <a:pt x="3995" y="38256"/>
                  </a:cubicBezTo>
                  <a:cubicBezTo>
                    <a:pt x="5844" y="42045"/>
                    <a:pt x="8058" y="45674"/>
                    <a:pt x="10614" y="49029"/>
                  </a:cubicBezTo>
                  <a:cubicBezTo>
                    <a:pt x="13216" y="52453"/>
                    <a:pt x="16435" y="55763"/>
                    <a:pt x="20635" y="56676"/>
                  </a:cubicBezTo>
                  <a:cubicBezTo>
                    <a:pt x="21492" y="56856"/>
                    <a:pt x="22362" y="56930"/>
                    <a:pt x="23237" y="56930"/>
                  </a:cubicBezTo>
                  <a:cubicBezTo>
                    <a:pt x="25017" y="56930"/>
                    <a:pt x="26818" y="56624"/>
                    <a:pt x="28578" y="56288"/>
                  </a:cubicBezTo>
                  <a:cubicBezTo>
                    <a:pt x="39831" y="54119"/>
                    <a:pt x="50878" y="50810"/>
                    <a:pt x="61469" y="46404"/>
                  </a:cubicBezTo>
                  <a:cubicBezTo>
                    <a:pt x="62610" y="46747"/>
                    <a:pt x="63729" y="47089"/>
                    <a:pt x="64870" y="47432"/>
                  </a:cubicBezTo>
                  <a:cubicBezTo>
                    <a:pt x="68484" y="48518"/>
                    <a:pt x="72183" y="49626"/>
                    <a:pt x="75948" y="49626"/>
                  </a:cubicBezTo>
                  <a:cubicBezTo>
                    <a:pt x="76060" y="49626"/>
                    <a:pt x="76171" y="49625"/>
                    <a:pt x="76283" y="49623"/>
                  </a:cubicBezTo>
                  <a:cubicBezTo>
                    <a:pt x="80186" y="49554"/>
                    <a:pt x="84249" y="48071"/>
                    <a:pt x="86508" y="44898"/>
                  </a:cubicBezTo>
                  <a:cubicBezTo>
                    <a:pt x="87855" y="43026"/>
                    <a:pt x="88449" y="40721"/>
                    <a:pt x="88654" y="38416"/>
                  </a:cubicBezTo>
                  <a:cubicBezTo>
                    <a:pt x="89202" y="32253"/>
                    <a:pt x="87056" y="26136"/>
                    <a:pt x="84180" y="20657"/>
                  </a:cubicBezTo>
                  <a:cubicBezTo>
                    <a:pt x="81350" y="15248"/>
                    <a:pt x="77766" y="10181"/>
                    <a:pt x="73293" y="6026"/>
                  </a:cubicBezTo>
                  <a:cubicBezTo>
                    <a:pt x="71398" y="4269"/>
                    <a:pt x="69275" y="2648"/>
                    <a:pt x="66764" y="1986"/>
                  </a:cubicBezTo>
                  <a:cubicBezTo>
                    <a:pt x="65637" y="1696"/>
                    <a:pt x="64479" y="1618"/>
                    <a:pt x="63310" y="1618"/>
                  </a:cubicBezTo>
                  <a:cubicBezTo>
                    <a:pt x="62184" y="1618"/>
                    <a:pt x="61048" y="1690"/>
                    <a:pt x="59917" y="1713"/>
                  </a:cubicBezTo>
                  <a:cubicBezTo>
                    <a:pt x="59590" y="1721"/>
                    <a:pt x="59264" y="1725"/>
                    <a:pt x="58937" y="1725"/>
                  </a:cubicBezTo>
                  <a:cubicBezTo>
                    <a:pt x="55677" y="1725"/>
                    <a:pt x="52411" y="1312"/>
                    <a:pt x="49257" y="503"/>
                  </a:cubicBezTo>
                  <a:cubicBezTo>
                    <a:pt x="48732" y="366"/>
                    <a:pt x="48185" y="206"/>
                    <a:pt x="476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8"/>
            <p:cNvSpPr/>
            <p:nvPr/>
          </p:nvSpPr>
          <p:spPr>
            <a:xfrm flipH="1">
              <a:off x="6258624" y="1438253"/>
              <a:ext cx="1043236" cy="2271454"/>
            </a:xfrm>
            <a:custGeom>
              <a:avLst/>
              <a:gdLst/>
              <a:ahLst/>
              <a:cxnLst/>
              <a:rect l="l" t="t" r="r" b="b"/>
              <a:pathLst>
                <a:path w="35654" h="77630" extrusionOk="0">
                  <a:moveTo>
                    <a:pt x="30998" y="1"/>
                  </a:moveTo>
                  <a:cubicBezTo>
                    <a:pt x="24515" y="3493"/>
                    <a:pt x="17211" y="5456"/>
                    <a:pt x="9839" y="5684"/>
                  </a:cubicBezTo>
                  <a:cubicBezTo>
                    <a:pt x="10455" y="8857"/>
                    <a:pt x="9884" y="12235"/>
                    <a:pt x="8264" y="15020"/>
                  </a:cubicBezTo>
                  <a:cubicBezTo>
                    <a:pt x="7465" y="14335"/>
                    <a:pt x="6460" y="13901"/>
                    <a:pt x="5410" y="13833"/>
                  </a:cubicBezTo>
                  <a:cubicBezTo>
                    <a:pt x="5295" y="13824"/>
                    <a:pt x="5179" y="13820"/>
                    <a:pt x="5063" y="13820"/>
                  </a:cubicBezTo>
                  <a:cubicBezTo>
                    <a:pt x="3354" y="13820"/>
                    <a:pt x="1676" y="14755"/>
                    <a:pt x="800" y="16230"/>
                  </a:cubicBezTo>
                  <a:cubicBezTo>
                    <a:pt x="252" y="17097"/>
                    <a:pt x="1" y="18147"/>
                    <a:pt x="252" y="19151"/>
                  </a:cubicBezTo>
                  <a:cubicBezTo>
                    <a:pt x="275" y="19220"/>
                    <a:pt x="298" y="19265"/>
                    <a:pt x="320" y="19334"/>
                  </a:cubicBezTo>
                  <a:cubicBezTo>
                    <a:pt x="594" y="20224"/>
                    <a:pt x="1233" y="20977"/>
                    <a:pt x="1964" y="21571"/>
                  </a:cubicBezTo>
                  <a:cubicBezTo>
                    <a:pt x="3082" y="22552"/>
                    <a:pt x="4429" y="23260"/>
                    <a:pt x="5844" y="23694"/>
                  </a:cubicBezTo>
                  <a:cubicBezTo>
                    <a:pt x="6164" y="23785"/>
                    <a:pt x="6460" y="23853"/>
                    <a:pt x="6711" y="24059"/>
                  </a:cubicBezTo>
                  <a:cubicBezTo>
                    <a:pt x="6963" y="24264"/>
                    <a:pt x="7099" y="24584"/>
                    <a:pt x="7214" y="24903"/>
                  </a:cubicBezTo>
                  <a:cubicBezTo>
                    <a:pt x="7853" y="26569"/>
                    <a:pt x="8172" y="28350"/>
                    <a:pt x="8423" y="30130"/>
                  </a:cubicBezTo>
                  <a:cubicBezTo>
                    <a:pt x="8903" y="33326"/>
                    <a:pt x="9199" y="36727"/>
                    <a:pt x="7944" y="39694"/>
                  </a:cubicBezTo>
                  <a:cubicBezTo>
                    <a:pt x="7122" y="40265"/>
                    <a:pt x="6278" y="40767"/>
                    <a:pt x="5388" y="41223"/>
                  </a:cubicBezTo>
                  <a:cubicBezTo>
                    <a:pt x="5867" y="42661"/>
                    <a:pt x="6483" y="44031"/>
                    <a:pt x="7191" y="45378"/>
                  </a:cubicBezTo>
                  <a:cubicBezTo>
                    <a:pt x="8401" y="46131"/>
                    <a:pt x="9816" y="46587"/>
                    <a:pt x="11208" y="46975"/>
                  </a:cubicBezTo>
                  <a:cubicBezTo>
                    <a:pt x="14472" y="47888"/>
                    <a:pt x="17782" y="48596"/>
                    <a:pt x="21137" y="49098"/>
                  </a:cubicBezTo>
                  <a:cubicBezTo>
                    <a:pt x="21371" y="49127"/>
                    <a:pt x="21605" y="49166"/>
                    <a:pt x="21833" y="49166"/>
                  </a:cubicBezTo>
                  <a:cubicBezTo>
                    <a:pt x="21961" y="49166"/>
                    <a:pt x="22087" y="49154"/>
                    <a:pt x="22210" y="49121"/>
                  </a:cubicBezTo>
                  <a:cubicBezTo>
                    <a:pt x="22552" y="49030"/>
                    <a:pt x="22849" y="48824"/>
                    <a:pt x="23123" y="48619"/>
                  </a:cubicBezTo>
                  <a:cubicBezTo>
                    <a:pt x="25748" y="46679"/>
                    <a:pt x="27939" y="44191"/>
                    <a:pt x="29514" y="41337"/>
                  </a:cubicBezTo>
                  <a:cubicBezTo>
                    <a:pt x="28989" y="40516"/>
                    <a:pt x="28441" y="39740"/>
                    <a:pt x="27871" y="38964"/>
                  </a:cubicBezTo>
                  <a:cubicBezTo>
                    <a:pt x="27368" y="38758"/>
                    <a:pt x="26866" y="38484"/>
                    <a:pt x="26478" y="38096"/>
                  </a:cubicBezTo>
                  <a:cubicBezTo>
                    <a:pt x="24858" y="36635"/>
                    <a:pt x="24903" y="34193"/>
                    <a:pt x="24287" y="32070"/>
                  </a:cubicBezTo>
                  <a:cubicBezTo>
                    <a:pt x="25656" y="31842"/>
                    <a:pt x="27026" y="31431"/>
                    <a:pt x="28281" y="30883"/>
                  </a:cubicBezTo>
                  <a:cubicBezTo>
                    <a:pt x="29491" y="30358"/>
                    <a:pt x="30632" y="29697"/>
                    <a:pt x="31637" y="28829"/>
                  </a:cubicBezTo>
                  <a:cubicBezTo>
                    <a:pt x="34170" y="26569"/>
                    <a:pt x="35403" y="23077"/>
                    <a:pt x="35517" y="19653"/>
                  </a:cubicBezTo>
                  <a:cubicBezTo>
                    <a:pt x="35654" y="16321"/>
                    <a:pt x="34832" y="13034"/>
                    <a:pt x="33851" y="9839"/>
                  </a:cubicBezTo>
                  <a:cubicBezTo>
                    <a:pt x="33828" y="9770"/>
                    <a:pt x="33828" y="9702"/>
                    <a:pt x="33805" y="9633"/>
                  </a:cubicBezTo>
                  <a:cubicBezTo>
                    <a:pt x="32801" y="6369"/>
                    <a:pt x="31614" y="3151"/>
                    <a:pt x="30998" y="1"/>
                  </a:cubicBezTo>
                  <a:close/>
                  <a:moveTo>
                    <a:pt x="16230" y="68226"/>
                  </a:moveTo>
                  <a:cubicBezTo>
                    <a:pt x="13559" y="68522"/>
                    <a:pt x="10911" y="69024"/>
                    <a:pt x="8309" y="69755"/>
                  </a:cubicBezTo>
                  <a:cubicBezTo>
                    <a:pt x="9496" y="71923"/>
                    <a:pt x="10592" y="74160"/>
                    <a:pt x="11687" y="76351"/>
                  </a:cubicBezTo>
                  <a:cubicBezTo>
                    <a:pt x="13103" y="76785"/>
                    <a:pt x="14518" y="77219"/>
                    <a:pt x="15910" y="77630"/>
                  </a:cubicBezTo>
                  <a:cubicBezTo>
                    <a:pt x="15317" y="74548"/>
                    <a:pt x="15408" y="71307"/>
                    <a:pt x="16207" y="68271"/>
                  </a:cubicBezTo>
                  <a:cubicBezTo>
                    <a:pt x="16207" y="68248"/>
                    <a:pt x="16207" y="68248"/>
                    <a:pt x="16230" y="68226"/>
                  </a:cubicBezTo>
                  <a:close/>
                </a:path>
              </a:pathLst>
            </a:custGeom>
            <a:solidFill>
              <a:srgbClr val="ED6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8"/>
            <p:cNvSpPr/>
            <p:nvPr/>
          </p:nvSpPr>
          <p:spPr>
            <a:xfrm flipH="1">
              <a:off x="5304220" y="2689139"/>
              <a:ext cx="2047732" cy="1341191"/>
            </a:xfrm>
            <a:custGeom>
              <a:avLst/>
              <a:gdLst/>
              <a:ahLst/>
              <a:cxnLst/>
              <a:rect l="l" t="t" r="r" b="b"/>
              <a:pathLst>
                <a:path w="69984" h="45837" extrusionOk="0">
                  <a:moveTo>
                    <a:pt x="36818" y="1"/>
                  </a:moveTo>
                  <a:cubicBezTo>
                    <a:pt x="39078" y="2283"/>
                    <a:pt x="41429" y="4497"/>
                    <a:pt x="43825" y="6666"/>
                  </a:cubicBezTo>
                  <a:cubicBezTo>
                    <a:pt x="42479" y="8126"/>
                    <a:pt x="41269" y="9679"/>
                    <a:pt x="40151" y="11322"/>
                  </a:cubicBezTo>
                  <a:cubicBezTo>
                    <a:pt x="42045" y="12418"/>
                    <a:pt x="43985" y="13445"/>
                    <a:pt x="45971" y="14358"/>
                  </a:cubicBezTo>
                  <a:cubicBezTo>
                    <a:pt x="45035" y="16868"/>
                    <a:pt x="44077" y="19402"/>
                    <a:pt x="43620" y="22050"/>
                  </a:cubicBezTo>
                  <a:lnTo>
                    <a:pt x="43848" y="22027"/>
                  </a:lnTo>
                  <a:cubicBezTo>
                    <a:pt x="44761" y="19311"/>
                    <a:pt x="45743" y="16595"/>
                    <a:pt x="46838" y="13947"/>
                  </a:cubicBezTo>
                  <a:cubicBezTo>
                    <a:pt x="45058" y="12920"/>
                    <a:pt x="43232" y="12052"/>
                    <a:pt x="41360" y="11299"/>
                  </a:cubicBezTo>
                  <a:cubicBezTo>
                    <a:pt x="42524" y="9701"/>
                    <a:pt x="43757" y="8149"/>
                    <a:pt x="45012" y="6620"/>
                  </a:cubicBezTo>
                  <a:cubicBezTo>
                    <a:pt x="42296" y="4383"/>
                    <a:pt x="39603" y="2123"/>
                    <a:pt x="36818" y="1"/>
                  </a:cubicBezTo>
                  <a:close/>
                  <a:moveTo>
                    <a:pt x="46724" y="10112"/>
                  </a:moveTo>
                  <a:lnTo>
                    <a:pt x="46724" y="10112"/>
                  </a:lnTo>
                  <a:cubicBezTo>
                    <a:pt x="46998" y="12440"/>
                    <a:pt x="47751" y="14677"/>
                    <a:pt x="48094" y="17005"/>
                  </a:cubicBezTo>
                  <a:cubicBezTo>
                    <a:pt x="48322" y="18649"/>
                    <a:pt x="48368" y="20315"/>
                    <a:pt x="48505" y="21981"/>
                  </a:cubicBezTo>
                  <a:cubicBezTo>
                    <a:pt x="48715" y="21977"/>
                    <a:pt x="48924" y="21975"/>
                    <a:pt x="49133" y="21975"/>
                  </a:cubicBezTo>
                  <a:cubicBezTo>
                    <a:pt x="50105" y="21975"/>
                    <a:pt x="51066" y="22016"/>
                    <a:pt x="52043" y="22073"/>
                  </a:cubicBezTo>
                  <a:cubicBezTo>
                    <a:pt x="55238" y="22255"/>
                    <a:pt x="58457" y="22780"/>
                    <a:pt x="61492" y="23762"/>
                  </a:cubicBezTo>
                  <a:cubicBezTo>
                    <a:pt x="59735" y="21936"/>
                    <a:pt x="57155" y="20954"/>
                    <a:pt x="54622" y="20521"/>
                  </a:cubicBezTo>
                  <a:cubicBezTo>
                    <a:pt x="53983" y="20429"/>
                    <a:pt x="53344" y="20338"/>
                    <a:pt x="52773" y="20064"/>
                  </a:cubicBezTo>
                  <a:cubicBezTo>
                    <a:pt x="53093" y="18946"/>
                    <a:pt x="54553" y="18398"/>
                    <a:pt x="54759" y="17257"/>
                  </a:cubicBezTo>
                  <a:lnTo>
                    <a:pt x="54759" y="17257"/>
                  </a:lnTo>
                  <a:cubicBezTo>
                    <a:pt x="53526" y="17645"/>
                    <a:pt x="52431" y="18489"/>
                    <a:pt x="51769" y="19608"/>
                  </a:cubicBezTo>
                  <a:cubicBezTo>
                    <a:pt x="51244" y="19105"/>
                    <a:pt x="51107" y="18329"/>
                    <a:pt x="50924" y="17622"/>
                  </a:cubicBezTo>
                  <a:cubicBezTo>
                    <a:pt x="50354" y="15385"/>
                    <a:pt x="49144" y="13376"/>
                    <a:pt x="47957" y="11390"/>
                  </a:cubicBezTo>
                  <a:cubicBezTo>
                    <a:pt x="47637" y="10865"/>
                    <a:pt x="47295" y="10340"/>
                    <a:pt x="46724" y="10112"/>
                  </a:cubicBezTo>
                  <a:close/>
                  <a:moveTo>
                    <a:pt x="3516" y="3470"/>
                  </a:moveTo>
                  <a:lnTo>
                    <a:pt x="3516" y="3470"/>
                  </a:lnTo>
                  <a:cubicBezTo>
                    <a:pt x="3265" y="6780"/>
                    <a:pt x="3037" y="10044"/>
                    <a:pt x="2854" y="13331"/>
                  </a:cubicBezTo>
                  <a:cubicBezTo>
                    <a:pt x="4315" y="13635"/>
                    <a:pt x="5796" y="13787"/>
                    <a:pt x="7277" y="13787"/>
                  </a:cubicBezTo>
                  <a:cubicBezTo>
                    <a:pt x="8018" y="13787"/>
                    <a:pt x="8758" y="13749"/>
                    <a:pt x="9496" y="13673"/>
                  </a:cubicBezTo>
                  <a:lnTo>
                    <a:pt x="9496" y="13673"/>
                  </a:lnTo>
                  <a:cubicBezTo>
                    <a:pt x="8971" y="14837"/>
                    <a:pt x="8446" y="16001"/>
                    <a:pt x="7944" y="17165"/>
                  </a:cubicBezTo>
                  <a:cubicBezTo>
                    <a:pt x="7853" y="17348"/>
                    <a:pt x="7784" y="17530"/>
                    <a:pt x="7807" y="17736"/>
                  </a:cubicBezTo>
                  <a:cubicBezTo>
                    <a:pt x="7853" y="17918"/>
                    <a:pt x="7990" y="18078"/>
                    <a:pt x="8127" y="18215"/>
                  </a:cubicBezTo>
                  <a:cubicBezTo>
                    <a:pt x="9998" y="20201"/>
                    <a:pt x="11893" y="22164"/>
                    <a:pt x="13947" y="23967"/>
                  </a:cubicBezTo>
                  <a:cubicBezTo>
                    <a:pt x="14700" y="24629"/>
                    <a:pt x="15522" y="25291"/>
                    <a:pt x="16458" y="25656"/>
                  </a:cubicBezTo>
                  <a:lnTo>
                    <a:pt x="16755" y="25633"/>
                  </a:lnTo>
                  <a:cubicBezTo>
                    <a:pt x="14267" y="23123"/>
                    <a:pt x="11756" y="20612"/>
                    <a:pt x="9268" y="18101"/>
                  </a:cubicBezTo>
                  <a:cubicBezTo>
                    <a:pt x="9108" y="17941"/>
                    <a:pt x="8926" y="17759"/>
                    <a:pt x="8903" y="17508"/>
                  </a:cubicBezTo>
                  <a:cubicBezTo>
                    <a:pt x="8880" y="17302"/>
                    <a:pt x="8971" y="17120"/>
                    <a:pt x="9063" y="16937"/>
                  </a:cubicBezTo>
                  <a:cubicBezTo>
                    <a:pt x="9747" y="15590"/>
                    <a:pt x="10318" y="14175"/>
                    <a:pt x="10729" y="12714"/>
                  </a:cubicBezTo>
                  <a:lnTo>
                    <a:pt x="10729" y="12714"/>
                  </a:lnTo>
                  <a:cubicBezTo>
                    <a:pt x="9695" y="12814"/>
                    <a:pt x="8657" y="12866"/>
                    <a:pt x="7618" y="12866"/>
                  </a:cubicBezTo>
                  <a:cubicBezTo>
                    <a:pt x="6522" y="12866"/>
                    <a:pt x="5427" y="12809"/>
                    <a:pt x="4338" y="12691"/>
                  </a:cubicBezTo>
                  <a:cubicBezTo>
                    <a:pt x="4155" y="12691"/>
                    <a:pt x="3950" y="12646"/>
                    <a:pt x="3836" y="12532"/>
                  </a:cubicBezTo>
                  <a:cubicBezTo>
                    <a:pt x="3676" y="12395"/>
                    <a:pt x="3653" y="12166"/>
                    <a:pt x="3630" y="11961"/>
                  </a:cubicBezTo>
                  <a:cubicBezTo>
                    <a:pt x="3425" y="9131"/>
                    <a:pt x="3402" y="6300"/>
                    <a:pt x="3516" y="3470"/>
                  </a:cubicBezTo>
                  <a:close/>
                  <a:moveTo>
                    <a:pt x="1" y="13262"/>
                  </a:moveTo>
                  <a:cubicBezTo>
                    <a:pt x="5022" y="18535"/>
                    <a:pt x="7990" y="25588"/>
                    <a:pt x="10774" y="32390"/>
                  </a:cubicBezTo>
                  <a:cubicBezTo>
                    <a:pt x="10866" y="32595"/>
                    <a:pt x="10957" y="32846"/>
                    <a:pt x="10889" y="33074"/>
                  </a:cubicBezTo>
                  <a:cubicBezTo>
                    <a:pt x="10843" y="33280"/>
                    <a:pt x="10683" y="33417"/>
                    <a:pt x="10523" y="33554"/>
                  </a:cubicBezTo>
                  <a:cubicBezTo>
                    <a:pt x="9154" y="34718"/>
                    <a:pt x="7556" y="35562"/>
                    <a:pt x="6095" y="36589"/>
                  </a:cubicBezTo>
                  <a:cubicBezTo>
                    <a:pt x="4612" y="37594"/>
                    <a:pt x="3219" y="38872"/>
                    <a:pt x="2580" y="40538"/>
                  </a:cubicBezTo>
                  <a:cubicBezTo>
                    <a:pt x="2772" y="40593"/>
                    <a:pt x="2964" y="40618"/>
                    <a:pt x="3155" y="40618"/>
                  </a:cubicBezTo>
                  <a:cubicBezTo>
                    <a:pt x="4078" y="40618"/>
                    <a:pt x="4985" y="40044"/>
                    <a:pt x="5799" y="39534"/>
                  </a:cubicBezTo>
                  <a:cubicBezTo>
                    <a:pt x="8081" y="38073"/>
                    <a:pt x="10546" y="36863"/>
                    <a:pt x="13080" y="35905"/>
                  </a:cubicBezTo>
                  <a:lnTo>
                    <a:pt x="13080" y="35905"/>
                  </a:lnTo>
                  <a:cubicBezTo>
                    <a:pt x="11299" y="37913"/>
                    <a:pt x="9953" y="40310"/>
                    <a:pt x="9177" y="42866"/>
                  </a:cubicBezTo>
                  <a:cubicBezTo>
                    <a:pt x="11505" y="42273"/>
                    <a:pt x="12098" y="39100"/>
                    <a:pt x="14153" y="37868"/>
                  </a:cubicBezTo>
                  <a:cubicBezTo>
                    <a:pt x="14843" y="37452"/>
                    <a:pt x="15619" y="37302"/>
                    <a:pt x="16422" y="37302"/>
                  </a:cubicBezTo>
                  <a:cubicBezTo>
                    <a:pt x="17425" y="37302"/>
                    <a:pt x="18472" y="37536"/>
                    <a:pt x="19448" y="37776"/>
                  </a:cubicBezTo>
                  <a:cubicBezTo>
                    <a:pt x="26889" y="39625"/>
                    <a:pt x="34307" y="41451"/>
                    <a:pt x="41726" y="43300"/>
                  </a:cubicBezTo>
                  <a:cubicBezTo>
                    <a:pt x="42273" y="43072"/>
                    <a:pt x="42821" y="42844"/>
                    <a:pt x="43369" y="42615"/>
                  </a:cubicBezTo>
                  <a:cubicBezTo>
                    <a:pt x="44510" y="42958"/>
                    <a:pt x="45629" y="43300"/>
                    <a:pt x="46770" y="43643"/>
                  </a:cubicBezTo>
                  <a:cubicBezTo>
                    <a:pt x="50384" y="44729"/>
                    <a:pt x="54083" y="45837"/>
                    <a:pt x="57848" y="45837"/>
                  </a:cubicBezTo>
                  <a:cubicBezTo>
                    <a:pt x="57960" y="45837"/>
                    <a:pt x="58071" y="45836"/>
                    <a:pt x="58183" y="45834"/>
                  </a:cubicBezTo>
                  <a:cubicBezTo>
                    <a:pt x="62086" y="45765"/>
                    <a:pt x="66149" y="44282"/>
                    <a:pt x="68408" y="41109"/>
                  </a:cubicBezTo>
                  <a:cubicBezTo>
                    <a:pt x="69116" y="40105"/>
                    <a:pt x="69641" y="38986"/>
                    <a:pt x="69983" y="37799"/>
                  </a:cubicBezTo>
                  <a:lnTo>
                    <a:pt x="69983" y="37799"/>
                  </a:lnTo>
                  <a:cubicBezTo>
                    <a:pt x="67604" y="39636"/>
                    <a:pt x="63236" y="40757"/>
                    <a:pt x="57145" y="40757"/>
                  </a:cubicBezTo>
                  <a:cubicBezTo>
                    <a:pt x="54530" y="40757"/>
                    <a:pt x="51597" y="40550"/>
                    <a:pt x="48368" y="40105"/>
                  </a:cubicBezTo>
                  <a:cubicBezTo>
                    <a:pt x="41406" y="39146"/>
                    <a:pt x="30769" y="36658"/>
                    <a:pt x="22781" y="34649"/>
                  </a:cubicBezTo>
                  <a:cubicBezTo>
                    <a:pt x="20795" y="34147"/>
                    <a:pt x="18946" y="33691"/>
                    <a:pt x="17371" y="33280"/>
                  </a:cubicBezTo>
                  <a:lnTo>
                    <a:pt x="17371" y="33280"/>
                  </a:lnTo>
                  <a:cubicBezTo>
                    <a:pt x="17439" y="33805"/>
                    <a:pt x="17531" y="34353"/>
                    <a:pt x="17622" y="34878"/>
                  </a:cubicBezTo>
                  <a:cubicBezTo>
                    <a:pt x="16230" y="34467"/>
                    <a:pt x="14815" y="34033"/>
                    <a:pt x="13399" y="33599"/>
                  </a:cubicBezTo>
                  <a:cubicBezTo>
                    <a:pt x="13148" y="33074"/>
                    <a:pt x="12874" y="32549"/>
                    <a:pt x="12600" y="32002"/>
                  </a:cubicBezTo>
                  <a:cubicBezTo>
                    <a:pt x="11779" y="30335"/>
                    <a:pt x="10911" y="28646"/>
                    <a:pt x="10021" y="27003"/>
                  </a:cubicBezTo>
                  <a:cubicBezTo>
                    <a:pt x="7282" y="21936"/>
                    <a:pt x="4155" y="17120"/>
                    <a:pt x="1" y="132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8"/>
            <p:cNvSpPr/>
            <p:nvPr/>
          </p:nvSpPr>
          <p:spPr>
            <a:xfrm flipH="1">
              <a:off x="5400396" y="1808644"/>
              <a:ext cx="2003637" cy="2130801"/>
            </a:xfrm>
            <a:custGeom>
              <a:avLst/>
              <a:gdLst/>
              <a:ahLst/>
              <a:cxnLst/>
              <a:rect l="l" t="t" r="r" b="b"/>
              <a:pathLst>
                <a:path w="68477" h="72823" extrusionOk="0">
                  <a:moveTo>
                    <a:pt x="30398" y="1"/>
                  </a:moveTo>
                  <a:cubicBezTo>
                    <a:pt x="30384" y="1"/>
                    <a:pt x="30370" y="4"/>
                    <a:pt x="30358" y="10"/>
                  </a:cubicBezTo>
                  <a:cubicBezTo>
                    <a:pt x="30313" y="56"/>
                    <a:pt x="30290" y="124"/>
                    <a:pt x="30313" y="170"/>
                  </a:cubicBezTo>
                  <a:cubicBezTo>
                    <a:pt x="31157" y="1448"/>
                    <a:pt x="32116" y="2635"/>
                    <a:pt x="33189" y="3708"/>
                  </a:cubicBezTo>
                  <a:cubicBezTo>
                    <a:pt x="33257" y="3776"/>
                    <a:pt x="33303" y="3822"/>
                    <a:pt x="33303" y="3867"/>
                  </a:cubicBezTo>
                  <a:cubicBezTo>
                    <a:pt x="33303" y="3890"/>
                    <a:pt x="33280" y="3936"/>
                    <a:pt x="33257" y="3982"/>
                  </a:cubicBezTo>
                  <a:cubicBezTo>
                    <a:pt x="33029" y="4461"/>
                    <a:pt x="32732" y="4917"/>
                    <a:pt x="32412" y="5351"/>
                  </a:cubicBezTo>
                  <a:cubicBezTo>
                    <a:pt x="32367" y="5397"/>
                    <a:pt x="32390" y="5465"/>
                    <a:pt x="32435" y="5488"/>
                  </a:cubicBezTo>
                  <a:cubicBezTo>
                    <a:pt x="32458" y="5511"/>
                    <a:pt x="32481" y="5511"/>
                    <a:pt x="32504" y="5511"/>
                  </a:cubicBezTo>
                  <a:cubicBezTo>
                    <a:pt x="32527" y="5511"/>
                    <a:pt x="32549" y="5511"/>
                    <a:pt x="32572" y="5488"/>
                  </a:cubicBezTo>
                  <a:cubicBezTo>
                    <a:pt x="32915" y="5054"/>
                    <a:pt x="33211" y="4575"/>
                    <a:pt x="33440" y="4073"/>
                  </a:cubicBezTo>
                  <a:cubicBezTo>
                    <a:pt x="33485" y="4027"/>
                    <a:pt x="33508" y="3959"/>
                    <a:pt x="33508" y="3867"/>
                  </a:cubicBezTo>
                  <a:cubicBezTo>
                    <a:pt x="33508" y="3730"/>
                    <a:pt x="33417" y="3616"/>
                    <a:pt x="33348" y="3571"/>
                  </a:cubicBezTo>
                  <a:cubicBezTo>
                    <a:pt x="32276" y="2498"/>
                    <a:pt x="31317" y="1311"/>
                    <a:pt x="30495" y="56"/>
                  </a:cubicBezTo>
                  <a:cubicBezTo>
                    <a:pt x="30478" y="22"/>
                    <a:pt x="30437" y="1"/>
                    <a:pt x="30398" y="1"/>
                  </a:cubicBezTo>
                  <a:close/>
                  <a:moveTo>
                    <a:pt x="25210" y="7426"/>
                  </a:moveTo>
                  <a:cubicBezTo>
                    <a:pt x="25177" y="7426"/>
                    <a:pt x="25145" y="7446"/>
                    <a:pt x="25131" y="7474"/>
                  </a:cubicBezTo>
                  <a:cubicBezTo>
                    <a:pt x="25086" y="7519"/>
                    <a:pt x="25108" y="7588"/>
                    <a:pt x="25154" y="7611"/>
                  </a:cubicBezTo>
                  <a:cubicBezTo>
                    <a:pt x="26432" y="8569"/>
                    <a:pt x="28053" y="9072"/>
                    <a:pt x="29651" y="9072"/>
                  </a:cubicBezTo>
                  <a:cubicBezTo>
                    <a:pt x="29902" y="9072"/>
                    <a:pt x="30130" y="9072"/>
                    <a:pt x="30358" y="9049"/>
                  </a:cubicBezTo>
                  <a:cubicBezTo>
                    <a:pt x="30427" y="9049"/>
                    <a:pt x="30449" y="8980"/>
                    <a:pt x="30449" y="8935"/>
                  </a:cubicBezTo>
                  <a:cubicBezTo>
                    <a:pt x="30449" y="8878"/>
                    <a:pt x="30419" y="8837"/>
                    <a:pt x="30369" y="8837"/>
                  </a:cubicBezTo>
                  <a:cubicBezTo>
                    <a:pt x="30359" y="8837"/>
                    <a:pt x="30347" y="8839"/>
                    <a:pt x="30335" y="8843"/>
                  </a:cubicBezTo>
                  <a:cubicBezTo>
                    <a:pt x="30118" y="8863"/>
                    <a:pt x="29900" y="8872"/>
                    <a:pt x="29682" y="8872"/>
                  </a:cubicBezTo>
                  <a:cubicBezTo>
                    <a:pt x="28110" y="8872"/>
                    <a:pt x="26531" y="8373"/>
                    <a:pt x="25268" y="7451"/>
                  </a:cubicBezTo>
                  <a:cubicBezTo>
                    <a:pt x="25251" y="7434"/>
                    <a:pt x="25230" y="7426"/>
                    <a:pt x="25210" y="7426"/>
                  </a:cubicBezTo>
                  <a:close/>
                  <a:moveTo>
                    <a:pt x="25862" y="54539"/>
                  </a:moveTo>
                  <a:cubicBezTo>
                    <a:pt x="25451" y="55407"/>
                    <a:pt x="25314" y="56434"/>
                    <a:pt x="25200" y="57484"/>
                  </a:cubicBezTo>
                  <a:lnTo>
                    <a:pt x="24698" y="62186"/>
                  </a:lnTo>
                  <a:cubicBezTo>
                    <a:pt x="24538" y="63601"/>
                    <a:pt x="24378" y="65062"/>
                    <a:pt x="24446" y="66500"/>
                  </a:cubicBezTo>
                  <a:cubicBezTo>
                    <a:pt x="22620" y="65929"/>
                    <a:pt x="20931" y="65404"/>
                    <a:pt x="19516" y="64948"/>
                  </a:cubicBezTo>
                  <a:cubicBezTo>
                    <a:pt x="18923" y="61912"/>
                    <a:pt x="19014" y="58716"/>
                    <a:pt x="19790" y="55704"/>
                  </a:cubicBezTo>
                  <a:lnTo>
                    <a:pt x="19836" y="55681"/>
                  </a:lnTo>
                  <a:cubicBezTo>
                    <a:pt x="19927" y="55681"/>
                    <a:pt x="20018" y="55658"/>
                    <a:pt x="20087" y="55635"/>
                  </a:cubicBezTo>
                  <a:cubicBezTo>
                    <a:pt x="21205" y="55384"/>
                    <a:pt x="22324" y="55156"/>
                    <a:pt x="23556" y="54927"/>
                  </a:cubicBezTo>
                  <a:cubicBezTo>
                    <a:pt x="24332" y="54791"/>
                    <a:pt x="25086" y="54654"/>
                    <a:pt x="25862" y="54539"/>
                  </a:cubicBezTo>
                  <a:close/>
                  <a:moveTo>
                    <a:pt x="131" y="41801"/>
                  </a:moveTo>
                  <a:cubicBezTo>
                    <a:pt x="103" y="41801"/>
                    <a:pt x="74" y="41820"/>
                    <a:pt x="46" y="41849"/>
                  </a:cubicBezTo>
                  <a:cubicBezTo>
                    <a:pt x="1" y="41894"/>
                    <a:pt x="23" y="41940"/>
                    <a:pt x="69" y="41986"/>
                  </a:cubicBezTo>
                  <a:cubicBezTo>
                    <a:pt x="5501" y="46391"/>
                    <a:pt x="9153" y="52394"/>
                    <a:pt x="11710" y="57142"/>
                  </a:cubicBezTo>
                  <a:cubicBezTo>
                    <a:pt x="12874" y="59310"/>
                    <a:pt x="13970" y="61501"/>
                    <a:pt x="15088" y="63761"/>
                  </a:cubicBezTo>
                  <a:lnTo>
                    <a:pt x="15271" y="64126"/>
                  </a:lnTo>
                  <a:cubicBezTo>
                    <a:pt x="15293" y="64149"/>
                    <a:pt x="15339" y="64172"/>
                    <a:pt x="15362" y="64172"/>
                  </a:cubicBezTo>
                  <a:lnTo>
                    <a:pt x="15408" y="64172"/>
                  </a:lnTo>
                  <a:cubicBezTo>
                    <a:pt x="15476" y="64149"/>
                    <a:pt x="15499" y="64080"/>
                    <a:pt x="15453" y="64035"/>
                  </a:cubicBezTo>
                  <a:lnTo>
                    <a:pt x="15385" y="63875"/>
                  </a:lnTo>
                  <a:lnTo>
                    <a:pt x="15385" y="63875"/>
                  </a:lnTo>
                  <a:cubicBezTo>
                    <a:pt x="17896" y="64674"/>
                    <a:pt x="39694" y="71567"/>
                    <a:pt x="45126" y="72822"/>
                  </a:cubicBezTo>
                  <a:lnTo>
                    <a:pt x="45149" y="72822"/>
                  </a:lnTo>
                  <a:cubicBezTo>
                    <a:pt x="45195" y="72822"/>
                    <a:pt x="45240" y="72800"/>
                    <a:pt x="45240" y="72731"/>
                  </a:cubicBezTo>
                  <a:cubicBezTo>
                    <a:pt x="45263" y="72686"/>
                    <a:pt x="45240" y="72617"/>
                    <a:pt x="45172" y="72617"/>
                  </a:cubicBezTo>
                  <a:cubicBezTo>
                    <a:pt x="41794" y="71841"/>
                    <a:pt x="32116" y="68874"/>
                    <a:pt x="24652" y="66568"/>
                  </a:cubicBezTo>
                  <a:cubicBezTo>
                    <a:pt x="24652" y="66546"/>
                    <a:pt x="24675" y="66546"/>
                    <a:pt x="24675" y="66523"/>
                  </a:cubicBezTo>
                  <a:cubicBezTo>
                    <a:pt x="24583" y="65085"/>
                    <a:pt x="24743" y="63624"/>
                    <a:pt x="24903" y="62209"/>
                  </a:cubicBezTo>
                  <a:lnTo>
                    <a:pt x="25405" y="57507"/>
                  </a:lnTo>
                  <a:cubicBezTo>
                    <a:pt x="25519" y="56411"/>
                    <a:pt x="25679" y="55361"/>
                    <a:pt x="26113" y="54494"/>
                  </a:cubicBezTo>
                  <a:cubicBezTo>
                    <a:pt x="30198" y="53855"/>
                    <a:pt x="34375" y="53398"/>
                    <a:pt x="38667" y="52965"/>
                  </a:cubicBezTo>
                  <a:cubicBezTo>
                    <a:pt x="39306" y="52896"/>
                    <a:pt x="39922" y="52828"/>
                    <a:pt x="40584" y="52782"/>
                  </a:cubicBezTo>
                  <a:cubicBezTo>
                    <a:pt x="43674" y="52482"/>
                    <a:pt x="47146" y="52168"/>
                    <a:pt x="50683" y="52168"/>
                  </a:cubicBezTo>
                  <a:cubicBezTo>
                    <a:pt x="51719" y="52168"/>
                    <a:pt x="52761" y="52195"/>
                    <a:pt x="53800" y="52257"/>
                  </a:cubicBezTo>
                  <a:cubicBezTo>
                    <a:pt x="59460" y="52599"/>
                    <a:pt x="64345" y="53923"/>
                    <a:pt x="68294" y="56183"/>
                  </a:cubicBezTo>
                  <a:lnTo>
                    <a:pt x="68362" y="56183"/>
                  </a:lnTo>
                  <a:cubicBezTo>
                    <a:pt x="68385" y="56183"/>
                    <a:pt x="68431" y="56183"/>
                    <a:pt x="68454" y="56137"/>
                  </a:cubicBezTo>
                  <a:cubicBezTo>
                    <a:pt x="68476" y="56092"/>
                    <a:pt x="68454" y="56023"/>
                    <a:pt x="68408" y="56000"/>
                  </a:cubicBezTo>
                  <a:cubicBezTo>
                    <a:pt x="64414" y="53718"/>
                    <a:pt x="59506" y="52394"/>
                    <a:pt x="53823" y="52052"/>
                  </a:cubicBezTo>
                  <a:cubicBezTo>
                    <a:pt x="52737" y="51987"/>
                    <a:pt x="51651" y="51959"/>
                    <a:pt x="50573" y="51959"/>
                  </a:cubicBezTo>
                  <a:cubicBezTo>
                    <a:pt x="47051" y="51959"/>
                    <a:pt x="43614" y="52257"/>
                    <a:pt x="40538" y="52554"/>
                  </a:cubicBezTo>
                  <a:cubicBezTo>
                    <a:pt x="39922" y="52622"/>
                    <a:pt x="39283" y="52691"/>
                    <a:pt x="38644" y="52759"/>
                  </a:cubicBezTo>
                  <a:cubicBezTo>
                    <a:pt x="34353" y="53193"/>
                    <a:pt x="30130" y="53649"/>
                    <a:pt x="26021" y="54288"/>
                  </a:cubicBezTo>
                  <a:cubicBezTo>
                    <a:pt x="25200" y="54425"/>
                    <a:pt x="24355" y="54562"/>
                    <a:pt x="23533" y="54722"/>
                  </a:cubicBezTo>
                  <a:cubicBezTo>
                    <a:pt x="22301" y="54950"/>
                    <a:pt x="21160" y="55179"/>
                    <a:pt x="20041" y="55430"/>
                  </a:cubicBezTo>
                  <a:cubicBezTo>
                    <a:pt x="19973" y="55452"/>
                    <a:pt x="19881" y="55475"/>
                    <a:pt x="19790" y="55475"/>
                  </a:cubicBezTo>
                  <a:lnTo>
                    <a:pt x="19790" y="55498"/>
                  </a:lnTo>
                  <a:cubicBezTo>
                    <a:pt x="19767" y="55475"/>
                    <a:pt x="19767" y="55475"/>
                    <a:pt x="19744" y="55475"/>
                  </a:cubicBezTo>
                  <a:cubicBezTo>
                    <a:pt x="19732" y="55469"/>
                    <a:pt x="19718" y="55466"/>
                    <a:pt x="19704" y="55466"/>
                  </a:cubicBezTo>
                  <a:cubicBezTo>
                    <a:pt x="19665" y="55466"/>
                    <a:pt x="19624" y="55488"/>
                    <a:pt x="19607" y="55521"/>
                  </a:cubicBezTo>
                  <a:cubicBezTo>
                    <a:pt x="19585" y="55544"/>
                    <a:pt x="19562" y="55589"/>
                    <a:pt x="19562" y="55635"/>
                  </a:cubicBezTo>
                  <a:cubicBezTo>
                    <a:pt x="19562" y="55658"/>
                    <a:pt x="19562" y="55658"/>
                    <a:pt x="19585" y="55681"/>
                  </a:cubicBezTo>
                  <a:cubicBezTo>
                    <a:pt x="18809" y="58671"/>
                    <a:pt x="18717" y="61844"/>
                    <a:pt x="19288" y="64879"/>
                  </a:cubicBezTo>
                  <a:cubicBezTo>
                    <a:pt x="17051" y="64172"/>
                    <a:pt x="15522" y="63692"/>
                    <a:pt x="15271" y="63624"/>
                  </a:cubicBezTo>
                  <a:cubicBezTo>
                    <a:pt x="14152" y="61387"/>
                    <a:pt x="13057" y="59196"/>
                    <a:pt x="11893" y="57050"/>
                  </a:cubicBezTo>
                  <a:cubicBezTo>
                    <a:pt x="9313" y="52280"/>
                    <a:pt x="5661" y="46254"/>
                    <a:pt x="183" y="41826"/>
                  </a:cubicBezTo>
                  <a:cubicBezTo>
                    <a:pt x="166" y="41808"/>
                    <a:pt x="148" y="41801"/>
                    <a:pt x="131" y="418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8"/>
            <p:cNvSpPr/>
            <p:nvPr/>
          </p:nvSpPr>
          <p:spPr>
            <a:xfrm flipH="1">
              <a:off x="6352794" y="1512629"/>
              <a:ext cx="565713" cy="170995"/>
            </a:xfrm>
            <a:custGeom>
              <a:avLst/>
              <a:gdLst/>
              <a:ahLst/>
              <a:cxnLst/>
              <a:rect l="l" t="t" r="r" b="b"/>
              <a:pathLst>
                <a:path w="19334" h="5844" extrusionOk="0">
                  <a:moveTo>
                    <a:pt x="17350" y="1"/>
                  </a:moveTo>
                  <a:cubicBezTo>
                    <a:pt x="17130" y="1"/>
                    <a:pt x="16908" y="17"/>
                    <a:pt x="16686" y="38"/>
                  </a:cubicBezTo>
                  <a:cubicBezTo>
                    <a:pt x="15476" y="175"/>
                    <a:pt x="14221" y="632"/>
                    <a:pt x="13513" y="1636"/>
                  </a:cubicBezTo>
                  <a:cubicBezTo>
                    <a:pt x="13399" y="1796"/>
                    <a:pt x="13285" y="1978"/>
                    <a:pt x="13285" y="2184"/>
                  </a:cubicBezTo>
                  <a:cubicBezTo>
                    <a:pt x="13262" y="2389"/>
                    <a:pt x="13353" y="2617"/>
                    <a:pt x="13536" y="2709"/>
                  </a:cubicBezTo>
                  <a:cubicBezTo>
                    <a:pt x="13601" y="2741"/>
                    <a:pt x="13669" y="2755"/>
                    <a:pt x="13737" y="2755"/>
                  </a:cubicBezTo>
                  <a:cubicBezTo>
                    <a:pt x="13905" y="2755"/>
                    <a:pt x="14074" y="2669"/>
                    <a:pt x="14221" y="2572"/>
                  </a:cubicBezTo>
                  <a:cubicBezTo>
                    <a:pt x="14426" y="2412"/>
                    <a:pt x="14312" y="2412"/>
                    <a:pt x="15157" y="1978"/>
                  </a:cubicBezTo>
                  <a:cubicBezTo>
                    <a:pt x="15803" y="1672"/>
                    <a:pt x="16552" y="1391"/>
                    <a:pt x="17430" y="1391"/>
                  </a:cubicBezTo>
                  <a:cubicBezTo>
                    <a:pt x="17730" y="1391"/>
                    <a:pt x="18044" y="1424"/>
                    <a:pt x="18375" y="1499"/>
                  </a:cubicBezTo>
                  <a:cubicBezTo>
                    <a:pt x="18532" y="1519"/>
                    <a:pt x="18689" y="1572"/>
                    <a:pt x="18846" y="1572"/>
                  </a:cubicBezTo>
                  <a:cubicBezTo>
                    <a:pt x="18872" y="1572"/>
                    <a:pt x="18897" y="1571"/>
                    <a:pt x="18923" y="1567"/>
                  </a:cubicBezTo>
                  <a:cubicBezTo>
                    <a:pt x="19105" y="1545"/>
                    <a:pt x="19288" y="1408"/>
                    <a:pt x="19311" y="1225"/>
                  </a:cubicBezTo>
                  <a:cubicBezTo>
                    <a:pt x="19334" y="1111"/>
                    <a:pt x="19288" y="997"/>
                    <a:pt x="19242" y="906"/>
                  </a:cubicBezTo>
                  <a:cubicBezTo>
                    <a:pt x="19014" y="495"/>
                    <a:pt x="18580" y="221"/>
                    <a:pt x="18101" y="84"/>
                  </a:cubicBezTo>
                  <a:cubicBezTo>
                    <a:pt x="17856" y="23"/>
                    <a:pt x="17604" y="1"/>
                    <a:pt x="17350" y="1"/>
                  </a:cubicBezTo>
                  <a:close/>
                  <a:moveTo>
                    <a:pt x="4405" y="2586"/>
                  </a:moveTo>
                  <a:cubicBezTo>
                    <a:pt x="4130" y="2586"/>
                    <a:pt x="3853" y="2621"/>
                    <a:pt x="3584" y="2686"/>
                  </a:cubicBezTo>
                  <a:cubicBezTo>
                    <a:pt x="2922" y="2823"/>
                    <a:pt x="2306" y="3120"/>
                    <a:pt x="1712" y="3439"/>
                  </a:cubicBezTo>
                  <a:cubicBezTo>
                    <a:pt x="959" y="3850"/>
                    <a:pt x="137" y="4443"/>
                    <a:pt x="23" y="5311"/>
                  </a:cubicBezTo>
                  <a:cubicBezTo>
                    <a:pt x="1" y="5425"/>
                    <a:pt x="1" y="5562"/>
                    <a:pt x="46" y="5653"/>
                  </a:cubicBezTo>
                  <a:cubicBezTo>
                    <a:pt x="127" y="5783"/>
                    <a:pt x="277" y="5843"/>
                    <a:pt x="430" y="5843"/>
                  </a:cubicBezTo>
                  <a:cubicBezTo>
                    <a:pt x="493" y="5843"/>
                    <a:pt x="557" y="5833"/>
                    <a:pt x="617" y="5813"/>
                  </a:cubicBezTo>
                  <a:cubicBezTo>
                    <a:pt x="799" y="5744"/>
                    <a:pt x="959" y="5585"/>
                    <a:pt x="1119" y="5448"/>
                  </a:cubicBezTo>
                  <a:cubicBezTo>
                    <a:pt x="2080" y="4543"/>
                    <a:pt x="3399" y="4059"/>
                    <a:pt x="4730" y="4059"/>
                  </a:cubicBezTo>
                  <a:cubicBezTo>
                    <a:pt x="5010" y="4059"/>
                    <a:pt x="5292" y="4080"/>
                    <a:pt x="5570" y="4124"/>
                  </a:cubicBezTo>
                  <a:cubicBezTo>
                    <a:pt x="5620" y="4136"/>
                    <a:pt x="5676" y="4144"/>
                    <a:pt x="5734" y="4144"/>
                  </a:cubicBezTo>
                  <a:cubicBezTo>
                    <a:pt x="5891" y="4144"/>
                    <a:pt x="6064" y="4091"/>
                    <a:pt x="6163" y="3941"/>
                  </a:cubicBezTo>
                  <a:cubicBezTo>
                    <a:pt x="6277" y="3736"/>
                    <a:pt x="6255" y="3462"/>
                    <a:pt x="6118" y="3257"/>
                  </a:cubicBezTo>
                  <a:cubicBezTo>
                    <a:pt x="6004" y="3074"/>
                    <a:pt x="5775" y="2937"/>
                    <a:pt x="5570" y="2823"/>
                  </a:cubicBezTo>
                  <a:cubicBezTo>
                    <a:pt x="5204" y="2660"/>
                    <a:pt x="4806" y="2586"/>
                    <a:pt x="4405" y="25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8"/>
            <p:cNvSpPr/>
            <p:nvPr/>
          </p:nvSpPr>
          <p:spPr>
            <a:xfrm flipH="1">
              <a:off x="6014211" y="2813988"/>
              <a:ext cx="436793" cy="504296"/>
            </a:xfrm>
            <a:custGeom>
              <a:avLst/>
              <a:gdLst/>
              <a:ahLst/>
              <a:cxnLst/>
              <a:rect l="l" t="t" r="r" b="b"/>
              <a:pathLst>
                <a:path w="14928" h="17235" extrusionOk="0">
                  <a:moveTo>
                    <a:pt x="10194" y="0"/>
                  </a:moveTo>
                  <a:cubicBezTo>
                    <a:pt x="10137" y="0"/>
                    <a:pt x="10077" y="15"/>
                    <a:pt x="10021" y="48"/>
                  </a:cubicBezTo>
                  <a:cubicBezTo>
                    <a:pt x="9884" y="139"/>
                    <a:pt x="9838" y="321"/>
                    <a:pt x="9929" y="481"/>
                  </a:cubicBezTo>
                  <a:cubicBezTo>
                    <a:pt x="11481" y="2946"/>
                    <a:pt x="12645" y="5617"/>
                    <a:pt x="13422" y="8447"/>
                  </a:cubicBezTo>
                  <a:cubicBezTo>
                    <a:pt x="14083" y="10935"/>
                    <a:pt x="13992" y="12693"/>
                    <a:pt x="13170" y="13994"/>
                  </a:cubicBezTo>
                  <a:cubicBezTo>
                    <a:pt x="12372" y="15204"/>
                    <a:pt x="10956" y="15865"/>
                    <a:pt x="9815" y="16322"/>
                  </a:cubicBezTo>
                  <a:cubicBezTo>
                    <a:pt x="9633" y="16390"/>
                    <a:pt x="9564" y="16573"/>
                    <a:pt x="9633" y="16733"/>
                  </a:cubicBezTo>
                  <a:cubicBezTo>
                    <a:pt x="9678" y="16870"/>
                    <a:pt x="9792" y="16938"/>
                    <a:pt x="9929" y="16938"/>
                  </a:cubicBezTo>
                  <a:cubicBezTo>
                    <a:pt x="9952" y="16938"/>
                    <a:pt x="9998" y="16938"/>
                    <a:pt x="10043" y="16915"/>
                  </a:cubicBezTo>
                  <a:cubicBezTo>
                    <a:pt x="11276" y="16436"/>
                    <a:pt x="12805" y="15706"/>
                    <a:pt x="13695" y="14336"/>
                  </a:cubicBezTo>
                  <a:cubicBezTo>
                    <a:pt x="14928" y="12419"/>
                    <a:pt x="14471" y="9954"/>
                    <a:pt x="14015" y="8287"/>
                  </a:cubicBezTo>
                  <a:cubicBezTo>
                    <a:pt x="13262" y="5389"/>
                    <a:pt x="12052" y="2650"/>
                    <a:pt x="10454" y="139"/>
                  </a:cubicBezTo>
                  <a:cubicBezTo>
                    <a:pt x="10395" y="50"/>
                    <a:pt x="10298" y="0"/>
                    <a:pt x="10194" y="0"/>
                  </a:cubicBezTo>
                  <a:close/>
                  <a:moveTo>
                    <a:pt x="2057" y="2056"/>
                  </a:moveTo>
                  <a:cubicBezTo>
                    <a:pt x="1932" y="2056"/>
                    <a:pt x="1816" y="2138"/>
                    <a:pt x="1781" y="2262"/>
                  </a:cubicBezTo>
                  <a:cubicBezTo>
                    <a:pt x="571" y="5617"/>
                    <a:pt x="0" y="9109"/>
                    <a:pt x="92" y="12647"/>
                  </a:cubicBezTo>
                  <a:cubicBezTo>
                    <a:pt x="92" y="13355"/>
                    <a:pt x="137" y="14154"/>
                    <a:pt x="480" y="14884"/>
                  </a:cubicBezTo>
                  <a:cubicBezTo>
                    <a:pt x="913" y="15751"/>
                    <a:pt x="1758" y="16436"/>
                    <a:pt x="2876" y="16801"/>
                  </a:cubicBezTo>
                  <a:cubicBezTo>
                    <a:pt x="3835" y="17121"/>
                    <a:pt x="4839" y="17189"/>
                    <a:pt x="5798" y="17235"/>
                  </a:cubicBezTo>
                  <a:lnTo>
                    <a:pt x="5821" y="17235"/>
                  </a:lnTo>
                  <a:cubicBezTo>
                    <a:pt x="5980" y="17235"/>
                    <a:pt x="6140" y="17098"/>
                    <a:pt x="6140" y="16938"/>
                  </a:cubicBezTo>
                  <a:cubicBezTo>
                    <a:pt x="6140" y="16756"/>
                    <a:pt x="6026" y="16619"/>
                    <a:pt x="5844" y="16596"/>
                  </a:cubicBezTo>
                  <a:cubicBezTo>
                    <a:pt x="4908" y="16550"/>
                    <a:pt x="3949" y="16505"/>
                    <a:pt x="3059" y="16208"/>
                  </a:cubicBezTo>
                  <a:cubicBezTo>
                    <a:pt x="2123" y="15888"/>
                    <a:pt x="1393" y="15295"/>
                    <a:pt x="1050" y="14587"/>
                  </a:cubicBezTo>
                  <a:cubicBezTo>
                    <a:pt x="776" y="13994"/>
                    <a:pt x="731" y="13309"/>
                    <a:pt x="708" y="12647"/>
                  </a:cubicBezTo>
                  <a:cubicBezTo>
                    <a:pt x="639" y="9178"/>
                    <a:pt x="1210" y="5754"/>
                    <a:pt x="2374" y="2490"/>
                  </a:cubicBezTo>
                  <a:cubicBezTo>
                    <a:pt x="2420" y="2307"/>
                    <a:pt x="2351" y="2125"/>
                    <a:pt x="2169" y="2079"/>
                  </a:cubicBezTo>
                  <a:cubicBezTo>
                    <a:pt x="2132" y="2063"/>
                    <a:pt x="2094" y="2056"/>
                    <a:pt x="2057" y="2056"/>
                  </a:cubicBezTo>
                  <a:close/>
                </a:path>
              </a:pathLst>
            </a:custGeom>
            <a:solidFill>
              <a:srgbClr val="ED6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8"/>
            <p:cNvSpPr/>
            <p:nvPr/>
          </p:nvSpPr>
          <p:spPr>
            <a:xfrm flipH="1">
              <a:off x="6890410" y="3155383"/>
              <a:ext cx="262521" cy="235221"/>
            </a:xfrm>
            <a:custGeom>
              <a:avLst/>
              <a:gdLst/>
              <a:ahLst/>
              <a:cxnLst/>
              <a:rect l="l" t="t" r="r" b="b"/>
              <a:pathLst>
                <a:path w="8972" h="8039" extrusionOk="0">
                  <a:moveTo>
                    <a:pt x="4558" y="0"/>
                  </a:moveTo>
                  <a:cubicBezTo>
                    <a:pt x="3139" y="0"/>
                    <a:pt x="1753" y="770"/>
                    <a:pt x="960" y="1961"/>
                  </a:cubicBezTo>
                  <a:cubicBezTo>
                    <a:pt x="275" y="2988"/>
                    <a:pt x="1" y="4951"/>
                    <a:pt x="914" y="6343"/>
                  </a:cubicBezTo>
                  <a:cubicBezTo>
                    <a:pt x="1645" y="7440"/>
                    <a:pt x="2975" y="8039"/>
                    <a:pt x="4300" y="8039"/>
                  </a:cubicBezTo>
                  <a:cubicBezTo>
                    <a:pt x="4878" y="8039"/>
                    <a:pt x="5455" y="7925"/>
                    <a:pt x="5981" y="7690"/>
                  </a:cubicBezTo>
                  <a:cubicBezTo>
                    <a:pt x="7830" y="6868"/>
                    <a:pt x="8971" y="4654"/>
                    <a:pt x="8378" y="2759"/>
                  </a:cubicBezTo>
                  <a:cubicBezTo>
                    <a:pt x="7921" y="1276"/>
                    <a:pt x="6483" y="157"/>
                    <a:pt x="4954" y="20"/>
                  </a:cubicBezTo>
                  <a:cubicBezTo>
                    <a:pt x="4822" y="7"/>
                    <a:pt x="4690" y="0"/>
                    <a:pt x="4558" y="0"/>
                  </a:cubicBezTo>
                  <a:close/>
                </a:path>
              </a:pathLst>
            </a:custGeom>
            <a:solidFill>
              <a:srgbClr val="ED6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8"/>
            <p:cNvSpPr/>
            <p:nvPr/>
          </p:nvSpPr>
          <p:spPr>
            <a:xfrm flipH="1">
              <a:off x="6949868" y="3205358"/>
              <a:ext cx="146271" cy="125847"/>
            </a:xfrm>
            <a:custGeom>
              <a:avLst/>
              <a:gdLst/>
              <a:ahLst/>
              <a:cxnLst/>
              <a:rect l="l" t="t" r="r" b="b"/>
              <a:pathLst>
                <a:path w="4999" h="4301" extrusionOk="0">
                  <a:moveTo>
                    <a:pt x="2748" y="1"/>
                  </a:moveTo>
                  <a:cubicBezTo>
                    <a:pt x="2348" y="1"/>
                    <a:pt x="1941" y="91"/>
                    <a:pt x="1575" y="253"/>
                  </a:cubicBezTo>
                  <a:cubicBezTo>
                    <a:pt x="1050" y="504"/>
                    <a:pt x="571" y="915"/>
                    <a:pt x="342" y="1462"/>
                  </a:cubicBezTo>
                  <a:cubicBezTo>
                    <a:pt x="0" y="2238"/>
                    <a:pt x="183" y="3243"/>
                    <a:pt x="890" y="3791"/>
                  </a:cubicBezTo>
                  <a:cubicBezTo>
                    <a:pt x="890" y="3813"/>
                    <a:pt x="913" y="3813"/>
                    <a:pt x="936" y="3836"/>
                  </a:cubicBezTo>
                  <a:cubicBezTo>
                    <a:pt x="1233" y="4042"/>
                    <a:pt x="1666" y="4201"/>
                    <a:pt x="2009" y="4270"/>
                  </a:cubicBezTo>
                  <a:cubicBezTo>
                    <a:pt x="2145" y="4291"/>
                    <a:pt x="2283" y="4301"/>
                    <a:pt x="2420" y="4301"/>
                  </a:cubicBezTo>
                  <a:cubicBezTo>
                    <a:pt x="3043" y="4301"/>
                    <a:pt x="3660" y="4092"/>
                    <a:pt x="4109" y="3699"/>
                  </a:cubicBezTo>
                  <a:cubicBezTo>
                    <a:pt x="4679" y="3197"/>
                    <a:pt x="4999" y="2398"/>
                    <a:pt x="4862" y="1668"/>
                  </a:cubicBezTo>
                  <a:cubicBezTo>
                    <a:pt x="4748" y="1143"/>
                    <a:pt x="4451" y="663"/>
                    <a:pt x="3994" y="367"/>
                  </a:cubicBezTo>
                  <a:cubicBezTo>
                    <a:pt x="3633" y="114"/>
                    <a:pt x="3195"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8"/>
            <p:cNvSpPr/>
            <p:nvPr/>
          </p:nvSpPr>
          <p:spPr>
            <a:xfrm flipH="1">
              <a:off x="6296020" y="2429493"/>
              <a:ext cx="925699" cy="785309"/>
            </a:xfrm>
            <a:custGeom>
              <a:avLst/>
              <a:gdLst/>
              <a:ahLst/>
              <a:cxnLst/>
              <a:rect l="l" t="t" r="r" b="b"/>
              <a:pathLst>
                <a:path w="31637" h="26839" extrusionOk="0">
                  <a:moveTo>
                    <a:pt x="21486" y="1"/>
                  </a:moveTo>
                  <a:cubicBezTo>
                    <a:pt x="21279" y="1"/>
                    <a:pt x="21087" y="130"/>
                    <a:pt x="21000" y="338"/>
                  </a:cubicBezTo>
                  <a:cubicBezTo>
                    <a:pt x="20886" y="612"/>
                    <a:pt x="21000" y="909"/>
                    <a:pt x="21274" y="1023"/>
                  </a:cubicBezTo>
                  <a:cubicBezTo>
                    <a:pt x="25771" y="2872"/>
                    <a:pt x="29309" y="6912"/>
                    <a:pt x="30541" y="11614"/>
                  </a:cubicBezTo>
                  <a:cubicBezTo>
                    <a:pt x="30610" y="11842"/>
                    <a:pt x="30815" y="12002"/>
                    <a:pt x="31043" y="12002"/>
                  </a:cubicBezTo>
                  <a:cubicBezTo>
                    <a:pt x="31089" y="12002"/>
                    <a:pt x="31135" y="12002"/>
                    <a:pt x="31180" y="11979"/>
                  </a:cubicBezTo>
                  <a:cubicBezTo>
                    <a:pt x="31477" y="11910"/>
                    <a:pt x="31637" y="11614"/>
                    <a:pt x="31568" y="11340"/>
                  </a:cubicBezTo>
                  <a:cubicBezTo>
                    <a:pt x="30244" y="6341"/>
                    <a:pt x="26455" y="2004"/>
                    <a:pt x="21685" y="41"/>
                  </a:cubicBezTo>
                  <a:cubicBezTo>
                    <a:pt x="21619" y="14"/>
                    <a:pt x="21552" y="1"/>
                    <a:pt x="21486" y="1"/>
                  </a:cubicBezTo>
                  <a:close/>
                  <a:moveTo>
                    <a:pt x="6725" y="701"/>
                  </a:moveTo>
                  <a:cubicBezTo>
                    <a:pt x="6620" y="701"/>
                    <a:pt x="6512" y="732"/>
                    <a:pt x="6415" y="794"/>
                  </a:cubicBezTo>
                  <a:cubicBezTo>
                    <a:pt x="3425" y="2872"/>
                    <a:pt x="1462" y="5223"/>
                    <a:pt x="640" y="7779"/>
                  </a:cubicBezTo>
                  <a:cubicBezTo>
                    <a:pt x="161" y="9240"/>
                    <a:pt x="1" y="10883"/>
                    <a:pt x="92" y="12983"/>
                  </a:cubicBezTo>
                  <a:cubicBezTo>
                    <a:pt x="343" y="17891"/>
                    <a:pt x="1827" y="22593"/>
                    <a:pt x="4406" y="26587"/>
                  </a:cubicBezTo>
                  <a:cubicBezTo>
                    <a:pt x="4497" y="26747"/>
                    <a:pt x="4680" y="26838"/>
                    <a:pt x="4840" y="26838"/>
                  </a:cubicBezTo>
                  <a:cubicBezTo>
                    <a:pt x="4954" y="26838"/>
                    <a:pt x="5045" y="26792"/>
                    <a:pt x="5137" y="26747"/>
                  </a:cubicBezTo>
                  <a:cubicBezTo>
                    <a:pt x="5388" y="26587"/>
                    <a:pt x="5456" y="26267"/>
                    <a:pt x="5296" y="26016"/>
                  </a:cubicBezTo>
                  <a:cubicBezTo>
                    <a:pt x="2831" y="22182"/>
                    <a:pt x="1393" y="17662"/>
                    <a:pt x="1165" y="12938"/>
                  </a:cubicBezTo>
                  <a:cubicBezTo>
                    <a:pt x="1051" y="10975"/>
                    <a:pt x="1211" y="9422"/>
                    <a:pt x="1644" y="8121"/>
                  </a:cubicBezTo>
                  <a:cubicBezTo>
                    <a:pt x="2398" y="5770"/>
                    <a:pt x="4224" y="3602"/>
                    <a:pt x="7031" y="1662"/>
                  </a:cubicBezTo>
                  <a:cubicBezTo>
                    <a:pt x="7259" y="1502"/>
                    <a:pt x="7328" y="1182"/>
                    <a:pt x="7145" y="931"/>
                  </a:cubicBezTo>
                  <a:cubicBezTo>
                    <a:pt x="7048" y="778"/>
                    <a:pt x="6890" y="701"/>
                    <a:pt x="6725" y="701"/>
                  </a:cubicBezTo>
                  <a:close/>
                </a:path>
              </a:pathLst>
            </a:custGeom>
            <a:solidFill>
              <a:srgbClr val="ED6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8"/>
            <p:cNvSpPr/>
            <p:nvPr/>
          </p:nvSpPr>
          <p:spPr>
            <a:xfrm flipH="1">
              <a:off x="6386183" y="1648392"/>
              <a:ext cx="432141" cy="185625"/>
            </a:xfrm>
            <a:custGeom>
              <a:avLst/>
              <a:gdLst/>
              <a:ahLst/>
              <a:cxnLst/>
              <a:rect l="l" t="t" r="r" b="b"/>
              <a:pathLst>
                <a:path w="14769" h="6344" extrusionOk="0">
                  <a:moveTo>
                    <a:pt x="13301" y="1"/>
                  </a:moveTo>
                  <a:cubicBezTo>
                    <a:pt x="13265" y="1"/>
                    <a:pt x="13229" y="4"/>
                    <a:pt x="13193" y="9"/>
                  </a:cubicBezTo>
                  <a:cubicBezTo>
                    <a:pt x="12577" y="123"/>
                    <a:pt x="12212" y="990"/>
                    <a:pt x="12372" y="1972"/>
                  </a:cubicBezTo>
                  <a:cubicBezTo>
                    <a:pt x="12522" y="2896"/>
                    <a:pt x="13098" y="3578"/>
                    <a:pt x="13679" y="3578"/>
                  </a:cubicBezTo>
                  <a:cubicBezTo>
                    <a:pt x="13715" y="3578"/>
                    <a:pt x="13751" y="3575"/>
                    <a:pt x="13787" y="3570"/>
                  </a:cubicBezTo>
                  <a:cubicBezTo>
                    <a:pt x="14403" y="3455"/>
                    <a:pt x="14768" y="2588"/>
                    <a:pt x="14609" y="1607"/>
                  </a:cubicBezTo>
                  <a:cubicBezTo>
                    <a:pt x="14437" y="682"/>
                    <a:pt x="13880" y="1"/>
                    <a:pt x="13301" y="1"/>
                  </a:cubicBezTo>
                  <a:close/>
                  <a:moveTo>
                    <a:pt x="1136" y="2781"/>
                  </a:moveTo>
                  <a:cubicBezTo>
                    <a:pt x="1092" y="2781"/>
                    <a:pt x="1048" y="2785"/>
                    <a:pt x="1005" y="2794"/>
                  </a:cubicBezTo>
                  <a:cubicBezTo>
                    <a:pt x="388" y="2885"/>
                    <a:pt x="0" y="3775"/>
                    <a:pt x="183" y="4757"/>
                  </a:cubicBezTo>
                  <a:cubicBezTo>
                    <a:pt x="331" y="5668"/>
                    <a:pt x="874" y="6344"/>
                    <a:pt x="1444" y="6344"/>
                  </a:cubicBezTo>
                  <a:cubicBezTo>
                    <a:pt x="1488" y="6344"/>
                    <a:pt x="1531" y="6340"/>
                    <a:pt x="1575" y="6331"/>
                  </a:cubicBezTo>
                  <a:cubicBezTo>
                    <a:pt x="2214" y="6240"/>
                    <a:pt x="2580" y="5350"/>
                    <a:pt x="2420" y="4368"/>
                  </a:cubicBezTo>
                  <a:cubicBezTo>
                    <a:pt x="2250" y="3457"/>
                    <a:pt x="1706" y="2781"/>
                    <a:pt x="1136" y="278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8"/>
            <p:cNvSpPr/>
            <p:nvPr/>
          </p:nvSpPr>
          <p:spPr>
            <a:xfrm flipH="1">
              <a:off x="6146442" y="3282368"/>
              <a:ext cx="140272" cy="48601"/>
            </a:xfrm>
            <a:custGeom>
              <a:avLst/>
              <a:gdLst/>
              <a:ahLst/>
              <a:cxnLst/>
              <a:rect l="l" t="t" r="r" b="b"/>
              <a:pathLst>
                <a:path w="4794" h="1661" extrusionOk="0">
                  <a:moveTo>
                    <a:pt x="1278" y="131"/>
                  </a:moveTo>
                  <a:cubicBezTo>
                    <a:pt x="913" y="131"/>
                    <a:pt x="571" y="291"/>
                    <a:pt x="229" y="360"/>
                  </a:cubicBezTo>
                  <a:cubicBezTo>
                    <a:pt x="0" y="382"/>
                    <a:pt x="69" y="542"/>
                    <a:pt x="46" y="702"/>
                  </a:cubicBezTo>
                  <a:cubicBezTo>
                    <a:pt x="46" y="930"/>
                    <a:pt x="23" y="1136"/>
                    <a:pt x="23" y="1341"/>
                  </a:cubicBezTo>
                  <a:cubicBezTo>
                    <a:pt x="23" y="1364"/>
                    <a:pt x="23" y="1387"/>
                    <a:pt x="46" y="1410"/>
                  </a:cubicBezTo>
                  <a:cubicBezTo>
                    <a:pt x="69" y="1432"/>
                    <a:pt x="69" y="1432"/>
                    <a:pt x="92" y="1432"/>
                  </a:cubicBezTo>
                  <a:cubicBezTo>
                    <a:pt x="457" y="1569"/>
                    <a:pt x="845" y="1661"/>
                    <a:pt x="1233" y="1661"/>
                  </a:cubicBezTo>
                  <a:cubicBezTo>
                    <a:pt x="1324" y="1661"/>
                    <a:pt x="1438" y="1661"/>
                    <a:pt x="1484" y="1592"/>
                  </a:cubicBezTo>
                  <a:cubicBezTo>
                    <a:pt x="1530" y="1547"/>
                    <a:pt x="1530" y="1478"/>
                    <a:pt x="1530" y="1432"/>
                  </a:cubicBezTo>
                  <a:cubicBezTo>
                    <a:pt x="1575" y="1113"/>
                    <a:pt x="1575" y="816"/>
                    <a:pt x="1530" y="497"/>
                  </a:cubicBezTo>
                  <a:cubicBezTo>
                    <a:pt x="1530" y="405"/>
                    <a:pt x="1507" y="314"/>
                    <a:pt x="1461" y="246"/>
                  </a:cubicBezTo>
                  <a:cubicBezTo>
                    <a:pt x="1461" y="200"/>
                    <a:pt x="1438" y="177"/>
                    <a:pt x="1393" y="154"/>
                  </a:cubicBezTo>
                  <a:cubicBezTo>
                    <a:pt x="1370" y="131"/>
                    <a:pt x="1324" y="131"/>
                    <a:pt x="1278" y="131"/>
                  </a:cubicBezTo>
                  <a:close/>
                  <a:moveTo>
                    <a:pt x="4414" y="0"/>
                  </a:moveTo>
                  <a:cubicBezTo>
                    <a:pt x="4400" y="0"/>
                    <a:pt x="4383" y="6"/>
                    <a:pt x="4360" y="17"/>
                  </a:cubicBezTo>
                  <a:lnTo>
                    <a:pt x="3150" y="63"/>
                  </a:lnTo>
                  <a:cubicBezTo>
                    <a:pt x="3059" y="63"/>
                    <a:pt x="2945" y="86"/>
                    <a:pt x="2899" y="154"/>
                  </a:cubicBezTo>
                  <a:cubicBezTo>
                    <a:pt x="2853" y="223"/>
                    <a:pt x="2876" y="314"/>
                    <a:pt x="2876" y="382"/>
                  </a:cubicBezTo>
                  <a:cubicBezTo>
                    <a:pt x="2922" y="588"/>
                    <a:pt x="3013" y="793"/>
                    <a:pt x="3082" y="1022"/>
                  </a:cubicBezTo>
                  <a:cubicBezTo>
                    <a:pt x="3105" y="1136"/>
                    <a:pt x="3127" y="1250"/>
                    <a:pt x="3150" y="1387"/>
                  </a:cubicBezTo>
                  <a:cubicBezTo>
                    <a:pt x="3150" y="1455"/>
                    <a:pt x="3173" y="1547"/>
                    <a:pt x="3241" y="1615"/>
                  </a:cubicBezTo>
                  <a:cubicBezTo>
                    <a:pt x="3287" y="1649"/>
                    <a:pt x="3338" y="1661"/>
                    <a:pt x="3393" y="1661"/>
                  </a:cubicBezTo>
                  <a:cubicBezTo>
                    <a:pt x="3447" y="1661"/>
                    <a:pt x="3504" y="1649"/>
                    <a:pt x="3561" y="1638"/>
                  </a:cubicBezTo>
                  <a:cubicBezTo>
                    <a:pt x="3881" y="1524"/>
                    <a:pt x="4132" y="1318"/>
                    <a:pt x="4406" y="1181"/>
                  </a:cubicBezTo>
                  <a:cubicBezTo>
                    <a:pt x="4588" y="1090"/>
                    <a:pt x="4794" y="976"/>
                    <a:pt x="4725" y="748"/>
                  </a:cubicBezTo>
                  <a:cubicBezTo>
                    <a:pt x="4679" y="679"/>
                    <a:pt x="4634" y="588"/>
                    <a:pt x="4611" y="497"/>
                  </a:cubicBezTo>
                  <a:cubicBezTo>
                    <a:pt x="4565" y="360"/>
                    <a:pt x="4520" y="223"/>
                    <a:pt x="4497" y="86"/>
                  </a:cubicBezTo>
                  <a:cubicBezTo>
                    <a:pt x="4474" y="63"/>
                    <a:pt x="4474" y="40"/>
                    <a:pt x="4451" y="17"/>
                  </a:cubicBezTo>
                  <a:cubicBezTo>
                    <a:pt x="4440" y="6"/>
                    <a:pt x="4428" y="0"/>
                    <a:pt x="4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8"/>
            <p:cNvSpPr/>
            <p:nvPr/>
          </p:nvSpPr>
          <p:spPr>
            <a:xfrm flipH="1">
              <a:off x="6142430" y="2746984"/>
              <a:ext cx="262199" cy="146680"/>
            </a:xfrm>
            <a:custGeom>
              <a:avLst/>
              <a:gdLst/>
              <a:ahLst/>
              <a:cxnLst/>
              <a:rect l="l" t="t" r="r" b="b"/>
              <a:pathLst>
                <a:path w="8961" h="5013" extrusionOk="0">
                  <a:moveTo>
                    <a:pt x="4849" y="0"/>
                  </a:moveTo>
                  <a:cubicBezTo>
                    <a:pt x="4073" y="0"/>
                    <a:pt x="3299" y="193"/>
                    <a:pt x="2638" y="580"/>
                  </a:cubicBezTo>
                  <a:cubicBezTo>
                    <a:pt x="1223" y="1425"/>
                    <a:pt x="470" y="3045"/>
                    <a:pt x="36" y="4620"/>
                  </a:cubicBezTo>
                  <a:cubicBezTo>
                    <a:pt x="0" y="4816"/>
                    <a:pt x="299" y="5013"/>
                    <a:pt x="562" y="5013"/>
                  </a:cubicBezTo>
                  <a:cubicBezTo>
                    <a:pt x="636" y="5013"/>
                    <a:pt x="706" y="4997"/>
                    <a:pt x="766" y="4962"/>
                  </a:cubicBezTo>
                  <a:cubicBezTo>
                    <a:pt x="1040" y="4803"/>
                    <a:pt x="1131" y="4460"/>
                    <a:pt x="1223" y="4164"/>
                  </a:cubicBezTo>
                  <a:cubicBezTo>
                    <a:pt x="1565" y="3068"/>
                    <a:pt x="2181" y="1995"/>
                    <a:pt x="3209" y="1470"/>
                  </a:cubicBezTo>
                  <a:cubicBezTo>
                    <a:pt x="3621" y="1254"/>
                    <a:pt x="4071" y="1157"/>
                    <a:pt x="4530" y="1157"/>
                  </a:cubicBezTo>
                  <a:cubicBezTo>
                    <a:pt x="5569" y="1157"/>
                    <a:pt x="6648" y="1655"/>
                    <a:pt x="7408" y="2383"/>
                  </a:cubicBezTo>
                  <a:cubicBezTo>
                    <a:pt x="7591" y="2589"/>
                    <a:pt x="7796" y="2794"/>
                    <a:pt x="8025" y="2908"/>
                  </a:cubicBezTo>
                  <a:cubicBezTo>
                    <a:pt x="8113" y="2940"/>
                    <a:pt x="8212" y="2958"/>
                    <a:pt x="8311" y="2958"/>
                  </a:cubicBezTo>
                  <a:cubicBezTo>
                    <a:pt x="8494" y="2958"/>
                    <a:pt x="8674" y="2897"/>
                    <a:pt x="8778" y="2748"/>
                  </a:cubicBezTo>
                  <a:cubicBezTo>
                    <a:pt x="8961" y="2475"/>
                    <a:pt x="8778" y="2087"/>
                    <a:pt x="8550" y="1813"/>
                  </a:cubicBezTo>
                  <a:cubicBezTo>
                    <a:pt x="7842" y="991"/>
                    <a:pt x="6883" y="352"/>
                    <a:pt x="5811" y="101"/>
                  </a:cubicBezTo>
                  <a:cubicBezTo>
                    <a:pt x="5495" y="34"/>
                    <a:pt x="5172" y="0"/>
                    <a:pt x="48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8"/>
            <p:cNvSpPr/>
            <p:nvPr/>
          </p:nvSpPr>
          <p:spPr>
            <a:xfrm flipH="1">
              <a:off x="6567846" y="1916815"/>
              <a:ext cx="651854" cy="1792877"/>
            </a:xfrm>
            <a:custGeom>
              <a:avLst/>
              <a:gdLst/>
              <a:ahLst/>
              <a:cxnLst/>
              <a:rect l="l" t="t" r="r" b="b"/>
              <a:pathLst>
                <a:path w="22278" h="61274" extrusionOk="0">
                  <a:moveTo>
                    <a:pt x="1881" y="0"/>
                  </a:moveTo>
                  <a:cubicBezTo>
                    <a:pt x="1647" y="0"/>
                    <a:pt x="1413" y="33"/>
                    <a:pt x="1187" y="102"/>
                  </a:cubicBezTo>
                  <a:cubicBezTo>
                    <a:pt x="868" y="193"/>
                    <a:pt x="548" y="376"/>
                    <a:pt x="320" y="627"/>
                  </a:cubicBezTo>
                  <a:cubicBezTo>
                    <a:pt x="114" y="878"/>
                    <a:pt x="0" y="1243"/>
                    <a:pt x="92" y="1586"/>
                  </a:cubicBezTo>
                  <a:cubicBezTo>
                    <a:pt x="92" y="1654"/>
                    <a:pt x="137" y="1722"/>
                    <a:pt x="206" y="1768"/>
                  </a:cubicBezTo>
                  <a:cubicBezTo>
                    <a:pt x="233" y="1789"/>
                    <a:pt x="265" y="1797"/>
                    <a:pt x="300" y="1797"/>
                  </a:cubicBezTo>
                  <a:cubicBezTo>
                    <a:pt x="378" y="1797"/>
                    <a:pt x="469" y="1754"/>
                    <a:pt x="548" y="1722"/>
                  </a:cubicBezTo>
                  <a:cubicBezTo>
                    <a:pt x="959" y="1471"/>
                    <a:pt x="1347" y="1220"/>
                    <a:pt x="1804" y="1106"/>
                  </a:cubicBezTo>
                  <a:cubicBezTo>
                    <a:pt x="1948" y="1063"/>
                    <a:pt x="2099" y="1040"/>
                    <a:pt x="2249" y="1040"/>
                  </a:cubicBezTo>
                  <a:cubicBezTo>
                    <a:pt x="2572" y="1040"/>
                    <a:pt x="2886" y="1146"/>
                    <a:pt x="3105" y="1380"/>
                  </a:cubicBezTo>
                  <a:cubicBezTo>
                    <a:pt x="3378" y="1700"/>
                    <a:pt x="3424" y="2133"/>
                    <a:pt x="3584" y="2499"/>
                  </a:cubicBezTo>
                  <a:cubicBezTo>
                    <a:pt x="3726" y="2823"/>
                    <a:pt x="4102" y="3130"/>
                    <a:pt x="4505" y="3130"/>
                  </a:cubicBezTo>
                  <a:cubicBezTo>
                    <a:pt x="4555" y="3130"/>
                    <a:pt x="4606" y="3125"/>
                    <a:pt x="4657" y="3115"/>
                  </a:cubicBezTo>
                  <a:cubicBezTo>
                    <a:pt x="4565" y="2499"/>
                    <a:pt x="4497" y="1859"/>
                    <a:pt x="4200" y="1334"/>
                  </a:cubicBezTo>
                  <a:cubicBezTo>
                    <a:pt x="3745" y="514"/>
                    <a:pt x="2809" y="0"/>
                    <a:pt x="1881" y="0"/>
                  </a:cubicBezTo>
                  <a:close/>
                  <a:moveTo>
                    <a:pt x="10591" y="13546"/>
                  </a:moveTo>
                  <a:lnTo>
                    <a:pt x="10591" y="13546"/>
                  </a:lnTo>
                  <a:cubicBezTo>
                    <a:pt x="11093" y="14847"/>
                    <a:pt x="12029" y="15988"/>
                    <a:pt x="13171" y="16810"/>
                  </a:cubicBezTo>
                  <a:cubicBezTo>
                    <a:pt x="14517" y="17814"/>
                    <a:pt x="16115" y="18431"/>
                    <a:pt x="17736" y="18841"/>
                  </a:cubicBezTo>
                  <a:cubicBezTo>
                    <a:pt x="18854" y="19134"/>
                    <a:pt x="20024" y="19349"/>
                    <a:pt x="21168" y="19349"/>
                  </a:cubicBezTo>
                  <a:cubicBezTo>
                    <a:pt x="21542" y="19349"/>
                    <a:pt x="21913" y="19326"/>
                    <a:pt x="22278" y="19275"/>
                  </a:cubicBezTo>
                  <a:cubicBezTo>
                    <a:pt x="21958" y="18134"/>
                    <a:pt x="21821" y="16878"/>
                    <a:pt x="21479" y="15714"/>
                  </a:cubicBezTo>
                  <a:cubicBezTo>
                    <a:pt x="20586" y="15860"/>
                    <a:pt x="19681" y="15935"/>
                    <a:pt x="18777" y="15935"/>
                  </a:cubicBezTo>
                  <a:cubicBezTo>
                    <a:pt x="15868" y="15935"/>
                    <a:pt x="12977" y="15166"/>
                    <a:pt x="10591" y="13546"/>
                  </a:cubicBezTo>
                  <a:close/>
                  <a:moveTo>
                    <a:pt x="8080" y="58398"/>
                  </a:moveTo>
                  <a:lnTo>
                    <a:pt x="8080" y="58398"/>
                  </a:lnTo>
                  <a:cubicBezTo>
                    <a:pt x="8354" y="58945"/>
                    <a:pt x="8628" y="59470"/>
                    <a:pt x="8879" y="59995"/>
                  </a:cubicBezTo>
                  <a:cubicBezTo>
                    <a:pt x="10295" y="60429"/>
                    <a:pt x="11710" y="60863"/>
                    <a:pt x="13102" y="61274"/>
                  </a:cubicBezTo>
                  <a:cubicBezTo>
                    <a:pt x="13011" y="60749"/>
                    <a:pt x="12919" y="60201"/>
                    <a:pt x="12851" y="59676"/>
                  </a:cubicBezTo>
                  <a:cubicBezTo>
                    <a:pt x="10660" y="59082"/>
                    <a:pt x="8971" y="58649"/>
                    <a:pt x="8080" y="58398"/>
                  </a:cubicBezTo>
                  <a:close/>
                </a:path>
              </a:pathLst>
            </a:custGeom>
            <a:solidFill>
              <a:srgbClr val="ED6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8"/>
            <p:cNvSpPr/>
            <p:nvPr/>
          </p:nvSpPr>
          <p:spPr>
            <a:xfrm flipH="1">
              <a:off x="6267295" y="1749482"/>
              <a:ext cx="685942" cy="305913"/>
            </a:xfrm>
            <a:custGeom>
              <a:avLst/>
              <a:gdLst/>
              <a:ahLst/>
              <a:cxnLst/>
              <a:rect l="l" t="t" r="r" b="b"/>
              <a:pathLst>
                <a:path w="23443" h="10455" extrusionOk="0">
                  <a:moveTo>
                    <a:pt x="21411" y="0"/>
                  </a:moveTo>
                  <a:cubicBezTo>
                    <a:pt x="19516" y="0"/>
                    <a:pt x="17987" y="1438"/>
                    <a:pt x="17987" y="3173"/>
                  </a:cubicBezTo>
                  <a:cubicBezTo>
                    <a:pt x="17987" y="4931"/>
                    <a:pt x="19516" y="6346"/>
                    <a:pt x="21411" y="6346"/>
                  </a:cubicBezTo>
                  <a:cubicBezTo>
                    <a:pt x="22164" y="6346"/>
                    <a:pt x="22872" y="6095"/>
                    <a:pt x="23442" y="5707"/>
                  </a:cubicBezTo>
                  <a:cubicBezTo>
                    <a:pt x="23214" y="3812"/>
                    <a:pt x="22757" y="1941"/>
                    <a:pt x="22210" y="115"/>
                  </a:cubicBezTo>
                  <a:cubicBezTo>
                    <a:pt x="21959" y="46"/>
                    <a:pt x="21685" y="0"/>
                    <a:pt x="21411" y="0"/>
                  </a:cubicBezTo>
                  <a:close/>
                  <a:moveTo>
                    <a:pt x="3424" y="4109"/>
                  </a:moveTo>
                  <a:cubicBezTo>
                    <a:pt x="1530" y="4109"/>
                    <a:pt x="1" y="5524"/>
                    <a:pt x="1" y="7282"/>
                  </a:cubicBezTo>
                  <a:cubicBezTo>
                    <a:pt x="1" y="9039"/>
                    <a:pt x="1530" y="10454"/>
                    <a:pt x="3424" y="10454"/>
                  </a:cubicBezTo>
                  <a:cubicBezTo>
                    <a:pt x="5296" y="10454"/>
                    <a:pt x="6825" y="9039"/>
                    <a:pt x="6825" y="7282"/>
                  </a:cubicBezTo>
                  <a:cubicBezTo>
                    <a:pt x="6825" y="5524"/>
                    <a:pt x="5296" y="4109"/>
                    <a:pt x="3424" y="4109"/>
                  </a:cubicBezTo>
                  <a:close/>
                </a:path>
              </a:pathLst>
            </a:custGeom>
            <a:solidFill>
              <a:srgbClr val="EE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8"/>
            <p:cNvSpPr/>
            <p:nvPr/>
          </p:nvSpPr>
          <p:spPr>
            <a:xfrm flipH="1">
              <a:off x="6295357" y="1809258"/>
              <a:ext cx="609135" cy="191360"/>
            </a:xfrm>
            <a:custGeom>
              <a:avLst/>
              <a:gdLst/>
              <a:ahLst/>
              <a:cxnLst/>
              <a:rect l="l" t="t" r="r" b="b"/>
              <a:pathLst>
                <a:path w="20818" h="6540" extrusionOk="0">
                  <a:moveTo>
                    <a:pt x="19802" y="0"/>
                  </a:moveTo>
                  <a:cubicBezTo>
                    <a:pt x="19773" y="0"/>
                    <a:pt x="19745" y="12"/>
                    <a:pt x="19722" y="35"/>
                  </a:cubicBezTo>
                  <a:cubicBezTo>
                    <a:pt x="19083" y="605"/>
                    <a:pt x="18489" y="1267"/>
                    <a:pt x="17964" y="1952"/>
                  </a:cubicBezTo>
                  <a:cubicBezTo>
                    <a:pt x="17942" y="1998"/>
                    <a:pt x="17942" y="2066"/>
                    <a:pt x="17987" y="2089"/>
                  </a:cubicBezTo>
                  <a:cubicBezTo>
                    <a:pt x="18010" y="2112"/>
                    <a:pt x="18033" y="2112"/>
                    <a:pt x="18056" y="2112"/>
                  </a:cubicBezTo>
                  <a:cubicBezTo>
                    <a:pt x="18079" y="2112"/>
                    <a:pt x="18124" y="2112"/>
                    <a:pt x="18147" y="2066"/>
                  </a:cubicBezTo>
                  <a:cubicBezTo>
                    <a:pt x="18672" y="1404"/>
                    <a:pt x="19243" y="765"/>
                    <a:pt x="19882" y="172"/>
                  </a:cubicBezTo>
                  <a:cubicBezTo>
                    <a:pt x="19927" y="149"/>
                    <a:pt x="19927" y="80"/>
                    <a:pt x="19882" y="35"/>
                  </a:cubicBezTo>
                  <a:cubicBezTo>
                    <a:pt x="19859" y="12"/>
                    <a:pt x="19830" y="0"/>
                    <a:pt x="19802" y="0"/>
                  </a:cubicBezTo>
                  <a:close/>
                  <a:moveTo>
                    <a:pt x="20677" y="339"/>
                  </a:moveTo>
                  <a:cubicBezTo>
                    <a:pt x="20654" y="339"/>
                    <a:pt x="20631" y="345"/>
                    <a:pt x="20612" y="354"/>
                  </a:cubicBezTo>
                  <a:cubicBezTo>
                    <a:pt x="20064" y="879"/>
                    <a:pt x="19562" y="1450"/>
                    <a:pt x="19106" y="2043"/>
                  </a:cubicBezTo>
                  <a:cubicBezTo>
                    <a:pt x="19083" y="2089"/>
                    <a:pt x="19083" y="2157"/>
                    <a:pt x="19128" y="2203"/>
                  </a:cubicBezTo>
                  <a:cubicBezTo>
                    <a:pt x="19151" y="2203"/>
                    <a:pt x="19174" y="2226"/>
                    <a:pt x="19197" y="2226"/>
                  </a:cubicBezTo>
                  <a:cubicBezTo>
                    <a:pt x="19220" y="2226"/>
                    <a:pt x="19265" y="2203"/>
                    <a:pt x="19288" y="2180"/>
                  </a:cubicBezTo>
                  <a:cubicBezTo>
                    <a:pt x="19722" y="1587"/>
                    <a:pt x="20224" y="1039"/>
                    <a:pt x="20772" y="514"/>
                  </a:cubicBezTo>
                  <a:cubicBezTo>
                    <a:pt x="20818" y="468"/>
                    <a:pt x="20818" y="423"/>
                    <a:pt x="20772" y="377"/>
                  </a:cubicBezTo>
                  <a:cubicBezTo>
                    <a:pt x="20745" y="350"/>
                    <a:pt x="20711" y="339"/>
                    <a:pt x="20677" y="339"/>
                  </a:cubicBezTo>
                  <a:close/>
                  <a:moveTo>
                    <a:pt x="2226" y="3264"/>
                  </a:moveTo>
                  <a:cubicBezTo>
                    <a:pt x="2198" y="3264"/>
                    <a:pt x="2169" y="3276"/>
                    <a:pt x="2146" y="3299"/>
                  </a:cubicBezTo>
                  <a:cubicBezTo>
                    <a:pt x="1393" y="4075"/>
                    <a:pt x="686" y="4919"/>
                    <a:pt x="24" y="5787"/>
                  </a:cubicBezTo>
                  <a:cubicBezTo>
                    <a:pt x="1" y="5832"/>
                    <a:pt x="1" y="5901"/>
                    <a:pt x="47" y="5946"/>
                  </a:cubicBezTo>
                  <a:cubicBezTo>
                    <a:pt x="69" y="5946"/>
                    <a:pt x="92" y="5969"/>
                    <a:pt x="115" y="5969"/>
                  </a:cubicBezTo>
                  <a:cubicBezTo>
                    <a:pt x="161" y="5969"/>
                    <a:pt x="183" y="5946"/>
                    <a:pt x="206" y="5923"/>
                  </a:cubicBezTo>
                  <a:cubicBezTo>
                    <a:pt x="845" y="5033"/>
                    <a:pt x="1553" y="4212"/>
                    <a:pt x="2306" y="3458"/>
                  </a:cubicBezTo>
                  <a:cubicBezTo>
                    <a:pt x="2352" y="3413"/>
                    <a:pt x="2352" y="3344"/>
                    <a:pt x="2306" y="3299"/>
                  </a:cubicBezTo>
                  <a:cubicBezTo>
                    <a:pt x="2283" y="3276"/>
                    <a:pt x="2255" y="3264"/>
                    <a:pt x="2226" y="3264"/>
                  </a:cubicBezTo>
                  <a:close/>
                  <a:moveTo>
                    <a:pt x="2818" y="4050"/>
                  </a:moveTo>
                  <a:cubicBezTo>
                    <a:pt x="2786" y="4050"/>
                    <a:pt x="2754" y="4069"/>
                    <a:pt x="2740" y="4097"/>
                  </a:cubicBezTo>
                  <a:cubicBezTo>
                    <a:pt x="2146" y="4782"/>
                    <a:pt x="1667" y="5558"/>
                    <a:pt x="1302" y="6403"/>
                  </a:cubicBezTo>
                  <a:cubicBezTo>
                    <a:pt x="1279" y="6448"/>
                    <a:pt x="1302" y="6517"/>
                    <a:pt x="1348" y="6540"/>
                  </a:cubicBezTo>
                  <a:lnTo>
                    <a:pt x="1393" y="6540"/>
                  </a:lnTo>
                  <a:cubicBezTo>
                    <a:pt x="1439" y="6540"/>
                    <a:pt x="1485" y="6517"/>
                    <a:pt x="1485" y="6494"/>
                  </a:cubicBezTo>
                  <a:cubicBezTo>
                    <a:pt x="1850" y="5672"/>
                    <a:pt x="2329" y="4919"/>
                    <a:pt x="2900" y="4212"/>
                  </a:cubicBezTo>
                  <a:cubicBezTo>
                    <a:pt x="2923" y="4166"/>
                    <a:pt x="2923" y="4120"/>
                    <a:pt x="2877" y="4075"/>
                  </a:cubicBezTo>
                  <a:cubicBezTo>
                    <a:pt x="2859" y="4057"/>
                    <a:pt x="2839" y="4050"/>
                    <a:pt x="2818" y="4050"/>
                  </a:cubicBezTo>
                  <a:close/>
                </a:path>
              </a:pathLst>
            </a:custGeom>
            <a:solidFill>
              <a:srgbClr val="EE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8"/>
            <p:cNvSpPr/>
            <p:nvPr/>
          </p:nvSpPr>
          <p:spPr>
            <a:xfrm flipH="1">
              <a:off x="6275982" y="1570328"/>
              <a:ext cx="786772" cy="347492"/>
            </a:xfrm>
            <a:custGeom>
              <a:avLst/>
              <a:gdLst/>
              <a:ahLst/>
              <a:cxnLst/>
              <a:rect l="l" t="t" r="r" b="b"/>
              <a:pathLst>
                <a:path w="26889" h="11876" extrusionOk="0">
                  <a:moveTo>
                    <a:pt x="22689" y="212"/>
                  </a:moveTo>
                  <a:cubicBezTo>
                    <a:pt x="22757" y="212"/>
                    <a:pt x="22848" y="212"/>
                    <a:pt x="22940" y="235"/>
                  </a:cubicBezTo>
                  <a:cubicBezTo>
                    <a:pt x="24789" y="349"/>
                    <a:pt x="26409" y="2015"/>
                    <a:pt x="26546" y="3955"/>
                  </a:cubicBezTo>
                  <a:cubicBezTo>
                    <a:pt x="26660" y="5735"/>
                    <a:pt x="25496" y="7630"/>
                    <a:pt x="23830" y="8360"/>
                  </a:cubicBezTo>
                  <a:cubicBezTo>
                    <a:pt x="23311" y="8588"/>
                    <a:pt x="22749" y="8696"/>
                    <a:pt x="22188" y="8696"/>
                  </a:cubicBezTo>
                  <a:cubicBezTo>
                    <a:pt x="20948" y="8696"/>
                    <a:pt x="19708" y="8169"/>
                    <a:pt x="18922" y="7242"/>
                  </a:cubicBezTo>
                  <a:cubicBezTo>
                    <a:pt x="17758" y="5850"/>
                    <a:pt x="17690" y="3658"/>
                    <a:pt x="18763" y="2243"/>
                  </a:cubicBezTo>
                  <a:cubicBezTo>
                    <a:pt x="19082" y="1809"/>
                    <a:pt x="19493" y="1421"/>
                    <a:pt x="20041" y="1079"/>
                  </a:cubicBezTo>
                  <a:cubicBezTo>
                    <a:pt x="20657" y="668"/>
                    <a:pt x="21593" y="212"/>
                    <a:pt x="22689" y="212"/>
                  </a:cubicBezTo>
                  <a:close/>
                  <a:moveTo>
                    <a:pt x="9861" y="2768"/>
                  </a:moveTo>
                  <a:cubicBezTo>
                    <a:pt x="10203" y="2768"/>
                    <a:pt x="10523" y="2814"/>
                    <a:pt x="10865" y="2882"/>
                  </a:cubicBezTo>
                  <a:cubicBezTo>
                    <a:pt x="11436" y="2974"/>
                    <a:pt x="11938" y="3179"/>
                    <a:pt x="12349" y="3453"/>
                  </a:cubicBezTo>
                  <a:cubicBezTo>
                    <a:pt x="13056" y="3909"/>
                    <a:pt x="13627" y="4685"/>
                    <a:pt x="13901" y="5621"/>
                  </a:cubicBezTo>
                  <a:cubicBezTo>
                    <a:pt x="14380" y="7128"/>
                    <a:pt x="14243" y="9205"/>
                    <a:pt x="13170" y="10095"/>
                  </a:cubicBezTo>
                  <a:cubicBezTo>
                    <a:pt x="12189" y="10917"/>
                    <a:pt x="11116" y="11442"/>
                    <a:pt x="10066" y="11602"/>
                  </a:cubicBezTo>
                  <a:cubicBezTo>
                    <a:pt x="9822" y="11638"/>
                    <a:pt x="9577" y="11657"/>
                    <a:pt x="9336" y="11657"/>
                  </a:cubicBezTo>
                  <a:cubicBezTo>
                    <a:pt x="8383" y="11657"/>
                    <a:pt x="7476" y="11372"/>
                    <a:pt x="6802" y="10825"/>
                  </a:cubicBezTo>
                  <a:cubicBezTo>
                    <a:pt x="6369" y="10483"/>
                    <a:pt x="6003" y="10027"/>
                    <a:pt x="5707" y="9456"/>
                  </a:cubicBezTo>
                  <a:cubicBezTo>
                    <a:pt x="5204" y="8497"/>
                    <a:pt x="5022" y="7425"/>
                    <a:pt x="5204" y="6443"/>
                  </a:cubicBezTo>
                  <a:cubicBezTo>
                    <a:pt x="5410" y="5256"/>
                    <a:pt x="6186" y="4138"/>
                    <a:pt x="7259" y="3499"/>
                  </a:cubicBezTo>
                  <a:cubicBezTo>
                    <a:pt x="8035" y="3019"/>
                    <a:pt x="8948" y="2768"/>
                    <a:pt x="9861" y="2768"/>
                  </a:cubicBezTo>
                  <a:close/>
                  <a:moveTo>
                    <a:pt x="22721" y="0"/>
                  </a:moveTo>
                  <a:cubicBezTo>
                    <a:pt x="21578" y="0"/>
                    <a:pt x="20569" y="490"/>
                    <a:pt x="19904" y="919"/>
                  </a:cubicBezTo>
                  <a:cubicBezTo>
                    <a:pt x="19356" y="1262"/>
                    <a:pt x="18922" y="1673"/>
                    <a:pt x="18580" y="2106"/>
                  </a:cubicBezTo>
                  <a:cubicBezTo>
                    <a:pt x="18032" y="2859"/>
                    <a:pt x="17758" y="3818"/>
                    <a:pt x="17804" y="4754"/>
                  </a:cubicBezTo>
                  <a:cubicBezTo>
                    <a:pt x="17751" y="4753"/>
                    <a:pt x="17698" y="4753"/>
                    <a:pt x="17645" y="4753"/>
                  </a:cubicBezTo>
                  <a:cubicBezTo>
                    <a:pt x="16420" y="4753"/>
                    <a:pt x="15200" y="5005"/>
                    <a:pt x="14106" y="5530"/>
                  </a:cubicBezTo>
                  <a:cubicBezTo>
                    <a:pt x="13787" y="4571"/>
                    <a:pt x="13216" y="3772"/>
                    <a:pt x="12463" y="3270"/>
                  </a:cubicBezTo>
                  <a:cubicBezTo>
                    <a:pt x="12029" y="2974"/>
                    <a:pt x="11504" y="2791"/>
                    <a:pt x="10911" y="2654"/>
                  </a:cubicBezTo>
                  <a:cubicBezTo>
                    <a:pt x="10578" y="2590"/>
                    <a:pt x="10240" y="2558"/>
                    <a:pt x="9904" y="2558"/>
                  </a:cubicBezTo>
                  <a:cubicBezTo>
                    <a:pt x="8927" y="2558"/>
                    <a:pt x="7960" y="2823"/>
                    <a:pt x="7145" y="3316"/>
                  </a:cubicBezTo>
                  <a:cubicBezTo>
                    <a:pt x="6026" y="4001"/>
                    <a:pt x="5204" y="5165"/>
                    <a:pt x="4999" y="6420"/>
                  </a:cubicBezTo>
                  <a:cubicBezTo>
                    <a:pt x="4885" y="6968"/>
                    <a:pt x="4908" y="7539"/>
                    <a:pt x="5022" y="8109"/>
                  </a:cubicBezTo>
                  <a:cubicBezTo>
                    <a:pt x="5014" y="8102"/>
                    <a:pt x="5007" y="8099"/>
                    <a:pt x="4999" y="8099"/>
                  </a:cubicBezTo>
                  <a:cubicBezTo>
                    <a:pt x="4984" y="8099"/>
                    <a:pt x="4969" y="8109"/>
                    <a:pt x="4953" y="8109"/>
                  </a:cubicBezTo>
                  <a:lnTo>
                    <a:pt x="92" y="10300"/>
                  </a:lnTo>
                  <a:cubicBezTo>
                    <a:pt x="23" y="10323"/>
                    <a:pt x="0" y="10392"/>
                    <a:pt x="23" y="10437"/>
                  </a:cubicBezTo>
                  <a:cubicBezTo>
                    <a:pt x="46" y="10483"/>
                    <a:pt x="92" y="10506"/>
                    <a:pt x="114" y="10506"/>
                  </a:cubicBezTo>
                  <a:cubicBezTo>
                    <a:pt x="137" y="10506"/>
                    <a:pt x="160" y="10506"/>
                    <a:pt x="160" y="10483"/>
                  </a:cubicBezTo>
                  <a:lnTo>
                    <a:pt x="5045" y="8292"/>
                  </a:lnTo>
                  <a:cubicBezTo>
                    <a:pt x="5159" y="8726"/>
                    <a:pt x="5296" y="9136"/>
                    <a:pt x="5524" y="9547"/>
                  </a:cubicBezTo>
                  <a:cubicBezTo>
                    <a:pt x="5821" y="10141"/>
                    <a:pt x="6209" y="10643"/>
                    <a:pt x="6665" y="11008"/>
                  </a:cubicBezTo>
                  <a:cubicBezTo>
                    <a:pt x="7373" y="11556"/>
                    <a:pt x="8332" y="11875"/>
                    <a:pt x="9336" y="11875"/>
                  </a:cubicBezTo>
                  <a:cubicBezTo>
                    <a:pt x="9587" y="11875"/>
                    <a:pt x="9838" y="11853"/>
                    <a:pt x="10089" y="11807"/>
                  </a:cubicBezTo>
                  <a:cubicBezTo>
                    <a:pt x="11185" y="11624"/>
                    <a:pt x="12280" y="11099"/>
                    <a:pt x="13307" y="10255"/>
                  </a:cubicBezTo>
                  <a:cubicBezTo>
                    <a:pt x="14449" y="9319"/>
                    <a:pt x="14586" y="7265"/>
                    <a:pt x="14152" y="5735"/>
                  </a:cubicBezTo>
                  <a:cubicBezTo>
                    <a:pt x="15246" y="5210"/>
                    <a:pt x="16444" y="4958"/>
                    <a:pt x="17647" y="4958"/>
                  </a:cubicBezTo>
                  <a:cubicBezTo>
                    <a:pt x="17700" y="4958"/>
                    <a:pt x="17752" y="4958"/>
                    <a:pt x="17804" y="4959"/>
                  </a:cubicBezTo>
                  <a:cubicBezTo>
                    <a:pt x="17872" y="5850"/>
                    <a:pt x="18192" y="6694"/>
                    <a:pt x="18763" y="7379"/>
                  </a:cubicBezTo>
                  <a:cubicBezTo>
                    <a:pt x="19584" y="8360"/>
                    <a:pt x="20885" y="8908"/>
                    <a:pt x="22186" y="8908"/>
                  </a:cubicBezTo>
                  <a:cubicBezTo>
                    <a:pt x="22780" y="8908"/>
                    <a:pt x="23373" y="8794"/>
                    <a:pt x="23921" y="8566"/>
                  </a:cubicBezTo>
                  <a:cubicBezTo>
                    <a:pt x="25656" y="7790"/>
                    <a:pt x="26888" y="5827"/>
                    <a:pt x="26752" y="3932"/>
                  </a:cubicBezTo>
                  <a:cubicBezTo>
                    <a:pt x="26615" y="1901"/>
                    <a:pt x="24903" y="143"/>
                    <a:pt x="22940" y="6"/>
                  </a:cubicBezTo>
                  <a:cubicBezTo>
                    <a:pt x="22866" y="2"/>
                    <a:pt x="22793" y="0"/>
                    <a:pt x="227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1" name="Google Shape;1141;p48"/>
          <p:cNvGrpSpPr/>
          <p:nvPr/>
        </p:nvGrpSpPr>
        <p:grpSpPr>
          <a:xfrm rot="1855054" flipH="1">
            <a:off x="7505506" y="1359031"/>
            <a:ext cx="308581" cy="389692"/>
            <a:chOff x="3311031" y="3025663"/>
            <a:chExt cx="308584" cy="389695"/>
          </a:xfrm>
        </p:grpSpPr>
        <p:sp>
          <p:nvSpPr>
            <p:cNvPr id="1142" name="Google Shape;1142;p48"/>
            <p:cNvSpPr/>
            <p:nvPr/>
          </p:nvSpPr>
          <p:spPr>
            <a:xfrm flipH="1">
              <a:off x="3311031" y="3025663"/>
              <a:ext cx="308584" cy="389695"/>
            </a:xfrm>
            <a:custGeom>
              <a:avLst/>
              <a:gdLst/>
              <a:ahLst/>
              <a:cxnLst/>
              <a:rect l="l" t="t" r="r" b="b"/>
              <a:pathLst>
                <a:path w="15408" h="19458" extrusionOk="0">
                  <a:moveTo>
                    <a:pt x="11748" y="0"/>
                  </a:moveTo>
                  <a:cubicBezTo>
                    <a:pt x="11325" y="0"/>
                    <a:pt x="10903" y="69"/>
                    <a:pt x="10501" y="209"/>
                  </a:cubicBezTo>
                  <a:cubicBezTo>
                    <a:pt x="8789" y="802"/>
                    <a:pt x="7716" y="2445"/>
                    <a:pt x="6757" y="3998"/>
                  </a:cubicBezTo>
                  <a:cubicBezTo>
                    <a:pt x="4771" y="7239"/>
                    <a:pt x="2786" y="10503"/>
                    <a:pt x="777" y="13744"/>
                  </a:cubicBezTo>
                  <a:cubicBezTo>
                    <a:pt x="1" y="15022"/>
                    <a:pt x="161" y="17008"/>
                    <a:pt x="1279" y="18263"/>
                  </a:cubicBezTo>
                  <a:cubicBezTo>
                    <a:pt x="1958" y="19027"/>
                    <a:pt x="2996" y="19458"/>
                    <a:pt x="4019" y="19458"/>
                  </a:cubicBezTo>
                  <a:cubicBezTo>
                    <a:pt x="4647" y="19458"/>
                    <a:pt x="5269" y="19295"/>
                    <a:pt x="5799" y="18948"/>
                  </a:cubicBezTo>
                  <a:cubicBezTo>
                    <a:pt x="6278" y="18629"/>
                    <a:pt x="6666" y="18218"/>
                    <a:pt x="7031" y="17761"/>
                  </a:cubicBezTo>
                  <a:cubicBezTo>
                    <a:pt x="7579" y="17099"/>
                    <a:pt x="8058" y="16392"/>
                    <a:pt x="8538" y="15661"/>
                  </a:cubicBezTo>
                  <a:cubicBezTo>
                    <a:pt x="10683" y="12443"/>
                    <a:pt x="12852" y="9225"/>
                    <a:pt x="14586" y="5755"/>
                  </a:cubicBezTo>
                  <a:cubicBezTo>
                    <a:pt x="14906" y="5116"/>
                    <a:pt x="15225" y="4431"/>
                    <a:pt x="15294" y="3701"/>
                  </a:cubicBezTo>
                  <a:cubicBezTo>
                    <a:pt x="15408" y="2537"/>
                    <a:pt x="14837" y="1327"/>
                    <a:pt x="13879" y="642"/>
                  </a:cubicBezTo>
                  <a:cubicBezTo>
                    <a:pt x="13250" y="218"/>
                    <a:pt x="12500" y="0"/>
                    <a:pt x="117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8"/>
            <p:cNvSpPr/>
            <p:nvPr/>
          </p:nvSpPr>
          <p:spPr>
            <a:xfrm flipH="1">
              <a:off x="3311033" y="3038519"/>
              <a:ext cx="285712" cy="376837"/>
            </a:xfrm>
            <a:custGeom>
              <a:avLst/>
              <a:gdLst/>
              <a:ahLst/>
              <a:cxnLst/>
              <a:rect l="l" t="t" r="r" b="b"/>
              <a:pathLst>
                <a:path w="14266" h="18816" extrusionOk="0">
                  <a:moveTo>
                    <a:pt x="12737" y="0"/>
                  </a:moveTo>
                  <a:cubicBezTo>
                    <a:pt x="12737" y="0"/>
                    <a:pt x="13262" y="2306"/>
                    <a:pt x="11641" y="4816"/>
                  </a:cubicBezTo>
                  <a:cubicBezTo>
                    <a:pt x="10020" y="7327"/>
                    <a:pt x="5181" y="15156"/>
                    <a:pt x="3903" y="16571"/>
                  </a:cubicBezTo>
                  <a:cubicBezTo>
                    <a:pt x="3155" y="17401"/>
                    <a:pt x="1970" y="17599"/>
                    <a:pt x="1100" y="17599"/>
                  </a:cubicBezTo>
                  <a:cubicBezTo>
                    <a:pt x="510" y="17599"/>
                    <a:pt x="65" y="17508"/>
                    <a:pt x="0" y="17462"/>
                  </a:cubicBezTo>
                  <a:lnTo>
                    <a:pt x="0" y="17462"/>
                  </a:lnTo>
                  <a:cubicBezTo>
                    <a:pt x="46" y="17507"/>
                    <a:pt x="91" y="17553"/>
                    <a:pt x="137" y="17621"/>
                  </a:cubicBezTo>
                  <a:cubicBezTo>
                    <a:pt x="816" y="18385"/>
                    <a:pt x="1854" y="18816"/>
                    <a:pt x="2877" y="18816"/>
                  </a:cubicBezTo>
                  <a:cubicBezTo>
                    <a:pt x="3505" y="18816"/>
                    <a:pt x="4127" y="18653"/>
                    <a:pt x="4657" y="18306"/>
                  </a:cubicBezTo>
                  <a:cubicBezTo>
                    <a:pt x="5136" y="17987"/>
                    <a:pt x="5524" y="17576"/>
                    <a:pt x="5889" y="17119"/>
                  </a:cubicBezTo>
                  <a:cubicBezTo>
                    <a:pt x="6414" y="16457"/>
                    <a:pt x="6916" y="15750"/>
                    <a:pt x="7396" y="15019"/>
                  </a:cubicBezTo>
                  <a:cubicBezTo>
                    <a:pt x="9541" y="11801"/>
                    <a:pt x="11710" y="8583"/>
                    <a:pt x="13444" y="5113"/>
                  </a:cubicBezTo>
                  <a:cubicBezTo>
                    <a:pt x="13764" y="4474"/>
                    <a:pt x="14083" y="3789"/>
                    <a:pt x="14152" y="3059"/>
                  </a:cubicBezTo>
                  <a:cubicBezTo>
                    <a:pt x="14266" y="1895"/>
                    <a:pt x="13695" y="685"/>
                    <a:pt x="12737" y="0"/>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8"/>
            <p:cNvSpPr/>
            <p:nvPr/>
          </p:nvSpPr>
          <p:spPr>
            <a:xfrm flipH="1">
              <a:off x="3397429" y="3183403"/>
              <a:ext cx="222185" cy="231938"/>
            </a:xfrm>
            <a:custGeom>
              <a:avLst/>
              <a:gdLst/>
              <a:ahLst/>
              <a:cxnLst/>
              <a:rect l="l" t="t" r="r" b="b"/>
              <a:pathLst>
                <a:path w="11094" h="11581" extrusionOk="0">
                  <a:moveTo>
                    <a:pt x="4383" y="1"/>
                  </a:moveTo>
                  <a:cubicBezTo>
                    <a:pt x="3174" y="1964"/>
                    <a:pt x="1987" y="3927"/>
                    <a:pt x="777" y="5867"/>
                  </a:cubicBezTo>
                  <a:cubicBezTo>
                    <a:pt x="1" y="7145"/>
                    <a:pt x="161" y="9131"/>
                    <a:pt x="1279" y="10386"/>
                  </a:cubicBezTo>
                  <a:cubicBezTo>
                    <a:pt x="1958" y="11150"/>
                    <a:pt x="2996" y="11581"/>
                    <a:pt x="4019" y="11581"/>
                  </a:cubicBezTo>
                  <a:cubicBezTo>
                    <a:pt x="4647" y="11581"/>
                    <a:pt x="5269" y="11418"/>
                    <a:pt x="5799" y="11071"/>
                  </a:cubicBezTo>
                  <a:cubicBezTo>
                    <a:pt x="6278" y="10752"/>
                    <a:pt x="6666" y="10341"/>
                    <a:pt x="7031" y="9884"/>
                  </a:cubicBezTo>
                  <a:cubicBezTo>
                    <a:pt x="7579" y="9222"/>
                    <a:pt x="8058" y="8515"/>
                    <a:pt x="8538" y="7784"/>
                  </a:cubicBezTo>
                  <a:cubicBezTo>
                    <a:pt x="9382" y="6506"/>
                    <a:pt x="10249" y="5228"/>
                    <a:pt x="11094" y="3927"/>
                  </a:cubicBezTo>
                  <a:lnTo>
                    <a:pt x="11094" y="3927"/>
                  </a:lnTo>
                  <a:cubicBezTo>
                    <a:pt x="10803" y="3978"/>
                    <a:pt x="10510" y="4002"/>
                    <a:pt x="10218" y="4002"/>
                  </a:cubicBezTo>
                  <a:cubicBezTo>
                    <a:pt x="9207" y="4002"/>
                    <a:pt x="8203" y="3718"/>
                    <a:pt x="7282" y="3311"/>
                  </a:cubicBezTo>
                  <a:cubicBezTo>
                    <a:pt x="6575" y="2991"/>
                    <a:pt x="5890" y="2603"/>
                    <a:pt x="5365" y="2055"/>
                  </a:cubicBezTo>
                  <a:cubicBezTo>
                    <a:pt x="4817" y="1507"/>
                    <a:pt x="4429" y="777"/>
                    <a:pt x="4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8"/>
            <p:cNvSpPr/>
            <p:nvPr/>
          </p:nvSpPr>
          <p:spPr>
            <a:xfrm flipH="1">
              <a:off x="3397432" y="3259740"/>
              <a:ext cx="199314" cy="155594"/>
            </a:xfrm>
            <a:custGeom>
              <a:avLst/>
              <a:gdLst/>
              <a:ahLst/>
              <a:cxnLst/>
              <a:rect l="l" t="t" r="r" b="b"/>
              <a:pathLst>
                <a:path w="9952" h="7769" extrusionOk="0">
                  <a:moveTo>
                    <a:pt x="7669" y="1"/>
                  </a:moveTo>
                  <a:cubicBezTo>
                    <a:pt x="6095" y="2489"/>
                    <a:pt x="4542" y="4817"/>
                    <a:pt x="3903" y="5524"/>
                  </a:cubicBezTo>
                  <a:cubicBezTo>
                    <a:pt x="3155" y="6354"/>
                    <a:pt x="1970" y="6552"/>
                    <a:pt x="1100" y="6552"/>
                  </a:cubicBezTo>
                  <a:cubicBezTo>
                    <a:pt x="510" y="6552"/>
                    <a:pt x="65" y="6461"/>
                    <a:pt x="0" y="6415"/>
                  </a:cubicBezTo>
                  <a:lnTo>
                    <a:pt x="0" y="6415"/>
                  </a:lnTo>
                  <a:cubicBezTo>
                    <a:pt x="46" y="6460"/>
                    <a:pt x="91" y="6506"/>
                    <a:pt x="137" y="6574"/>
                  </a:cubicBezTo>
                  <a:cubicBezTo>
                    <a:pt x="816" y="7338"/>
                    <a:pt x="1854" y="7769"/>
                    <a:pt x="2877" y="7769"/>
                  </a:cubicBezTo>
                  <a:cubicBezTo>
                    <a:pt x="3505" y="7769"/>
                    <a:pt x="4127" y="7606"/>
                    <a:pt x="4657" y="7259"/>
                  </a:cubicBezTo>
                  <a:cubicBezTo>
                    <a:pt x="5136" y="6940"/>
                    <a:pt x="5524" y="6529"/>
                    <a:pt x="5889" y="6072"/>
                  </a:cubicBezTo>
                  <a:cubicBezTo>
                    <a:pt x="6437" y="5410"/>
                    <a:pt x="6916" y="4703"/>
                    <a:pt x="7396" y="3972"/>
                  </a:cubicBezTo>
                  <a:cubicBezTo>
                    <a:pt x="8240" y="2694"/>
                    <a:pt x="9107" y="1416"/>
                    <a:pt x="9952" y="115"/>
                  </a:cubicBezTo>
                  <a:lnTo>
                    <a:pt x="9952" y="115"/>
                  </a:lnTo>
                  <a:cubicBezTo>
                    <a:pt x="9679" y="164"/>
                    <a:pt x="9403" y="187"/>
                    <a:pt x="9126" y="187"/>
                  </a:cubicBezTo>
                  <a:cubicBezTo>
                    <a:pt x="8639" y="187"/>
                    <a:pt x="8150" y="117"/>
                    <a:pt x="76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6" name="Google Shape;1146;p48"/>
          <p:cNvSpPr/>
          <p:nvPr/>
        </p:nvSpPr>
        <p:spPr>
          <a:xfrm flipH="1">
            <a:off x="7572481" y="3825851"/>
            <a:ext cx="174640" cy="113416"/>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8"/>
          <p:cNvSpPr/>
          <p:nvPr/>
        </p:nvSpPr>
        <p:spPr>
          <a:xfrm flipH="1">
            <a:off x="7482835" y="975830"/>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8" name="Google Shape;1148;p48"/>
          <p:cNvGrpSpPr/>
          <p:nvPr/>
        </p:nvGrpSpPr>
        <p:grpSpPr>
          <a:xfrm flipH="1">
            <a:off x="6376345" y="4870448"/>
            <a:ext cx="355216" cy="305683"/>
            <a:chOff x="2581492" y="1663973"/>
            <a:chExt cx="447094" cy="384748"/>
          </a:xfrm>
        </p:grpSpPr>
        <p:sp>
          <p:nvSpPr>
            <p:cNvPr id="1149" name="Google Shape;1149;p48"/>
            <p:cNvSpPr/>
            <p:nvPr/>
          </p:nvSpPr>
          <p:spPr>
            <a:xfrm flipH="1">
              <a:off x="2581492" y="1663973"/>
              <a:ext cx="447094" cy="384748"/>
            </a:xfrm>
            <a:custGeom>
              <a:avLst/>
              <a:gdLst/>
              <a:ahLst/>
              <a:cxnLst/>
              <a:rect l="l" t="t" r="r" b="b"/>
              <a:pathLst>
                <a:path w="22324" h="19211" extrusionOk="0">
                  <a:moveTo>
                    <a:pt x="17667" y="1"/>
                  </a:moveTo>
                  <a:cubicBezTo>
                    <a:pt x="17065" y="1"/>
                    <a:pt x="16463" y="115"/>
                    <a:pt x="15909" y="347"/>
                  </a:cubicBezTo>
                  <a:cubicBezTo>
                    <a:pt x="14973" y="735"/>
                    <a:pt x="14197" y="1443"/>
                    <a:pt x="13444" y="2105"/>
                  </a:cubicBezTo>
                  <a:cubicBezTo>
                    <a:pt x="10020" y="5140"/>
                    <a:pt x="6505" y="8085"/>
                    <a:pt x="2944" y="10938"/>
                  </a:cubicBezTo>
                  <a:cubicBezTo>
                    <a:pt x="2283" y="11440"/>
                    <a:pt x="1643" y="11965"/>
                    <a:pt x="1164" y="12627"/>
                  </a:cubicBezTo>
                  <a:cubicBezTo>
                    <a:pt x="0" y="14293"/>
                    <a:pt x="297" y="16827"/>
                    <a:pt x="1826" y="18174"/>
                  </a:cubicBezTo>
                  <a:cubicBezTo>
                    <a:pt x="2610" y="18875"/>
                    <a:pt x="3686" y="19211"/>
                    <a:pt x="4730" y="19211"/>
                  </a:cubicBezTo>
                  <a:cubicBezTo>
                    <a:pt x="5690" y="19211"/>
                    <a:pt x="6625" y="18926"/>
                    <a:pt x="7281" y="18379"/>
                  </a:cubicBezTo>
                  <a:cubicBezTo>
                    <a:pt x="11230" y="15115"/>
                    <a:pt x="15179" y="11874"/>
                    <a:pt x="19128" y="8610"/>
                  </a:cubicBezTo>
                  <a:cubicBezTo>
                    <a:pt x="20178" y="7742"/>
                    <a:pt x="21273" y="6829"/>
                    <a:pt x="21753" y="5551"/>
                  </a:cubicBezTo>
                  <a:cubicBezTo>
                    <a:pt x="22323" y="4022"/>
                    <a:pt x="21821" y="2127"/>
                    <a:pt x="20566" y="1055"/>
                  </a:cubicBezTo>
                  <a:cubicBezTo>
                    <a:pt x="19780" y="356"/>
                    <a:pt x="18725" y="1"/>
                    <a:pt x="17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8"/>
            <p:cNvSpPr/>
            <p:nvPr/>
          </p:nvSpPr>
          <p:spPr>
            <a:xfrm flipH="1">
              <a:off x="2584239" y="1703363"/>
              <a:ext cx="418294" cy="345354"/>
            </a:xfrm>
            <a:custGeom>
              <a:avLst/>
              <a:gdLst/>
              <a:ahLst/>
              <a:cxnLst/>
              <a:rect l="l" t="t" r="r" b="b"/>
              <a:pathLst>
                <a:path w="20886" h="17244" extrusionOk="0">
                  <a:moveTo>
                    <a:pt x="20041" y="1"/>
                  </a:moveTo>
                  <a:cubicBezTo>
                    <a:pt x="20041" y="23"/>
                    <a:pt x="20223" y="1827"/>
                    <a:pt x="17370" y="4360"/>
                  </a:cubicBezTo>
                  <a:cubicBezTo>
                    <a:pt x="14494" y="6917"/>
                    <a:pt x="5661" y="13924"/>
                    <a:pt x="4337" y="14677"/>
                  </a:cubicBezTo>
                  <a:cubicBezTo>
                    <a:pt x="3328" y="15251"/>
                    <a:pt x="2002" y="15785"/>
                    <a:pt x="923" y="15785"/>
                  </a:cubicBezTo>
                  <a:cubicBezTo>
                    <a:pt x="585" y="15785"/>
                    <a:pt x="272" y="15733"/>
                    <a:pt x="0" y="15613"/>
                  </a:cubicBezTo>
                  <a:lnTo>
                    <a:pt x="0" y="15613"/>
                  </a:lnTo>
                  <a:cubicBezTo>
                    <a:pt x="137" y="15819"/>
                    <a:pt x="320" y="16024"/>
                    <a:pt x="525" y="16207"/>
                  </a:cubicBezTo>
                  <a:cubicBezTo>
                    <a:pt x="1309" y="16908"/>
                    <a:pt x="2385" y="17244"/>
                    <a:pt x="3429" y="17244"/>
                  </a:cubicBezTo>
                  <a:cubicBezTo>
                    <a:pt x="4389" y="17244"/>
                    <a:pt x="5324" y="16959"/>
                    <a:pt x="5980" y="16412"/>
                  </a:cubicBezTo>
                  <a:cubicBezTo>
                    <a:pt x="9929" y="13148"/>
                    <a:pt x="13878" y="9907"/>
                    <a:pt x="17827" y="6643"/>
                  </a:cubicBezTo>
                  <a:cubicBezTo>
                    <a:pt x="18877" y="5775"/>
                    <a:pt x="19972" y="4862"/>
                    <a:pt x="20452" y="3584"/>
                  </a:cubicBezTo>
                  <a:cubicBezTo>
                    <a:pt x="20885" y="2420"/>
                    <a:pt x="20703" y="1051"/>
                    <a:pt x="200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8"/>
            <p:cNvSpPr/>
            <p:nvPr/>
          </p:nvSpPr>
          <p:spPr>
            <a:xfrm flipH="1">
              <a:off x="2754289" y="1801187"/>
              <a:ext cx="274297" cy="247520"/>
            </a:xfrm>
            <a:custGeom>
              <a:avLst/>
              <a:gdLst/>
              <a:ahLst/>
              <a:cxnLst/>
              <a:rect l="l" t="t" r="r" b="b"/>
              <a:pathLst>
                <a:path w="13696" h="12359" extrusionOk="0">
                  <a:moveTo>
                    <a:pt x="7920" y="0"/>
                  </a:moveTo>
                  <a:cubicBezTo>
                    <a:pt x="6277" y="1370"/>
                    <a:pt x="4611" y="2739"/>
                    <a:pt x="2944" y="4086"/>
                  </a:cubicBezTo>
                  <a:cubicBezTo>
                    <a:pt x="2283" y="4588"/>
                    <a:pt x="1643" y="5113"/>
                    <a:pt x="1164" y="5775"/>
                  </a:cubicBezTo>
                  <a:cubicBezTo>
                    <a:pt x="0" y="7441"/>
                    <a:pt x="297" y="9975"/>
                    <a:pt x="1826" y="11322"/>
                  </a:cubicBezTo>
                  <a:cubicBezTo>
                    <a:pt x="2610" y="12023"/>
                    <a:pt x="3686" y="12359"/>
                    <a:pt x="4730" y="12359"/>
                  </a:cubicBezTo>
                  <a:cubicBezTo>
                    <a:pt x="5690" y="12359"/>
                    <a:pt x="6625" y="12074"/>
                    <a:pt x="7281" y="11527"/>
                  </a:cubicBezTo>
                  <a:cubicBezTo>
                    <a:pt x="9381" y="9792"/>
                    <a:pt x="11481" y="8080"/>
                    <a:pt x="13581" y="6346"/>
                  </a:cubicBezTo>
                  <a:cubicBezTo>
                    <a:pt x="13695" y="4771"/>
                    <a:pt x="13170" y="3150"/>
                    <a:pt x="12120" y="1986"/>
                  </a:cubicBezTo>
                  <a:cubicBezTo>
                    <a:pt x="11070" y="799"/>
                    <a:pt x="9518" y="69"/>
                    <a:pt x="79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8"/>
            <p:cNvSpPr/>
            <p:nvPr/>
          </p:nvSpPr>
          <p:spPr>
            <a:xfrm flipH="1">
              <a:off x="2755214" y="1880708"/>
              <a:ext cx="247320" cy="167991"/>
            </a:xfrm>
            <a:custGeom>
              <a:avLst/>
              <a:gdLst/>
              <a:ahLst/>
              <a:cxnLst/>
              <a:rect l="l" t="t" r="r" b="b"/>
              <a:pathLst>
                <a:path w="12349" h="8388" extrusionOk="0">
                  <a:moveTo>
                    <a:pt x="11961" y="1"/>
                  </a:moveTo>
                  <a:cubicBezTo>
                    <a:pt x="8651" y="2649"/>
                    <a:pt x="5136" y="5365"/>
                    <a:pt x="4337" y="5821"/>
                  </a:cubicBezTo>
                  <a:cubicBezTo>
                    <a:pt x="3328" y="6395"/>
                    <a:pt x="2002" y="6929"/>
                    <a:pt x="923" y="6929"/>
                  </a:cubicBezTo>
                  <a:cubicBezTo>
                    <a:pt x="585" y="6929"/>
                    <a:pt x="272" y="6877"/>
                    <a:pt x="0" y="6757"/>
                  </a:cubicBezTo>
                  <a:lnTo>
                    <a:pt x="0" y="6757"/>
                  </a:lnTo>
                  <a:cubicBezTo>
                    <a:pt x="69" y="6871"/>
                    <a:pt x="160" y="6963"/>
                    <a:pt x="228" y="7054"/>
                  </a:cubicBezTo>
                  <a:lnTo>
                    <a:pt x="251" y="7077"/>
                  </a:lnTo>
                  <a:cubicBezTo>
                    <a:pt x="320" y="7168"/>
                    <a:pt x="411" y="7259"/>
                    <a:pt x="525" y="7351"/>
                  </a:cubicBezTo>
                  <a:cubicBezTo>
                    <a:pt x="1309" y="8052"/>
                    <a:pt x="2385" y="8388"/>
                    <a:pt x="3429" y="8388"/>
                  </a:cubicBezTo>
                  <a:cubicBezTo>
                    <a:pt x="4389" y="8388"/>
                    <a:pt x="5324" y="8103"/>
                    <a:pt x="5980" y="7556"/>
                  </a:cubicBezTo>
                  <a:cubicBezTo>
                    <a:pt x="8080" y="5821"/>
                    <a:pt x="10180" y="4109"/>
                    <a:pt x="12280" y="2375"/>
                  </a:cubicBezTo>
                  <a:cubicBezTo>
                    <a:pt x="12349" y="1576"/>
                    <a:pt x="12234" y="754"/>
                    <a:pt x="11961" y="1"/>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3" name="Google Shape;1153;p48"/>
          <p:cNvSpPr/>
          <p:nvPr/>
        </p:nvSpPr>
        <p:spPr>
          <a:xfrm>
            <a:off x="4161336" y="270973"/>
            <a:ext cx="174640" cy="113416"/>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4" name="Google Shape;1154;p48"/>
          <p:cNvGrpSpPr/>
          <p:nvPr/>
        </p:nvGrpSpPr>
        <p:grpSpPr>
          <a:xfrm rot="-2519054">
            <a:off x="556693" y="442363"/>
            <a:ext cx="406843" cy="401382"/>
            <a:chOff x="8167224" y="612742"/>
            <a:chExt cx="406859" cy="401398"/>
          </a:xfrm>
        </p:grpSpPr>
        <p:sp>
          <p:nvSpPr>
            <p:cNvPr id="1155" name="Google Shape;1155;p48"/>
            <p:cNvSpPr/>
            <p:nvPr/>
          </p:nvSpPr>
          <p:spPr>
            <a:xfrm flipH="1">
              <a:off x="8198311" y="612742"/>
              <a:ext cx="336021" cy="356970"/>
            </a:xfrm>
            <a:custGeom>
              <a:avLst/>
              <a:gdLst/>
              <a:ahLst/>
              <a:cxnLst/>
              <a:rect l="l" t="t" r="r" b="b"/>
              <a:pathLst>
                <a:path w="16778" h="17824" extrusionOk="0">
                  <a:moveTo>
                    <a:pt x="8757" y="0"/>
                  </a:moveTo>
                  <a:cubicBezTo>
                    <a:pt x="7465" y="0"/>
                    <a:pt x="6167" y="257"/>
                    <a:pt x="4954" y="710"/>
                  </a:cubicBezTo>
                  <a:cubicBezTo>
                    <a:pt x="3448" y="1281"/>
                    <a:pt x="1987" y="2171"/>
                    <a:pt x="1142" y="3541"/>
                  </a:cubicBezTo>
                  <a:cubicBezTo>
                    <a:pt x="663" y="4317"/>
                    <a:pt x="389" y="5207"/>
                    <a:pt x="229" y="6120"/>
                  </a:cubicBezTo>
                  <a:cubicBezTo>
                    <a:pt x="1" y="7489"/>
                    <a:pt x="1" y="8904"/>
                    <a:pt x="24" y="10297"/>
                  </a:cubicBezTo>
                  <a:cubicBezTo>
                    <a:pt x="47" y="12556"/>
                    <a:pt x="69" y="14839"/>
                    <a:pt x="115" y="17099"/>
                  </a:cubicBezTo>
                  <a:cubicBezTo>
                    <a:pt x="2742" y="17595"/>
                    <a:pt x="5402" y="17824"/>
                    <a:pt x="8063" y="17824"/>
                  </a:cubicBezTo>
                  <a:cubicBezTo>
                    <a:pt x="10789" y="17824"/>
                    <a:pt x="13515" y="17583"/>
                    <a:pt x="16207" y="17144"/>
                  </a:cubicBezTo>
                  <a:cubicBezTo>
                    <a:pt x="16298" y="17144"/>
                    <a:pt x="16390" y="17122"/>
                    <a:pt x="16458" y="17053"/>
                  </a:cubicBezTo>
                  <a:cubicBezTo>
                    <a:pt x="16526" y="16985"/>
                    <a:pt x="16526" y="16870"/>
                    <a:pt x="16526" y="16779"/>
                  </a:cubicBezTo>
                  <a:cubicBezTo>
                    <a:pt x="16709" y="13721"/>
                    <a:pt x="16778" y="10639"/>
                    <a:pt x="16481" y="7603"/>
                  </a:cubicBezTo>
                  <a:cubicBezTo>
                    <a:pt x="16367" y="6302"/>
                    <a:pt x="16161" y="5001"/>
                    <a:pt x="15568" y="3837"/>
                  </a:cubicBezTo>
                  <a:cubicBezTo>
                    <a:pt x="14655" y="2034"/>
                    <a:pt x="12874" y="756"/>
                    <a:pt x="10911" y="254"/>
                  </a:cubicBezTo>
                  <a:cubicBezTo>
                    <a:pt x="10206" y="81"/>
                    <a:pt x="9482" y="0"/>
                    <a:pt x="87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8"/>
            <p:cNvSpPr/>
            <p:nvPr/>
          </p:nvSpPr>
          <p:spPr>
            <a:xfrm flipH="1">
              <a:off x="8284258" y="712889"/>
              <a:ext cx="165507" cy="165507"/>
            </a:xfrm>
            <a:custGeom>
              <a:avLst/>
              <a:gdLst/>
              <a:ahLst/>
              <a:cxnLst/>
              <a:rect l="l" t="t" r="r" b="b"/>
              <a:pathLst>
                <a:path w="8264" h="8264" extrusionOk="0">
                  <a:moveTo>
                    <a:pt x="2101" y="0"/>
                  </a:moveTo>
                  <a:lnTo>
                    <a:pt x="2101" y="2100"/>
                  </a:lnTo>
                  <a:lnTo>
                    <a:pt x="1" y="2100"/>
                  </a:lnTo>
                  <a:lnTo>
                    <a:pt x="1" y="6140"/>
                  </a:lnTo>
                  <a:lnTo>
                    <a:pt x="2101" y="6140"/>
                  </a:lnTo>
                  <a:lnTo>
                    <a:pt x="2101" y="8263"/>
                  </a:lnTo>
                  <a:lnTo>
                    <a:pt x="6141" y="8263"/>
                  </a:lnTo>
                  <a:lnTo>
                    <a:pt x="6141" y="6140"/>
                  </a:lnTo>
                  <a:lnTo>
                    <a:pt x="8263" y="6140"/>
                  </a:lnTo>
                  <a:lnTo>
                    <a:pt x="8263" y="2100"/>
                  </a:lnTo>
                  <a:lnTo>
                    <a:pt x="6141" y="2100"/>
                  </a:lnTo>
                  <a:lnTo>
                    <a:pt x="61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8"/>
            <p:cNvSpPr/>
            <p:nvPr/>
          </p:nvSpPr>
          <p:spPr>
            <a:xfrm flipH="1">
              <a:off x="8167224" y="940057"/>
              <a:ext cx="406859" cy="74082"/>
            </a:xfrm>
            <a:custGeom>
              <a:avLst/>
              <a:gdLst/>
              <a:ahLst/>
              <a:cxnLst/>
              <a:rect l="l" t="t" r="r" b="b"/>
              <a:pathLst>
                <a:path w="20315" h="3699" extrusionOk="0">
                  <a:moveTo>
                    <a:pt x="17325" y="0"/>
                  </a:moveTo>
                  <a:cubicBezTo>
                    <a:pt x="12554" y="69"/>
                    <a:pt x="7806" y="160"/>
                    <a:pt x="3059" y="229"/>
                  </a:cubicBezTo>
                  <a:cubicBezTo>
                    <a:pt x="2237" y="229"/>
                    <a:pt x="1461" y="411"/>
                    <a:pt x="845" y="868"/>
                  </a:cubicBezTo>
                  <a:cubicBezTo>
                    <a:pt x="548" y="1073"/>
                    <a:pt x="297" y="1370"/>
                    <a:pt x="183" y="1712"/>
                  </a:cubicBezTo>
                  <a:cubicBezTo>
                    <a:pt x="0" y="2374"/>
                    <a:pt x="479" y="3082"/>
                    <a:pt x="1073" y="3379"/>
                  </a:cubicBezTo>
                  <a:cubicBezTo>
                    <a:pt x="1689" y="3675"/>
                    <a:pt x="2420" y="3698"/>
                    <a:pt x="3104" y="3698"/>
                  </a:cubicBezTo>
                  <a:lnTo>
                    <a:pt x="14905" y="3675"/>
                  </a:lnTo>
                  <a:cubicBezTo>
                    <a:pt x="15955" y="3675"/>
                    <a:pt x="17005" y="3675"/>
                    <a:pt x="18078" y="3630"/>
                  </a:cubicBezTo>
                  <a:cubicBezTo>
                    <a:pt x="18420" y="3630"/>
                    <a:pt x="18763" y="3607"/>
                    <a:pt x="19082" y="3493"/>
                  </a:cubicBezTo>
                  <a:cubicBezTo>
                    <a:pt x="19676" y="3287"/>
                    <a:pt x="20109" y="2740"/>
                    <a:pt x="20201" y="2123"/>
                  </a:cubicBezTo>
                  <a:cubicBezTo>
                    <a:pt x="20315" y="1507"/>
                    <a:pt x="20041" y="868"/>
                    <a:pt x="19561" y="480"/>
                  </a:cubicBezTo>
                  <a:cubicBezTo>
                    <a:pt x="18945" y="0"/>
                    <a:pt x="18101" y="0"/>
                    <a:pt x="17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8" name="Google Shape;1158;p48"/>
          <p:cNvSpPr/>
          <p:nvPr/>
        </p:nvSpPr>
        <p:spPr>
          <a:xfrm>
            <a:off x="7122461" y="4567167"/>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9" name="Google Shape;1159;p48"/>
          <p:cNvGrpSpPr/>
          <p:nvPr/>
        </p:nvGrpSpPr>
        <p:grpSpPr>
          <a:xfrm rot="-10145385">
            <a:off x="3452796" y="30082"/>
            <a:ext cx="1140331" cy="595198"/>
            <a:chOff x="1362021" y="1108808"/>
            <a:chExt cx="986885" cy="515106"/>
          </a:xfrm>
        </p:grpSpPr>
        <p:sp>
          <p:nvSpPr>
            <p:cNvPr id="1160" name="Google Shape;1160;p48"/>
            <p:cNvSpPr/>
            <p:nvPr/>
          </p:nvSpPr>
          <p:spPr>
            <a:xfrm flipH="1">
              <a:off x="1362021" y="1108808"/>
              <a:ext cx="147683" cy="70196"/>
            </a:xfrm>
            <a:custGeom>
              <a:avLst/>
              <a:gdLst/>
              <a:ahLst/>
              <a:cxnLst/>
              <a:rect l="l" t="t" r="r" b="b"/>
              <a:pathLst>
                <a:path w="7374" h="3505" extrusionOk="0">
                  <a:moveTo>
                    <a:pt x="7141" y="0"/>
                  </a:moveTo>
                  <a:cubicBezTo>
                    <a:pt x="7112" y="0"/>
                    <a:pt x="7083" y="6"/>
                    <a:pt x="7054" y="18"/>
                  </a:cubicBezTo>
                  <a:cubicBezTo>
                    <a:pt x="4748" y="999"/>
                    <a:pt x="2420" y="2026"/>
                    <a:pt x="137" y="3099"/>
                  </a:cubicBezTo>
                  <a:cubicBezTo>
                    <a:pt x="46" y="3145"/>
                    <a:pt x="1" y="3282"/>
                    <a:pt x="46" y="3373"/>
                  </a:cubicBezTo>
                  <a:cubicBezTo>
                    <a:pt x="69" y="3442"/>
                    <a:pt x="115" y="3464"/>
                    <a:pt x="160" y="3487"/>
                  </a:cubicBezTo>
                  <a:cubicBezTo>
                    <a:pt x="183" y="3499"/>
                    <a:pt x="212" y="3504"/>
                    <a:pt x="240" y="3504"/>
                  </a:cubicBezTo>
                  <a:cubicBezTo>
                    <a:pt x="269" y="3504"/>
                    <a:pt x="297" y="3499"/>
                    <a:pt x="320" y="3487"/>
                  </a:cubicBezTo>
                  <a:cubicBezTo>
                    <a:pt x="2603" y="2414"/>
                    <a:pt x="4908" y="1387"/>
                    <a:pt x="7236" y="406"/>
                  </a:cubicBezTo>
                  <a:cubicBezTo>
                    <a:pt x="7327" y="360"/>
                    <a:pt x="7373" y="223"/>
                    <a:pt x="7327" y="132"/>
                  </a:cubicBezTo>
                  <a:cubicBezTo>
                    <a:pt x="7294" y="47"/>
                    <a:pt x="7222" y="0"/>
                    <a:pt x="7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8"/>
            <p:cNvSpPr/>
            <p:nvPr/>
          </p:nvSpPr>
          <p:spPr>
            <a:xfrm flipH="1">
              <a:off x="1486309" y="1129214"/>
              <a:ext cx="604350" cy="382245"/>
            </a:xfrm>
            <a:custGeom>
              <a:avLst/>
              <a:gdLst/>
              <a:ahLst/>
              <a:cxnLst/>
              <a:rect l="l" t="t" r="r" b="b"/>
              <a:pathLst>
                <a:path w="30176" h="19086" extrusionOk="0">
                  <a:moveTo>
                    <a:pt x="25094" y="1"/>
                  </a:moveTo>
                  <a:cubicBezTo>
                    <a:pt x="25068" y="1"/>
                    <a:pt x="25043" y="1"/>
                    <a:pt x="25017" y="3"/>
                  </a:cubicBezTo>
                  <a:cubicBezTo>
                    <a:pt x="24698" y="26"/>
                    <a:pt x="24401" y="140"/>
                    <a:pt x="24127" y="254"/>
                  </a:cubicBezTo>
                  <a:cubicBezTo>
                    <a:pt x="16092" y="3655"/>
                    <a:pt x="8058" y="7056"/>
                    <a:pt x="1" y="10457"/>
                  </a:cubicBezTo>
                  <a:cubicBezTo>
                    <a:pt x="754" y="13333"/>
                    <a:pt x="1941" y="16278"/>
                    <a:pt x="3402" y="19085"/>
                  </a:cubicBezTo>
                  <a:cubicBezTo>
                    <a:pt x="11619" y="15136"/>
                    <a:pt x="19950" y="11461"/>
                    <a:pt x="28395" y="8015"/>
                  </a:cubicBezTo>
                  <a:cubicBezTo>
                    <a:pt x="28578" y="7946"/>
                    <a:pt x="28783" y="7855"/>
                    <a:pt x="28920" y="7718"/>
                  </a:cubicBezTo>
                  <a:cubicBezTo>
                    <a:pt x="29057" y="7535"/>
                    <a:pt x="29103" y="7330"/>
                    <a:pt x="29148" y="7125"/>
                  </a:cubicBezTo>
                  <a:cubicBezTo>
                    <a:pt x="29582" y="5367"/>
                    <a:pt x="29902" y="3587"/>
                    <a:pt x="30176" y="1806"/>
                  </a:cubicBezTo>
                  <a:cubicBezTo>
                    <a:pt x="28783" y="1281"/>
                    <a:pt x="27414" y="756"/>
                    <a:pt x="26044" y="231"/>
                  </a:cubicBezTo>
                  <a:cubicBezTo>
                    <a:pt x="25727" y="126"/>
                    <a:pt x="25411" y="1"/>
                    <a:pt x="250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8"/>
            <p:cNvSpPr/>
            <p:nvPr/>
          </p:nvSpPr>
          <p:spPr>
            <a:xfrm flipH="1">
              <a:off x="2048095" y="1364212"/>
              <a:ext cx="277501" cy="230416"/>
            </a:xfrm>
            <a:custGeom>
              <a:avLst/>
              <a:gdLst/>
              <a:ahLst/>
              <a:cxnLst/>
              <a:rect l="l" t="t" r="r" b="b"/>
              <a:pathLst>
                <a:path w="13856" h="11505" extrusionOk="0">
                  <a:moveTo>
                    <a:pt x="11253" y="0"/>
                  </a:moveTo>
                  <a:cubicBezTo>
                    <a:pt x="7510" y="1667"/>
                    <a:pt x="3744" y="3310"/>
                    <a:pt x="0" y="4976"/>
                  </a:cubicBezTo>
                  <a:cubicBezTo>
                    <a:pt x="639" y="7282"/>
                    <a:pt x="1621" y="9473"/>
                    <a:pt x="2853" y="11504"/>
                  </a:cubicBezTo>
                  <a:cubicBezTo>
                    <a:pt x="6528" y="9838"/>
                    <a:pt x="10203" y="8149"/>
                    <a:pt x="13855" y="6483"/>
                  </a:cubicBezTo>
                  <a:cubicBezTo>
                    <a:pt x="13467" y="4086"/>
                    <a:pt x="12554" y="1781"/>
                    <a:pt x="11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8"/>
            <p:cNvSpPr/>
            <p:nvPr/>
          </p:nvSpPr>
          <p:spPr>
            <a:xfrm flipH="1">
              <a:off x="1585522" y="1247464"/>
              <a:ext cx="350641" cy="192084"/>
            </a:xfrm>
            <a:custGeom>
              <a:avLst/>
              <a:gdLst/>
              <a:ahLst/>
              <a:cxnLst/>
              <a:rect l="l" t="t" r="r" b="b"/>
              <a:pathLst>
                <a:path w="17508" h="9591" extrusionOk="0">
                  <a:moveTo>
                    <a:pt x="16201" y="1"/>
                  </a:moveTo>
                  <a:cubicBezTo>
                    <a:pt x="16187" y="1"/>
                    <a:pt x="16173" y="4"/>
                    <a:pt x="16161" y="10"/>
                  </a:cubicBezTo>
                  <a:cubicBezTo>
                    <a:pt x="16115" y="33"/>
                    <a:pt x="16070" y="101"/>
                    <a:pt x="16115" y="147"/>
                  </a:cubicBezTo>
                  <a:lnTo>
                    <a:pt x="17302" y="2795"/>
                  </a:lnTo>
                  <a:cubicBezTo>
                    <a:pt x="17302" y="2817"/>
                    <a:pt x="17325" y="2840"/>
                    <a:pt x="17348" y="2840"/>
                  </a:cubicBezTo>
                  <a:cubicBezTo>
                    <a:pt x="17359" y="2852"/>
                    <a:pt x="17376" y="2857"/>
                    <a:pt x="17393" y="2857"/>
                  </a:cubicBezTo>
                  <a:cubicBezTo>
                    <a:pt x="17410" y="2857"/>
                    <a:pt x="17428" y="2852"/>
                    <a:pt x="17439" y="2840"/>
                  </a:cubicBezTo>
                  <a:cubicBezTo>
                    <a:pt x="17485" y="2817"/>
                    <a:pt x="17508" y="2772"/>
                    <a:pt x="17485" y="2703"/>
                  </a:cubicBezTo>
                  <a:lnTo>
                    <a:pt x="16298" y="56"/>
                  </a:lnTo>
                  <a:cubicBezTo>
                    <a:pt x="16281" y="22"/>
                    <a:pt x="16240" y="1"/>
                    <a:pt x="16201" y="1"/>
                  </a:cubicBezTo>
                  <a:close/>
                  <a:moveTo>
                    <a:pt x="11858" y="1503"/>
                  </a:moveTo>
                  <a:cubicBezTo>
                    <a:pt x="11838" y="1503"/>
                    <a:pt x="11818" y="1508"/>
                    <a:pt x="11801" y="1516"/>
                  </a:cubicBezTo>
                  <a:cubicBezTo>
                    <a:pt x="11756" y="1539"/>
                    <a:pt x="11733" y="1608"/>
                    <a:pt x="11778" y="1653"/>
                  </a:cubicBezTo>
                  <a:cubicBezTo>
                    <a:pt x="12281" y="2498"/>
                    <a:pt x="12691" y="3365"/>
                    <a:pt x="13011" y="4301"/>
                  </a:cubicBezTo>
                  <a:cubicBezTo>
                    <a:pt x="13011" y="4324"/>
                    <a:pt x="13034" y="4347"/>
                    <a:pt x="13057" y="4369"/>
                  </a:cubicBezTo>
                  <a:lnTo>
                    <a:pt x="13148" y="4369"/>
                  </a:lnTo>
                  <a:cubicBezTo>
                    <a:pt x="13194" y="4347"/>
                    <a:pt x="13216" y="4278"/>
                    <a:pt x="13194" y="4233"/>
                  </a:cubicBezTo>
                  <a:cubicBezTo>
                    <a:pt x="12897" y="3297"/>
                    <a:pt x="12463" y="2384"/>
                    <a:pt x="11961" y="1562"/>
                  </a:cubicBezTo>
                  <a:cubicBezTo>
                    <a:pt x="11932" y="1519"/>
                    <a:pt x="11894" y="1503"/>
                    <a:pt x="11858" y="1503"/>
                  </a:cubicBezTo>
                  <a:close/>
                  <a:moveTo>
                    <a:pt x="8052" y="3265"/>
                  </a:moveTo>
                  <a:cubicBezTo>
                    <a:pt x="8038" y="3265"/>
                    <a:pt x="8024" y="3268"/>
                    <a:pt x="8012" y="3274"/>
                  </a:cubicBezTo>
                  <a:cubicBezTo>
                    <a:pt x="7944" y="3297"/>
                    <a:pt x="7921" y="3365"/>
                    <a:pt x="7944" y="3411"/>
                  </a:cubicBezTo>
                  <a:lnTo>
                    <a:pt x="9199" y="5967"/>
                  </a:lnTo>
                  <a:cubicBezTo>
                    <a:pt x="9199" y="5990"/>
                    <a:pt x="9222" y="6013"/>
                    <a:pt x="9245" y="6036"/>
                  </a:cubicBezTo>
                  <a:cubicBezTo>
                    <a:pt x="9268" y="6036"/>
                    <a:pt x="9313" y="6036"/>
                    <a:pt x="9336" y="6013"/>
                  </a:cubicBezTo>
                  <a:cubicBezTo>
                    <a:pt x="9382" y="5990"/>
                    <a:pt x="9405" y="5944"/>
                    <a:pt x="9382" y="5876"/>
                  </a:cubicBezTo>
                  <a:lnTo>
                    <a:pt x="8149" y="3320"/>
                  </a:lnTo>
                  <a:cubicBezTo>
                    <a:pt x="8132" y="3286"/>
                    <a:pt x="8091" y="3265"/>
                    <a:pt x="8052" y="3265"/>
                  </a:cubicBezTo>
                  <a:close/>
                  <a:moveTo>
                    <a:pt x="4068" y="4888"/>
                  </a:moveTo>
                  <a:cubicBezTo>
                    <a:pt x="4058" y="4888"/>
                    <a:pt x="4049" y="4890"/>
                    <a:pt x="4041" y="4894"/>
                  </a:cubicBezTo>
                  <a:cubicBezTo>
                    <a:pt x="3972" y="4917"/>
                    <a:pt x="3949" y="4986"/>
                    <a:pt x="3972" y="5031"/>
                  </a:cubicBezTo>
                  <a:lnTo>
                    <a:pt x="4976" y="7885"/>
                  </a:lnTo>
                  <a:cubicBezTo>
                    <a:pt x="4999" y="7907"/>
                    <a:pt x="5022" y="7930"/>
                    <a:pt x="5045" y="7953"/>
                  </a:cubicBezTo>
                  <a:lnTo>
                    <a:pt x="5113" y="7953"/>
                  </a:lnTo>
                  <a:cubicBezTo>
                    <a:pt x="5182" y="7930"/>
                    <a:pt x="5205" y="7862"/>
                    <a:pt x="5182" y="7816"/>
                  </a:cubicBezTo>
                  <a:lnTo>
                    <a:pt x="4178" y="4963"/>
                  </a:lnTo>
                  <a:cubicBezTo>
                    <a:pt x="4159" y="4926"/>
                    <a:pt x="4110" y="4888"/>
                    <a:pt x="4068" y="4888"/>
                  </a:cubicBezTo>
                  <a:close/>
                  <a:moveTo>
                    <a:pt x="119" y="6392"/>
                  </a:moveTo>
                  <a:cubicBezTo>
                    <a:pt x="104" y="6392"/>
                    <a:pt x="87" y="6395"/>
                    <a:pt x="69" y="6401"/>
                  </a:cubicBezTo>
                  <a:cubicBezTo>
                    <a:pt x="23" y="6424"/>
                    <a:pt x="0" y="6469"/>
                    <a:pt x="23" y="6538"/>
                  </a:cubicBezTo>
                  <a:cubicBezTo>
                    <a:pt x="434" y="7565"/>
                    <a:pt x="936" y="8569"/>
                    <a:pt x="1507" y="9528"/>
                  </a:cubicBezTo>
                  <a:cubicBezTo>
                    <a:pt x="1507" y="9551"/>
                    <a:pt x="1530" y="9574"/>
                    <a:pt x="1553" y="9574"/>
                  </a:cubicBezTo>
                  <a:cubicBezTo>
                    <a:pt x="1564" y="9585"/>
                    <a:pt x="1581" y="9591"/>
                    <a:pt x="1598" y="9591"/>
                  </a:cubicBezTo>
                  <a:cubicBezTo>
                    <a:pt x="1615" y="9591"/>
                    <a:pt x="1632" y="9585"/>
                    <a:pt x="1644" y="9574"/>
                  </a:cubicBezTo>
                  <a:cubicBezTo>
                    <a:pt x="1690" y="9551"/>
                    <a:pt x="1712" y="9482"/>
                    <a:pt x="1690" y="9437"/>
                  </a:cubicBezTo>
                  <a:cubicBezTo>
                    <a:pt x="1119" y="8478"/>
                    <a:pt x="640" y="7474"/>
                    <a:pt x="206" y="6447"/>
                  </a:cubicBezTo>
                  <a:cubicBezTo>
                    <a:pt x="189" y="6413"/>
                    <a:pt x="160" y="6392"/>
                    <a:pt x="119" y="63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8"/>
            <p:cNvSpPr/>
            <p:nvPr/>
          </p:nvSpPr>
          <p:spPr>
            <a:xfrm flipH="1">
              <a:off x="2048099" y="1437806"/>
              <a:ext cx="245497" cy="156815"/>
            </a:xfrm>
            <a:custGeom>
              <a:avLst/>
              <a:gdLst/>
              <a:ahLst/>
              <a:cxnLst/>
              <a:rect l="l" t="t" r="r" b="b"/>
              <a:pathLst>
                <a:path w="12258" h="7830" extrusionOk="0">
                  <a:moveTo>
                    <a:pt x="11550" y="0"/>
                  </a:moveTo>
                  <a:cubicBezTo>
                    <a:pt x="7647" y="1712"/>
                    <a:pt x="3789" y="3561"/>
                    <a:pt x="0" y="5524"/>
                  </a:cubicBezTo>
                  <a:cubicBezTo>
                    <a:pt x="388" y="6300"/>
                    <a:pt x="799" y="7076"/>
                    <a:pt x="1255" y="7829"/>
                  </a:cubicBezTo>
                  <a:cubicBezTo>
                    <a:pt x="4930" y="6163"/>
                    <a:pt x="8605" y="4474"/>
                    <a:pt x="12257" y="2808"/>
                  </a:cubicBezTo>
                  <a:cubicBezTo>
                    <a:pt x="12098" y="1849"/>
                    <a:pt x="11846" y="890"/>
                    <a:pt x="1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8"/>
            <p:cNvSpPr/>
            <p:nvPr/>
          </p:nvSpPr>
          <p:spPr>
            <a:xfrm flipH="1">
              <a:off x="2011522" y="1314049"/>
              <a:ext cx="337383" cy="309865"/>
            </a:xfrm>
            <a:custGeom>
              <a:avLst/>
              <a:gdLst/>
              <a:ahLst/>
              <a:cxnLst/>
              <a:rect l="l" t="t" r="r" b="b"/>
              <a:pathLst>
                <a:path w="16846" h="15472" extrusionOk="0">
                  <a:moveTo>
                    <a:pt x="12200" y="1"/>
                  </a:moveTo>
                  <a:cubicBezTo>
                    <a:pt x="12159" y="1"/>
                    <a:pt x="12117" y="6"/>
                    <a:pt x="12075" y="17"/>
                  </a:cubicBezTo>
                  <a:cubicBezTo>
                    <a:pt x="11801" y="109"/>
                    <a:pt x="11641" y="428"/>
                    <a:pt x="11664" y="725"/>
                  </a:cubicBezTo>
                  <a:cubicBezTo>
                    <a:pt x="11687" y="999"/>
                    <a:pt x="11732" y="1296"/>
                    <a:pt x="11801" y="1478"/>
                  </a:cubicBezTo>
                  <a:cubicBezTo>
                    <a:pt x="12988" y="4423"/>
                    <a:pt x="14175" y="7390"/>
                    <a:pt x="15339" y="10334"/>
                  </a:cubicBezTo>
                  <a:cubicBezTo>
                    <a:pt x="15453" y="10608"/>
                    <a:pt x="15590" y="10928"/>
                    <a:pt x="15841" y="11110"/>
                  </a:cubicBezTo>
                  <a:cubicBezTo>
                    <a:pt x="15952" y="11199"/>
                    <a:pt x="16106" y="11250"/>
                    <a:pt x="16257" y="11250"/>
                  </a:cubicBezTo>
                  <a:cubicBezTo>
                    <a:pt x="16415" y="11250"/>
                    <a:pt x="16569" y="11194"/>
                    <a:pt x="16663" y="11065"/>
                  </a:cubicBezTo>
                  <a:cubicBezTo>
                    <a:pt x="16845" y="10859"/>
                    <a:pt x="16754" y="10540"/>
                    <a:pt x="16663" y="10266"/>
                  </a:cubicBezTo>
                  <a:cubicBezTo>
                    <a:pt x="15613" y="7070"/>
                    <a:pt x="14403" y="3920"/>
                    <a:pt x="13056" y="816"/>
                  </a:cubicBezTo>
                  <a:cubicBezTo>
                    <a:pt x="12892" y="446"/>
                    <a:pt x="12578" y="1"/>
                    <a:pt x="12200" y="1"/>
                  </a:cubicBezTo>
                  <a:close/>
                  <a:moveTo>
                    <a:pt x="636" y="5970"/>
                  </a:moveTo>
                  <a:cubicBezTo>
                    <a:pt x="615" y="5970"/>
                    <a:pt x="593" y="5971"/>
                    <a:pt x="571" y="5975"/>
                  </a:cubicBezTo>
                  <a:cubicBezTo>
                    <a:pt x="251" y="6020"/>
                    <a:pt x="46" y="6340"/>
                    <a:pt x="23" y="6637"/>
                  </a:cubicBezTo>
                  <a:cubicBezTo>
                    <a:pt x="0" y="6956"/>
                    <a:pt x="137" y="7253"/>
                    <a:pt x="251" y="7550"/>
                  </a:cubicBezTo>
                  <a:cubicBezTo>
                    <a:pt x="662" y="8486"/>
                    <a:pt x="1050" y="9421"/>
                    <a:pt x="1461" y="10380"/>
                  </a:cubicBezTo>
                  <a:cubicBezTo>
                    <a:pt x="1803" y="11179"/>
                    <a:pt x="2146" y="12001"/>
                    <a:pt x="2488" y="12799"/>
                  </a:cubicBezTo>
                  <a:cubicBezTo>
                    <a:pt x="2808" y="13598"/>
                    <a:pt x="3150" y="14397"/>
                    <a:pt x="3675" y="15082"/>
                  </a:cubicBezTo>
                  <a:cubicBezTo>
                    <a:pt x="3812" y="15265"/>
                    <a:pt x="3995" y="15447"/>
                    <a:pt x="4223" y="15470"/>
                  </a:cubicBezTo>
                  <a:cubicBezTo>
                    <a:pt x="4235" y="15471"/>
                    <a:pt x="4246" y="15471"/>
                    <a:pt x="4258" y="15471"/>
                  </a:cubicBezTo>
                  <a:cubicBezTo>
                    <a:pt x="4562" y="15471"/>
                    <a:pt x="4817" y="15185"/>
                    <a:pt x="4839" y="14877"/>
                  </a:cubicBezTo>
                  <a:cubicBezTo>
                    <a:pt x="4885" y="14557"/>
                    <a:pt x="4748" y="14237"/>
                    <a:pt x="4634" y="13941"/>
                  </a:cubicBezTo>
                  <a:cubicBezTo>
                    <a:pt x="3675" y="11727"/>
                    <a:pt x="2716" y="9490"/>
                    <a:pt x="1735" y="7276"/>
                  </a:cubicBezTo>
                  <a:cubicBezTo>
                    <a:pt x="1621" y="7025"/>
                    <a:pt x="1461" y="6751"/>
                    <a:pt x="1301" y="6477"/>
                  </a:cubicBezTo>
                  <a:cubicBezTo>
                    <a:pt x="1153" y="6223"/>
                    <a:pt x="908" y="5970"/>
                    <a:pt x="636" y="59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6" name="Google Shape;1166;p48"/>
          <p:cNvSpPr/>
          <p:nvPr/>
        </p:nvSpPr>
        <p:spPr>
          <a:xfrm flipH="1">
            <a:off x="1630946" y="179249"/>
            <a:ext cx="205140" cy="205140"/>
          </a:xfrm>
          <a:custGeom>
            <a:avLst/>
            <a:gdLst/>
            <a:ahLst/>
            <a:cxnLst/>
            <a:rect l="l" t="t" r="r" b="b"/>
            <a:pathLst>
              <a:path w="7602" h="7602" extrusionOk="0">
                <a:moveTo>
                  <a:pt x="2648" y="1"/>
                </a:moveTo>
                <a:cubicBezTo>
                  <a:pt x="2420" y="1"/>
                  <a:pt x="2237" y="183"/>
                  <a:pt x="2237" y="434"/>
                </a:cubicBezTo>
                <a:lnTo>
                  <a:pt x="2237" y="1804"/>
                </a:lnTo>
                <a:cubicBezTo>
                  <a:pt x="2237" y="2032"/>
                  <a:pt x="2032" y="2215"/>
                  <a:pt x="1804" y="2215"/>
                </a:cubicBezTo>
                <a:lnTo>
                  <a:pt x="434" y="2215"/>
                </a:lnTo>
                <a:cubicBezTo>
                  <a:pt x="206" y="2215"/>
                  <a:pt x="0" y="2420"/>
                  <a:pt x="0" y="2648"/>
                </a:cubicBezTo>
                <a:lnTo>
                  <a:pt x="0" y="4954"/>
                </a:lnTo>
                <a:cubicBezTo>
                  <a:pt x="0" y="5182"/>
                  <a:pt x="206" y="5387"/>
                  <a:pt x="434" y="5387"/>
                </a:cubicBezTo>
                <a:lnTo>
                  <a:pt x="1804" y="5387"/>
                </a:lnTo>
                <a:cubicBezTo>
                  <a:pt x="2032" y="5387"/>
                  <a:pt x="2237" y="5570"/>
                  <a:pt x="2237" y="5798"/>
                </a:cubicBezTo>
                <a:lnTo>
                  <a:pt x="2237" y="7168"/>
                </a:lnTo>
                <a:cubicBezTo>
                  <a:pt x="2237" y="7419"/>
                  <a:pt x="2420" y="7601"/>
                  <a:pt x="2648" y="7601"/>
                </a:cubicBezTo>
                <a:lnTo>
                  <a:pt x="4976" y="7601"/>
                </a:lnTo>
                <a:cubicBezTo>
                  <a:pt x="5205" y="7601"/>
                  <a:pt x="5387" y="7419"/>
                  <a:pt x="5387" y="7168"/>
                </a:cubicBezTo>
                <a:lnTo>
                  <a:pt x="5387" y="5798"/>
                </a:lnTo>
                <a:cubicBezTo>
                  <a:pt x="5387" y="5570"/>
                  <a:pt x="5570" y="5387"/>
                  <a:pt x="5798" y="5387"/>
                </a:cubicBezTo>
                <a:lnTo>
                  <a:pt x="7190" y="5387"/>
                </a:lnTo>
                <a:cubicBezTo>
                  <a:pt x="7419" y="5387"/>
                  <a:pt x="7601" y="5182"/>
                  <a:pt x="7601" y="4954"/>
                </a:cubicBezTo>
                <a:lnTo>
                  <a:pt x="7601" y="2648"/>
                </a:lnTo>
                <a:cubicBezTo>
                  <a:pt x="7601" y="2420"/>
                  <a:pt x="7419" y="2215"/>
                  <a:pt x="7190" y="2215"/>
                </a:cubicBezTo>
                <a:lnTo>
                  <a:pt x="5798" y="2215"/>
                </a:lnTo>
                <a:cubicBezTo>
                  <a:pt x="5570" y="2215"/>
                  <a:pt x="5387" y="2032"/>
                  <a:pt x="5387" y="1804"/>
                </a:cubicBezTo>
                <a:lnTo>
                  <a:pt x="5387" y="434"/>
                </a:lnTo>
                <a:cubicBezTo>
                  <a:pt x="5387" y="183"/>
                  <a:pt x="5205" y="1"/>
                  <a:pt x="49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8"/>
          <p:cNvSpPr/>
          <p:nvPr/>
        </p:nvSpPr>
        <p:spPr>
          <a:xfrm flipH="1">
            <a:off x="5160564" y="4269614"/>
            <a:ext cx="204519" cy="204519"/>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8"/>
          <p:cNvSpPr/>
          <p:nvPr/>
        </p:nvSpPr>
        <p:spPr>
          <a:xfrm flipH="1">
            <a:off x="8215562" y="1505053"/>
            <a:ext cx="93044" cy="97659"/>
          </a:xfrm>
          <a:custGeom>
            <a:avLst/>
            <a:gdLst/>
            <a:ahLst/>
            <a:cxnLst/>
            <a:rect l="l" t="t" r="r" b="b"/>
            <a:pathLst>
              <a:path w="3448" h="3619" extrusionOk="0">
                <a:moveTo>
                  <a:pt x="1607" y="0"/>
                </a:moveTo>
                <a:cubicBezTo>
                  <a:pt x="977" y="0"/>
                  <a:pt x="331" y="380"/>
                  <a:pt x="115" y="985"/>
                </a:cubicBezTo>
                <a:cubicBezTo>
                  <a:pt x="1" y="1282"/>
                  <a:pt x="1" y="1602"/>
                  <a:pt x="24" y="1921"/>
                </a:cubicBezTo>
                <a:cubicBezTo>
                  <a:pt x="69" y="2195"/>
                  <a:pt x="115" y="2469"/>
                  <a:pt x="252" y="2720"/>
                </a:cubicBezTo>
                <a:cubicBezTo>
                  <a:pt x="525" y="3266"/>
                  <a:pt x="1145" y="3618"/>
                  <a:pt x="1758" y="3618"/>
                </a:cubicBezTo>
                <a:cubicBezTo>
                  <a:pt x="1811" y="3618"/>
                  <a:pt x="1865" y="3616"/>
                  <a:pt x="1918" y="3610"/>
                </a:cubicBezTo>
                <a:cubicBezTo>
                  <a:pt x="2580" y="3519"/>
                  <a:pt x="3151" y="2994"/>
                  <a:pt x="3310" y="2332"/>
                </a:cubicBezTo>
                <a:cubicBezTo>
                  <a:pt x="3425" y="1898"/>
                  <a:pt x="3447" y="1305"/>
                  <a:pt x="3128" y="826"/>
                </a:cubicBezTo>
                <a:cubicBezTo>
                  <a:pt x="2831" y="346"/>
                  <a:pt x="2283" y="27"/>
                  <a:pt x="1713" y="4"/>
                </a:cubicBezTo>
                <a:cubicBezTo>
                  <a:pt x="1677" y="1"/>
                  <a:pt x="1642" y="0"/>
                  <a:pt x="16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8"/>
          <p:cNvSpPr/>
          <p:nvPr/>
        </p:nvSpPr>
        <p:spPr>
          <a:xfrm flipH="1">
            <a:off x="8007223" y="1668090"/>
            <a:ext cx="278431" cy="272818"/>
          </a:xfrm>
          <a:custGeom>
            <a:avLst/>
            <a:gdLst/>
            <a:ahLst/>
            <a:cxnLst/>
            <a:rect l="l" t="t" r="r" b="b"/>
            <a:pathLst>
              <a:path w="10318" h="10110" extrusionOk="0">
                <a:moveTo>
                  <a:pt x="5025" y="1"/>
                </a:moveTo>
                <a:cubicBezTo>
                  <a:pt x="4724" y="1"/>
                  <a:pt x="4425" y="35"/>
                  <a:pt x="4132" y="111"/>
                </a:cubicBezTo>
                <a:cubicBezTo>
                  <a:pt x="3562" y="271"/>
                  <a:pt x="3014" y="568"/>
                  <a:pt x="2534" y="956"/>
                </a:cubicBezTo>
                <a:cubicBezTo>
                  <a:pt x="914" y="2234"/>
                  <a:pt x="1" y="4425"/>
                  <a:pt x="434" y="6434"/>
                </a:cubicBezTo>
                <a:cubicBezTo>
                  <a:pt x="865" y="8452"/>
                  <a:pt x="2737" y="10109"/>
                  <a:pt x="4775" y="10109"/>
                </a:cubicBezTo>
                <a:cubicBezTo>
                  <a:pt x="4789" y="10109"/>
                  <a:pt x="4803" y="10109"/>
                  <a:pt x="4817" y="10109"/>
                </a:cubicBezTo>
                <a:cubicBezTo>
                  <a:pt x="5958" y="10109"/>
                  <a:pt x="7054" y="9630"/>
                  <a:pt x="7921" y="8899"/>
                </a:cubicBezTo>
                <a:cubicBezTo>
                  <a:pt x="8789" y="8169"/>
                  <a:pt x="9428" y="7187"/>
                  <a:pt x="9884" y="6160"/>
                </a:cubicBezTo>
                <a:cubicBezTo>
                  <a:pt x="10318" y="5156"/>
                  <a:pt x="10181" y="3490"/>
                  <a:pt x="9428" y="2234"/>
                </a:cubicBezTo>
                <a:cubicBezTo>
                  <a:pt x="8903" y="1367"/>
                  <a:pt x="7990" y="796"/>
                  <a:pt x="7054" y="431"/>
                </a:cubicBezTo>
                <a:cubicBezTo>
                  <a:pt x="6404" y="177"/>
                  <a:pt x="5709" y="1"/>
                  <a:pt x="50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0" name="Google Shape;1170;p48"/>
          <p:cNvGrpSpPr/>
          <p:nvPr/>
        </p:nvGrpSpPr>
        <p:grpSpPr>
          <a:xfrm flipH="1">
            <a:off x="8217465" y="2006286"/>
            <a:ext cx="1299652" cy="2651951"/>
            <a:chOff x="8154826" y="3096390"/>
            <a:chExt cx="1299652" cy="2651951"/>
          </a:xfrm>
        </p:grpSpPr>
        <p:sp>
          <p:nvSpPr>
            <p:cNvPr id="1171" name="Google Shape;1171;p48"/>
            <p:cNvSpPr/>
            <p:nvPr/>
          </p:nvSpPr>
          <p:spPr>
            <a:xfrm>
              <a:off x="8761530" y="3096390"/>
              <a:ext cx="692948" cy="785102"/>
            </a:xfrm>
            <a:custGeom>
              <a:avLst/>
              <a:gdLst/>
              <a:ahLst/>
              <a:cxnLst/>
              <a:rect l="l" t="t" r="r" b="b"/>
              <a:pathLst>
                <a:path w="25679" h="29094" extrusionOk="0">
                  <a:moveTo>
                    <a:pt x="15362" y="0"/>
                  </a:moveTo>
                  <a:cubicBezTo>
                    <a:pt x="14997" y="0"/>
                    <a:pt x="14631" y="16"/>
                    <a:pt x="14266" y="43"/>
                  </a:cubicBezTo>
                  <a:cubicBezTo>
                    <a:pt x="13581" y="112"/>
                    <a:pt x="12897" y="203"/>
                    <a:pt x="12280" y="500"/>
                  </a:cubicBezTo>
                  <a:cubicBezTo>
                    <a:pt x="11504" y="888"/>
                    <a:pt x="10911" y="1550"/>
                    <a:pt x="10409" y="2234"/>
                  </a:cubicBezTo>
                  <a:cubicBezTo>
                    <a:pt x="8080" y="5498"/>
                    <a:pt x="7533" y="9653"/>
                    <a:pt x="6254" y="13464"/>
                  </a:cubicBezTo>
                  <a:cubicBezTo>
                    <a:pt x="6232" y="13533"/>
                    <a:pt x="6186" y="13624"/>
                    <a:pt x="6140" y="13693"/>
                  </a:cubicBezTo>
                  <a:cubicBezTo>
                    <a:pt x="6088" y="13737"/>
                    <a:pt x="6021" y="13758"/>
                    <a:pt x="5951" y="13758"/>
                  </a:cubicBezTo>
                  <a:cubicBezTo>
                    <a:pt x="5806" y="13758"/>
                    <a:pt x="5647" y="13671"/>
                    <a:pt x="5570" y="13533"/>
                  </a:cubicBezTo>
                  <a:cubicBezTo>
                    <a:pt x="5456" y="13350"/>
                    <a:pt x="5478" y="13099"/>
                    <a:pt x="5501" y="12871"/>
                  </a:cubicBezTo>
                  <a:cubicBezTo>
                    <a:pt x="5752" y="10383"/>
                    <a:pt x="6277" y="7941"/>
                    <a:pt x="7053" y="5544"/>
                  </a:cubicBezTo>
                  <a:cubicBezTo>
                    <a:pt x="7259" y="4928"/>
                    <a:pt x="7464" y="4289"/>
                    <a:pt x="7487" y="3627"/>
                  </a:cubicBezTo>
                  <a:cubicBezTo>
                    <a:pt x="7510" y="2965"/>
                    <a:pt x="7282" y="2257"/>
                    <a:pt x="6734" y="1869"/>
                  </a:cubicBezTo>
                  <a:cubicBezTo>
                    <a:pt x="6438" y="1663"/>
                    <a:pt x="6097" y="1577"/>
                    <a:pt x="5742" y="1577"/>
                  </a:cubicBezTo>
                  <a:cubicBezTo>
                    <a:pt x="5195" y="1577"/>
                    <a:pt x="4617" y="1784"/>
                    <a:pt x="4132" y="2075"/>
                  </a:cubicBezTo>
                  <a:cubicBezTo>
                    <a:pt x="3196" y="2622"/>
                    <a:pt x="2443" y="3467"/>
                    <a:pt x="1872" y="4403"/>
                  </a:cubicBezTo>
                  <a:cubicBezTo>
                    <a:pt x="0" y="7461"/>
                    <a:pt x="137" y="11296"/>
                    <a:pt x="662" y="14834"/>
                  </a:cubicBezTo>
                  <a:cubicBezTo>
                    <a:pt x="1233" y="18509"/>
                    <a:pt x="2169" y="22138"/>
                    <a:pt x="3470" y="25608"/>
                  </a:cubicBezTo>
                  <a:cubicBezTo>
                    <a:pt x="3903" y="26772"/>
                    <a:pt x="4588" y="28164"/>
                    <a:pt x="5958" y="28735"/>
                  </a:cubicBezTo>
                  <a:cubicBezTo>
                    <a:pt x="6548" y="28997"/>
                    <a:pt x="7176" y="29093"/>
                    <a:pt x="7811" y="29093"/>
                  </a:cubicBezTo>
                  <a:cubicBezTo>
                    <a:pt x="8281" y="29093"/>
                    <a:pt x="8756" y="29041"/>
                    <a:pt x="9222" y="28963"/>
                  </a:cubicBezTo>
                  <a:cubicBezTo>
                    <a:pt x="13673" y="28255"/>
                    <a:pt x="17485" y="25379"/>
                    <a:pt x="20657" y="22161"/>
                  </a:cubicBezTo>
                  <a:cubicBezTo>
                    <a:pt x="22050" y="20746"/>
                    <a:pt x="23351" y="19216"/>
                    <a:pt x="24264" y="17459"/>
                  </a:cubicBezTo>
                  <a:cubicBezTo>
                    <a:pt x="25177" y="15701"/>
                    <a:pt x="25679" y="13670"/>
                    <a:pt x="25382" y="11730"/>
                  </a:cubicBezTo>
                  <a:cubicBezTo>
                    <a:pt x="25291" y="11182"/>
                    <a:pt x="25108" y="10611"/>
                    <a:pt x="24652" y="10337"/>
                  </a:cubicBezTo>
                  <a:cubicBezTo>
                    <a:pt x="24472" y="10236"/>
                    <a:pt x="24273" y="10190"/>
                    <a:pt x="24071" y="10190"/>
                  </a:cubicBezTo>
                  <a:cubicBezTo>
                    <a:pt x="23686" y="10190"/>
                    <a:pt x="23293" y="10356"/>
                    <a:pt x="23008" y="10611"/>
                  </a:cubicBezTo>
                  <a:cubicBezTo>
                    <a:pt x="22552" y="10999"/>
                    <a:pt x="22278" y="11524"/>
                    <a:pt x="22004" y="12049"/>
                  </a:cubicBezTo>
                  <a:cubicBezTo>
                    <a:pt x="20885" y="14241"/>
                    <a:pt x="19516" y="16295"/>
                    <a:pt x="17918" y="18166"/>
                  </a:cubicBezTo>
                  <a:cubicBezTo>
                    <a:pt x="19288" y="15222"/>
                    <a:pt x="20657" y="12255"/>
                    <a:pt x="21639" y="9173"/>
                  </a:cubicBezTo>
                  <a:cubicBezTo>
                    <a:pt x="22232" y="7347"/>
                    <a:pt x="22643" y="5316"/>
                    <a:pt x="21913" y="3558"/>
                  </a:cubicBezTo>
                  <a:cubicBezTo>
                    <a:pt x="21342" y="2166"/>
                    <a:pt x="20087" y="1116"/>
                    <a:pt x="18694" y="568"/>
                  </a:cubicBezTo>
                  <a:cubicBezTo>
                    <a:pt x="17639" y="153"/>
                    <a:pt x="16505" y="0"/>
                    <a:pt x="153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8"/>
            <p:cNvSpPr/>
            <p:nvPr/>
          </p:nvSpPr>
          <p:spPr>
            <a:xfrm>
              <a:off x="8154826" y="3623515"/>
              <a:ext cx="1186935" cy="2124826"/>
            </a:xfrm>
            <a:custGeom>
              <a:avLst/>
              <a:gdLst/>
              <a:ahLst/>
              <a:cxnLst/>
              <a:rect l="l" t="t" r="r" b="b"/>
              <a:pathLst>
                <a:path w="43985" h="78741" extrusionOk="0">
                  <a:moveTo>
                    <a:pt x="15204" y="1"/>
                  </a:moveTo>
                  <a:cubicBezTo>
                    <a:pt x="14564" y="1"/>
                    <a:pt x="13931" y="314"/>
                    <a:pt x="13467" y="755"/>
                  </a:cubicBezTo>
                  <a:cubicBezTo>
                    <a:pt x="12303" y="1805"/>
                    <a:pt x="11938" y="3517"/>
                    <a:pt x="12098" y="5092"/>
                  </a:cubicBezTo>
                  <a:cubicBezTo>
                    <a:pt x="12280" y="6644"/>
                    <a:pt x="12874" y="8105"/>
                    <a:pt x="13376" y="9611"/>
                  </a:cubicBezTo>
                  <a:cubicBezTo>
                    <a:pt x="15727" y="16824"/>
                    <a:pt x="15248" y="24653"/>
                    <a:pt x="13833" y="32140"/>
                  </a:cubicBezTo>
                  <a:cubicBezTo>
                    <a:pt x="12098" y="36226"/>
                    <a:pt x="10957" y="40585"/>
                    <a:pt x="10432" y="44991"/>
                  </a:cubicBezTo>
                  <a:cubicBezTo>
                    <a:pt x="9929" y="41224"/>
                    <a:pt x="8811" y="37435"/>
                    <a:pt x="8583" y="33601"/>
                  </a:cubicBezTo>
                  <a:cubicBezTo>
                    <a:pt x="8332" y="29538"/>
                    <a:pt x="9062" y="25407"/>
                    <a:pt x="8103" y="21458"/>
                  </a:cubicBezTo>
                  <a:cubicBezTo>
                    <a:pt x="7838" y="20331"/>
                    <a:pt x="7124" y="19034"/>
                    <a:pt x="6003" y="19034"/>
                  </a:cubicBezTo>
                  <a:cubicBezTo>
                    <a:pt x="5966" y="19034"/>
                    <a:pt x="5928" y="19035"/>
                    <a:pt x="5889" y="19038"/>
                  </a:cubicBezTo>
                  <a:cubicBezTo>
                    <a:pt x="5364" y="19084"/>
                    <a:pt x="4908" y="19426"/>
                    <a:pt x="4565" y="19814"/>
                  </a:cubicBezTo>
                  <a:cubicBezTo>
                    <a:pt x="3516" y="21001"/>
                    <a:pt x="3264" y="22645"/>
                    <a:pt x="3173" y="24197"/>
                  </a:cubicBezTo>
                  <a:cubicBezTo>
                    <a:pt x="2945" y="28465"/>
                    <a:pt x="3607" y="32756"/>
                    <a:pt x="5136" y="36751"/>
                  </a:cubicBezTo>
                  <a:cubicBezTo>
                    <a:pt x="6711" y="40836"/>
                    <a:pt x="9199" y="44671"/>
                    <a:pt x="10135" y="48871"/>
                  </a:cubicBezTo>
                  <a:cubicBezTo>
                    <a:pt x="9929" y="55947"/>
                    <a:pt x="11482" y="63182"/>
                    <a:pt x="14905" y="69254"/>
                  </a:cubicBezTo>
                  <a:cubicBezTo>
                    <a:pt x="11938" y="66560"/>
                    <a:pt x="9678" y="63228"/>
                    <a:pt x="8240" y="59553"/>
                  </a:cubicBezTo>
                  <a:cubicBezTo>
                    <a:pt x="6985" y="56358"/>
                    <a:pt x="6346" y="52934"/>
                    <a:pt x="4976" y="49784"/>
                  </a:cubicBezTo>
                  <a:cubicBezTo>
                    <a:pt x="4680" y="49168"/>
                    <a:pt x="4337" y="48506"/>
                    <a:pt x="3698" y="48232"/>
                  </a:cubicBezTo>
                  <a:cubicBezTo>
                    <a:pt x="3521" y="48163"/>
                    <a:pt x="3337" y="48132"/>
                    <a:pt x="3153" y="48132"/>
                  </a:cubicBezTo>
                  <a:cubicBezTo>
                    <a:pt x="2600" y="48132"/>
                    <a:pt x="2043" y="48414"/>
                    <a:pt x="1667" y="48825"/>
                  </a:cubicBezTo>
                  <a:cubicBezTo>
                    <a:pt x="1164" y="49396"/>
                    <a:pt x="936" y="50149"/>
                    <a:pt x="799" y="50880"/>
                  </a:cubicBezTo>
                  <a:cubicBezTo>
                    <a:pt x="0" y="55148"/>
                    <a:pt x="1781" y="59599"/>
                    <a:pt x="4702" y="62794"/>
                  </a:cubicBezTo>
                  <a:cubicBezTo>
                    <a:pt x="7510" y="65899"/>
                    <a:pt x="11253" y="67998"/>
                    <a:pt x="15111" y="69619"/>
                  </a:cubicBezTo>
                  <a:cubicBezTo>
                    <a:pt x="17051" y="72952"/>
                    <a:pt x="19539" y="75919"/>
                    <a:pt x="22620" y="78293"/>
                  </a:cubicBezTo>
                  <a:cubicBezTo>
                    <a:pt x="22926" y="78526"/>
                    <a:pt x="23344" y="78740"/>
                    <a:pt x="23701" y="78740"/>
                  </a:cubicBezTo>
                  <a:cubicBezTo>
                    <a:pt x="23903" y="78740"/>
                    <a:pt x="24086" y="78671"/>
                    <a:pt x="24218" y="78498"/>
                  </a:cubicBezTo>
                  <a:cubicBezTo>
                    <a:pt x="19288" y="74960"/>
                    <a:pt x="15818" y="69665"/>
                    <a:pt x="13673" y="63981"/>
                  </a:cubicBezTo>
                  <a:cubicBezTo>
                    <a:pt x="13330" y="63045"/>
                    <a:pt x="13011" y="62087"/>
                    <a:pt x="12737" y="61128"/>
                  </a:cubicBezTo>
                  <a:cubicBezTo>
                    <a:pt x="12303" y="55148"/>
                    <a:pt x="13764" y="49122"/>
                    <a:pt x="17416" y="44534"/>
                  </a:cubicBezTo>
                  <a:cubicBezTo>
                    <a:pt x="19813" y="41476"/>
                    <a:pt x="23077" y="39170"/>
                    <a:pt x="25451" y="36089"/>
                  </a:cubicBezTo>
                  <a:cubicBezTo>
                    <a:pt x="26090" y="35244"/>
                    <a:pt x="26683" y="34103"/>
                    <a:pt x="26135" y="33190"/>
                  </a:cubicBezTo>
                  <a:cubicBezTo>
                    <a:pt x="25784" y="32575"/>
                    <a:pt x="25085" y="32364"/>
                    <a:pt x="24346" y="32364"/>
                  </a:cubicBezTo>
                  <a:cubicBezTo>
                    <a:pt x="23933" y="32364"/>
                    <a:pt x="23507" y="32430"/>
                    <a:pt x="23122" y="32528"/>
                  </a:cubicBezTo>
                  <a:cubicBezTo>
                    <a:pt x="19105" y="33624"/>
                    <a:pt x="15978" y="36910"/>
                    <a:pt x="13969" y="40563"/>
                  </a:cubicBezTo>
                  <a:cubicBezTo>
                    <a:pt x="12372" y="43507"/>
                    <a:pt x="11390" y="46771"/>
                    <a:pt x="11048" y="50081"/>
                  </a:cubicBezTo>
                  <a:cubicBezTo>
                    <a:pt x="10934" y="43986"/>
                    <a:pt x="12098" y="37846"/>
                    <a:pt x="14494" y="32231"/>
                  </a:cubicBezTo>
                  <a:cubicBezTo>
                    <a:pt x="17895" y="28077"/>
                    <a:pt x="22529" y="24904"/>
                    <a:pt x="27665" y="23147"/>
                  </a:cubicBezTo>
                  <a:cubicBezTo>
                    <a:pt x="32595" y="21481"/>
                    <a:pt x="38096" y="21047"/>
                    <a:pt x="42319" y="18011"/>
                  </a:cubicBezTo>
                  <a:cubicBezTo>
                    <a:pt x="42844" y="17623"/>
                    <a:pt x="43368" y="17189"/>
                    <a:pt x="43665" y="16596"/>
                  </a:cubicBezTo>
                  <a:cubicBezTo>
                    <a:pt x="43962" y="16003"/>
                    <a:pt x="43985" y="15226"/>
                    <a:pt x="43551" y="14724"/>
                  </a:cubicBezTo>
                  <a:cubicBezTo>
                    <a:pt x="43277" y="14428"/>
                    <a:pt x="42889" y="14245"/>
                    <a:pt x="42524" y="14108"/>
                  </a:cubicBezTo>
                  <a:cubicBezTo>
                    <a:pt x="41374" y="13717"/>
                    <a:pt x="40169" y="13560"/>
                    <a:pt x="38953" y="13560"/>
                  </a:cubicBezTo>
                  <a:cubicBezTo>
                    <a:pt x="37827" y="13560"/>
                    <a:pt x="36693" y="13694"/>
                    <a:pt x="35585" y="13903"/>
                  </a:cubicBezTo>
                  <a:cubicBezTo>
                    <a:pt x="30153" y="14884"/>
                    <a:pt x="25085" y="17623"/>
                    <a:pt x="21114" y="21458"/>
                  </a:cubicBezTo>
                  <a:cubicBezTo>
                    <a:pt x="21548" y="20864"/>
                    <a:pt x="22004" y="20294"/>
                    <a:pt x="22461" y="19723"/>
                  </a:cubicBezTo>
                  <a:cubicBezTo>
                    <a:pt x="24241" y="17463"/>
                    <a:pt x="25998" y="15204"/>
                    <a:pt x="27779" y="12967"/>
                  </a:cubicBezTo>
                  <a:cubicBezTo>
                    <a:pt x="28190" y="12419"/>
                    <a:pt x="28646" y="11848"/>
                    <a:pt x="29194" y="11437"/>
                  </a:cubicBezTo>
                  <a:cubicBezTo>
                    <a:pt x="30175" y="10730"/>
                    <a:pt x="31431" y="10502"/>
                    <a:pt x="32572" y="10114"/>
                  </a:cubicBezTo>
                  <a:cubicBezTo>
                    <a:pt x="33736" y="9748"/>
                    <a:pt x="34946" y="9086"/>
                    <a:pt x="35357" y="7945"/>
                  </a:cubicBezTo>
                  <a:cubicBezTo>
                    <a:pt x="34923" y="7788"/>
                    <a:pt x="34458" y="7710"/>
                    <a:pt x="33993" y="7710"/>
                  </a:cubicBezTo>
                  <a:cubicBezTo>
                    <a:pt x="33309" y="7710"/>
                    <a:pt x="32622" y="7879"/>
                    <a:pt x="32024" y="8219"/>
                  </a:cubicBezTo>
                  <a:cubicBezTo>
                    <a:pt x="32892" y="7215"/>
                    <a:pt x="33531" y="6051"/>
                    <a:pt x="33896" y="4772"/>
                  </a:cubicBezTo>
                  <a:cubicBezTo>
                    <a:pt x="33987" y="4499"/>
                    <a:pt x="34033" y="4179"/>
                    <a:pt x="33873" y="3951"/>
                  </a:cubicBezTo>
                  <a:cubicBezTo>
                    <a:pt x="33753" y="3779"/>
                    <a:pt x="33580" y="3710"/>
                    <a:pt x="33389" y="3710"/>
                  </a:cubicBezTo>
                  <a:cubicBezTo>
                    <a:pt x="33073" y="3710"/>
                    <a:pt x="32705" y="3897"/>
                    <a:pt x="32435" y="4111"/>
                  </a:cubicBezTo>
                  <a:cubicBezTo>
                    <a:pt x="31522" y="4864"/>
                    <a:pt x="30746" y="5777"/>
                    <a:pt x="30153" y="6827"/>
                  </a:cubicBezTo>
                  <a:cubicBezTo>
                    <a:pt x="30563" y="5343"/>
                    <a:pt x="30700" y="3768"/>
                    <a:pt x="30495" y="2239"/>
                  </a:cubicBezTo>
                  <a:cubicBezTo>
                    <a:pt x="30449" y="1897"/>
                    <a:pt x="30335" y="1508"/>
                    <a:pt x="30016" y="1417"/>
                  </a:cubicBezTo>
                  <a:cubicBezTo>
                    <a:pt x="29975" y="1406"/>
                    <a:pt x="29935" y="1401"/>
                    <a:pt x="29896" y="1401"/>
                  </a:cubicBezTo>
                  <a:cubicBezTo>
                    <a:pt x="29605" y="1401"/>
                    <a:pt x="29352" y="1683"/>
                    <a:pt x="29171" y="1965"/>
                  </a:cubicBezTo>
                  <a:cubicBezTo>
                    <a:pt x="28190" y="3517"/>
                    <a:pt x="27596" y="5343"/>
                    <a:pt x="27505" y="7215"/>
                  </a:cubicBezTo>
                  <a:cubicBezTo>
                    <a:pt x="27414" y="6165"/>
                    <a:pt x="27003" y="5161"/>
                    <a:pt x="26364" y="4339"/>
                  </a:cubicBezTo>
                  <a:cubicBezTo>
                    <a:pt x="26139" y="4045"/>
                    <a:pt x="25783" y="3764"/>
                    <a:pt x="25455" y="3764"/>
                  </a:cubicBezTo>
                  <a:cubicBezTo>
                    <a:pt x="25350" y="3764"/>
                    <a:pt x="25248" y="3793"/>
                    <a:pt x="25154" y="3859"/>
                  </a:cubicBezTo>
                  <a:cubicBezTo>
                    <a:pt x="24834" y="4065"/>
                    <a:pt x="24834" y="4499"/>
                    <a:pt x="24880" y="4864"/>
                  </a:cubicBezTo>
                  <a:cubicBezTo>
                    <a:pt x="25108" y="7192"/>
                    <a:pt x="25930" y="9474"/>
                    <a:pt x="27528" y="11346"/>
                  </a:cubicBezTo>
                  <a:cubicBezTo>
                    <a:pt x="24720" y="15820"/>
                    <a:pt x="21068" y="19700"/>
                    <a:pt x="18124" y="24105"/>
                  </a:cubicBezTo>
                  <a:cubicBezTo>
                    <a:pt x="17256" y="25429"/>
                    <a:pt x="16435" y="26776"/>
                    <a:pt x="15704" y="28191"/>
                  </a:cubicBezTo>
                  <a:cubicBezTo>
                    <a:pt x="16982" y="24562"/>
                    <a:pt x="17918" y="20819"/>
                    <a:pt x="18512" y="17030"/>
                  </a:cubicBezTo>
                  <a:cubicBezTo>
                    <a:pt x="19196" y="12602"/>
                    <a:pt x="19402" y="8059"/>
                    <a:pt x="18420" y="3723"/>
                  </a:cubicBezTo>
                  <a:cubicBezTo>
                    <a:pt x="18010" y="2011"/>
                    <a:pt x="17028" y="25"/>
                    <a:pt x="15271" y="2"/>
                  </a:cubicBezTo>
                  <a:cubicBezTo>
                    <a:pt x="15248" y="1"/>
                    <a:pt x="15226" y="1"/>
                    <a:pt x="152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3" name="Google Shape;1173;p48"/>
          <p:cNvGrpSpPr/>
          <p:nvPr/>
        </p:nvGrpSpPr>
        <p:grpSpPr>
          <a:xfrm>
            <a:off x="5472815" y="694074"/>
            <a:ext cx="150927" cy="143533"/>
            <a:chOff x="3716290" y="4256524"/>
            <a:chExt cx="150927" cy="143533"/>
          </a:xfrm>
        </p:grpSpPr>
        <p:sp>
          <p:nvSpPr>
            <p:cNvPr id="1174" name="Google Shape;1174;p48"/>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8"/>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8"/>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6" name="Picture 75">
            <a:extLst>
              <a:ext uri="{FF2B5EF4-FFF2-40B4-BE49-F238E27FC236}">
                <a16:creationId xmlns:a16="http://schemas.microsoft.com/office/drawing/2014/main" id="{06ACA021-CE5D-3F4E-ADE6-3F4968911FEC}"/>
              </a:ext>
            </a:extLst>
          </p:cNvPr>
          <p:cNvPicPr>
            <a:picLocks noChangeAspect="1"/>
          </p:cNvPicPr>
          <p:nvPr/>
        </p:nvPicPr>
        <p:blipFill>
          <a:blip r:embed="rId3"/>
          <a:stretch>
            <a:fillRect/>
          </a:stretch>
        </p:blipFill>
        <p:spPr>
          <a:xfrm>
            <a:off x="-25126" y="1003157"/>
            <a:ext cx="5280780" cy="3605645"/>
          </a:xfrm>
          <a:prstGeom prst="rect">
            <a:avLst/>
          </a:prstGeom>
        </p:spPr>
      </p:pic>
      <p:pic>
        <p:nvPicPr>
          <p:cNvPr id="77" name="Picture 76">
            <a:extLst>
              <a:ext uri="{FF2B5EF4-FFF2-40B4-BE49-F238E27FC236}">
                <a16:creationId xmlns:a16="http://schemas.microsoft.com/office/drawing/2014/main" id="{B04A4635-A027-D541-ABE6-7BB083A431C3}"/>
              </a:ext>
            </a:extLst>
          </p:cNvPr>
          <p:cNvPicPr>
            <a:picLocks noChangeAspect="1"/>
          </p:cNvPicPr>
          <p:nvPr/>
        </p:nvPicPr>
        <p:blipFill rotWithShape="1">
          <a:blip r:embed="rId4"/>
          <a:srcRect l="5075" t="6222" r="4687" b="7972"/>
          <a:stretch/>
        </p:blipFill>
        <p:spPr>
          <a:xfrm>
            <a:off x="4552586" y="138998"/>
            <a:ext cx="4556482" cy="3147655"/>
          </a:xfrm>
          <a:prstGeom prst="rect">
            <a:avLst/>
          </a:prstGeom>
        </p:spPr>
      </p:pic>
    </p:spTree>
    <p:extLst>
      <p:ext uri="{BB962C8B-B14F-4D97-AF65-F5344CB8AC3E}">
        <p14:creationId xmlns:p14="http://schemas.microsoft.com/office/powerpoint/2010/main" val="780650587"/>
      </p:ext>
    </p:extLst>
  </p:cSld>
  <p:clrMapOvr>
    <a:masterClrMapping/>
  </p:clrMapOvr>
  <p:transition spd="slow">
    <p:cove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312"/>
        <p:cNvGrpSpPr/>
        <p:nvPr/>
      </p:nvGrpSpPr>
      <p:grpSpPr>
        <a:xfrm>
          <a:off x="0" y="0"/>
          <a:ext cx="0" cy="0"/>
          <a:chOff x="0" y="0"/>
          <a:chExt cx="0" cy="0"/>
        </a:xfrm>
      </p:grpSpPr>
      <p:sp>
        <p:nvSpPr>
          <p:cNvPr id="1314" name="Google Shape;1314;p52"/>
          <p:cNvSpPr txBox="1">
            <a:spLocks noGrp="1"/>
          </p:cNvSpPr>
          <p:nvPr>
            <p:ph type="title"/>
          </p:nvPr>
        </p:nvSpPr>
        <p:spPr>
          <a:xfrm>
            <a:off x="937385" y="155030"/>
            <a:ext cx="5884195" cy="572700"/>
          </a:xfrm>
          <a:prstGeom prst="rect">
            <a:avLst/>
          </a:prstGeom>
        </p:spPr>
        <p:txBody>
          <a:bodyPr spcFirstLastPara="1" wrap="square" lIns="91425" tIns="91425" rIns="91425" bIns="91425" anchor="t" anchorCtr="0">
            <a:noAutofit/>
          </a:bodyPr>
          <a:lstStyle/>
          <a:p>
            <a:pPr lvl="0"/>
            <a:r>
              <a:rPr lang="en-US" sz="3600" dirty="0"/>
              <a:t>COMPLICATIONS</a:t>
            </a:r>
            <a:endParaRPr lang="en-US" sz="3200" dirty="0"/>
          </a:p>
        </p:txBody>
      </p:sp>
      <p:cxnSp>
        <p:nvCxnSpPr>
          <p:cNvPr id="1315" name="Google Shape;1315;p52"/>
          <p:cNvCxnSpPr/>
          <p:nvPr/>
        </p:nvCxnSpPr>
        <p:spPr>
          <a:xfrm>
            <a:off x="2357212" y="843599"/>
            <a:ext cx="3052500" cy="0"/>
          </a:xfrm>
          <a:prstGeom prst="straightConnector1">
            <a:avLst/>
          </a:prstGeom>
          <a:noFill/>
          <a:ln w="9525" cap="flat" cmpd="sng">
            <a:solidFill>
              <a:schemeClr val="dk1"/>
            </a:solidFill>
            <a:prstDash val="solid"/>
            <a:round/>
            <a:headEnd type="none" w="med" len="med"/>
            <a:tailEnd type="none" w="med" len="med"/>
          </a:ln>
        </p:spPr>
      </p:cxnSp>
      <p:grpSp>
        <p:nvGrpSpPr>
          <p:cNvPr id="1316" name="Google Shape;1316;p52"/>
          <p:cNvGrpSpPr/>
          <p:nvPr/>
        </p:nvGrpSpPr>
        <p:grpSpPr>
          <a:xfrm rot="-2519054">
            <a:off x="917013" y="839889"/>
            <a:ext cx="406843" cy="401382"/>
            <a:chOff x="8167224" y="612742"/>
            <a:chExt cx="406859" cy="401398"/>
          </a:xfrm>
        </p:grpSpPr>
        <p:sp>
          <p:nvSpPr>
            <p:cNvPr id="1317" name="Google Shape;1317;p52"/>
            <p:cNvSpPr/>
            <p:nvPr/>
          </p:nvSpPr>
          <p:spPr>
            <a:xfrm flipH="1">
              <a:off x="8198311" y="612742"/>
              <a:ext cx="336021" cy="356970"/>
            </a:xfrm>
            <a:custGeom>
              <a:avLst/>
              <a:gdLst/>
              <a:ahLst/>
              <a:cxnLst/>
              <a:rect l="l" t="t" r="r" b="b"/>
              <a:pathLst>
                <a:path w="16778" h="17824" extrusionOk="0">
                  <a:moveTo>
                    <a:pt x="8757" y="0"/>
                  </a:moveTo>
                  <a:cubicBezTo>
                    <a:pt x="7465" y="0"/>
                    <a:pt x="6167" y="257"/>
                    <a:pt x="4954" y="710"/>
                  </a:cubicBezTo>
                  <a:cubicBezTo>
                    <a:pt x="3448" y="1281"/>
                    <a:pt x="1987" y="2171"/>
                    <a:pt x="1142" y="3541"/>
                  </a:cubicBezTo>
                  <a:cubicBezTo>
                    <a:pt x="663" y="4317"/>
                    <a:pt x="389" y="5207"/>
                    <a:pt x="229" y="6120"/>
                  </a:cubicBezTo>
                  <a:cubicBezTo>
                    <a:pt x="1" y="7489"/>
                    <a:pt x="1" y="8904"/>
                    <a:pt x="24" y="10297"/>
                  </a:cubicBezTo>
                  <a:cubicBezTo>
                    <a:pt x="47" y="12556"/>
                    <a:pt x="69" y="14839"/>
                    <a:pt x="115" y="17099"/>
                  </a:cubicBezTo>
                  <a:cubicBezTo>
                    <a:pt x="2742" y="17595"/>
                    <a:pt x="5402" y="17824"/>
                    <a:pt x="8063" y="17824"/>
                  </a:cubicBezTo>
                  <a:cubicBezTo>
                    <a:pt x="10789" y="17824"/>
                    <a:pt x="13515" y="17583"/>
                    <a:pt x="16207" y="17144"/>
                  </a:cubicBezTo>
                  <a:cubicBezTo>
                    <a:pt x="16298" y="17144"/>
                    <a:pt x="16390" y="17122"/>
                    <a:pt x="16458" y="17053"/>
                  </a:cubicBezTo>
                  <a:cubicBezTo>
                    <a:pt x="16526" y="16985"/>
                    <a:pt x="16526" y="16870"/>
                    <a:pt x="16526" y="16779"/>
                  </a:cubicBezTo>
                  <a:cubicBezTo>
                    <a:pt x="16709" y="13721"/>
                    <a:pt x="16778" y="10639"/>
                    <a:pt x="16481" y="7603"/>
                  </a:cubicBezTo>
                  <a:cubicBezTo>
                    <a:pt x="16367" y="6302"/>
                    <a:pt x="16161" y="5001"/>
                    <a:pt x="15568" y="3837"/>
                  </a:cubicBezTo>
                  <a:cubicBezTo>
                    <a:pt x="14655" y="2034"/>
                    <a:pt x="12874" y="756"/>
                    <a:pt x="10911" y="254"/>
                  </a:cubicBezTo>
                  <a:cubicBezTo>
                    <a:pt x="10206" y="81"/>
                    <a:pt x="9482" y="0"/>
                    <a:pt x="87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52"/>
            <p:cNvSpPr/>
            <p:nvPr/>
          </p:nvSpPr>
          <p:spPr>
            <a:xfrm flipH="1">
              <a:off x="8284258" y="712889"/>
              <a:ext cx="165507" cy="165507"/>
            </a:xfrm>
            <a:custGeom>
              <a:avLst/>
              <a:gdLst/>
              <a:ahLst/>
              <a:cxnLst/>
              <a:rect l="l" t="t" r="r" b="b"/>
              <a:pathLst>
                <a:path w="8264" h="8264" extrusionOk="0">
                  <a:moveTo>
                    <a:pt x="2101" y="0"/>
                  </a:moveTo>
                  <a:lnTo>
                    <a:pt x="2101" y="2100"/>
                  </a:lnTo>
                  <a:lnTo>
                    <a:pt x="1" y="2100"/>
                  </a:lnTo>
                  <a:lnTo>
                    <a:pt x="1" y="6140"/>
                  </a:lnTo>
                  <a:lnTo>
                    <a:pt x="2101" y="6140"/>
                  </a:lnTo>
                  <a:lnTo>
                    <a:pt x="2101" y="8263"/>
                  </a:lnTo>
                  <a:lnTo>
                    <a:pt x="6141" y="8263"/>
                  </a:lnTo>
                  <a:lnTo>
                    <a:pt x="6141" y="6140"/>
                  </a:lnTo>
                  <a:lnTo>
                    <a:pt x="8263" y="6140"/>
                  </a:lnTo>
                  <a:lnTo>
                    <a:pt x="8263" y="2100"/>
                  </a:lnTo>
                  <a:lnTo>
                    <a:pt x="6141" y="2100"/>
                  </a:lnTo>
                  <a:lnTo>
                    <a:pt x="61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52"/>
            <p:cNvSpPr/>
            <p:nvPr/>
          </p:nvSpPr>
          <p:spPr>
            <a:xfrm flipH="1">
              <a:off x="8167224" y="940057"/>
              <a:ext cx="406859" cy="74082"/>
            </a:xfrm>
            <a:custGeom>
              <a:avLst/>
              <a:gdLst/>
              <a:ahLst/>
              <a:cxnLst/>
              <a:rect l="l" t="t" r="r" b="b"/>
              <a:pathLst>
                <a:path w="20315" h="3699" extrusionOk="0">
                  <a:moveTo>
                    <a:pt x="17325" y="0"/>
                  </a:moveTo>
                  <a:cubicBezTo>
                    <a:pt x="12554" y="69"/>
                    <a:pt x="7806" y="160"/>
                    <a:pt x="3059" y="229"/>
                  </a:cubicBezTo>
                  <a:cubicBezTo>
                    <a:pt x="2237" y="229"/>
                    <a:pt x="1461" y="411"/>
                    <a:pt x="845" y="868"/>
                  </a:cubicBezTo>
                  <a:cubicBezTo>
                    <a:pt x="548" y="1073"/>
                    <a:pt x="297" y="1370"/>
                    <a:pt x="183" y="1712"/>
                  </a:cubicBezTo>
                  <a:cubicBezTo>
                    <a:pt x="0" y="2374"/>
                    <a:pt x="479" y="3082"/>
                    <a:pt x="1073" y="3379"/>
                  </a:cubicBezTo>
                  <a:cubicBezTo>
                    <a:pt x="1689" y="3675"/>
                    <a:pt x="2420" y="3698"/>
                    <a:pt x="3104" y="3698"/>
                  </a:cubicBezTo>
                  <a:lnTo>
                    <a:pt x="14905" y="3675"/>
                  </a:lnTo>
                  <a:cubicBezTo>
                    <a:pt x="15955" y="3675"/>
                    <a:pt x="17005" y="3675"/>
                    <a:pt x="18078" y="3630"/>
                  </a:cubicBezTo>
                  <a:cubicBezTo>
                    <a:pt x="18420" y="3630"/>
                    <a:pt x="18763" y="3607"/>
                    <a:pt x="19082" y="3493"/>
                  </a:cubicBezTo>
                  <a:cubicBezTo>
                    <a:pt x="19676" y="3287"/>
                    <a:pt x="20109" y="2740"/>
                    <a:pt x="20201" y="2123"/>
                  </a:cubicBezTo>
                  <a:cubicBezTo>
                    <a:pt x="20315" y="1507"/>
                    <a:pt x="20041" y="868"/>
                    <a:pt x="19561" y="480"/>
                  </a:cubicBezTo>
                  <a:cubicBezTo>
                    <a:pt x="18945" y="0"/>
                    <a:pt x="18101" y="0"/>
                    <a:pt x="17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0" name="Google Shape;1320;p52"/>
          <p:cNvSpPr/>
          <p:nvPr/>
        </p:nvSpPr>
        <p:spPr>
          <a:xfrm rot="-6816878" flipH="1">
            <a:off x="8262189" y="3855786"/>
            <a:ext cx="122986" cy="192019"/>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52"/>
          <p:cNvSpPr/>
          <p:nvPr/>
        </p:nvSpPr>
        <p:spPr>
          <a:xfrm>
            <a:off x="6477745" y="4506253"/>
            <a:ext cx="68123" cy="64985"/>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52"/>
          <p:cNvSpPr/>
          <p:nvPr/>
        </p:nvSpPr>
        <p:spPr>
          <a:xfrm>
            <a:off x="7720204" y="4390648"/>
            <a:ext cx="174640" cy="113416"/>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52"/>
          <p:cNvSpPr/>
          <p:nvPr/>
        </p:nvSpPr>
        <p:spPr>
          <a:xfrm flipH="1">
            <a:off x="1137692" y="3022637"/>
            <a:ext cx="205140" cy="205140"/>
          </a:xfrm>
          <a:custGeom>
            <a:avLst/>
            <a:gdLst/>
            <a:ahLst/>
            <a:cxnLst/>
            <a:rect l="l" t="t" r="r" b="b"/>
            <a:pathLst>
              <a:path w="7602" h="7602" extrusionOk="0">
                <a:moveTo>
                  <a:pt x="2648" y="1"/>
                </a:moveTo>
                <a:cubicBezTo>
                  <a:pt x="2420" y="1"/>
                  <a:pt x="2237" y="183"/>
                  <a:pt x="2237" y="434"/>
                </a:cubicBezTo>
                <a:lnTo>
                  <a:pt x="2237" y="1804"/>
                </a:lnTo>
                <a:cubicBezTo>
                  <a:pt x="2237" y="2032"/>
                  <a:pt x="2032" y="2215"/>
                  <a:pt x="1804" y="2215"/>
                </a:cubicBezTo>
                <a:lnTo>
                  <a:pt x="434" y="2215"/>
                </a:lnTo>
                <a:cubicBezTo>
                  <a:pt x="206" y="2215"/>
                  <a:pt x="0" y="2420"/>
                  <a:pt x="0" y="2648"/>
                </a:cubicBezTo>
                <a:lnTo>
                  <a:pt x="0" y="4954"/>
                </a:lnTo>
                <a:cubicBezTo>
                  <a:pt x="0" y="5182"/>
                  <a:pt x="206" y="5387"/>
                  <a:pt x="434" y="5387"/>
                </a:cubicBezTo>
                <a:lnTo>
                  <a:pt x="1804" y="5387"/>
                </a:lnTo>
                <a:cubicBezTo>
                  <a:pt x="2032" y="5387"/>
                  <a:pt x="2237" y="5570"/>
                  <a:pt x="2237" y="5798"/>
                </a:cubicBezTo>
                <a:lnTo>
                  <a:pt x="2237" y="7168"/>
                </a:lnTo>
                <a:cubicBezTo>
                  <a:pt x="2237" y="7419"/>
                  <a:pt x="2420" y="7601"/>
                  <a:pt x="2648" y="7601"/>
                </a:cubicBezTo>
                <a:lnTo>
                  <a:pt x="4976" y="7601"/>
                </a:lnTo>
                <a:cubicBezTo>
                  <a:pt x="5205" y="7601"/>
                  <a:pt x="5387" y="7419"/>
                  <a:pt x="5387" y="7168"/>
                </a:cubicBezTo>
                <a:lnTo>
                  <a:pt x="5387" y="5798"/>
                </a:lnTo>
                <a:cubicBezTo>
                  <a:pt x="5387" y="5570"/>
                  <a:pt x="5570" y="5387"/>
                  <a:pt x="5798" y="5387"/>
                </a:cubicBezTo>
                <a:lnTo>
                  <a:pt x="7190" y="5387"/>
                </a:lnTo>
                <a:cubicBezTo>
                  <a:pt x="7419" y="5387"/>
                  <a:pt x="7601" y="5182"/>
                  <a:pt x="7601" y="4954"/>
                </a:cubicBezTo>
                <a:lnTo>
                  <a:pt x="7601" y="2648"/>
                </a:lnTo>
                <a:cubicBezTo>
                  <a:pt x="7601" y="2420"/>
                  <a:pt x="7419" y="2215"/>
                  <a:pt x="7190" y="2215"/>
                </a:cubicBezTo>
                <a:lnTo>
                  <a:pt x="5798" y="2215"/>
                </a:lnTo>
                <a:cubicBezTo>
                  <a:pt x="5570" y="2215"/>
                  <a:pt x="5387" y="2032"/>
                  <a:pt x="5387" y="1804"/>
                </a:cubicBezTo>
                <a:lnTo>
                  <a:pt x="5387" y="434"/>
                </a:lnTo>
                <a:cubicBezTo>
                  <a:pt x="5387" y="183"/>
                  <a:pt x="5205" y="1"/>
                  <a:pt x="49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4" name="Google Shape;1324;p52"/>
          <p:cNvGrpSpPr/>
          <p:nvPr/>
        </p:nvGrpSpPr>
        <p:grpSpPr>
          <a:xfrm rot="-9102001" flipH="1">
            <a:off x="335269" y="583833"/>
            <a:ext cx="308592" cy="389705"/>
            <a:chOff x="3311031" y="3025663"/>
            <a:chExt cx="308584" cy="389695"/>
          </a:xfrm>
        </p:grpSpPr>
        <p:sp>
          <p:nvSpPr>
            <p:cNvPr id="1325" name="Google Shape;1325;p52"/>
            <p:cNvSpPr/>
            <p:nvPr/>
          </p:nvSpPr>
          <p:spPr>
            <a:xfrm flipH="1">
              <a:off x="3311031" y="3025663"/>
              <a:ext cx="308584" cy="389695"/>
            </a:xfrm>
            <a:custGeom>
              <a:avLst/>
              <a:gdLst/>
              <a:ahLst/>
              <a:cxnLst/>
              <a:rect l="l" t="t" r="r" b="b"/>
              <a:pathLst>
                <a:path w="15408" h="19458" extrusionOk="0">
                  <a:moveTo>
                    <a:pt x="11748" y="0"/>
                  </a:moveTo>
                  <a:cubicBezTo>
                    <a:pt x="11325" y="0"/>
                    <a:pt x="10903" y="69"/>
                    <a:pt x="10501" y="209"/>
                  </a:cubicBezTo>
                  <a:cubicBezTo>
                    <a:pt x="8789" y="802"/>
                    <a:pt x="7716" y="2445"/>
                    <a:pt x="6757" y="3998"/>
                  </a:cubicBezTo>
                  <a:cubicBezTo>
                    <a:pt x="4771" y="7239"/>
                    <a:pt x="2786" y="10503"/>
                    <a:pt x="777" y="13744"/>
                  </a:cubicBezTo>
                  <a:cubicBezTo>
                    <a:pt x="1" y="15022"/>
                    <a:pt x="161" y="17008"/>
                    <a:pt x="1279" y="18263"/>
                  </a:cubicBezTo>
                  <a:cubicBezTo>
                    <a:pt x="1958" y="19027"/>
                    <a:pt x="2996" y="19458"/>
                    <a:pt x="4019" y="19458"/>
                  </a:cubicBezTo>
                  <a:cubicBezTo>
                    <a:pt x="4647" y="19458"/>
                    <a:pt x="5269" y="19295"/>
                    <a:pt x="5799" y="18948"/>
                  </a:cubicBezTo>
                  <a:cubicBezTo>
                    <a:pt x="6278" y="18629"/>
                    <a:pt x="6666" y="18218"/>
                    <a:pt x="7031" y="17761"/>
                  </a:cubicBezTo>
                  <a:cubicBezTo>
                    <a:pt x="7579" y="17099"/>
                    <a:pt x="8058" y="16392"/>
                    <a:pt x="8538" y="15661"/>
                  </a:cubicBezTo>
                  <a:cubicBezTo>
                    <a:pt x="10683" y="12443"/>
                    <a:pt x="12852" y="9225"/>
                    <a:pt x="14586" y="5755"/>
                  </a:cubicBezTo>
                  <a:cubicBezTo>
                    <a:pt x="14906" y="5116"/>
                    <a:pt x="15225" y="4431"/>
                    <a:pt x="15294" y="3701"/>
                  </a:cubicBezTo>
                  <a:cubicBezTo>
                    <a:pt x="15408" y="2537"/>
                    <a:pt x="14837" y="1327"/>
                    <a:pt x="13879" y="642"/>
                  </a:cubicBezTo>
                  <a:cubicBezTo>
                    <a:pt x="13250" y="218"/>
                    <a:pt x="12500" y="0"/>
                    <a:pt x="117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52"/>
            <p:cNvSpPr/>
            <p:nvPr/>
          </p:nvSpPr>
          <p:spPr>
            <a:xfrm flipH="1">
              <a:off x="3311033" y="3038519"/>
              <a:ext cx="285712" cy="376837"/>
            </a:xfrm>
            <a:custGeom>
              <a:avLst/>
              <a:gdLst/>
              <a:ahLst/>
              <a:cxnLst/>
              <a:rect l="l" t="t" r="r" b="b"/>
              <a:pathLst>
                <a:path w="14266" h="18816" extrusionOk="0">
                  <a:moveTo>
                    <a:pt x="12737" y="0"/>
                  </a:moveTo>
                  <a:cubicBezTo>
                    <a:pt x="12737" y="0"/>
                    <a:pt x="13262" y="2306"/>
                    <a:pt x="11641" y="4816"/>
                  </a:cubicBezTo>
                  <a:cubicBezTo>
                    <a:pt x="10020" y="7327"/>
                    <a:pt x="5181" y="15156"/>
                    <a:pt x="3903" y="16571"/>
                  </a:cubicBezTo>
                  <a:cubicBezTo>
                    <a:pt x="3155" y="17401"/>
                    <a:pt x="1970" y="17599"/>
                    <a:pt x="1100" y="17599"/>
                  </a:cubicBezTo>
                  <a:cubicBezTo>
                    <a:pt x="510" y="17599"/>
                    <a:pt x="65" y="17508"/>
                    <a:pt x="0" y="17462"/>
                  </a:cubicBezTo>
                  <a:lnTo>
                    <a:pt x="0" y="17462"/>
                  </a:lnTo>
                  <a:cubicBezTo>
                    <a:pt x="46" y="17507"/>
                    <a:pt x="91" y="17553"/>
                    <a:pt x="137" y="17621"/>
                  </a:cubicBezTo>
                  <a:cubicBezTo>
                    <a:pt x="816" y="18385"/>
                    <a:pt x="1854" y="18816"/>
                    <a:pt x="2877" y="18816"/>
                  </a:cubicBezTo>
                  <a:cubicBezTo>
                    <a:pt x="3505" y="18816"/>
                    <a:pt x="4127" y="18653"/>
                    <a:pt x="4657" y="18306"/>
                  </a:cubicBezTo>
                  <a:cubicBezTo>
                    <a:pt x="5136" y="17987"/>
                    <a:pt x="5524" y="17576"/>
                    <a:pt x="5889" y="17119"/>
                  </a:cubicBezTo>
                  <a:cubicBezTo>
                    <a:pt x="6414" y="16457"/>
                    <a:pt x="6916" y="15750"/>
                    <a:pt x="7396" y="15019"/>
                  </a:cubicBezTo>
                  <a:cubicBezTo>
                    <a:pt x="9541" y="11801"/>
                    <a:pt x="11710" y="8583"/>
                    <a:pt x="13444" y="5113"/>
                  </a:cubicBezTo>
                  <a:cubicBezTo>
                    <a:pt x="13764" y="4474"/>
                    <a:pt x="14083" y="3789"/>
                    <a:pt x="14152" y="3059"/>
                  </a:cubicBezTo>
                  <a:cubicBezTo>
                    <a:pt x="14266" y="1895"/>
                    <a:pt x="13695" y="685"/>
                    <a:pt x="12737" y="0"/>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2"/>
            <p:cNvSpPr/>
            <p:nvPr/>
          </p:nvSpPr>
          <p:spPr>
            <a:xfrm flipH="1">
              <a:off x="3397429" y="3183403"/>
              <a:ext cx="222185" cy="231938"/>
            </a:xfrm>
            <a:custGeom>
              <a:avLst/>
              <a:gdLst/>
              <a:ahLst/>
              <a:cxnLst/>
              <a:rect l="l" t="t" r="r" b="b"/>
              <a:pathLst>
                <a:path w="11094" h="11581" extrusionOk="0">
                  <a:moveTo>
                    <a:pt x="4383" y="1"/>
                  </a:moveTo>
                  <a:cubicBezTo>
                    <a:pt x="3174" y="1964"/>
                    <a:pt x="1987" y="3927"/>
                    <a:pt x="777" y="5867"/>
                  </a:cubicBezTo>
                  <a:cubicBezTo>
                    <a:pt x="1" y="7145"/>
                    <a:pt x="161" y="9131"/>
                    <a:pt x="1279" y="10386"/>
                  </a:cubicBezTo>
                  <a:cubicBezTo>
                    <a:pt x="1958" y="11150"/>
                    <a:pt x="2996" y="11581"/>
                    <a:pt x="4019" y="11581"/>
                  </a:cubicBezTo>
                  <a:cubicBezTo>
                    <a:pt x="4647" y="11581"/>
                    <a:pt x="5269" y="11418"/>
                    <a:pt x="5799" y="11071"/>
                  </a:cubicBezTo>
                  <a:cubicBezTo>
                    <a:pt x="6278" y="10752"/>
                    <a:pt x="6666" y="10341"/>
                    <a:pt x="7031" y="9884"/>
                  </a:cubicBezTo>
                  <a:cubicBezTo>
                    <a:pt x="7579" y="9222"/>
                    <a:pt x="8058" y="8515"/>
                    <a:pt x="8538" y="7784"/>
                  </a:cubicBezTo>
                  <a:cubicBezTo>
                    <a:pt x="9382" y="6506"/>
                    <a:pt x="10249" y="5228"/>
                    <a:pt x="11094" y="3927"/>
                  </a:cubicBezTo>
                  <a:lnTo>
                    <a:pt x="11094" y="3927"/>
                  </a:lnTo>
                  <a:cubicBezTo>
                    <a:pt x="10803" y="3978"/>
                    <a:pt x="10510" y="4002"/>
                    <a:pt x="10218" y="4002"/>
                  </a:cubicBezTo>
                  <a:cubicBezTo>
                    <a:pt x="9207" y="4002"/>
                    <a:pt x="8203" y="3718"/>
                    <a:pt x="7282" y="3311"/>
                  </a:cubicBezTo>
                  <a:cubicBezTo>
                    <a:pt x="6575" y="2991"/>
                    <a:pt x="5890" y="2603"/>
                    <a:pt x="5365" y="2055"/>
                  </a:cubicBezTo>
                  <a:cubicBezTo>
                    <a:pt x="4817" y="1507"/>
                    <a:pt x="4429" y="777"/>
                    <a:pt x="4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2"/>
            <p:cNvSpPr/>
            <p:nvPr/>
          </p:nvSpPr>
          <p:spPr>
            <a:xfrm flipH="1">
              <a:off x="3397432" y="3259740"/>
              <a:ext cx="199314" cy="155594"/>
            </a:xfrm>
            <a:custGeom>
              <a:avLst/>
              <a:gdLst/>
              <a:ahLst/>
              <a:cxnLst/>
              <a:rect l="l" t="t" r="r" b="b"/>
              <a:pathLst>
                <a:path w="9952" h="7769" extrusionOk="0">
                  <a:moveTo>
                    <a:pt x="7669" y="1"/>
                  </a:moveTo>
                  <a:cubicBezTo>
                    <a:pt x="6095" y="2489"/>
                    <a:pt x="4542" y="4817"/>
                    <a:pt x="3903" y="5524"/>
                  </a:cubicBezTo>
                  <a:cubicBezTo>
                    <a:pt x="3155" y="6354"/>
                    <a:pt x="1970" y="6552"/>
                    <a:pt x="1100" y="6552"/>
                  </a:cubicBezTo>
                  <a:cubicBezTo>
                    <a:pt x="510" y="6552"/>
                    <a:pt x="65" y="6461"/>
                    <a:pt x="0" y="6415"/>
                  </a:cubicBezTo>
                  <a:lnTo>
                    <a:pt x="0" y="6415"/>
                  </a:lnTo>
                  <a:cubicBezTo>
                    <a:pt x="46" y="6460"/>
                    <a:pt x="91" y="6506"/>
                    <a:pt x="137" y="6574"/>
                  </a:cubicBezTo>
                  <a:cubicBezTo>
                    <a:pt x="816" y="7338"/>
                    <a:pt x="1854" y="7769"/>
                    <a:pt x="2877" y="7769"/>
                  </a:cubicBezTo>
                  <a:cubicBezTo>
                    <a:pt x="3505" y="7769"/>
                    <a:pt x="4127" y="7606"/>
                    <a:pt x="4657" y="7259"/>
                  </a:cubicBezTo>
                  <a:cubicBezTo>
                    <a:pt x="5136" y="6940"/>
                    <a:pt x="5524" y="6529"/>
                    <a:pt x="5889" y="6072"/>
                  </a:cubicBezTo>
                  <a:cubicBezTo>
                    <a:pt x="6437" y="5410"/>
                    <a:pt x="6916" y="4703"/>
                    <a:pt x="7396" y="3972"/>
                  </a:cubicBezTo>
                  <a:cubicBezTo>
                    <a:pt x="8240" y="2694"/>
                    <a:pt x="9107" y="1416"/>
                    <a:pt x="9952" y="115"/>
                  </a:cubicBezTo>
                  <a:lnTo>
                    <a:pt x="9952" y="115"/>
                  </a:lnTo>
                  <a:cubicBezTo>
                    <a:pt x="9679" y="164"/>
                    <a:pt x="9403" y="187"/>
                    <a:pt x="9126" y="187"/>
                  </a:cubicBezTo>
                  <a:cubicBezTo>
                    <a:pt x="8639" y="187"/>
                    <a:pt x="8150" y="117"/>
                    <a:pt x="76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9" name="Google Shape;1329;p52"/>
          <p:cNvGrpSpPr/>
          <p:nvPr/>
        </p:nvGrpSpPr>
        <p:grpSpPr>
          <a:xfrm rot="654615">
            <a:off x="7038085" y="506310"/>
            <a:ext cx="1140331" cy="595198"/>
            <a:chOff x="1362021" y="1108808"/>
            <a:chExt cx="986885" cy="515106"/>
          </a:xfrm>
        </p:grpSpPr>
        <p:sp>
          <p:nvSpPr>
            <p:cNvPr id="1330" name="Google Shape;1330;p52"/>
            <p:cNvSpPr/>
            <p:nvPr/>
          </p:nvSpPr>
          <p:spPr>
            <a:xfrm flipH="1">
              <a:off x="1362021" y="1108808"/>
              <a:ext cx="147683" cy="70196"/>
            </a:xfrm>
            <a:custGeom>
              <a:avLst/>
              <a:gdLst/>
              <a:ahLst/>
              <a:cxnLst/>
              <a:rect l="l" t="t" r="r" b="b"/>
              <a:pathLst>
                <a:path w="7374" h="3505" extrusionOk="0">
                  <a:moveTo>
                    <a:pt x="7141" y="0"/>
                  </a:moveTo>
                  <a:cubicBezTo>
                    <a:pt x="7112" y="0"/>
                    <a:pt x="7083" y="6"/>
                    <a:pt x="7054" y="18"/>
                  </a:cubicBezTo>
                  <a:cubicBezTo>
                    <a:pt x="4748" y="999"/>
                    <a:pt x="2420" y="2026"/>
                    <a:pt x="137" y="3099"/>
                  </a:cubicBezTo>
                  <a:cubicBezTo>
                    <a:pt x="46" y="3145"/>
                    <a:pt x="1" y="3282"/>
                    <a:pt x="46" y="3373"/>
                  </a:cubicBezTo>
                  <a:cubicBezTo>
                    <a:pt x="69" y="3442"/>
                    <a:pt x="115" y="3464"/>
                    <a:pt x="160" y="3487"/>
                  </a:cubicBezTo>
                  <a:cubicBezTo>
                    <a:pt x="183" y="3499"/>
                    <a:pt x="212" y="3504"/>
                    <a:pt x="240" y="3504"/>
                  </a:cubicBezTo>
                  <a:cubicBezTo>
                    <a:pt x="269" y="3504"/>
                    <a:pt x="297" y="3499"/>
                    <a:pt x="320" y="3487"/>
                  </a:cubicBezTo>
                  <a:cubicBezTo>
                    <a:pt x="2603" y="2414"/>
                    <a:pt x="4908" y="1387"/>
                    <a:pt x="7236" y="406"/>
                  </a:cubicBezTo>
                  <a:cubicBezTo>
                    <a:pt x="7327" y="360"/>
                    <a:pt x="7373" y="223"/>
                    <a:pt x="7327" y="132"/>
                  </a:cubicBezTo>
                  <a:cubicBezTo>
                    <a:pt x="7294" y="47"/>
                    <a:pt x="7222" y="0"/>
                    <a:pt x="7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2"/>
            <p:cNvSpPr/>
            <p:nvPr/>
          </p:nvSpPr>
          <p:spPr>
            <a:xfrm flipH="1">
              <a:off x="1486309" y="1129214"/>
              <a:ext cx="604350" cy="382245"/>
            </a:xfrm>
            <a:custGeom>
              <a:avLst/>
              <a:gdLst/>
              <a:ahLst/>
              <a:cxnLst/>
              <a:rect l="l" t="t" r="r" b="b"/>
              <a:pathLst>
                <a:path w="30176" h="19086" extrusionOk="0">
                  <a:moveTo>
                    <a:pt x="25094" y="1"/>
                  </a:moveTo>
                  <a:cubicBezTo>
                    <a:pt x="25068" y="1"/>
                    <a:pt x="25043" y="1"/>
                    <a:pt x="25017" y="3"/>
                  </a:cubicBezTo>
                  <a:cubicBezTo>
                    <a:pt x="24698" y="26"/>
                    <a:pt x="24401" y="140"/>
                    <a:pt x="24127" y="254"/>
                  </a:cubicBezTo>
                  <a:cubicBezTo>
                    <a:pt x="16092" y="3655"/>
                    <a:pt x="8058" y="7056"/>
                    <a:pt x="1" y="10457"/>
                  </a:cubicBezTo>
                  <a:cubicBezTo>
                    <a:pt x="754" y="13333"/>
                    <a:pt x="1941" y="16278"/>
                    <a:pt x="3402" y="19085"/>
                  </a:cubicBezTo>
                  <a:cubicBezTo>
                    <a:pt x="11619" y="15136"/>
                    <a:pt x="19950" y="11461"/>
                    <a:pt x="28395" y="8015"/>
                  </a:cubicBezTo>
                  <a:cubicBezTo>
                    <a:pt x="28578" y="7946"/>
                    <a:pt x="28783" y="7855"/>
                    <a:pt x="28920" y="7718"/>
                  </a:cubicBezTo>
                  <a:cubicBezTo>
                    <a:pt x="29057" y="7535"/>
                    <a:pt x="29103" y="7330"/>
                    <a:pt x="29148" y="7125"/>
                  </a:cubicBezTo>
                  <a:cubicBezTo>
                    <a:pt x="29582" y="5367"/>
                    <a:pt x="29902" y="3587"/>
                    <a:pt x="30176" y="1806"/>
                  </a:cubicBezTo>
                  <a:cubicBezTo>
                    <a:pt x="28783" y="1281"/>
                    <a:pt x="27414" y="756"/>
                    <a:pt x="26044" y="231"/>
                  </a:cubicBezTo>
                  <a:cubicBezTo>
                    <a:pt x="25727" y="126"/>
                    <a:pt x="25411" y="1"/>
                    <a:pt x="250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2"/>
            <p:cNvSpPr/>
            <p:nvPr/>
          </p:nvSpPr>
          <p:spPr>
            <a:xfrm flipH="1">
              <a:off x="2048095" y="1364212"/>
              <a:ext cx="277501" cy="230416"/>
            </a:xfrm>
            <a:custGeom>
              <a:avLst/>
              <a:gdLst/>
              <a:ahLst/>
              <a:cxnLst/>
              <a:rect l="l" t="t" r="r" b="b"/>
              <a:pathLst>
                <a:path w="13856" h="11505" extrusionOk="0">
                  <a:moveTo>
                    <a:pt x="11253" y="0"/>
                  </a:moveTo>
                  <a:cubicBezTo>
                    <a:pt x="7510" y="1667"/>
                    <a:pt x="3744" y="3310"/>
                    <a:pt x="0" y="4976"/>
                  </a:cubicBezTo>
                  <a:cubicBezTo>
                    <a:pt x="639" y="7282"/>
                    <a:pt x="1621" y="9473"/>
                    <a:pt x="2853" y="11504"/>
                  </a:cubicBezTo>
                  <a:cubicBezTo>
                    <a:pt x="6528" y="9838"/>
                    <a:pt x="10203" y="8149"/>
                    <a:pt x="13855" y="6483"/>
                  </a:cubicBezTo>
                  <a:cubicBezTo>
                    <a:pt x="13467" y="4086"/>
                    <a:pt x="12554" y="1781"/>
                    <a:pt x="11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2"/>
            <p:cNvSpPr/>
            <p:nvPr/>
          </p:nvSpPr>
          <p:spPr>
            <a:xfrm flipH="1">
              <a:off x="1585522" y="1247464"/>
              <a:ext cx="350641" cy="192084"/>
            </a:xfrm>
            <a:custGeom>
              <a:avLst/>
              <a:gdLst/>
              <a:ahLst/>
              <a:cxnLst/>
              <a:rect l="l" t="t" r="r" b="b"/>
              <a:pathLst>
                <a:path w="17508" h="9591" extrusionOk="0">
                  <a:moveTo>
                    <a:pt x="16201" y="1"/>
                  </a:moveTo>
                  <a:cubicBezTo>
                    <a:pt x="16187" y="1"/>
                    <a:pt x="16173" y="4"/>
                    <a:pt x="16161" y="10"/>
                  </a:cubicBezTo>
                  <a:cubicBezTo>
                    <a:pt x="16115" y="33"/>
                    <a:pt x="16070" y="101"/>
                    <a:pt x="16115" y="147"/>
                  </a:cubicBezTo>
                  <a:lnTo>
                    <a:pt x="17302" y="2795"/>
                  </a:lnTo>
                  <a:cubicBezTo>
                    <a:pt x="17302" y="2817"/>
                    <a:pt x="17325" y="2840"/>
                    <a:pt x="17348" y="2840"/>
                  </a:cubicBezTo>
                  <a:cubicBezTo>
                    <a:pt x="17359" y="2852"/>
                    <a:pt x="17376" y="2857"/>
                    <a:pt x="17393" y="2857"/>
                  </a:cubicBezTo>
                  <a:cubicBezTo>
                    <a:pt x="17410" y="2857"/>
                    <a:pt x="17428" y="2852"/>
                    <a:pt x="17439" y="2840"/>
                  </a:cubicBezTo>
                  <a:cubicBezTo>
                    <a:pt x="17485" y="2817"/>
                    <a:pt x="17508" y="2772"/>
                    <a:pt x="17485" y="2703"/>
                  </a:cubicBezTo>
                  <a:lnTo>
                    <a:pt x="16298" y="56"/>
                  </a:lnTo>
                  <a:cubicBezTo>
                    <a:pt x="16281" y="22"/>
                    <a:pt x="16240" y="1"/>
                    <a:pt x="16201" y="1"/>
                  </a:cubicBezTo>
                  <a:close/>
                  <a:moveTo>
                    <a:pt x="11858" y="1503"/>
                  </a:moveTo>
                  <a:cubicBezTo>
                    <a:pt x="11838" y="1503"/>
                    <a:pt x="11818" y="1508"/>
                    <a:pt x="11801" y="1516"/>
                  </a:cubicBezTo>
                  <a:cubicBezTo>
                    <a:pt x="11756" y="1539"/>
                    <a:pt x="11733" y="1608"/>
                    <a:pt x="11778" y="1653"/>
                  </a:cubicBezTo>
                  <a:cubicBezTo>
                    <a:pt x="12281" y="2498"/>
                    <a:pt x="12691" y="3365"/>
                    <a:pt x="13011" y="4301"/>
                  </a:cubicBezTo>
                  <a:cubicBezTo>
                    <a:pt x="13011" y="4324"/>
                    <a:pt x="13034" y="4347"/>
                    <a:pt x="13057" y="4369"/>
                  </a:cubicBezTo>
                  <a:lnTo>
                    <a:pt x="13148" y="4369"/>
                  </a:lnTo>
                  <a:cubicBezTo>
                    <a:pt x="13194" y="4347"/>
                    <a:pt x="13216" y="4278"/>
                    <a:pt x="13194" y="4233"/>
                  </a:cubicBezTo>
                  <a:cubicBezTo>
                    <a:pt x="12897" y="3297"/>
                    <a:pt x="12463" y="2384"/>
                    <a:pt x="11961" y="1562"/>
                  </a:cubicBezTo>
                  <a:cubicBezTo>
                    <a:pt x="11932" y="1519"/>
                    <a:pt x="11894" y="1503"/>
                    <a:pt x="11858" y="1503"/>
                  </a:cubicBezTo>
                  <a:close/>
                  <a:moveTo>
                    <a:pt x="8052" y="3265"/>
                  </a:moveTo>
                  <a:cubicBezTo>
                    <a:pt x="8038" y="3265"/>
                    <a:pt x="8024" y="3268"/>
                    <a:pt x="8012" y="3274"/>
                  </a:cubicBezTo>
                  <a:cubicBezTo>
                    <a:pt x="7944" y="3297"/>
                    <a:pt x="7921" y="3365"/>
                    <a:pt x="7944" y="3411"/>
                  </a:cubicBezTo>
                  <a:lnTo>
                    <a:pt x="9199" y="5967"/>
                  </a:lnTo>
                  <a:cubicBezTo>
                    <a:pt x="9199" y="5990"/>
                    <a:pt x="9222" y="6013"/>
                    <a:pt x="9245" y="6036"/>
                  </a:cubicBezTo>
                  <a:cubicBezTo>
                    <a:pt x="9268" y="6036"/>
                    <a:pt x="9313" y="6036"/>
                    <a:pt x="9336" y="6013"/>
                  </a:cubicBezTo>
                  <a:cubicBezTo>
                    <a:pt x="9382" y="5990"/>
                    <a:pt x="9405" y="5944"/>
                    <a:pt x="9382" y="5876"/>
                  </a:cubicBezTo>
                  <a:lnTo>
                    <a:pt x="8149" y="3320"/>
                  </a:lnTo>
                  <a:cubicBezTo>
                    <a:pt x="8132" y="3286"/>
                    <a:pt x="8091" y="3265"/>
                    <a:pt x="8052" y="3265"/>
                  </a:cubicBezTo>
                  <a:close/>
                  <a:moveTo>
                    <a:pt x="4068" y="4888"/>
                  </a:moveTo>
                  <a:cubicBezTo>
                    <a:pt x="4058" y="4888"/>
                    <a:pt x="4049" y="4890"/>
                    <a:pt x="4041" y="4894"/>
                  </a:cubicBezTo>
                  <a:cubicBezTo>
                    <a:pt x="3972" y="4917"/>
                    <a:pt x="3949" y="4986"/>
                    <a:pt x="3972" y="5031"/>
                  </a:cubicBezTo>
                  <a:lnTo>
                    <a:pt x="4976" y="7885"/>
                  </a:lnTo>
                  <a:cubicBezTo>
                    <a:pt x="4999" y="7907"/>
                    <a:pt x="5022" y="7930"/>
                    <a:pt x="5045" y="7953"/>
                  </a:cubicBezTo>
                  <a:lnTo>
                    <a:pt x="5113" y="7953"/>
                  </a:lnTo>
                  <a:cubicBezTo>
                    <a:pt x="5182" y="7930"/>
                    <a:pt x="5205" y="7862"/>
                    <a:pt x="5182" y="7816"/>
                  </a:cubicBezTo>
                  <a:lnTo>
                    <a:pt x="4178" y="4963"/>
                  </a:lnTo>
                  <a:cubicBezTo>
                    <a:pt x="4159" y="4926"/>
                    <a:pt x="4110" y="4888"/>
                    <a:pt x="4068" y="4888"/>
                  </a:cubicBezTo>
                  <a:close/>
                  <a:moveTo>
                    <a:pt x="119" y="6392"/>
                  </a:moveTo>
                  <a:cubicBezTo>
                    <a:pt x="104" y="6392"/>
                    <a:pt x="87" y="6395"/>
                    <a:pt x="69" y="6401"/>
                  </a:cubicBezTo>
                  <a:cubicBezTo>
                    <a:pt x="23" y="6424"/>
                    <a:pt x="0" y="6469"/>
                    <a:pt x="23" y="6538"/>
                  </a:cubicBezTo>
                  <a:cubicBezTo>
                    <a:pt x="434" y="7565"/>
                    <a:pt x="936" y="8569"/>
                    <a:pt x="1507" y="9528"/>
                  </a:cubicBezTo>
                  <a:cubicBezTo>
                    <a:pt x="1507" y="9551"/>
                    <a:pt x="1530" y="9574"/>
                    <a:pt x="1553" y="9574"/>
                  </a:cubicBezTo>
                  <a:cubicBezTo>
                    <a:pt x="1564" y="9585"/>
                    <a:pt x="1581" y="9591"/>
                    <a:pt x="1598" y="9591"/>
                  </a:cubicBezTo>
                  <a:cubicBezTo>
                    <a:pt x="1615" y="9591"/>
                    <a:pt x="1632" y="9585"/>
                    <a:pt x="1644" y="9574"/>
                  </a:cubicBezTo>
                  <a:cubicBezTo>
                    <a:pt x="1690" y="9551"/>
                    <a:pt x="1712" y="9482"/>
                    <a:pt x="1690" y="9437"/>
                  </a:cubicBezTo>
                  <a:cubicBezTo>
                    <a:pt x="1119" y="8478"/>
                    <a:pt x="640" y="7474"/>
                    <a:pt x="206" y="6447"/>
                  </a:cubicBezTo>
                  <a:cubicBezTo>
                    <a:pt x="189" y="6413"/>
                    <a:pt x="160" y="6392"/>
                    <a:pt x="119" y="63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2"/>
            <p:cNvSpPr/>
            <p:nvPr/>
          </p:nvSpPr>
          <p:spPr>
            <a:xfrm flipH="1">
              <a:off x="2048099" y="1437806"/>
              <a:ext cx="245497" cy="156815"/>
            </a:xfrm>
            <a:custGeom>
              <a:avLst/>
              <a:gdLst/>
              <a:ahLst/>
              <a:cxnLst/>
              <a:rect l="l" t="t" r="r" b="b"/>
              <a:pathLst>
                <a:path w="12258" h="7830" extrusionOk="0">
                  <a:moveTo>
                    <a:pt x="11550" y="0"/>
                  </a:moveTo>
                  <a:cubicBezTo>
                    <a:pt x="7647" y="1712"/>
                    <a:pt x="3789" y="3561"/>
                    <a:pt x="0" y="5524"/>
                  </a:cubicBezTo>
                  <a:cubicBezTo>
                    <a:pt x="388" y="6300"/>
                    <a:pt x="799" y="7076"/>
                    <a:pt x="1255" y="7829"/>
                  </a:cubicBezTo>
                  <a:cubicBezTo>
                    <a:pt x="4930" y="6163"/>
                    <a:pt x="8605" y="4474"/>
                    <a:pt x="12257" y="2808"/>
                  </a:cubicBezTo>
                  <a:cubicBezTo>
                    <a:pt x="12098" y="1849"/>
                    <a:pt x="11846" y="890"/>
                    <a:pt x="1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52"/>
            <p:cNvSpPr/>
            <p:nvPr/>
          </p:nvSpPr>
          <p:spPr>
            <a:xfrm flipH="1">
              <a:off x="2011522" y="1314049"/>
              <a:ext cx="337383" cy="309865"/>
            </a:xfrm>
            <a:custGeom>
              <a:avLst/>
              <a:gdLst/>
              <a:ahLst/>
              <a:cxnLst/>
              <a:rect l="l" t="t" r="r" b="b"/>
              <a:pathLst>
                <a:path w="16846" h="15472" extrusionOk="0">
                  <a:moveTo>
                    <a:pt x="12200" y="1"/>
                  </a:moveTo>
                  <a:cubicBezTo>
                    <a:pt x="12159" y="1"/>
                    <a:pt x="12117" y="6"/>
                    <a:pt x="12075" y="17"/>
                  </a:cubicBezTo>
                  <a:cubicBezTo>
                    <a:pt x="11801" y="109"/>
                    <a:pt x="11641" y="428"/>
                    <a:pt x="11664" y="725"/>
                  </a:cubicBezTo>
                  <a:cubicBezTo>
                    <a:pt x="11687" y="999"/>
                    <a:pt x="11732" y="1296"/>
                    <a:pt x="11801" y="1478"/>
                  </a:cubicBezTo>
                  <a:cubicBezTo>
                    <a:pt x="12988" y="4423"/>
                    <a:pt x="14175" y="7390"/>
                    <a:pt x="15339" y="10334"/>
                  </a:cubicBezTo>
                  <a:cubicBezTo>
                    <a:pt x="15453" y="10608"/>
                    <a:pt x="15590" y="10928"/>
                    <a:pt x="15841" y="11110"/>
                  </a:cubicBezTo>
                  <a:cubicBezTo>
                    <a:pt x="15952" y="11199"/>
                    <a:pt x="16106" y="11250"/>
                    <a:pt x="16257" y="11250"/>
                  </a:cubicBezTo>
                  <a:cubicBezTo>
                    <a:pt x="16415" y="11250"/>
                    <a:pt x="16569" y="11194"/>
                    <a:pt x="16663" y="11065"/>
                  </a:cubicBezTo>
                  <a:cubicBezTo>
                    <a:pt x="16845" y="10859"/>
                    <a:pt x="16754" y="10540"/>
                    <a:pt x="16663" y="10266"/>
                  </a:cubicBezTo>
                  <a:cubicBezTo>
                    <a:pt x="15613" y="7070"/>
                    <a:pt x="14403" y="3920"/>
                    <a:pt x="13056" y="816"/>
                  </a:cubicBezTo>
                  <a:cubicBezTo>
                    <a:pt x="12892" y="446"/>
                    <a:pt x="12578" y="1"/>
                    <a:pt x="12200" y="1"/>
                  </a:cubicBezTo>
                  <a:close/>
                  <a:moveTo>
                    <a:pt x="636" y="5970"/>
                  </a:moveTo>
                  <a:cubicBezTo>
                    <a:pt x="615" y="5970"/>
                    <a:pt x="593" y="5971"/>
                    <a:pt x="571" y="5975"/>
                  </a:cubicBezTo>
                  <a:cubicBezTo>
                    <a:pt x="251" y="6020"/>
                    <a:pt x="46" y="6340"/>
                    <a:pt x="23" y="6637"/>
                  </a:cubicBezTo>
                  <a:cubicBezTo>
                    <a:pt x="0" y="6956"/>
                    <a:pt x="137" y="7253"/>
                    <a:pt x="251" y="7550"/>
                  </a:cubicBezTo>
                  <a:cubicBezTo>
                    <a:pt x="662" y="8486"/>
                    <a:pt x="1050" y="9421"/>
                    <a:pt x="1461" y="10380"/>
                  </a:cubicBezTo>
                  <a:cubicBezTo>
                    <a:pt x="1803" y="11179"/>
                    <a:pt x="2146" y="12001"/>
                    <a:pt x="2488" y="12799"/>
                  </a:cubicBezTo>
                  <a:cubicBezTo>
                    <a:pt x="2808" y="13598"/>
                    <a:pt x="3150" y="14397"/>
                    <a:pt x="3675" y="15082"/>
                  </a:cubicBezTo>
                  <a:cubicBezTo>
                    <a:pt x="3812" y="15265"/>
                    <a:pt x="3995" y="15447"/>
                    <a:pt x="4223" y="15470"/>
                  </a:cubicBezTo>
                  <a:cubicBezTo>
                    <a:pt x="4235" y="15471"/>
                    <a:pt x="4246" y="15471"/>
                    <a:pt x="4258" y="15471"/>
                  </a:cubicBezTo>
                  <a:cubicBezTo>
                    <a:pt x="4562" y="15471"/>
                    <a:pt x="4817" y="15185"/>
                    <a:pt x="4839" y="14877"/>
                  </a:cubicBezTo>
                  <a:cubicBezTo>
                    <a:pt x="4885" y="14557"/>
                    <a:pt x="4748" y="14237"/>
                    <a:pt x="4634" y="13941"/>
                  </a:cubicBezTo>
                  <a:cubicBezTo>
                    <a:pt x="3675" y="11727"/>
                    <a:pt x="2716" y="9490"/>
                    <a:pt x="1735" y="7276"/>
                  </a:cubicBezTo>
                  <a:cubicBezTo>
                    <a:pt x="1621" y="7025"/>
                    <a:pt x="1461" y="6751"/>
                    <a:pt x="1301" y="6477"/>
                  </a:cubicBezTo>
                  <a:cubicBezTo>
                    <a:pt x="1153" y="6223"/>
                    <a:pt x="908" y="5970"/>
                    <a:pt x="636" y="59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6" name="Google Shape;1336;p52"/>
          <p:cNvGrpSpPr/>
          <p:nvPr/>
        </p:nvGrpSpPr>
        <p:grpSpPr>
          <a:xfrm>
            <a:off x="7191933" y="3907696"/>
            <a:ext cx="150927" cy="143533"/>
            <a:chOff x="3716290" y="4256524"/>
            <a:chExt cx="150927" cy="143533"/>
          </a:xfrm>
        </p:grpSpPr>
        <p:sp>
          <p:nvSpPr>
            <p:cNvPr id="1337" name="Google Shape;1337;p52"/>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52"/>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52"/>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0" name="Google Shape;1340;p52"/>
          <p:cNvGrpSpPr/>
          <p:nvPr/>
        </p:nvGrpSpPr>
        <p:grpSpPr>
          <a:xfrm>
            <a:off x="5412370" y="1480823"/>
            <a:ext cx="2858569" cy="2815068"/>
            <a:chOff x="352211" y="568246"/>
            <a:chExt cx="3853038" cy="3794403"/>
          </a:xfrm>
        </p:grpSpPr>
        <p:sp>
          <p:nvSpPr>
            <p:cNvPr id="1341" name="Google Shape;1341;p52"/>
            <p:cNvSpPr/>
            <p:nvPr/>
          </p:nvSpPr>
          <p:spPr>
            <a:xfrm rot="795376" flipH="1">
              <a:off x="617651" y="1316546"/>
              <a:ext cx="3322157" cy="2701195"/>
            </a:xfrm>
            <a:custGeom>
              <a:avLst/>
              <a:gdLst/>
              <a:ahLst/>
              <a:cxnLst/>
              <a:rect l="l" t="t" r="r" b="b"/>
              <a:pathLst>
                <a:path w="151903" h="123510" extrusionOk="0">
                  <a:moveTo>
                    <a:pt x="85979" y="1"/>
                  </a:moveTo>
                  <a:cubicBezTo>
                    <a:pt x="83192" y="1"/>
                    <a:pt x="80401" y="216"/>
                    <a:pt x="77697" y="573"/>
                  </a:cubicBezTo>
                  <a:cubicBezTo>
                    <a:pt x="69572" y="1669"/>
                    <a:pt x="61423" y="3837"/>
                    <a:pt x="54553" y="8334"/>
                  </a:cubicBezTo>
                  <a:cubicBezTo>
                    <a:pt x="47705" y="12807"/>
                    <a:pt x="42204" y="19837"/>
                    <a:pt x="40903" y="27940"/>
                  </a:cubicBezTo>
                  <a:cubicBezTo>
                    <a:pt x="39899" y="34195"/>
                    <a:pt x="41360" y="40882"/>
                    <a:pt x="38894" y="46726"/>
                  </a:cubicBezTo>
                  <a:cubicBezTo>
                    <a:pt x="33348" y="60010"/>
                    <a:pt x="12851" y="59485"/>
                    <a:pt x="4383" y="71149"/>
                  </a:cubicBezTo>
                  <a:cubicBezTo>
                    <a:pt x="776" y="76125"/>
                    <a:pt x="0" y="83041"/>
                    <a:pt x="2442" y="88678"/>
                  </a:cubicBezTo>
                  <a:cubicBezTo>
                    <a:pt x="4862" y="94339"/>
                    <a:pt x="10408" y="98516"/>
                    <a:pt x="16503" y="99338"/>
                  </a:cubicBezTo>
                  <a:cubicBezTo>
                    <a:pt x="17558" y="99477"/>
                    <a:pt x="18632" y="99525"/>
                    <a:pt x="19713" y="99525"/>
                  </a:cubicBezTo>
                  <a:cubicBezTo>
                    <a:pt x="21984" y="99525"/>
                    <a:pt x="24291" y="99316"/>
                    <a:pt x="26535" y="99316"/>
                  </a:cubicBezTo>
                  <a:cubicBezTo>
                    <a:pt x="29164" y="99316"/>
                    <a:pt x="31707" y="99602"/>
                    <a:pt x="34010" y="100844"/>
                  </a:cubicBezTo>
                  <a:cubicBezTo>
                    <a:pt x="39168" y="103629"/>
                    <a:pt x="40949" y="110043"/>
                    <a:pt x="44669" y="114585"/>
                  </a:cubicBezTo>
                  <a:cubicBezTo>
                    <a:pt x="50413" y="121601"/>
                    <a:pt x="60120" y="123509"/>
                    <a:pt x="69351" y="123509"/>
                  </a:cubicBezTo>
                  <a:cubicBezTo>
                    <a:pt x="70391" y="123509"/>
                    <a:pt x="71426" y="123485"/>
                    <a:pt x="72448" y="123441"/>
                  </a:cubicBezTo>
                  <a:cubicBezTo>
                    <a:pt x="86143" y="122871"/>
                    <a:pt x="99747" y="119812"/>
                    <a:pt x="112392" y="114448"/>
                  </a:cubicBezTo>
                  <a:cubicBezTo>
                    <a:pt x="122230" y="110271"/>
                    <a:pt x="131679" y="100936"/>
                    <a:pt x="139417" y="91029"/>
                  </a:cubicBezTo>
                  <a:cubicBezTo>
                    <a:pt x="147132" y="81123"/>
                    <a:pt x="151903" y="68547"/>
                    <a:pt x="150784" y="56038"/>
                  </a:cubicBezTo>
                  <a:cubicBezTo>
                    <a:pt x="149688" y="43507"/>
                    <a:pt x="142065" y="31341"/>
                    <a:pt x="130515" y="26434"/>
                  </a:cubicBezTo>
                  <a:cubicBezTo>
                    <a:pt x="127457" y="25133"/>
                    <a:pt x="124147" y="24311"/>
                    <a:pt x="121339" y="22531"/>
                  </a:cubicBezTo>
                  <a:cubicBezTo>
                    <a:pt x="115702" y="18947"/>
                    <a:pt x="113031" y="12168"/>
                    <a:pt x="108238" y="7512"/>
                  </a:cubicBezTo>
                  <a:cubicBezTo>
                    <a:pt x="102437" y="1882"/>
                    <a:pt x="94226" y="1"/>
                    <a:pt x="85979" y="1"/>
                  </a:cubicBezTo>
                  <a:close/>
                </a:path>
              </a:pathLst>
            </a:custGeom>
            <a:solidFill>
              <a:srgbClr val="FFFCF2">
                <a:alpha val="4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42" name="Google Shape;1342;p52"/>
            <p:cNvSpPr/>
            <p:nvPr/>
          </p:nvSpPr>
          <p:spPr>
            <a:xfrm rot="-876773" flipH="1">
              <a:off x="3212730" y="1460677"/>
              <a:ext cx="336972" cy="830402"/>
            </a:xfrm>
            <a:custGeom>
              <a:avLst/>
              <a:gdLst/>
              <a:ahLst/>
              <a:cxnLst/>
              <a:rect l="l" t="t" r="r" b="b"/>
              <a:pathLst>
                <a:path w="15408" h="37970" extrusionOk="0">
                  <a:moveTo>
                    <a:pt x="12704" y="1"/>
                  </a:moveTo>
                  <a:cubicBezTo>
                    <a:pt x="12161" y="1"/>
                    <a:pt x="11591" y="396"/>
                    <a:pt x="11208" y="832"/>
                  </a:cubicBezTo>
                  <a:cubicBezTo>
                    <a:pt x="9884" y="2384"/>
                    <a:pt x="9450" y="4621"/>
                    <a:pt x="10112" y="6539"/>
                  </a:cubicBezTo>
                  <a:cubicBezTo>
                    <a:pt x="10226" y="6881"/>
                    <a:pt x="10340" y="7474"/>
                    <a:pt x="10500" y="8045"/>
                  </a:cubicBezTo>
                  <a:cubicBezTo>
                    <a:pt x="10592" y="8365"/>
                    <a:pt x="10728" y="8707"/>
                    <a:pt x="11025" y="8867"/>
                  </a:cubicBezTo>
                  <a:cubicBezTo>
                    <a:pt x="11126" y="8913"/>
                    <a:pt x="11235" y="8934"/>
                    <a:pt x="11347" y="8934"/>
                  </a:cubicBezTo>
                  <a:cubicBezTo>
                    <a:pt x="11563" y="8934"/>
                    <a:pt x="11788" y="8858"/>
                    <a:pt x="11984" y="8753"/>
                  </a:cubicBezTo>
                  <a:cubicBezTo>
                    <a:pt x="13057" y="8205"/>
                    <a:pt x="13650" y="6812"/>
                    <a:pt x="13308" y="5626"/>
                  </a:cubicBezTo>
                  <a:cubicBezTo>
                    <a:pt x="13194" y="5283"/>
                    <a:pt x="13011" y="4941"/>
                    <a:pt x="12965" y="4576"/>
                  </a:cubicBezTo>
                  <a:cubicBezTo>
                    <a:pt x="12851" y="3777"/>
                    <a:pt x="13308" y="3023"/>
                    <a:pt x="13604" y="2293"/>
                  </a:cubicBezTo>
                  <a:cubicBezTo>
                    <a:pt x="13901" y="1540"/>
                    <a:pt x="13901" y="490"/>
                    <a:pt x="13194" y="125"/>
                  </a:cubicBezTo>
                  <a:cubicBezTo>
                    <a:pt x="13037" y="38"/>
                    <a:pt x="12872" y="1"/>
                    <a:pt x="12704" y="1"/>
                  </a:cubicBezTo>
                  <a:close/>
                  <a:moveTo>
                    <a:pt x="12346" y="25709"/>
                  </a:moveTo>
                  <a:cubicBezTo>
                    <a:pt x="11697" y="25709"/>
                    <a:pt x="11102" y="26151"/>
                    <a:pt x="10797" y="26739"/>
                  </a:cubicBezTo>
                  <a:cubicBezTo>
                    <a:pt x="10477" y="27332"/>
                    <a:pt x="10455" y="28063"/>
                    <a:pt x="10546" y="28748"/>
                  </a:cubicBezTo>
                  <a:cubicBezTo>
                    <a:pt x="10637" y="29546"/>
                    <a:pt x="10911" y="30368"/>
                    <a:pt x="11436" y="30984"/>
                  </a:cubicBezTo>
                  <a:cubicBezTo>
                    <a:pt x="11924" y="31579"/>
                    <a:pt x="12650" y="31996"/>
                    <a:pt x="13392" y="31996"/>
                  </a:cubicBezTo>
                  <a:cubicBezTo>
                    <a:pt x="13448" y="31996"/>
                    <a:pt x="13503" y="31994"/>
                    <a:pt x="13559" y="31989"/>
                  </a:cubicBezTo>
                  <a:cubicBezTo>
                    <a:pt x="14700" y="31920"/>
                    <a:pt x="15408" y="30779"/>
                    <a:pt x="15385" y="29820"/>
                  </a:cubicBezTo>
                  <a:cubicBezTo>
                    <a:pt x="15362" y="28862"/>
                    <a:pt x="14814" y="27994"/>
                    <a:pt x="14266" y="27195"/>
                  </a:cubicBezTo>
                  <a:cubicBezTo>
                    <a:pt x="13810" y="26511"/>
                    <a:pt x="13262" y="25780"/>
                    <a:pt x="12440" y="25712"/>
                  </a:cubicBezTo>
                  <a:cubicBezTo>
                    <a:pt x="12409" y="25710"/>
                    <a:pt x="12377" y="25709"/>
                    <a:pt x="12346" y="25709"/>
                  </a:cubicBezTo>
                  <a:close/>
                  <a:moveTo>
                    <a:pt x="5673" y="4283"/>
                  </a:moveTo>
                  <a:cubicBezTo>
                    <a:pt x="5173" y="4283"/>
                    <a:pt x="4665" y="4409"/>
                    <a:pt x="4223" y="4644"/>
                  </a:cubicBezTo>
                  <a:cubicBezTo>
                    <a:pt x="3196" y="5169"/>
                    <a:pt x="2489" y="6173"/>
                    <a:pt x="1941" y="7201"/>
                  </a:cubicBezTo>
                  <a:cubicBezTo>
                    <a:pt x="480" y="9962"/>
                    <a:pt x="1" y="13158"/>
                    <a:pt x="69" y="16285"/>
                  </a:cubicBezTo>
                  <a:cubicBezTo>
                    <a:pt x="229" y="24571"/>
                    <a:pt x="4178" y="32696"/>
                    <a:pt x="10569" y="37969"/>
                  </a:cubicBezTo>
                  <a:cubicBezTo>
                    <a:pt x="10578" y="37969"/>
                    <a:pt x="10588" y="37969"/>
                    <a:pt x="10598" y="37969"/>
                  </a:cubicBezTo>
                  <a:cubicBezTo>
                    <a:pt x="11497" y="37969"/>
                    <a:pt x="12211" y="36932"/>
                    <a:pt x="12121" y="36029"/>
                  </a:cubicBezTo>
                  <a:cubicBezTo>
                    <a:pt x="12030" y="35116"/>
                    <a:pt x="11413" y="34363"/>
                    <a:pt x="10797" y="33655"/>
                  </a:cubicBezTo>
                  <a:cubicBezTo>
                    <a:pt x="7487" y="29798"/>
                    <a:pt x="4200" y="25347"/>
                    <a:pt x="4178" y="20257"/>
                  </a:cubicBezTo>
                  <a:cubicBezTo>
                    <a:pt x="4155" y="16468"/>
                    <a:pt x="5981" y="12930"/>
                    <a:pt x="7442" y="9415"/>
                  </a:cubicBezTo>
                  <a:cubicBezTo>
                    <a:pt x="8058" y="7977"/>
                    <a:pt x="8537" y="6128"/>
                    <a:pt x="7442" y="4986"/>
                  </a:cubicBezTo>
                  <a:cubicBezTo>
                    <a:pt x="6986" y="4505"/>
                    <a:pt x="6337" y="4283"/>
                    <a:pt x="5673" y="4283"/>
                  </a:cubicBezTo>
                  <a:close/>
                </a:path>
              </a:pathLst>
            </a:custGeom>
            <a:solidFill>
              <a:srgbClr val="FFFCF2">
                <a:alpha val="4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52"/>
            <p:cNvSpPr/>
            <p:nvPr/>
          </p:nvSpPr>
          <p:spPr>
            <a:xfrm rot="-775882" flipH="1">
              <a:off x="958400" y="769759"/>
              <a:ext cx="1870428" cy="612953"/>
            </a:xfrm>
            <a:custGeom>
              <a:avLst/>
              <a:gdLst/>
              <a:ahLst/>
              <a:cxnLst/>
              <a:rect l="l" t="t" r="r" b="b"/>
              <a:pathLst>
                <a:path w="93379" h="30601" extrusionOk="0">
                  <a:moveTo>
                    <a:pt x="23387" y="1"/>
                  </a:moveTo>
                  <a:cubicBezTo>
                    <a:pt x="18934" y="1"/>
                    <a:pt x="14513" y="646"/>
                    <a:pt x="10272" y="2087"/>
                  </a:cubicBezTo>
                  <a:cubicBezTo>
                    <a:pt x="7054" y="3183"/>
                    <a:pt x="3812" y="4849"/>
                    <a:pt x="1941" y="7679"/>
                  </a:cubicBezTo>
                  <a:cubicBezTo>
                    <a:pt x="69" y="10532"/>
                    <a:pt x="1" y="14778"/>
                    <a:pt x="2557" y="17038"/>
                  </a:cubicBezTo>
                  <a:cubicBezTo>
                    <a:pt x="4293" y="18562"/>
                    <a:pt x="6736" y="18869"/>
                    <a:pt x="9067" y="18869"/>
                  </a:cubicBezTo>
                  <a:cubicBezTo>
                    <a:pt x="9249" y="18869"/>
                    <a:pt x="9430" y="18867"/>
                    <a:pt x="9610" y="18864"/>
                  </a:cubicBezTo>
                  <a:cubicBezTo>
                    <a:pt x="15682" y="18727"/>
                    <a:pt x="21685" y="17426"/>
                    <a:pt x="27733" y="17426"/>
                  </a:cubicBezTo>
                  <a:cubicBezTo>
                    <a:pt x="36886" y="17426"/>
                    <a:pt x="45606" y="20393"/>
                    <a:pt x="54028" y="23680"/>
                  </a:cubicBezTo>
                  <a:cubicBezTo>
                    <a:pt x="58251" y="25346"/>
                    <a:pt x="62496" y="27560"/>
                    <a:pt x="66856" y="28793"/>
                  </a:cubicBezTo>
                  <a:cubicBezTo>
                    <a:pt x="70246" y="29736"/>
                    <a:pt x="74852" y="30600"/>
                    <a:pt x="79257" y="30600"/>
                  </a:cubicBezTo>
                  <a:cubicBezTo>
                    <a:pt x="82742" y="30600"/>
                    <a:pt x="86101" y="30059"/>
                    <a:pt x="88631" y="28587"/>
                  </a:cubicBezTo>
                  <a:cubicBezTo>
                    <a:pt x="91507" y="26921"/>
                    <a:pt x="93379" y="23018"/>
                    <a:pt x="91690" y="20142"/>
                  </a:cubicBezTo>
                  <a:cubicBezTo>
                    <a:pt x="90617" y="18339"/>
                    <a:pt x="88449" y="17426"/>
                    <a:pt x="86372" y="17220"/>
                  </a:cubicBezTo>
                  <a:cubicBezTo>
                    <a:pt x="85885" y="17167"/>
                    <a:pt x="85399" y="17146"/>
                    <a:pt x="84913" y="17146"/>
                  </a:cubicBezTo>
                  <a:cubicBezTo>
                    <a:pt x="83300" y="17146"/>
                    <a:pt x="81686" y="17378"/>
                    <a:pt x="80072" y="17448"/>
                  </a:cubicBezTo>
                  <a:cubicBezTo>
                    <a:pt x="79696" y="17464"/>
                    <a:pt x="79322" y="17472"/>
                    <a:pt x="78950" y="17472"/>
                  </a:cubicBezTo>
                  <a:cubicBezTo>
                    <a:pt x="67521" y="17472"/>
                    <a:pt x="57406" y="10172"/>
                    <a:pt x="46907" y="5420"/>
                  </a:cubicBezTo>
                  <a:cubicBezTo>
                    <a:pt x="39550" y="2101"/>
                    <a:pt x="31418" y="1"/>
                    <a:pt x="23387" y="1"/>
                  </a:cubicBezTo>
                  <a:close/>
                </a:path>
              </a:pathLst>
            </a:custGeom>
            <a:solidFill>
              <a:srgbClr val="FFFCF2">
                <a:alpha val="4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4" name="Google Shape;1344;p52"/>
          <p:cNvSpPr/>
          <p:nvPr/>
        </p:nvSpPr>
        <p:spPr>
          <a:xfrm>
            <a:off x="2357212" y="2069601"/>
            <a:ext cx="159351" cy="134197"/>
          </a:xfrm>
          <a:custGeom>
            <a:avLst/>
            <a:gdLst/>
            <a:ahLst/>
            <a:cxnLst/>
            <a:rect l="l" t="t" r="r" b="b"/>
            <a:pathLst>
              <a:path w="8793" h="7405" extrusionOk="0">
                <a:moveTo>
                  <a:pt x="6401" y="217"/>
                </a:moveTo>
                <a:cubicBezTo>
                  <a:pt x="6524" y="217"/>
                  <a:pt x="6647" y="228"/>
                  <a:pt x="6767" y="255"/>
                </a:cubicBezTo>
                <a:cubicBezTo>
                  <a:pt x="7029" y="320"/>
                  <a:pt x="7316" y="477"/>
                  <a:pt x="7473" y="725"/>
                </a:cubicBezTo>
                <a:cubicBezTo>
                  <a:pt x="5082" y="1822"/>
                  <a:pt x="2744" y="3064"/>
                  <a:pt x="510" y="4435"/>
                </a:cubicBezTo>
                <a:cubicBezTo>
                  <a:pt x="615" y="4122"/>
                  <a:pt x="784" y="3847"/>
                  <a:pt x="902" y="3691"/>
                </a:cubicBezTo>
                <a:cubicBezTo>
                  <a:pt x="1777" y="2397"/>
                  <a:pt x="3044" y="1365"/>
                  <a:pt x="4481" y="738"/>
                </a:cubicBezTo>
                <a:cubicBezTo>
                  <a:pt x="4821" y="595"/>
                  <a:pt x="5174" y="464"/>
                  <a:pt x="5526" y="359"/>
                </a:cubicBezTo>
                <a:cubicBezTo>
                  <a:pt x="5796" y="285"/>
                  <a:pt x="6098" y="217"/>
                  <a:pt x="6401" y="217"/>
                </a:cubicBezTo>
                <a:close/>
                <a:moveTo>
                  <a:pt x="7564" y="921"/>
                </a:moveTo>
                <a:cubicBezTo>
                  <a:pt x="7564" y="960"/>
                  <a:pt x="7577" y="986"/>
                  <a:pt x="7577" y="1013"/>
                </a:cubicBezTo>
                <a:cubicBezTo>
                  <a:pt x="7630" y="1313"/>
                  <a:pt x="7499" y="1613"/>
                  <a:pt x="7368" y="1875"/>
                </a:cubicBezTo>
                <a:cubicBezTo>
                  <a:pt x="7055" y="2489"/>
                  <a:pt x="6715" y="3024"/>
                  <a:pt x="6506" y="3246"/>
                </a:cubicBezTo>
                <a:cubicBezTo>
                  <a:pt x="5461" y="4331"/>
                  <a:pt x="4181" y="5206"/>
                  <a:pt x="2783" y="5781"/>
                </a:cubicBezTo>
                <a:cubicBezTo>
                  <a:pt x="2404" y="5924"/>
                  <a:pt x="1999" y="6068"/>
                  <a:pt x="1581" y="6068"/>
                </a:cubicBezTo>
                <a:cubicBezTo>
                  <a:pt x="1150" y="6055"/>
                  <a:pt x="758" y="5872"/>
                  <a:pt x="562" y="5572"/>
                </a:cubicBezTo>
                <a:cubicBezTo>
                  <a:pt x="392" y="5323"/>
                  <a:pt x="379" y="5023"/>
                  <a:pt x="432" y="4749"/>
                </a:cubicBezTo>
                <a:cubicBezTo>
                  <a:pt x="2705" y="3325"/>
                  <a:pt x="5108" y="2045"/>
                  <a:pt x="7564" y="921"/>
                </a:cubicBezTo>
                <a:close/>
                <a:moveTo>
                  <a:pt x="7812" y="1222"/>
                </a:moveTo>
                <a:cubicBezTo>
                  <a:pt x="8021" y="1587"/>
                  <a:pt x="8244" y="1966"/>
                  <a:pt x="8440" y="2345"/>
                </a:cubicBezTo>
                <a:cubicBezTo>
                  <a:pt x="8505" y="2463"/>
                  <a:pt x="8557" y="2567"/>
                  <a:pt x="8570" y="2672"/>
                </a:cubicBezTo>
                <a:cubicBezTo>
                  <a:pt x="8570" y="2802"/>
                  <a:pt x="8518" y="2920"/>
                  <a:pt x="8466" y="3037"/>
                </a:cubicBezTo>
                <a:cubicBezTo>
                  <a:pt x="8335" y="3312"/>
                  <a:pt x="8178" y="3573"/>
                  <a:pt x="7943" y="3887"/>
                </a:cubicBezTo>
                <a:cubicBezTo>
                  <a:pt x="6924" y="5258"/>
                  <a:pt x="5474" y="6316"/>
                  <a:pt x="3867" y="6878"/>
                </a:cubicBezTo>
                <a:cubicBezTo>
                  <a:pt x="3384" y="7035"/>
                  <a:pt x="2966" y="7139"/>
                  <a:pt x="2561" y="7178"/>
                </a:cubicBezTo>
                <a:cubicBezTo>
                  <a:pt x="2463" y="7187"/>
                  <a:pt x="2370" y="7191"/>
                  <a:pt x="2281" y="7191"/>
                </a:cubicBezTo>
                <a:cubicBezTo>
                  <a:pt x="1943" y="7191"/>
                  <a:pt x="1671" y="7130"/>
                  <a:pt x="1464" y="6996"/>
                </a:cubicBezTo>
                <a:cubicBezTo>
                  <a:pt x="1150" y="6787"/>
                  <a:pt x="967" y="6447"/>
                  <a:pt x="797" y="6081"/>
                </a:cubicBezTo>
                <a:lnTo>
                  <a:pt x="797" y="6081"/>
                </a:lnTo>
                <a:cubicBezTo>
                  <a:pt x="1019" y="6199"/>
                  <a:pt x="1294" y="6277"/>
                  <a:pt x="1581" y="6277"/>
                </a:cubicBezTo>
                <a:cubicBezTo>
                  <a:pt x="1599" y="6278"/>
                  <a:pt x="1617" y="6278"/>
                  <a:pt x="1635" y="6278"/>
                </a:cubicBezTo>
                <a:cubicBezTo>
                  <a:pt x="2074" y="6278"/>
                  <a:pt x="2510" y="6127"/>
                  <a:pt x="2861" y="5977"/>
                </a:cubicBezTo>
                <a:cubicBezTo>
                  <a:pt x="2953" y="5951"/>
                  <a:pt x="3031" y="5911"/>
                  <a:pt x="3110" y="5872"/>
                </a:cubicBezTo>
                <a:cubicBezTo>
                  <a:pt x="4442" y="5297"/>
                  <a:pt x="5670" y="4435"/>
                  <a:pt x="6663" y="3390"/>
                </a:cubicBezTo>
                <a:cubicBezTo>
                  <a:pt x="6937" y="3116"/>
                  <a:pt x="7303" y="2476"/>
                  <a:pt x="7564" y="1966"/>
                </a:cubicBezTo>
                <a:cubicBezTo>
                  <a:pt x="7682" y="1744"/>
                  <a:pt x="7786" y="1496"/>
                  <a:pt x="7812" y="1222"/>
                </a:cubicBezTo>
                <a:close/>
                <a:moveTo>
                  <a:pt x="6387" y="0"/>
                </a:moveTo>
                <a:cubicBezTo>
                  <a:pt x="6066" y="0"/>
                  <a:pt x="5754" y="69"/>
                  <a:pt x="5474" y="150"/>
                </a:cubicBezTo>
                <a:cubicBezTo>
                  <a:pt x="3567" y="686"/>
                  <a:pt x="1829" y="1927"/>
                  <a:pt x="719" y="3560"/>
                </a:cubicBezTo>
                <a:cubicBezTo>
                  <a:pt x="419" y="4004"/>
                  <a:pt x="1" y="4788"/>
                  <a:pt x="262" y="5467"/>
                </a:cubicBezTo>
                <a:lnTo>
                  <a:pt x="275" y="5532"/>
                </a:lnTo>
                <a:cubicBezTo>
                  <a:pt x="392" y="5702"/>
                  <a:pt x="471" y="5898"/>
                  <a:pt x="562" y="6081"/>
                </a:cubicBezTo>
                <a:cubicBezTo>
                  <a:pt x="758" y="6499"/>
                  <a:pt x="954" y="6917"/>
                  <a:pt x="1346" y="7178"/>
                </a:cubicBezTo>
                <a:cubicBezTo>
                  <a:pt x="1581" y="7331"/>
                  <a:pt x="1879" y="7405"/>
                  <a:pt x="2253" y="7405"/>
                </a:cubicBezTo>
                <a:cubicBezTo>
                  <a:pt x="2358" y="7405"/>
                  <a:pt x="2470" y="7399"/>
                  <a:pt x="2587" y="7387"/>
                </a:cubicBezTo>
                <a:cubicBezTo>
                  <a:pt x="3005" y="7348"/>
                  <a:pt x="3449" y="7244"/>
                  <a:pt x="3933" y="7074"/>
                </a:cubicBezTo>
                <a:cubicBezTo>
                  <a:pt x="4155" y="7009"/>
                  <a:pt x="4364" y="6917"/>
                  <a:pt x="4573" y="6826"/>
                </a:cubicBezTo>
                <a:cubicBezTo>
                  <a:pt x="5971" y="6225"/>
                  <a:pt x="7212" y="5245"/>
                  <a:pt x="8113" y="4017"/>
                </a:cubicBezTo>
                <a:cubicBezTo>
                  <a:pt x="8361" y="3704"/>
                  <a:pt x="8531" y="3416"/>
                  <a:pt x="8662" y="3129"/>
                </a:cubicBezTo>
                <a:cubicBezTo>
                  <a:pt x="8727" y="2985"/>
                  <a:pt x="8792" y="2828"/>
                  <a:pt x="8779" y="2659"/>
                </a:cubicBezTo>
                <a:cubicBezTo>
                  <a:pt x="8766" y="2502"/>
                  <a:pt x="8701" y="2358"/>
                  <a:pt x="8635" y="2241"/>
                </a:cubicBezTo>
                <a:cubicBezTo>
                  <a:pt x="8309" y="1627"/>
                  <a:pt x="7956" y="1026"/>
                  <a:pt x="7577" y="438"/>
                </a:cubicBezTo>
                <a:cubicBezTo>
                  <a:pt x="7551" y="399"/>
                  <a:pt x="7512" y="386"/>
                  <a:pt x="7473" y="386"/>
                </a:cubicBezTo>
                <a:cubicBezTo>
                  <a:pt x="7277" y="216"/>
                  <a:pt x="7042" y="98"/>
                  <a:pt x="6820" y="46"/>
                </a:cubicBezTo>
                <a:cubicBezTo>
                  <a:pt x="6675" y="14"/>
                  <a:pt x="6530" y="0"/>
                  <a:pt x="63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5" name="Google Shape;1345;p52"/>
          <p:cNvGrpSpPr/>
          <p:nvPr/>
        </p:nvGrpSpPr>
        <p:grpSpPr>
          <a:xfrm>
            <a:off x="5876888" y="4788053"/>
            <a:ext cx="203389" cy="142171"/>
            <a:chOff x="924525" y="3688775"/>
            <a:chExt cx="280575" cy="196125"/>
          </a:xfrm>
        </p:grpSpPr>
        <p:sp>
          <p:nvSpPr>
            <p:cNvPr id="1346" name="Google Shape;1346;p52"/>
            <p:cNvSpPr/>
            <p:nvPr/>
          </p:nvSpPr>
          <p:spPr>
            <a:xfrm>
              <a:off x="924525" y="3688775"/>
              <a:ext cx="280575" cy="196125"/>
            </a:xfrm>
            <a:custGeom>
              <a:avLst/>
              <a:gdLst/>
              <a:ahLst/>
              <a:cxnLst/>
              <a:rect l="l" t="t" r="r" b="b"/>
              <a:pathLst>
                <a:path w="11223" h="7845" extrusionOk="0">
                  <a:moveTo>
                    <a:pt x="2334" y="1"/>
                  </a:moveTo>
                  <a:cubicBezTo>
                    <a:pt x="1776" y="1"/>
                    <a:pt x="1191" y="213"/>
                    <a:pt x="784" y="619"/>
                  </a:cubicBezTo>
                  <a:cubicBezTo>
                    <a:pt x="131" y="1259"/>
                    <a:pt x="1" y="2383"/>
                    <a:pt x="549" y="3114"/>
                  </a:cubicBezTo>
                  <a:cubicBezTo>
                    <a:pt x="732" y="3375"/>
                    <a:pt x="980" y="3571"/>
                    <a:pt x="1229" y="3754"/>
                  </a:cubicBezTo>
                  <a:cubicBezTo>
                    <a:pt x="1621" y="4029"/>
                    <a:pt x="2026" y="4277"/>
                    <a:pt x="2430" y="4512"/>
                  </a:cubicBezTo>
                  <a:cubicBezTo>
                    <a:pt x="4259" y="5596"/>
                    <a:pt x="6101" y="6680"/>
                    <a:pt x="8061" y="7530"/>
                  </a:cubicBezTo>
                  <a:cubicBezTo>
                    <a:pt x="8427" y="7686"/>
                    <a:pt x="8805" y="7830"/>
                    <a:pt x="9197" y="7843"/>
                  </a:cubicBezTo>
                  <a:cubicBezTo>
                    <a:pt x="9220" y="7844"/>
                    <a:pt x="9243" y="7844"/>
                    <a:pt x="9265" y="7844"/>
                  </a:cubicBezTo>
                  <a:cubicBezTo>
                    <a:pt x="9895" y="7844"/>
                    <a:pt x="10502" y="7497"/>
                    <a:pt x="10830" y="6968"/>
                  </a:cubicBezTo>
                  <a:cubicBezTo>
                    <a:pt x="11170" y="6419"/>
                    <a:pt x="11222" y="5701"/>
                    <a:pt x="10974" y="5100"/>
                  </a:cubicBezTo>
                  <a:cubicBezTo>
                    <a:pt x="10595" y="4185"/>
                    <a:pt x="9655" y="3650"/>
                    <a:pt x="8779" y="3179"/>
                  </a:cubicBezTo>
                  <a:cubicBezTo>
                    <a:pt x="6924" y="2187"/>
                    <a:pt x="5082" y="1194"/>
                    <a:pt x="3227" y="214"/>
                  </a:cubicBezTo>
                  <a:cubicBezTo>
                    <a:pt x="2965" y="71"/>
                    <a:pt x="2654" y="1"/>
                    <a:pt x="23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52"/>
            <p:cNvSpPr/>
            <p:nvPr/>
          </p:nvSpPr>
          <p:spPr>
            <a:xfrm>
              <a:off x="924525" y="3702275"/>
              <a:ext cx="270775" cy="182625"/>
            </a:xfrm>
            <a:custGeom>
              <a:avLst/>
              <a:gdLst/>
              <a:ahLst/>
              <a:cxnLst/>
              <a:rect l="l" t="t" r="r" b="b"/>
              <a:pathLst>
                <a:path w="10831" h="7305" extrusionOk="0">
                  <a:moveTo>
                    <a:pt x="863" y="1"/>
                  </a:moveTo>
                  <a:lnTo>
                    <a:pt x="863" y="1"/>
                  </a:lnTo>
                  <a:cubicBezTo>
                    <a:pt x="837" y="27"/>
                    <a:pt x="811" y="53"/>
                    <a:pt x="784" y="79"/>
                  </a:cubicBezTo>
                  <a:cubicBezTo>
                    <a:pt x="131" y="719"/>
                    <a:pt x="1" y="1843"/>
                    <a:pt x="549" y="2574"/>
                  </a:cubicBezTo>
                  <a:cubicBezTo>
                    <a:pt x="732" y="2835"/>
                    <a:pt x="980" y="3031"/>
                    <a:pt x="1229" y="3214"/>
                  </a:cubicBezTo>
                  <a:cubicBezTo>
                    <a:pt x="1621" y="3489"/>
                    <a:pt x="2026" y="3737"/>
                    <a:pt x="2430" y="3972"/>
                  </a:cubicBezTo>
                  <a:cubicBezTo>
                    <a:pt x="4259" y="5056"/>
                    <a:pt x="6101" y="6140"/>
                    <a:pt x="8061" y="6990"/>
                  </a:cubicBezTo>
                  <a:cubicBezTo>
                    <a:pt x="8427" y="7146"/>
                    <a:pt x="8805" y="7290"/>
                    <a:pt x="9197" y="7303"/>
                  </a:cubicBezTo>
                  <a:cubicBezTo>
                    <a:pt x="9220" y="7304"/>
                    <a:pt x="9243" y="7304"/>
                    <a:pt x="9265" y="7304"/>
                  </a:cubicBezTo>
                  <a:cubicBezTo>
                    <a:pt x="9895" y="7304"/>
                    <a:pt x="10502" y="6957"/>
                    <a:pt x="10830" y="6428"/>
                  </a:cubicBezTo>
                  <a:lnTo>
                    <a:pt x="10830" y="6428"/>
                  </a:lnTo>
                  <a:cubicBezTo>
                    <a:pt x="10830" y="6428"/>
                    <a:pt x="10551" y="6510"/>
                    <a:pt x="10103" y="6510"/>
                  </a:cubicBezTo>
                  <a:cubicBezTo>
                    <a:pt x="9608" y="6510"/>
                    <a:pt x="8907" y="6409"/>
                    <a:pt x="8152" y="5984"/>
                  </a:cubicBezTo>
                  <a:cubicBezTo>
                    <a:pt x="6728" y="5174"/>
                    <a:pt x="2287" y="2770"/>
                    <a:pt x="1464" y="2117"/>
                  </a:cubicBezTo>
                  <a:cubicBezTo>
                    <a:pt x="667" y="1477"/>
                    <a:pt x="811" y="92"/>
                    <a:pt x="8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52"/>
            <p:cNvSpPr/>
            <p:nvPr/>
          </p:nvSpPr>
          <p:spPr>
            <a:xfrm>
              <a:off x="924525" y="3688775"/>
              <a:ext cx="164300" cy="144825"/>
            </a:xfrm>
            <a:custGeom>
              <a:avLst/>
              <a:gdLst/>
              <a:ahLst/>
              <a:cxnLst/>
              <a:rect l="l" t="t" r="r" b="b"/>
              <a:pathLst>
                <a:path w="6572" h="5793" extrusionOk="0">
                  <a:moveTo>
                    <a:pt x="2334" y="1"/>
                  </a:moveTo>
                  <a:cubicBezTo>
                    <a:pt x="1776" y="1"/>
                    <a:pt x="1191" y="213"/>
                    <a:pt x="784" y="619"/>
                  </a:cubicBezTo>
                  <a:cubicBezTo>
                    <a:pt x="131" y="1259"/>
                    <a:pt x="1" y="2383"/>
                    <a:pt x="549" y="3114"/>
                  </a:cubicBezTo>
                  <a:cubicBezTo>
                    <a:pt x="732" y="3375"/>
                    <a:pt x="980" y="3571"/>
                    <a:pt x="1229" y="3754"/>
                  </a:cubicBezTo>
                  <a:cubicBezTo>
                    <a:pt x="1621" y="4029"/>
                    <a:pt x="2026" y="4277"/>
                    <a:pt x="2430" y="4512"/>
                  </a:cubicBezTo>
                  <a:cubicBezTo>
                    <a:pt x="3162" y="4943"/>
                    <a:pt x="3894" y="5374"/>
                    <a:pt x="4625" y="5792"/>
                  </a:cubicBezTo>
                  <a:cubicBezTo>
                    <a:pt x="4468" y="5100"/>
                    <a:pt x="4599" y="4355"/>
                    <a:pt x="4847" y="3689"/>
                  </a:cubicBezTo>
                  <a:cubicBezTo>
                    <a:pt x="4991" y="3297"/>
                    <a:pt x="5187" y="2905"/>
                    <a:pt x="5474" y="2592"/>
                  </a:cubicBezTo>
                  <a:cubicBezTo>
                    <a:pt x="5762" y="2278"/>
                    <a:pt x="6140" y="2043"/>
                    <a:pt x="6572" y="2017"/>
                  </a:cubicBezTo>
                  <a:lnTo>
                    <a:pt x="6572" y="1991"/>
                  </a:lnTo>
                  <a:cubicBezTo>
                    <a:pt x="5461" y="1403"/>
                    <a:pt x="4351" y="802"/>
                    <a:pt x="3227" y="214"/>
                  </a:cubicBezTo>
                  <a:cubicBezTo>
                    <a:pt x="2965" y="71"/>
                    <a:pt x="2654" y="1"/>
                    <a:pt x="23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52"/>
            <p:cNvSpPr/>
            <p:nvPr/>
          </p:nvSpPr>
          <p:spPr>
            <a:xfrm>
              <a:off x="929750" y="3702275"/>
              <a:ext cx="110425" cy="131325"/>
            </a:xfrm>
            <a:custGeom>
              <a:avLst/>
              <a:gdLst/>
              <a:ahLst/>
              <a:cxnLst/>
              <a:rect l="l" t="t" r="r" b="b"/>
              <a:pathLst>
                <a:path w="4417" h="5253" extrusionOk="0">
                  <a:moveTo>
                    <a:pt x="654" y="1"/>
                  </a:moveTo>
                  <a:lnTo>
                    <a:pt x="654" y="1"/>
                  </a:lnTo>
                  <a:cubicBezTo>
                    <a:pt x="628" y="27"/>
                    <a:pt x="602" y="53"/>
                    <a:pt x="575" y="79"/>
                  </a:cubicBezTo>
                  <a:cubicBezTo>
                    <a:pt x="197" y="445"/>
                    <a:pt x="1" y="967"/>
                    <a:pt x="1" y="1490"/>
                  </a:cubicBezTo>
                  <a:cubicBezTo>
                    <a:pt x="1" y="1882"/>
                    <a:pt x="105" y="2261"/>
                    <a:pt x="340" y="2574"/>
                  </a:cubicBezTo>
                  <a:cubicBezTo>
                    <a:pt x="523" y="2835"/>
                    <a:pt x="771" y="3031"/>
                    <a:pt x="1020" y="3214"/>
                  </a:cubicBezTo>
                  <a:cubicBezTo>
                    <a:pt x="1412" y="3489"/>
                    <a:pt x="1817" y="3737"/>
                    <a:pt x="2221" y="3972"/>
                  </a:cubicBezTo>
                  <a:cubicBezTo>
                    <a:pt x="2953" y="4403"/>
                    <a:pt x="3685" y="4834"/>
                    <a:pt x="4416" y="5252"/>
                  </a:cubicBezTo>
                  <a:cubicBezTo>
                    <a:pt x="4416" y="5252"/>
                    <a:pt x="4416" y="5252"/>
                    <a:pt x="4416" y="5239"/>
                  </a:cubicBezTo>
                  <a:cubicBezTo>
                    <a:pt x="4416" y="5239"/>
                    <a:pt x="4416" y="5239"/>
                    <a:pt x="4416" y="5226"/>
                  </a:cubicBezTo>
                  <a:cubicBezTo>
                    <a:pt x="4416" y="5226"/>
                    <a:pt x="4416" y="5213"/>
                    <a:pt x="4416" y="5213"/>
                  </a:cubicBezTo>
                  <a:cubicBezTo>
                    <a:pt x="4325" y="4821"/>
                    <a:pt x="4338" y="4403"/>
                    <a:pt x="4403" y="4011"/>
                  </a:cubicBezTo>
                  <a:cubicBezTo>
                    <a:pt x="3005" y="3214"/>
                    <a:pt x="1673" y="2443"/>
                    <a:pt x="1255" y="2117"/>
                  </a:cubicBezTo>
                  <a:cubicBezTo>
                    <a:pt x="458" y="1477"/>
                    <a:pt x="602" y="92"/>
                    <a:pt x="654" y="1"/>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0" name="Google Shape;1350;p52"/>
          <p:cNvSpPr/>
          <p:nvPr/>
        </p:nvSpPr>
        <p:spPr>
          <a:xfrm>
            <a:off x="6445275" y="4207896"/>
            <a:ext cx="2157" cy="34107"/>
          </a:xfrm>
          <a:custGeom>
            <a:avLst/>
            <a:gdLst/>
            <a:ahLst/>
            <a:cxnLst/>
            <a:rect l="l" t="t" r="r" b="b"/>
            <a:pathLst>
              <a:path w="119" h="1882" extrusionOk="0">
                <a:moveTo>
                  <a:pt x="0" y="1881"/>
                </a:moveTo>
                <a:cubicBezTo>
                  <a:pt x="14" y="1254"/>
                  <a:pt x="53" y="627"/>
                  <a:pt x="118" y="0"/>
                </a:cubicBezTo>
                <a:cubicBezTo>
                  <a:pt x="118" y="0"/>
                  <a:pt x="118" y="0"/>
                  <a:pt x="118" y="0"/>
                </a:cubicBezTo>
                <a:cubicBezTo>
                  <a:pt x="53" y="627"/>
                  <a:pt x="14" y="1254"/>
                  <a:pt x="0" y="1881"/>
                </a:cubicBezTo>
                <a:close/>
              </a:path>
            </a:pathLst>
          </a:custGeom>
          <a:solidFill>
            <a:srgbClr val="C7DE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52"/>
          <p:cNvSpPr/>
          <p:nvPr/>
        </p:nvSpPr>
        <p:spPr>
          <a:xfrm>
            <a:off x="6533369" y="4525187"/>
            <a:ext cx="18" cy="18"/>
          </a:xfrm>
          <a:custGeom>
            <a:avLst/>
            <a:gdLst/>
            <a:ahLst/>
            <a:cxnLst/>
            <a:rect l="l" t="t" r="r" b="b"/>
            <a:pathLst>
              <a:path w="1" h="1" extrusionOk="0">
                <a:moveTo>
                  <a:pt x="0" y="0"/>
                </a:moveTo>
                <a:cubicBezTo>
                  <a:pt x="0" y="0"/>
                  <a:pt x="0" y="0"/>
                  <a:pt x="0" y="0"/>
                </a:cubicBezTo>
                <a:lnTo>
                  <a:pt x="0" y="0"/>
                </a:lnTo>
                <a:cubicBezTo>
                  <a:pt x="0" y="0"/>
                  <a:pt x="0" y="0"/>
                  <a:pt x="0" y="0"/>
                </a:cubicBezTo>
                <a:lnTo>
                  <a:pt x="0" y="0"/>
                </a:lnTo>
                <a:close/>
              </a:path>
            </a:pathLst>
          </a:custGeom>
          <a:solidFill>
            <a:srgbClr val="DC3F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2" name="Google Shape;1352;p52"/>
          <p:cNvGrpSpPr/>
          <p:nvPr/>
        </p:nvGrpSpPr>
        <p:grpSpPr>
          <a:xfrm flipH="1">
            <a:off x="8358773" y="239496"/>
            <a:ext cx="3853038" cy="3794403"/>
            <a:chOff x="352211" y="568246"/>
            <a:chExt cx="3853038" cy="3794403"/>
          </a:xfrm>
        </p:grpSpPr>
        <p:sp>
          <p:nvSpPr>
            <p:cNvPr id="1353" name="Google Shape;1353;p52"/>
            <p:cNvSpPr/>
            <p:nvPr/>
          </p:nvSpPr>
          <p:spPr>
            <a:xfrm rot="795376" flipH="1">
              <a:off x="617651" y="1316546"/>
              <a:ext cx="3322157" cy="2701195"/>
            </a:xfrm>
            <a:custGeom>
              <a:avLst/>
              <a:gdLst/>
              <a:ahLst/>
              <a:cxnLst/>
              <a:rect l="l" t="t" r="r" b="b"/>
              <a:pathLst>
                <a:path w="151903" h="123510" extrusionOk="0">
                  <a:moveTo>
                    <a:pt x="85979" y="1"/>
                  </a:moveTo>
                  <a:cubicBezTo>
                    <a:pt x="83192" y="1"/>
                    <a:pt x="80401" y="216"/>
                    <a:pt x="77697" y="573"/>
                  </a:cubicBezTo>
                  <a:cubicBezTo>
                    <a:pt x="69572" y="1669"/>
                    <a:pt x="61423" y="3837"/>
                    <a:pt x="54553" y="8334"/>
                  </a:cubicBezTo>
                  <a:cubicBezTo>
                    <a:pt x="47705" y="12807"/>
                    <a:pt x="42204" y="19837"/>
                    <a:pt x="40903" y="27940"/>
                  </a:cubicBezTo>
                  <a:cubicBezTo>
                    <a:pt x="39899" y="34195"/>
                    <a:pt x="41360" y="40882"/>
                    <a:pt x="38894" y="46726"/>
                  </a:cubicBezTo>
                  <a:cubicBezTo>
                    <a:pt x="33348" y="60010"/>
                    <a:pt x="12851" y="59485"/>
                    <a:pt x="4383" y="71149"/>
                  </a:cubicBezTo>
                  <a:cubicBezTo>
                    <a:pt x="776" y="76125"/>
                    <a:pt x="0" y="83041"/>
                    <a:pt x="2442" y="88678"/>
                  </a:cubicBezTo>
                  <a:cubicBezTo>
                    <a:pt x="4862" y="94339"/>
                    <a:pt x="10408" y="98516"/>
                    <a:pt x="16503" y="99338"/>
                  </a:cubicBezTo>
                  <a:cubicBezTo>
                    <a:pt x="17558" y="99477"/>
                    <a:pt x="18632" y="99525"/>
                    <a:pt x="19713" y="99525"/>
                  </a:cubicBezTo>
                  <a:cubicBezTo>
                    <a:pt x="21984" y="99525"/>
                    <a:pt x="24291" y="99316"/>
                    <a:pt x="26535" y="99316"/>
                  </a:cubicBezTo>
                  <a:cubicBezTo>
                    <a:pt x="29164" y="99316"/>
                    <a:pt x="31707" y="99602"/>
                    <a:pt x="34010" y="100844"/>
                  </a:cubicBezTo>
                  <a:cubicBezTo>
                    <a:pt x="39168" y="103629"/>
                    <a:pt x="40949" y="110043"/>
                    <a:pt x="44669" y="114585"/>
                  </a:cubicBezTo>
                  <a:cubicBezTo>
                    <a:pt x="50413" y="121601"/>
                    <a:pt x="60120" y="123509"/>
                    <a:pt x="69351" y="123509"/>
                  </a:cubicBezTo>
                  <a:cubicBezTo>
                    <a:pt x="70391" y="123509"/>
                    <a:pt x="71426" y="123485"/>
                    <a:pt x="72448" y="123441"/>
                  </a:cubicBezTo>
                  <a:cubicBezTo>
                    <a:pt x="86143" y="122871"/>
                    <a:pt x="99747" y="119812"/>
                    <a:pt x="112392" y="114448"/>
                  </a:cubicBezTo>
                  <a:cubicBezTo>
                    <a:pt x="122230" y="110271"/>
                    <a:pt x="131679" y="100936"/>
                    <a:pt x="139417" y="91029"/>
                  </a:cubicBezTo>
                  <a:cubicBezTo>
                    <a:pt x="147132" y="81123"/>
                    <a:pt x="151903" y="68547"/>
                    <a:pt x="150784" y="56038"/>
                  </a:cubicBezTo>
                  <a:cubicBezTo>
                    <a:pt x="149688" y="43507"/>
                    <a:pt x="142065" y="31341"/>
                    <a:pt x="130515" y="26434"/>
                  </a:cubicBezTo>
                  <a:cubicBezTo>
                    <a:pt x="127457" y="25133"/>
                    <a:pt x="124147" y="24311"/>
                    <a:pt x="121339" y="22531"/>
                  </a:cubicBezTo>
                  <a:cubicBezTo>
                    <a:pt x="115702" y="18947"/>
                    <a:pt x="113031" y="12168"/>
                    <a:pt x="108238" y="7512"/>
                  </a:cubicBezTo>
                  <a:cubicBezTo>
                    <a:pt x="102437" y="1882"/>
                    <a:pt x="94226" y="1"/>
                    <a:pt x="85979" y="1"/>
                  </a:cubicBezTo>
                  <a:close/>
                </a:path>
              </a:pathLst>
            </a:custGeom>
            <a:solidFill>
              <a:srgbClr val="FFFCF2">
                <a:alpha val="4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52"/>
            <p:cNvSpPr/>
            <p:nvPr/>
          </p:nvSpPr>
          <p:spPr>
            <a:xfrm rot="-876773" flipH="1">
              <a:off x="3212730" y="1460677"/>
              <a:ext cx="336972" cy="830402"/>
            </a:xfrm>
            <a:custGeom>
              <a:avLst/>
              <a:gdLst/>
              <a:ahLst/>
              <a:cxnLst/>
              <a:rect l="l" t="t" r="r" b="b"/>
              <a:pathLst>
                <a:path w="15408" h="37970" extrusionOk="0">
                  <a:moveTo>
                    <a:pt x="12704" y="1"/>
                  </a:moveTo>
                  <a:cubicBezTo>
                    <a:pt x="12161" y="1"/>
                    <a:pt x="11591" y="396"/>
                    <a:pt x="11208" y="832"/>
                  </a:cubicBezTo>
                  <a:cubicBezTo>
                    <a:pt x="9884" y="2384"/>
                    <a:pt x="9450" y="4621"/>
                    <a:pt x="10112" y="6539"/>
                  </a:cubicBezTo>
                  <a:cubicBezTo>
                    <a:pt x="10226" y="6881"/>
                    <a:pt x="10340" y="7474"/>
                    <a:pt x="10500" y="8045"/>
                  </a:cubicBezTo>
                  <a:cubicBezTo>
                    <a:pt x="10592" y="8365"/>
                    <a:pt x="10728" y="8707"/>
                    <a:pt x="11025" y="8867"/>
                  </a:cubicBezTo>
                  <a:cubicBezTo>
                    <a:pt x="11126" y="8913"/>
                    <a:pt x="11235" y="8934"/>
                    <a:pt x="11347" y="8934"/>
                  </a:cubicBezTo>
                  <a:cubicBezTo>
                    <a:pt x="11563" y="8934"/>
                    <a:pt x="11788" y="8858"/>
                    <a:pt x="11984" y="8753"/>
                  </a:cubicBezTo>
                  <a:cubicBezTo>
                    <a:pt x="13057" y="8205"/>
                    <a:pt x="13650" y="6812"/>
                    <a:pt x="13308" y="5626"/>
                  </a:cubicBezTo>
                  <a:cubicBezTo>
                    <a:pt x="13194" y="5283"/>
                    <a:pt x="13011" y="4941"/>
                    <a:pt x="12965" y="4576"/>
                  </a:cubicBezTo>
                  <a:cubicBezTo>
                    <a:pt x="12851" y="3777"/>
                    <a:pt x="13308" y="3023"/>
                    <a:pt x="13604" y="2293"/>
                  </a:cubicBezTo>
                  <a:cubicBezTo>
                    <a:pt x="13901" y="1540"/>
                    <a:pt x="13901" y="490"/>
                    <a:pt x="13194" y="125"/>
                  </a:cubicBezTo>
                  <a:cubicBezTo>
                    <a:pt x="13037" y="38"/>
                    <a:pt x="12872" y="1"/>
                    <a:pt x="12704" y="1"/>
                  </a:cubicBezTo>
                  <a:close/>
                  <a:moveTo>
                    <a:pt x="12346" y="25709"/>
                  </a:moveTo>
                  <a:cubicBezTo>
                    <a:pt x="11697" y="25709"/>
                    <a:pt x="11102" y="26151"/>
                    <a:pt x="10797" y="26739"/>
                  </a:cubicBezTo>
                  <a:cubicBezTo>
                    <a:pt x="10477" y="27332"/>
                    <a:pt x="10455" y="28063"/>
                    <a:pt x="10546" y="28748"/>
                  </a:cubicBezTo>
                  <a:cubicBezTo>
                    <a:pt x="10637" y="29546"/>
                    <a:pt x="10911" y="30368"/>
                    <a:pt x="11436" y="30984"/>
                  </a:cubicBezTo>
                  <a:cubicBezTo>
                    <a:pt x="11924" y="31579"/>
                    <a:pt x="12650" y="31996"/>
                    <a:pt x="13392" y="31996"/>
                  </a:cubicBezTo>
                  <a:cubicBezTo>
                    <a:pt x="13448" y="31996"/>
                    <a:pt x="13503" y="31994"/>
                    <a:pt x="13559" y="31989"/>
                  </a:cubicBezTo>
                  <a:cubicBezTo>
                    <a:pt x="14700" y="31920"/>
                    <a:pt x="15408" y="30779"/>
                    <a:pt x="15385" y="29820"/>
                  </a:cubicBezTo>
                  <a:cubicBezTo>
                    <a:pt x="15362" y="28862"/>
                    <a:pt x="14814" y="27994"/>
                    <a:pt x="14266" y="27195"/>
                  </a:cubicBezTo>
                  <a:cubicBezTo>
                    <a:pt x="13810" y="26511"/>
                    <a:pt x="13262" y="25780"/>
                    <a:pt x="12440" y="25712"/>
                  </a:cubicBezTo>
                  <a:cubicBezTo>
                    <a:pt x="12409" y="25710"/>
                    <a:pt x="12377" y="25709"/>
                    <a:pt x="12346" y="25709"/>
                  </a:cubicBezTo>
                  <a:close/>
                  <a:moveTo>
                    <a:pt x="5673" y="4283"/>
                  </a:moveTo>
                  <a:cubicBezTo>
                    <a:pt x="5173" y="4283"/>
                    <a:pt x="4665" y="4409"/>
                    <a:pt x="4223" y="4644"/>
                  </a:cubicBezTo>
                  <a:cubicBezTo>
                    <a:pt x="3196" y="5169"/>
                    <a:pt x="2489" y="6173"/>
                    <a:pt x="1941" y="7201"/>
                  </a:cubicBezTo>
                  <a:cubicBezTo>
                    <a:pt x="480" y="9962"/>
                    <a:pt x="1" y="13158"/>
                    <a:pt x="69" y="16285"/>
                  </a:cubicBezTo>
                  <a:cubicBezTo>
                    <a:pt x="229" y="24571"/>
                    <a:pt x="4178" y="32696"/>
                    <a:pt x="10569" y="37969"/>
                  </a:cubicBezTo>
                  <a:cubicBezTo>
                    <a:pt x="10578" y="37969"/>
                    <a:pt x="10588" y="37969"/>
                    <a:pt x="10598" y="37969"/>
                  </a:cubicBezTo>
                  <a:cubicBezTo>
                    <a:pt x="11497" y="37969"/>
                    <a:pt x="12211" y="36932"/>
                    <a:pt x="12121" y="36029"/>
                  </a:cubicBezTo>
                  <a:cubicBezTo>
                    <a:pt x="12030" y="35116"/>
                    <a:pt x="11413" y="34363"/>
                    <a:pt x="10797" y="33655"/>
                  </a:cubicBezTo>
                  <a:cubicBezTo>
                    <a:pt x="7487" y="29798"/>
                    <a:pt x="4200" y="25347"/>
                    <a:pt x="4178" y="20257"/>
                  </a:cubicBezTo>
                  <a:cubicBezTo>
                    <a:pt x="4155" y="16468"/>
                    <a:pt x="5981" y="12930"/>
                    <a:pt x="7442" y="9415"/>
                  </a:cubicBezTo>
                  <a:cubicBezTo>
                    <a:pt x="8058" y="7977"/>
                    <a:pt x="8537" y="6128"/>
                    <a:pt x="7442" y="4986"/>
                  </a:cubicBezTo>
                  <a:cubicBezTo>
                    <a:pt x="6986" y="4505"/>
                    <a:pt x="6337" y="4283"/>
                    <a:pt x="5673" y="4283"/>
                  </a:cubicBezTo>
                  <a:close/>
                </a:path>
              </a:pathLst>
            </a:custGeom>
            <a:solidFill>
              <a:srgbClr val="FFFCF2">
                <a:alpha val="4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52"/>
            <p:cNvSpPr/>
            <p:nvPr/>
          </p:nvSpPr>
          <p:spPr>
            <a:xfrm rot="-775882" flipH="1">
              <a:off x="958400" y="769759"/>
              <a:ext cx="1870428" cy="612953"/>
            </a:xfrm>
            <a:custGeom>
              <a:avLst/>
              <a:gdLst/>
              <a:ahLst/>
              <a:cxnLst/>
              <a:rect l="l" t="t" r="r" b="b"/>
              <a:pathLst>
                <a:path w="93379" h="30601" extrusionOk="0">
                  <a:moveTo>
                    <a:pt x="23387" y="1"/>
                  </a:moveTo>
                  <a:cubicBezTo>
                    <a:pt x="18934" y="1"/>
                    <a:pt x="14513" y="646"/>
                    <a:pt x="10272" y="2087"/>
                  </a:cubicBezTo>
                  <a:cubicBezTo>
                    <a:pt x="7054" y="3183"/>
                    <a:pt x="3812" y="4849"/>
                    <a:pt x="1941" y="7679"/>
                  </a:cubicBezTo>
                  <a:cubicBezTo>
                    <a:pt x="69" y="10532"/>
                    <a:pt x="1" y="14778"/>
                    <a:pt x="2557" y="17038"/>
                  </a:cubicBezTo>
                  <a:cubicBezTo>
                    <a:pt x="4293" y="18562"/>
                    <a:pt x="6736" y="18869"/>
                    <a:pt x="9067" y="18869"/>
                  </a:cubicBezTo>
                  <a:cubicBezTo>
                    <a:pt x="9249" y="18869"/>
                    <a:pt x="9430" y="18867"/>
                    <a:pt x="9610" y="18864"/>
                  </a:cubicBezTo>
                  <a:cubicBezTo>
                    <a:pt x="15682" y="18727"/>
                    <a:pt x="21685" y="17426"/>
                    <a:pt x="27733" y="17426"/>
                  </a:cubicBezTo>
                  <a:cubicBezTo>
                    <a:pt x="36886" y="17426"/>
                    <a:pt x="45606" y="20393"/>
                    <a:pt x="54028" y="23680"/>
                  </a:cubicBezTo>
                  <a:cubicBezTo>
                    <a:pt x="58251" y="25346"/>
                    <a:pt x="62496" y="27560"/>
                    <a:pt x="66856" y="28793"/>
                  </a:cubicBezTo>
                  <a:cubicBezTo>
                    <a:pt x="70246" y="29736"/>
                    <a:pt x="74852" y="30600"/>
                    <a:pt x="79257" y="30600"/>
                  </a:cubicBezTo>
                  <a:cubicBezTo>
                    <a:pt x="82742" y="30600"/>
                    <a:pt x="86101" y="30059"/>
                    <a:pt x="88631" y="28587"/>
                  </a:cubicBezTo>
                  <a:cubicBezTo>
                    <a:pt x="91507" y="26921"/>
                    <a:pt x="93379" y="23018"/>
                    <a:pt x="91690" y="20142"/>
                  </a:cubicBezTo>
                  <a:cubicBezTo>
                    <a:pt x="90617" y="18339"/>
                    <a:pt x="88449" y="17426"/>
                    <a:pt x="86372" y="17220"/>
                  </a:cubicBezTo>
                  <a:cubicBezTo>
                    <a:pt x="85885" y="17167"/>
                    <a:pt x="85399" y="17146"/>
                    <a:pt x="84913" y="17146"/>
                  </a:cubicBezTo>
                  <a:cubicBezTo>
                    <a:pt x="83300" y="17146"/>
                    <a:pt x="81686" y="17378"/>
                    <a:pt x="80072" y="17448"/>
                  </a:cubicBezTo>
                  <a:cubicBezTo>
                    <a:pt x="79696" y="17464"/>
                    <a:pt x="79322" y="17472"/>
                    <a:pt x="78950" y="17472"/>
                  </a:cubicBezTo>
                  <a:cubicBezTo>
                    <a:pt x="67521" y="17472"/>
                    <a:pt x="57406" y="10172"/>
                    <a:pt x="46907" y="5420"/>
                  </a:cubicBezTo>
                  <a:cubicBezTo>
                    <a:pt x="39550" y="2101"/>
                    <a:pt x="31418" y="1"/>
                    <a:pt x="23387" y="1"/>
                  </a:cubicBezTo>
                  <a:close/>
                </a:path>
              </a:pathLst>
            </a:custGeom>
            <a:solidFill>
              <a:srgbClr val="FFFCF2">
                <a:alpha val="4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6" name="Google Shape;1356;p52"/>
          <p:cNvGrpSpPr/>
          <p:nvPr/>
        </p:nvGrpSpPr>
        <p:grpSpPr>
          <a:xfrm rot="1624651">
            <a:off x="7879110" y="3228170"/>
            <a:ext cx="1168912" cy="1311749"/>
            <a:chOff x="2899562" y="2309713"/>
            <a:chExt cx="1168901" cy="1311737"/>
          </a:xfrm>
        </p:grpSpPr>
        <p:sp>
          <p:nvSpPr>
            <p:cNvPr id="1357" name="Google Shape;1357;p52"/>
            <p:cNvSpPr/>
            <p:nvPr/>
          </p:nvSpPr>
          <p:spPr>
            <a:xfrm flipH="1">
              <a:off x="3373608" y="2309713"/>
              <a:ext cx="694854" cy="738975"/>
            </a:xfrm>
            <a:custGeom>
              <a:avLst/>
              <a:gdLst/>
              <a:ahLst/>
              <a:cxnLst/>
              <a:rect l="l" t="t" r="r" b="b"/>
              <a:pathLst>
                <a:path w="34695" h="36898" extrusionOk="0">
                  <a:moveTo>
                    <a:pt x="19611" y="0"/>
                  </a:moveTo>
                  <a:cubicBezTo>
                    <a:pt x="18957" y="0"/>
                    <a:pt x="18319" y="263"/>
                    <a:pt x="17827" y="673"/>
                  </a:cubicBezTo>
                  <a:cubicBezTo>
                    <a:pt x="17279" y="1152"/>
                    <a:pt x="16868" y="1768"/>
                    <a:pt x="16526" y="2407"/>
                  </a:cubicBezTo>
                  <a:cubicBezTo>
                    <a:pt x="15659" y="4119"/>
                    <a:pt x="15271" y="6082"/>
                    <a:pt x="15248" y="8022"/>
                  </a:cubicBezTo>
                  <a:cubicBezTo>
                    <a:pt x="15225" y="9963"/>
                    <a:pt x="15544" y="11880"/>
                    <a:pt x="16001" y="13774"/>
                  </a:cubicBezTo>
                  <a:cubicBezTo>
                    <a:pt x="16115" y="14231"/>
                    <a:pt x="16229" y="14710"/>
                    <a:pt x="16389" y="15167"/>
                  </a:cubicBezTo>
                  <a:cubicBezTo>
                    <a:pt x="14905" y="13774"/>
                    <a:pt x="13079" y="12770"/>
                    <a:pt x="11162" y="12063"/>
                  </a:cubicBezTo>
                  <a:cubicBezTo>
                    <a:pt x="9432" y="11450"/>
                    <a:pt x="7602" y="11065"/>
                    <a:pt x="5773" y="11065"/>
                  </a:cubicBezTo>
                  <a:cubicBezTo>
                    <a:pt x="5286" y="11065"/>
                    <a:pt x="4799" y="11092"/>
                    <a:pt x="4314" y="11149"/>
                  </a:cubicBezTo>
                  <a:cubicBezTo>
                    <a:pt x="2739" y="11332"/>
                    <a:pt x="1050" y="11948"/>
                    <a:pt x="366" y="13364"/>
                  </a:cubicBezTo>
                  <a:cubicBezTo>
                    <a:pt x="0" y="14140"/>
                    <a:pt x="0" y="15075"/>
                    <a:pt x="252" y="15897"/>
                  </a:cubicBezTo>
                  <a:cubicBezTo>
                    <a:pt x="525" y="16719"/>
                    <a:pt x="1050" y="17449"/>
                    <a:pt x="1667" y="18043"/>
                  </a:cubicBezTo>
                  <a:cubicBezTo>
                    <a:pt x="3105" y="19458"/>
                    <a:pt x="5068" y="20211"/>
                    <a:pt x="7031" y="20668"/>
                  </a:cubicBezTo>
                  <a:cubicBezTo>
                    <a:pt x="8237" y="20934"/>
                    <a:pt x="9478" y="21089"/>
                    <a:pt x="10716" y="21089"/>
                  </a:cubicBezTo>
                  <a:cubicBezTo>
                    <a:pt x="11493" y="21089"/>
                    <a:pt x="12268" y="21028"/>
                    <a:pt x="13034" y="20896"/>
                  </a:cubicBezTo>
                  <a:cubicBezTo>
                    <a:pt x="15019" y="20554"/>
                    <a:pt x="16937" y="19709"/>
                    <a:pt x="18420" y="18339"/>
                  </a:cubicBezTo>
                  <a:cubicBezTo>
                    <a:pt x="18420" y="18317"/>
                    <a:pt x="18398" y="18271"/>
                    <a:pt x="18398" y="18225"/>
                  </a:cubicBezTo>
                  <a:lnTo>
                    <a:pt x="18398" y="18225"/>
                  </a:lnTo>
                  <a:cubicBezTo>
                    <a:pt x="18420" y="18248"/>
                    <a:pt x="18443" y="18271"/>
                    <a:pt x="18466" y="18294"/>
                  </a:cubicBezTo>
                  <a:lnTo>
                    <a:pt x="18420" y="18362"/>
                  </a:lnTo>
                  <a:cubicBezTo>
                    <a:pt x="19836" y="17153"/>
                    <a:pt x="20657" y="15395"/>
                    <a:pt x="21274" y="13637"/>
                  </a:cubicBezTo>
                  <a:cubicBezTo>
                    <a:pt x="22438" y="10419"/>
                    <a:pt x="23122" y="6972"/>
                    <a:pt x="22552" y="3617"/>
                  </a:cubicBezTo>
                  <a:cubicBezTo>
                    <a:pt x="22415" y="2818"/>
                    <a:pt x="22209" y="2019"/>
                    <a:pt x="21776" y="1335"/>
                  </a:cubicBezTo>
                  <a:cubicBezTo>
                    <a:pt x="21342" y="650"/>
                    <a:pt x="20635" y="102"/>
                    <a:pt x="19836" y="11"/>
                  </a:cubicBezTo>
                  <a:cubicBezTo>
                    <a:pt x="19761" y="4"/>
                    <a:pt x="19686" y="0"/>
                    <a:pt x="19611" y="0"/>
                  </a:cubicBezTo>
                  <a:close/>
                  <a:moveTo>
                    <a:pt x="33051" y="13009"/>
                  </a:moveTo>
                  <a:cubicBezTo>
                    <a:pt x="32705" y="13009"/>
                    <a:pt x="32359" y="13165"/>
                    <a:pt x="32070" y="13364"/>
                  </a:cubicBezTo>
                  <a:cubicBezTo>
                    <a:pt x="31134" y="13957"/>
                    <a:pt x="30472" y="14893"/>
                    <a:pt x="29947" y="15897"/>
                  </a:cubicBezTo>
                  <a:cubicBezTo>
                    <a:pt x="28737" y="18271"/>
                    <a:pt x="28281" y="21033"/>
                    <a:pt x="28715" y="23681"/>
                  </a:cubicBezTo>
                  <a:cubicBezTo>
                    <a:pt x="28760" y="24069"/>
                    <a:pt x="28852" y="24457"/>
                    <a:pt x="29148" y="24822"/>
                  </a:cubicBezTo>
                  <a:cubicBezTo>
                    <a:pt x="30107" y="24639"/>
                    <a:pt x="30974" y="24069"/>
                    <a:pt x="31636" y="23361"/>
                  </a:cubicBezTo>
                  <a:cubicBezTo>
                    <a:pt x="32321" y="22653"/>
                    <a:pt x="32823" y="21809"/>
                    <a:pt x="33257" y="20919"/>
                  </a:cubicBezTo>
                  <a:cubicBezTo>
                    <a:pt x="33782" y="19892"/>
                    <a:pt x="34238" y="18819"/>
                    <a:pt x="34467" y="17678"/>
                  </a:cubicBezTo>
                  <a:cubicBezTo>
                    <a:pt x="34695" y="16559"/>
                    <a:pt x="34695" y="15349"/>
                    <a:pt x="34330" y="14254"/>
                  </a:cubicBezTo>
                  <a:cubicBezTo>
                    <a:pt x="34170" y="13729"/>
                    <a:pt x="33850" y="13181"/>
                    <a:pt x="33325" y="13044"/>
                  </a:cubicBezTo>
                  <a:cubicBezTo>
                    <a:pt x="33235" y="13020"/>
                    <a:pt x="33143" y="13009"/>
                    <a:pt x="33051" y="13009"/>
                  </a:cubicBezTo>
                  <a:close/>
                  <a:moveTo>
                    <a:pt x="23893" y="23697"/>
                  </a:moveTo>
                  <a:cubicBezTo>
                    <a:pt x="22489" y="23697"/>
                    <a:pt x="21047" y="23882"/>
                    <a:pt x="19767" y="24046"/>
                  </a:cubicBezTo>
                  <a:cubicBezTo>
                    <a:pt x="18010" y="24274"/>
                    <a:pt x="16206" y="24845"/>
                    <a:pt x="15042" y="26169"/>
                  </a:cubicBezTo>
                  <a:cubicBezTo>
                    <a:pt x="14563" y="26739"/>
                    <a:pt x="14198" y="27447"/>
                    <a:pt x="14243" y="28200"/>
                  </a:cubicBezTo>
                  <a:cubicBezTo>
                    <a:pt x="14266" y="29159"/>
                    <a:pt x="14997" y="30026"/>
                    <a:pt x="15864" y="30460"/>
                  </a:cubicBezTo>
                  <a:cubicBezTo>
                    <a:pt x="16657" y="30826"/>
                    <a:pt x="17541" y="30920"/>
                    <a:pt x="18403" y="30920"/>
                  </a:cubicBezTo>
                  <a:cubicBezTo>
                    <a:pt x="18508" y="30920"/>
                    <a:pt x="18613" y="30919"/>
                    <a:pt x="18717" y="30916"/>
                  </a:cubicBezTo>
                  <a:cubicBezTo>
                    <a:pt x="20110" y="30848"/>
                    <a:pt x="21525" y="30597"/>
                    <a:pt x="22757" y="29980"/>
                  </a:cubicBezTo>
                  <a:cubicBezTo>
                    <a:pt x="24401" y="29181"/>
                    <a:pt x="25725" y="27835"/>
                    <a:pt x="27322" y="26990"/>
                  </a:cubicBezTo>
                  <a:lnTo>
                    <a:pt x="27322" y="26990"/>
                  </a:lnTo>
                  <a:cubicBezTo>
                    <a:pt x="26569" y="28200"/>
                    <a:pt x="25953" y="29524"/>
                    <a:pt x="25656" y="30939"/>
                  </a:cubicBezTo>
                  <a:cubicBezTo>
                    <a:pt x="25359" y="32354"/>
                    <a:pt x="25382" y="33838"/>
                    <a:pt x="25862" y="35207"/>
                  </a:cubicBezTo>
                  <a:cubicBezTo>
                    <a:pt x="26021" y="35641"/>
                    <a:pt x="26227" y="36052"/>
                    <a:pt x="26523" y="36371"/>
                  </a:cubicBezTo>
                  <a:cubicBezTo>
                    <a:pt x="26828" y="36676"/>
                    <a:pt x="27237" y="36898"/>
                    <a:pt x="27670" y="36898"/>
                  </a:cubicBezTo>
                  <a:cubicBezTo>
                    <a:pt x="27691" y="36898"/>
                    <a:pt x="27712" y="36897"/>
                    <a:pt x="27733" y="36896"/>
                  </a:cubicBezTo>
                  <a:cubicBezTo>
                    <a:pt x="28327" y="36851"/>
                    <a:pt x="28806" y="36371"/>
                    <a:pt x="29126" y="35869"/>
                  </a:cubicBezTo>
                  <a:cubicBezTo>
                    <a:pt x="29536" y="35230"/>
                    <a:pt x="29765" y="34500"/>
                    <a:pt x="29947" y="33747"/>
                  </a:cubicBezTo>
                  <a:cubicBezTo>
                    <a:pt x="30358" y="32035"/>
                    <a:pt x="30472" y="30231"/>
                    <a:pt x="30290" y="28474"/>
                  </a:cubicBezTo>
                  <a:cubicBezTo>
                    <a:pt x="30175" y="27470"/>
                    <a:pt x="29947" y="26465"/>
                    <a:pt x="29308" y="25689"/>
                  </a:cubicBezTo>
                  <a:cubicBezTo>
                    <a:pt x="28057" y="24122"/>
                    <a:pt x="26019" y="23697"/>
                    <a:pt x="23893" y="236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52"/>
            <p:cNvSpPr/>
            <p:nvPr/>
          </p:nvSpPr>
          <p:spPr>
            <a:xfrm flipH="1">
              <a:off x="2899562" y="2353629"/>
              <a:ext cx="1126847" cy="1267821"/>
            </a:xfrm>
            <a:custGeom>
              <a:avLst/>
              <a:gdLst/>
              <a:ahLst/>
              <a:cxnLst/>
              <a:rect l="l" t="t" r="r" b="b"/>
              <a:pathLst>
                <a:path w="56265" h="63304" extrusionOk="0">
                  <a:moveTo>
                    <a:pt x="17011" y="0"/>
                  </a:moveTo>
                  <a:cubicBezTo>
                    <a:pt x="16972" y="0"/>
                    <a:pt x="16931" y="21"/>
                    <a:pt x="16914" y="55"/>
                  </a:cubicBezTo>
                  <a:cubicBezTo>
                    <a:pt x="16526" y="1036"/>
                    <a:pt x="16389" y="2063"/>
                    <a:pt x="16252" y="3113"/>
                  </a:cubicBezTo>
                  <a:cubicBezTo>
                    <a:pt x="15978" y="5350"/>
                    <a:pt x="15795" y="7655"/>
                    <a:pt x="15704" y="9915"/>
                  </a:cubicBezTo>
                  <a:cubicBezTo>
                    <a:pt x="15636" y="11901"/>
                    <a:pt x="15636" y="14024"/>
                    <a:pt x="16184" y="15895"/>
                  </a:cubicBezTo>
                  <a:cubicBezTo>
                    <a:pt x="15544" y="15599"/>
                    <a:pt x="14905" y="15348"/>
                    <a:pt x="14266" y="15119"/>
                  </a:cubicBezTo>
                  <a:cubicBezTo>
                    <a:pt x="12006" y="14343"/>
                    <a:pt x="9633" y="13932"/>
                    <a:pt x="7327" y="13544"/>
                  </a:cubicBezTo>
                  <a:cubicBezTo>
                    <a:pt x="4931" y="13111"/>
                    <a:pt x="2465" y="12700"/>
                    <a:pt x="137" y="11855"/>
                  </a:cubicBezTo>
                  <a:cubicBezTo>
                    <a:pt x="126" y="11850"/>
                    <a:pt x="113" y="11847"/>
                    <a:pt x="100" y="11847"/>
                  </a:cubicBezTo>
                  <a:cubicBezTo>
                    <a:pt x="60" y="11847"/>
                    <a:pt x="17" y="11872"/>
                    <a:pt x="0" y="11924"/>
                  </a:cubicBezTo>
                  <a:cubicBezTo>
                    <a:pt x="0" y="11969"/>
                    <a:pt x="23" y="12038"/>
                    <a:pt x="69" y="12061"/>
                  </a:cubicBezTo>
                  <a:cubicBezTo>
                    <a:pt x="2397" y="12905"/>
                    <a:pt x="4885" y="13339"/>
                    <a:pt x="7282" y="13750"/>
                  </a:cubicBezTo>
                  <a:cubicBezTo>
                    <a:pt x="9587" y="14138"/>
                    <a:pt x="11961" y="14549"/>
                    <a:pt x="14198" y="15325"/>
                  </a:cubicBezTo>
                  <a:cubicBezTo>
                    <a:pt x="14882" y="15576"/>
                    <a:pt x="15567" y="15850"/>
                    <a:pt x="16275" y="16169"/>
                  </a:cubicBezTo>
                  <a:cubicBezTo>
                    <a:pt x="16298" y="16192"/>
                    <a:pt x="16320" y="16192"/>
                    <a:pt x="16343" y="16192"/>
                  </a:cubicBezTo>
                  <a:cubicBezTo>
                    <a:pt x="18398" y="17151"/>
                    <a:pt x="20520" y="18452"/>
                    <a:pt x="23008" y="20301"/>
                  </a:cubicBezTo>
                  <a:cubicBezTo>
                    <a:pt x="24241" y="21214"/>
                    <a:pt x="25451" y="22172"/>
                    <a:pt x="26615" y="23154"/>
                  </a:cubicBezTo>
                  <a:cubicBezTo>
                    <a:pt x="24994" y="23496"/>
                    <a:pt x="23556" y="23998"/>
                    <a:pt x="22164" y="24478"/>
                  </a:cubicBezTo>
                  <a:lnTo>
                    <a:pt x="21684" y="24637"/>
                  </a:lnTo>
                  <a:cubicBezTo>
                    <a:pt x="19331" y="25450"/>
                    <a:pt x="16858" y="26223"/>
                    <a:pt x="14340" y="26223"/>
                  </a:cubicBezTo>
                  <a:cubicBezTo>
                    <a:pt x="14171" y="26223"/>
                    <a:pt x="14002" y="26220"/>
                    <a:pt x="13833" y="26212"/>
                  </a:cubicBezTo>
                  <a:cubicBezTo>
                    <a:pt x="13787" y="26212"/>
                    <a:pt x="13741" y="26235"/>
                    <a:pt x="13718" y="26304"/>
                  </a:cubicBezTo>
                  <a:cubicBezTo>
                    <a:pt x="13718" y="26372"/>
                    <a:pt x="13764" y="26418"/>
                    <a:pt x="13833" y="26418"/>
                  </a:cubicBezTo>
                  <a:cubicBezTo>
                    <a:pt x="14003" y="26425"/>
                    <a:pt x="14174" y="26428"/>
                    <a:pt x="14344" y="26428"/>
                  </a:cubicBezTo>
                  <a:cubicBezTo>
                    <a:pt x="16887" y="26428"/>
                    <a:pt x="19400" y="25656"/>
                    <a:pt x="21753" y="24843"/>
                  </a:cubicBezTo>
                  <a:lnTo>
                    <a:pt x="22232" y="24683"/>
                  </a:lnTo>
                  <a:cubicBezTo>
                    <a:pt x="23625" y="24204"/>
                    <a:pt x="25063" y="23702"/>
                    <a:pt x="26683" y="23359"/>
                  </a:cubicBezTo>
                  <a:lnTo>
                    <a:pt x="26683" y="23359"/>
                  </a:lnTo>
                  <a:cubicBezTo>
                    <a:pt x="26318" y="26418"/>
                    <a:pt x="25816" y="29499"/>
                    <a:pt x="25177" y="32489"/>
                  </a:cubicBezTo>
                  <a:cubicBezTo>
                    <a:pt x="25154" y="32558"/>
                    <a:pt x="25200" y="32603"/>
                    <a:pt x="25245" y="32626"/>
                  </a:cubicBezTo>
                  <a:lnTo>
                    <a:pt x="25268" y="32626"/>
                  </a:lnTo>
                  <a:cubicBezTo>
                    <a:pt x="25314" y="32626"/>
                    <a:pt x="25359" y="32581"/>
                    <a:pt x="25382" y="32535"/>
                  </a:cubicBezTo>
                  <a:cubicBezTo>
                    <a:pt x="26021" y="29522"/>
                    <a:pt x="26546" y="26441"/>
                    <a:pt x="26889" y="23382"/>
                  </a:cubicBezTo>
                  <a:cubicBezTo>
                    <a:pt x="40470" y="34909"/>
                    <a:pt x="49554" y="50567"/>
                    <a:pt x="56036" y="63258"/>
                  </a:cubicBezTo>
                  <a:cubicBezTo>
                    <a:pt x="56059" y="63303"/>
                    <a:pt x="56105" y="63303"/>
                    <a:pt x="56128" y="63303"/>
                  </a:cubicBezTo>
                  <a:lnTo>
                    <a:pt x="56196" y="63303"/>
                  </a:lnTo>
                  <a:cubicBezTo>
                    <a:pt x="56242" y="63281"/>
                    <a:pt x="56265" y="63212"/>
                    <a:pt x="56242" y="63166"/>
                  </a:cubicBezTo>
                  <a:cubicBezTo>
                    <a:pt x="49737" y="50453"/>
                    <a:pt x="40652" y="34795"/>
                    <a:pt x="27048" y="23245"/>
                  </a:cubicBezTo>
                  <a:cubicBezTo>
                    <a:pt x="27391" y="19684"/>
                    <a:pt x="28509" y="16192"/>
                    <a:pt x="30267" y="13088"/>
                  </a:cubicBezTo>
                  <a:cubicBezTo>
                    <a:pt x="30290" y="13019"/>
                    <a:pt x="30290" y="12974"/>
                    <a:pt x="30221" y="12928"/>
                  </a:cubicBezTo>
                  <a:cubicBezTo>
                    <a:pt x="30209" y="12922"/>
                    <a:pt x="30195" y="12919"/>
                    <a:pt x="30181" y="12919"/>
                  </a:cubicBezTo>
                  <a:cubicBezTo>
                    <a:pt x="30142" y="12919"/>
                    <a:pt x="30101" y="12940"/>
                    <a:pt x="30084" y="12974"/>
                  </a:cubicBezTo>
                  <a:cubicBezTo>
                    <a:pt x="28327" y="16055"/>
                    <a:pt x="27208" y="19547"/>
                    <a:pt x="26843" y="23085"/>
                  </a:cubicBezTo>
                  <a:cubicBezTo>
                    <a:pt x="25656" y="22058"/>
                    <a:pt x="24401" y="21077"/>
                    <a:pt x="23122" y="20118"/>
                  </a:cubicBezTo>
                  <a:cubicBezTo>
                    <a:pt x="20634" y="18292"/>
                    <a:pt x="18489" y="16968"/>
                    <a:pt x="16435" y="16010"/>
                  </a:cubicBezTo>
                  <a:cubicBezTo>
                    <a:pt x="15887" y="14229"/>
                    <a:pt x="15841" y="12289"/>
                    <a:pt x="15932" y="9915"/>
                  </a:cubicBezTo>
                  <a:cubicBezTo>
                    <a:pt x="16001" y="7655"/>
                    <a:pt x="16184" y="5373"/>
                    <a:pt x="16457" y="3136"/>
                  </a:cubicBezTo>
                  <a:cubicBezTo>
                    <a:pt x="16594" y="2086"/>
                    <a:pt x="16731" y="1082"/>
                    <a:pt x="17119" y="146"/>
                  </a:cubicBezTo>
                  <a:cubicBezTo>
                    <a:pt x="17142" y="77"/>
                    <a:pt x="17119" y="32"/>
                    <a:pt x="17051" y="9"/>
                  </a:cubicBezTo>
                  <a:cubicBezTo>
                    <a:pt x="17039" y="3"/>
                    <a:pt x="17025" y="0"/>
                    <a:pt x="170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9" name="Google Shape;1359;p52"/>
          <p:cNvGrpSpPr/>
          <p:nvPr/>
        </p:nvGrpSpPr>
        <p:grpSpPr>
          <a:xfrm rot="2151281">
            <a:off x="8305547" y="3861148"/>
            <a:ext cx="413316" cy="807903"/>
            <a:chOff x="2887743" y="2397645"/>
            <a:chExt cx="413267" cy="807808"/>
          </a:xfrm>
        </p:grpSpPr>
        <p:sp>
          <p:nvSpPr>
            <p:cNvPr id="1360" name="Google Shape;1360;p52"/>
            <p:cNvSpPr/>
            <p:nvPr/>
          </p:nvSpPr>
          <p:spPr>
            <a:xfrm flipH="1">
              <a:off x="2887743" y="2397645"/>
              <a:ext cx="413267" cy="383206"/>
            </a:xfrm>
            <a:custGeom>
              <a:avLst/>
              <a:gdLst/>
              <a:ahLst/>
              <a:cxnLst/>
              <a:rect l="l" t="t" r="r" b="b"/>
              <a:pathLst>
                <a:path w="20635" h="19134" extrusionOk="0">
                  <a:moveTo>
                    <a:pt x="1659" y="0"/>
                  </a:moveTo>
                  <a:cubicBezTo>
                    <a:pt x="1240" y="0"/>
                    <a:pt x="840" y="128"/>
                    <a:pt x="571" y="436"/>
                  </a:cubicBezTo>
                  <a:cubicBezTo>
                    <a:pt x="365" y="664"/>
                    <a:pt x="274" y="961"/>
                    <a:pt x="206" y="1258"/>
                  </a:cubicBezTo>
                  <a:cubicBezTo>
                    <a:pt x="0" y="2285"/>
                    <a:pt x="297" y="3449"/>
                    <a:pt x="1096" y="4156"/>
                  </a:cubicBezTo>
                  <a:cubicBezTo>
                    <a:pt x="1554" y="4574"/>
                    <a:pt x="2187" y="4809"/>
                    <a:pt x="2808" y="4809"/>
                  </a:cubicBezTo>
                  <a:cubicBezTo>
                    <a:pt x="3238" y="4809"/>
                    <a:pt x="3662" y="4696"/>
                    <a:pt x="4017" y="4453"/>
                  </a:cubicBezTo>
                  <a:cubicBezTo>
                    <a:pt x="4428" y="4179"/>
                    <a:pt x="4656" y="3609"/>
                    <a:pt x="4679" y="3084"/>
                  </a:cubicBezTo>
                  <a:cubicBezTo>
                    <a:pt x="4702" y="2559"/>
                    <a:pt x="4520" y="2034"/>
                    <a:pt x="4223" y="1600"/>
                  </a:cubicBezTo>
                  <a:cubicBezTo>
                    <a:pt x="3858" y="984"/>
                    <a:pt x="3287" y="504"/>
                    <a:pt x="2625" y="208"/>
                  </a:cubicBezTo>
                  <a:cubicBezTo>
                    <a:pt x="2325" y="78"/>
                    <a:pt x="1986" y="0"/>
                    <a:pt x="1659" y="0"/>
                  </a:cubicBezTo>
                  <a:close/>
                  <a:moveTo>
                    <a:pt x="11251" y="3859"/>
                  </a:moveTo>
                  <a:cubicBezTo>
                    <a:pt x="10960" y="3859"/>
                    <a:pt x="10669" y="3920"/>
                    <a:pt x="10408" y="4042"/>
                  </a:cubicBezTo>
                  <a:cubicBezTo>
                    <a:pt x="9632" y="4407"/>
                    <a:pt x="9107" y="5206"/>
                    <a:pt x="8948" y="6051"/>
                  </a:cubicBezTo>
                  <a:cubicBezTo>
                    <a:pt x="8856" y="6576"/>
                    <a:pt x="8856" y="7147"/>
                    <a:pt x="9062" y="7626"/>
                  </a:cubicBezTo>
                  <a:cubicBezTo>
                    <a:pt x="9267" y="8128"/>
                    <a:pt x="9655" y="8562"/>
                    <a:pt x="10180" y="8721"/>
                  </a:cubicBezTo>
                  <a:cubicBezTo>
                    <a:pt x="10250" y="8730"/>
                    <a:pt x="10321" y="8734"/>
                    <a:pt x="10394" y="8734"/>
                  </a:cubicBezTo>
                  <a:cubicBezTo>
                    <a:pt x="11111" y="8734"/>
                    <a:pt x="11963" y="8332"/>
                    <a:pt x="12440" y="7649"/>
                  </a:cubicBezTo>
                  <a:cubicBezTo>
                    <a:pt x="12691" y="7283"/>
                    <a:pt x="12851" y="6850"/>
                    <a:pt x="12942" y="6416"/>
                  </a:cubicBezTo>
                  <a:cubicBezTo>
                    <a:pt x="13056" y="5800"/>
                    <a:pt x="13079" y="5115"/>
                    <a:pt x="12714" y="4567"/>
                  </a:cubicBezTo>
                  <a:cubicBezTo>
                    <a:pt x="12395" y="4097"/>
                    <a:pt x="11825" y="3859"/>
                    <a:pt x="11251" y="3859"/>
                  </a:cubicBezTo>
                  <a:close/>
                  <a:moveTo>
                    <a:pt x="18751" y="14467"/>
                  </a:moveTo>
                  <a:cubicBezTo>
                    <a:pt x="18305" y="14467"/>
                    <a:pt x="17855" y="14617"/>
                    <a:pt x="17507" y="14884"/>
                  </a:cubicBezTo>
                  <a:cubicBezTo>
                    <a:pt x="16891" y="15318"/>
                    <a:pt x="16526" y="16094"/>
                    <a:pt x="16503" y="16847"/>
                  </a:cubicBezTo>
                  <a:cubicBezTo>
                    <a:pt x="16503" y="17281"/>
                    <a:pt x="16594" y="17715"/>
                    <a:pt x="16822" y="18057"/>
                  </a:cubicBezTo>
                  <a:cubicBezTo>
                    <a:pt x="17051" y="18399"/>
                    <a:pt x="17439" y="18673"/>
                    <a:pt x="17850" y="18673"/>
                  </a:cubicBezTo>
                  <a:cubicBezTo>
                    <a:pt x="17907" y="18676"/>
                    <a:pt x="17966" y="18677"/>
                    <a:pt x="18028" y="18677"/>
                  </a:cubicBezTo>
                  <a:cubicBezTo>
                    <a:pt x="18531" y="18677"/>
                    <a:pt x="19164" y="18583"/>
                    <a:pt x="19653" y="18217"/>
                  </a:cubicBezTo>
                  <a:cubicBezTo>
                    <a:pt x="20223" y="17806"/>
                    <a:pt x="20611" y="17144"/>
                    <a:pt x="20611" y="16436"/>
                  </a:cubicBezTo>
                  <a:cubicBezTo>
                    <a:pt x="20634" y="15752"/>
                    <a:pt x="20269" y="15044"/>
                    <a:pt x="19653" y="14702"/>
                  </a:cubicBezTo>
                  <a:cubicBezTo>
                    <a:pt x="19379" y="14541"/>
                    <a:pt x="19066" y="14467"/>
                    <a:pt x="18751" y="14467"/>
                  </a:cubicBezTo>
                  <a:close/>
                  <a:moveTo>
                    <a:pt x="3642" y="15501"/>
                  </a:moveTo>
                  <a:cubicBezTo>
                    <a:pt x="3206" y="15501"/>
                    <a:pt x="2770" y="15592"/>
                    <a:pt x="2374" y="15774"/>
                  </a:cubicBezTo>
                  <a:cubicBezTo>
                    <a:pt x="1895" y="15980"/>
                    <a:pt x="1438" y="16322"/>
                    <a:pt x="1278" y="16824"/>
                  </a:cubicBezTo>
                  <a:cubicBezTo>
                    <a:pt x="1119" y="17281"/>
                    <a:pt x="1256" y="17829"/>
                    <a:pt x="1529" y="18217"/>
                  </a:cubicBezTo>
                  <a:cubicBezTo>
                    <a:pt x="1826" y="18605"/>
                    <a:pt x="2283" y="18856"/>
                    <a:pt x="2739" y="19016"/>
                  </a:cubicBezTo>
                  <a:cubicBezTo>
                    <a:pt x="3018" y="19094"/>
                    <a:pt x="3308" y="19133"/>
                    <a:pt x="3599" y="19133"/>
                  </a:cubicBezTo>
                  <a:cubicBezTo>
                    <a:pt x="4401" y="19133"/>
                    <a:pt x="5205" y="18838"/>
                    <a:pt x="5775" y="18285"/>
                  </a:cubicBezTo>
                  <a:cubicBezTo>
                    <a:pt x="6117" y="17966"/>
                    <a:pt x="6186" y="17167"/>
                    <a:pt x="5866" y="16596"/>
                  </a:cubicBezTo>
                  <a:cubicBezTo>
                    <a:pt x="5547" y="16026"/>
                    <a:pt x="4930" y="15683"/>
                    <a:pt x="4291" y="15569"/>
                  </a:cubicBezTo>
                  <a:cubicBezTo>
                    <a:pt x="4078" y="15523"/>
                    <a:pt x="3860" y="15501"/>
                    <a:pt x="3642" y="155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52"/>
            <p:cNvSpPr/>
            <p:nvPr/>
          </p:nvSpPr>
          <p:spPr>
            <a:xfrm flipH="1">
              <a:off x="2901003" y="2405215"/>
              <a:ext cx="384929" cy="800239"/>
            </a:xfrm>
            <a:custGeom>
              <a:avLst/>
              <a:gdLst/>
              <a:ahLst/>
              <a:cxnLst/>
              <a:rect l="l" t="t" r="r" b="b"/>
              <a:pathLst>
                <a:path w="19220" h="39957" extrusionOk="0">
                  <a:moveTo>
                    <a:pt x="123" y="1"/>
                  </a:moveTo>
                  <a:cubicBezTo>
                    <a:pt x="97" y="1"/>
                    <a:pt x="69" y="12"/>
                    <a:pt x="46" y="35"/>
                  </a:cubicBezTo>
                  <a:cubicBezTo>
                    <a:pt x="0" y="58"/>
                    <a:pt x="0" y="126"/>
                    <a:pt x="23" y="172"/>
                  </a:cubicBezTo>
                  <a:cubicBezTo>
                    <a:pt x="4520" y="5536"/>
                    <a:pt x="8354" y="11425"/>
                    <a:pt x="11459" y="17679"/>
                  </a:cubicBezTo>
                  <a:cubicBezTo>
                    <a:pt x="8393" y="17019"/>
                    <a:pt x="5262" y="16690"/>
                    <a:pt x="2121" y="16690"/>
                  </a:cubicBezTo>
                  <a:cubicBezTo>
                    <a:pt x="1566" y="16690"/>
                    <a:pt x="1012" y="16700"/>
                    <a:pt x="457" y="16720"/>
                  </a:cubicBezTo>
                  <a:cubicBezTo>
                    <a:pt x="411" y="16743"/>
                    <a:pt x="366" y="16789"/>
                    <a:pt x="366" y="16834"/>
                  </a:cubicBezTo>
                  <a:cubicBezTo>
                    <a:pt x="366" y="16880"/>
                    <a:pt x="388" y="16926"/>
                    <a:pt x="434" y="16949"/>
                  </a:cubicBezTo>
                  <a:lnTo>
                    <a:pt x="480" y="16949"/>
                  </a:lnTo>
                  <a:cubicBezTo>
                    <a:pt x="1097" y="16922"/>
                    <a:pt x="1715" y="16909"/>
                    <a:pt x="2332" y="16909"/>
                  </a:cubicBezTo>
                  <a:cubicBezTo>
                    <a:pt x="5434" y="16909"/>
                    <a:pt x="8527" y="17245"/>
                    <a:pt x="11573" y="17930"/>
                  </a:cubicBezTo>
                  <a:cubicBezTo>
                    <a:pt x="12531" y="19893"/>
                    <a:pt x="13444" y="21902"/>
                    <a:pt x="14266" y="23956"/>
                  </a:cubicBezTo>
                  <a:cubicBezTo>
                    <a:pt x="14266" y="23979"/>
                    <a:pt x="14266" y="24002"/>
                    <a:pt x="14289" y="24024"/>
                  </a:cubicBezTo>
                  <a:cubicBezTo>
                    <a:pt x="16343" y="29137"/>
                    <a:pt x="17941" y="34456"/>
                    <a:pt x="19014" y="39865"/>
                  </a:cubicBezTo>
                  <a:cubicBezTo>
                    <a:pt x="19014" y="39911"/>
                    <a:pt x="19037" y="39956"/>
                    <a:pt x="19082" y="39956"/>
                  </a:cubicBezTo>
                  <a:lnTo>
                    <a:pt x="19128" y="39956"/>
                  </a:lnTo>
                  <a:cubicBezTo>
                    <a:pt x="19196" y="39956"/>
                    <a:pt x="19219" y="39888"/>
                    <a:pt x="19219" y="39842"/>
                  </a:cubicBezTo>
                  <a:cubicBezTo>
                    <a:pt x="18146" y="34387"/>
                    <a:pt x="16549" y="29069"/>
                    <a:pt x="14472" y="23933"/>
                  </a:cubicBezTo>
                  <a:cubicBezTo>
                    <a:pt x="14791" y="22404"/>
                    <a:pt x="15522" y="20966"/>
                    <a:pt x="16229" y="19573"/>
                  </a:cubicBezTo>
                  <a:cubicBezTo>
                    <a:pt x="16412" y="19208"/>
                    <a:pt x="16594" y="18843"/>
                    <a:pt x="16777" y="18478"/>
                  </a:cubicBezTo>
                  <a:cubicBezTo>
                    <a:pt x="17051" y="17953"/>
                    <a:pt x="17302" y="17405"/>
                    <a:pt x="17530" y="16880"/>
                  </a:cubicBezTo>
                  <a:cubicBezTo>
                    <a:pt x="17918" y="16036"/>
                    <a:pt x="18306" y="15168"/>
                    <a:pt x="18763" y="14347"/>
                  </a:cubicBezTo>
                  <a:cubicBezTo>
                    <a:pt x="18786" y="14278"/>
                    <a:pt x="18763" y="14232"/>
                    <a:pt x="18717" y="14187"/>
                  </a:cubicBezTo>
                  <a:cubicBezTo>
                    <a:pt x="18705" y="14181"/>
                    <a:pt x="18691" y="14178"/>
                    <a:pt x="18677" y="14178"/>
                  </a:cubicBezTo>
                  <a:cubicBezTo>
                    <a:pt x="18638" y="14178"/>
                    <a:pt x="18597" y="14199"/>
                    <a:pt x="18580" y="14232"/>
                  </a:cubicBezTo>
                  <a:cubicBezTo>
                    <a:pt x="18124" y="15077"/>
                    <a:pt x="17736" y="15944"/>
                    <a:pt x="17348" y="16789"/>
                  </a:cubicBezTo>
                  <a:cubicBezTo>
                    <a:pt x="17097" y="17314"/>
                    <a:pt x="16845" y="17862"/>
                    <a:pt x="16594" y="18387"/>
                  </a:cubicBezTo>
                  <a:cubicBezTo>
                    <a:pt x="16412" y="18752"/>
                    <a:pt x="16229" y="19117"/>
                    <a:pt x="16047" y="19482"/>
                  </a:cubicBezTo>
                  <a:cubicBezTo>
                    <a:pt x="15362" y="20783"/>
                    <a:pt x="14677" y="22153"/>
                    <a:pt x="14335" y="23591"/>
                  </a:cubicBezTo>
                  <a:cubicBezTo>
                    <a:pt x="13536" y="21628"/>
                    <a:pt x="12691" y="19710"/>
                    <a:pt x="11755" y="17816"/>
                  </a:cubicBezTo>
                  <a:cubicBezTo>
                    <a:pt x="11755" y="17793"/>
                    <a:pt x="11733" y="17770"/>
                    <a:pt x="11733" y="17770"/>
                  </a:cubicBezTo>
                  <a:cubicBezTo>
                    <a:pt x="10820" y="15944"/>
                    <a:pt x="9861" y="14164"/>
                    <a:pt x="8857" y="12406"/>
                  </a:cubicBezTo>
                  <a:cubicBezTo>
                    <a:pt x="9199" y="9371"/>
                    <a:pt x="9952" y="6403"/>
                    <a:pt x="11048" y="3573"/>
                  </a:cubicBezTo>
                  <a:cubicBezTo>
                    <a:pt x="11071" y="3505"/>
                    <a:pt x="11048" y="3459"/>
                    <a:pt x="10979" y="3436"/>
                  </a:cubicBezTo>
                  <a:cubicBezTo>
                    <a:pt x="10967" y="3430"/>
                    <a:pt x="10953" y="3427"/>
                    <a:pt x="10939" y="3427"/>
                  </a:cubicBezTo>
                  <a:cubicBezTo>
                    <a:pt x="10900" y="3427"/>
                    <a:pt x="10859" y="3448"/>
                    <a:pt x="10842" y="3482"/>
                  </a:cubicBezTo>
                  <a:cubicBezTo>
                    <a:pt x="9770" y="6266"/>
                    <a:pt x="9039" y="9165"/>
                    <a:pt x="8674" y="12110"/>
                  </a:cubicBezTo>
                  <a:cubicBezTo>
                    <a:pt x="6186" y="7864"/>
                    <a:pt x="3356" y="3824"/>
                    <a:pt x="183" y="35"/>
                  </a:cubicBezTo>
                  <a:cubicBezTo>
                    <a:pt x="172" y="12"/>
                    <a:pt x="149" y="1"/>
                    <a:pt x="1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2" name="Google Shape;1362;p52"/>
          <p:cNvGrpSpPr/>
          <p:nvPr/>
        </p:nvGrpSpPr>
        <p:grpSpPr>
          <a:xfrm flipH="1">
            <a:off x="6435196" y="2856633"/>
            <a:ext cx="874530" cy="1481072"/>
            <a:chOff x="-117729" y="1733810"/>
            <a:chExt cx="874530" cy="1481072"/>
          </a:xfrm>
        </p:grpSpPr>
        <p:sp>
          <p:nvSpPr>
            <p:cNvPr id="1363" name="Google Shape;1363;p52"/>
            <p:cNvSpPr/>
            <p:nvPr/>
          </p:nvSpPr>
          <p:spPr>
            <a:xfrm>
              <a:off x="21973" y="1733810"/>
              <a:ext cx="518652" cy="505591"/>
            </a:xfrm>
            <a:custGeom>
              <a:avLst/>
              <a:gdLst/>
              <a:ahLst/>
              <a:cxnLst/>
              <a:rect l="l" t="t" r="r" b="b"/>
              <a:pathLst>
                <a:path w="19220" h="18736" extrusionOk="0">
                  <a:moveTo>
                    <a:pt x="9145" y="0"/>
                  </a:moveTo>
                  <a:cubicBezTo>
                    <a:pt x="9095" y="0"/>
                    <a:pt x="9044" y="1"/>
                    <a:pt x="8994" y="2"/>
                  </a:cubicBezTo>
                  <a:cubicBezTo>
                    <a:pt x="7190" y="48"/>
                    <a:pt x="5410" y="824"/>
                    <a:pt x="4132" y="2079"/>
                  </a:cubicBezTo>
                  <a:cubicBezTo>
                    <a:pt x="3675" y="2536"/>
                    <a:pt x="3264" y="3084"/>
                    <a:pt x="3127" y="3723"/>
                  </a:cubicBezTo>
                  <a:cubicBezTo>
                    <a:pt x="2945" y="4476"/>
                    <a:pt x="3173" y="5275"/>
                    <a:pt x="3493" y="6005"/>
                  </a:cubicBezTo>
                  <a:cubicBezTo>
                    <a:pt x="4155" y="7466"/>
                    <a:pt x="5182" y="8744"/>
                    <a:pt x="5866" y="10182"/>
                  </a:cubicBezTo>
                  <a:cubicBezTo>
                    <a:pt x="4908" y="9406"/>
                    <a:pt x="3926" y="8630"/>
                    <a:pt x="2945" y="7854"/>
                  </a:cubicBezTo>
                  <a:cubicBezTo>
                    <a:pt x="2717" y="7671"/>
                    <a:pt x="2466" y="7489"/>
                    <a:pt x="2192" y="7420"/>
                  </a:cubicBezTo>
                  <a:cubicBezTo>
                    <a:pt x="2152" y="7416"/>
                    <a:pt x="2112" y="7413"/>
                    <a:pt x="2072" y="7413"/>
                  </a:cubicBezTo>
                  <a:cubicBezTo>
                    <a:pt x="1725" y="7413"/>
                    <a:pt x="1390" y="7586"/>
                    <a:pt x="1164" y="7831"/>
                  </a:cubicBezTo>
                  <a:cubicBezTo>
                    <a:pt x="913" y="8105"/>
                    <a:pt x="776" y="8470"/>
                    <a:pt x="662" y="8835"/>
                  </a:cubicBezTo>
                  <a:cubicBezTo>
                    <a:pt x="0" y="11323"/>
                    <a:pt x="1210" y="14062"/>
                    <a:pt x="3150" y="15752"/>
                  </a:cubicBezTo>
                  <a:cubicBezTo>
                    <a:pt x="5090" y="17441"/>
                    <a:pt x="7647" y="18239"/>
                    <a:pt x="10180" y="18673"/>
                  </a:cubicBezTo>
                  <a:cubicBezTo>
                    <a:pt x="10426" y="18715"/>
                    <a:pt x="10675" y="18735"/>
                    <a:pt x="10925" y="18735"/>
                  </a:cubicBezTo>
                  <a:cubicBezTo>
                    <a:pt x="12446" y="18735"/>
                    <a:pt x="14020" y="17997"/>
                    <a:pt x="15156" y="16938"/>
                  </a:cubicBezTo>
                  <a:cubicBezTo>
                    <a:pt x="16320" y="15866"/>
                    <a:pt x="16868" y="14291"/>
                    <a:pt x="17507" y="12853"/>
                  </a:cubicBezTo>
                  <a:cubicBezTo>
                    <a:pt x="18101" y="11483"/>
                    <a:pt x="18831" y="10159"/>
                    <a:pt x="19014" y="8676"/>
                  </a:cubicBezTo>
                  <a:cubicBezTo>
                    <a:pt x="19219" y="6987"/>
                    <a:pt x="18671" y="5275"/>
                    <a:pt x="18078" y="3677"/>
                  </a:cubicBezTo>
                  <a:cubicBezTo>
                    <a:pt x="17850" y="3015"/>
                    <a:pt x="17599" y="2376"/>
                    <a:pt x="17142" y="1874"/>
                  </a:cubicBezTo>
                  <a:cubicBezTo>
                    <a:pt x="16771" y="1485"/>
                    <a:pt x="16249" y="1205"/>
                    <a:pt x="15735" y="1205"/>
                  </a:cubicBezTo>
                  <a:cubicBezTo>
                    <a:pt x="15586" y="1205"/>
                    <a:pt x="15437" y="1229"/>
                    <a:pt x="15293" y="1280"/>
                  </a:cubicBezTo>
                  <a:cubicBezTo>
                    <a:pt x="14700" y="1509"/>
                    <a:pt x="14335" y="2102"/>
                    <a:pt x="14084" y="2695"/>
                  </a:cubicBezTo>
                  <a:cubicBezTo>
                    <a:pt x="13513" y="3997"/>
                    <a:pt x="13285" y="5412"/>
                    <a:pt x="13079" y="6804"/>
                  </a:cubicBezTo>
                  <a:cubicBezTo>
                    <a:pt x="13148" y="5571"/>
                    <a:pt x="13034" y="4339"/>
                    <a:pt x="12760" y="3129"/>
                  </a:cubicBezTo>
                  <a:cubicBezTo>
                    <a:pt x="12577" y="2262"/>
                    <a:pt x="12280" y="1372"/>
                    <a:pt x="11618" y="778"/>
                  </a:cubicBezTo>
                  <a:cubicBezTo>
                    <a:pt x="10949" y="195"/>
                    <a:pt x="10034"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52"/>
            <p:cNvSpPr/>
            <p:nvPr/>
          </p:nvSpPr>
          <p:spPr>
            <a:xfrm>
              <a:off x="182722" y="1995375"/>
              <a:ext cx="268582" cy="236173"/>
            </a:xfrm>
            <a:custGeom>
              <a:avLst/>
              <a:gdLst/>
              <a:ahLst/>
              <a:cxnLst/>
              <a:rect l="l" t="t" r="r" b="b"/>
              <a:pathLst>
                <a:path w="9953" h="8752" extrusionOk="0">
                  <a:moveTo>
                    <a:pt x="6563" y="1"/>
                  </a:moveTo>
                  <a:cubicBezTo>
                    <a:pt x="6452" y="1"/>
                    <a:pt x="6342" y="4"/>
                    <a:pt x="6232" y="10"/>
                  </a:cubicBezTo>
                  <a:cubicBezTo>
                    <a:pt x="4406" y="78"/>
                    <a:pt x="2626" y="740"/>
                    <a:pt x="1211" y="1882"/>
                  </a:cubicBezTo>
                  <a:cubicBezTo>
                    <a:pt x="754" y="2270"/>
                    <a:pt x="298" y="2726"/>
                    <a:pt x="138" y="3297"/>
                  </a:cubicBezTo>
                  <a:cubicBezTo>
                    <a:pt x="1" y="3776"/>
                    <a:pt x="92" y="4278"/>
                    <a:pt x="229" y="4758"/>
                  </a:cubicBezTo>
                  <a:cubicBezTo>
                    <a:pt x="822" y="6835"/>
                    <a:pt x="2671" y="8569"/>
                    <a:pt x="4817" y="8752"/>
                  </a:cubicBezTo>
                  <a:cubicBezTo>
                    <a:pt x="5661" y="8250"/>
                    <a:pt x="6780" y="8318"/>
                    <a:pt x="7670" y="7930"/>
                  </a:cubicBezTo>
                  <a:cubicBezTo>
                    <a:pt x="8515" y="7588"/>
                    <a:pt x="9131" y="6880"/>
                    <a:pt x="9496" y="6059"/>
                  </a:cubicBezTo>
                  <a:cubicBezTo>
                    <a:pt x="9838" y="5237"/>
                    <a:pt x="9953" y="4324"/>
                    <a:pt x="9884" y="3434"/>
                  </a:cubicBezTo>
                  <a:cubicBezTo>
                    <a:pt x="9816" y="2361"/>
                    <a:pt x="9519" y="1242"/>
                    <a:pt x="8674" y="603"/>
                  </a:cubicBezTo>
                  <a:cubicBezTo>
                    <a:pt x="8078" y="146"/>
                    <a:pt x="7310" y="1"/>
                    <a:pt x="65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52"/>
            <p:cNvSpPr/>
            <p:nvPr/>
          </p:nvSpPr>
          <p:spPr>
            <a:xfrm>
              <a:off x="-117729" y="2086450"/>
              <a:ext cx="874530" cy="1128432"/>
            </a:xfrm>
            <a:custGeom>
              <a:avLst/>
              <a:gdLst/>
              <a:ahLst/>
              <a:cxnLst/>
              <a:rect l="l" t="t" r="r" b="b"/>
              <a:pathLst>
                <a:path w="32408" h="41817" extrusionOk="0">
                  <a:moveTo>
                    <a:pt x="30309" y="1"/>
                  </a:moveTo>
                  <a:cubicBezTo>
                    <a:pt x="29836" y="1"/>
                    <a:pt x="29342" y="124"/>
                    <a:pt x="28916" y="310"/>
                  </a:cubicBezTo>
                  <a:cubicBezTo>
                    <a:pt x="27090" y="1109"/>
                    <a:pt x="25720" y="2661"/>
                    <a:pt x="24556" y="4281"/>
                  </a:cubicBezTo>
                  <a:cubicBezTo>
                    <a:pt x="22662" y="6906"/>
                    <a:pt x="21132" y="9828"/>
                    <a:pt x="20037" y="12909"/>
                  </a:cubicBezTo>
                  <a:cubicBezTo>
                    <a:pt x="20196" y="11700"/>
                    <a:pt x="20219" y="10513"/>
                    <a:pt x="20082" y="9326"/>
                  </a:cubicBezTo>
                  <a:cubicBezTo>
                    <a:pt x="19991" y="8413"/>
                    <a:pt x="19786" y="7500"/>
                    <a:pt x="19786" y="6587"/>
                  </a:cubicBezTo>
                  <a:cubicBezTo>
                    <a:pt x="19808" y="5674"/>
                    <a:pt x="20082" y="4715"/>
                    <a:pt x="20744" y="4099"/>
                  </a:cubicBezTo>
                  <a:cubicBezTo>
                    <a:pt x="21109" y="3779"/>
                    <a:pt x="21543" y="3574"/>
                    <a:pt x="21931" y="3277"/>
                  </a:cubicBezTo>
                  <a:cubicBezTo>
                    <a:pt x="22296" y="2980"/>
                    <a:pt x="22616" y="2524"/>
                    <a:pt x="22547" y="2044"/>
                  </a:cubicBezTo>
                  <a:cubicBezTo>
                    <a:pt x="22468" y="1992"/>
                    <a:pt x="22387" y="1969"/>
                    <a:pt x="22306" y="1969"/>
                  </a:cubicBezTo>
                  <a:cubicBezTo>
                    <a:pt x="21776" y="1969"/>
                    <a:pt x="21200" y="2926"/>
                    <a:pt x="20693" y="2926"/>
                  </a:cubicBezTo>
                  <a:cubicBezTo>
                    <a:pt x="20601" y="2926"/>
                    <a:pt x="20511" y="2895"/>
                    <a:pt x="20425" y="2820"/>
                  </a:cubicBezTo>
                  <a:cubicBezTo>
                    <a:pt x="20356" y="2752"/>
                    <a:pt x="20288" y="2661"/>
                    <a:pt x="20219" y="2569"/>
                  </a:cubicBezTo>
                  <a:cubicBezTo>
                    <a:pt x="20134" y="2490"/>
                    <a:pt x="20035" y="2455"/>
                    <a:pt x="19933" y="2455"/>
                  </a:cubicBezTo>
                  <a:cubicBezTo>
                    <a:pt x="19624" y="2455"/>
                    <a:pt x="19278" y="2763"/>
                    <a:pt x="19124" y="3072"/>
                  </a:cubicBezTo>
                  <a:cubicBezTo>
                    <a:pt x="18918" y="3482"/>
                    <a:pt x="18758" y="4030"/>
                    <a:pt x="18325" y="4190"/>
                  </a:cubicBezTo>
                  <a:cubicBezTo>
                    <a:pt x="18233" y="4223"/>
                    <a:pt x="18137" y="4236"/>
                    <a:pt x="18038" y="4236"/>
                  </a:cubicBezTo>
                  <a:cubicBezTo>
                    <a:pt x="17577" y="4236"/>
                    <a:pt x="17054" y="3945"/>
                    <a:pt x="16652" y="3945"/>
                  </a:cubicBezTo>
                  <a:cubicBezTo>
                    <a:pt x="16473" y="3945"/>
                    <a:pt x="16318" y="4002"/>
                    <a:pt x="16202" y="4167"/>
                  </a:cubicBezTo>
                  <a:cubicBezTo>
                    <a:pt x="16065" y="4350"/>
                    <a:pt x="16065" y="4578"/>
                    <a:pt x="15997" y="4783"/>
                  </a:cubicBezTo>
                  <a:cubicBezTo>
                    <a:pt x="15791" y="5423"/>
                    <a:pt x="15015" y="5605"/>
                    <a:pt x="14353" y="5719"/>
                  </a:cubicBezTo>
                  <a:cubicBezTo>
                    <a:pt x="14473" y="6130"/>
                    <a:pt x="14901" y="6336"/>
                    <a:pt x="15339" y="6336"/>
                  </a:cubicBezTo>
                  <a:cubicBezTo>
                    <a:pt x="15484" y="6336"/>
                    <a:pt x="15631" y="6313"/>
                    <a:pt x="15768" y="6267"/>
                  </a:cubicBezTo>
                  <a:cubicBezTo>
                    <a:pt x="16293" y="6107"/>
                    <a:pt x="16727" y="5696"/>
                    <a:pt x="17229" y="5423"/>
                  </a:cubicBezTo>
                  <a:cubicBezTo>
                    <a:pt x="17506" y="5271"/>
                    <a:pt x="17832" y="5169"/>
                    <a:pt x="18138" y="5169"/>
                  </a:cubicBezTo>
                  <a:cubicBezTo>
                    <a:pt x="18386" y="5169"/>
                    <a:pt x="18620" y="5236"/>
                    <a:pt x="18804" y="5400"/>
                  </a:cubicBezTo>
                  <a:cubicBezTo>
                    <a:pt x="19101" y="5674"/>
                    <a:pt x="19192" y="6062"/>
                    <a:pt x="19238" y="6450"/>
                  </a:cubicBezTo>
                  <a:cubicBezTo>
                    <a:pt x="19991" y="11311"/>
                    <a:pt x="19146" y="16356"/>
                    <a:pt x="17298" y="20898"/>
                  </a:cubicBezTo>
                  <a:cubicBezTo>
                    <a:pt x="16750" y="22290"/>
                    <a:pt x="16088" y="23614"/>
                    <a:pt x="15380" y="24915"/>
                  </a:cubicBezTo>
                  <a:cubicBezTo>
                    <a:pt x="16430" y="21925"/>
                    <a:pt x="16955" y="18753"/>
                    <a:pt x="16932" y="15603"/>
                  </a:cubicBezTo>
                  <a:cubicBezTo>
                    <a:pt x="16932" y="13480"/>
                    <a:pt x="16613" y="11220"/>
                    <a:pt x="15152" y="9668"/>
                  </a:cubicBezTo>
                  <a:cubicBezTo>
                    <a:pt x="14855" y="9349"/>
                    <a:pt x="14490" y="9052"/>
                    <a:pt x="14056" y="8960"/>
                  </a:cubicBezTo>
                  <a:cubicBezTo>
                    <a:pt x="13940" y="8931"/>
                    <a:pt x="13823" y="8918"/>
                    <a:pt x="13707" y="8918"/>
                  </a:cubicBezTo>
                  <a:cubicBezTo>
                    <a:pt x="12825" y="8918"/>
                    <a:pt x="12001" y="9716"/>
                    <a:pt x="11820" y="10604"/>
                  </a:cubicBezTo>
                  <a:cubicBezTo>
                    <a:pt x="11614" y="11608"/>
                    <a:pt x="12025" y="12658"/>
                    <a:pt x="12596" y="13526"/>
                  </a:cubicBezTo>
                  <a:cubicBezTo>
                    <a:pt x="13166" y="14393"/>
                    <a:pt x="13897" y="15146"/>
                    <a:pt x="14422" y="16013"/>
                  </a:cubicBezTo>
                  <a:cubicBezTo>
                    <a:pt x="15449" y="17725"/>
                    <a:pt x="15677" y="19802"/>
                    <a:pt x="15449" y="21765"/>
                  </a:cubicBezTo>
                  <a:cubicBezTo>
                    <a:pt x="15221" y="23637"/>
                    <a:pt x="14627" y="25417"/>
                    <a:pt x="14034" y="27198"/>
                  </a:cubicBezTo>
                  <a:cubicBezTo>
                    <a:pt x="12664" y="29343"/>
                    <a:pt x="11089" y="31398"/>
                    <a:pt x="9446" y="33338"/>
                  </a:cubicBezTo>
                  <a:cubicBezTo>
                    <a:pt x="8829" y="34068"/>
                    <a:pt x="8190" y="34776"/>
                    <a:pt x="7551" y="35461"/>
                  </a:cubicBezTo>
                  <a:cubicBezTo>
                    <a:pt x="8213" y="34091"/>
                    <a:pt x="8601" y="32607"/>
                    <a:pt x="8966" y="31147"/>
                  </a:cubicBezTo>
                  <a:cubicBezTo>
                    <a:pt x="9811" y="27746"/>
                    <a:pt x="10678" y="24322"/>
                    <a:pt x="10838" y="20807"/>
                  </a:cubicBezTo>
                  <a:cubicBezTo>
                    <a:pt x="10907" y="19437"/>
                    <a:pt x="10838" y="17954"/>
                    <a:pt x="9994" y="16881"/>
                  </a:cubicBezTo>
                  <a:cubicBezTo>
                    <a:pt x="9879" y="16744"/>
                    <a:pt x="9742" y="16607"/>
                    <a:pt x="9583" y="16561"/>
                  </a:cubicBezTo>
                  <a:cubicBezTo>
                    <a:pt x="9538" y="16550"/>
                    <a:pt x="9494" y="16545"/>
                    <a:pt x="9450" y="16545"/>
                  </a:cubicBezTo>
                  <a:cubicBezTo>
                    <a:pt x="9228" y="16545"/>
                    <a:pt x="9024" y="16679"/>
                    <a:pt x="8852" y="16812"/>
                  </a:cubicBezTo>
                  <a:cubicBezTo>
                    <a:pt x="8031" y="17520"/>
                    <a:pt x="7483" y="18501"/>
                    <a:pt x="7118" y="19506"/>
                  </a:cubicBezTo>
                  <a:cubicBezTo>
                    <a:pt x="6113" y="22176"/>
                    <a:pt x="6159" y="25098"/>
                    <a:pt x="6433" y="27928"/>
                  </a:cubicBezTo>
                  <a:cubicBezTo>
                    <a:pt x="6684" y="30667"/>
                    <a:pt x="7095" y="33384"/>
                    <a:pt x="6912" y="36100"/>
                  </a:cubicBezTo>
                  <a:cubicBezTo>
                    <a:pt x="4972" y="38086"/>
                    <a:pt x="2804" y="39866"/>
                    <a:pt x="338" y="41144"/>
                  </a:cubicBezTo>
                  <a:cubicBezTo>
                    <a:pt x="315" y="41138"/>
                    <a:pt x="293" y="41135"/>
                    <a:pt x="273" y="41135"/>
                  </a:cubicBezTo>
                  <a:cubicBezTo>
                    <a:pt x="1" y="41135"/>
                    <a:pt x="41" y="41677"/>
                    <a:pt x="338" y="41783"/>
                  </a:cubicBezTo>
                  <a:cubicBezTo>
                    <a:pt x="402" y="41806"/>
                    <a:pt x="467" y="41816"/>
                    <a:pt x="532" y="41816"/>
                  </a:cubicBezTo>
                  <a:cubicBezTo>
                    <a:pt x="792" y="41816"/>
                    <a:pt x="1055" y="41655"/>
                    <a:pt x="1274" y="41509"/>
                  </a:cubicBezTo>
                  <a:cubicBezTo>
                    <a:pt x="3488" y="40026"/>
                    <a:pt x="5543" y="38337"/>
                    <a:pt x="7460" y="36465"/>
                  </a:cubicBezTo>
                  <a:cubicBezTo>
                    <a:pt x="7648" y="36470"/>
                    <a:pt x="7836" y="36472"/>
                    <a:pt x="8024" y="36472"/>
                  </a:cubicBezTo>
                  <a:cubicBezTo>
                    <a:pt x="12339" y="36472"/>
                    <a:pt x="16707" y="35223"/>
                    <a:pt x="20425" y="32927"/>
                  </a:cubicBezTo>
                  <a:cubicBezTo>
                    <a:pt x="21771" y="32082"/>
                    <a:pt x="23141" y="31010"/>
                    <a:pt x="23552" y="29480"/>
                  </a:cubicBezTo>
                  <a:cubicBezTo>
                    <a:pt x="23643" y="29184"/>
                    <a:pt x="23689" y="28841"/>
                    <a:pt x="23575" y="28545"/>
                  </a:cubicBezTo>
                  <a:cubicBezTo>
                    <a:pt x="23415" y="28111"/>
                    <a:pt x="22913" y="27837"/>
                    <a:pt x="22456" y="27814"/>
                  </a:cubicBezTo>
                  <a:cubicBezTo>
                    <a:pt x="22429" y="27813"/>
                    <a:pt x="22402" y="27812"/>
                    <a:pt x="22374" y="27812"/>
                  </a:cubicBezTo>
                  <a:cubicBezTo>
                    <a:pt x="21925" y="27812"/>
                    <a:pt x="21496" y="27986"/>
                    <a:pt x="21087" y="28179"/>
                  </a:cubicBezTo>
                  <a:cubicBezTo>
                    <a:pt x="19420" y="28955"/>
                    <a:pt x="18028" y="30211"/>
                    <a:pt x="16522" y="31261"/>
                  </a:cubicBezTo>
                  <a:cubicBezTo>
                    <a:pt x="14102" y="32950"/>
                    <a:pt x="11386" y="34160"/>
                    <a:pt x="8647" y="35278"/>
                  </a:cubicBezTo>
                  <a:cubicBezTo>
                    <a:pt x="10770" y="33041"/>
                    <a:pt x="12687" y="30599"/>
                    <a:pt x="14330" y="27997"/>
                  </a:cubicBezTo>
                  <a:cubicBezTo>
                    <a:pt x="14516" y="28096"/>
                    <a:pt x="14742" y="28134"/>
                    <a:pt x="14979" y="28134"/>
                  </a:cubicBezTo>
                  <a:cubicBezTo>
                    <a:pt x="15179" y="28134"/>
                    <a:pt x="15387" y="28107"/>
                    <a:pt x="15586" y="28065"/>
                  </a:cubicBezTo>
                  <a:cubicBezTo>
                    <a:pt x="18553" y="27563"/>
                    <a:pt x="21178" y="25874"/>
                    <a:pt x="23392" y="23843"/>
                  </a:cubicBezTo>
                  <a:cubicBezTo>
                    <a:pt x="25218" y="22176"/>
                    <a:pt x="26861" y="20168"/>
                    <a:pt x="27455" y="17771"/>
                  </a:cubicBezTo>
                  <a:cubicBezTo>
                    <a:pt x="27592" y="17109"/>
                    <a:pt x="27660" y="16333"/>
                    <a:pt x="27227" y="15808"/>
                  </a:cubicBezTo>
                  <a:cubicBezTo>
                    <a:pt x="26936" y="15457"/>
                    <a:pt x="26498" y="15299"/>
                    <a:pt x="26042" y="15299"/>
                  </a:cubicBezTo>
                  <a:cubicBezTo>
                    <a:pt x="25638" y="15299"/>
                    <a:pt x="25219" y="15423"/>
                    <a:pt x="24876" y="15648"/>
                  </a:cubicBezTo>
                  <a:cubicBezTo>
                    <a:pt x="24168" y="16128"/>
                    <a:pt x="23734" y="16927"/>
                    <a:pt x="23323" y="17680"/>
                  </a:cubicBezTo>
                  <a:cubicBezTo>
                    <a:pt x="22022" y="20099"/>
                    <a:pt x="20607" y="22519"/>
                    <a:pt x="18599" y="24390"/>
                  </a:cubicBezTo>
                  <a:cubicBezTo>
                    <a:pt x="17480" y="25417"/>
                    <a:pt x="16202" y="26285"/>
                    <a:pt x="14878" y="27084"/>
                  </a:cubicBezTo>
                  <a:cubicBezTo>
                    <a:pt x="16864" y="23706"/>
                    <a:pt x="18393" y="20099"/>
                    <a:pt x="19375" y="16310"/>
                  </a:cubicBezTo>
                  <a:cubicBezTo>
                    <a:pt x="19420" y="16105"/>
                    <a:pt x="19489" y="15922"/>
                    <a:pt x="19534" y="15717"/>
                  </a:cubicBezTo>
                  <a:cubicBezTo>
                    <a:pt x="21292" y="13731"/>
                    <a:pt x="23232" y="11791"/>
                    <a:pt x="25286" y="10033"/>
                  </a:cubicBezTo>
                  <a:cubicBezTo>
                    <a:pt x="27592" y="8070"/>
                    <a:pt x="30125" y="6199"/>
                    <a:pt x="31563" y="3551"/>
                  </a:cubicBezTo>
                  <a:cubicBezTo>
                    <a:pt x="32088" y="2592"/>
                    <a:pt x="32408" y="1291"/>
                    <a:pt x="31655" y="515"/>
                  </a:cubicBezTo>
                  <a:cubicBezTo>
                    <a:pt x="31310" y="146"/>
                    <a:pt x="30822" y="1"/>
                    <a:pt x="303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6" name="Google Shape;1366;p52"/>
          <p:cNvGrpSpPr/>
          <p:nvPr/>
        </p:nvGrpSpPr>
        <p:grpSpPr>
          <a:xfrm>
            <a:off x="6318066" y="2502104"/>
            <a:ext cx="2465821" cy="2493018"/>
            <a:chOff x="5191359" y="1688875"/>
            <a:chExt cx="2888054" cy="2919567"/>
          </a:xfrm>
        </p:grpSpPr>
        <p:sp>
          <p:nvSpPr>
            <p:cNvPr id="1367" name="Google Shape;1367;p52"/>
            <p:cNvSpPr/>
            <p:nvPr/>
          </p:nvSpPr>
          <p:spPr>
            <a:xfrm>
              <a:off x="5757510" y="2381593"/>
              <a:ext cx="3294" cy="747"/>
            </a:xfrm>
            <a:custGeom>
              <a:avLst/>
              <a:gdLst/>
              <a:ahLst/>
              <a:cxnLst/>
              <a:rect l="l" t="t" r="r" b="b"/>
              <a:pathLst>
                <a:path w="119" h="27" extrusionOk="0">
                  <a:moveTo>
                    <a:pt x="118" y="26"/>
                  </a:moveTo>
                  <a:cubicBezTo>
                    <a:pt x="118" y="26"/>
                    <a:pt x="105" y="26"/>
                    <a:pt x="105" y="26"/>
                  </a:cubicBezTo>
                  <a:cubicBezTo>
                    <a:pt x="105" y="26"/>
                    <a:pt x="118" y="26"/>
                    <a:pt x="118" y="26"/>
                  </a:cubicBezTo>
                  <a:close/>
                  <a:moveTo>
                    <a:pt x="105" y="26"/>
                  </a:moveTo>
                  <a:cubicBezTo>
                    <a:pt x="105" y="26"/>
                    <a:pt x="105" y="26"/>
                    <a:pt x="105" y="26"/>
                  </a:cubicBezTo>
                  <a:cubicBezTo>
                    <a:pt x="105" y="26"/>
                    <a:pt x="105" y="26"/>
                    <a:pt x="105" y="26"/>
                  </a:cubicBezTo>
                  <a:close/>
                  <a:moveTo>
                    <a:pt x="92" y="26"/>
                  </a:moveTo>
                  <a:cubicBezTo>
                    <a:pt x="92" y="26"/>
                    <a:pt x="92" y="26"/>
                    <a:pt x="92" y="26"/>
                  </a:cubicBezTo>
                  <a:cubicBezTo>
                    <a:pt x="92" y="26"/>
                    <a:pt x="92" y="26"/>
                    <a:pt x="92" y="26"/>
                  </a:cubicBezTo>
                  <a:close/>
                  <a:moveTo>
                    <a:pt x="92" y="26"/>
                  </a:moveTo>
                  <a:cubicBezTo>
                    <a:pt x="66" y="13"/>
                    <a:pt x="27" y="13"/>
                    <a:pt x="1" y="0"/>
                  </a:cubicBezTo>
                  <a:lnTo>
                    <a:pt x="1" y="0"/>
                  </a:lnTo>
                  <a:cubicBezTo>
                    <a:pt x="27" y="13"/>
                    <a:pt x="66" y="13"/>
                    <a:pt x="92" y="26"/>
                  </a:cubicBezTo>
                  <a:close/>
                </a:path>
              </a:pathLst>
            </a:custGeom>
            <a:solidFill>
              <a:srgbClr val="F8A3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52"/>
            <p:cNvSpPr/>
            <p:nvPr/>
          </p:nvSpPr>
          <p:spPr>
            <a:xfrm>
              <a:off x="5757510" y="2381593"/>
              <a:ext cx="3654" cy="1107"/>
            </a:xfrm>
            <a:custGeom>
              <a:avLst/>
              <a:gdLst/>
              <a:ahLst/>
              <a:cxnLst/>
              <a:rect l="l" t="t" r="r" b="b"/>
              <a:pathLst>
                <a:path w="132" h="40" extrusionOk="0">
                  <a:moveTo>
                    <a:pt x="1" y="0"/>
                  </a:moveTo>
                  <a:cubicBezTo>
                    <a:pt x="11" y="5"/>
                    <a:pt x="23" y="8"/>
                    <a:pt x="36" y="11"/>
                  </a:cubicBezTo>
                  <a:lnTo>
                    <a:pt x="36" y="11"/>
                  </a:lnTo>
                  <a:cubicBezTo>
                    <a:pt x="23" y="7"/>
                    <a:pt x="11" y="4"/>
                    <a:pt x="1" y="0"/>
                  </a:cubicBezTo>
                  <a:close/>
                  <a:moveTo>
                    <a:pt x="36" y="11"/>
                  </a:moveTo>
                  <a:cubicBezTo>
                    <a:pt x="68" y="21"/>
                    <a:pt x="103" y="30"/>
                    <a:pt x="131" y="39"/>
                  </a:cubicBezTo>
                  <a:cubicBezTo>
                    <a:pt x="131" y="26"/>
                    <a:pt x="118" y="26"/>
                    <a:pt x="118" y="26"/>
                  </a:cubicBezTo>
                  <a:lnTo>
                    <a:pt x="92" y="26"/>
                  </a:lnTo>
                  <a:cubicBezTo>
                    <a:pt x="76" y="18"/>
                    <a:pt x="56" y="15"/>
                    <a:pt x="36" y="11"/>
                  </a:cubicBezTo>
                  <a:close/>
                </a:path>
              </a:pathLst>
            </a:custGeom>
            <a:solidFill>
              <a:srgbClr val="F8A3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52"/>
            <p:cNvSpPr/>
            <p:nvPr/>
          </p:nvSpPr>
          <p:spPr>
            <a:xfrm>
              <a:off x="5751364" y="2379406"/>
              <a:ext cx="28" cy="28"/>
            </a:xfrm>
            <a:custGeom>
              <a:avLst/>
              <a:gdLst/>
              <a:ahLst/>
              <a:cxnLst/>
              <a:rect l="l" t="t" r="r" b="b"/>
              <a:pathLst>
                <a:path w="1" h="1" extrusionOk="0">
                  <a:moveTo>
                    <a:pt x="0" y="1"/>
                  </a:moveTo>
                  <a:cubicBezTo>
                    <a:pt x="0" y="1"/>
                    <a:pt x="0" y="1"/>
                    <a:pt x="0" y="1"/>
                  </a:cubicBezTo>
                  <a:lnTo>
                    <a:pt x="0" y="1"/>
                  </a:lnTo>
                  <a:cubicBezTo>
                    <a:pt x="0" y="1"/>
                    <a:pt x="0" y="1"/>
                    <a:pt x="0" y="1"/>
                  </a:cubicBezTo>
                </a:path>
              </a:pathLst>
            </a:custGeom>
            <a:solidFill>
              <a:srgbClr val="F8A3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52"/>
            <p:cNvSpPr/>
            <p:nvPr/>
          </p:nvSpPr>
          <p:spPr>
            <a:xfrm>
              <a:off x="5751364" y="2379406"/>
              <a:ext cx="28" cy="28"/>
            </a:xfrm>
            <a:custGeom>
              <a:avLst/>
              <a:gdLst/>
              <a:ahLst/>
              <a:cxnLst/>
              <a:rect l="l" t="t" r="r" b="b"/>
              <a:pathLst>
                <a:path w="1" h="1" extrusionOk="0">
                  <a:moveTo>
                    <a:pt x="0" y="1"/>
                  </a:moveTo>
                  <a:cubicBezTo>
                    <a:pt x="0" y="1"/>
                    <a:pt x="0" y="1"/>
                    <a:pt x="0" y="1"/>
                  </a:cubicBezTo>
                  <a:cubicBezTo>
                    <a:pt x="0" y="1"/>
                    <a:pt x="0" y="1"/>
                    <a:pt x="0" y="1"/>
                  </a:cubicBezTo>
                  <a:lnTo>
                    <a:pt x="0" y="1"/>
                  </a:lnTo>
                  <a:cubicBezTo>
                    <a:pt x="0" y="1"/>
                    <a:pt x="0" y="1"/>
                    <a:pt x="0" y="1"/>
                  </a:cubicBezTo>
                  <a:close/>
                </a:path>
              </a:pathLst>
            </a:custGeom>
            <a:solidFill>
              <a:srgbClr val="F8A3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52"/>
            <p:cNvSpPr/>
            <p:nvPr/>
          </p:nvSpPr>
          <p:spPr>
            <a:xfrm>
              <a:off x="5751364" y="2379406"/>
              <a:ext cx="388" cy="28"/>
            </a:xfrm>
            <a:custGeom>
              <a:avLst/>
              <a:gdLst/>
              <a:ahLst/>
              <a:cxnLst/>
              <a:rect l="l" t="t" r="r" b="b"/>
              <a:pathLst>
                <a:path w="14" h="1" extrusionOk="0">
                  <a:moveTo>
                    <a:pt x="14" y="1"/>
                  </a:moveTo>
                  <a:lnTo>
                    <a:pt x="0" y="1"/>
                  </a:lnTo>
                  <a:cubicBezTo>
                    <a:pt x="0" y="1"/>
                    <a:pt x="0" y="1"/>
                    <a:pt x="0" y="1"/>
                  </a:cubicBezTo>
                  <a:lnTo>
                    <a:pt x="0" y="1"/>
                  </a:lnTo>
                  <a:cubicBezTo>
                    <a:pt x="0" y="1"/>
                    <a:pt x="0" y="1"/>
                    <a:pt x="14" y="1"/>
                  </a:cubicBezTo>
                </a:path>
              </a:pathLst>
            </a:custGeom>
            <a:solidFill>
              <a:srgbClr val="B790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52"/>
            <p:cNvSpPr/>
            <p:nvPr/>
          </p:nvSpPr>
          <p:spPr>
            <a:xfrm>
              <a:off x="5748457" y="2378326"/>
              <a:ext cx="28" cy="28"/>
            </a:xfrm>
            <a:custGeom>
              <a:avLst/>
              <a:gdLst/>
              <a:ahLst/>
              <a:cxnLst/>
              <a:rect l="l" t="t" r="r" b="b"/>
              <a:pathLst>
                <a:path w="1" h="1" extrusionOk="0">
                  <a:moveTo>
                    <a:pt x="1" y="1"/>
                  </a:moveTo>
                  <a:lnTo>
                    <a:pt x="1" y="1"/>
                  </a:lnTo>
                  <a:cubicBezTo>
                    <a:pt x="1" y="1"/>
                    <a:pt x="1" y="1"/>
                    <a:pt x="1" y="1"/>
                  </a:cubicBezTo>
                  <a:cubicBezTo>
                    <a:pt x="1" y="1"/>
                    <a:pt x="1" y="1"/>
                    <a:pt x="1" y="1"/>
                  </a:cubicBezTo>
                  <a:close/>
                </a:path>
              </a:pathLst>
            </a:custGeom>
            <a:solidFill>
              <a:srgbClr val="F8A3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52"/>
            <p:cNvSpPr/>
            <p:nvPr/>
          </p:nvSpPr>
          <p:spPr>
            <a:xfrm>
              <a:off x="5748457" y="2378326"/>
              <a:ext cx="28" cy="28"/>
            </a:xfrm>
            <a:custGeom>
              <a:avLst/>
              <a:gdLst/>
              <a:ahLst/>
              <a:cxnLst/>
              <a:rect l="l" t="t" r="r" b="b"/>
              <a:pathLst>
                <a:path w="1" h="1" extrusionOk="0">
                  <a:moveTo>
                    <a:pt x="1" y="1"/>
                  </a:moveTo>
                  <a:lnTo>
                    <a:pt x="1" y="1"/>
                  </a:lnTo>
                  <a:cubicBezTo>
                    <a:pt x="1" y="1"/>
                    <a:pt x="1" y="1"/>
                    <a:pt x="1" y="1"/>
                  </a:cubicBezTo>
                  <a:cubicBezTo>
                    <a:pt x="1" y="1"/>
                    <a:pt x="1" y="1"/>
                    <a:pt x="1" y="1"/>
                  </a:cubicBezTo>
                  <a:cubicBezTo>
                    <a:pt x="1" y="1"/>
                    <a:pt x="1" y="1"/>
                    <a:pt x="1" y="1"/>
                  </a:cubicBezTo>
                  <a:close/>
                </a:path>
              </a:pathLst>
            </a:custGeom>
            <a:solidFill>
              <a:srgbClr val="B790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52"/>
            <p:cNvSpPr/>
            <p:nvPr/>
          </p:nvSpPr>
          <p:spPr>
            <a:xfrm>
              <a:off x="5748457" y="2377967"/>
              <a:ext cx="28" cy="388"/>
            </a:xfrm>
            <a:custGeom>
              <a:avLst/>
              <a:gdLst/>
              <a:ahLst/>
              <a:cxnLst/>
              <a:rect l="l" t="t" r="r" b="b"/>
              <a:pathLst>
                <a:path w="1" h="14" extrusionOk="0">
                  <a:moveTo>
                    <a:pt x="1" y="14"/>
                  </a:moveTo>
                  <a:cubicBezTo>
                    <a:pt x="1" y="14"/>
                    <a:pt x="1" y="1"/>
                    <a:pt x="1" y="1"/>
                  </a:cubicBezTo>
                  <a:cubicBezTo>
                    <a:pt x="1" y="1"/>
                    <a:pt x="1" y="14"/>
                    <a:pt x="1" y="14"/>
                  </a:cubicBezTo>
                  <a:close/>
                </a:path>
              </a:pathLst>
            </a:custGeom>
            <a:solidFill>
              <a:srgbClr val="F8A3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52"/>
            <p:cNvSpPr/>
            <p:nvPr/>
          </p:nvSpPr>
          <p:spPr>
            <a:xfrm>
              <a:off x="5747737" y="2377967"/>
              <a:ext cx="747" cy="388"/>
            </a:xfrm>
            <a:custGeom>
              <a:avLst/>
              <a:gdLst/>
              <a:ahLst/>
              <a:cxnLst/>
              <a:rect l="l" t="t" r="r" b="b"/>
              <a:pathLst>
                <a:path w="27" h="14" extrusionOk="0">
                  <a:moveTo>
                    <a:pt x="27" y="14"/>
                  </a:moveTo>
                  <a:cubicBezTo>
                    <a:pt x="27" y="14"/>
                    <a:pt x="27" y="14"/>
                    <a:pt x="27" y="14"/>
                  </a:cubicBezTo>
                  <a:cubicBezTo>
                    <a:pt x="27" y="14"/>
                    <a:pt x="27" y="1"/>
                    <a:pt x="27" y="1"/>
                  </a:cubicBezTo>
                  <a:cubicBezTo>
                    <a:pt x="27" y="1"/>
                    <a:pt x="27" y="1"/>
                    <a:pt x="27" y="1"/>
                  </a:cubicBezTo>
                  <a:cubicBezTo>
                    <a:pt x="27" y="14"/>
                    <a:pt x="27" y="14"/>
                    <a:pt x="27" y="14"/>
                  </a:cubicBezTo>
                  <a:close/>
                  <a:moveTo>
                    <a:pt x="14" y="1"/>
                  </a:moveTo>
                  <a:lnTo>
                    <a:pt x="14" y="1"/>
                  </a:lnTo>
                  <a:lnTo>
                    <a:pt x="14" y="1"/>
                  </a:lnTo>
                  <a:close/>
                  <a:moveTo>
                    <a:pt x="14" y="1"/>
                  </a:moveTo>
                  <a:cubicBezTo>
                    <a:pt x="14" y="1"/>
                    <a:pt x="14" y="1"/>
                    <a:pt x="14" y="1"/>
                  </a:cubicBezTo>
                  <a:cubicBezTo>
                    <a:pt x="14" y="1"/>
                    <a:pt x="14" y="1"/>
                    <a:pt x="14" y="1"/>
                  </a:cubicBezTo>
                  <a:close/>
                  <a:moveTo>
                    <a:pt x="1" y="1"/>
                  </a:moveTo>
                  <a:cubicBezTo>
                    <a:pt x="1" y="1"/>
                    <a:pt x="1" y="1"/>
                    <a:pt x="1" y="1"/>
                  </a:cubicBezTo>
                  <a:cubicBezTo>
                    <a:pt x="1" y="1"/>
                    <a:pt x="1" y="1"/>
                    <a:pt x="1" y="1"/>
                  </a:cubicBezTo>
                  <a:close/>
                </a:path>
              </a:pathLst>
            </a:custGeom>
            <a:solidFill>
              <a:srgbClr val="B790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52"/>
            <p:cNvSpPr/>
            <p:nvPr/>
          </p:nvSpPr>
          <p:spPr>
            <a:xfrm>
              <a:off x="5747737" y="2377607"/>
              <a:ext cx="28" cy="388"/>
            </a:xfrm>
            <a:custGeom>
              <a:avLst/>
              <a:gdLst/>
              <a:ahLst/>
              <a:cxnLst/>
              <a:rect l="l" t="t" r="r" b="b"/>
              <a:pathLst>
                <a:path w="1" h="14" extrusionOk="0">
                  <a:moveTo>
                    <a:pt x="1" y="14"/>
                  </a:moveTo>
                  <a:cubicBezTo>
                    <a:pt x="1" y="14"/>
                    <a:pt x="1" y="14"/>
                    <a:pt x="1" y="14"/>
                  </a:cubicBezTo>
                  <a:lnTo>
                    <a:pt x="1" y="14"/>
                  </a:lnTo>
                  <a:cubicBezTo>
                    <a:pt x="1" y="14"/>
                    <a:pt x="1" y="0"/>
                    <a:pt x="1" y="0"/>
                  </a:cubicBezTo>
                  <a:cubicBezTo>
                    <a:pt x="1" y="14"/>
                    <a:pt x="1" y="14"/>
                    <a:pt x="1" y="14"/>
                  </a:cubicBezTo>
                  <a:close/>
                </a:path>
              </a:pathLst>
            </a:custGeom>
            <a:solidFill>
              <a:srgbClr val="B790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52"/>
            <p:cNvSpPr/>
            <p:nvPr/>
          </p:nvSpPr>
          <p:spPr>
            <a:xfrm>
              <a:off x="5747377" y="2377607"/>
              <a:ext cx="28" cy="28"/>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8A3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52"/>
            <p:cNvSpPr/>
            <p:nvPr/>
          </p:nvSpPr>
          <p:spPr>
            <a:xfrm>
              <a:off x="5747377" y="2377607"/>
              <a:ext cx="28" cy="28"/>
            </a:xfrm>
            <a:custGeom>
              <a:avLst/>
              <a:gdLst/>
              <a:ahLst/>
              <a:cxnLst/>
              <a:rect l="l" t="t" r="r" b="b"/>
              <a:pathLst>
                <a:path w="1" h="1" extrusionOk="0">
                  <a:moveTo>
                    <a:pt x="1" y="0"/>
                  </a:moveTo>
                  <a:cubicBezTo>
                    <a:pt x="1" y="0"/>
                    <a:pt x="1" y="0"/>
                    <a:pt x="1" y="0"/>
                  </a:cubicBezTo>
                  <a:cubicBezTo>
                    <a:pt x="1" y="0"/>
                    <a:pt x="1" y="0"/>
                    <a:pt x="1" y="0"/>
                  </a:cubicBezTo>
                  <a:lnTo>
                    <a:pt x="1" y="0"/>
                  </a:lnTo>
                  <a:cubicBezTo>
                    <a:pt x="1" y="0"/>
                    <a:pt x="1" y="0"/>
                    <a:pt x="1" y="0"/>
                  </a:cubicBezTo>
                </a:path>
              </a:pathLst>
            </a:custGeom>
            <a:solidFill>
              <a:srgbClr val="B790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52"/>
            <p:cNvSpPr/>
            <p:nvPr/>
          </p:nvSpPr>
          <p:spPr>
            <a:xfrm>
              <a:off x="5745938" y="2376887"/>
              <a:ext cx="1467" cy="747"/>
            </a:xfrm>
            <a:custGeom>
              <a:avLst/>
              <a:gdLst/>
              <a:ahLst/>
              <a:cxnLst/>
              <a:rect l="l" t="t" r="r" b="b"/>
              <a:pathLst>
                <a:path w="53" h="27" extrusionOk="0">
                  <a:moveTo>
                    <a:pt x="1" y="0"/>
                  </a:moveTo>
                  <a:cubicBezTo>
                    <a:pt x="14" y="13"/>
                    <a:pt x="27" y="13"/>
                    <a:pt x="53" y="26"/>
                  </a:cubicBezTo>
                  <a:cubicBezTo>
                    <a:pt x="27" y="13"/>
                    <a:pt x="14" y="0"/>
                    <a:pt x="1" y="0"/>
                  </a:cubicBezTo>
                  <a:close/>
                </a:path>
              </a:pathLst>
            </a:custGeom>
            <a:solidFill>
              <a:srgbClr val="F8A3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52"/>
            <p:cNvSpPr/>
            <p:nvPr/>
          </p:nvSpPr>
          <p:spPr>
            <a:xfrm>
              <a:off x="5745938" y="2376887"/>
              <a:ext cx="28" cy="28"/>
            </a:xfrm>
            <a:custGeom>
              <a:avLst/>
              <a:gdLst/>
              <a:ahLst/>
              <a:cxnLst/>
              <a:rect l="l" t="t" r="r" b="b"/>
              <a:pathLst>
                <a:path w="1" h="1" extrusionOk="0">
                  <a:moveTo>
                    <a:pt x="1" y="0"/>
                  </a:moveTo>
                  <a:cubicBezTo>
                    <a:pt x="1" y="0"/>
                    <a:pt x="1" y="0"/>
                    <a:pt x="1" y="0"/>
                  </a:cubicBezTo>
                  <a:lnTo>
                    <a:pt x="1" y="0"/>
                  </a:lnTo>
                  <a:cubicBezTo>
                    <a:pt x="1" y="0"/>
                    <a:pt x="1" y="0"/>
                    <a:pt x="1" y="0"/>
                  </a:cubicBezTo>
                  <a:close/>
                </a:path>
              </a:pathLst>
            </a:custGeom>
            <a:solidFill>
              <a:srgbClr val="F8A3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52"/>
            <p:cNvSpPr/>
            <p:nvPr/>
          </p:nvSpPr>
          <p:spPr>
            <a:xfrm>
              <a:off x="5745938" y="2376887"/>
              <a:ext cx="1467" cy="747"/>
            </a:xfrm>
            <a:custGeom>
              <a:avLst/>
              <a:gdLst/>
              <a:ahLst/>
              <a:cxnLst/>
              <a:rect l="l" t="t" r="r" b="b"/>
              <a:pathLst>
                <a:path w="53" h="27" extrusionOk="0">
                  <a:moveTo>
                    <a:pt x="1" y="0"/>
                  </a:moveTo>
                  <a:cubicBezTo>
                    <a:pt x="14" y="13"/>
                    <a:pt x="27" y="13"/>
                    <a:pt x="53" y="26"/>
                  </a:cubicBezTo>
                  <a:cubicBezTo>
                    <a:pt x="40" y="13"/>
                    <a:pt x="14" y="13"/>
                    <a:pt x="1" y="0"/>
                  </a:cubicBezTo>
                  <a:close/>
                </a:path>
              </a:pathLst>
            </a:custGeom>
            <a:solidFill>
              <a:srgbClr val="B790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82" name="Google Shape;1382;p52"/>
            <p:cNvGrpSpPr/>
            <p:nvPr/>
          </p:nvGrpSpPr>
          <p:grpSpPr>
            <a:xfrm>
              <a:off x="5191359" y="3252322"/>
              <a:ext cx="157321" cy="230072"/>
              <a:chOff x="5191359" y="3252322"/>
              <a:chExt cx="157321" cy="230072"/>
            </a:xfrm>
          </p:grpSpPr>
          <p:sp>
            <p:nvSpPr>
              <p:cNvPr id="1383" name="Google Shape;1383;p52"/>
              <p:cNvSpPr/>
              <p:nvPr/>
            </p:nvSpPr>
            <p:spPr>
              <a:xfrm>
                <a:off x="5191359" y="3252322"/>
                <a:ext cx="157320" cy="230069"/>
              </a:xfrm>
              <a:custGeom>
                <a:avLst/>
                <a:gdLst/>
                <a:ahLst/>
                <a:cxnLst/>
                <a:rect l="l" t="t" r="r" b="b"/>
                <a:pathLst>
                  <a:path w="5683" h="8311" extrusionOk="0">
                    <a:moveTo>
                      <a:pt x="1501" y="1"/>
                    </a:moveTo>
                    <a:cubicBezTo>
                      <a:pt x="1135" y="1"/>
                      <a:pt x="782" y="116"/>
                      <a:pt x="523" y="375"/>
                    </a:cubicBezTo>
                    <a:cubicBezTo>
                      <a:pt x="0" y="898"/>
                      <a:pt x="66" y="1760"/>
                      <a:pt x="236" y="2491"/>
                    </a:cubicBezTo>
                    <a:cubicBezTo>
                      <a:pt x="575" y="4007"/>
                      <a:pt x="1202" y="5470"/>
                      <a:pt x="2064" y="6776"/>
                    </a:cubicBezTo>
                    <a:cubicBezTo>
                      <a:pt x="2404" y="7273"/>
                      <a:pt x="2783" y="7769"/>
                      <a:pt x="3319" y="8069"/>
                    </a:cubicBezTo>
                    <a:cubicBezTo>
                      <a:pt x="3593" y="8220"/>
                      <a:pt x="3918" y="8310"/>
                      <a:pt x="4235" y="8310"/>
                    </a:cubicBezTo>
                    <a:cubicBezTo>
                      <a:pt x="4521" y="8310"/>
                      <a:pt x="4800" y="8237"/>
                      <a:pt x="5030" y="8069"/>
                    </a:cubicBezTo>
                    <a:cubicBezTo>
                      <a:pt x="5396" y="7808"/>
                      <a:pt x="5592" y="7364"/>
                      <a:pt x="5631" y="6920"/>
                    </a:cubicBezTo>
                    <a:cubicBezTo>
                      <a:pt x="5683" y="6476"/>
                      <a:pt x="5592" y="6031"/>
                      <a:pt x="5474" y="5600"/>
                    </a:cubicBezTo>
                    <a:cubicBezTo>
                      <a:pt x="5160" y="4412"/>
                      <a:pt x="4651" y="3275"/>
                      <a:pt x="3972" y="2256"/>
                    </a:cubicBezTo>
                    <a:cubicBezTo>
                      <a:pt x="3488" y="1551"/>
                      <a:pt x="3227" y="793"/>
                      <a:pt x="2613" y="362"/>
                    </a:cubicBezTo>
                    <a:cubicBezTo>
                      <a:pt x="2296" y="133"/>
                      <a:pt x="1892" y="1"/>
                      <a:pt x="1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52"/>
              <p:cNvSpPr/>
              <p:nvPr/>
            </p:nvSpPr>
            <p:spPr>
              <a:xfrm>
                <a:off x="5191359" y="3256530"/>
                <a:ext cx="139243" cy="225862"/>
              </a:xfrm>
              <a:custGeom>
                <a:avLst/>
                <a:gdLst/>
                <a:ahLst/>
                <a:cxnLst/>
                <a:rect l="l" t="t" r="r" b="b"/>
                <a:pathLst>
                  <a:path w="5030" h="8159" extrusionOk="0">
                    <a:moveTo>
                      <a:pt x="836" y="1"/>
                    </a:moveTo>
                    <a:lnTo>
                      <a:pt x="836" y="1"/>
                    </a:lnTo>
                    <a:cubicBezTo>
                      <a:pt x="719" y="53"/>
                      <a:pt x="614" y="132"/>
                      <a:pt x="523" y="223"/>
                    </a:cubicBezTo>
                    <a:cubicBezTo>
                      <a:pt x="0" y="746"/>
                      <a:pt x="66" y="1608"/>
                      <a:pt x="236" y="2339"/>
                    </a:cubicBezTo>
                    <a:cubicBezTo>
                      <a:pt x="575" y="3855"/>
                      <a:pt x="1202" y="5318"/>
                      <a:pt x="2064" y="6624"/>
                    </a:cubicBezTo>
                    <a:cubicBezTo>
                      <a:pt x="2404" y="7121"/>
                      <a:pt x="2783" y="7617"/>
                      <a:pt x="3319" y="7917"/>
                    </a:cubicBezTo>
                    <a:cubicBezTo>
                      <a:pt x="3593" y="8068"/>
                      <a:pt x="3914" y="8158"/>
                      <a:pt x="4230" y="8158"/>
                    </a:cubicBezTo>
                    <a:cubicBezTo>
                      <a:pt x="4514" y="8158"/>
                      <a:pt x="4794" y="8085"/>
                      <a:pt x="5030" y="7917"/>
                    </a:cubicBezTo>
                    <a:cubicBezTo>
                      <a:pt x="4507" y="7813"/>
                      <a:pt x="3815" y="7591"/>
                      <a:pt x="3358" y="7238"/>
                    </a:cubicBezTo>
                    <a:cubicBezTo>
                      <a:pt x="2731" y="6755"/>
                      <a:pt x="1490" y="4181"/>
                      <a:pt x="980" y="2431"/>
                    </a:cubicBezTo>
                    <a:cubicBezTo>
                      <a:pt x="680" y="1386"/>
                      <a:pt x="732" y="523"/>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52"/>
              <p:cNvSpPr/>
              <p:nvPr/>
            </p:nvSpPr>
            <p:spPr>
              <a:xfrm>
                <a:off x="5225354" y="3347663"/>
                <a:ext cx="123326" cy="134731"/>
              </a:xfrm>
              <a:custGeom>
                <a:avLst/>
                <a:gdLst/>
                <a:ahLst/>
                <a:cxnLst/>
                <a:rect l="l" t="t" r="r" b="b"/>
                <a:pathLst>
                  <a:path w="4455" h="4867" extrusionOk="0">
                    <a:moveTo>
                      <a:pt x="3436" y="1"/>
                    </a:moveTo>
                    <a:cubicBezTo>
                      <a:pt x="2169" y="354"/>
                      <a:pt x="980" y="994"/>
                      <a:pt x="0" y="1856"/>
                    </a:cubicBezTo>
                    <a:cubicBezTo>
                      <a:pt x="249" y="2365"/>
                      <a:pt x="523" y="2862"/>
                      <a:pt x="836" y="3332"/>
                    </a:cubicBezTo>
                    <a:cubicBezTo>
                      <a:pt x="1176" y="3829"/>
                      <a:pt x="1555" y="4325"/>
                      <a:pt x="2091" y="4625"/>
                    </a:cubicBezTo>
                    <a:cubicBezTo>
                      <a:pt x="2365" y="4776"/>
                      <a:pt x="2690" y="4866"/>
                      <a:pt x="3007" y="4866"/>
                    </a:cubicBezTo>
                    <a:cubicBezTo>
                      <a:pt x="3293" y="4866"/>
                      <a:pt x="3572" y="4793"/>
                      <a:pt x="3802" y="4625"/>
                    </a:cubicBezTo>
                    <a:cubicBezTo>
                      <a:pt x="4168" y="4364"/>
                      <a:pt x="4364" y="3920"/>
                      <a:pt x="4403" y="3476"/>
                    </a:cubicBezTo>
                    <a:cubicBezTo>
                      <a:pt x="4455" y="3032"/>
                      <a:pt x="4364" y="2587"/>
                      <a:pt x="4246" y="2156"/>
                    </a:cubicBezTo>
                    <a:cubicBezTo>
                      <a:pt x="4050" y="1412"/>
                      <a:pt x="3776" y="693"/>
                      <a:pt x="34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52"/>
              <p:cNvSpPr/>
              <p:nvPr/>
            </p:nvSpPr>
            <p:spPr>
              <a:xfrm>
                <a:off x="5225354" y="3386004"/>
                <a:ext cx="105249" cy="96224"/>
              </a:xfrm>
              <a:custGeom>
                <a:avLst/>
                <a:gdLst/>
                <a:ahLst/>
                <a:cxnLst/>
                <a:rect l="l" t="t" r="r" b="b"/>
                <a:pathLst>
                  <a:path w="3802" h="3476" extrusionOk="0">
                    <a:moveTo>
                      <a:pt x="601" y="1"/>
                    </a:moveTo>
                    <a:cubicBezTo>
                      <a:pt x="392" y="144"/>
                      <a:pt x="196" y="301"/>
                      <a:pt x="0" y="471"/>
                    </a:cubicBezTo>
                    <a:cubicBezTo>
                      <a:pt x="66" y="615"/>
                      <a:pt x="131" y="745"/>
                      <a:pt x="209" y="876"/>
                    </a:cubicBezTo>
                    <a:cubicBezTo>
                      <a:pt x="236" y="941"/>
                      <a:pt x="275" y="1007"/>
                      <a:pt x="314" y="1072"/>
                    </a:cubicBezTo>
                    <a:cubicBezTo>
                      <a:pt x="366" y="1163"/>
                      <a:pt x="418" y="1255"/>
                      <a:pt x="471" y="1346"/>
                    </a:cubicBezTo>
                    <a:cubicBezTo>
                      <a:pt x="497" y="1398"/>
                      <a:pt x="536" y="1451"/>
                      <a:pt x="562" y="1503"/>
                    </a:cubicBezTo>
                    <a:cubicBezTo>
                      <a:pt x="654" y="1647"/>
                      <a:pt x="732" y="1790"/>
                      <a:pt x="823" y="1934"/>
                    </a:cubicBezTo>
                    <a:cubicBezTo>
                      <a:pt x="836" y="1934"/>
                      <a:pt x="836" y="1934"/>
                      <a:pt x="836" y="1947"/>
                    </a:cubicBezTo>
                    <a:cubicBezTo>
                      <a:pt x="1176" y="2444"/>
                      <a:pt x="1555" y="2940"/>
                      <a:pt x="2091" y="3240"/>
                    </a:cubicBezTo>
                    <a:cubicBezTo>
                      <a:pt x="2104" y="3253"/>
                      <a:pt x="2130" y="3253"/>
                      <a:pt x="2143" y="3266"/>
                    </a:cubicBezTo>
                    <a:lnTo>
                      <a:pt x="2156" y="3266"/>
                    </a:lnTo>
                    <a:cubicBezTo>
                      <a:pt x="2156" y="3280"/>
                      <a:pt x="2156" y="3280"/>
                      <a:pt x="2156" y="3280"/>
                    </a:cubicBezTo>
                    <a:lnTo>
                      <a:pt x="2182" y="3280"/>
                    </a:lnTo>
                    <a:cubicBezTo>
                      <a:pt x="2182" y="3293"/>
                      <a:pt x="2182" y="3293"/>
                      <a:pt x="2182" y="3293"/>
                    </a:cubicBezTo>
                    <a:lnTo>
                      <a:pt x="2247" y="3319"/>
                    </a:lnTo>
                    <a:lnTo>
                      <a:pt x="2286" y="3332"/>
                    </a:lnTo>
                    <a:lnTo>
                      <a:pt x="2300" y="3332"/>
                    </a:lnTo>
                    <a:cubicBezTo>
                      <a:pt x="2313" y="3345"/>
                      <a:pt x="2339" y="3358"/>
                      <a:pt x="2352" y="3358"/>
                    </a:cubicBezTo>
                    <a:lnTo>
                      <a:pt x="2391" y="3371"/>
                    </a:lnTo>
                    <a:cubicBezTo>
                      <a:pt x="2417" y="3384"/>
                      <a:pt x="2443" y="3397"/>
                      <a:pt x="2469" y="3397"/>
                    </a:cubicBezTo>
                    <a:lnTo>
                      <a:pt x="2509" y="3410"/>
                    </a:lnTo>
                    <a:cubicBezTo>
                      <a:pt x="2548" y="3423"/>
                      <a:pt x="2600" y="3436"/>
                      <a:pt x="2639" y="3449"/>
                    </a:cubicBezTo>
                    <a:cubicBezTo>
                      <a:pt x="2757" y="3462"/>
                      <a:pt x="2874" y="3476"/>
                      <a:pt x="2992" y="3476"/>
                    </a:cubicBezTo>
                    <a:cubicBezTo>
                      <a:pt x="3279" y="3476"/>
                      <a:pt x="3567" y="3410"/>
                      <a:pt x="3802" y="3240"/>
                    </a:cubicBezTo>
                    <a:cubicBezTo>
                      <a:pt x="3279" y="3136"/>
                      <a:pt x="2587" y="2914"/>
                      <a:pt x="2130" y="2561"/>
                    </a:cubicBezTo>
                    <a:cubicBezTo>
                      <a:pt x="1751" y="2274"/>
                      <a:pt x="1137" y="1189"/>
                      <a:pt x="601" y="1"/>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7" name="Google Shape;1387;p52"/>
            <p:cNvGrpSpPr/>
            <p:nvPr/>
          </p:nvGrpSpPr>
          <p:grpSpPr>
            <a:xfrm>
              <a:off x="7360300" y="1935475"/>
              <a:ext cx="218200" cy="133050"/>
              <a:chOff x="7029400" y="1349225"/>
              <a:chExt cx="218200" cy="133050"/>
            </a:xfrm>
          </p:grpSpPr>
          <p:sp>
            <p:nvSpPr>
              <p:cNvPr id="1388" name="Google Shape;1388;p52"/>
              <p:cNvSpPr/>
              <p:nvPr/>
            </p:nvSpPr>
            <p:spPr>
              <a:xfrm>
                <a:off x="7029400" y="1349225"/>
                <a:ext cx="218200" cy="133050"/>
              </a:xfrm>
              <a:custGeom>
                <a:avLst/>
                <a:gdLst/>
                <a:ahLst/>
                <a:cxnLst/>
                <a:rect l="l" t="t" r="r" b="b"/>
                <a:pathLst>
                  <a:path w="8728" h="5322" extrusionOk="0">
                    <a:moveTo>
                      <a:pt x="6896" y="1"/>
                    </a:moveTo>
                    <a:cubicBezTo>
                      <a:pt x="6575" y="1"/>
                      <a:pt x="6256" y="56"/>
                      <a:pt x="5945" y="131"/>
                    </a:cubicBezTo>
                    <a:cubicBezTo>
                      <a:pt x="4743" y="393"/>
                      <a:pt x="3593" y="863"/>
                      <a:pt x="2548" y="1503"/>
                    </a:cubicBezTo>
                    <a:cubicBezTo>
                      <a:pt x="1817" y="1947"/>
                      <a:pt x="1046" y="2169"/>
                      <a:pt x="589" y="2770"/>
                    </a:cubicBezTo>
                    <a:cubicBezTo>
                      <a:pt x="131" y="3371"/>
                      <a:pt x="1" y="4299"/>
                      <a:pt x="510" y="4860"/>
                    </a:cubicBezTo>
                    <a:cubicBezTo>
                      <a:pt x="836" y="5211"/>
                      <a:pt x="1306" y="5321"/>
                      <a:pt x="1793" y="5321"/>
                    </a:cubicBezTo>
                    <a:cubicBezTo>
                      <a:pt x="2069" y="5321"/>
                      <a:pt x="2350" y="5286"/>
                      <a:pt x="2614" y="5239"/>
                    </a:cubicBezTo>
                    <a:cubicBezTo>
                      <a:pt x="4155" y="4952"/>
                      <a:pt x="5631" y="4390"/>
                      <a:pt x="6977" y="3580"/>
                    </a:cubicBezTo>
                    <a:cubicBezTo>
                      <a:pt x="7486" y="3267"/>
                      <a:pt x="7996" y="2901"/>
                      <a:pt x="8322" y="2391"/>
                    </a:cubicBezTo>
                    <a:cubicBezTo>
                      <a:pt x="8636" y="1882"/>
                      <a:pt x="8727" y="1176"/>
                      <a:pt x="8388" y="680"/>
                    </a:cubicBezTo>
                    <a:cubicBezTo>
                      <a:pt x="8139" y="301"/>
                      <a:pt x="7708" y="92"/>
                      <a:pt x="7264" y="27"/>
                    </a:cubicBezTo>
                    <a:cubicBezTo>
                      <a:pt x="7141" y="9"/>
                      <a:pt x="7018" y="1"/>
                      <a:pt x="68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52"/>
              <p:cNvSpPr/>
              <p:nvPr/>
            </p:nvSpPr>
            <p:spPr>
              <a:xfrm>
                <a:off x="7036925" y="1366200"/>
                <a:ext cx="210675" cy="116075"/>
              </a:xfrm>
              <a:custGeom>
                <a:avLst/>
                <a:gdLst/>
                <a:ahLst/>
                <a:cxnLst/>
                <a:rect l="l" t="t" r="r" b="b"/>
                <a:pathLst>
                  <a:path w="8427" h="4643" extrusionOk="0">
                    <a:moveTo>
                      <a:pt x="8087" y="1"/>
                    </a:moveTo>
                    <a:lnTo>
                      <a:pt x="8087" y="1"/>
                    </a:lnTo>
                    <a:cubicBezTo>
                      <a:pt x="7969" y="524"/>
                      <a:pt x="7708" y="1190"/>
                      <a:pt x="7342" y="1634"/>
                    </a:cubicBezTo>
                    <a:cubicBezTo>
                      <a:pt x="6832" y="2248"/>
                      <a:pt x="4207" y="3371"/>
                      <a:pt x="2443" y="3816"/>
                    </a:cubicBezTo>
                    <a:cubicBezTo>
                      <a:pt x="1948" y="3938"/>
                      <a:pt x="1497" y="3983"/>
                      <a:pt x="1102" y="3983"/>
                    </a:cubicBezTo>
                    <a:cubicBezTo>
                      <a:pt x="653" y="3983"/>
                      <a:pt x="279" y="3924"/>
                      <a:pt x="0" y="3855"/>
                    </a:cubicBezTo>
                    <a:lnTo>
                      <a:pt x="0" y="3855"/>
                    </a:lnTo>
                    <a:cubicBezTo>
                      <a:pt x="53" y="3972"/>
                      <a:pt x="131" y="4077"/>
                      <a:pt x="209" y="4181"/>
                    </a:cubicBezTo>
                    <a:cubicBezTo>
                      <a:pt x="535" y="4532"/>
                      <a:pt x="1005" y="4642"/>
                      <a:pt x="1492" y="4642"/>
                    </a:cubicBezTo>
                    <a:cubicBezTo>
                      <a:pt x="1768" y="4642"/>
                      <a:pt x="2049" y="4607"/>
                      <a:pt x="2313" y="4560"/>
                    </a:cubicBezTo>
                    <a:cubicBezTo>
                      <a:pt x="3854" y="4273"/>
                      <a:pt x="5330" y="3711"/>
                      <a:pt x="6676" y="2901"/>
                    </a:cubicBezTo>
                    <a:cubicBezTo>
                      <a:pt x="7185" y="2588"/>
                      <a:pt x="7695" y="2222"/>
                      <a:pt x="8021" y="1712"/>
                    </a:cubicBezTo>
                    <a:cubicBezTo>
                      <a:pt x="8335" y="1203"/>
                      <a:pt x="8426" y="497"/>
                      <a:pt x="80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52"/>
              <p:cNvSpPr/>
              <p:nvPr/>
            </p:nvSpPr>
            <p:spPr>
              <a:xfrm>
                <a:off x="7123475" y="1349225"/>
                <a:ext cx="124125" cy="109100"/>
              </a:xfrm>
              <a:custGeom>
                <a:avLst/>
                <a:gdLst/>
                <a:ahLst/>
                <a:cxnLst/>
                <a:rect l="l" t="t" r="r" b="b"/>
                <a:pathLst>
                  <a:path w="4965" h="4364" extrusionOk="0">
                    <a:moveTo>
                      <a:pt x="3133" y="1"/>
                    </a:moveTo>
                    <a:cubicBezTo>
                      <a:pt x="2812" y="1"/>
                      <a:pt x="2493" y="56"/>
                      <a:pt x="2182" y="131"/>
                    </a:cubicBezTo>
                    <a:cubicBezTo>
                      <a:pt x="1424" y="301"/>
                      <a:pt x="692" y="536"/>
                      <a:pt x="0" y="850"/>
                    </a:cubicBezTo>
                    <a:cubicBezTo>
                      <a:pt x="301" y="2130"/>
                      <a:pt x="888" y="3345"/>
                      <a:pt x="1711" y="4364"/>
                    </a:cubicBezTo>
                    <a:cubicBezTo>
                      <a:pt x="2221" y="4129"/>
                      <a:pt x="2730" y="3881"/>
                      <a:pt x="3214" y="3580"/>
                    </a:cubicBezTo>
                    <a:cubicBezTo>
                      <a:pt x="3723" y="3267"/>
                      <a:pt x="4233" y="2901"/>
                      <a:pt x="4559" y="2391"/>
                    </a:cubicBezTo>
                    <a:cubicBezTo>
                      <a:pt x="4873" y="1882"/>
                      <a:pt x="4964" y="1176"/>
                      <a:pt x="4625" y="680"/>
                    </a:cubicBezTo>
                    <a:cubicBezTo>
                      <a:pt x="4376" y="301"/>
                      <a:pt x="3945" y="92"/>
                      <a:pt x="3501" y="27"/>
                    </a:cubicBezTo>
                    <a:cubicBezTo>
                      <a:pt x="3378" y="9"/>
                      <a:pt x="3255" y="1"/>
                      <a:pt x="31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52"/>
              <p:cNvSpPr/>
              <p:nvPr/>
            </p:nvSpPr>
            <p:spPr>
              <a:xfrm>
                <a:off x="7203475" y="1408025"/>
                <a:ext cx="34650" cy="31050"/>
              </a:xfrm>
              <a:custGeom>
                <a:avLst/>
                <a:gdLst/>
                <a:ahLst/>
                <a:cxnLst/>
                <a:rect l="l" t="t" r="r" b="b"/>
                <a:pathLst>
                  <a:path w="1386" h="1242" extrusionOk="0">
                    <a:moveTo>
                      <a:pt x="1" y="1241"/>
                    </a:moveTo>
                    <a:cubicBezTo>
                      <a:pt x="1" y="1241"/>
                      <a:pt x="1" y="1228"/>
                      <a:pt x="14" y="1228"/>
                    </a:cubicBezTo>
                    <a:lnTo>
                      <a:pt x="14" y="1228"/>
                    </a:lnTo>
                    <a:lnTo>
                      <a:pt x="14" y="1228"/>
                    </a:lnTo>
                    <a:lnTo>
                      <a:pt x="14" y="1228"/>
                    </a:lnTo>
                    <a:lnTo>
                      <a:pt x="14" y="1228"/>
                    </a:lnTo>
                    <a:cubicBezTo>
                      <a:pt x="1" y="1228"/>
                      <a:pt x="1" y="1241"/>
                      <a:pt x="1" y="1241"/>
                    </a:cubicBezTo>
                    <a:close/>
                    <a:moveTo>
                      <a:pt x="1320" y="92"/>
                    </a:moveTo>
                    <a:lnTo>
                      <a:pt x="1320" y="92"/>
                    </a:lnTo>
                    <a:cubicBezTo>
                      <a:pt x="1333" y="65"/>
                      <a:pt x="1346" y="52"/>
                      <a:pt x="1359" y="39"/>
                    </a:cubicBezTo>
                    <a:cubicBezTo>
                      <a:pt x="1359" y="26"/>
                      <a:pt x="1372" y="13"/>
                      <a:pt x="1385" y="0"/>
                    </a:cubicBezTo>
                    <a:cubicBezTo>
                      <a:pt x="1372" y="13"/>
                      <a:pt x="1359" y="26"/>
                      <a:pt x="1359" y="39"/>
                    </a:cubicBezTo>
                    <a:cubicBezTo>
                      <a:pt x="1346" y="52"/>
                      <a:pt x="1333" y="65"/>
                      <a:pt x="1320" y="92"/>
                    </a:cubicBezTo>
                    <a:close/>
                  </a:path>
                </a:pathLst>
              </a:custGeom>
              <a:solidFill>
                <a:srgbClr val="F78F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52"/>
              <p:cNvSpPr/>
              <p:nvPr/>
            </p:nvSpPr>
            <p:spPr>
              <a:xfrm>
                <a:off x="7203150" y="1438725"/>
                <a:ext cx="675" cy="350"/>
              </a:xfrm>
              <a:custGeom>
                <a:avLst/>
                <a:gdLst/>
                <a:ahLst/>
                <a:cxnLst/>
                <a:rect l="l" t="t" r="r" b="b"/>
                <a:pathLst>
                  <a:path w="27" h="14" extrusionOk="0">
                    <a:moveTo>
                      <a:pt x="26" y="0"/>
                    </a:moveTo>
                    <a:cubicBezTo>
                      <a:pt x="14" y="0"/>
                      <a:pt x="13" y="13"/>
                      <a:pt x="1" y="13"/>
                    </a:cubicBezTo>
                    <a:lnTo>
                      <a:pt x="14" y="13"/>
                    </a:lnTo>
                    <a:cubicBezTo>
                      <a:pt x="14" y="13"/>
                      <a:pt x="14" y="0"/>
                      <a:pt x="26" y="0"/>
                    </a:cubicBezTo>
                    <a:close/>
                  </a:path>
                </a:pathLst>
              </a:custGeom>
              <a:solidFill>
                <a:srgbClr val="B97D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52"/>
              <p:cNvSpPr/>
              <p:nvPr/>
            </p:nvSpPr>
            <p:spPr>
              <a:xfrm>
                <a:off x="7154825" y="1366200"/>
                <a:ext cx="90800" cy="92125"/>
              </a:xfrm>
              <a:custGeom>
                <a:avLst/>
                <a:gdLst/>
                <a:ahLst/>
                <a:cxnLst/>
                <a:rect l="l" t="t" r="r" b="b"/>
                <a:pathLst>
                  <a:path w="3632" h="3685" extrusionOk="0">
                    <a:moveTo>
                      <a:pt x="3371" y="1"/>
                    </a:moveTo>
                    <a:cubicBezTo>
                      <a:pt x="3253" y="524"/>
                      <a:pt x="2992" y="1190"/>
                      <a:pt x="2626" y="1634"/>
                    </a:cubicBezTo>
                    <a:cubicBezTo>
                      <a:pt x="2312" y="2013"/>
                      <a:pt x="1215" y="2574"/>
                      <a:pt x="0" y="3058"/>
                    </a:cubicBezTo>
                    <a:cubicBezTo>
                      <a:pt x="144" y="3280"/>
                      <a:pt x="288" y="3476"/>
                      <a:pt x="457" y="3685"/>
                    </a:cubicBezTo>
                    <a:cubicBezTo>
                      <a:pt x="588" y="3620"/>
                      <a:pt x="732" y="3554"/>
                      <a:pt x="862" y="3489"/>
                    </a:cubicBezTo>
                    <a:cubicBezTo>
                      <a:pt x="928" y="3463"/>
                      <a:pt x="993" y="3424"/>
                      <a:pt x="1058" y="3397"/>
                    </a:cubicBezTo>
                    <a:cubicBezTo>
                      <a:pt x="1150" y="3345"/>
                      <a:pt x="1254" y="3293"/>
                      <a:pt x="1346" y="3241"/>
                    </a:cubicBezTo>
                    <a:cubicBezTo>
                      <a:pt x="1398" y="3215"/>
                      <a:pt x="1463" y="3188"/>
                      <a:pt x="1516" y="3162"/>
                    </a:cubicBezTo>
                    <a:cubicBezTo>
                      <a:pt x="1659" y="3084"/>
                      <a:pt x="1803" y="2993"/>
                      <a:pt x="1934" y="2914"/>
                    </a:cubicBezTo>
                    <a:cubicBezTo>
                      <a:pt x="1947" y="2914"/>
                      <a:pt x="1947" y="2901"/>
                      <a:pt x="1960" y="2901"/>
                    </a:cubicBezTo>
                    <a:cubicBezTo>
                      <a:pt x="2456" y="2601"/>
                      <a:pt x="2953" y="2248"/>
                      <a:pt x="3266" y="1765"/>
                    </a:cubicBezTo>
                    <a:cubicBezTo>
                      <a:pt x="3279" y="1738"/>
                      <a:pt x="3292" y="1725"/>
                      <a:pt x="3305" y="1712"/>
                    </a:cubicBezTo>
                    <a:cubicBezTo>
                      <a:pt x="3305" y="1699"/>
                      <a:pt x="3318" y="1686"/>
                      <a:pt x="3331" y="1673"/>
                    </a:cubicBezTo>
                    <a:cubicBezTo>
                      <a:pt x="3331" y="1647"/>
                      <a:pt x="3344" y="1634"/>
                      <a:pt x="3358" y="1608"/>
                    </a:cubicBezTo>
                    <a:lnTo>
                      <a:pt x="3384" y="1556"/>
                    </a:lnTo>
                    <a:lnTo>
                      <a:pt x="3410" y="1516"/>
                    </a:lnTo>
                    <a:cubicBezTo>
                      <a:pt x="3423" y="1490"/>
                      <a:pt x="3423" y="1464"/>
                      <a:pt x="3436" y="1451"/>
                    </a:cubicBezTo>
                    <a:lnTo>
                      <a:pt x="3449" y="1412"/>
                    </a:lnTo>
                    <a:cubicBezTo>
                      <a:pt x="3462" y="1386"/>
                      <a:pt x="3475" y="1360"/>
                      <a:pt x="3475" y="1333"/>
                    </a:cubicBezTo>
                    <a:lnTo>
                      <a:pt x="3488" y="1294"/>
                    </a:lnTo>
                    <a:cubicBezTo>
                      <a:pt x="3632" y="863"/>
                      <a:pt x="3619" y="380"/>
                      <a:pt x="3371" y="1"/>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4" name="Google Shape;1394;p52"/>
            <p:cNvSpPr/>
            <p:nvPr/>
          </p:nvSpPr>
          <p:spPr>
            <a:xfrm>
              <a:off x="7898204" y="2545058"/>
              <a:ext cx="181210" cy="154634"/>
            </a:xfrm>
            <a:custGeom>
              <a:avLst/>
              <a:gdLst/>
              <a:ahLst/>
              <a:cxnLst/>
              <a:rect l="l" t="t" r="r" b="b"/>
              <a:pathLst>
                <a:path w="6546" h="5586" extrusionOk="0">
                  <a:moveTo>
                    <a:pt x="5278" y="164"/>
                  </a:moveTo>
                  <a:cubicBezTo>
                    <a:pt x="5501" y="164"/>
                    <a:pt x="5696" y="216"/>
                    <a:pt x="5853" y="321"/>
                  </a:cubicBezTo>
                  <a:cubicBezTo>
                    <a:pt x="6337" y="647"/>
                    <a:pt x="6376" y="1353"/>
                    <a:pt x="6141" y="1849"/>
                  </a:cubicBezTo>
                  <a:cubicBezTo>
                    <a:pt x="5945" y="2267"/>
                    <a:pt x="5579" y="2594"/>
                    <a:pt x="5370" y="2777"/>
                  </a:cubicBezTo>
                  <a:cubicBezTo>
                    <a:pt x="5318" y="2829"/>
                    <a:pt x="5265" y="2868"/>
                    <a:pt x="5239" y="2907"/>
                  </a:cubicBezTo>
                  <a:cubicBezTo>
                    <a:pt x="4965" y="3195"/>
                    <a:pt x="4664" y="3456"/>
                    <a:pt x="4351" y="3704"/>
                  </a:cubicBezTo>
                  <a:cubicBezTo>
                    <a:pt x="3998" y="2777"/>
                    <a:pt x="3227" y="2006"/>
                    <a:pt x="2313" y="1627"/>
                  </a:cubicBezTo>
                  <a:cubicBezTo>
                    <a:pt x="2901" y="1170"/>
                    <a:pt x="3541" y="765"/>
                    <a:pt x="4220" y="451"/>
                  </a:cubicBezTo>
                  <a:cubicBezTo>
                    <a:pt x="4625" y="255"/>
                    <a:pt x="4978" y="164"/>
                    <a:pt x="5278" y="164"/>
                  </a:cubicBezTo>
                  <a:close/>
                  <a:moveTo>
                    <a:pt x="2169" y="1745"/>
                  </a:moveTo>
                  <a:cubicBezTo>
                    <a:pt x="3097" y="2097"/>
                    <a:pt x="3881" y="2881"/>
                    <a:pt x="4220" y="3809"/>
                  </a:cubicBezTo>
                  <a:cubicBezTo>
                    <a:pt x="3737" y="4200"/>
                    <a:pt x="3227" y="4553"/>
                    <a:pt x="2679" y="4867"/>
                  </a:cubicBezTo>
                  <a:cubicBezTo>
                    <a:pt x="2274" y="5089"/>
                    <a:pt x="1777" y="5337"/>
                    <a:pt x="1242" y="5402"/>
                  </a:cubicBezTo>
                  <a:cubicBezTo>
                    <a:pt x="1157" y="5413"/>
                    <a:pt x="1077" y="5419"/>
                    <a:pt x="1002" y="5419"/>
                  </a:cubicBezTo>
                  <a:cubicBezTo>
                    <a:pt x="813" y="5419"/>
                    <a:pt x="658" y="5382"/>
                    <a:pt x="536" y="5298"/>
                  </a:cubicBezTo>
                  <a:cubicBezTo>
                    <a:pt x="236" y="5102"/>
                    <a:pt x="171" y="4671"/>
                    <a:pt x="210" y="4357"/>
                  </a:cubicBezTo>
                  <a:cubicBezTo>
                    <a:pt x="301" y="3717"/>
                    <a:pt x="719" y="3182"/>
                    <a:pt x="1085" y="2777"/>
                  </a:cubicBezTo>
                  <a:cubicBezTo>
                    <a:pt x="1412" y="2411"/>
                    <a:pt x="1777" y="2058"/>
                    <a:pt x="2169" y="1745"/>
                  </a:cubicBezTo>
                  <a:close/>
                  <a:moveTo>
                    <a:pt x="5282" y="0"/>
                  </a:moveTo>
                  <a:cubicBezTo>
                    <a:pt x="4956" y="0"/>
                    <a:pt x="4574" y="103"/>
                    <a:pt x="4142" y="308"/>
                  </a:cubicBezTo>
                  <a:cubicBezTo>
                    <a:pt x="3423" y="634"/>
                    <a:pt x="2744" y="1078"/>
                    <a:pt x="2117" y="1575"/>
                  </a:cubicBezTo>
                  <a:lnTo>
                    <a:pt x="2091" y="1601"/>
                  </a:lnTo>
                  <a:cubicBezTo>
                    <a:pt x="1686" y="1927"/>
                    <a:pt x="1307" y="2280"/>
                    <a:pt x="968" y="2672"/>
                  </a:cubicBezTo>
                  <a:cubicBezTo>
                    <a:pt x="589" y="3090"/>
                    <a:pt x="145" y="3652"/>
                    <a:pt x="53" y="4344"/>
                  </a:cubicBezTo>
                  <a:cubicBezTo>
                    <a:pt x="1" y="4710"/>
                    <a:pt x="79" y="5193"/>
                    <a:pt x="445" y="5441"/>
                  </a:cubicBezTo>
                  <a:cubicBezTo>
                    <a:pt x="602" y="5533"/>
                    <a:pt x="785" y="5585"/>
                    <a:pt x="1020" y="5585"/>
                  </a:cubicBezTo>
                  <a:cubicBezTo>
                    <a:pt x="1098" y="5585"/>
                    <a:pt x="1177" y="5585"/>
                    <a:pt x="1268" y="5572"/>
                  </a:cubicBezTo>
                  <a:cubicBezTo>
                    <a:pt x="1830" y="5494"/>
                    <a:pt x="2339" y="5246"/>
                    <a:pt x="2757" y="5010"/>
                  </a:cubicBezTo>
                  <a:cubicBezTo>
                    <a:pt x="3332" y="4684"/>
                    <a:pt x="3868" y="4318"/>
                    <a:pt x="4377" y="3913"/>
                  </a:cubicBezTo>
                  <a:lnTo>
                    <a:pt x="4377" y="3900"/>
                  </a:lnTo>
                  <a:cubicBezTo>
                    <a:pt x="4730" y="3626"/>
                    <a:pt x="5043" y="3338"/>
                    <a:pt x="5357" y="3012"/>
                  </a:cubicBezTo>
                  <a:cubicBezTo>
                    <a:pt x="5383" y="2986"/>
                    <a:pt x="5422" y="2946"/>
                    <a:pt x="5474" y="2907"/>
                  </a:cubicBezTo>
                  <a:cubicBezTo>
                    <a:pt x="5696" y="2698"/>
                    <a:pt x="6075" y="2372"/>
                    <a:pt x="6284" y="1927"/>
                  </a:cubicBezTo>
                  <a:cubicBezTo>
                    <a:pt x="6546" y="1366"/>
                    <a:pt x="6493" y="556"/>
                    <a:pt x="5945" y="190"/>
                  </a:cubicBezTo>
                  <a:cubicBezTo>
                    <a:pt x="5761" y="64"/>
                    <a:pt x="5539" y="0"/>
                    <a:pt x="52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52"/>
            <p:cNvSpPr/>
            <p:nvPr/>
          </p:nvSpPr>
          <p:spPr>
            <a:xfrm>
              <a:off x="5915194" y="3482418"/>
              <a:ext cx="166732" cy="176448"/>
            </a:xfrm>
            <a:custGeom>
              <a:avLst/>
              <a:gdLst/>
              <a:ahLst/>
              <a:cxnLst/>
              <a:rect l="l" t="t" r="r" b="b"/>
              <a:pathLst>
                <a:path w="6023" h="6374" extrusionOk="0">
                  <a:moveTo>
                    <a:pt x="1111" y="0"/>
                  </a:moveTo>
                  <a:cubicBezTo>
                    <a:pt x="823" y="340"/>
                    <a:pt x="536" y="693"/>
                    <a:pt x="248" y="1045"/>
                  </a:cubicBezTo>
                  <a:cubicBezTo>
                    <a:pt x="170" y="1137"/>
                    <a:pt x="79" y="1241"/>
                    <a:pt x="39" y="1359"/>
                  </a:cubicBezTo>
                  <a:cubicBezTo>
                    <a:pt x="13" y="1450"/>
                    <a:pt x="0" y="1542"/>
                    <a:pt x="13" y="1620"/>
                  </a:cubicBezTo>
                  <a:cubicBezTo>
                    <a:pt x="13" y="1685"/>
                    <a:pt x="13" y="1738"/>
                    <a:pt x="26" y="1803"/>
                  </a:cubicBezTo>
                  <a:cubicBezTo>
                    <a:pt x="235" y="3397"/>
                    <a:pt x="1228" y="4873"/>
                    <a:pt x="2639" y="5683"/>
                  </a:cubicBezTo>
                  <a:cubicBezTo>
                    <a:pt x="3430" y="6145"/>
                    <a:pt x="4351" y="6373"/>
                    <a:pt x="5273" y="6373"/>
                  </a:cubicBezTo>
                  <a:cubicBezTo>
                    <a:pt x="5524" y="6373"/>
                    <a:pt x="5774" y="6356"/>
                    <a:pt x="6022" y="6323"/>
                  </a:cubicBezTo>
                  <a:cubicBezTo>
                    <a:pt x="5631" y="5500"/>
                    <a:pt x="5252" y="4664"/>
                    <a:pt x="4886" y="3841"/>
                  </a:cubicBezTo>
                  <a:cubicBezTo>
                    <a:pt x="4727" y="3884"/>
                    <a:pt x="4564" y="3903"/>
                    <a:pt x="4401" y="3903"/>
                  </a:cubicBezTo>
                  <a:cubicBezTo>
                    <a:pt x="4016" y="3903"/>
                    <a:pt x="3628" y="3793"/>
                    <a:pt x="3279" y="3619"/>
                  </a:cubicBezTo>
                  <a:cubicBezTo>
                    <a:pt x="1960" y="2953"/>
                    <a:pt x="1189" y="1476"/>
                    <a:pt x="1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96" name="Google Shape;1396;p52"/>
            <p:cNvGrpSpPr/>
            <p:nvPr/>
          </p:nvGrpSpPr>
          <p:grpSpPr>
            <a:xfrm>
              <a:off x="5481230" y="1688875"/>
              <a:ext cx="2217174" cy="2919567"/>
              <a:chOff x="5481230" y="1688875"/>
              <a:chExt cx="2217174" cy="2919567"/>
            </a:xfrm>
          </p:grpSpPr>
          <p:sp>
            <p:nvSpPr>
              <p:cNvPr id="1397" name="Google Shape;1397;p52"/>
              <p:cNvSpPr/>
              <p:nvPr/>
            </p:nvSpPr>
            <p:spPr>
              <a:xfrm>
                <a:off x="5945922" y="2129897"/>
                <a:ext cx="1011878" cy="1460556"/>
              </a:xfrm>
              <a:custGeom>
                <a:avLst/>
                <a:gdLst/>
                <a:ahLst/>
                <a:cxnLst/>
                <a:rect l="l" t="t" r="r" b="b"/>
                <a:pathLst>
                  <a:path w="36553" h="52761" extrusionOk="0">
                    <a:moveTo>
                      <a:pt x="20576" y="0"/>
                    </a:moveTo>
                    <a:cubicBezTo>
                      <a:pt x="19308" y="196"/>
                      <a:pt x="18159" y="836"/>
                      <a:pt x="17088" y="1555"/>
                    </a:cubicBezTo>
                    <a:cubicBezTo>
                      <a:pt x="14997" y="2965"/>
                      <a:pt x="13129" y="4716"/>
                      <a:pt x="11588" y="6715"/>
                    </a:cubicBezTo>
                    <a:cubicBezTo>
                      <a:pt x="11666" y="8426"/>
                      <a:pt x="11745" y="10137"/>
                      <a:pt x="11823" y="11862"/>
                    </a:cubicBezTo>
                    <a:cubicBezTo>
                      <a:pt x="11862" y="12828"/>
                      <a:pt x="11914" y="13795"/>
                      <a:pt x="12019" y="14762"/>
                    </a:cubicBezTo>
                    <a:cubicBezTo>
                      <a:pt x="12110" y="15702"/>
                      <a:pt x="12267" y="16630"/>
                      <a:pt x="12528" y="17531"/>
                    </a:cubicBezTo>
                    <a:cubicBezTo>
                      <a:pt x="13038" y="19373"/>
                      <a:pt x="14044" y="21150"/>
                      <a:pt x="15624" y="22234"/>
                    </a:cubicBezTo>
                    <a:cubicBezTo>
                      <a:pt x="16735" y="22992"/>
                      <a:pt x="18080" y="23384"/>
                      <a:pt x="19413" y="23566"/>
                    </a:cubicBezTo>
                    <a:cubicBezTo>
                      <a:pt x="19988" y="23645"/>
                      <a:pt x="20562" y="23684"/>
                      <a:pt x="21150" y="23697"/>
                    </a:cubicBezTo>
                    <a:cubicBezTo>
                      <a:pt x="21163" y="24285"/>
                      <a:pt x="21176" y="24886"/>
                      <a:pt x="21190" y="25474"/>
                    </a:cubicBezTo>
                    <a:cubicBezTo>
                      <a:pt x="21190" y="25657"/>
                      <a:pt x="21190" y="25839"/>
                      <a:pt x="21203" y="26022"/>
                    </a:cubicBezTo>
                    <a:cubicBezTo>
                      <a:pt x="21216" y="26571"/>
                      <a:pt x="20876" y="27094"/>
                      <a:pt x="20432" y="27433"/>
                    </a:cubicBezTo>
                    <a:cubicBezTo>
                      <a:pt x="20380" y="27485"/>
                      <a:pt x="20327" y="27525"/>
                      <a:pt x="20262" y="27564"/>
                    </a:cubicBezTo>
                    <a:cubicBezTo>
                      <a:pt x="22313" y="30386"/>
                      <a:pt x="24952" y="32789"/>
                      <a:pt x="27943" y="34579"/>
                    </a:cubicBezTo>
                    <a:cubicBezTo>
                      <a:pt x="28109" y="34673"/>
                      <a:pt x="28285" y="34779"/>
                      <a:pt x="28471" y="34779"/>
                    </a:cubicBezTo>
                    <a:cubicBezTo>
                      <a:pt x="28491" y="34779"/>
                      <a:pt x="28511" y="34777"/>
                      <a:pt x="28531" y="34775"/>
                    </a:cubicBezTo>
                    <a:cubicBezTo>
                      <a:pt x="28740" y="34762"/>
                      <a:pt x="28923" y="34605"/>
                      <a:pt x="29080" y="34448"/>
                    </a:cubicBezTo>
                    <a:cubicBezTo>
                      <a:pt x="31484" y="32201"/>
                      <a:pt x="33534" y="29576"/>
                      <a:pt x="35141" y="26689"/>
                    </a:cubicBezTo>
                    <a:cubicBezTo>
                      <a:pt x="35128" y="26636"/>
                      <a:pt x="35128" y="26584"/>
                      <a:pt x="35115" y="26532"/>
                    </a:cubicBezTo>
                    <a:cubicBezTo>
                      <a:pt x="34776" y="26297"/>
                      <a:pt x="34475" y="26022"/>
                      <a:pt x="34227" y="25683"/>
                    </a:cubicBezTo>
                    <a:cubicBezTo>
                      <a:pt x="33574" y="24807"/>
                      <a:pt x="33378" y="23684"/>
                      <a:pt x="33234" y="22600"/>
                    </a:cubicBezTo>
                    <a:cubicBezTo>
                      <a:pt x="32881" y="19961"/>
                      <a:pt x="32738" y="17309"/>
                      <a:pt x="32777" y="14644"/>
                    </a:cubicBezTo>
                    <a:lnTo>
                      <a:pt x="32868" y="14644"/>
                    </a:lnTo>
                    <a:cubicBezTo>
                      <a:pt x="33378" y="14631"/>
                      <a:pt x="33874" y="14553"/>
                      <a:pt x="34357" y="14383"/>
                    </a:cubicBezTo>
                    <a:cubicBezTo>
                      <a:pt x="35220" y="14069"/>
                      <a:pt x="35990" y="13429"/>
                      <a:pt x="36317" y="12580"/>
                    </a:cubicBezTo>
                    <a:cubicBezTo>
                      <a:pt x="36539" y="12005"/>
                      <a:pt x="36552" y="11391"/>
                      <a:pt x="36539" y="10777"/>
                    </a:cubicBezTo>
                    <a:cubicBezTo>
                      <a:pt x="36513" y="10281"/>
                      <a:pt x="36461" y="9785"/>
                      <a:pt x="36291" y="9327"/>
                    </a:cubicBezTo>
                    <a:cubicBezTo>
                      <a:pt x="35892" y="8236"/>
                      <a:pt x="34755" y="7482"/>
                      <a:pt x="33600" y="7482"/>
                    </a:cubicBezTo>
                    <a:cubicBezTo>
                      <a:pt x="33469" y="7482"/>
                      <a:pt x="33338" y="7492"/>
                      <a:pt x="33208" y="7512"/>
                    </a:cubicBezTo>
                    <a:cubicBezTo>
                      <a:pt x="32137" y="7668"/>
                      <a:pt x="31222" y="8517"/>
                      <a:pt x="30909" y="9536"/>
                    </a:cubicBezTo>
                    <a:cubicBezTo>
                      <a:pt x="30556" y="8922"/>
                      <a:pt x="29720" y="8596"/>
                      <a:pt x="29001" y="8348"/>
                    </a:cubicBezTo>
                    <a:cubicBezTo>
                      <a:pt x="25122" y="6989"/>
                      <a:pt x="21660" y="3971"/>
                      <a:pt x="20576" y="0"/>
                    </a:cubicBezTo>
                    <a:close/>
                    <a:moveTo>
                      <a:pt x="7447" y="41694"/>
                    </a:moveTo>
                    <a:cubicBezTo>
                      <a:pt x="7421" y="41694"/>
                      <a:pt x="7394" y="41695"/>
                      <a:pt x="7368" y="41698"/>
                    </a:cubicBezTo>
                    <a:cubicBezTo>
                      <a:pt x="7172" y="41738"/>
                      <a:pt x="6990" y="41842"/>
                      <a:pt x="6807" y="41960"/>
                    </a:cubicBezTo>
                    <a:cubicBezTo>
                      <a:pt x="5357" y="42940"/>
                      <a:pt x="4011" y="44089"/>
                      <a:pt x="2783" y="45330"/>
                    </a:cubicBezTo>
                    <a:cubicBezTo>
                      <a:pt x="3345" y="44494"/>
                      <a:pt x="3894" y="43645"/>
                      <a:pt x="4442" y="42809"/>
                    </a:cubicBezTo>
                    <a:cubicBezTo>
                      <a:pt x="4521" y="42691"/>
                      <a:pt x="4599" y="42561"/>
                      <a:pt x="4586" y="42430"/>
                    </a:cubicBezTo>
                    <a:cubicBezTo>
                      <a:pt x="4560" y="42260"/>
                      <a:pt x="4390" y="42130"/>
                      <a:pt x="4207" y="42103"/>
                    </a:cubicBezTo>
                    <a:cubicBezTo>
                      <a:pt x="4192" y="42102"/>
                      <a:pt x="4178" y="42102"/>
                      <a:pt x="4163" y="42102"/>
                    </a:cubicBezTo>
                    <a:cubicBezTo>
                      <a:pt x="4008" y="42102"/>
                      <a:pt x="3854" y="42162"/>
                      <a:pt x="3711" y="42234"/>
                    </a:cubicBezTo>
                    <a:cubicBezTo>
                      <a:pt x="2888" y="42626"/>
                      <a:pt x="2261" y="43331"/>
                      <a:pt x="1725" y="44063"/>
                    </a:cubicBezTo>
                    <a:cubicBezTo>
                      <a:pt x="1398" y="44520"/>
                      <a:pt x="1098" y="44990"/>
                      <a:pt x="837" y="45474"/>
                    </a:cubicBezTo>
                    <a:cubicBezTo>
                      <a:pt x="353" y="46414"/>
                      <a:pt x="27" y="47420"/>
                      <a:pt x="1" y="48478"/>
                    </a:cubicBezTo>
                    <a:cubicBezTo>
                      <a:pt x="1" y="48596"/>
                      <a:pt x="1" y="48727"/>
                      <a:pt x="1" y="48857"/>
                    </a:cubicBezTo>
                    <a:cubicBezTo>
                      <a:pt x="79" y="50333"/>
                      <a:pt x="850" y="51810"/>
                      <a:pt x="2169" y="52476"/>
                    </a:cubicBezTo>
                    <a:cubicBezTo>
                      <a:pt x="2509" y="52650"/>
                      <a:pt x="2900" y="52760"/>
                      <a:pt x="3289" y="52760"/>
                    </a:cubicBezTo>
                    <a:cubicBezTo>
                      <a:pt x="3453" y="52760"/>
                      <a:pt x="3617" y="52741"/>
                      <a:pt x="3776" y="52698"/>
                    </a:cubicBezTo>
                    <a:cubicBezTo>
                      <a:pt x="3789" y="52685"/>
                      <a:pt x="3815" y="52672"/>
                      <a:pt x="3841" y="52672"/>
                    </a:cubicBezTo>
                    <a:cubicBezTo>
                      <a:pt x="4338" y="52502"/>
                      <a:pt x="4730" y="52110"/>
                      <a:pt x="5056" y="51692"/>
                    </a:cubicBezTo>
                    <a:cubicBezTo>
                      <a:pt x="6140" y="50320"/>
                      <a:pt x="6781" y="48596"/>
                      <a:pt x="7956" y="47277"/>
                    </a:cubicBezTo>
                    <a:cubicBezTo>
                      <a:pt x="8492" y="46676"/>
                      <a:pt x="9145" y="46153"/>
                      <a:pt x="9537" y="45448"/>
                    </a:cubicBezTo>
                    <a:cubicBezTo>
                      <a:pt x="9563" y="45395"/>
                      <a:pt x="9589" y="45343"/>
                      <a:pt x="9576" y="45291"/>
                    </a:cubicBezTo>
                    <a:cubicBezTo>
                      <a:pt x="9563" y="45239"/>
                      <a:pt x="9511" y="45199"/>
                      <a:pt x="9459" y="45173"/>
                    </a:cubicBezTo>
                    <a:cubicBezTo>
                      <a:pt x="9339" y="45111"/>
                      <a:pt x="9207" y="45085"/>
                      <a:pt x="9071" y="45085"/>
                    </a:cubicBezTo>
                    <a:cubicBezTo>
                      <a:pt x="8807" y="45085"/>
                      <a:pt x="8529" y="45183"/>
                      <a:pt x="8296" y="45304"/>
                    </a:cubicBezTo>
                    <a:cubicBezTo>
                      <a:pt x="7316" y="45840"/>
                      <a:pt x="6624" y="46754"/>
                      <a:pt x="5958" y="47655"/>
                    </a:cubicBezTo>
                    <a:cubicBezTo>
                      <a:pt x="6258" y="46989"/>
                      <a:pt x="6663" y="46362"/>
                      <a:pt x="7146" y="45800"/>
                    </a:cubicBezTo>
                    <a:cubicBezTo>
                      <a:pt x="7630" y="45252"/>
                      <a:pt x="8204" y="44755"/>
                      <a:pt x="8570" y="44115"/>
                    </a:cubicBezTo>
                    <a:cubicBezTo>
                      <a:pt x="8688" y="43919"/>
                      <a:pt x="8766" y="43671"/>
                      <a:pt x="8636" y="43488"/>
                    </a:cubicBezTo>
                    <a:cubicBezTo>
                      <a:pt x="8555" y="43385"/>
                      <a:pt x="8414" y="43342"/>
                      <a:pt x="8275" y="43342"/>
                    </a:cubicBezTo>
                    <a:cubicBezTo>
                      <a:pt x="8256" y="43342"/>
                      <a:pt x="8237" y="43343"/>
                      <a:pt x="8218" y="43344"/>
                    </a:cubicBezTo>
                    <a:cubicBezTo>
                      <a:pt x="7839" y="43371"/>
                      <a:pt x="7499" y="43606"/>
                      <a:pt x="7212" y="43854"/>
                    </a:cubicBezTo>
                    <a:cubicBezTo>
                      <a:pt x="6167" y="44729"/>
                      <a:pt x="5252" y="45761"/>
                      <a:pt x="4508" y="46898"/>
                    </a:cubicBezTo>
                    <a:cubicBezTo>
                      <a:pt x="4782" y="46166"/>
                      <a:pt x="5213" y="45474"/>
                      <a:pt x="5749" y="44899"/>
                    </a:cubicBezTo>
                    <a:cubicBezTo>
                      <a:pt x="6493" y="44102"/>
                      <a:pt x="7473" y="43462"/>
                      <a:pt x="7865" y="42443"/>
                    </a:cubicBezTo>
                    <a:cubicBezTo>
                      <a:pt x="7930" y="42286"/>
                      <a:pt x="7969" y="42103"/>
                      <a:pt x="7904" y="41947"/>
                    </a:cubicBezTo>
                    <a:cubicBezTo>
                      <a:pt x="7824" y="41775"/>
                      <a:pt x="7634" y="41694"/>
                      <a:pt x="7447" y="41694"/>
                    </a:cubicBezTo>
                    <a:close/>
                  </a:path>
                </a:pathLst>
              </a:custGeom>
              <a:solidFill>
                <a:srgbClr val="F8A3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8" name="Google Shape;1398;p52"/>
              <p:cNvSpPr/>
              <p:nvPr/>
            </p:nvSpPr>
            <p:spPr>
              <a:xfrm>
                <a:off x="5984623" y="2931687"/>
                <a:ext cx="222789" cy="107380"/>
              </a:xfrm>
              <a:custGeom>
                <a:avLst/>
                <a:gdLst/>
                <a:ahLst/>
                <a:cxnLst/>
                <a:rect l="l" t="t" r="r" b="b"/>
                <a:pathLst>
                  <a:path w="8048" h="3879" extrusionOk="0">
                    <a:moveTo>
                      <a:pt x="7532" y="1"/>
                    </a:moveTo>
                    <a:cubicBezTo>
                      <a:pt x="7473" y="1"/>
                      <a:pt x="7411" y="19"/>
                      <a:pt x="7355" y="38"/>
                    </a:cubicBezTo>
                    <a:cubicBezTo>
                      <a:pt x="5004" y="952"/>
                      <a:pt x="2665" y="1893"/>
                      <a:pt x="327" y="2846"/>
                    </a:cubicBezTo>
                    <a:cubicBezTo>
                      <a:pt x="222" y="2886"/>
                      <a:pt x="105" y="2938"/>
                      <a:pt x="53" y="3042"/>
                    </a:cubicBezTo>
                    <a:cubicBezTo>
                      <a:pt x="0" y="3147"/>
                      <a:pt x="27" y="3264"/>
                      <a:pt x="40" y="3369"/>
                    </a:cubicBezTo>
                    <a:cubicBezTo>
                      <a:pt x="92" y="3539"/>
                      <a:pt x="131" y="3709"/>
                      <a:pt x="196" y="3878"/>
                    </a:cubicBezTo>
                    <a:cubicBezTo>
                      <a:pt x="2796" y="2807"/>
                      <a:pt x="5422" y="1762"/>
                      <a:pt x="8047" y="769"/>
                    </a:cubicBezTo>
                    <a:cubicBezTo>
                      <a:pt x="7943" y="573"/>
                      <a:pt x="7838" y="377"/>
                      <a:pt x="7734" y="182"/>
                    </a:cubicBezTo>
                    <a:cubicBezTo>
                      <a:pt x="7708" y="116"/>
                      <a:pt x="7669" y="38"/>
                      <a:pt x="7603" y="12"/>
                    </a:cubicBezTo>
                    <a:cubicBezTo>
                      <a:pt x="7580" y="4"/>
                      <a:pt x="7556" y="1"/>
                      <a:pt x="7532" y="1"/>
                    </a:cubicBezTo>
                    <a:close/>
                  </a:path>
                </a:pathLst>
              </a:custGeom>
              <a:solidFill>
                <a:srgbClr val="C7DE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52"/>
              <p:cNvSpPr/>
              <p:nvPr/>
            </p:nvSpPr>
            <p:spPr>
              <a:xfrm>
                <a:off x="6375180" y="1688875"/>
                <a:ext cx="1259941" cy="1244024"/>
              </a:xfrm>
              <a:custGeom>
                <a:avLst/>
                <a:gdLst/>
                <a:ahLst/>
                <a:cxnLst/>
                <a:rect l="l" t="t" r="r" b="b"/>
                <a:pathLst>
                  <a:path w="45514" h="44939" extrusionOk="0">
                    <a:moveTo>
                      <a:pt x="10390" y="1"/>
                    </a:moveTo>
                    <a:cubicBezTo>
                      <a:pt x="10163" y="1"/>
                      <a:pt x="9936" y="11"/>
                      <a:pt x="9707" y="33"/>
                    </a:cubicBezTo>
                    <a:cubicBezTo>
                      <a:pt x="7813" y="216"/>
                      <a:pt x="6062" y="1156"/>
                      <a:pt x="4534" y="2293"/>
                    </a:cubicBezTo>
                    <a:cubicBezTo>
                      <a:pt x="2496" y="3808"/>
                      <a:pt x="706" y="5846"/>
                      <a:pt x="1" y="8250"/>
                    </a:cubicBezTo>
                    <a:cubicBezTo>
                      <a:pt x="2113" y="7153"/>
                      <a:pt x="4497" y="6560"/>
                      <a:pt x="6877" y="6560"/>
                    </a:cubicBezTo>
                    <a:cubicBezTo>
                      <a:pt x="7588" y="6560"/>
                      <a:pt x="8299" y="6613"/>
                      <a:pt x="9002" y="6721"/>
                    </a:cubicBezTo>
                    <a:cubicBezTo>
                      <a:pt x="10177" y="6904"/>
                      <a:pt x="11314" y="7218"/>
                      <a:pt x="12424" y="7610"/>
                    </a:cubicBezTo>
                    <a:cubicBezTo>
                      <a:pt x="14710" y="8393"/>
                      <a:pt x="16944" y="9465"/>
                      <a:pt x="18682" y="11137"/>
                    </a:cubicBezTo>
                    <a:cubicBezTo>
                      <a:pt x="21516" y="13854"/>
                      <a:pt x="22757" y="17982"/>
                      <a:pt x="22483" y="21901"/>
                    </a:cubicBezTo>
                    <a:cubicBezTo>
                      <a:pt x="22352" y="23573"/>
                      <a:pt x="21934" y="25311"/>
                      <a:pt x="21033" y="26708"/>
                    </a:cubicBezTo>
                    <a:cubicBezTo>
                      <a:pt x="21046" y="27309"/>
                      <a:pt x="21033" y="27936"/>
                      <a:pt x="20811" y="28511"/>
                    </a:cubicBezTo>
                    <a:cubicBezTo>
                      <a:pt x="20484" y="29360"/>
                      <a:pt x="19714" y="30000"/>
                      <a:pt x="18851" y="30314"/>
                    </a:cubicBezTo>
                    <a:cubicBezTo>
                      <a:pt x="18368" y="30484"/>
                      <a:pt x="17872" y="30562"/>
                      <a:pt x="17362" y="30575"/>
                    </a:cubicBezTo>
                    <a:cubicBezTo>
                      <a:pt x="17362" y="32025"/>
                      <a:pt x="18055" y="33462"/>
                      <a:pt x="19217" y="34311"/>
                    </a:cubicBezTo>
                    <a:cubicBezTo>
                      <a:pt x="20837" y="35487"/>
                      <a:pt x="23097" y="35526"/>
                      <a:pt x="24678" y="36754"/>
                    </a:cubicBezTo>
                    <a:cubicBezTo>
                      <a:pt x="26272" y="37995"/>
                      <a:pt x="26794" y="40151"/>
                      <a:pt x="28022" y="41757"/>
                    </a:cubicBezTo>
                    <a:cubicBezTo>
                      <a:pt x="29690" y="43985"/>
                      <a:pt x="32511" y="44938"/>
                      <a:pt x="35350" y="44938"/>
                    </a:cubicBezTo>
                    <a:cubicBezTo>
                      <a:pt x="36358" y="44938"/>
                      <a:pt x="37368" y="44818"/>
                      <a:pt x="38329" y="44592"/>
                    </a:cubicBezTo>
                    <a:cubicBezTo>
                      <a:pt x="40367" y="44109"/>
                      <a:pt x="42379" y="43181"/>
                      <a:pt x="43685" y="41548"/>
                    </a:cubicBezTo>
                    <a:cubicBezTo>
                      <a:pt x="45174" y="39667"/>
                      <a:pt x="45514" y="37002"/>
                      <a:pt x="44782" y="34716"/>
                    </a:cubicBezTo>
                    <a:cubicBezTo>
                      <a:pt x="44051" y="32430"/>
                      <a:pt x="42327" y="30536"/>
                      <a:pt x="40236" y="29360"/>
                    </a:cubicBezTo>
                    <a:cubicBezTo>
                      <a:pt x="38512" y="28380"/>
                      <a:pt x="36474" y="27806"/>
                      <a:pt x="35155" y="26330"/>
                    </a:cubicBezTo>
                    <a:cubicBezTo>
                      <a:pt x="33091" y="23991"/>
                      <a:pt x="33574" y="20464"/>
                      <a:pt x="33339" y="17368"/>
                    </a:cubicBezTo>
                    <a:cubicBezTo>
                      <a:pt x="33195" y="15369"/>
                      <a:pt x="32673" y="13371"/>
                      <a:pt x="31588" y="11685"/>
                    </a:cubicBezTo>
                    <a:cubicBezTo>
                      <a:pt x="30504" y="10000"/>
                      <a:pt x="28819" y="8655"/>
                      <a:pt x="26872" y="8224"/>
                    </a:cubicBezTo>
                    <a:cubicBezTo>
                      <a:pt x="25213" y="7858"/>
                      <a:pt x="23411" y="8132"/>
                      <a:pt x="21856" y="7427"/>
                    </a:cubicBezTo>
                    <a:cubicBezTo>
                      <a:pt x="20537" y="6839"/>
                      <a:pt x="19622" y="5624"/>
                      <a:pt x="18669" y="4527"/>
                    </a:cubicBezTo>
                    <a:cubicBezTo>
                      <a:pt x="16534" y="2087"/>
                      <a:pt x="13579" y="1"/>
                      <a:pt x="10390" y="1"/>
                    </a:cubicBezTo>
                    <a:close/>
                  </a:path>
                </a:pathLst>
              </a:custGeom>
              <a:solidFill>
                <a:srgbClr val="4C2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52"/>
              <p:cNvSpPr/>
              <p:nvPr/>
            </p:nvSpPr>
            <p:spPr>
              <a:xfrm>
                <a:off x="6493803" y="2868708"/>
                <a:ext cx="516805" cy="1725589"/>
              </a:xfrm>
              <a:custGeom>
                <a:avLst/>
                <a:gdLst/>
                <a:ahLst/>
                <a:cxnLst/>
                <a:rect l="l" t="t" r="r" b="b"/>
                <a:pathLst>
                  <a:path w="18669" h="62335" extrusionOk="0">
                    <a:moveTo>
                      <a:pt x="15350" y="1"/>
                    </a:moveTo>
                    <a:cubicBezTo>
                      <a:pt x="13743" y="2888"/>
                      <a:pt x="11693" y="5513"/>
                      <a:pt x="9289" y="7760"/>
                    </a:cubicBezTo>
                    <a:cubicBezTo>
                      <a:pt x="9132" y="7917"/>
                      <a:pt x="8949" y="8074"/>
                      <a:pt x="8740" y="8087"/>
                    </a:cubicBezTo>
                    <a:cubicBezTo>
                      <a:pt x="8720" y="8089"/>
                      <a:pt x="8700" y="8091"/>
                      <a:pt x="8680" y="8091"/>
                    </a:cubicBezTo>
                    <a:cubicBezTo>
                      <a:pt x="8494" y="8091"/>
                      <a:pt x="8318" y="7985"/>
                      <a:pt x="8152" y="7891"/>
                    </a:cubicBezTo>
                    <a:cubicBezTo>
                      <a:pt x="5161" y="6101"/>
                      <a:pt x="2522" y="3698"/>
                      <a:pt x="471" y="876"/>
                    </a:cubicBezTo>
                    <a:cubicBezTo>
                      <a:pt x="340" y="967"/>
                      <a:pt x="197" y="1046"/>
                      <a:pt x="53" y="1111"/>
                    </a:cubicBezTo>
                    <a:cubicBezTo>
                      <a:pt x="458" y="5984"/>
                      <a:pt x="837" y="10856"/>
                      <a:pt x="1124" y="15742"/>
                    </a:cubicBezTo>
                    <a:cubicBezTo>
                      <a:pt x="2326" y="18538"/>
                      <a:pt x="3554" y="21333"/>
                      <a:pt x="4808" y="24129"/>
                    </a:cubicBezTo>
                    <a:cubicBezTo>
                      <a:pt x="3750" y="24782"/>
                      <a:pt x="2679" y="25409"/>
                      <a:pt x="1608" y="26010"/>
                    </a:cubicBezTo>
                    <a:cubicBezTo>
                      <a:pt x="1973" y="37885"/>
                      <a:pt x="1673" y="49746"/>
                      <a:pt x="1" y="61477"/>
                    </a:cubicBezTo>
                    <a:cubicBezTo>
                      <a:pt x="118" y="61503"/>
                      <a:pt x="236" y="61529"/>
                      <a:pt x="353" y="61555"/>
                    </a:cubicBezTo>
                    <a:cubicBezTo>
                      <a:pt x="1124" y="61751"/>
                      <a:pt x="1856" y="62104"/>
                      <a:pt x="2653" y="62248"/>
                    </a:cubicBezTo>
                    <a:cubicBezTo>
                      <a:pt x="2969" y="62308"/>
                      <a:pt x="3283" y="62335"/>
                      <a:pt x="3597" y="62335"/>
                    </a:cubicBezTo>
                    <a:cubicBezTo>
                      <a:pt x="6288" y="62335"/>
                      <a:pt x="8893" y="60356"/>
                      <a:pt x="11611" y="60356"/>
                    </a:cubicBezTo>
                    <a:cubicBezTo>
                      <a:pt x="11820" y="60356"/>
                      <a:pt x="12030" y="60367"/>
                      <a:pt x="12241" y="60393"/>
                    </a:cubicBezTo>
                    <a:cubicBezTo>
                      <a:pt x="13208" y="60510"/>
                      <a:pt x="14122" y="60902"/>
                      <a:pt x="15076" y="61124"/>
                    </a:cubicBezTo>
                    <a:cubicBezTo>
                      <a:pt x="15746" y="61281"/>
                      <a:pt x="16428" y="61348"/>
                      <a:pt x="17113" y="61348"/>
                    </a:cubicBezTo>
                    <a:cubicBezTo>
                      <a:pt x="17631" y="61348"/>
                      <a:pt x="18151" y="61309"/>
                      <a:pt x="18668" y="61242"/>
                    </a:cubicBezTo>
                    <a:cubicBezTo>
                      <a:pt x="18472" y="52816"/>
                      <a:pt x="18290" y="44403"/>
                      <a:pt x="18107" y="35990"/>
                    </a:cubicBezTo>
                    <a:cubicBezTo>
                      <a:pt x="17832" y="23946"/>
                      <a:pt x="17558" y="11836"/>
                      <a:pt x="1535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52"/>
              <p:cNvSpPr/>
              <p:nvPr/>
            </p:nvSpPr>
            <p:spPr>
              <a:xfrm>
                <a:off x="6137601" y="1870477"/>
                <a:ext cx="867570" cy="668062"/>
              </a:xfrm>
              <a:custGeom>
                <a:avLst/>
                <a:gdLst/>
                <a:ahLst/>
                <a:cxnLst/>
                <a:rect l="l" t="t" r="r" b="b"/>
                <a:pathLst>
                  <a:path w="31340" h="24133" extrusionOk="0">
                    <a:moveTo>
                      <a:pt x="15459" y="0"/>
                    </a:moveTo>
                    <a:cubicBezTo>
                      <a:pt x="13079" y="0"/>
                      <a:pt x="10695" y="593"/>
                      <a:pt x="8583" y="1690"/>
                    </a:cubicBezTo>
                    <a:cubicBezTo>
                      <a:pt x="7055" y="2474"/>
                      <a:pt x="5670" y="3532"/>
                      <a:pt x="4507" y="4812"/>
                    </a:cubicBezTo>
                    <a:cubicBezTo>
                      <a:pt x="1280" y="8391"/>
                      <a:pt x="0" y="13630"/>
                      <a:pt x="1215" y="18293"/>
                    </a:cubicBezTo>
                    <a:cubicBezTo>
                      <a:pt x="1816" y="20606"/>
                      <a:pt x="3096" y="22853"/>
                      <a:pt x="5095" y="24133"/>
                    </a:cubicBezTo>
                    <a:cubicBezTo>
                      <a:pt x="4990" y="23166"/>
                      <a:pt x="4938" y="22199"/>
                      <a:pt x="4899" y="21233"/>
                    </a:cubicBezTo>
                    <a:cubicBezTo>
                      <a:pt x="4821" y="19508"/>
                      <a:pt x="4742" y="17797"/>
                      <a:pt x="4664" y="16086"/>
                    </a:cubicBezTo>
                    <a:cubicBezTo>
                      <a:pt x="6205" y="14087"/>
                      <a:pt x="8073" y="12336"/>
                      <a:pt x="10164" y="10926"/>
                    </a:cubicBezTo>
                    <a:cubicBezTo>
                      <a:pt x="11235" y="10207"/>
                      <a:pt x="12384" y="9567"/>
                      <a:pt x="13652" y="9371"/>
                    </a:cubicBezTo>
                    <a:cubicBezTo>
                      <a:pt x="14736" y="13342"/>
                      <a:pt x="18198" y="16360"/>
                      <a:pt x="22077" y="17719"/>
                    </a:cubicBezTo>
                    <a:cubicBezTo>
                      <a:pt x="22796" y="17967"/>
                      <a:pt x="23632" y="18293"/>
                      <a:pt x="23985" y="18907"/>
                    </a:cubicBezTo>
                    <a:cubicBezTo>
                      <a:pt x="24298" y="17888"/>
                      <a:pt x="25213" y="17039"/>
                      <a:pt x="26284" y="16883"/>
                    </a:cubicBezTo>
                    <a:cubicBezTo>
                      <a:pt x="26414" y="16863"/>
                      <a:pt x="26545" y="16853"/>
                      <a:pt x="26676" y="16853"/>
                    </a:cubicBezTo>
                    <a:cubicBezTo>
                      <a:pt x="27831" y="16853"/>
                      <a:pt x="28968" y="17607"/>
                      <a:pt x="29367" y="18698"/>
                    </a:cubicBezTo>
                    <a:cubicBezTo>
                      <a:pt x="29537" y="19156"/>
                      <a:pt x="29589" y="19652"/>
                      <a:pt x="29615" y="20148"/>
                    </a:cubicBezTo>
                    <a:cubicBezTo>
                      <a:pt x="30516" y="18751"/>
                      <a:pt x="30934" y="17013"/>
                      <a:pt x="31065" y="15341"/>
                    </a:cubicBezTo>
                    <a:cubicBezTo>
                      <a:pt x="31339" y="11422"/>
                      <a:pt x="30098" y="7294"/>
                      <a:pt x="27264" y="4577"/>
                    </a:cubicBezTo>
                    <a:cubicBezTo>
                      <a:pt x="25526" y="2905"/>
                      <a:pt x="23292" y="1833"/>
                      <a:pt x="21006" y="1050"/>
                    </a:cubicBezTo>
                    <a:cubicBezTo>
                      <a:pt x="19896" y="658"/>
                      <a:pt x="18759" y="344"/>
                      <a:pt x="17584" y="161"/>
                    </a:cubicBezTo>
                    <a:cubicBezTo>
                      <a:pt x="16881" y="53"/>
                      <a:pt x="16170" y="0"/>
                      <a:pt x="15459" y="0"/>
                    </a:cubicBezTo>
                    <a:close/>
                  </a:path>
                </a:pathLst>
              </a:custGeom>
              <a:solidFill>
                <a:srgbClr val="38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52"/>
              <p:cNvSpPr/>
              <p:nvPr/>
            </p:nvSpPr>
            <p:spPr>
              <a:xfrm>
                <a:off x="6531424" y="2707425"/>
                <a:ext cx="231453" cy="129693"/>
              </a:xfrm>
              <a:custGeom>
                <a:avLst/>
                <a:gdLst/>
                <a:ahLst/>
                <a:cxnLst/>
                <a:rect l="l" t="t" r="r" b="b"/>
                <a:pathLst>
                  <a:path w="8361" h="4685" extrusionOk="0">
                    <a:moveTo>
                      <a:pt x="8361" y="0"/>
                    </a:moveTo>
                    <a:cubicBezTo>
                      <a:pt x="6079" y="1870"/>
                      <a:pt x="3098" y="2836"/>
                      <a:pt x="120" y="2836"/>
                    </a:cubicBezTo>
                    <a:cubicBezTo>
                      <a:pt x="80" y="2836"/>
                      <a:pt x="40" y="2835"/>
                      <a:pt x="0" y="2835"/>
                    </a:cubicBezTo>
                    <a:lnTo>
                      <a:pt x="0" y="2835"/>
                    </a:lnTo>
                    <a:cubicBezTo>
                      <a:pt x="13" y="3423"/>
                      <a:pt x="26" y="4024"/>
                      <a:pt x="40" y="4612"/>
                    </a:cubicBezTo>
                    <a:cubicBezTo>
                      <a:pt x="324" y="4662"/>
                      <a:pt x="613" y="4685"/>
                      <a:pt x="904" y="4685"/>
                    </a:cubicBezTo>
                    <a:cubicBezTo>
                      <a:pt x="1898" y="4685"/>
                      <a:pt x="2918" y="4420"/>
                      <a:pt x="3867" y="4076"/>
                    </a:cubicBezTo>
                    <a:cubicBezTo>
                      <a:pt x="4991" y="3671"/>
                      <a:pt x="6101" y="3162"/>
                      <a:pt x="6963" y="2352"/>
                    </a:cubicBezTo>
                    <a:cubicBezTo>
                      <a:pt x="7656" y="1725"/>
                      <a:pt x="8178" y="889"/>
                      <a:pt x="8361" y="0"/>
                    </a:cubicBezTo>
                    <a:close/>
                  </a:path>
                </a:pathLst>
              </a:custGeom>
              <a:solidFill>
                <a:srgbClr val="EE4E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52"/>
              <p:cNvSpPr/>
              <p:nvPr/>
            </p:nvSpPr>
            <p:spPr>
              <a:xfrm>
                <a:off x="5850802" y="2898356"/>
                <a:ext cx="776107" cy="867929"/>
              </a:xfrm>
              <a:custGeom>
                <a:avLst/>
                <a:gdLst/>
                <a:ahLst/>
                <a:cxnLst/>
                <a:rect l="l" t="t" r="r" b="b"/>
                <a:pathLst>
                  <a:path w="28036" h="31353" extrusionOk="0">
                    <a:moveTo>
                      <a:pt x="18238" y="1"/>
                    </a:moveTo>
                    <a:cubicBezTo>
                      <a:pt x="16448" y="641"/>
                      <a:pt x="14658" y="1294"/>
                      <a:pt x="12881" y="1973"/>
                    </a:cubicBezTo>
                    <a:cubicBezTo>
                      <a:pt x="10256" y="2966"/>
                      <a:pt x="7630" y="4011"/>
                      <a:pt x="5030" y="5082"/>
                    </a:cubicBezTo>
                    <a:cubicBezTo>
                      <a:pt x="3345" y="5775"/>
                      <a:pt x="1673" y="6480"/>
                      <a:pt x="1" y="7199"/>
                    </a:cubicBezTo>
                    <a:cubicBezTo>
                      <a:pt x="510" y="8322"/>
                      <a:pt x="994" y="9446"/>
                      <a:pt x="1464" y="10582"/>
                    </a:cubicBezTo>
                    <a:cubicBezTo>
                      <a:pt x="2431" y="12934"/>
                      <a:pt x="3345" y="15337"/>
                      <a:pt x="4273" y="17715"/>
                    </a:cubicBezTo>
                    <a:cubicBezTo>
                      <a:pt x="4534" y="17231"/>
                      <a:pt x="4834" y="16761"/>
                      <a:pt x="5161" y="16304"/>
                    </a:cubicBezTo>
                    <a:cubicBezTo>
                      <a:pt x="5697" y="15572"/>
                      <a:pt x="6324" y="14867"/>
                      <a:pt x="7147" y="14475"/>
                    </a:cubicBezTo>
                    <a:cubicBezTo>
                      <a:pt x="7290" y="14403"/>
                      <a:pt x="7444" y="14343"/>
                      <a:pt x="7599" y="14343"/>
                    </a:cubicBezTo>
                    <a:cubicBezTo>
                      <a:pt x="7614" y="14343"/>
                      <a:pt x="7628" y="14343"/>
                      <a:pt x="7643" y="14344"/>
                    </a:cubicBezTo>
                    <a:cubicBezTo>
                      <a:pt x="7826" y="14371"/>
                      <a:pt x="7996" y="14501"/>
                      <a:pt x="8022" y="14671"/>
                    </a:cubicBezTo>
                    <a:cubicBezTo>
                      <a:pt x="8035" y="14802"/>
                      <a:pt x="7957" y="14932"/>
                      <a:pt x="7878" y="15050"/>
                    </a:cubicBezTo>
                    <a:cubicBezTo>
                      <a:pt x="7330" y="15886"/>
                      <a:pt x="6781" y="16735"/>
                      <a:pt x="6219" y="17571"/>
                    </a:cubicBezTo>
                    <a:cubicBezTo>
                      <a:pt x="7447" y="16330"/>
                      <a:pt x="8793" y="15181"/>
                      <a:pt x="10243" y="14201"/>
                    </a:cubicBezTo>
                    <a:cubicBezTo>
                      <a:pt x="10426" y="14083"/>
                      <a:pt x="10608" y="13979"/>
                      <a:pt x="10804" y="13939"/>
                    </a:cubicBezTo>
                    <a:cubicBezTo>
                      <a:pt x="10830" y="13936"/>
                      <a:pt x="10857" y="13935"/>
                      <a:pt x="10883" y="13935"/>
                    </a:cubicBezTo>
                    <a:cubicBezTo>
                      <a:pt x="11070" y="13935"/>
                      <a:pt x="11260" y="14016"/>
                      <a:pt x="11340" y="14188"/>
                    </a:cubicBezTo>
                    <a:cubicBezTo>
                      <a:pt x="11405" y="14344"/>
                      <a:pt x="11366" y="14527"/>
                      <a:pt x="11301" y="14684"/>
                    </a:cubicBezTo>
                    <a:cubicBezTo>
                      <a:pt x="10909" y="15703"/>
                      <a:pt x="9929" y="16343"/>
                      <a:pt x="9185" y="17140"/>
                    </a:cubicBezTo>
                    <a:cubicBezTo>
                      <a:pt x="8649" y="17715"/>
                      <a:pt x="8218" y="18407"/>
                      <a:pt x="7944" y="19139"/>
                    </a:cubicBezTo>
                    <a:cubicBezTo>
                      <a:pt x="8688" y="18002"/>
                      <a:pt x="9603" y="16970"/>
                      <a:pt x="10648" y="16095"/>
                    </a:cubicBezTo>
                    <a:cubicBezTo>
                      <a:pt x="10935" y="15847"/>
                      <a:pt x="11275" y="15612"/>
                      <a:pt x="11654" y="15585"/>
                    </a:cubicBezTo>
                    <a:cubicBezTo>
                      <a:pt x="11673" y="15584"/>
                      <a:pt x="11692" y="15583"/>
                      <a:pt x="11711" y="15583"/>
                    </a:cubicBezTo>
                    <a:cubicBezTo>
                      <a:pt x="11850" y="15583"/>
                      <a:pt x="11991" y="15626"/>
                      <a:pt x="12072" y="15729"/>
                    </a:cubicBezTo>
                    <a:cubicBezTo>
                      <a:pt x="12202" y="15912"/>
                      <a:pt x="12124" y="16160"/>
                      <a:pt x="12006" y="16356"/>
                    </a:cubicBezTo>
                    <a:cubicBezTo>
                      <a:pt x="11640" y="16996"/>
                      <a:pt x="11066" y="17493"/>
                      <a:pt x="10582" y="18054"/>
                    </a:cubicBezTo>
                    <a:cubicBezTo>
                      <a:pt x="10099" y="18603"/>
                      <a:pt x="9694" y="19230"/>
                      <a:pt x="9394" y="19896"/>
                    </a:cubicBezTo>
                    <a:cubicBezTo>
                      <a:pt x="10060" y="18995"/>
                      <a:pt x="10752" y="18081"/>
                      <a:pt x="11732" y="17545"/>
                    </a:cubicBezTo>
                    <a:cubicBezTo>
                      <a:pt x="11965" y="17424"/>
                      <a:pt x="12243" y="17326"/>
                      <a:pt x="12507" y="17326"/>
                    </a:cubicBezTo>
                    <a:cubicBezTo>
                      <a:pt x="12643" y="17326"/>
                      <a:pt x="12775" y="17352"/>
                      <a:pt x="12895" y="17414"/>
                    </a:cubicBezTo>
                    <a:cubicBezTo>
                      <a:pt x="12947" y="17440"/>
                      <a:pt x="12999" y="17480"/>
                      <a:pt x="13012" y="17532"/>
                    </a:cubicBezTo>
                    <a:cubicBezTo>
                      <a:pt x="13025" y="17584"/>
                      <a:pt x="12999" y="17636"/>
                      <a:pt x="12973" y="17689"/>
                    </a:cubicBezTo>
                    <a:cubicBezTo>
                      <a:pt x="12581" y="18394"/>
                      <a:pt x="11928" y="18917"/>
                      <a:pt x="11392" y="19518"/>
                    </a:cubicBezTo>
                    <a:cubicBezTo>
                      <a:pt x="10217" y="20837"/>
                      <a:pt x="9576" y="22561"/>
                      <a:pt x="8492" y="23933"/>
                    </a:cubicBezTo>
                    <a:cubicBezTo>
                      <a:pt x="8166" y="24351"/>
                      <a:pt x="7774" y="24743"/>
                      <a:pt x="7277" y="24913"/>
                    </a:cubicBezTo>
                    <a:cubicBezTo>
                      <a:pt x="7251" y="24913"/>
                      <a:pt x="7225" y="24926"/>
                      <a:pt x="7212" y="24939"/>
                    </a:cubicBezTo>
                    <a:cubicBezTo>
                      <a:pt x="7578" y="25762"/>
                      <a:pt x="7957" y="26598"/>
                      <a:pt x="8348" y="27421"/>
                    </a:cubicBezTo>
                    <a:cubicBezTo>
                      <a:pt x="8976" y="28740"/>
                      <a:pt x="9655" y="30060"/>
                      <a:pt x="10386" y="31353"/>
                    </a:cubicBezTo>
                    <a:cubicBezTo>
                      <a:pt x="10739" y="31235"/>
                      <a:pt x="11092" y="31118"/>
                      <a:pt x="11445" y="31000"/>
                    </a:cubicBezTo>
                    <a:cubicBezTo>
                      <a:pt x="16095" y="29459"/>
                      <a:pt x="20550" y="27343"/>
                      <a:pt x="24835" y="24939"/>
                    </a:cubicBezTo>
                    <a:cubicBezTo>
                      <a:pt x="25906" y="24338"/>
                      <a:pt x="26977" y="23711"/>
                      <a:pt x="28035" y="23058"/>
                    </a:cubicBezTo>
                    <a:cubicBezTo>
                      <a:pt x="26781" y="20262"/>
                      <a:pt x="25553" y="17467"/>
                      <a:pt x="24351" y="14671"/>
                    </a:cubicBezTo>
                    <a:cubicBezTo>
                      <a:pt x="22496" y="10360"/>
                      <a:pt x="20680" y="6049"/>
                      <a:pt x="18930" y="1725"/>
                    </a:cubicBezTo>
                    <a:cubicBezTo>
                      <a:pt x="18695" y="1150"/>
                      <a:pt x="18460" y="576"/>
                      <a:pt x="18238" y="1"/>
                    </a:cubicBezTo>
                    <a:close/>
                  </a:path>
                </a:pathLst>
              </a:custGeom>
              <a:solidFill>
                <a:srgbClr val="38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52"/>
              <p:cNvSpPr/>
              <p:nvPr/>
            </p:nvSpPr>
            <p:spPr>
              <a:xfrm>
                <a:off x="5481230" y="2865828"/>
                <a:ext cx="2217174" cy="1742613"/>
              </a:xfrm>
              <a:custGeom>
                <a:avLst/>
                <a:gdLst/>
                <a:ahLst/>
                <a:cxnLst/>
                <a:rect l="l" t="t" r="r" b="b"/>
                <a:pathLst>
                  <a:path w="80093" h="62950" extrusionOk="0">
                    <a:moveTo>
                      <a:pt x="36630" y="1215"/>
                    </a:moveTo>
                    <a:cubicBezTo>
                      <a:pt x="36343" y="1372"/>
                      <a:pt x="36042" y="1476"/>
                      <a:pt x="35742" y="1594"/>
                    </a:cubicBezTo>
                    <a:cubicBezTo>
                      <a:pt x="34592" y="2038"/>
                      <a:pt x="33429" y="2469"/>
                      <a:pt x="32280" y="2900"/>
                    </a:cubicBezTo>
                    <a:cubicBezTo>
                      <a:pt x="34030" y="7224"/>
                      <a:pt x="35846" y="11535"/>
                      <a:pt x="37701" y="15846"/>
                    </a:cubicBezTo>
                    <a:cubicBezTo>
                      <a:pt x="37414" y="10960"/>
                      <a:pt x="37035" y="6088"/>
                      <a:pt x="36630" y="1215"/>
                    </a:cubicBezTo>
                    <a:close/>
                    <a:moveTo>
                      <a:pt x="63319" y="22900"/>
                    </a:moveTo>
                    <a:lnTo>
                      <a:pt x="63319" y="22900"/>
                    </a:lnTo>
                    <a:cubicBezTo>
                      <a:pt x="63985" y="23762"/>
                      <a:pt x="64390" y="24821"/>
                      <a:pt x="64481" y="25905"/>
                    </a:cubicBezTo>
                    <a:cubicBezTo>
                      <a:pt x="64795" y="24977"/>
                      <a:pt x="65500" y="24180"/>
                      <a:pt x="66389" y="23776"/>
                    </a:cubicBezTo>
                    <a:lnTo>
                      <a:pt x="66389" y="23776"/>
                    </a:lnTo>
                    <a:cubicBezTo>
                      <a:pt x="65853" y="24729"/>
                      <a:pt x="65291" y="25722"/>
                      <a:pt x="65174" y="26806"/>
                    </a:cubicBezTo>
                    <a:cubicBezTo>
                      <a:pt x="66193" y="25748"/>
                      <a:pt x="67577" y="25030"/>
                      <a:pt x="69027" y="24847"/>
                    </a:cubicBezTo>
                    <a:lnTo>
                      <a:pt x="69027" y="24847"/>
                    </a:lnTo>
                    <a:cubicBezTo>
                      <a:pt x="67852" y="25826"/>
                      <a:pt x="66689" y="26858"/>
                      <a:pt x="65788" y="28100"/>
                    </a:cubicBezTo>
                    <a:cubicBezTo>
                      <a:pt x="65226" y="28896"/>
                      <a:pt x="64769" y="29785"/>
                      <a:pt x="64507" y="30712"/>
                    </a:cubicBezTo>
                    <a:cubicBezTo>
                      <a:pt x="64194" y="28086"/>
                      <a:pt x="63802" y="25474"/>
                      <a:pt x="63319" y="22900"/>
                    </a:cubicBezTo>
                    <a:close/>
                    <a:moveTo>
                      <a:pt x="51993" y="0"/>
                    </a:moveTo>
                    <a:cubicBezTo>
                      <a:pt x="51966" y="39"/>
                      <a:pt x="51953" y="78"/>
                      <a:pt x="51927" y="105"/>
                    </a:cubicBezTo>
                    <a:cubicBezTo>
                      <a:pt x="54135" y="11940"/>
                      <a:pt x="54409" y="24050"/>
                      <a:pt x="54684" y="36094"/>
                    </a:cubicBezTo>
                    <a:cubicBezTo>
                      <a:pt x="54867" y="44507"/>
                      <a:pt x="55049" y="52920"/>
                      <a:pt x="55245" y="61346"/>
                    </a:cubicBezTo>
                    <a:cubicBezTo>
                      <a:pt x="56068" y="61228"/>
                      <a:pt x="56878" y="61045"/>
                      <a:pt x="57675" y="60836"/>
                    </a:cubicBezTo>
                    <a:cubicBezTo>
                      <a:pt x="60275" y="60131"/>
                      <a:pt x="62770" y="59047"/>
                      <a:pt x="65069" y="57649"/>
                    </a:cubicBezTo>
                    <a:lnTo>
                      <a:pt x="64952" y="57440"/>
                    </a:lnTo>
                    <a:cubicBezTo>
                      <a:pt x="65213" y="54252"/>
                      <a:pt x="65357" y="51052"/>
                      <a:pt x="65396" y="47851"/>
                    </a:cubicBezTo>
                    <a:cubicBezTo>
                      <a:pt x="69328" y="44781"/>
                      <a:pt x="72711" y="41019"/>
                      <a:pt x="75363" y="36800"/>
                    </a:cubicBezTo>
                    <a:cubicBezTo>
                      <a:pt x="77323" y="33665"/>
                      <a:pt x="78890" y="30242"/>
                      <a:pt x="79491" y="26610"/>
                    </a:cubicBezTo>
                    <a:cubicBezTo>
                      <a:pt x="80092" y="22966"/>
                      <a:pt x="79661" y="19086"/>
                      <a:pt x="77845" y="15885"/>
                    </a:cubicBezTo>
                    <a:cubicBezTo>
                      <a:pt x="76735" y="13900"/>
                      <a:pt x="75128" y="12241"/>
                      <a:pt x="73417" y="10751"/>
                    </a:cubicBezTo>
                    <a:cubicBezTo>
                      <a:pt x="68126" y="6192"/>
                      <a:pt x="61620" y="3227"/>
                      <a:pt x="54932" y="1215"/>
                    </a:cubicBezTo>
                    <a:cubicBezTo>
                      <a:pt x="53926" y="901"/>
                      <a:pt x="52855" y="588"/>
                      <a:pt x="51993" y="0"/>
                    </a:cubicBezTo>
                    <a:close/>
                    <a:moveTo>
                      <a:pt x="14814" y="11757"/>
                    </a:moveTo>
                    <a:cubicBezTo>
                      <a:pt x="12058" y="13965"/>
                      <a:pt x="9602" y="16551"/>
                      <a:pt x="7381" y="19295"/>
                    </a:cubicBezTo>
                    <a:cubicBezTo>
                      <a:pt x="5252" y="21907"/>
                      <a:pt x="3305" y="24703"/>
                      <a:pt x="1986" y="27786"/>
                    </a:cubicBezTo>
                    <a:cubicBezTo>
                      <a:pt x="666" y="30882"/>
                      <a:pt x="0" y="34318"/>
                      <a:pt x="483" y="37649"/>
                    </a:cubicBezTo>
                    <a:cubicBezTo>
                      <a:pt x="980" y="40967"/>
                      <a:pt x="2691" y="44181"/>
                      <a:pt x="5461" y="46114"/>
                    </a:cubicBezTo>
                    <a:cubicBezTo>
                      <a:pt x="7233" y="47345"/>
                      <a:pt x="9397" y="48019"/>
                      <a:pt x="11554" y="48019"/>
                    </a:cubicBezTo>
                    <a:cubicBezTo>
                      <a:pt x="11892" y="48019"/>
                      <a:pt x="12231" y="48003"/>
                      <a:pt x="12567" y="47969"/>
                    </a:cubicBezTo>
                    <a:cubicBezTo>
                      <a:pt x="13312" y="47904"/>
                      <a:pt x="14043" y="47747"/>
                      <a:pt x="14749" y="47525"/>
                    </a:cubicBezTo>
                    <a:lnTo>
                      <a:pt x="14749" y="47525"/>
                    </a:lnTo>
                    <a:cubicBezTo>
                      <a:pt x="14187" y="52149"/>
                      <a:pt x="13468" y="56748"/>
                      <a:pt x="12606" y="61333"/>
                    </a:cubicBezTo>
                    <a:cubicBezTo>
                      <a:pt x="16061" y="62409"/>
                      <a:pt x="19678" y="62950"/>
                      <a:pt x="23297" y="62950"/>
                    </a:cubicBezTo>
                    <a:cubicBezTo>
                      <a:pt x="25741" y="62950"/>
                      <a:pt x="28186" y="62703"/>
                      <a:pt x="30582" y="62208"/>
                    </a:cubicBezTo>
                    <a:cubicBezTo>
                      <a:pt x="32113" y="61884"/>
                      <a:pt x="33692" y="61464"/>
                      <a:pt x="35244" y="61464"/>
                    </a:cubicBezTo>
                    <a:cubicBezTo>
                      <a:pt x="35692" y="61464"/>
                      <a:pt x="36137" y="61499"/>
                      <a:pt x="36578" y="61581"/>
                    </a:cubicBezTo>
                    <a:cubicBezTo>
                      <a:pt x="38250" y="49850"/>
                      <a:pt x="38550" y="37989"/>
                      <a:pt x="38185" y="26114"/>
                    </a:cubicBezTo>
                    <a:lnTo>
                      <a:pt x="38185" y="26114"/>
                    </a:lnTo>
                    <a:cubicBezTo>
                      <a:pt x="33900" y="28518"/>
                      <a:pt x="29445" y="30634"/>
                      <a:pt x="24795" y="32175"/>
                    </a:cubicBezTo>
                    <a:cubicBezTo>
                      <a:pt x="24442" y="32293"/>
                      <a:pt x="24089" y="32410"/>
                      <a:pt x="23736" y="32528"/>
                    </a:cubicBezTo>
                    <a:cubicBezTo>
                      <a:pt x="23005" y="31235"/>
                      <a:pt x="22326" y="29915"/>
                      <a:pt x="21698" y="28596"/>
                    </a:cubicBezTo>
                    <a:cubicBezTo>
                      <a:pt x="21450" y="28629"/>
                      <a:pt x="21200" y="28646"/>
                      <a:pt x="20949" y="28646"/>
                    </a:cubicBezTo>
                    <a:cubicBezTo>
                      <a:pt x="20027" y="28646"/>
                      <a:pt x="19106" y="28418"/>
                      <a:pt x="18315" y="27956"/>
                    </a:cubicBezTo>
                    <a:cubicBezTo>
                      <a:pt x="16904" y="27146"/>
                      <a:pt x="15911" y="25670"/>
                      <a:pt x="15702" y="24076"/>
                    </a:cubicBezTo>
                    <a:cubicBezTo>
                      <a:pt x="15689" y="24011"/>
                      <a:pt x="15689" y="23958"/>
                      <a:pt x="15689" y="23893"/>
                    </a:cubicBezTo>
                    <a:cubicBezTo>
                      <a:pt x="15676" y="23815"/>
                      <a:pt x="15689" y="23723"/>
                      <a:pt x="15715" y="23632"/>
                    </a:cubicBezTo>
                    <a:cubicBezTo>
                      <a:pt x="15755" y="23514"/>
                      <a:pt x="15846" y="23410"/>
                      <a:pt x="15924" y="23318"/>
                    </a:cubicBezTo>
                    <a:cubicBezTo>
                      <a:pt x="16212" y="22966"/>
                      <a:pt x="16499" y="22613"/>
                      <a:pt x="16787" y="22273"/>
                    </a:cubicBezTo>
                    <a:cubicBezTo>
                      <a:pt x="16787" y="22143"/>
                      <a:pt x="16787" y="22012"/>
                      <a:pt x="16787" y="21894"/>
                    </a:cubicBezTo>
                    <a:cubicBezTo>
                      <a:pt x="16813" y="20836"/>
                      <a:pt x="17139" y="19830"/>
                      <a:pt x="17623" y="18890"/>
                    </a:cubicBezTo>
                    <a:cubicBezTo>
                      <a:pt x="16695" y="16512"/>
                      <a:pt x="15781" y="14109"/>
                      <a:pt x="14814" y="1175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52"/>
              <p:cNvSpPr/>
              <p:nvPr/>
            </p:nvSpPr>
            <p:spPr>
              <a:xfrm>
                <a:off x="6832314" y="2395684"/>
                <a:ext cx="86093" cy="68182"/>
              </a:xfrm>
              <a:custGeom>
                <a:avLst/>
                <a:gdLst/>
                <a:ahLst/>
                <a:cxnLst/>
                <a:rect l="l" t="t" r="r" b="b"/>
                <a:pathLst>
                  <a:path w="3110" h="2463" extrusionOk="0">
                    <a:moveTo>
                      <a:pt x="1929" y="0"/>
                    </a:moveTo>
                    <a:cubicBezTo>
                      <a:pt x="1917" y="0"/>
                      <a:pt x="1906" y="0"/>
                      <a:pt x="1894" y="1"/>
                    </a:cubicBezTo>
                    <a:cubicBezTo>
                      <a:pt x="1437" y="1"/>
                      <a:pt x="1006" y="236"/>
                      <a:pt x="679" y="575"/>
                    </a:cubicBezTo>
                    <a:cubicBezTo>
                      <a:pt x="235" y="1033"/>
                      <a:pt x="0" y="1712"/>
                      <a:pt x="79" y="2365"/>
                    </a:cubicBezTo>
                    <a:cubicBezTo>
                      <a:pt x="88" y="2414"/>
                      <a:pt x="178" y="2463"/>
                      <a:pt x="282" y="2463"/>
                    </a:cubicBezTo>
                    <a:cubicBezTo>
                      <a:pt x="318" y="2463"/>
                      <a:pt x="355" y="2457"/>
                      <a:pt x="392" y="2444"/>
                    </a:cubicBezTo>
                    <a:cubicBezTo>
                      <a:pt x="536" y="2391"/>
                      <a:pt x="640" y="2261"/>
                      <a:pt x="692" y="2117"/>
                    </a:cubicBezTo>
                    <a:cubicBezTo>
                      <a:pt x="758" y="1986"/>
                      <a:pt x="784" y="1830"/>
                      <a:pt x="849" y="1686"/>
                    </a:cubicBezTo>
                    <a:cubicBezTo>
                      <a:pt x="967" y="1385"/>
                      <a:pt x="1228" y="1150"/>
                      <a:pt x="1529" y="1046"/>
                    </a:cubicBezTo>
                    <a:cubicBezTo>
                      <a:pt x="1654" y="1004"/>
                      <a:pt x="1786" y="983"/>
                      <a:pt x="1916" y="983"/>
                    </a:cubicBezTo>
                    <a:cubicBezTo>
                      <a:pt x="2112" y="983"/>
                      <a:pt x="2305" y="1030"/>
                      <a:pt x="2469" y="1124"/>
                    </a:cubicBezTo>
                    <a:cubicBezTo>
                      <a:pt x="2579" y="1185"/>
                      <a:pt x="2689" y="1269"/>
                      <a:pt x="2810" y="1269"/>
                    </a:cubicBezTo>
                    <a:cubicBezTo>
                      <a:pt x="2818" y="1269"/>
                      <a:pt x="2826" y="1269"/>
                      <a:pt x="2835" y="1268"/>
                    </a:cubicBezTo>
                    <a:cubicBezTo>
                      <a:pt x="2952" y="1242"/>
                      <a:pt x="3057" y="1137"/>
                      <a:pt x="3083" y="1007"/>
                    </a:cubicBezTo>
                    <a:cubicBezTo>
                      <a:pt x="3109" y="889"/>
                      <a:pt x="3070" y="758"/>
                      <a:pt x="3018" y="654"/>
                    </a:cubicBezTo>
                    <a:cubicBezTo>
                      <a:pt x="2827" y="246"/>
                      <a:pt x="2375" y="0"/>
                      <a:pt x="1929" y="0"/>
                    </a:cubicBezTo>
                    <a:close/>
                  </a:path>
                </a:pathLst>
              </a:custGeom>
              <a:solidFill>
                <a:srgbClr val="EE4E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52"/>
              <p:cNvSpPr/>
              <p:nvPr/>
            </p:nvSpPr>
            <p:spPr>
              <a:xfrm>
                <a:off x="5992569" y="4230281"/>
                <a:ext cx="1285631" cy="307027"/>
              </a:xfrm>
              <a:custGeom>
                <a:avLst/>
                <a:gdLst/>
                <a:ahLst/>
                <a:cxnLst/>
                <a:rect l="l" t="t" r="r" b="b"/>
                <a:pathLst>
                  <a:path w="46442" h="11091" extrusionOk="0">
                    <a:moveTo>
                      <a:pt x="46049" y="0"/>
                    </a:moveTo>
                    <a:cubicBezTo>
                      <a:pt x="43554" y="118"/>
                      <a:pt x="41046" y="340"/>
                      <a:pt x="38564" y="693"/>
                    </a:cubicBezTo>
                    <a:cubicBezTo>
                      <a:pt x="38211" y="1999"/>
                      <a:pt x="38211" y="3410"/>
                      <a:pt x="38381" y="4808"/>
                    </a:cubicBezTo>
                    <a:cubicBezTo>
                      <a:pt x="38473" y="5565"/>
                      <a:pt x="38642" y="6362"/>
                      <a:pt x="39217" y="6859"/>
                    </a:cubicBezTo>
                    <a:cubicBezTo>
                      <a:pt x="39792" y="7368"/>
                      <a:pt x="40615" y="7420"/>
                      <a:pt x="41373" y="7460"/>
                    </a:cubicBezTo>
                    <a:cubicBezTo>
                      <a:pt x="41653" y="7473"/>
                      <a:pt x="41937" y="7487"/>
                      <a:pt x="42220" y="7487"/>
                    </a:cubicBezTo>
                    <a:cubicBezTo>
                      <a:pt x="42753" y="7487"/>
                      <a:pt x="43281" y="7438"/>
                      <a:pt x="43776" y="7251"/>
                    </a:cubicBezTo>
                    <a:cubicBezTo>
                      <a:pt x="45070" y="6780"/>
                      <a:pt x="45906" y="5461"/>
                      <a:pt x="46167" y="4115"/>
                    </a:cubicBezTo>
                    <a:cubicBezTo>
                      <a:pt x="46441" y="2757"/>
                      <a:pt x="46245" y="1372"/>
                      <a:pt x="46049" y="0"/>
                    </a:cubicBezTo>
                    <a:close/>
                    <a:moveTo>
                      <a:pt x="772" y="1881"/>
                    </a:moveTo>
                    <a:cubicBezTo>
                      <a:pt x="210" y="3697"/>
                      <a:pt x="1" y="5774"/>
                      <a:pt x="158" y="7825"/>
                    </a:cubicBezTo>
                    <a:cubicBezTo>
                      <a:pt x="210" y="8439"/>
                      <a:pt x="301" y="9079"/>
                      <a:pt x="654" y="9589"/>
                    </a:cubicBezTo>
                    <a:cubicBezTo>
                      <a:pt x="1098" y="10190"/>
                      <a:pt x="1843" y="10490"/>
                      <a:pt x="2574" y="10686"/>
                    </a:cubicBezTo>
                    <a:cubicBezTo>
                      <a:pt x="3606" y="10955"/>
                      <a:pt x="4673" y="11090"/>
                      <a:pt x="5741" y="11090"/>
                    </a:cubicBezTo>
                    <a:cubicBezTo>
                      <a:pt x="6594" y="11090"/>
                      <a:pt x="7448" y="11004"/>
                      <a:pt x="8283" y="10830"/>
                    </a:cubicBezTo>
                    <a:cubicBezTo>
                      <a:pt x="9132" y="10647"/>
                      <a:pt x="9981" y="10373"/>
                      <a:pt x="10648" y="9798"/>
                    </a:cubicBezTo>
                    <a:cubicBezTo>
                      <a:pt x="11327" y="9210"/>
                      <a:pt x="11732" y="8361"/>
                      <a:pt x="12019" y="7512"/>
                    </a:cubicBezTo>
                    <a:cubicBezTo>
                      <a:pt x="12529" y="6075"/>
                      <a:pt x="12777" y="4573"/>
                      <a:pt x="13012" y="3070"/>
                    </a:cubicBezTo>
                    <a:cubicBezTo>
                      <a:pt x="8936" y="2678"/>
                      <a:pt x="4847" y="2273"/>
                      <a:pt x="772" y="188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52"/>
              <p:cNvSpPr/>
              <p:nvPr/>
            </p:nvSpPr>
            <p:spPr>
              <a:xfrm>
                <a:off x="6981666" y="2960201"/>
                <a:ext cx="410476" cy="755843"/>
              </a:xfrm>
              <a:custGeom>
                <a:avLst/>
                <a:gdLst/>
                <a:ahLst/>
                <a:cxnLst/>
                <a:rect l="l" t="t" r="r" b="b"/>
                <a:pathLst>
                  <a:path w="14828" h="27304" extrusionOk="0">
                    <a:moveTo>
                      <a:pt x="0" y="1"/>
                    </a:moveTo>
                    <a:cubicBezTo>
                      <a:pt x="1254" y="1072"/>
                      <a:pt x="2495" y="2156"/>
                      <a:pt x="3710" y="3280"/>
                    </a:cubicBezTo>
                    <a:cubicBezTo>
                      <a:pt x="3776" y="3345"/>
                      <a:pt x="3854" y="3423"/>
                      <a:pt x="3867" y="3515"/>
                    </a:cubicBezTo>
                    <a:cubicBezTo>
                      <a:pt x="3880" y="3606"/>
                      <a:pt x="3828" y="3685"/>
                      <a:pt x="3789" y="3750"/>
                    </a:cubicBezTo>
                    <a:cubicBezTo>
                      <a:pt x="3057" y="4939"/>
                      <a:pt x="2326" y="6114"/>
                      <a:pt x="1594" y="7290"/>
                    </a:cubicBezTo>
                    <a:cubicBezTo>
                      <a:pt x="2574" y="7682"/>
                      <a:pt x="3541" y="8100"/>
                      <a:pt x="4494" y="8531"/>
                    </a:cubicBezTo>
                    <a:cubicBezTo>
                      <a:pt x="4612" y="8583"/>
                      <a:pt x="4729" y="8649"/>
                      <a:pt x="4795" y="8753"/>
                    </a:cubicBezTo>
                    <a:cubicBezTo>
                      <a:pt x="4873" y="8897"/>
                      <a:pt x="4821" y="9067"/>
                      <a:pt x="4782" y="9223"/>
                    </a:cubicBezTo>
                    <a:cubicBezTo>
                      <a:pt x="3423" y="13639"/>
                      <a:pt x="2848" y="18276"/>
                      <a:pt x="3083" y="22875"/>
                    </a:cubicBezTo>
                    <a:cubicBezTo>
                      <a:pt x="3214" y="18054"/>
                      <a:pt x="4978" y="13430"/>
                      <a:pt x="5722" y="8662"/>
                    </a:cubicBezTo>
                    <a:cubicBezTo>
                      <a:pt x="5748" y="8544"/>
                      <a:pt x="5761" y="8413"/>
                      <a:pt x="5722" y="8296"/>
                    </a:cubicBezTo>
                    <a:cubicBezTo>
                      <a:pt x="5670" y="8152"/>
                      <a:pt x="5539" y="8061"/>
                      <a:pt x="5422" y="7969"/>
                    </a:cubicBezTo>
                    <a:cubicBezTo>
                      <a:pt x="4573" y="7395"/>
                      <a:pt x="3593" y="7003"/>
                      <a:pt x="2561" y="6833"/>
                    </a:cubicBezTo>
                    <a:lnTo>
                      <a:pt x="4285" y="4442"/>
                    </a:lnTo>
                    <a:cubicBezTo>
                      <a:pt x="4429" y="4246"/>
                      <a:pt x="4586" y="4037"/>
                      <a:pt x="4586" y="3789"/>
                    </a:cubicBezTo>
                    <a:cubicBezTo>
                      <a:pt x="4599" y="3606"/>
                      <a:pt x="4520" y="3423"/>
                      <a:pt x="4429" y="3253"/>
                    </a:cubicBezTo>
                    <a:cubicBezTo>
                      <a:pt x="4037" y="2587"/>
                      <a:pt x="3397" y="2104"/>
                      <a:pt x="2757" y="1673"/>
                    </a:cubicBezTo>
                    <a:cubicBezTo>
                      <a:pt x="1855" y="1072"/>
                      <a:pt x="928" y="510"/>
                      <a:pt x="0" y="1"/>
                    </a:cubicBezTo>
                    <a:close/>
                    <a:moveTo>
                      <a:pt x="9119" y="19491"/>
                    </a:moveTo>
                    <a:lnTo>
                      <a:pt x="9119" y="19491"/>
                    </a:lnTo>
                    <a:cubicBezTo>
                      <a:pt x="9602" y="22065"/>
                      <a:pt x="9994" y="24677"/>
                      <a:pt x="10307" y="27303"/>
                    </a:cubicBezTo>
                    <a:cubicBezTo>
                      <a:pt x="10569" y="26376"/>
                      <a:pt x="11026" y="25487"/>
                      <a:pt x="11588" y="24691"/>
                    </a:cubicBezTo>
                    <a:cubicBezTo>
                      <a:pt x="12489" y="23449"/>
                      <a:pt x="13652" y="22417"/>
                      <a:pt x="14827" y="21438"/>
                    </a:cubicBezTo>
                    <a:lnTo>
                      <a:pt x="14827" y="21438"/>
                    </a:lnTo>
                    <a:cubicBezTo>
                      <a:pt x="13377" y="21621"/>
                      <a:pt x="11993" y="22339"/>
                      <a:pt x="10974" y="23397"/>
                    </a:cubicBezTo>
                    <a:cubicBezTo>
                      <a:pt x="11091" y="22313"/>
                      <a:pt x="11653" y="21320"/>
                      <a:pt x="12189" y="20367"/>
                    </a:cubicBezTo>
                    <a:lnTo>
                      <a:pt x="12189" y="20367"/>
                    </a:lnTo>
                    <a:cubicBezTo>
                      <a:pt x="11300" y="20771"/>
                      <a:pt x="10595" y="21568"/>
                      <a:pt x="10281" y="22496"/>
                    </a:cubicBezTo>
                    <a:cubicBezTo>
                      <a:pt x="10190" y="21412"/>
                      <a:pt x="9785" y="20353"/>
                      <a:pt x="9119" y="1949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52"/>
              <p:cNvSpPr/>
              <p:nvPr/>
            </p:nvSpPr>
            <p:spPr>
              <a:xfrm>
                <a:off x="6370861" y="2328386"/>
                <a:ext cx="236519" cy="93622"/>
              </a:xfrm>
              <a:custGeom>
                <a:avLst/>
                <a:gdLst/>
                <a:ahLst/>
                <a:cxnLst/>
                <a:rect l="l" t="t" r="r" b="b"/>
                <a:pathLst>
                  <a:path w="8544" h="3382" extrusionOk="0">
                    <a:moveTo>
                      <a:pt x="7916" y="1"/>
                    </a:moveTo>
                    <a:cubicBezTo>
                      <a:pt x="7907" y="1"/>
                      <a:pt x="7899" y="1"/>
                      <a:pt x="7890" y="2"/>
                    </a:cubicBezTo>
                    <a:cubicBezTo>
                      <a:pt x="7695" y="15"/>
                      <a:pt x="7512" y="159"/>
                      <a:pt x="7420" y="328"/>
                    </a:cubicBezTo>
                    <a:cubicBezTo>
                      <a:pt x="7329" y="498"/>
                      <a:pt x="7303" y="694"/>
                      <a:pt x="7277" y="890"/>
                    </a:cubicBezTo>
                    <a:cubicBezTo>
                      <a:pt x="7237" y="1178"/>
                      <a:pt x="7211" y="1491"/>
                      <a:pt x="7342" y="1765"/>
                    </a:cubicBezTo>
                    <a:cubicBezTo>
                      <a:pt x="7440" y="1961"/>
                      <a:pt x="7662" y="2105"/>
                      <a:pt x="7871" y="2105"/>
                    </a:cubicBezTo>
                    <a:cubicBezTo>
                      <a:pt x="7942" y="2105"/>
                      <a:pt x="8011" y="2089"/>
                      <a:pt x="8073" y="2053"/>
                    </a:cubicBezTo>
                    <a:cubicBezTo>
                      <a:pt x="8191" y="1988"/>
                      <a:pt x="8374" y="1831"/>
                      <a:pt x="8465" y="1583"/>
                    </a:cubicBezTo>
                    <a:cubicBezTo>
                      <a:pt x="8544" y="1347"/>
                      <a:pt x="8544" y="1086"/>
                      <a:pt x="8518" y="838"/>
                    </a:cubicBezTo>
                    <a:cubicBezTo>
                      <a:pt x="8504" y="642"/>
                      <a:pt x="8465" y="446"/>
                      <a:pt x="8361" y="276"/>
                    </a:cubicBezTo>
                    <a:cubicBezTo>
                      <a:pt x="8261" y="127"/>
                      <a:pt x="8090" y="1"/>
                      <a:pt x="7916" y="1"/>
                    </a:cubicBezTo>
                    <a:close/>
                    <a:moveTo>
                      <a:pt x="597" y="1345"/>
                    </a:moveTo>
                    <a:cubicBezTo>
                      <a:pt x="581" y="1345"/>
                      <a:pt x="565" y="1346"/>
                      <a:pt x="549" y="1347"/>
                    </a:cubicBezTo>
                    <a:cubicBezTo>
                      <a:pt x="353" y="1374"/>
                      <a:pt x="196" y="1517"/>
                      <a:pt x="118" y="1687"/>
                    </a:cubicBezTo>
                    <a:cubicBezTo>
                      <a:pt x="26" y="1857"/>
                      <a:pt x="0" y="2053"/>
                      <a:pt x="13" y="2236"/>
                    </a:cubicBezTo>
                    <a:cubicBezTo>
                      <a:pt x="13" y="2445"/>
                      <a:pt x="39" y="2654"/>
                      <a:pt x="105" y="2863"/>
                    </a:cubicBezTo>
                    <a:cubicBezTo>
                      <a:pt x="170" y="3072"/>
                      <a:pt x="301" y="3307"/>
                      <a:pt x="536" y="3372"/>
                    </a:cubicBezTo>
                    <a:cubicBezTo>
                      <a:pt x="566" y="3379"/>
                      <a:pt x="596" y="3382"/>
                      <a:pt x="626" y="3382"/>
                    </a:cubicBezTo>
                    <a:cubicBezTo>
                      <a:pt x="782" y="3382"/>
                      <a:pt x="942" y="3305"/>
                      <a:pt x="1084" y="3229"/>
                    </a:cubicBezTo>
                    <a:cubicBezTo>
                      <a:pt x="1084" y="3229"/>
                      <a:pt x="1085" y="3229"/>
                      <a:pt x="1085" y="3229"/>
                    </a:cubicBezTo>
                    <a:cubicBezTo>
                      <a:pt x="1094" y="3229"/>
                      <a:pt x="1204" y="3079"/>
                      <a:pt x="1241" y="2928"/>
                    </a:cubicBezTo>
                    <a:cubicBezTo>
                      <a:pt x="1293" y="2758"/>
                      <a:pt x="1293" y="2588"/>
                      <a:pt x="1293" y="2419"/>
                    </a:cubicBezTo>
                    <a:cubicBezTo>
                      <a:pt x="1280" y="2170"/>
                      <a:pt x="1254" y="1922"/>
                      <a:pt x="1137" y="1700"/>
                    </a:cubicBezTo>
                    <a:cubicBezTo>
                      <a:pt x="1027" y="1505"/>
                      <a:pt x="816" y="1345"/>
                      <a:pt x="597" y="1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52"/>
              <p:cNvSpPr/>
              <p:nvPr/>
            </p:nvSpPr>
            <p:spPr>
              <a:xfrm>
                <a:off x="6315522" y="2243287"/>
                <a:ext cx="295483" cy="71421"/>
              </a:xfrm>
              <a:custGeom>
                <a:avLst/>
                <a:gdLst/>
                <a:ahLst/>
                <a:cxnLst/>
                <a:rect l="l" t="t" r="r" b="b"/>
                <a:pathLst>
                  <a:path w="10674" h="2580" extrusionOk="0">
                    <a:moveTo>
                      <a:pt x="9166" y="1"/>
                    </a:moveTo>
                    <a:cubicBezTo>
                      <a:pt x="9102" y="1"/>
                      <a:pt x="9039" y="2"/>
                      <a:pt x="8975" y="6"/>
                    </a:cubicBezTo>
                    <a:cubicBezTo>
                      <a:pt x="8387" y="58"/>
                      <a:pt x="7747" y="306"/>
                      <a:pt x="7486" y="842"/>
                    </a:cubicBezTo>
                    <a:cubicBezTo>
                      <a:pt x="7447" y="920"/>
                      <a:pt x="7421" y="999"/>
                      <a:pt x="7434" y="1077"/>
                    </a:cubicBezTo>
                    <a:cubicBezTo>
                      <a:pt x="7447" y="1156"/>
                      <a:pt x="7512" y="1234"/>
                      <a:pt x="7603" y="1234"/>
                    </a:cubicBezTo>
                    <a:cubicBezTo>
                      <a:pt x="7643" y="1234"/>
                      <a:pt x="7682" y="1208"/>
                      <a:pt x="7721" y="1195"/>
                    </a:cubicBezTo>
                    <a:cubicBezTo>
                      <a:pt x="8129" y="991"/>
                      <a:pt x="8580" y="831"/>
                      <a:pt x="9040" y="831"/>
                    </a:cubicBezTo>
                    <a:cubicBezTo>
                      <a:pt x="9140" y="831"/>
                      <a:pt x="9240" y="839"/>
                      <a:pt x="9341" y="855"/>
                    </a:cubicBezTo>
                    <a:cubicBezTo>
                      <a:pt x="9398" y="845"/>
                      <a:pt x="9461" y="840"/>
                      <a:pt x="9529" y="840"/>
                    </a:cubicBezTo>
                    <a:cubicBezTo>
                      <a:pt x="9728" y="840"/>
                      <a:pt x="9966" y="882"/>
                      <a:pt x="10190" y="960"/>
                    </a:cubicBezTo>
                    <a:cubicBezTo>
                      <a:pt x="10250" y="980"/>
                      <a:pt x="10318" y="1007"/>
                      <a:pt x="10382" y="1007"/>
                    </a:cubicBezTo>
                    <a:cubicBezTo>
                      <a:pt x="10401" y="1007"/>
                      <a:pt x="10420" y="1005"/>
                      <a:pt x="10438" y="999"/>
                    </a:cubicBezTo>
                    <a:cubicBezTo>
                      <a:pt x="10595" y="973"/>
                      <a:pt x="10673" y="777"/>
                      <a:pt x="10621" y="620"/>
                    </a:cubicBezTo>
                    <a:cubicBezTo>
                      <a:pt x="10582" y="476"/>
                      <a:pt x="10451" y="372"/>
                      <a:pt x="10321" y="280"/>
                    </a:cubicBezTo>
                    <a:cubicBezTo>
                      <a:pt x="9982" y="77"/>
                      <a:pt x="9574" y="1"/>
                      <a:pt x="9166" y="1"/>
                    </a:cubicBezTo>
                    <a:close/>
                    <a:moveTo>
                      <a:pt x="2117" y="916"/>
                    </a:moveTo>
                    <a:cubicBezTo>
                      <a:pt x="1843" y="916"/>
                      <a:pt x="1565" y="965"/>
                      <a:pt x="1307" y="1051"/>
                    </a:cubicBezTo>
                    <a:cubicBezTo>
                      <a:pt x="784" y="1234"/>
                      <a:pt x="275" y="1587"/>
                      <a:pt x="66" y="2096"/>
                    </a:cubicBezTo>
                    <a:cubicBezTo>
                      <a:pt x="27" y="2201"/>
                      <a:pt x="0" y="2292"/>
                      <a:pt x="27" y="2397"/>
                    </a:cubicBezTo>
                    <a:cubicBezTo>
                      <a:pt x="40" y="2488"/>
                      <a:pt x="131" y="2579"/>
                      <a:pt x="223" y="2579"/>
                    </a:cubicBezTo>
                    <a:cubicBezTo>
                      <a:pt x="301" y="2579"/>
                      <a:pt x="353" y="2527"/>
                      <a:pt x="405" y="2488"/>
                    </a:cubicBezTo>
                    <a:cubicBezTo>
                      <a:pt x="899" y="2144"/>
                      <a:pt x="1499" y="1951"/>
                      <a:pt x="2096" y="1951"/>
                    </a:cubicBezTo>
                    <a:cubicBezTo>
                      <a:pt x="2225" y="1951"/>
                      <a:pt x="2355" y="1960"/>
                      <a:pt x="2483" y="1979"/>
                    </a:cubicBezTo>
                    <a:cubicBezTo>
                      <a:pt x="2587" y="1992"/>
                      <a:pt x="2757" y="2005"/>
                      <a:pt x="2927" y="2031"/>
                    </a:cubicBezTo>
                    <a:cubicBezTo>
                      <a:pt x="2981" y="2039"/>
                      <a:pt x="3040" y="2044"/>
                      <a:pt x="3097" y="2044"/>
                    </a:cubicBezTo>
                    <a:cubicBezTo>
                      <a:pt x="3233" y="2044"/>
                      <a:pt x="3367" y="2014"/>
                      <a:pt x="3449" y="1913"/>
                    </a:cubicBezTo>
                    <a:cubicBezTo>
                      <a:pt x="3580" y="1730"/>
                      <a:pt x="3449" y="1469"/>
                      <a:pt x="3279" y="1325"/>
                    </a:cubicBezTo>
                    <a:cubicBezTo>
                      <a:pt x="2968" y="1038"/>
                      <a:pt x="2548" y="916"/>
                      <a:pt x="2117" y="9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52"/>
              <p:cNvSpPr/>
              <p:nvPr/>
            </p:nvSpPr>
            <p:spPr>
              <a:xfrm>
                <a:off x="6274302" y="2410882"/>
                <a:ext cx="497621" cy="177583"/>
              </a:xfrm>
              <a:custGeom>
                <a:avLst/>
                <a:gdLst/>
                <a:ahLst/>
                <a:cxnLst/>
                <a:rect l="l" t="t" r="r" b="b"/>
                <a:pathLst>
                  <a:path w="17976" h="6415" extrusionOk="0">
                    <a:moveTo>
                      <a:pt x="15676" y="0"/>
                    </a:moveTo>
                    <a:cubicBezTo>
                      <a:pt x="14409" y="0"/>
                      <a:pt x="13377" y="1032"/>
                      <a:pt x="13377" y="2313"/>
                    </a:cubicBezTo>
                    <a:cubicBezTo>
                      <a:pt x="13377" y="3580"/>
                      <a:pt x="14409" y="4612"/>
                      <a:pt x="15676" y="4612"/>
                    </a:cubicBezTo>
                    <a:cubicBezTo>
                      <a:pt x="16944" y="4612"/>
                      <a:pt x="17976" y="3580"/>
                      <a:pt x="17976" y="2313"/>
                    </a:cubicBezTo>
                    <a:cubicBezTo>
                      <a:pt x="17976" y="1032"/>
                      <a:pt x="16944" y="0"/>
                      <a:pt x="15676" y="0"/>
                    </a:cubicBezTo>
                    <a:close/>
                    <a:moveTo>
                      <a:pt x="1751" y="1816"/>
                    </a:moveTo>
                    <a:cubicBezTo>
                      <a:pt x="1045" y="1816"/>
                      <a:pt x="431" y="2117"/>
                      <a:pt x="0" y="2613"/>
                    </a:cubicBezTo>
                    <a:cubicBezTo>
                      <a:pt x="39" y="3279"/>
                      <a:pt x="79" y="3945"/>
                      <a:pt x="157" y="4612"/>
                    </a:cubicBezTo>
                    <a:cubicBezTo>
                      <a:pt x="196" y="5056"/>
                      <a:pt x="261" y="5500"/>
                      <a:pt x="340" y="5931"/>
                    </a:cubicBezTo>
                    <a:cubicBezTo>
                      <a:pt x="719" y="6232"/>
                      <a:pt x="1215" y="6414"/>
                      <a:pt x="1751" y="6414"/>
                    </a:cubicBezTo>
                    <a:cubicBezTo>
                      <a:pt x="3018" y="6414"/>
                      <a:pt x="4050" y="5382"/>
                      <a:pt x="4050" y="4115"/>
                    </a:cubicBezTo>
                    <a:cubicBezTo>
                      <a:pt x="4050" y="2848"/>
                      <a:pt x="3018" y="1816"/>
                      <a:pt x="1751" y="18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52"/>
              <p:cNvSpPr/>
              <p:nvPr/>
            </p:nvSpPr>
            <p:spPr>
              <a:xfrm>
                <a:off x="6295618" y="2442330"/>
                <a:ext cx="450643" cy="102730"/>
              </a:xfrm>
              <a:custGeom>
                <a:avLst/>
                <a:gdLst/>
                <a:ahLst/>
                <a:cxnLst/>
                <a:rect l="l" t="t" r="r" b="b"/>
                <a:pathLst>
                  <a:path w="16279" h="3711" extrusionOk="0">
                    <a:moveTo>
                      <a:pt x="15390" y="1"/>
                    </a:moveTo>
                    <a:cubicBezTo>
                      <a:pt x="15364" y="1"/>
                      <a:pt x="15351" y="14"/>
                      <a:pt x="15337" y="27"/>
                    </a:cubicBezTo>
                    <a:cubicBezTo>
                      <a:pt x="14776" y="523"/>
                      <a:pt x="14253" y="1085"/>
                      <a:pt x="13783" y="1673"/>
                    </a:cubicBezTo>
                    <a:cubicBezTo>
                      <a:pt x="13757" y="1712"/>
                      <a:pt x="13757" y="1751"/>
                      <a:pt x="13796" y="1777"/>
                    </a:cubicBezTo>
                    <a:lnTo>
                      <a:pt x="13835" y="1791"/>
                    </a:lnTo>
                    <a:cubicBezTo>
                      <a:pt x="13861" y="1791"/>
                      <a:pt x="13874" y="1791"/>
                      <a:pt x="13900" y="1764"/>
                    </a:cubicBezTo>
                    <a:cubicBezTo>
                      <a:pt x="14358" y="1177"/>
                      <a:pt x="14880" y="628"/>
                      <a:pt x="15442" y="131"/>
                    </a:cubicBezTo>
                    <a:cubicBezTo>
                      <a:pt x="15468" y="105"/>
                      <a:pt x="15468" y="53"/>
                      <a:pt x="15442" y="27"/>
                    </a:cubicBezTo>
                    <a:cubicBezTo>
                      <a:pt x="15429" y="14"/>
                      <a:pt x="15403" y="1"/>
                      <a:pt x="15390" y="1"/>
                    </a:cubicBezTo>
                    <a:close/>
                    <a:moveTo>
                      <a:pt x="16200" y="589"/>
                    </a:moveTo>
                    <a:cubicBezTo>
                      <a:pt x="16187" y="589"/>
                      <a:pt x="16160" y="589"/>
                      <a:pt x="16147" y="602"/>
                    </a:cubicBezTo>
                    <a:cubicBezTo>
                      <a:pt x="15729" y="981"/>
                      <a:pt x="15351" y="1399"/>
                      <a:pt x="15037" y="1869"/>
                    </a:cubicBezTo>
                    <a:cubicBezTo>
                      <a:pt x="15011" y="1895"/>
                      <a:pt x="15024" y="1947"/>
                      <a:pt x="15050" y="1973"/>
                    </a:cubicBezTo>
                    <a:lnTo>
                      <a:pt x="15102" y="1986"/>
                    </a:lnTo>
                    <a:cubicBezTo>
                      <a:pt x="15115" y="1986"/>
                      <a:pt x="15142" y="1973"/>
                      <a:pt x="15155" y="1947"/>
                    </a:cubicBezTo>
                    <a:cubicBezTo>
                      <a:pt x="15468" y="1490"/>
                      <a:pt x="15834" y="1085"/>
                      <a:pt x="16252" y="719"/>
                    </a:cubicBezTo>
                    <a:cubicBezTo>
                      <a:pt x="16278" y="693"/>
                      <a:pt x="16278" y="641"/>
                      <a:pt x="16252" y="615"/>
                    </a:cubicBezTo>
                    <a:cubicBezTo>
                      <a:pt x="16239" y="602"/>
                      <a:pt x="16226" y="589"/>
                      <a:pt x="16200" y="589"/>
                    </a:cubicBezTo>
                    <a:close/>
                    <a:moveTo>
                      <a:pt x="1111" y="1934"/>
                    </a:moveTo>
                    <a:cubicBezTo>
                      <a:pt x="1085" y="1934"/>
                      <a:pt x="1072" y="1947"/>
                      <a:pt x="1059" y="1973"/>
                    </a:cubicBezTo>
                    <a:cubicBezTo>
                      <a:pt x="667" y="2444"/>
                      <a:pt x="314" y="2953"/>
                      <a:pt x="27" y="3489"/>
                    </a:cubicBezTo>
                    <a:cubicBezTo>
                      <a:pt x="1" y="3528"/>
                      <a:pt x="14" y="3567"/>
                      <a:pt x="53" y="3593"/>
                    </a:cubicBezTo>
                    <a:lnTo>
                      <a:pt x="92" y="3593"/>
                    </a:lnTo>
                    <a:cubicBezTo>
                      <a:pt x="119" y="3593"/>
                      <a:pt x="145" y="3580"/>
                      <a:pt x="158" y="3554"/>
                    </a:cubicBezTo>
                    <a:cubicBezTo>
                      <a:pt x="445" y="3032"/>
                      <a:pt x="785" y="2522"/>
                      <a:pt x="1164" y="2065"/>
                    </a:cubicBezTo>
                    <a:cubicBezTo>
                      <a:pt x="1190" y="2026"/>
                      <a:pt x="1190" y="1986"/>
                      <a:pt x="1164" y="1960"/>
                    </a:cubicBezTo>
                    <a:cubicBezTo>
                      <a:pt x="1151" y="1947"/>
                      <a:pt x="1124" y="1934"/>
                      <a:pt x="1111" y="1934"/>
                    </a:cubicBezTo>
                    <a:close/>
                    <a:moveTo>
                      <a:pt x="2000" y="2261"/>
                    </a:moveTo>
                    <a:cubicBezTo>
                      <a:pt x="1974" y="2261"/>
                      <a:pt x="1947" y="2274"/>
                      <a:pt x="1934" y="2300"/>
                    </a:cubicBezTo>
                    <a:cubicBezTo>
                      <a:pt x="1686" y="2744"/>
                      <a:pt x="1399" y="3175"/>
                      <a:pt x="1098" y="3593"/>
                    </a:cubicBezTo>
                    <a:cubicBezTo>
                      <a:pt x="1072" y="3619"/>
                      <a:pt x="1085" y="3672"/>
                      <a:pt x="1111" y="3698"/>
                    </a:cubicBezTo>
                    <a:lnTo>
                      <a:pt x="1164" y="3711"/>
                    </a:lnTo>
                    <a:cubicBezTo>
                      <a:pt x="1177" y="3711"/>
                      <a:pt x="1203" y="3698"/>
                      <a:pt x="1216" y="3672"/>
                    </a:cubicBezTo>
                    <a:cubicBezTo>
                      <a:pt x="1516" y="3254"/>
                      <a:pt x="1804" y="2823"/>
                      <a:pt x="2065" y="2378"/>
                    </a:cubicBezTo>
                    <a:cubicBezTo>
                      <a:pt x="2091" y="2339"/>
                      <a:pt x="2078" y="2287"/>
                      <a:pt x="2039" y="2274"/>
                    </a:cubicBezTo>
                    <a:cubicBezTo>
                      <a:pt x="2026" y="2261"/>
                      <a:pt x="2013" y="2261"/>
                      <a:pt x="2000" y="226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52"/>
              <p:cNvSpPr/>
              <p:nvPr/>
            </p:nvSpPr>
            <p:spPr>
              <a:xfrm>
                <a:off x="5730020" y="2408778"/>
                <a:ext cx="1664604" cy="1783860"/>
              </a:xfrm>
              <a:custGeom>
                <a:avLst/>
                <a:gdLst/>
                <a:ahLst/>
                <a:cxnLst/>
                <a:rect l="l" t="t" r="r" b="b"/>
                <a:pathLst>
                  <a:path w="60132" h="64440" extrusionOk="0">
                    <a:moveTo>
                      <a:pt x="26824" y="0"/>
                    </a:moveTo>
                    <a:cubicBezTo>
                      <a:pt x="26794" y="0"/>
                      <a:pt x="26764" y="22"/>
                      <a:pt x="26755" y="50"/>
                    </a:cubicBezTo>
                    <a:cubicBezTo>
                      <a:pt x="26324" y="1004"/>
                      <a:pt x="25801" y="1918"/>
                      <a:pt x="25174" y="2754"/>
                    </a:cubicBezTo>
                    <a:cubicBezTo>
                      <a:pt x="25161" y="2767"/>
                      <a:pt x="25161" y="2794"/>
                      <a:pt x="25161" y="2820"/>
                    </a:cubicBezTo>
                    <a:cubicBezTo>
                      <a:pt x="25174" y="2846"/>
                      <a:pt x="25187" y="2859"/>
                      <a:pt x="25200" y="2872"/>
                    </a:cubicBezTo>
                    <a:cubicBezTo>
                      <a:pt x="25723" y="3185"/>
                      <a:pt x="26245" y="3486"/>
                      <a:pt x="26781" y="3773"/>
                    </a:cubicBezTo>
                    <a:lnTo>
                      <a:pt x="26820" y="3773"/>
                    </a:lnTo>
                    <a:cubicBezTo>
                      <a:pt x="26846" y="3773"/>
                      <a:pt x="26885" y="3760"/>
                      <a:pt x="26898" y="3734"/>
                    </a:cubicBezTo>
                    <a:cubicBezTo>
                      <a:pt x="26911" y="3695"/>
                      <a:pt x="26898" y="3643"/>
                      <a:pt x="26859" y="3630"/>
                    </a:cubicBezTo>
                    <a:cubicBezTo>
                      <a:pt x="26350" y="3355"/>
                      <a:pt x="25853" y="3068"/>
                      <a:pt x="25357" y="2780"/>
                    </a:cubicBezTo>
                    <a:cubicBezTo>
                      <a:pt x="25971" y="1944"/>
                      <a:pt x="26480" y="1056"/>
                      <a:pt x="26898" y="116"/>
                    </a:cubicBezTo>
                    <a:cubicBezTo>
                      <a:pt x="26925" y="76"/>
                      <a:pt x="26898" y="24"/>
                      <a:pt x="26859" y="11"/>
                    </a:cubicBezTo>
                    <a:cubicBezTo>
                      <a:pt x="26848" y="4"/>
                      <a:pt x="26836" y="0"/>
                      <a:pt x="26824" y="0"/>
                    </a:cubicBezTo>
                    <a:close/>
                    <a:moveTo>
                      <a:pt x="30452" y="3917"/>
                    </a:moveTo>
                    <a:cubicBezTo>
                      <a:pt x="30399" y="3917"/>
                      <a:pt x="30360" y="3943"/>
                      <a:pt x="30360" y="3982"/>
                    </a:cubicBezTo>
                    <a:cubicBezTo>
                      <a:pt x="30269" y="4596"/>
                      <a:pt x="29655" y="4936"/>
                      <a:pt x="29393" y="5067"/>
                    </a:cubicBezTo>
                    <a:cubicBezTo>
                      <a:pt x="28984" y="5255"/>
                      <a:pt x="28533" y="5348"/>
                      <a:pt x="28083" y="5348"/>
                    </a:cubicBezTo>
                    <a:cubicBezTo>
                      <a:pt x="27442" y="5348"/>
                      <a:pt x="26801" y="5160"/>
                      <a:pt x="26271" y="4792"/>
                    </a:cubicBezTo>
                    <a:cubicBezTo>
                      <a:pt x="26254" y="4780"/>
                      <a:pt x="26233" y="4774"/>
                      <a:pt x="26215" y="4774"/>
                    </a:cubicBezTo>
                    <a:cubicBezTo>
                      <a:pt x="26193" y="4774"/>
                      <a:pt x="26174" y="4784"/>
                      <a:pt x="26167" y="4805"/>
                    </a:cubicBezTo>
                    <a:cubicBezTo>
                      <a:pt x="26141" y="4844"/>
                      <a:pt x="26141" y="4897"/>
                      <a:pt x="26180" y="4923"/>
                    </a:cubicBezTo>
                    <a:cubicBezTo>
                      <a:pt x="26742" y="5315"/>
                      <a:pt x="27408" y="5511"/>
                      <a:pt x="28087" y="5511"/>
                    </a:cubicBezTo>
                    <a:cubicBezTo>
                      <a:pt x="28557" y="5511"/>
                      <a:pt x="29028" y="5406"/>
                      <a:pt x="29472" y="5210"/>
                    </a:cubicBezTo>
                    <a:cubicBezTo>
                      <a:pt x="30060" y="4936"/>
                      <a:pt x="30452" y="4492"/>
                      <a:pt x="30517" y="4008"/>
                    </a:cubicBezTo>
                    <a:cubicBezTo>
                      <a:pt x="30530" y="3969"/>
                      <a:pt x="30491" y="3930"/>
                      <a:pt x="30452" y="3917"/>
                    </a:cubicBezTo>
                    <a:close/>
                    <a:moveTo>
                      <a:pt x="7806" y="38700"/>
                    </a:moveTo>
                    <a:cubicBezTo>
                      <a:pt x="7784" y="38700"/>
                      <a:pt x="7762" y="38709"/>
                      <a:pt x="7747" y="38731"/>
                    </a:cubicBezTo>
                    <a:lnTo>
                      <a:pt x="6872" y="39776"/>
                    </a:lnTo>
                    <a:cubicBezTo>
                      <a:pt x="6781" y="39881"/>
                      <a:pt x="6702" y="39985"/>
                      <a:pt x="6650" y="40116"/>
                    </a:cubicBezTo>
                    <a:cubicBezTo>
                      <a:pt x="6624" y="40194"/>
                      <a:pt x="6611" y="40286"/>
                      <a:pt x="6611" y="40377"/>
                    </a:cubicBezTo>
                    <a:cubicBezTo>
                      <a:pt x="4534" y="42611"/>
                      <a:pt x="2313" y="44792"/>
                      <a:pt x="27" y="46830"/>
                    </a:cubicBezTo>
                    <a:cubicBezTo>
                      <a:pt x="1" y="46856"/>
                      <a:pt x="1" y="46909"/>
                      <a:pt x="27" y="46948"/>
                    </a:cubicBezTo>
                    <a:cubicBezTo>
                      <a:pt x="40" y="46961"/>
                      <a:pt x="66" y="46974"/>
                      <a:pt x="92" y="46974"/>
                    </a:cubicBezTo>
                    <a:lnTo>
                      <a:pt x="144" y="46948"/>
                    </a:lnTo>
                    <a:cubicBezTo>
                      <a:pt x="2391" y="44936"/>
                      <a:pt x="4573" y="42807"/>
                      <a:pt x="6637" y="40599"/>
                    </a:cubicBezTo>
                    <a:cubicBezTo>
                      <a:pt x="6846" y="42219"/>
                      <a:pt x="7865" y="43721"/>
                      <a:pt x="9276" y="44531"/>
                    </a:cubicBezTo>
                    <a:cubicBezTo>
                      <a:pt x="10086" y="45001"/>
                      <a:pt x="11013" y="45237"/>
                      <a:pt x="11954" y="45237"/>
                    </a:cubicBezTo>
                    <a:cubicBezTo>
                      <a:pt x="12202" y="45237"/>
                      <a:pt x="12463" y="45223"/>
                      <a:pt x="12725" y="45184"/>
                    </a:cubicBezTo>
                    <a:cubicBezTo>
                      <a:pt x="12764" y="45171"/>
                      <a:pt x="12790" y="45132"/>
                      <a:pt x="12790" y="45093"/>
                    </a:cubicBezTo>
                    <a:cubicBezTo>
                      <a:pt x="12779" y="45050"/>
                      <a:pt x="12759" y="45024"/>
                      <a:pt x="12723" y="45024"/>
                    </a:cubicBezTo>
                    <a:cubicBezTo>
                      <a:pt x="12716" y="45024"/>
                      <a:pt x="12707" y="45025"/>
                      <a:pt x="12698" y="45028"/>
                    </a:cubicBezTo>
                    <a:cubicBezTo>
                      <a:pt x="12456" y="45060"/>
                      <a:pt x="12213" y="45076"/>
                      <a:pt x="11970" y="45076"/>
                    </a:cubicBezTo>
                    <a:cubicBezTo>
                      <a:pt x="11049" y="45076"/>
                      <a:pt x="10143" y="44842"/>
                      <a:pt x="9367" y="44387"/>
                    </a:cubicBezTo>
                    <a:cubicBezTo>
                      <a:pt x="7982" y="43604"/>
                      <a:pt x="7003" y="42141"/>
                      <a:pt x="6794" y="40573"/>
                    </a:cubicBezTo>
                    <a:cubicBezTo>
                      <a:pt x="6781" y="40521"/>
                      <a:pt x="6781" y="40468"/>
                      <a:pt x="6781" y="40403"/>
                    </a:cubicBezTo>
                    <a:cubicBezTo>
                      <a:pt x="6768" y="40312"/>
                      <a:pt x="6781" y="40233"/>
                      <a:pt x="6807" y="40168"/>
                    </a:cubicBezTo>
                    <a:cubicBezTo>
                      <a:pt x="6846" y="40063"/>
                      <a:pt x="6911" y="39972"/>
                      <a:pt x="7003" y="39881"/>
                    </a:cubicBezTo>
                    <a:lnTo>
                      <a:pt x="7865" y="38835"/>
                    </a:lnTo>
                    <a:cubicBezTo>
                      <a:pt x="7891" y="38796"/>
                      <a:pt x="7891" y="38744"/>
                      <a:pt x="7852" y="38718"/>
                    </a:cubicBezTo>
                    <a:cubicBezTo>
                      <a:pt x="7840" y="38706"/>
                      <a:pt x="7823" y="38700"/>
                      <a:pt x="7806" y="38700"/>
                    </a:cubicBezTo>
                    <a:close/>
                    <a:moveTo>
                      <a:pt x="15821" y="48607"/>
                    </a:moveTo>
                    <a:cubicBezTo>
                      <a:pt x="15781" y="48607"/>
                      <a:pt x="15729" y="48633"/>
                      <a:pt x="15729" y="48672"/>
                    </a:cubicBezTo>
                    <a:cubicBezTo>
                      <a:pt x="15494" y="49913"/>
                      <a:pt x="15167" y="51115"/>
                      <a:pt x="14854" y="52239"/>
                    </a:cubicBezTo>
                    <a:cubicBezTo>
                      <a:pt x="14162" y="54681"/>
                      <a:pt x="13273" y="57490"/>
                      <a:pt x="11575" y="59763"/>
                    </a:cubicBezTo>
                    <a:cubicBezTo>
                      <a:pt x="10112" y="61736"/>
                      <a:pt x="8035" y="63225"/>
                      <a:pt x="5736" y="63956"/>
                    </a:cubicBezTo>
                    <a:cubicBezTo>
                      <a:pt x="5696" y="63969"/>
                      <a:pt x="5670" y="64009"/>
                      <a:pt x="5683" y="64048"/>
                    </a:cubicBezTo>
                    <a:cubicBezTo>
                      <a:pt x="5696" y="64087"/>
                      <a:pt x="5736" y="64113"/>
                      <a:pt x="5762" y="64113"/>
                    </a:cubicBezTo>
                    <a:lnTo>
                      <a:pt x="5788" y="64113"/>
                    </a:lnTo>
                    <a:cubicBezTo>
                      <a:pt x="8113" y="63369"/>
                      <a:pt x="10216" y="61853"/>
                      <a:pt x="11719" y="59855"/>
                    </a:cubicBezTo>
                    <a:cubicBezTo>
                      <a:pt x="13417" y="57568"/>
                      <a:pt x="14318" y="54747"/>
                      <a:pt x="15011" y="52278"/>
                    </a:cubicBezTo>
                    <a:cubicBezTo>
                      <a:pt x="15324" y="51154"/>
                      <a:pt x="15651" y="49952"/>
                      <a:pt x="15886" y="48711"/>
                    </a:cubicBezTo>
                    <a:cubicBezTo>
                      <a:pt x="15886" y="48659"/>
                      <a:pt x="15860" y="48620"/>
                      <a:pt x="15821" y="48607"/>
                    </a:cubicBezTo>
                    <a:close/>
                    <a:moveTo>
                      <a:pt x="54339" y="39329"/>
                    </a:moveTo>
                    <a:cubicBezTo>
                      <a:pt x="54332" y="39329"/>
                      <a:pt x="54325" y="39330"/>
                      <a:pt x="54319" y="39332"/>
                    </a:cubicBezTo>
                    <a:cubicBezTo>
                      <a:pt x="54266" y="39332"/>
                      <a:pt x="54240" y="39384"/>
                      <a:pt x="54253" y="39423"/>
                    </a:cubicBezTo>
                    <a:cubicBezTo>
                      <a:pt x="54724" y="41958"/>
                      <a:pt x="55129" y="44583"/>
                      <a:pt x="55442" y="47235"/>
                    </a:cubicBezTo>
                    <a:cubicBezTo>
                      <a:pt x="56108" y="52787"/>
                      <a:pt x="56409" y="58548"/>
                      <a:pt x="56330" y="64361"/>
                    </a:cubicBezTo>
                    <a:cubicBezTo>
                      <a:pt x="56330" y="64414"/>
                      <a:pt x="56370" y="64440"/>
                      <a:pt x="56409" y="64440"/>
                    </a:cubicBezTo>
                    <a:cubicBezTo>
                      <a:pt x="56461" y="64440"/>
                      <a:pt x="56500" y="64414"/>
                      <a:pt x="56500" y="64361"/>
                    </a:cubicBezTo>
                    <a:cubicBezTo>
                      <a:pt x="56565" y="58548"/>
                      <a:pt x="56278" y="52787"/>
                      <a:pt x="55612" y="47235"/>
                    </a:cubicBezTo>
                    <a:cubicBezTo>
                      <a:pt x="55847" y="46360"/>
                      <a:pt x="56278" y="45485"/>
                      <a:pt x="56866" y="44662"/>
                    </a:cubicBezTo>
                    <a:cubicBezTo>
                      <a:pt x="57767" y="43408"/>
                      <a:pt x="58956" y="42363"/>
                      <a:pt x="60093" y="41422"/>
                    </a:cubicBezTo>
                    <a:cubicBezTo>
                      <a:pt x="60132" y="41396"/>
                      <a:pt x="60132" y="41344"/>
                      <a:pt x="60106" y="41304"/>
                    </a:cubicBezTo>
                    <a:cubicBezTo>
                      <a:pt x="60091" y="41283"/>
                      <a:pt x="60069" y="41273"/>
                      <a:pt x="60045" y="41273"/>
                    </a:cubicBezTo>
                    <a:cubicBezTo>
                      <a:pt x="60026" y="41273"/>
                      <a:pt x="60006" y="41280"/>
                      <a:pt x="59988" y="41291"/>
                    </a:cubicBezTo>
                    <a:cubicBezTo>
                      <a:pt x="58839" y="42245"/>
                      <a:pt x="57650" y="43303"/>
                      <a:pt x="56735" y="44570"/>
                    </a:cubicBezTo>
                    <a:cubicBezTo>
                      <a:pt x="56213" y="45302"/>
                      <a:pt x="55821" y="46060"/>
                      <a:pt x="55560" y="46830"/>
                    </a:cubicBezTo>
                    <a:cubicBezTo>
                      <a:pt x="55246" y="44309"/>
                      <a:pt x="54867" y="41814"/>
                      <a:pt x="54410" y="39397"/>
                    </a:cubicBezTo>
                    <a:cubicBezTo>
                      <a:pt x="54399" y="39354"/>
                      <a:pt x="54370" y="39329"/>
                      <a:pt x="54339" y="393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52"/>
              <p:cNvSpPr/>
              <p:nvPr/>
            </p:nvSpPr>
            <p:spPr>
              <a:xfrm>
                <a:off x="6414601" y="2796371"/>
                <a:ext cx="835762" cy="743192"/>
              </a:xfrm>
              <a:custGeom>
                <a:avLst/>
                <a:gdLst/>
                <a:ahLst/>
                <a:cxnLst/>
                <a:rect l="l" t="t" r="r" b="b"/>
                <a:pathLst>
                  <a:path w="30191" h="26847" extrusionOk="0">
                    <a:moveTo>
                      <a:pt x="4246" y="1098"/>
                    </a:moveTo>
                    <a:cubicBezTo>
                      <a:pt x="2614" y="1804"/>
                      <a:pt x="1281" y="3358"/>
                      <a:pt x="602" y="5409"/>
                    </a:cubicBezTo>
                    <a:cubicBezTo>
                      <a:pt x="236" y="6533"/>
                      <a:pt x="66" y="7695"/>
                      <a:pt x="1" y="8897"/>
                    </a:cubicBezTo>
                    <a:cubicBezTo>
                      <a:pt x="223" y="9459"/>
                      <a:pt x="458" y="10021"/>
                      <a:pt x="693" y="10569"/>
                    </a:cubicBezTo>
                    <a:cubicBezTo>
                      <a:pt x="706" y="8845"/>
                      <a:pt x="798" y="7186"/>
                      <a:pt x="1307" y="5644"/>
                    </a:cubicBezTo>
                    <a:cubicBezTo>
                      <a:pt x="1882" y="3946"/>
                      <a:pt x="2966" y="2587"/>
                      <a:pt x="4273" y="1921"/>
                    </a:cubicBezTo>
                    <a:cubicBezTo>
                      <a:pt x="4260" y="1751"/>
                      <a:pt x="4260" y="1569"/>
                      <a:pt x="4260" y="1399"/>
                    </a:cubicBezTo>
                    <a:cubicBezTo>
                      <a:pt x="4260" y="1307"/>
                      <a:pt x="4246" y="1203"/>
                      <a:pt x="4246" y="1098"/>
                    </a:cubicBezTo>
                    <a:close/>
                    <a:moveTo>
                      <a:pt x="16565" y="1"/>
                    </a:moveTo>
                    <a:lnTo>
                      <a:pt x="16565" y="1"/>
                    </a:lnTo>
                    <a:cubicBezTo>
                      <a:pt x="16657" y="314"/>
                      <a:pt x="16748" y="615"/>
                      <a:pt x="16879" y="902"/>
                    </a:cubicBezTo>
                    <a:cubicBezTo>
                      <a:pt x="18904" y="1686"/>
                      <a:pt x="20693" y="3045"/>
                      <a:pt x="21974" y="4808"/>
                    </a:cubicBezTo>
                    <a:cubicBezTo>
                      <a:pt x="23411" y="6781"/>
                      <a:pt x="24181" y="9224"/>
                      <a:pt x="24155" y="11667"/>
                    </a:cubicBezTo>
                    <a:cubicBezTo>
                      <a:pt x="24142" y="11876"/>
                      <a:pt x="24312" y="12045"/>
                      <a:pt x="24521" y="12045"/>
                    </a:cubicBezTo>
                    <a:cubicBezTo>
                      <a:pt x="24730" y="12045"/>
                      <a:pt x="24900" y="11876"/>
                      <a:pt x="24900" y="11680"/>
                    </a:cubicBezTo>
                    <a:cubicBezTo>
                      <a:pt x="24939" y="9067"/>
                      <a:pt x="24103" y="6467"/>
                      <a:pt x="22574" y="4364"/>
                    </a:cubicBezTo>
                    <a:cubicBezTo>
                      <a:pt x="21085" y="2326"/>
                      <a:pt x="18969" y="785"/>
                      <a:pt x="16565" y="1"/>
                    </a:cubicBezTo>
                    <a:close/>
                    <a:moveTo>
                      <a:pt x="28439" y="16050"/>
                    </a:moveTo>
                    <a:cubicBezTo>
                      <a:pt x="28422" y="16050"/>
                      <a:pt x="28405" y="16052"/>
                      <a:pt x="28388" y="16056"/>
                    </a:cubicBezTo>
                    <a:cubicBezTo>
                      <a:pt x="28283" y="16082"/>
                      <a:pt x="28205" y="16200"/>
                      <a:pt x="28231" y="16317"/>
                    </a:cubicBezTo>
                    <a:lnTo>
                      <a:pt x="29224" y="20184"/>
                    </a:lnTo>
                    <a:cubicBezTo>
                      <a:pt x="29472" y="21151"/>
                      <a:pt x="29746" y="22235"/>
                      <a:pt x="29577" y="23280"/>
                    </a:cubicBezTo>
                    <a:cubicBezTo>
                      <a:pt x="29433" y="24168"/>
                      <a:pt x="28819" y="25213"/>
                      <a:pt x="27800" y="25396"/>
                    </a:cubicBezTo>
                    <a:cubicBezTo>
                      <a:pt x="27682" y="25422"/>
                      <a:pt x="27604" y="25527"/>
                      <a:pt x="27630" y="25644"/>
                    </a:cubicBezTo>
                    <a:cubicBezTo>
                      <a:pt x="27643" y="25749"/>
                      <a:pt x="27735" y="25827"/>
                      <a:pt x="27839" y="25827"/>
                    </a:cubicBezTo>
                    <a:lnTo>
                      <a:pt x="27878" y="25814"/>
                    </a:lnTo>
                    <a:cubicBezTo>
                      <a:pt x="29093" y="25592"/>
                      <a:pt x="29838" y="24377"/>
                      <a:pt x="30008" y="23345"/>
                    </a:cubicBezTo>
                    <a:cubicBezTo>
                      <a:pt x="30190" y="22222"/>
                      <a:pt x="29890" y="21085"/>
                      <a:pt x="29642" y="20079"/>
                    </a:cubicBezTo>
                    <a:lnTo>
                      <a:pt x="28649" y="16213"/>
                    </a:lnTo>
                    <a:cubicBezTo>
                      <a:pt x="28627" y="16112"/>
                      <a:pt x="28538" y="16050"/>
                      <a:pt x="28439" y="16050"/>
                    </a:cubicBezTo>
                    <a:close/>
                    <a:moveTo>
                      <a:pt x="20671" y="17047"/>
                    </a:moveTo>
                    <a:cubicBezTo>
                      <a:pt x="20563" y="17047"/>
                      <a:pt x="20470" y="17135"/>
                      <a:pt x="20458" y="17245"/>
                    </a:cubicBezTo>
                    <a:cubicBezTo>
                      <a:pt x="20236" y="19505"/>
                      <a:pt x="20249" y="21791"/>
                      <a:pt x="20524" y="24038"/>
                    </a:cubicBezTo>
                    <a:cubicBezTo>
                      <a:pt x="20589" y="24599"/>
                      <a:pt x="20680" y="25174"/>
                      <a:pt x="20994" y="25657"/>
                    </a:cubicBezTo>
                    <a:cubicBezTo>
                      <a:pt x="21320" y="26141"/>
                      <a:pt x="21882" y="26507"/>
                      <a:pt x="22574" y="26689"/>
                    </a:cubicBezTo>
                    <a:cubicBezTo>
                      <a:pt x="23175" y="26833"/>
                      <a:pt x="23789" y="26846"/>
                      <a:pt x="24377" y="26846"/>
                    </a:cubicBezTo>
                    <a:cubicBezTo>
                      <a:pt x="24495" y="26846"/>
                      <a:pt x="24586" y="26742"/>
                      <a:pt x="24586" y="26624"/>
                    </a:cubicBezTo>
                    <a:cubicBezTo>
                      <a:pt x="24586" y="26507"/>
                      <a:pt x="24495" y="26415"/>
                      <a:pt x="24377" y="26415"/>
                    </a:cubicBezTo>
                    <a:cubicBezTo>
                      <a:pt x="23816" y="26415"/>
                      <a:pt x="23228" y="26415"/>
                      <a:pt x="22679" y="26271"/>
                    </a:cubicBezTo>
                    <a:cubicBezTo>
                      <a:pt x="22091" y="26128"/>
                      <a:pt x="21621" y="25814"/>
                      <a:pt x="21347" y="25422"/>
                    </a:cubicBezTo>
                    <a:cubicBezTo>
                      <a:pt x="21085" y="25017"/>
                      <a:pt x="21007" y="24521"/>
                      <a:pt x="20942" y="23998"/>
                    </a:cubicBezTo>
                    <a:cubicBezTo>
                      <a:pt x="20680" y="21765"/>
                      <a:pt x="20667" y="19505"/>
                      <a:pt x="20876" y="17284"/>
                    </a:cubicBezTo>
                    <a:cubicBezTo>
                      <a:pt x="20889" y="17166"/>
                      <a:pt x="20811" y="17062"/>
                      <a:pt x="20693" y="17049"/>
                    </a:cubicBezTo>
                    <a:cubicBezTo>
                      <a:pt x="20686" y="17048"/>
                      <a:pt x="20678" y="17047"/>
                      <a:pt x="20671" y="1704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52"/>
              <p:cNvSpPr/>
              <p:nvPr/>
            </p:nvSpPr>
            <p:spPr>
              <a:xfrm>
                <a:off x="6975880" y="3106590"/>
                <a:ext cx="235440" cy="442809"/>
              </a:xfrm>
              <a:custGeom>
                <a:avLst/>
                <a:gdLst/>
                <a:ahLst/>
                <a:cxnLst/>
                <a:rect l="l" t="t" r="r" b="b"/>
                <a:pathLst>
                  <a:path w="8505" h="15996" extrusionOk="0">
                    <a:moveTo>
                      <a:pt x="4352" y="0"/>
                    </a:moveTo>
                    <a:cubicBezTo>
                      <a:pt x="3917" y="0"/>
                      <a:pt x="3478" y="120"/>
                      <a:pt x="3083" y="330"/>
                    </a:cubicBezTo>
                    <a:cubicBezTo>
                      <a:pt x="2456" y="657"/>
                      <a:pt x="1947" y="1192"/>
                      <a:pt x="1529" y="1767"/>
                    </a:cubicBezTo>
                    <a:cubicBezTo>
                      <a:pt x="549" y="3125"/>
                      <a:pt x="0" y="4798"/>
                      <a:pt x="0" y="6470"/>
                    </a:cubicBezTo>
                    <a:cubicBezTo>
                      <a:pt x="0" y="6596"/>
                      <a:pt x="241" y="6782"/>
                      <a:pt x="486" y="6782"/>
                    </a:cubicBezTo>
                    <a:cubicBezTo>
                      <a:pt x="520" y="6782"/>
                      <a:pt x="554" y="6778"/>
                      <a:pt x="588" y="6770"/>
                    </a:cubicBezTo>
                    <a:cubicBezTo>
                      <a:pt x="863" y="6718"/>
                      <a:pt x="1058" y="6457"/>
                      <a:pt x="1137" y="6195"/>
                    </a:cubicBezTo>
                    <a:cubicBezTo>
                      <a:pt x="1215" y="5921"/>
                      <a:pt x="1202" y="5647"/>
                      <a:pt x="1215" y="5359"/>
                    </a:cubicBezTo>
                    <a:cubicBezTo>
                      <a:pt x="1254" y="4105"/>
                      <a:pt x="1725" y="2864"/>
                      <a:pt x="2522" y="1911"/>
                    </a:cubicBezTo>
                    <a:cubicBezTo>
                      <a:pt x="2974" y="1353"/>
                      <a:pt x="3623" y="868"/>
                      <a:pt x="4322" y="868"/>
                    </a:cubicBezTo>
                    <a:cubicBezTo>
                      <a:pt x="4409" y="868"/>
                      <a:pt x="4497" y="876"/>
                      <a:pt x="4586" y="892"/>
                    </a:cubicBezTo>
                    <a:cubicBezTo>
                      <a:pt x="5461" y="1048"/>
                      <a:pt x="5970" y="1937"/>
                      <a:pt x="6362" y="2734"/>
                    </a:cubicBezTo>
                    <a:cubicBezTo>
                      <a:pt x="6362" y="2812"/>
                      <a:pt x="6493" y="2969"/>
                      <a:pt x="6519" y="3034"/>
                    </a:cubicBezTo>
                    <a:cubicBezTo>
                      <a:pt x="6584" y="3152"/>
                      <a:pt x="6637" y="3269"/>
                      <a:pt x="6702" y="3387"/>
                    </a:cubicBezTo>
                    <a:cubicBezTo>
                      <a:pt x="6819" y="3622"/>
                      <a:pt x="6924" y="3844"/>
                      <a:pt x="7042" y="4079"/>
                    </a:cubicBezTo>
                    <a:cubicBezTo>
                      <a:pt x="7159" y="4314"/>
                      <a:pt x="7277" y="4536"/>
                      <a:pt x="7394" y="4771"/>
                    </a:cubicBezTo>
                    <a:cubicBezTo>
                      <a:pt x="7486" y="4954"/>
                      <a:pt x="7551" y="5163"/>
                      <a:pt x="7656" y="5346"/>
                    </a:cubicBezTo>
                    <a:cubicBezTo>
                      <a:pt x="7708" y="5412"/>
                      <a:pt x="7760" y="5477"/>
                      <a:pt x="7838" y="5516"/>
                    </a:cubicBezTo>
                    <a:cubicBezTo>
                      <a:pt x="7878" y="5542"/>
                      <a:pt x="7917" y="5555"/>
                      <a:pt x="7969" y="5568"/>
                    </a:cubicBezTo>
                    <a:cubicBezTo>
                      <a:pt x="8032" y="5577"/>
                      <a:pt x="8089" y="5593"/>
                      <a:pt x="8148" y="5593"/>
                    </a:cubicBezTo>
                    <a:cubicBezTo>
                      <a:pt x="8175" y="5593"/>
                      <a:pt x="8202" y="5590"/>
                      <a:pt x="8230" y="5581"/>
                    </a:cubicBezTo>
                    <a:cubicBezTo>
                      <a:pt x="8426" y="5555"/>
                      <a:pt x="8452" y="5399"/>
                      <a:pt x="8465" y="5216"/>
                    </a:cubicBezTo>
                    <a:cubicBezTo>
                      <a:pt x="8505" y="4928"/>
                      <a:pt x="8413" y="4628"/>
                      <a:pt x="8309" y="4353"/>
                    </a:cubicBezTo>
                    <a:cubicBezTo>
                      <a:pt x="7891" y="3217"/>
                      <a:pt x="7264" y="2146"/>
                      <a:pt x="6480" y="1205"/>
                    </a:cubicBezTo>
                    <a:cubicBezTo>
                      <a:pt x="6114" y="774"/>
                      <a:pt x="5683" y="343"/>
                      <a:pt x="5147" y="147"/>
                    </a:cubicBezTo>
                    <a:cubicBezTo>
                      <a:pt x="4892" y="47"/>
                      <a:pt x="4623" y="0"/>
                      <a:pt x="4352" y="0"/>
                    </a:cubicBezTo>
                    <a:close/>
                    <a:moveTo>
                      <a:pt x="7616" y="14007"/>
                    </a:moveTo>
                    <a:cubicBezTo>
                      <a:pt x="7446" y="14020"/>
                      <a:pt x="7277" y="14073"/>
                      <a:pt x="7107" y="14125"/>
                    </a:cubicBezTo>
                    <a:cubicBezTo>
                      <a:pt x="6885" y="14190"/>
                      <a:pt x="6650" y="14256"/>
                      <a:pt x="6414" y="14321"/>
                    </a:cubicBezTo>
                    <a:cubicBezTo>
                      <a:pt x="6349" y="14334"/>
                      <a:pt x="6271" y="14360"/>
                      <a:pt x="6232" y="14412"/>
                    </a:cubicBezTo>
                    <a:cubicBezTo>
                      <a:pt x="6179" y="14504"/>
                      <a:pt x="6219" y="14608"/>
                      <a:pt x="6271" y="14700"/>
                    </a:cubicBezTo>
                    <a:cubicBezTo>
                      <a:pt x="6349" y="14896"/>
                      <a:pt x="6441" y="15092"/>
                      <a:pt x="6532" y="15301"/>
                    </a:cubicBezTo>
                    <a:cubicBezTo>
                      <a:pt x="6584" y="15405"/>
                      <a:pt x="6663" y="15536"/>
                      <a:pt x="6780" y="15549"/>
                    </a:cubicBezTo>
                    <a:cubicBezTo>
                      <a:pt x="6859" y="15549"/>
                      <a:pt x="6937" y="15510"/>
                      <a:pt x="7002" y="15457"/>
                    </a:cubicBezTo>
                    <a:cubicBezTo>
                      <a:pt x="7290" y="15261"/>
                      <a:pt x="7642" y="15079"/>
                      <a:pt x="7904" y="14830"/>
                    </a:cubicBezTo>
                    <a:cubicBezTo>
                      <a:pt x="7995" y="14739"/>
                      <a:pt x="8008" y="14674"/>
                      <a:pt x="7956" y="14556"/>
                    </a:cubicBezTo>
                    <a:cubicBezTo>
                      <a:pt x="7891" y="14412"/>
                      <a:pt x="7838" y="14256"/>
                      <a:pt x="7773" y="14112"/>
                    </a:cubicBezTo>
                    <a:cubicBezTo>
                      <a:pt x="7760" y="14086"/>
                      <a:pt x="7747" y="14047"/>
                      <a:pt x="7734" y="14033"/>
                    </a:cubicBezTo>
                    <a:cubicBezTo>
                      <a:pt x="7695" y="14007"/>
                      <a:pt x="7656" y="14007"/>
                      <a:pt x="7616" y="14007"/>
                    </a:cubicBezTo>
                    <a:close/>
                    <a:moveTo>
                      <a:pt x="5231" y="14692"/>
                    </a:moveTo>
                    <a:cubicBezTo>
                      <a:pt x="5182" y="14692"/>
                      <a:pt x="5130" y="14705"/>
                      <a:pt x="5082" y="14713"/>
                    </a:cubicBezTo>
                    <a:cubicBezTo>
                      <a:pt x="4729" y="14791"/>
                      <a:pt x="4337" y="14830"/>
                      <a:pt x="4011" y="14961"/>
                    </a:cubicBezTo>
                    <a:cubicBezTo>
                      <a:pt x="3893" y="15000"/>
                      <a:pt x="3854" y="15065"/>
                      <a:pt x="3854" y="15196"/>
                    </a:cubicBezTo>
                    <a:cubicBezTo>
                      <a:pt x="3854" y="15353"/>
                      <a:pt x="3854" y="15510"/>
                      <a:pt x="3854" y="15679"/>
                    </a:cubicBezTo>
                    <a:cubicBezTo>
                      <a:pt x="3854" y="15706"/>
                      <a:pt x="3854" y="15732"/>
                      <a:pt x="3867" y="15758"/>
                    </a:cubicBezTo>
                    <a:cubicBezTo>
                      <a:pt x="3893" y="15797"/>
                      <a:pt x="3932" y="15810"/>
                      <a:pt x="3972" y="15823"/>
                    </a:cubicBezTo>
                    <a:cubicBezTo>
                      <a:pt x="4128" y="15875"/>
                      <a:pt x="4311" y="15902"/>
                      <a:pt x="4481" y="15915"/>
                    </a:cubicBezTo>
                    <a:cubicBezTo>
                      <a:pt x="4716" y="15941"/>
                      <a:pt x="4951" y="15967"/>
                      <a:pt x="5187" y="15993"/>
                    </a:cubicBezTo>
                    <a:cubicBezTo>
                      <a:pt x="5218" y="15993"/>
                      <a:pt x="5249" y="15995"/>
                      <a:pt x="5279" y="15995"/>
                    </a:cubicBezTo>
                    <a:cubicBezTo>
                      <a:pt x="5323" y="15995"/>
                      <a:pt x="5364" y="15990"/>
                      <a:pt x="5396" y="15967"/>
                    </a:cubicBezTo>
                    <a:cubicBezTo>
                      <a:pt x="5474" y="15902"/>
                      <a:pt x="5487" y="15797"/>
                      <a:pt x="5474" y="15693"/>
                    </a:cubicBezTo>
                    <a:cubicBezTo>
                      <a:pt x="5474" y="15470"/>
                      <a:pt x="5461" y="15261"/>
                      <a:pt x="5448" y="15039"/>
                    </a:cubicBezTo>
                    <a:cubicBezTo>
                      <a:pt x="5448" y="14922"/>
                      <a:pt x="5422" y="14778"/>
                      <a:pt x="5317" y="14713"/>
                    </a:cubicBezTo>
                    <a:cubicBezTo>
                      <a:pt x="5292" y="14697"/>
                      <a:pt x="5262" y="14692"/>
                      <a:pt x="5231" y="146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Rectangle 1">
            <a:extLst>
              <a:ext uri="{FF2B5EF4-FFF2-40B4-BE49-F238E27FC236}">
                <a16:creationId xmlns:a16="http://schemas.microsoft.com/office/drawing/2014/main" id="{6E8D3B15-CFAB-8B45-AD25-F0F0D9F53D79}"/>
              </a:ext>
            </a:extLst>
          </p:cNvPr>
          <p:cNvSpPr/>
          <p:nvPr/>
        </p:nvSpPr>
        <p:spPr>
          <a:xfrm>
            <a:off x="629666" y="1376856"/>
            <a:ext cx="6230032" cy="2554545"/>
          </a:xfrm>
          <a:prstGeom prst="rect">
            <a:avLst/>
          </a:prstGeom>
        </p:spPr>
        <p:txBody>
          <a:bodyPr wrap="square">
            <a:spAutoFit/>
          </a:bodyPr>
          <a:lstStyle/>
          <a:p>
            <a:pPr marL="285750" indent="-285750">
              <a:buFont typeface="Wingdings" pitchFamily="2" charset="2"/>
              <a:buChar char="q"/>
            </a:pPr>
            <a:r>
              <a:rPr lang="en-US" sz="1600" b="1" dirty="0">
                <a:solidFill>
                  <a:schemeClr val="accent1">
                    <a:lumMod val="75000"/>
                  </a:schemeClr>
                </a:solidFill>
                <a:latin typeface="Comfortaa"/>
              </a:rPr>
              <a:t>Infertility</a:t>
            </a:r>
            <a:r>
              <a:rPr lang="en-US" sz="1600" b="1" dirty="0">
                <a:solidFill>
                  <a:schemeClr val="tx1"/>
                </a:solidFill>
                <a:latin typeface="Comfortaa"/>
              </a:rPr>
              <a:t>. This is most common when both testes don’t descend.</a:t>
            </a:r>
          </a:p>
          <a:p>
            <a:endParaRPr lang="en-US" sz="1600" b="1" dirty="0">
              <a:solidFill>
                <a:schemeClr val="tx1"/>
              </a:solidFill>
              <a:latin typeface="Comfortaa"/>
            </a:endParaRPr>
          </a:p>
          <a:p>
            <a:pPr marL="285750" indent="-285750">
              <a:buFont typeface="Wingdings" pitchFamily="2" charset="2"/>
              <a:buChar char="q"/>
            </a:pPr>
            <a:r>
              <a:rPr lang="en-US" sz="1600" b="1" dirty="0">
                <a:solidFill>
                  <a:schemeClr val="accent1">
                    <a:lumMod val="75000"/>
                  </a:schemeClr>
                </a:solidFill>
                <a:latin typeface="Comfortaa"/>
              </a:rPr>
              <a:t>Testicular tumors</a:t>
            </a:r>
            <a:r>
              <a:rPr lang="en-US" sz="1600" b="1" dirty="0">
                <a:solidFill>
                  <a:schemeClr val="tx1"/>
                </a:solidFill>
                <a:latin typeface="Comfortaa"/>
              </a:rPr>
              <a:t>. This risk increases greatly by age 30 or 40. Men with undescended testes will need to do monthly testicular self-exams.</a:t>
            </a:r>
          </a:p>
          <a:p>
            <a:endParaRPr lang="en-US" sz="1600" b="1" dirty="0">
              <a:solidFill>
                <a:schemeClr val="tx1"/>
              </a:solidFill>
              <a:latin typeface="Comfortaa"/>
            </a:endParaRPr>
          </a:p>
          <a:p>
            <a:pPr marL="285750" indent="-285750">
              <a:buFont typeface="Wingdings" pitchFamily="2" charset="2"/>
              <a:buChar char="q"/>
            </a:pPr>
            <a:r>
              <a:rPr lang="en-US" sz="1600" b="1" dirty="0">
                <a:solidFill>
                  <a:schemeClr val="accent1">
                    <a:lumMod val="75000"/>
                  </a:schemeClr>
                </a:solidFill>
                <a:latin typeface="Comfortaa"/>
              </a:rPr>
              <a:t>Inguinal hernia. </a:t>
            </a:r>
          </a:p>
          <a:p>
            <a:endParaRPr lang="en-US" sz="1600" b="1" dirty="0">
              <a:solidFill>
                <a:schemeClr val="accent1">
                  <a:lumMod val="75000"/>
                </a:schemeClr>
              </a:solidFill>
              <a:latin typeface="Comfortaa"/>
            </a:endParaRPr>
          </a:p>
          <a:p>
            <a:pPr marL="285750" indent="-285750">
              <a:buFont typeface="Wingdings" pitchFamily="2" charset="2"/>
              <a:buChar char="q"/>
            </a:pPr>
            <a:r>
              <a:rPr lang="en-US" sz="1600" b="1" dirty="0">
                <a:solidFill>
                  <a:schemeClr val="accent1">
                    <a:lumMod val="75000"/>
                  </a:schemeClr>
                </a:solidFill>
                <a:latin typeface="Comfortaa"/>
              </a:rPr>
              <a:t>Testicular torsion</a:t>
            </a:r>
            <a:r>
              <a:rPr lang="en-US" sz="1600" b="1" dirty="0">
                <a:solidFill>
                  <a:schemeClr val="tx1"/>
                </a:solidFill>
                <a:latin typeface="Comfortaa"/>
              </a:rPr>
              <a:t>. </a:t>
            </a:r>
            <a:endParaRPr lang="en-JO" sz="1600" b="1" dirty="0">
              <a:solidFill>
                <a:schemeClr val="tx1"/>
              </a:solidFill>
              <a:latin typeface="Comfortaa"/>
            </a:endParaRPr>
          </a:p>
        </p:txBody>
      </p:sp>
    </p:spTree>
    <p:extLst>
      <p:ext uri="{BB962C8B-B14F-4D97-AF65-F5344CB8AC3E}">
        <p14:creationId xmlns:p14="http://schemas.microsoft.com/office/powerpoint/2010/main" val="3625203569"/>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grpSp>
        <p:nvGrpSpPr>
          <p:cNvPr id="824" name="Google Shape;824;p41"/>
          <p:cNvGrpSpPr/>
          <p:nvPr/>
        </p:nvGrpSpPr>
        <p:grpSpPr>
          <a:xfrm flipH="1">
            <a:off x="5521082" y="3985960"/>
            <a:ext cx="488155" cy="457809"/>
            <a:chOff x="3089978" y="4184399"/>
            <a:chExt cx="388071" cy="363947"/>
          </a:xfrm>
        </p:grpSpPr>
        <p:sp>
          <p:nvSpPr>
            <p:cNvPr id="825" name="Google Shape;825;p41"/>
            <p:cNvSpPr/>
            <p:nvPr/>
          </p:nvSpPr>
          <p:spPr>
            <a:xfrm>
              <a:off x="3089978" y="4184399"/>
              <a:ext cx="388071" cy="363947"/>
            </a:xfrm>
            <a:custGeom>
              <a:avLst/>
              <a:gdLst/>
              <a:ahLst/>
              <a:cxnLst/>
              <a:rect l="l" t="t" r="r" b="b"/>
              <a:pathLst>
                <a:path w="14381" h="13487" extrusionOk="0">
                  <a:moveTo>
                    <a:pt x="2308" y="0"/>
                  </a:moveTo>
                  <a:cubicBezTo>
                    <a:pt x="1580" y="0"/>
                    <a:pt x="863" y="267"/>
                    <a:pt x="434" y="855"/>
                  </a:cubicBezTo>
                  <a:cubicBezTo>
                    <a:pt x="92" y="1312"/>
                    <a:pt x="0" y="1905"/>
                    <a:pt x="46" y="2499"/>
                  </a:cubicBezTo>
                  <a:cubicBezTo>
                    <a:pt x="206" y="4097"/>
                    <a:pt x="1507" y="5306"/>
                    <a:pt x="2716" y="6379"/>
                  </a:cubicBezTo>
                  <a:cubicBezTo>
                    <a:pt x="4953" y="8319"/>
                    <a:pt x="7190" y="10282"/>
                    <a:pt x="9404" y="12245"/>
                  </a:cubicBezTo>
                  <a:cubicBezTo>
                    <a:pt x="9747" y="12542"/>
                    <a:pt x="10409" y="12976"/>
                    <a:pt x="11093" y="13249"/>
                  </a:cubicBezTo>
                  <a:cubicBezTo>
                    <a:pt x="11453" y="13400"/>
                    <a:pt x="11849" y="13486"/>
                    <a:pt x="12234" y="13486"/>
                  </a:cubicBezTo>
                  <a:cubicBezTo>
                    <a:pt x="12607" y="13486"/>
                    <a:pt x="12971" y="13406"/>
                    <a:pt x="13285" y="13227"/>
                  </a:cubicBezTo>
                  <a:cubicBezTo>
                    <a:pt x="13992" y="12839"/>
                    <a:pt x="14380" y="12017"/>
                    <a:pt x="14380" y="11218"/>
                  </a:cubicBezTo>
                  <a:cubicBezTo>
                    <a:pt x="14380" y="10419"/>
                    <a:pt x="14038" y="9643"/>
                    <a:pt x="13558" y="9004"/>
                  </a:cubicBezTo>
                  <a:cubicBezTo>
                    <a:pt x="13102" y="8365"/>
                    <a:pt x="12486" y="7817"/>
                    <a:pt x="11892" y="7292"/>
                  </a:cubicBezTo>
                  <a:cubicBezTo>
                    <a:pt x="9861" y="5489"/>
                    <a:pt x="7829" y="3663"/>
                    <a:pt x="5798" y="1860"/>
                  </a:cubicBezTo>
                  <a:cubicBezTo>
                    <a:pt x="5022" y="1175"/>
                    <a:pt x="4223" y="467"/>
                    <a:pt x="3241" y="148"/>
                  </a:cubicBezTo>
                  <a:cubicBezTo>
                    <a:pt x="2944" y="51"/>
                    <a:pt x="2625" y="0"/>
                    <a:pt x="2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41"/>
            <p:cNvSpPr/>
            <p:nvPr/>
          </p:nvSpPr>
          <p:spPr>
            <a:xfrm>
              <a:off x="3168208" y="4252428"/>
              <a:ext cx="225460" cy="223004"/>
            </a:xfrm>
            <a:custGeom>
              <a:avLst/>
              <a:gdLst/>
              <a:ahLst/>
              <a:cxnLst/>
              <a:rect l="l" t="t" r="r" b="b"/>
              <a:pathLst>
                <a:path w="8355" h="8264" extrusionOk="0">
                  <a:moveTo>
                    <a:pt x="3629" y="1"/>
                  </a:moveTo>
                  <a:cubicBezTo>
                    <a:pt x="2465" y="1370"/>
                    <a:pt x="1255" y="2717"/>
                    <a:pt x="0" y="4018"/>
                  </a:cubicBezTo>
                  <a:cubicBezTo>
                    <a:pt x="1621" y="5433"/>
                    <a:pt x="3218" y="6848"/>
                    <a:pt x="4839" y="8263"/>
                  </a:cubicBezTo>
                  <a:cubicBezTo>
                    <a:pt x="5957" y="6848"/>
                    <a:pt x="7144" y="5501"/>
                    <a:pt x="8354" y="4200"/>
                  </a:cubicBezTo>
                  <a:cubicBezTo>
                    <a:pt x="6779" y="2808"/>
                    <a:pt x="5204" y="1393"/>
                    <a:pt x="36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41"/>
            <p:cNvSpPr/>
            <p:nvPr/>
          </p:nvSpPr>
          <p:spPr>
            <a:xfrm>
              <a:off x="3202074" y="4297385"/>
              <a:ext cx="155865" cy="132469"/>
            </a:xfrm>
            <a:custGeom>
              <a:avLst/>
              <a:gdLst/>
              <a:ahLst/>
              <a:cxnLst/>
              <a:rect l="l" t="t" r="r" b="b"/>
              <a:pathLst>
                <a:path w="5776" h="4909" extrusionOk="0">
                  <a:moveTo>
                    <a:pt x="1941" y="1"/>
                  </a:moveTo>
                  <a:cubicBezTo>
                    <a:pt x="1872" y="1"/>
                    <a:pt x="1804" y="46"/>
                    <a:pt x="1826" y="115"/>
                  </a:cubicBezTo>
                  <a:cubicBezTo>
                    <a:pt x="1826" y="183"/>
                    <a:pt x="1872" y="252"/>
                    <a:pt x="1941" y="252"/>
                  </a:cubicBezTo>
                  <a:lnTo>
                    <a:pt x="2534" y="252"/>
                  </a:lnTo>
                  <a:cubicBezTo>
                    <a:pt x="2603" y="252"/>
                    <a:pt x="2648" y="183"/>
                    <a:pt x="2648" y="115"/>
                  </a:cubicBezTo>
                  <a:cubicBezTo>
                    <a:pt x="2648" y="46"/>
                    <a:pt x="2603" y="1"/>
                    <a:pt x="2534" y="1"/>
                  </a:cubicBezTo>
                  <a:close/>
                  <a:moveTo>
                    <a:pt x="2511" y="845"/>
                  </a:moveTo>
                  <a:cubicBezTo>
                    <a:pt x="2443" y="845"/>
                    <a:pt x="2374" y="914"/>
                    <a:pt x="2374" y="982"/>
                  </a:cubicBezTo>
                  <a:cubicBezTo>
                    <a:pt x="2374" y="1051"/>
                    <a:pt x="2443" y="1096"/>
                    <a:pt x="2511" y="1096"/>
                  </a:cubicBezTo>
                  <a:lnTo>
                    <a:pt x="3150" y="1096"/>
                  </a:lnTo>
                  <a:cubicBezTo>
                    <a:pt x="3219" y="1096"/>
                    <a:pt x="3264" y="1028"/>
                    <a:pt x="3264" y="960"/>
                  </a:cubicBezTo>
                  <a:cubicBezTo>
                    <a:pt x="3264" y="891"/>
                    <a:pt x="3219" y="845"/>
                    <a:pt x="3150" y="845"/>
                  </a:cubicBezTo>
                  <a:close/>
                  <a:moveTo>
                    <a:pt x="4474" y="1576"/>
                  </a:moveTo>
                  <a:lnTo>
                    <a:pt x="3789" y="1667"/>
                  </a:lnTo>
                  <a:cubicBezTo>
                    <a:pt x="3721" y="1667"/>
                    <a:pt x="3675" y="1736"/>
                    <a:pt x="3698" y="1804"/>
                  </a:cubicBezTo>
                  <a:cubicBezTo>
                    <a:pt x="3698" y="1873"/>
                    <a:pt x="3744" y="1918"/>
                    <a:pt x="3812" y="1918"/>
                  </a:cubicBezTo>
                  <a:lnTo>
                    <a:pt x="3835" y="1918"/>
                  </a:lnTo>
                  <a:lnTo>
                    <a:pt x="4497" y="1827"/>
                  </a:lnTo>
                  <a:cubicBezTo>
                    <a:pt x="4565" y="1827"/>
                    <a:pt x="4611" y="1758"/>
                    <a:pt x="4611" y="1690"/>
                  </a:cubicBezTo>
                  <a:cubicBezTo>
                    <a:pt x="4588" y="1621"/>
                    <a:pt x="4543" y="1576"/>
                    <a:pt x="4474" y="1576"/>
                  </a:cubicBezTo>
                  <a:close/>
                  <a:moveTo>
                    <a:pt x="2100" y="1690"/>
                  </a:moveTo>
                  <a:cubicBezTo>
                    <a:pt x="1849" y="1713"/>
                    <a:pt x="1621" y="1736"/>
                    <a:pt x="1393" y="1781"/>
                  </a:cubicBezTo>
                  <a:cubicBezTo>
                    <a:pt x="1324" y="1804"/>
                    <a:pt x="1279" y="1873"/>
                    <a:pt x="1301" y="1941"/>
                  </a:cubicBezTo>
                  <a:cubicBezTo>
                    <a:pt x="1301" y="2009"/>
                    <a:pt x="1370" y="2055"/>
                    <a:pt x="1416" y="2055"/>
                  </a:cubicBezTo>
                  <a:cubicBezTo>
                    <a:pt x="1416" y="2055"/>
                    <a:pt x="1438" y="2032"/>
                    <a:pt x="1438" y="2032"/>
                  </a:cubicBezTo>
                  <a:cubicBezTo>
                    <a:pt x="1667" y="1987"/>
                    <a:pt x="1895" y="1964"/>
                    <a:pt x="2100" y="1941"/>
                  </a:cubicBezTo>
                  <a:cubicBezTo>
                    <a:pt x="2169" y="1941"/>
                    <a:pt x="2237" y="1895"/>
                    <a:pt x="2237" y="1827"/>
                  </a:cubicBezTo>
                  <a:cubicBezTo>
                    <a:pt x="2214" y="1736"/>
                    <a:pt x="2169" y="1690"/>
                    <a:pt x="2100" y="1690"/>
                  </a:cubicBezTo>
                  <a:close/>
                  <a:moveTo>
                    <a:pt x="822" y="2032"/>
                  </a:moveTo>
                  <a:lnTo>
                    <a:pt x="115" y="2055"/>
                  </a:lnTo>
                  <a:cubicBezTo>
                    <a:pt x="46" y="2055"/>
                    <a:pt x="0" y="2101"/>
                    <a:pt x="0" y="2169"/>
                  </a:cubicBezTo>
                  <a:cubicBezTo>
                    <a:pt x="0" y="2238"/>
                    <a:pt x="46" y="2306"/>
                    <a:pt x="137" y="2306"/>
                  </a:cubicBezTo>
                  <a:lnTo>
                    <a:pt x="822" y="2283"/>
                  </a:lnTo>
                  <a:lnTo>
                    <a:pt x="822" y="2032"/>
                  </a:lnTo>
                  <a:close/>
                  <a:moveTo>
                    <a:pt x="1712" y="2740"/>
                  </a:moveTo>
                  <a:cubicBezTo>
                    <a:pt x="1644" y="2740"/>
                    <a:pt x="1575" y="2808"/>
                    <a:pt x="1575" y="2877"/>
                  </a:cubicBezTo>
                  <a:cubicBezTo>
                    <a:pt x="1575" y="2945"/>
                    <a:pt x="1621" y="2991"/>
                    <a:pt x="1690" y="2991"/>
                  </a:cubicBezTo>
                  <a:lnTo>
                    <a:pt x="2511" y="3037"/>
                  </a:lnTo>
                  <a:lnTo>
                    <a:pt x="2534" y="3037"/>
                  </a:lnTo>
                  <a:cubicBezTo>
                    <a:pt x="2603" y="3037"/>
                    <a:pt x="2648" y="2991"/>
                    <a:pt x="2648" y="2922"/>
                  </a:cubicBezTo>
                  <a:cubicBezTo>
                    <a:pt x="2648" y="2854"/>
                    <a:pt x="2603" y="2786"/>
                    <a:pt x="2534" y="2786"/>
                  </a:cubicBezTo>
                  <a:lnTo>
                    <a:pt x="1712" y="2740"/>
                  </a:lnTo>
                  <a:close/>
                  <a:moveTo>
                    <a:pt x="5651" y="2711"/>
                  </a:moveTo>
                  <a:cubicBezTo>
                    <a:pt x="5640" y="2711"/>
                    <a:pt x="5628" y="2713"/>
                    <a:pt x="5615" y="2717"/>
                  </a:cubicBezTo>
                  <a:cubicBezTo>
                    <a:pt x="5364" y="2763"/>
                    <a:pt x="5136" y="2786"/>
                    <a:pt x="4885" y="2808"/>
                  </a:cubicBezTo>
                  <a:cubicBezTo>
                    <a:pt x="4817" y="2808"/>
                    <a:pt x="4771" y="2877"/>
                    <a:pt x="4771" y="2945"/>
                  </a:cubicBezTo>
                  <a:cubicBezTo>
                    <a:pt x="4771" y="3014"/>
                    <a:pt x="4817" y="3059"/>
                    <a:pt x="4885" y="3059"/>
                  </a:cubicBezTo>
                  <a:lnTo>
                    <a:pt x="4908" y="3059"/>
                  </a:lnTo>
                  <a:cubicBezTo>
                    <a:pt x="5159" y="3037"/>
                    <a:pt x="5410" y="3014"/>
                    <a:pt x="5661" y="2968"/>
                  </a:cubicBezTo>
                  <a:cubicBezTo>
                    <a:pt x="5730" y="2945"/>
                    <a:pt x="5775" y="2877"/>
                    <a:pt x="5752" y="2808"/>
                  </a:cubicBezTo>
                  <a:cubicBezTo>
                    <a:pt x="5752" y="2752"/>
                    <a:pt x="5706" y="2711"/>
                    <a:pt x="5651" y="2711"/>
                  </a:cubicBezTo>
                  <a:close/>
                  <a:moveTo>
                    <a:pt x="4086" y="3265"/>
                  </a:moveTo>
                  <a:lnTo>
                    <a:pt x="3356" y="3311"/>
                  </a:lnTo>
                  <a:cubicBezTo>
                    <a:pt x="3287" y="3311"/>
                    <a:pt x="3219" y="3379"/>
                    <a:pt x="3242" y="3447"/>
                  </a:cubicBezTo>
                  <a:cubicBezTo>
                    <a:pt x="3242" y="3516"/>
                    <a:pt x="3287" y="3562"/>
                    <a:pt x="3356" y="3562"/>
                  </a:cubicBezTo>
                  <a:lnTo>
                    <a:pt x="4109" y="3516"/>
                  </a:lnTo>
                  <a:cubicBezTo>
                    <a:pt x="4177" y="3516"/>
                    <a:pt x="4223" y="3470"/>
                    <a:pt x="4223" y="3402"/>
                  </a:cubicBezTo>
                  <a:cubicBezTo>
                    <a:pt x="4223" y="3333"/>
                    <a:pt x="4155" y="3265"/>
                    <a:pt x="4086" y="3265"/>
                  </a:cubicBezTo>
                  <a:close/>
                  <a:moveTo>
                    <a:pt x="1758" y="3904"/>
                  </a:moveTo>
                  <a:cubicBezTo>
                    <a:pt x="1690" y="3904"/>
                    <a:pt x="1621" y="3972"/>
                    <a:pt x="1621" y="4041"/>
                  </a:cubicBezTo>
                  <a:cubicBezTo>
                    <a:pt x="1621" y="4109"/>
                    <a:pt x="1667" y="4178"/>
                    <a:pt x="1735" y="4178"/>
                  </a:cubicBezTo>
                  <a:lnTo>
                    <a:pt x="2625" y="4201"/>
                  </a:lnTo>
                  <a:cubicBezTo>
                    <a:pt x="2694" y="4201"/>
                    <a:pt x="2739" y="4132"/>
                    <a:pt x="2739" y="4064"/>
                  </a:cubicBezTo>
                  <a:cubicBezTo>
                    <a:pt x="2739" y="3995"/>
                    <a:pt x="2694" y="3950"/>
                    <a:pt x="2625" y="3950"/>
                  </a:cubicBezTo>
                  <a:lnTo>
                    <a:pt x="1758" y="3904"/>
                  </a:lnTo>
                  <a:close/>
                  <a:moveTo>
                    <a:pt x="4155" y="4634"/>
                  </a:moveTo>
                  <a:lnTo>
                    <a:pt x="3287" y="4657"/>
                  </a:lnTo>
                  <a:cubicBezTo>
                    <a:pt x="3219" y="4657"/>
                    <a:pt x="3150" y="4703"/>
                    <a:pt x="3150" y="4771"/>
                  </a:cubicBezTo>
                  <a:cubicBezTo>
                    <a:pt x="3150" y="4863"/>
                    <a:pt x="3219" y="4908"/>
                    <a:pt x="3287" y="4908"/>
                  </a:cubicBezTo>
                  <a:lnTo>
                    <a:pt x="4155" y="4885"/>
                  </a:lnTo>
                  <a:cubicBezTo>
                    <a:pt x="4223" y="4885"/>
                    <a:pt x="4292" y="4817"/>
                    <a:pt x="4292" y="4749"/>
                  </a:cubicBezTo>
                  <a:cubicBezTo>
                    <a:pt x="4292" y="4680"/>
                    <a:pt x="4223" y="4634"/>
                    <a:pt x="4155" y="4634"/>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9" name="Google Shape;829;p41"/>
          <p:cNvSpPr txBox="1">
            <a:spLocks noGrp="1"/>
          </p:cNvSpPr>
          <p:nvPr>
            <p:ph type="title"/>
          </p:nvPr>
        </p:nvSpPr>
        <p:spPr>
          <a:xfrm>
            <a:off x="1341333" y="375771"/>
            <a:ext cx="6225771" cy="841800"/>
          </a:xfrm>
          <a:prstGeom prst="rect">
            <a:avLst/>
          </a:prstGeom>
        </p:spPr>
        <p:txBody>
          <a:bodyPr spcFirstLastPara="1" wrap="square" lIns="91425" tIns="91425" rIns="91425" bIns="91425" anchor="b" anchorCtr="0">
            <a:noAutofit/>
          </a:bodyPr>
          <a:lstStyle/>
          <a:p>
            <a:pPr lvl="0"/>
            <a:r>
              <a:rPr lang="en-US" sz="3200" dirty="0"/>
              <a:t>CLINICAL FEATURES </a:t>
            </a:r>
            <a:endParaRPr sz="3200" dirty="0"/>
          </a:p>
        </p:txBody>
      </p:sp>
      <p:grpSp>
        <p:nvGrpSpPr>
          <p:cNvPr id="830" name="Google Shape;830;p41"/>
          <p:cNvGrpSpPr/>
          <p:nvPr/>
        </p:nvGrpSpPr>
        <p:grpSpPr>
          <a:xfrm flipH="1">
            <a:off x="7190556" y="989605"/>
            <a:ext cx="436105" cy="547391"/>
            <a:chOff x="3474326" y="3626268"/>
            <a:chExt cx="436105" cy="547391"/>
          </a:xfrm>
        </p:grpSpPr>
        <p:sp>
          <p:nvSpPr>
            <p:cNvPr id="831" name="Google Shape;831;p41"/>
            <p:cNvSpPr/>
            <p:nvPr/>
          </p:nvSpPr>
          <p:spPr>
            <a:xfrm>
              <a:off x="3474326" y="3626268"/>
              <a:ext cx="436105" cy="547391"/>
            </a:xfrm>
            <a:custGeom>
              <a:avLst/>
              <a:gdLst/>
              <a:ahLst/>
              <a:cxnLst/>
              <a:rect l="l" t="t" r="r" b="b"/>
              <a:pathLst>
                <a:path w="16161" h="20285" extrusionOk="0">
                  <a:moveTo>
                    <a:pt x="15014" y="0"/>
                  </a:moveTo>
                  <a:cubicBezTo>
                    <a:pt x="14698" y="0"/>
                    <a:pt x="14368" y="114"/>
                    <a:pt x="14106" y="288"/>
                  </a:cubicBezTo>
                  <a:cubicBezTo>
                    <a:pt x="13307" y="790"/>
                    <a:pt x="12897" y="1703"/>
                    <a:pt x="12508" y="2548"/>
                  </a:cubicBezTo>
                  <a:cubicBezTo>
                    <a:pt x="12394" y="2822"/>
                    <a:pt x="12257" y="3118"/>
                    <a:pt x="12029" y="3301"/>
                  </a:cubicBezTo>
                  <a:cubicBezTo>
                    <a:pt x="11755" y="3506"/>
                    <a:pt x="11390" y="3552"/>
                    <a:pt x="11070" y="3666"/>
                  </a:cubicBezTo>
                  <a:cubicBezTo>
                    <a:pt x="10591" y="3872"/>
                    <a:pt x="10203" y="4282"/>
                    <a:pt x="10066" y="4785"/>
                  </a:cubicBezTo>
                  <a:cubicBezTo>
                    <a:pt x="9952" y="5173"/>
                    <a:pt x="9975" y="5629"/>
                    <a:pt x="9792" y="5994"/>
                  </a:cubicBezTo>
                  <a:cubicBezTo>
                    <a:pt x="9541" y="6519"/>
                    <a:pt x="8971" y="6816"/>
                    <a:pt x="8400" y="6953"/>
                  </a:cubicBezTo>
                  <a:cubicBezTo>
                    <a:pt x="7852" y="7090"/>
                    <a:pt x="7259" y="7113"/>
                    <a:pt x="6734" y="7295"/>
                  </a:cubicBezTo>
                  <a:cubicBezTo>
                    <a:pt x="5547" y="7729"/>
                    <a:pt x="4816" y="8870"/>
                    <a:pt x="4177" y="9943"/>
                  </a:cubicBezTo>
                  <a:cubicBezTo>
                    <a:pt x="3104" y="11701"/>
                    <a:pt x="2054" y="13458"/>
                    <a:pt x="982" y="15216"/>
                  </a:cubicBezTo>
                  <a:cubicBezTo>
                    <a:pt x="685" y="15718"/>
                    <a:pt x="365" y="16220"/>
                    <a:pt x="183" y="16791"/>
                  </a:cubicBezTo>
                  <a:cubicBezTo>
                    <a:pt x="23" y="17339"/>
                    <a:pt x="0" y="17978"/>
                    <a:pt x="251" y="18503"/>
                  </a:cubicBezTo>
                  <a:cubicBezTo>
                    <a:pt x="457" y="18913"/>
                    <a:pt x="776" y="19233"/>
                    <a:pt x="1141" y="19507"/>
                  </a:cubicBezTo>
                  <a:cubicBezTo>
                    <a:pt x="1621" y="19872"/>
                    <a:pt x="2146" y="20192"/>
                    <a:pt x="2739" y="20260"/>
                  </a:cubicBezTo>
                  <a:cubicBezTo>
                    <a:pt x="2852" y="20277"/>
                    <a:pt x="2964" y="20285"/>
                    <a:pt x="3076" y="20285"/>
                  </a:cubicBezTo>
                  <a:cubicBezTo>
                    <a:pt x="3732" y="20285"/>
                    <a:pt x="4361" y="20011"/>
                    <a:pt x="4908" y="19621"/>
                  </a:cubicBezTo>
                  <a:cubicBezTo>
                    <a:pt x="5524" y="19165"/>
                    <a:pt x="6003" y="18548"/>
                    <a:pt x="6483" y="17955"/>
                  </a:cubicBezTo>
                  <a:cubicBezTo>
                    <a:pt x="7738" y="16403"/>
                    <a:pt x="8993" y="14851"/>
                    <a:pt x="10249" y="13298"/>
                  </a:cubicBezTo>
                  <a:cubicBezTo>
                    <a:pt x="10774" y="12637"/>
                    <a:pt x="11299" y="11975"/>
                    <a:pt x="11550" y="11176"/>
                  </a:cubicBezTo>
                  <a:cubicBezTo>
                    <a:pt x="11824" y="10171"/>
                    <a:pt x="11641" y="9121"/>
                    <a:pt x="11436" y="8094"/>
                  </a:cubicBezTo>
                  <a:cubicBezTo>
                    <a:pt x="12303" y="7775"/>
                    <a:pt x="13056" y="7067"/>
                    <a:pt x="13444" y="6200"/>
                  </a:cubicBezTo>
                  <a:cubicBezTo>
                    <a:pt x="13695" y="5584"/>
                    <a:pt x="13787" y="4899"/>
                    <a:pt x="14106" y="4305"/>
                  </a:cubicBezTo>
                  <a:cubicBezTo>
                    <a:pt x="14403" y="3712"/>
                    <a:pt x="14928" y="3255"/>
                    <a:pt x="15362" y="2730"/>
                  </a:cubicBezTo>
                  <a:cubicBezTo>
                    <a:pt x="15795" y="2205"/>
                    <a:pt x="16161" y="1543"/>
                    <a:pt x="16046" y="881"/>
                  </a:cubicBezTo>
                  <a:cubicBezTo>
                    <a:pt x="16001" y="653"/>
                    <a:pt x="15909" y="425"/>
                    <a:pt x="15727" y="265"/>
                  </a:cubicBezTo>
                  <a:cubicBezTo>
                    <a:pt x="15530" y="79"/>
                    <a:pt x="15277" y="0"/>
                    <a:pt x="150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1"/>
            <p:cNvSpPr/>
            <p:nvPr/>
          </p:nvSpPr>
          <p:spPr>
            <a:xfrm>
              <a:off x="3495887" y="3856369"/>
              <a:ext cx="263023" cy="294352"/>
            </a:xfrm>
            <a:custGeom>
              <a:avLst/>
              <a:gdLst/>
              <a:ahLst/>
              <a:cxnLst/>
              <a:rect l="l" t="t" r="r" b="b"/>
              <a:pathLst>
                <a:path w="9747" h="10908" extrusionOk="0">
                  <a:moveTo>
                    <a:pt x="5318" y="1"/>
                  </a:moveTo>
                  <a:cubicBezTo>
                    <a:pt x="3561" y="2055"/>
                    <a:pt x="2054" y="4498"/>
                    <a:pt x="867" y="7054"/>
                  </a:cubicBezTo>
                  <a:cubicBezTo>
                    <a:pt x="411" y="8035"/>
                    <a:pt x="0" y="9245"/>
                    <a:pt x="616" y="10135"/>
                  </a:cubicBezTo>
                  <a:cubicBezTo>
                    <a:pt x="974" y="10665"/>
                    <a:pt x="1602" y="10908"/>
                    <a:pt x="2245" y="10908"/>
                  </a:cubicBezTo>
                  <a:cubicBezTo>
                    <a:pt x="2627" y="10908"/>
                    <a:pt x="3015" y="10822"/>
                    <a:pt x="3355" y="10660"/>
                  </a:cubicBezTo>
                  <a:cubicBezTo>
                    <a:pt x="4291" y="10250"/>
                    <a:pt x="4953" y="9405"/>
                    <a:pt x="5592" y="8606"/>
                  </a:cubicBezTo>
                  <a:cubicBezTo>
                    <a:pt x="6985" y="6871"/>
                    <a:pt x="8354" y="5114"/>
                    <a:pt x="9747" y="3356"/>
                  </a:cubicBezTo>
                  <a:cubicBezTo>
                    <a:pt x="8879" y="3105"/>
                    <a:pt x="7966" y="2854"/>
                    <a:pt x="7350" y="2192"/>
                  </a:cubicBezTo>
                  <a:cubicBezTo>
                    <a:pt x="6642" y="1462"/>
                    <a:pt x="6300" y="275"/>
                    <a:pt x="53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41"/>
            <p:cNvSpPr/>
            <p:nvPr/>
          </p:nvSpPr>
          <p:spPr>
            <a:xfrm>
              <a:off x="3731169" y="3626268"/>
              <a:ext cx="179261" cy="217823"/>
            </a:xfrm>
            <a:custGeom>
              <a:avLst/>
              <a:gdLst/>
              <a:ahLst/>
              <a:cxnLst/>
              <a:rect l="l" t="t" r="r" b="b"/>
              <a:pathLst>
                <a:path w="6643" h="8072" extrusionOk="0">
                  <a:moveTo>
                    <a:pt x="5496" y="0"/>
                  </a:moveTo>
                  <a:cubicBezTo>
                    <a:pt x="5180" y="0"/>
                    <a:pt x="4850" y="114"/>
                    <a:pt x="4588" y="288"/>
                  </a:cubicBezTo>
                  <a:cubicBezTo>
                    <a:pt x="3789" y="790"/>
                    <a:pt x="3379" y="1703"/>
                    <a:pt x="2990" y="2548"/>
                  </a:cubicBezTo>
                  <a:cubicBezTo>
                    <a:pt x="2876" y="2822"/>
                    <a:pt x="2739" y="3118"/>
                    <a:pt x="2511" y="3301"/>
                  </a:cubicBezTo>
                  <a:cubicBezTo>
                    <a:pt x="2237" y="3506"/>
                    <a:pt x="1872" y="3552"/>
                    <a:pt x="1552" y="3666"/>
                  </a:cubicBezTo>
                  <a:cubicBezTo>
                    <a:pt x="1073" y="3872"/>
                    <a:pt x="685" y="4282"/>
                    <a:pt x="548" y="4785"/>
                  </a:cubicBezTo>
                  <a:cubicBezTo>
                    <a:pt x="434" y="5173"/>
                    <a:pt x="457" y="5629"/>
                    <a:pt x="274" y="6017"/>
                  </a:cubicBezTo>
                  <a:cubicBezTo>
                    <a:pt x="206" y="6131"/>
                    <a:pt x="114" y="6268"/>
                    <a:pt x="0" y="6360"/>
                  </a:cubicBezTo>
                  <a:cubicBezTo>
                    <a:pt x="388" y="7113"/>
                    <a:pt x="1050" y="7706"/>
                    <a:pt x="1826" y="8003"/>
                  </a:cubicBezTo>
                  <a:cubicBezTo>
                    <a:pt x="1895" y="8026"/>
                    <a:pt x="1941" y="8049"/>
                    <a:pt x="1986" y="8071"/>
                  </a:cubicBezTo>
                  <a:cubicBezTo>
                    <a:pt x="2831" y="7729"/>
                    <a:pt x="3561" y="7044"/>
                    <a:pt x="3926" y="6200"/>
                  </a:cubicBezTo>
                  <a:cubicBezTo>
                    <a:pt x="4177" y="5584"/>
                    <a:pt x="4269" y="4899"/>
                    <a:pt x="4588" y="4305"/>
                  </a:cubicBezTo>
                  <a:cubicBezTo>
                    <a:pt x="4885" y="3712"/>
                    <a:pt x="5410" y="3255"/>
                    <a:pt x="5844" y="2730"/>
                  </a:cubicBezTo>
                  <a:cubicBezTo>
                    <a:pt x="6277" y="2205"/>
                    <a:pt x="6643" y="1543"/>
                    <a:pt x="6528" y="881"/>
                  </a:cubicBezTo>
                  <a:cubicBezTo>
                    <a:pt x="6483" y="653"/>
                    <a:pt x="6391" y="425"/>
                    <a:pt x="6209" y="265"/>
                  </a:cubicBezTo>
                  <a:cubicBezTo>
                    <a:pt x="6012" y="79"/>
                    <a:pt x="5759" y="0"/>
                    <a:pt x="5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4" name="Google Shape;834;p41"/>
          <p:cNvGrpSpPr/>
          <p:nvPr/>
        </p:nvGrpSpPr>
        <p:grpSpPr>
          <a:xfrm flipH="1">
            <a:off x="3619540" y="4291757"/>
            <a:ext cx="186655" cy="149254"/>
            <a:chOff x="2858987" y="3108507"/>
            <a:chExt cx="186655" cy="149254"/>
          </a:xfrm>
        </p:grpSpPr>
        <p:sp>
          <p:nvSpPr>
            <p:cNvPr id="835" name="Google Shape;835;p41"/>
            <p:cNvSpPr/>
            <p:nvPr/>
          </p:nvSpPr>
          <p:spPr>
            <a:xfrm>
              <a:off x="2870698" y="3108507"/>
              <a:ext cx="174944" cy="127045"/>
            </a:xfrm>
            <a:custGeom>
              <a:avLst/>
              <a:gdLst/>
              <a:ahLst/>
              <a:cxnLst/>
              <a:rect l="l" t="t" r="r" b="b"/>
              <a:pathLst>
                <a:path w="6483" h="4708" extrusionOk="0">
                  <a:moveTo>
                    <a:pt x="1852" y="0"/>
                  </a:moveTo>
                  <a:cubicBezTo>
                    <a:pt x="1698" y="0"/>
                    <a:pt x="1545" y="16"/>
                    <a:pt x="1393" y="51"/>
                  </a:cubicBezTo>
                  <a:cubicBezTo>
                    <a:pt x="799" y="165"/>
                    <a:pt x="251" y="644"/>
                    <a:pt x="206" y="1238"/>
                  </a:cubicBezTo>
                  <a:cubicBezTo>
                    <a:pt x="0" y="1512"/>
                    <a:pt x="137" y="2128"/>
                    <a:pt x="434" y="2584"/>
                  </a:cubicBezTo>
                  <a:cubicBezTo>
                    <a:pt x="754" y="3041"/>
                    <a:pt x="1233" y="3360"/>
                    <a:pt x="1712" y="3634"/>
                  </a:cubicBezTo>
                  <a:cubicBezTo>
                    <a:pt x="2648" y="4205"/>
                    <a:pt x="3698" y="4684"/>
                    <a:pt x="4817" y="4707"/>
                  </a:cubicBezTo>
                  <a:cubicBezTo>
                    <a:pt x="5273" y="4707"/>
                    <a:pt x="5775" y="4616"/>
                    <a:pt x="6072" y="4296"/>
                  </a:cubicBezTo>
                  <a:cubicBezTo>
                    <a:pt x="6414" y="3931"/>
                    <a:pt x="6483" y="3383"/>
                    <a:pt x="6323" y="2904"/>
                  </a:cubicBezTo>
                  <a:cubicBezTo>
                    <a:pt x="6140" y="2447"/>
                    <a:pt x="5821" y="2059"/>
                    <a:pt x="5456" y="1740"/>
                  </a:cubicBezTo>
                  <a:cubicBezTo>
                    <a:pt x="4771" y="1124"/>
                    <a:pt x="4018" y="644"/>
                    <a:pt x="3173" y="302"/>
                  </a:cubicBezTo>
                  <a:cubicBezTo>
                    <a:pt x="2749" y="132"/>
                    <a:pt x="2299" y="0"/>
                    <a:pt x="18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1"/>
            <p:cNvSpPr/>
            <p:nvPr/>
          </p:nvSpPr>
          <p:spPr>
            <a:xfrm>
              <a:off x="2858987" y="3135114"/>
              <a:ext cx="175564" cy="122647"/>
            </a:xfrm>
            <a:custGeom>
              <a:avLst/>
              <a:gdLst/>
              <a:ahLst/>
              <a:cxnLst/>
              <a:rect l="l" t="t" r="r" b="b"/>
              <a:pathLst>
                <a:path w="6506" h="4545" extrusionOk="0">
                  <a:moveTo>
                    <a:pt x="685" y="1"/>
                  </a:moveTo>
                  <a:lnTo>
                    <a:pt x="685" y="1"/>
                  </a:lnTo>
                  <a:cubicBezTo>
                    <a:pt x="1" y="754"/>
                    <a:pt x="206" y="2009"/>
                    <a:pt x="891" y="2785"/>
                  </a:cubicBezTo>
                  <a:cubicBezTo>
                    <a:pt x="1553" y="3538"/>
                    <a:pt x="2557" y="3927"/>
                    <a:pt x="3516" y="4246"/>
                  </a:cubicBezTo>
                  <a:cubicBezTo>
                    <a:pt x="3982" y="4395"/>
                    <a:pt x="4463" y="4544"/>
                    <a:pt x="4947" y="4544"/>
                  </a:cubicBezTo>
                  <a:cubicBezTo>
                    <a:pt x="5056" y="4544"/>
                    <a:pt x="5164" y="4537"/>
                    <a:pt x="5273" y="4520"/>
                  </a:cubicBezTo>
                  <a:cubicBezTo>
                    <a:pt x="5867" y="4429"/>
                    <a:pt x="6460" y="3972"/>
                    <a:pt x="6506" y="3379"/>
                  </a:cubicBezTo>
                  <a:cubicBezTo>
                    <a:pt x="6506" y="3356"/>
                    <a:pt x="6506" y="3333"/>
                    <a:pt x="6506" y="3333"/>
                  </a:cubicBezTo>
                  <a:cubicBezTo>
                    <a:pt x="6186" y="3630"/>
                    <a:pt x="5707" y="3721"/>
                    <a:pt x="5251" y="3721"/>
                  </a:cubicBezTo>
                  <a:cubicBezTo>
                    <a:pt x="4132" y="3698"/>
                    <a:pt x="3082" y="3219"/>
                    <a:pt x="2146" y="2648"/>
                  </a:cubicBezTo>
                  <a:cubicBezTo>
                    <a:pt x="1667" y="2374"/>
                    <a:pt x="1188" y="2055"/>
                    <a:pt x="868" y="1598"/>
                  </a:cubicBezTo>
                  <a:cubicBezTo>
                    <a:pt x="571" y="1142"/>
                    <a:pt x="434" y="526"/>
                    <a:pt x="640" y="252"/>
                  </a:cubicBezTo>
                  <a:cubicBezTo>
                    <a:pt x="640" y="160"/>
                    <a:pt x="663" y="92"/>
                    <a:pt x="6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1"/>
            <p:cNvSpPr/>
            <p:nvPr/>
          </p:nvSpPr>
          <p:spPr>
            <a:xfrm>
              <a:off x="2908261" y="3140052"/>
              <a:ext cx="104756" cy="65708"/>
            </a:xfrm>
            <a:custGeom>
              <a:avLst/>
              <a:gdLst/>
              <a:ahLst/>
              <a:cxnLst/>
              <a:rect l="l" t="t" r="r" b="b"/>
              <a:pathLst>
                <a:path w="3882" h="2435" extrusionOk="0">
                  <a:moveTo>
                    <a:pt x="1" y="0"/>
                  </a:moveTo>
                  <a:cubicBezTo>
                    <a:pt x="1119" y="799"/>
                    <a:pt x="2306" y="1552"/>
                    <a:pt x="3493" y="2306"/>
                  </a:cubicBezTo>
                  <a:cubicBezTo>
                    <a:pt x="3582" y="2377"/>
                    <a:pt x="3699" y="2434"/>
                    <a:pt x="3800" y="2434"/>
                  </a:cubicBezTo>
                  <a:cubicBezTo>
                    <a:pt x="3829" y="2434"/>
                    <a:pt x="3856" y="2430"/>
                    <a:pt x="3881" y="2420"/>
                  </a:cubicBezTo>
                  <a:cubicBezTo>
                    <a:pt x="3858" y="1940"/>
                    <a:pt x="3470" y="1575"/>
                    <a:pt x="3082" y="1301"/>
                  </a:cubicBezTo>
                  <a:cubicBezTo>
                    <a:pt x="2169" y="639"/>
                    <a:pt x="1119" y="183"/>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8" name="Google Shape;838;p41"/>
          <p:cNvSpPr/>
          <p:nvPr/>
        </p:nvSpPr>
        <p:spPr>
          <a:xfrm flipH="1">
            <a:off x="8168000" y="947964"/>
            <a:ext cx="204519" cy="204519"/>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1"/>
          <p:cNvSpPr/>
          <p:nvPr/>
        </p:nvSpPr>
        <p:spPr>
          <a:xfrm flipH="1">
            <a:off x="5140365" y="41803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1"/>
          <p:cNvSpPr/>
          <p:nvPr/>
        </p:nvSpPr>
        <p:spPr>
          <a:xfrm flipH="1">
            <a:off x="5172369" y="42036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41"/>
          <p:cNvSpPr/>
          <p:nvPr/>
        </p:nvSpPr>
        <p:spPr>
          <a:xfrm flipH="1">
            <a:off x="5153290" y="42148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2" name="Google Shape;842;p41"/>
          <p:cNvGrpSpPr/>
          <p:nvPr/>
        </p:nvGrpSpPr>
        <p:grpSpPr>
          <a:xfrm flipH="1">
            <a:off x="4215213" y="4444575"/>
            <a:ext cx="444119" cy="550116"/>
            <a:chOff x="7443422" y="3653739"/>
            <a:chExt cx="444119" cy="550116"/>
          </a:xfrm>
        </p:grpSpPr>
        <p:sp>
          <p:nvSpPr>
            <p:cNvPr id="843" name="Google Shape;843;p41"/>
            <p:cNvSpPr/>
            <p:nvPr/>
          </p:nvSpPr>
          <p:spPr>
            <a:xfrm>
              <a:off x="7443422" y="3653739"/>
              <a:ext cx="101652" cy="110288"/>
            </a:xfrm>
            <a:custGeom>
              <a:avLst/>
              <a:gdLst/>
              <a:ahLst/>
              <a:cxnLst/>
              <a:rect l="l" t="t" r="r" b="b"/>
              <a:pathLst>
                <a:path w="3767" h="4087" extrusionOk="0">
                  <a:moveTo>
                    <a:pt x="1735" y="0"/>
                  </a:moveTo>
                  <a:cubicBezTo>
                    <a:pt x="1666" y="0"/>
                    <a:pt x="1598" y="46"/>
                    <a:pt x="1529" y="69"/>
                  </a:cubicBezTo>
                  <a:cubicBezTo>
                    <a:pt x="959" y="366"/>
                    <a:pt x="479" y="799"/>
                    <a:pt x="137" y="1347"/>
                  </a:cubicBezTo>
                  <a:cubicBezTo>
                    <a:pt x="69" y="1461"/>
                    <a:pt x="0" y="1598"/>
                    <a:pt x="0" y="1735"/>
                  </a:cubicBezTo>
                  <a:cubicBezTo>
                    <a:pt x="23" y="1849"/>
                    <a:pt x="114" y="1941"/>
                    <a:pt x="183" y="2032"/>
                  </a:cubicBezTo>
                  <a:cubicBezTo>
                    <a:pt x="753" y="2739"/>
                    <a:pt x="1324" y="3424"/>
                    <a:pt x="1917" y="4086"/>
                  </a:cubicBezTo>
                  <a:cubicBezTo>
                    <a:pt x="2602" y="3698"/>
                    <a:pt x="3196" y="3173"/>
                    <a:pt x="3652" y="2534"/>
                  </a:cubicBezTo>
                  <a:cubicBezTo>
                    <a:pt x="3721" y="2466"/>
                    <a:pt x="3766" y="2374"/>
                    <a:pt x="3766" y="2283"/>
                  </a:cubicBezTo>
                  <a:cubicBezTo>
                    <a:pt x="3766" y="2215"/>
                    <a:pt x="3721" y="2146"/>
                    <a:pt x="3675" y="2078"/>
                  </a:cubicBezTo>
                  <a:cubicBezTo>
                    <a:pt x="3219" y="1370"/>
                    <a:pt x="2648" y="708"/>
                    <a:pt x="2009" y="160"/>
                  </a:cubicBezTo>
                  <a:cubicBezTo>
                    <a:pt x="1917" y="92"/>
                    <a:pt x="1849" y="23"/>
                    <a:pt x="17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41"/>
            <p:cNvSpPr/>
            <p:nvPr/>
          </p:nvSpPr>
          <p:spPr>
            <a:xfrm>
              <a:off x="7465576" y="3698372"/>
              <a:ext cx="404100" cy="479901"/>
            </a:xfrm>
            <a:custGeom>
              <a:avLst/>
              <a:gdLst/>
              <a:ahLst/>
              <a:cxnLst/>
              <a:rect l="l" t="t" r="r" b="b"/>
              <a:pathLst>
                <a:path w="14975" h="17784" extrusionOk="0">
                  <a:moveTo>
                    <a:pt x="3685" y="0"/>
                  </a:moveTo>
                  <a:cubicBezTo>
                    <a:pt x="3531" y="0"/>
                    <a:pt x="3368" y="71"/>
                    <a:pt x="3219" y="127"/>
                  </a:cubicBezTo>
                  <a:cubicBezTo>
                    <a:pt x="2192" y="561"/>
                    <a:pt x="1233" y="1200"/>
                    <a:pt x="435" y="1998"/>
                  </a:cubicBezTo>
                  <a:cubicBezTo>
                    <a:pt x="183" y="2227"/>
                    <a:pt x="1" y="2432"/>
                    <a:pt x="1" y="2683"/>
                  </a:cubicBezTo>
                  <a:cubicBezTo>
                    <a:pt x="24" y="2934"/>
                    <a:pt x="138" y="3163"/>
                    <a:pt x="252" y="3391"/>
                  </a:cubicBezTo>
                  <a:cubicBezTo>
                    <a:pt x="2649" y="8138"/>
                    <a:pt x="5045" y="12909"/>
                    <a:pt x="7761" y="17497"/>
                  </a:cubicBezTo>
                  <a:cubicBezTo>
                    <a:pt x="7830" y="17611"/>
                    <a:pt x="7898" y="17725"/>
                    <a:pt x="8035" y="17771"/>
                  </a:cubicBezTo>
                  <a:cubicBezTo>
                    <a:pt x="8057" y="17779"/>
                    <a:pt x="8080" y="17783"/>
                    <a:pt x="8104" y="17783"/>
                  </a:cubicBezTo>
                  <a:cubicBezTo>
                    <a:pt x="8208" y="17783"/>
                    <a:pt x="8331" y="17712"/>
                    <a:pt x="8423" y="17657"/>
                  </a:cubicBezTo>
                  <a:cubicBezTo>
                    <a:pt x="10683" y="16378"/>
                    <a:pt x="12966" y="15055"/>
                    <a:pt x="14723" y="13137"/>
                  </a:cubicBezTo>
                  <a:cubicBezTo>
                    <a:pt x="14814" y="13023"/>
                    <a:pt x="14929" y="12909"/>
                    <a:pt x="14951" y="12749"/>
                  </a:cubicBezTo>
                  <a:cubicBezTo>
                    <a:pt x="14974" y="12521"/>
                    <a:pt x="14837" y="12338"/>
                    <a:pt x="14700" y="12156"/>
                  </a:cubicBezTo>
                  <a:cubicBezTo>
                    <a:pt x="11391" y="8093"/>
                    <a:pt x="7921" y="4167"/>
                    <a:pt x="4292" y="355"/>
                  </a:cubicBezTo>
                  <a:cubicBezTo>
                    <a:pt x="4155" y="218"/>
                    <a:pt x="3995" y="58"/>
                    <a:pt x="3790" y="13"/>
                  </a:cubicBezTo>
                  <a:cubicBezTo>
                    <a:pt x="3756" y="4"/>
                    <a:pt x="3721" y="0"/>
                    <a:pt x="36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41"/>
            <p:cNvSpPr/>
            <p:nvPr/>
          </p:nvSpPr>
          <p:spPr>
            <a:xfrm>
              <a:off x="7559835" y="3811358"/>
              <a:ext cx="177399" cy="223058"/>
            </a:xfrm>
            <a:custGeom>
              <a:avLst/>
              <a:gdLst/>
              <a:ahLst/>
              <a:cxnLst/>
              <a:rect l="l" t="t" r="r" b="b"/>
              <a:pathLst>
                <a:path w="6574" h="8266" extrusionOk="0">
                  <a:moveTo>
                    <a:pt x="1046" y="1"/>
                  </a:moveTo>
                  <a:cubicBezTo>
                    <a:pt x="859" y="1"/>
                    <a:pt x="678" y="44"/>
                    <a:pt x="525" y="140"/>
                  </a:cubicBezTo>
                  <a:cubicBezTo>
                    <a:pt x="137" y="391"/>
                    <a:pt x="0" y="893"/>
                    <a:pt x="69" y="1327"/>
                  </a:cubicBezTo>
                  <a:cubicBezTo>
                    <a:pt x="137" y="1783"/>
                    <a:pt x="388" y="2171"/>
                    <a:pt x="639" y="2536"/>
                  </a:cubicBezTo>
                  <a:cubicBezTo>
                    <a:pt x="1689" y="4203"/>
                    <a:pt x="2922" y="5732"/>
                    <a:pt x="4132" y="7261"/>
                  </a:cubicBezTo>
                  <a:cubicBezTo>
                    <a:pt x="4428" y="7626"/>
                    <a:pt x="4725" y="8014"/>
                    <a:pt x="5159" y="8174"/>
                  </a:cubicBezTo>
                  <a:cubicBezTo>
                    <a:pt x="5280" y="8235"/>
                    <a:pt x="5422" y="8265"/>
                    <a:pt x="5564" y="8265"/>
                  </a:cubicBezTo>
                  <a:cubicBezTo>
                    <a:pt x="5635" y="8265"/>
                    <a:pt x="5706" y="8258"/>
                    <a:pt x="5775" y="8243"/>
                  </a:cubicBezTo>
                  <a:cubicBezTo>
                    <a:pt x="6186" y="8129"/>
                    <a:pt x="6437" y="7695"/>
                    <a:pt x="6483" y="7261"/>
                  </a:cubicBezTo>
                  <a:cubicBezTo>
                    <a:pt x="6574" y="6417"/>
                    <a:pt x="6026" y="5618"/>
                    <a:pt x="5524" y="4933"/>
                  </a:cubicBezTo>
                  <a:cubicBezTo>
                    <a:pt x="4475" y="3542"/>
                    <a:pt x="3427" y="2175"/>
                    <a:pt x="2378" y="784"/>
                  </a:cubicBezTo>
                  <a:lnTo>
                    <a:pt x="2378" y="784"/>
                  </a:lnTo>
                  <a:cubicBezTo>
                    <a:pt x="2382" y="790"/>
                    <a:pt x="2384" y="792"/>
                    <a:pt x="2384" y="792"/>
                  </a:cubicBezTo>
                  <a:cubicBezTo>
                    <a:pt x="2386" y="792"/>
                    <a:pt x="2131" y="456"/>
                    <a:pt x="1803" y="231"/>
                  </a:cubicBezTo>
                  <a:cubicBezTo>
                    <a:pt x="1578" y="85"/>
                    <a:pt x="1306" y="1"/>
                    <a:pt x="1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41"/>
            <p:cNvSpPr/>
            <p:nvPr/>
          </p:nvSpPr>
          <p:spPr>
            <a:xfrm>
              <a:off x="7651611" y="4028830"/>
              <a:ext cx="235930" cy="175025"/>
            </a:xfrm>
            <a:custGeom>
              <a:avLst/>
              <a:gdLst/>
              <a:ahLst/>
              <a:cxnLst/>
              <a:rect l="l" t="t" r="r" b="b"/>
              <a:pathLst>
                <a:path w="8743" h="6486" extrusionOk="0">
                  <a:moveTo>
                    <a:pt x="8254" y="1"/>
                  </a:moveTo>
                  <a:cubicBezTo>
                    <a:pt x="8050" y="1"/>
                    <a:pt x="7827" y="95"/>
                    <a:pt x="7647" y="206"/>
                  </a:cubicBezTo>
                  <a:cubicBezTo>
                    <a:pt x="6094" y="1074"/>
                    <a:pt x="4656" y="2124"/>
                    <a:pt x="3378" y="3334"/>
                  </a:cubicBezTo>
                  <a:cubicBezTo>
                    <a:pt x="2671" y="3995"/>
                    <a:pt x="1507" y="4361"/>
                    <a:pt x="639" y="5160"/>
                  </a:cubicBezTo>
                  <a:cubicBezTo>
                    <a:pt x="320" y="5433"/>
                    <a:pt x="0" y="5890"/>
                    <a:pt x="228" y="6232"/>
                  </a:cubicBezTo>
                  <a:cubicBezTo>
                    <a:pt x="341" y="6415"/>
                    <a:pt x="549" y="6486"/>
                    <a:pt x="773" y="6486"/>
                  </a:cubicBezTo>
                  <a:cubicBezTo>
                    <a:pt x="912" y="6486"/>
                    <a:pt x="1056" y="6459"/>
                    <a:pt x="1187" y="6415"/>
                  </a:cubicBezTo>
                  <a:cubicBezTo>
                    <a:pt x="1826" y="6232"/>
                    <a:pt x="2374" y="5821"/>
                    <a:pt x="2922" y="5433"/>
                  </a:cubicBezTo>
                  <a:cubicBezTo>
                    <a:pt x="4611" y="4224"/>
                    <a:pt x="6277" y="2968"/>
                    <a:pt x="7920" y="1690"/>
                  </a:cubicBezTo>
                  <a:cubicBezTo>
                    <a:pt x="8309" y="1393"/>
                    <a:pt x="8742" y="1005"/>
                    <a:pt x="8742" y="503"/>
                  </a:cubicBezTo>
                  <a:cubicBezTo>
                    <a:pt x="8742" y="366"/>
                    <a:pt x="8697" y="229"/>
                    <a:pt x="8605" y="138"/>
                  </a:cubicBezTo>
                  <a:cubicBezTo>
                    <a:pt x="8507" y="40"/>
                    <a:pt x="8384" y="1"/>
                    <a:pt x="8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0" name="Google Shape;850;p41"/>
          <p:cNvSpPr/>
          <p:nvPr/>
        </p:nvSpPr>
        <p:spPr>
          <a:xfrm rot="1048478" flipH="1">
            <a:off x="3250010" y="4383008"/>
            <a:ext cx="727051" cy="873316"/>
          </a:xfrm>
          <a:custGeom>
            <a:avLst/>
            <a:gdLst/>
            <a:ahLst/>
            <a:cxnLst/>
            <a:rect l="l" t="t" r="r" b="b"/>
            <a:pathLst>
              <a:path w="33508" h="49646" extrusionOk="0">
                <a:moveTo>
                  <a:pt x="12973" y="0"/>
                </a:moveTo>
                <a:cubicBezTo>
                  <a:pt x="11302" y="0"/>
                  <a:pt x="9993" y="1496"/>
                  <a:pt x="9427" y="3059"/>
                </a:cubicBezTo>
                <a:cubicBezTo>
                  <a:pt x="8103" y="6574"/>
                  <a:pt x="9359" y="10729"/>
                  <a:pt x="11915" y="13468"/>
                </a:cubicBezTo>
                <a:cubicBezTo>
                  <a:pt x="13033" y="14654"/>
                  <a:pt x="14449" y="15796"/>
                  <a:pt x="14631" y="17416"/>
                </a:cubicBezTo>
                <a:cubicBezTo>
                  <a:pt x="14700" y="18078"/>
                  <a:pt x="14540" y="18740"/>
                  <a:pt x="14517" y="19402"/>
                </a:cubicBezTo>
                <a:cubicBezTo>
                  <a:pt x="14471" y="20794"/>
                  <a:pt x="14974" y="22232"/>
                  <a:pt x="15955" y="23282"/>
                </a:cubicBezTo>
                <a:cubicBezTo>
                  <a:pt x="17233" y="24675"/>
                  <a:pt x="19242" y="25382"/>
                  <a:pt x="20201" y="27026"/>
                </a:cubicBezTo>
                <a:cubicBezTo>
                  <a:pt x="21410" y="29103"/>
                  <a:pt x="20497" y="31910"/>
                  <a:pt x="21684" y="34010"/>
                </a:cubicBezTo>
                <a:cubicBezTo>
                  <a:pt x="23031" y="36407"/>
                  <a:pt x="26432" y="36749"/>
                  <a:pt x="28281" y="38781"/>
                </a:cubicBezTo>
                <a:cubicBezTo>
                  <a:pt x="29285" y="39831"/>
                  <a:pt x="29742" y="41269"/>
                  <a:pt x="30404" y="42570"/>
                </a:cubicBezTo>
                <a:cubicBezTo>
                  <a:pt x="31043" y="43871"/>
                  <a:pt x="32070" y="45172"/>
                  <a:pt x="33508" y="45400"/>
                </a:cubicBezTo>
                <a:cubicBezTo>
                  <a:pt x="32024" y="44487"/>
                  <a:pt x="31454" y="42501"/>
                  <a:pt x="31202" y="40744"/>
                </a:cubicBezTo>
                <a:cubicBezTo>
                  <a:pt x="30951" y="38986"/>
                  <a:pt x="30746" y="37046"/>
                  <a:pt x="29468" y="35814"/>
                </a:cubicBezTo>
                <a:cubicBezTo>
                  <a:pt x="28737" y="35106"/>
                  <a:pt x="27733" y="34764"/>
                  <a:pt x="26934" y="34147"/>
                </a:cubicBezTo>
                <a:cubicBezTo>
                  <a:pt x="26112" y="33485"/>
                  <a:pt x="25496" y="32549"/>
                  <a:pt x="25245" y="31522"/>
                </a:cubicBezTo>
                <a:cubicBezTo>
                  <a:pt x="24789" y="29582"/>
                  <a:pt x="25565" y="27437"/>
                  <a:pt x="24720" y="25656"/>
                </a:cubicBezTo>
                <a:cubicBezTo>
                  <a:pt x="23921" y="23967"/>
                  <a:pt x="21844" y="23054"/>
                  <a:pt x="21296" y="21251"/>
                </a:cubicBezTo>
                <a:cubicBezTo>
                  <a:pt x="20817" y="19745"/>
                  <a:pt x="21570" y="18124"/>
                  <a:pt x="21273" y="16572"/>
                </a:cubicBezTo>
                <a:cubicBezTo>
                  <a:pt x="20863" y="14312"/>
                  <a:pt x="18443" y="13011"/>
                  <a:pt x="17416" y="10934"/>
                </a:cubicBezTo>
                <a:cubicBezTo>
                  <a:pt x="16777" y="9656"/>
                  <a:pt x="16708" y="8195"/>
                  <a:pt x="16686" y="6757"/>
                </a:cubicBezTo>
                <a:cubicBezTo>
                  <a:pt x="16663" y="5319"/>
                  <a:pt x="16686" y="3858"/>
                  <a:pt x="16161" y="2534"/>
                </a:cubicBezTo>
                <a:cubicBezTo>
                  <a:pt x="15636" y="1188"/>
                  <a:pt x="14449" y="23"/>
                  <a:pt x="13011" y="1"/>
                </a:cubicBezTo>
                <a:cubicBezTo>
                  <a:pt x="12998" y="0"/>
                  <a:pt x="12985" y="0"/>
                  <a:pt x="12973" y="0"/>
                </a:cubicBezTo>
                <a:close/>
                <a:moveTo>
                  <a:pt x="4392" y="14708"/>
                </a:moveTo>
                <a:cubicBezTo>
                  <a:pt x="3463" y="14708"/>
                  <a:pt x="2560" y="14973"/>
                  <a:pt x="1826" y="15567"/>
                </a:cubicBezTo>
                <a:cubicBezTo>
                  <a:pt x="434" y="16686"/>
                  <a:pt x="0" y="18763"/>
                  <a:pt x="571" y="20452"/>
                </a:cubicBezTo>
                <a:cubicBezTo>
                  <a:pt x="1142" y="22141"/>
                  <a:pt x="2602" y="23442"/>
                  <a:pt x="4269" y="24127"/>
                </a:cubicBezTo>
                <a:cubicBezTo>
                  <a:pt x="5455" y="24629"/>
                  <a:pt x="6916" y="24926"/>
                  <a:pt x="7555" y="26067"/>
                </a:cubicBezTo>
                <a:cubicBezTo>
                  <a:pt x="8080" y="27026"/>
                  <a:pt x="7829" y="28236"/>
                  <a:pt x="8263" y="29263"/>
                </a:cubicBezTo>
                <a:cubicBezTo>
                  <a:pt x="9222" y="31454"/>
                  <a:pt x="12554" y="31203"/>
                  <a:pt x="14243" y="32892"/>
                </a:cubicBezTo>
                <a:cubicBezTo>
                  <a:pt x="15430" y="34102"/>
                  <a:pt x="15544" y="35996"/>
                  <a:pt x="16434" y="37434"/>
                </a:cubicBezTo>
                <a:cubicBezTo>
                  <a:pt x="17279" y="38804"/>
                  <a:pt x="18763" y="39648"/>
                  <a:pt x="20269" y="40242"/>
                </a:cubicBezTo>
                <a:cubicBezTo>
                  <a:pt x="21296" y="40652"/>
                  <a:pt x="22369" y="40972"/>
                  <a:pt x="23282" y="41565"/>
                </a:cubicBezTo>
                <a:cubicBezTo>
                  <a:pt x="25907" y="43186"/>
                  <a:pt x="27094" y="46678"/>
                  <a:pt x="29947" y="47865"/>
                </a:cubicBezTo>
                <a:cubicBezTo>
                  <a:pt x="27025" y="46176"/>
                  <a:pt x="27048" y="42068"/>
                  <a:pt x="24811" y="40082"/>
                </a:cubicBezTo>
                <a:cubicBezTo>
                  <a:pt x="23487" y="38895"/>
                  <a:pt x="21479" y="38621"/>
                  <a:pt x="20292" y="37320"/>
                </a:cubicBezTo>
                <a:cubicBezTo>
                  <a:pt x="18375" y="35243"/>
                  <a:pt x="19310" y="31568"/>
                  <a:pt x="17393" y="29491"/>
                </a:cubicBezTo>
                <a:cubicBezTo>
                  <a:pt x="16161" y="28167"/>
                  <a:pt x="14083" y="27893"/>
                  <a:pt x="12828" y="26592"/>
                </a:cubicBezTo>
                <a:cubicBezTo>
                  <a:pt x="11755" y="25474"/>
                  <a:pt x="11504" y="23853"/>
                  <a:pt x="11162" y="22347"/>
                </a:cubicBezTo>
                <a:cubicBezTo>
                  <a:pt x="10682" y="20087"/>
                  <a:pt x="9884" y="17759"/>
                  <a:pt x="8172" y="16207"/>
                </a:cubicBezTo>
                <a:cubicBezTo>
                  <a:pt x="7156" y="15272"/>
                  <a:pt x="5747" y="14708"/>
                  <a:pt x="4392" y="14708"/>
                </a:cubicBezTo>
                <a:close/>
                <a:moveTo>
                  <a:pt x="5136" y="34284"/>
                </a:moveTo>
                <a:cubicBezTo>
                  <a:pt x="2876" y="34307"/>
                  <a:pt x="1210" y="36955"/>
                  <a:pt x="1826" y="39123"/>
                </a:cubicBezTo>
                <a:cubicBezTo>
                  <a:pt x="2433" y="41257"/>
                  <a:pt x="4719" y="42639"/>
                  <a:pt x="6945" y="42639"/>
                </a:cubicBezTo>
                <a:cubicBezTo>
                  <a:pt x="6981" y="42639"/>
                  <a:pt x="7017" y="42639"/>
                  <a:pt x="7053" y="42638"/>
                </a:cubicBezTo>
                <a:cubicBezTo>
                  <a:pt x="7470" y="42623"/>
                  <a:pt x="7888" y="42566"/>
                  <a:pt x="8305" y="42566"/>
                </a:cubicBezTo>
                <a:cubicBezTo>
                  <a:pt x="8504" y="42566"/>
                  <a:pt x="8703" y="42579"/>
                  <a:pt x="8902" y="42615"/>
                </a:cubicBezTo>
                <a:cubicBezTo>
                  <a:pt x="10591" y="42889"/>
                  <a:pt x="11755" y="44647"/>
                  <a:pt x="13444" y="44966"/>
                </a:cubicBezTo>
                <a:cubicBezTo>
                  <a:pt x="13658" y="45009"/>
                  <a:pt x="13873" y="45027"/>
                  <a:pt x="14088" y="45027"/>
                </a:cubicBezTo>
                <a:cubicBezTo>
                  <a:pt x="15090" y="45027"/>
                  <a:pt x="16104" y="44644"/>
                  <a:pt x="17118" y="44644"/>
                </a:cubicBezTo>
                <a:cubicBezTo>
                  <a:pt x="17164" y="44644"/>
                  <a:pt x="17210" y="44645"/>
                  <a:pt x="17256" y="44647"/>
                </a:cubicBezTo>
                <a:cubicBezTo>
                  <a:pt x="20877" y="44738"/>
                  <a:pt x="23021" y="49646"/>
                  <a:pt x="26658" y="49646"/>
                </a:cubicBezTo>
                <a:cubicBezTo>
                  <a:pt x="26666" y="49646"/>
                  <a:pt x="26675" y="49646"/>
                  <a:pt x="26683" y="49646"/>
                </a:cubicBezTo>
                <a:cubicBezTo>
                  <a:pt x="25450" y="48550"/>
                  <a:pt x="24400" y="47363"/>
                  <a:pt x="23716" y="45994"/>
                </a:cubicBezTo>
                <a:cubicBezTo>
                  <a:pt x="23236" y="45058"/>
                  <a:pt x="22894" y="43939"/>
                  <a:pt x="21981" y="43414"/>
                </a:cubicBezTo>
                <a:cubicBezTo>
                  <a:pt x="21342" y="43026"/>
                  <a:pt x="20543" y="43003"/>
                  <a:pt x="19881" y="42684"/>
                </a:cubicBezTo>
                <a:cubicBezTo>
                  <a:pt x="18397" y="41999"/>
                  <a:pt x="17895" y="40036"/>
                  <a:pt x="16503" y="39169"/>
                </a:cubicBezTo>
                <a:cubicBezTo>
                  <a:pt x="15225" y="38393"/>
                  <a:pt x="13558" y="38712"/>
                  <a:pt x="12120" y="38279"/>
                </a:cubicBezTo>
                <a:cubicBezTo>
                  <a:pt x="9496" y="37480"/>
                  <a:pt x="7852" y="34284"/>
                  <a:pt x="5136" y="3428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41"/>
          <p:cNvSpPr/>
          <p:nvPr/>
        </p:nvSpPr>
        <p:spPr>
          <a:xfrm>
            <a:off x="1013254" y="2548831"/>
            <a:ext cx="68096" cy="64973"/>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41"/>
          <p:cNvSpPr/>
          <p:nvPr/>
        </p:nvSpPr>
        <p:spPr>
          <a:xfrm>
            <a:off x="4273204" y="3764006"/>
            <a:ext cx="68096" cy="64973"/>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7" name="Google Shape;877;p41"/>
          <p:cNvGrpSpPr/>
          <p:nvPr/>
        </p:nvGrpSpPr>
        <p:grpSpPr>
          <a:xfrm rot="-5712340">
            <a:off x="1798291" y="646521"/>
            <a:ext cx="199303" cy="251690"/>
            <a:chOff x="3311031" y="3025663"/>
            <a:chExt cx="308584" cy="389695"/>
          </a:xfrm>
        </p:grpSpPr>
        <p:sp>
          <p:nvSpPr>
            <p:cNvPr id="878" name="Google Shape;878;p41"/>
            <p:cNvSpPr/>
            <p:nvPr/>
          </p:nvSpPr>
          <p:spPr>
            <a:xfrm flipH="1">
              <a:off x="3311031" y="3025663"/>
              <a:ext cx="308584" cy="389695"/>
            </a:xfrm>
            <a:custGeom>
              <a:avLst/>
              <a:gdLst/>
              <a:ahLst/>
              <a:cxnLst/>
              <a:rect l="l" t="t" r="r" b="b"/>
              <a:pathLst>
                <a:path w="15408" h="19458" extrusionOk="0">
                  <a:moveTo>
                    <a:pt x="11748" y="0"/>
                  </a:moveTo>
                  <a:cubicBezTo>
                    <a:pt x="11325" y="0"/>
                    <a:pt x="10903" y="69"/>
                    <a:pt x="10501" y="209"/>
                  </a:cubicBezTo>
                  <a:cubicBezTo>
                    <a:pt x="8789" y="802"/>
                    <a:pt x="7716" y="2445"/>
                    <a:pt x="6757" y="3998"/>
                  </a:cubicBezTo>
                  <a:cubicBezTo>
                    <a:pt x="4771" y="7239"/>
                    <a:pt x="2786" y="10503"/>
                    <a:pt x="777" y="13744"/>
                  </a:cubicBezTo>
                  <a:cubicBezTo>
                    <a:pt x="1" y="15022"/>
                    <a:pt x="161" y="17008"/>
                    <a:pt x="1279" y="18263"/>
                  </a:cubicBezTo>
                  <a:cubicBezTo>
                    <a:pt x="1958" y="19027"/>
                    <a:pt x="2996" y="19458"/>
                    <a:pt x="4019" y="19458"/>
                  </a:cubicBezTo>
                  <a:cubicBezTo>
                    <a:pt x="4647" y="19458"/>
                    <a:pt x="5269" y="19295"/>
                    <a:pt x="5799" y="18948"/>
                  </a:cubicBezTo>
                  <a:cubicBezTo>
                    <a:pt x="6278" y="18629"/>
                    <a:pt x="6666" y="18218"/>
                    <a:pt x="7031" y="17761"/>
                  </a:cubicBezTo>
                  <a:cubicBezTo>
                    <a:pt x="7579" y="17099"/>
                    <a:pt x="8058" y="16392"/>
                    <a:pt x="8538" y="15661"/>
                  </a:cubicBezTo>
                  <a:cubicBezTo>
                    <a:pt x="10683" y="12443"/>
                    <a:pt x="12852" y="9225"/>
                    <a:pt x="14586" y="5755"/>
                  </a:cubicBezTo>
                  <a:cubicBezTo>
                    <a:pt x="14906" y="5116"/>
                    <a:pt x="15225" y="4431"/>
                    <a:pt x="15294" y="3701"/>
                  </a:cubicBezTo>
                  <a:cubicBezTo>
                    <a:pt x="15408" y="2537"/>
                    <a:pt x="14837" y="1327"/>
                    <a:pt x="13879" y="642"/>
                  </a:cubicBezTo>
                  <a:cubicBezTo>
                    <a:pt x="13250" y="218"/>
                    <a:pt x="12500" y="0"/>
                    <a:pt x="11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41"/>
            <p:cNvSpPr/>
            <p:nvPr/>
          </p:nvSpPr>
          <p:spPr>
            <a:xfrm flipH="1">
              <a:off x="3311033" y="3038519"/>
              <a:ext cx="285712" cy="376837"/>
            </a:xfrm>
            <a:custGeom>
              <a:avLst/>
              <a:gdLst/>
              <a:ahLst/>
              <a:cxnLst/>
              <a:rect l="l" t="t" r="r" b="b"/>
              <a:pathLst>
                <a:path w="14266" h="18816" extrusionOk="0">
                  <a:moveTo>
                    <a:pt x="12737" y="0"/>
                  </a:moveTo>
                  <a:cubicBezTo>
                    <a:pt x="12737" y="0"/>
                    <a:pt x="13262" y="2306"/>
                    <a:pt x="11641" y="4816"/>
                  </a:cubicBezTo>
                  <a:cubicBezTo>
                    <a:pt x="10020" y="7327"/>
                    <a:pt x="5181" y="15156"/>
                    <a:pt x="3903" y="16571"/>
                  </a:cubicBezTo>
                  <a:cubicBezTo>
                    <a:pt x="3155" y="17401"/>
                    <a:pt x="1970" y="17599"/>
                    <a:pt x="1100" y="17599"/>
                  </a:cubicBezTo>
                  <a:cubicBezTo>
                    <a:pt x="510" y="17599"/>
                    <a:pt x="65" y="17508"/>
                    <a:pt x="0" y="17462"/>
                  </a:cubicBezTo>
                  <a:lnTo>
                    <a:pt x="0" y="17462"/>
                  </a:lnTo>
                  <a:cubicBezTo>
                    <a:pt x="46" y="17507"/>
                    <a:pt x="91" y="17553"/>
                    <a:pt x="137" y="17621"/>
                  </a:cubicBezTo>
                  <a:cubicBezTo>
                    <a:pt x="816" y="18385"/>
                    <a:pt x="1854" y="18816"/>
                    <a:pt x="2877" y="18816"/>
                  </a:cubicBezTo>
                  <a:cubicBezTo>
                    <a:pt x="3505" y="18816"/>
                    <a:pt x="4127" y="18653"/>
                    <a:pt x="4657" y="18306"/>
                  </a:cubicBezTo>
                  <a:cubicBezTo>
                    <a:pt x="5136" y="17987"/>
                    <a:pt x="5524" y="17576"/>
                    <a:pt x="5889" y="17119"/>
                  </a:cubicBezTo>
                  <a:cubicBezTo>
                    <a:pt x="6414" y="16457"/>
                    <a:pt x="6916" y="15750"/>
                    <a:pt x="7396" y="15019"/>
                  </a:cubicBezTo>
                  <a:cubicBezTo>
                    <a:pt x="9541" y="11801"/>
                    <a:pt x="11710" y="8583"/>
                    <a:pt x="13444" y="5113"/>
                  </a:cubicBezTo>
                  <a:cubicBezTo>
                    <a:pt x="13764" y="4474"/>
                    <a:pt x="14083" y="3789"/>
                    <a:pt x="14152" y="3059"/>
                  </a:cubicBezTo>
                  <a:cubicBezTo>
                    <a:pt x="14266" y="1895"/>
                    <a:pt x="13695" y="685"/>
                    <a:pt x="12737" y="0"/>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41"/>
            <p:cNvSpPr/>
            <p:nvPr/>
          </p:nvSpPr>
          <p:spPr>
            <a:xfrm flipH="1">
              <a:off x="3397429" y="3183403"/>
              <a:ext cx="222185" cy="231938"/>
            </a:xfrm>
            <a:custGeom>
              <a:avLst/>
              <a:gdLst/>
              <a:ahLst/>
              <a:cxnLst/>
              <a:rect l="l" t="t" r="r" b="b"/>
              <a:pathLst>
                <a:path w="11094" h="11581" extrusionOk="0">
                  <a:moveTo>
                    <a:pt x="4383" y="1"/>
                  </a:moveTo>
                  <a:cubicBezTo>
                    <a:pt x="3174" y="1964"/>
                    <a:pt x="1987" y="3927"/>
                    <a:pt x="777" y="5867"/>
                  </a:cubicBezTo>
                  <a:cubicBezTo>
                    <a:pt x="1" y="7145"/>
                    <a:pt x="161" y="9131"/>
                    <a:pt x="1279" y="10386"/>
                  </a:cubicBezTo>
                  <a:cubicBezTo>
                    <a:pt x="1958" y="11150"/>
                    <a:pt x="2996" y="11581"/>
                    <a:pt x="4019" y="11581"/>
                  </a:cubicBezTo>
                  <a:cubicBezTo>
                    <a:pt x="4647" y="11581"/>
                    <a:pt x="5269" y="11418"/>
                    <a:pt x="5799" y="11071"/>
                  </a:cubicBezTo>
                  <a:cubicBezTo>
                    <a:pt x="6278" y="10752"/>
                    <a:pt x="6666" y="10341"/>
                    <a:pt x="7031" y="9884"/>
                  </a:cubicBezTo>
                  <a:cubicBezTo>
                    <a:pt x="7579" y="9222"/>
                    <a:pt x="8058" y="8515"/>
                    <a:pt x="8538" y="7784"/>
                  </a:cubicBezTo>
                  <a:cubicBezTo>
                    <a:pt x="9382" y="6506"/>
                    <a:pt x="10249" y="5228"/>
                    <a:pt x="11094" y="3927"/>
                  </a:cubicBezTo>
                  <a:lnTo>
                    <a:pt x="11094" y="3927"/>
                  </a:lnTo>
                  <a:cubicBezTo>
                    <a:pt x="10803" y="3978"/>
                    <a:pt x="10510" y="4002"/>
                    <a:pt x="10218" y="4002"/>
                  </a:cubicBezTo>
                  <a:cubicBezTo>
                    <a:pt x="9207" y="4002"/>
                    <a:pt x="8203" y="3718"/>
                    <a:pt x="7282" y="3311"/>
                  </a:cubicBezTo>
                  <a:cubicBezTo>
                    <a:pt x="6575" y="2991"/>
                    <a:pt x="5890" y="2603"/>
                    <a:pt x="5365" y="2055"/>
                  </a:cubicBezTo>
                  <a:cubicBezTo>
                    <a:pt x="4817" y="1507"/>
                    <a:pt x="4429" y="777"/>
                    <a:pt x="4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41"/>
            <p:cNvSpPr/>
            <p:nvPr/>
          </p:nvSpPr>
          <p:spPr>
            <a:xfrm flipH="1">
              <a:off x="3397432" y="3259740"/>
              <a:ext cx="199314" cy="155594"/>
            </a:xfrm>
            <a:custGeom>
              <a:avLst/>
              <a:gdLst/>
              <a:ahLst/>
              <a:cxnLst/>
              <a:rect l="l" t="t" r="r" b="b"/>
              <a:pathLst>
                <a:path w="9952" h="7769" extrusionOk="0">
                  <a:moveTo>
                    <a:pt x="7669" y="1"/>
                  </a:moveTo>
                  <a:cubicBezTo>
                    <a:pt x="6095" y="2489"/>
                    <a:pt x="4542" y="4817"/>
                    <a:pt x="3903" y="5524"/>
                  </a:cubicBezTo>
                  <a:cubicBezTo>
                    <a:pt x="3155" y="6354"/>
                    <a:pt x="1970" y="6552"/>
                    <a:pt x="1100" y="6552"/>
                  </a:cubicBezTo>
                  <a:cubicBezTo>
                    <a:pt x="510" y="6552"/>
                    <a:pt x="65" y="6461"/>
                    <a:pt x="0" y="6415"/>
                  </a:cubicBezTo>
                  <a:lnTo>
                    <a:pt x="0" y="6415"/>
                  </a:lnTo>
                  <a:cubicBezTo>
                    <a:pt x="46" y="6460"/>
                    <a:pt x="91" y="6506"/>
                    <a:pt x="137" y="6574"/>
                  </a:cubicBezTo>
                  <a:cubicBezTo>
                    <a:pt x="816" y="7338"/>
                    <a:pt x="1854" y="7769"/>
                    <a:pt x="2877" y="7769"/>
                  </a:cubicBezTo>
                  <a:cubicBezTo>
                    <a:pt x="3505" y="7769"/>
                    <a:pt x="4127" y="7606"/>
                    <a:pt x="4657" y="7259"/>
                  </a:cubicBezTo>
                  <a:cubicBezTo>
                    <a:pt x="5136" y="6940"/>
                    <a:pt x="5524" y="6529"/>
                    <a:pt x="5889" y="6072"/>
                  </a:cubicBezTo>
                  <a:cubicBezTo>
                    <a:pt x="6437" y="5410"/>
                    <a:pt x="6916" y="4703"/>
                    <a:pt x="7396" y="3972"/>
                  </a:cubicBezTo>
                  <a:cubicBezTo>
                    <a:pt x="8240" y="2694"/>
                    <a:pt x="9107" y="1416"/>
                    <a:pt x="9952" y="115"/>
                  </a:cubicBezTo>
                  <a:lnTo>
                    <a:pt x="9952" y="115"/>
                  </a:lnTo>
                  <a:cubicBezTo>
                    <a:pt x="9679" y="164"/>
                    <a:pt x="9403" y="187"/>
                    <a:pt x="9126" y="187"/>
                  </a:cubicBezTo>
                  <a:cubicBezTo>
                    <a:pt x="8639" y="187"/>
                    <a:pt x="8150" y="117"/>
                    <a:pt x="76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882" name="Google Shape;882;p41"/>
          <p:cNvCxnSpPr/>
          <p:nvPr/>
        </p:nvCxnSpPr>
        <p:spPr>
          <a:xfrm>
            <a:off x="2062185" y="1150218"/>
            <a:ext cx="4949700" cy="0"/>
          </a:xfrm>
          <a:prstGeom prst="straightConnector1">
            <a:avLst/>
          </a:prstGeom>
          <a:noFill/>
          <a:ln w="9525" cap="flat" cmpd="sng">
            <a:solidFill>
              <a:schemeClr val="dk1"/>
            </a:solidFill>
            <a:prstDash val="solid"/>
            <a:round/>
            <a:headEnd type="none" w="med" len="med"/>
            <a:tailEnd type="none" w="med" len="med"/>
          </a:ln>
        </p:spPr>
      </p:cxnSp>
      <p:sp>
        <p:nvSpPr>
          <p:cNvPr id="851" name="Google Shape;851;p41"/>
          <p:cNvSpPr/>
          <p:nvPr/>
        </p:nvSpPr>
        <p:spPr>
          <a:xfrm rot="20976096" flipH="1">
            <a:off x="7259016" y="3989705"/>
            <a:ext cx="1699407" cy="1359261"/>
          </a:xfrm>
          <a:custGeom>
            <a:avLst/>
            <a:gdLst/>
            <a:ahLst/>
            <a:cxnLst/>
            <a:rect l="l" t="t" r="r" b="b"/>
            <a:pathLst>
              <a:path w="62976" h="50371" extrusionOk="0">
                <a:moveTo>
                  <a:pt x="58341" y="1"/>
                </a:moveTo>
                <a:cubicBezTo>
                  <a:pt x="58190" y="1"/>
                  <a:pt x="58038" y="12"/>
                  <a:pt x="57886" y="34"/>
                </a:cubicBezTo>
                <a:cubicBezTo>
                  <a:pt x="56174" y="285"/>
                  <a:pt x="54964" y="1860"/>
                  <a:pt x="54371" y="3481"/>
                </a:cubicBezTo>
                <a:cubicBezTo>
                  <a:pt x="53503" y="5832"/>
                  <a:pt x="53595" y="8388"/>
                  <a:pt x="53435" y="10899"/>
                </a:cubicBezTo>
                <a:cubicBezTo>
                  <a:pt x="53275" y="13387"/>
                  <a:pt x="52750" y="16034"/>
                  <a:pt x="50992" y="17815"/>
                </a:cubicBezTo>
                <a:cubicBezTo>
                  <a:pt x="48984" y="19892"/>
                  <a:pt x="45857" y="20303"/>
                  <a:pt x="43255" y="21558"/>
                </a:cubicBezTo>
                <a:cubicBezTo>
                  <a:pt x="41109" y="22585"/>
                  <a:pt x="39283" y="24252"/>
                  <a:pt x="38051" y="26283"/>
                </a:cubicBezTo>
                <a:cubicBezTo>
                  <a:pt x="36270" y="29205"/>
                  <a:pt x="35745" y="32857"/>
                  <a:pt x="33600" y="35550"/>
                </a:cubicBezTo>
                <a:cubicBezTo>
                  <a:pt x="31751" y="37878"/>
                  <a:pt x="28829" y="39248"/>
                  <a:pt x="25862" y="39544"/>
                </a:cubicBezTo>
                <a:cubicBezTo>
                  <a:pt x="23762" y="39773"/>
                  <a:pt x="21616" y="39499"/>
                  <a:pt x="19539" y="39887"/>
                </a:cubicBezTo>
                <a:cubicBezTo>
                  <a:pt x="16047" y="40549"/>
                  <a:pt x="13194" y="42968"/>
                  <a:pt x="10341" y="45091"/>
                </a:cubicBezTo>
                <a:cubicBezTo>
                  <a:pt x="7671" y="47061"/>
                  <a:pt x="4608" y="48914"/>
                  <a:pt x="878" y="48914"/>
                </a:cubicBezTo>
                <a:cubicBezTo>
                  <a:pt x="589" y="48914"/>
                  <a:pt x="297" y="48903"/>
                  <a:pt x="1" y="48880"/>
                </a:cubicBezTo>
                <a:lnTo>
                  <a:pt x="1" y="48880"/>
                </a:lnTo>
                <a:cubicBezTo>
                  <a:pt x="1602" y="49874"/>
                  <a:pt x="3492" y="50371"/>
                  <a:pt x="5384" y="50371"/>
                </a:cubicBezTo>
                <a:cubicBezTo>
                  <a:pt x="7402" y="50371"/>
                  <a:pt x="9421" y="49806"/>
                  <a:pt x="11094" y="48675"/>
                </a:cubicBezTo>
                <a:cubicBezTo>
                  <a:pt x="12281" y="47853"/>
                  <a:pt x="13308" y="46803"/>
                  <a:pt x="14563" y="46072"/>
                </a:cubicBezTo>
                <a:cubicBezTo>
                  <a:pt x="16350" y="45060"/>
                  <a:pt x="18397" y="44844"/>
                  <a:pt x="20484" y="44844"/>
                </a:cubicBezTo>
                <a:cubicBezTo>
                  <a:pt x="21784" y="44844"/>
                  <a:pt x="23100" y="44928"/>
                  <a:pt x="24378" y="44954"/>
                </a:cubicBezTo>
                <a:cubicBezTo>
                  <a:pt x="24588" y="44958"/>
                  <a:pt x="24798" y="44959"/>
                  <a:pt x="25009" y="44959"/>
                </a:cubicBezTo>
                <a:cubicBezTo>
                  <a:pt x="28796" y="44959"/>
                  <a:pt x="32604" y="44364"/>
                  <a:pt x="36042" y="42786"/>
                </a:cubicBezTo>
                <a:cubicBezTo>
                  <a:pt x="39694" y="41119"/>
                  <a:pt x="42867" y="38312"/>
                  <a:pt x="44556" y="34705"/>
                </a:cubicBezTo>
                <a:cubicBezTo>
                  <a:pt x="45514" y="32674"/>
                  <a:pt x="46062" y="30323"/>
                  <a:pt x="47683" y="28771"/>
                </a:cubicBezTo>
                <a:cubicBezTo>
                  <a:pt x="49486" y="27059"/>
                  <a:pt x="52179" y="26739"/>
                  <a:pt x="54462" y="25712"/>
                </a:cubicBezTo>
                <a:cubicBezTo>
                  <a:pt x="57680" y="24252"/>
                  <a:pt x="60054" y="21261"/>
                  <a:pt x="61355" y="17975"/>
                </a:cubicBezTo>
                <a:cubicBezTo>
                  <a:pt x="62656" y="14688"/>
                  <a:pt x="62976" y="11081"/>
                  <a:pt x="62953" y="7543"/>
                </a:cubicBezTo>
                <a:cubicBezTo>
                  <a:pt x="62953" y="5832"/>
                  <a:pt x="62839" y="4051"/>
                  <a:pt x="62040" y="2522"/>
                </a:cubicBezTo>
                <a:cubicBezTo>
                  <a:pt x="61312" y="1129"/>
                  <a:pt x="59884" y="1"/>
                  <a:pt x="583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7" name="Google Shape;847;p41"/>
          <p:cNvGrpSpPr/>
          <p:nvPr/>
        </p:nvGrpSpPr>
        <p:grpSpPr>
          <a:xfrm rot="17107665" flipH="1">
            <a:off x="6709437" y="3775525"/>
            <a:ext cx="951870" cy="2401881"/>
            <a:chOff x="1985590" y="3490398"/>
            <a:chExt cx="1109326" cy="2740462"/>
          </a:xfrm>
        </p:grpSpPr>
        <p:sp>
          <p:nvSpPr>
            <p:cNvPr id="848" name="Google Shape;848;p41"/>
            <p:cNvSpPr/>
            <p:nvPr/>
          </p:nvSpPr>
          <p:spPr>
            <a:xfrm>
              <a:off x="2299102" y="3490398"/>
              <a:ext cx="614745" cy="567414"/>
            </a:xfrm>
            <a:custGeom>
              <a:avLst/>
              <a:gdLst/>
              <a:ahLst/>
              <a:cxnLst/>
              <a:rect l="l" t="t" r="r" b="b"/>
              <a:pathLst>
                <a:path w="22781" h="21027" extrusionOk="0">
                  <a:moveTo>
                    <a:pt x="12014" y="1"/>
                  </a:moveTo>
                  <a:cubicBezTo>
                    <a:pt x="11821" y="1"/>
                    <a:pt x="11628" y="10"/>
                    <a:pt x="11436" y="28"/>
                  </a:cubicBezTo>
                  <a:cubicBezTo>
                    <a:pt x="9496" y="210"/>
                    <a:pt x="7715" y="1214"/>
                    <a:pt x="6186" y="2447"/>
                  </a:cubicBezTo>
                  <a:cubicBezTo>
                    <a:pt x="5410" y="3086"/>
                    <a:pt x="4657" y="3839"/>
                    <a:pt x="4337" y="4798"/>
                  </a:cubicBezTo>
                  <a:cubicBezTo>
                    <a:pt x="3858" y="6259"/>
                    <a:pt x="4520" y="7834"/>
                    <a:pt x="5159" y="9249"/>
                  </a:cubicBezTo>
                  <a:cubicBezTo>
                    <a:pt x="6026" y="11189"/>
                    <a:pt x="6917" y="13129"/>
                    <a:pt x="7807" y="15069"/>
                  </a:cubicBezTo>
                  <a:cubicBezTo>
                    <a:pt x="6483" y="13746"/>
                    <a:pt x="5182" y="12422"/>
                    <a:pt x="3881" y="11098"/>
                  </a:cubicBezTo>
                  <a:cubicBezTo>
                    <a:pt x="3289" y="10506"/>
                    <a:pt x="2600" y="9876"/>
                    <a:pt x="1795" y="9876"/>
                  </a:cubicBezTo>
                  <a:cubicBezTo>
                    <a:pt x="1730" y="9876"/>
                    <a:pt x="1664" y="9880"/>
                    <a:pt x="1598" y="9888"/>
                  </a:cubicBezTo>
                  <a:cubicBezTo>
                    <a:pt x="754" y="9979"/>
                    <a:pt x="137" y="10847"/>
                    <a:pt x="69" y="11691"/>
                  </a:cubicBezTo>
                  <a:cubicBezTo>
                    <a:pt x="1" y="12536"/>
                    <a:pt x="343" y="13380"/>
                    <a:pt x="754" y="14111"/>
                  </a:cubicBezTo>
                  <a:cubicBezTo>
                    <a:pt x="2899" y="18060"/>
                    <a:pt x="7168" y="20776"/>
                    <a:pt x="11664" y="21027"/>
                  </a:cubicBezTo>
                  <a:cubicBezTo>
                    <a:pt x="17485" y="20639"/>
                    <a:pt x="22506" y="15069"/>
                    <a:pt x="22735" y="8952"/>
                  </a:cubicBezTo>
                  <a:cubicBezTo>
                    <a:pt x="22780" y="7834"/>
                    <a:pt x="22643" y="6601"/>
                    <a:pt x="21890" y="5780"/>
                  </a:cubicBezTo>
                  <a:cubicBezTo>
                    <a:pt x="21485" y="5325"/>
                    <a:pt x="20848" y="5062"/>
                    <a:pt x="20247" y="5062"/>
                  </a:cubicBezTo>
                  <a:cubicBezTo>
                    <a:pt x="19731" y="5062"/>
                    <a:pt x="19241" y="5256"/>
                    <a:pt x="18946" y="5688"/>
                  </a:cubicBezTo>
                  <a:cubicBezTo>
                    <a:pt x="18558" y="6213"/>
                    <a:pt x="18580" y="6944"/>
                    <a:pt x="18580" y="7606"/>
                  </a:cubicBezTo>
                  <a:cubicBezTo>
                    <a:pt x="18535" y="9569"/>
                    <a:pt x="17964" y="11554"/>
                    <a:pt x="16960" y="13266"/>
                  </a:cubicBezTo>
                  <a:cubicBezTo>
                    <a:pt x="17097" y="11372"/>
                    <a:pt x="17211" y="9477"/>
                    <a:pt x="17348" y="7583"/>
                  </a:cubicBezTo>
                  <a:cubicBezTo>
                    <a:pt x="17462" y="5757"/>
                    <a:pt x="17553" y="3794"/>
                    <a:pt x="16572" y="2264"/>
                  </a:cubicBezTo>
                  <a:cubicBezTo>
                    <a:pt x="15604" y="761"/>
                    <a:pt x="13799" y="1"/>
                    <a:pt x="120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41"/>
            <p:cNvSpPr/>
            <p:nvPr/>
          </p:nvSpPr>
          <p:spPr>
            <a:xfrm>
              <a:off x="1985590" y="3902567"/>
              <a:ext cx="1109326" cy="2328293"/>
            </a:xfrm>
            <a:custGeom>
              <a:avLst/>
              <a:gdLst/>
              <a:ahLst/>
              <a:cxnLst/>
              <a:rect l="l" t="t" r="r" b="b"/>
              <a:pathLst>
                <a:path w="41109" h="86281" extrusionOk="0">
                  <a:moveTo>
                    <a:pt x="3600" y="39967"/>
                  </a:moveTo>
                  <a:cubicBezTo>
                    <a:pt x="2921" y="39967"/>
                    <a:pt x="2330" y="40561"/>
                    <a:pt x="1941" y="41155"/>
                  </a:cubicBezTo>
                  <a:cubicBezTo>
                    <a:pt x="320" y="43620"/>
                    <a:pt x="0" y="46747"/>
                    <a:pt x="183" y="49691"/>
                  </a:cubicBezTo>
                  <a:cubicBezTo>
                    <a:pt x="434" y="53983"/>
                    <a:pt x="1667" y="58228"/>
                    <a:pt x="3744" y="61994"/>
                  </a:cubicBezTo>
                  <a:cubicBezTo>
                    <a:pt x="5342" y="64916"/>
                    <a:pt x="7442" y="67541"/>
                    <a:pt x="9633" y="70074"/>
                  </a:cubicBezTo>
                  <a:cubicBezTo>
                    <a:pt x="8355" y="68294"/>
                    <a:pt x="7693" y="66514"/>
                    <a:pt x="7213" y="64802"/>
                  </a:cubicBezTo>
                  <a:cubicBezTo>
                    <a:pt x="5387" y="58479"/>
                    <a:pt x="4794" y="51791"/>
                    <a:pt x="5479" y="45241"/>
                  </a:cubicBezTo>
                  <a:cubicBezTo>
                    <a:pt x="5661" y="43551"/>
                    <a:pt x="5821" y="41611"/>
                    <a:pt x="4611" y="40424"/>
                  </a:cubicBezTo>
                  <a:cubicBezTo>
                    <a:pt x="4383" y="40219"/>
                    <a:pt x="4132" y="40036"/>
                    <a:pt x="3835" y="39991"/>
                  </a:cubicBezTo>
                  <a:cubicBezTo>
                    <a:pt x="3756" y="39974"/>
                    <a:pt x="3677" y="39967"/>
                    <a:pt x="3600" y="39967"/>
                  </a:cubicBezTo>
                  <a:close/>
                  <a:moveTo>
                    <a:pt x="27756" y="1"/>
                  </a:moveTo>
                  <a:cubicBezTo>
                    <a:pt x="26889" y="708"/>
                    <a:pt x="26250" y="1713"/>
                    <a:pt x="25976" y="2808"/>
                  </a:cubicBezTo>
                  <a:cubicBezTo>
                    <a:pt x="25907" y="1941"/>
                    <a:pt x="25770" y="982"/>
                    <a:pt x="25108" y="412"/>
                  </a:cubicBezTo>
                  <a:cubicBezTo>
                    <a:pt x="24881" y="216"/>
                    <a:pt x="24573" y="125"/>
                    <a:pt x="24268" y="125"/>
                  </a:cubicBezTo>
                  <a:cubicBezTo>
                    <a:pt x="23683" y="125"/>
                    <a:pt x="23107" y="458"/>
                    <a:pt x="23122" y="1028"/>
                  </a:cubicBezTo>
                  <a:cubicBezTo>
                    <a:pt x="23145" y="1827"/>
                    <a:pt x="24218" y="2375"/>
                    <a:pt x="24035" y="3151"/>
                  </a:cubicBezTo>
                  <a:cubicBezTo>
                    <a:pt x="24022" y="2561"/>
                    <a:pt x="23437" y="2227"/>
                    <a:pt x="22850" y="2227"/>
                  </a:cubicBezTo>
                  <a:cubicBezTo>
                    <a:pt x="22415" y="2227"/>
                    <a:pt x="21980" y="2410"/>
                    <a:pt x="21776" y="2808"/>
                  </a:cubicBezTo>
                  <a:cubicBezTo>
                    <a:pt x="21388" y="3630"/>
                    <a:pt x="22050" y="4657"/>
                    <a:pt x="22917" y="4885"/>
                  </a:cubicBezTo>
                  <a:cubicBezTo>
                    <a:pt x="22780" y="4870"/>
                    <a:pt x="22641" y="4860"/>
                    <a:pt x="22501" y="4860"/>
                  </a:cubicBezTo>
                  <a:cubicBezTo>
                    <a:pt x="22222" y="4860"/>
                    <a:pt x="21943" y="4901"/>
                    <a:pt x="21684" y="5022"/>
                  </a:cubicBezTo>
                  <a:cubicBezTo>
                    <a:pt x="21205" y="5251"/>
                    <a:pt x="20908" y="5958"/>
                    <a:pt x="21274" y="6369"/>
                  </a:cubicBezTo>
                  <a:cubicBezTo>
                    <a:pt x="21433" y="6529"/>
                    <a:pt x="21662" y="6597"/>
                    <a:pt x="21890" y="6666"/>
                  </a:cubicBezTo>
                  <a:cubicBezTo>
                    <a:pt x="22532" y="6835"/>
                    <a:pt x="23194" y="6941"/>
                    <a:pt x="23888" y="6941"/>
                  </a:cubicBezTo>
                  <a:cubicBezTo>
                    <a:pt x="24502" y="6941"/>
                    <a:pt x="25141" y="6859"/>
                    <a:pt x="25816" y="6666"/>
                  </a:cubicBezTo>
                  <a:lnTo>
                    <a:pt x="25816" y="6666"/>
                  </a:lnTo>
                  <a:cubicBezTo>
                    <a:pt x="26227" y="12783"/>
                    <a:pt x="25108" y="18832"/>
                    <a:pt x="23305" y="24721"/>
                  </a:cubicBezTo>
                  <a:cubicBezTo>
                    <a:pt x="23511" y="22164"/>
                    <a:pt x="23282" y="19471"/>
                    <a:pt x="22963" y="16846"/>
                  </a:cubicBezTo>
                  <a:cubicBezTo>
                    <a:pt x="22689" y="14586"/>
                    <a:pt x="22278" y="12190"/>
                    <a:pt x="20794" y="10455"/>
                  </a:cubicBezTo>
                  <a:cubicBezTo>
                    <a:pt x="20156" y="9694"/>
                    <a:pt x="19222" y="9062"/>
                    <a:pt x="18241" y="9062"/>
                  </a:cubicBezTo>
                  <a:cubicBezTo>
                    <a:pt x="18134" y="9062"/>
                    <a:pt x="18026" y="9070"/>
                    <a:pt x="17918" y="9085"/>
                  </a:cubicBezTo>
                  <a:cubicBezTo>
                    <a:pt x="16709" y="9268"/>
                    <a:pt x="15841" y="10478"/>
                    <a:pt x="15750" y="11710"/>
                  </a:cubicBezTo>
                  <a:cubicBezTo>
                    <a:pt x="15659" y="12920"/>
                    <a:pt x="16184" y="14130"/>
                    <a:pt x="16891" y="15111"/>
                  </a:cubicBezTo>
                  <a:cubicBezTo>
                    <a:pt x="17599" y="16115"/>
                    <a:pt x="18489" y="16983"/>
                    <a:pt x="19265" y="17919"/>
                  </a:cubicBezTo>
                  <a:cubicBezTo>
                    <a:pt x="21548" y="20795"/>
                    <a:pt x="22575" y="24584"/>
                    <a:pt x="22164" y="28213"/>
                  </a:cubicBezTo>
                  <a:cubicBezTo>
                    <a:pt x="21548" y="30039"/>
                    <a:pt x="20863" y="31842"/>
                    <a:pt x="20155" y="33622"/>
                  </a:cubicBezTo>
                  <a:cubicBezTo>
                    <a:pt x="17416" y="40607"/>
                    <a:pt x="14335" y="47523"/>
                    <a:pt x="12440" y="54759"/>
                  </a:cubicBezTo>
                  <a:cubicBezTo>
                    <a:pt x="11276" y="44350"/>
                    <a:pt x="18968" y="34079"/>
                    <a:pt x="16640" y="23899"/>
                  </a:cubicBezTo>
                  <a:cubicBezTo>
                    <a:pt x="16435" y="22963"/>
                    <a:pt x="16092" y="21982"/>
                    <a:pt x="15248" y="21525"/>
                  </a:cubicBezTo>
                  <a:cubicBezTo>
                    <a:pt x="14967" y="21367"/>
                    <a:pt x="14673" y="21296"/>
                    <a:pt x="14381" y="21296"/>
                  </a:cubicBezTo>
                  <a:cubicBezTo>
                    <a:pt x="13106" y="21296"/>
                    <a:pt x="11841" y="22644"/>
                    <a:pt x="11619" y="24036"/>
                  </a:cubicBezTo>
                  <a:cubicBezTo>
                    <a:pt x="11345" y="25748"/>
                    <a:pt x="11984" y="27437"/>
                    <a:pt x="12121" y="29172"/>
                  </a:cubicBezTo>
                  <a:cubicBezTo>
                    <a:pt x="12326" y="31796"/>
                    <a:pt x="11322" y="34353"/>
                    <a:pt x="10683" y="36909"/>
                  </a:cubicBezTo>
                  <a:cubicBezTo>
                    <a:pt x="9176" y="42935"/>
                    <a:pt x="9770" y="49486"/>
                    <a:pt x="12326" y="55147"/>
                  </a:cubicBezTo>
                  <a:cubicBezTo>
                    <a:pt x="11938" y="56699"/>
                    <a:pt x="11596" y="58274"/>
                    <a:pt x="11322" y="59872"/>
                  </a:cubicBezTo>
                  <a:cubicBezTo>
                    <a:pt x="10660" y="63706"/>
                    <a:pt x="10477" y="67678"/>
                    <a:pt x="10911" y="71558"/>
                  </a:cubicBezTo>
                  <a:cubicBezTo>
                    <a:pt x="10477" y="71056"/>
                    <a:pt x="10044" y="70577"/>
                    <a:pt x="9633" y="70074"/>
                  </a:cubicBezTo>
                  <a:lnTo>
                    <a:pt x="9633" y="70074"/>
                  </a:lnTo>
                  <a:cubicBezTo>
                    <a:pt x="9998" y="70599"/>
                    <a:pt x="10432" y="71124"/>
                    <a:pt x="10934" y="71649"/>
                  </a:cubicBezTo>
                  <a:cubicBezTo>
                    <a:pt x="11527" y="76990"/>
                    <a:pt x="13330" y="82103"/>
                    <a:pt x="16686" y="86280"/>
                  </a:cubicBezTo>
                  <a:cubicBezTo>
                    <a:pt x="17234" y="85664"/>
                    <a:pt x="16709" y="84705"/>
                    <a:pt x="16229" y="84021"/>
                  </a:cubicBezTo>
                  <a:cubicBezTo>
                    <a:pt x="11025" y="76694"/>
                    <a:pt x="10546" y="66879"/>
                    <a:pt x="12486" y="58091"/>
                  </a:cubicBezTo>
                  <a:cubicBezTo>
                    <a:pt x="13604" y="52955"/>
                    <a:pt x="15476" y="48025"/>
                    <a:pt x="17507" y="43163"/>
                  </a:cubicBezTo>
                  <a:cubicBezTo>
                    <a:pt x="24857" y="39626"/>
                    <a:pt x="30815" y="33645"/>
                    <a:pt x="34421" y="26455"/>
                  </a:cubicBezTo>
                  <a:cubicBezTo>
                    <a:pt x="34923" y="25428"/>
                    <a:pt x="35403" y="24355"/>
                    <a:pt x="35357" y="23214"/>
                  </a:cubicBezTo>
                  <a:cubicBezTo>
                    <a:pt x="35311" y="22073"/>
                    <a:pt x="34604" y="20886"/>
                    <a:pt x="33485" y="20658"/>
                  </a:cubicBezTo>
                  <a:cubicBezTo>
                    <a:pt x="33343" y="20628"/>
                    <a:pt x="33201" y="20614"/>
                    <a:pt x="33061" y="20614"/>
                  </a:cubicBezTo>
                  <a:cubicBezTo>
                    <a:pt x="32236" y="20614"/>
                    <a:pt x="31458" y="21096"/>
                    <a:pt x="30815" y="21662"/>
                  </a:cubicBezTo>
                  <a:cubicBezTo>
                    <a:pt x="28943" y="23328"/>
                    <a:pt x="27893" y="25725"/>
                    <a:pt x="26797" y="28007"/>
                  </a:cubicBezTo>
                  <a:cubicBezTo>
                    <a:pt x="24446" y="32801"/>
                    <a:pt x="21548" y="37366"/>
                    <a:pt x="18192" y="41520"/>
                  </a:cubicBezTo>
                  <a:cubicBezTo>
                    <a:pt x="19425" y="38621"/>
                    <a:pt x="20680" y="35745"/>
                    <a:pt x="21867" y="32824"/>
                  </a:cubicBezTo>
                  <a:cubicBezTo>
                    <a:pt x="23602" y="28464"/>
                    <a:pt x="25177" y="23945"/>
                    <a:pt x="26135" y="19357"/>
                  </a:cubicBezTo>
                  <a:cubicBezTo>
                    <a:pt x="29468" y="14084"/>
                    <a:pt x="35197" y="10432"/>
                    <a:pt x="39739" y="5867"/>
                  </a:cubicBezTo>
                  <a:cubicBezTo>
                    <a:pt x="40219" y="5388"/>
                    <a:pt x="40698" y="4863"/>
                    <a:pt x="40835" y="4201"/>
                  </a:cubicBezTo>
                  <a:cubicBezTo>
                    <a:pt x="41109" y="2877"/>
                    <a:pt x="39716" y="1667"/>
                    <a:pt x="38347" y="1621"/>
                  </a:cubicBezTo>
                  <a:cubicBezTo>
                    <a:pt x="38309" y="1620"/>
                    <a:pt x="38271" y="1620"/>
                    <a:pt x="38233" y="1620"/>
                  </a:cubicBezTo>
                  <a:cubicBezTo>
                    <a:pt x="36930" y="1620"/>
                    <a:pt x="35715" y="2376"/>
                    <a:pt x="34672" y="3196"/>
                  </a:cubicBezTo>
                  <a:cubicBezTo>
                    <a:pt x="31317" y="5821"/>
                    <a:pt x="28669" y="9314"/>
                    <a:pt x="27003" y="13240"/>
                  </a:cubicBezTo>
                  <a:cubicBezTo>
                    <a:pt x="27163" y="11025"/>
                    <a:pt x="27140" y="8811"/>
                    <a:pt x="26866" y="6597"/>
                  </a:cubicBezTo>
                  <a:cubicBezTo>
                    <a:pt x="28715" y="5730"/>
                    <a:pt x="30153" y="4018"/>
                    <a:pt x="30678" y="2055"/>
                  </a:cubicBezTo>
                  <a:cubicBezTo>
                    <a:pt x="30532" y="2031"/>
                    <a:pt x="30386" y="2019"/>
                    <a:pt x="30239" y="2019"/>
                  </a:cubicBezTo>
                  <a:cubicBezTo>
                    <a:pt x="29283" y="2019"/>
                    <a:pt x="28339" y="2522"/>
                    <a:pt x="27824" y="3333"/>
                  </a:cubicBezTo>
                  <a:cubicBezTo>
                    <a:pt x="28395" y="2329"/>
                    <a:pt x="28372" y="1005"/>
                    <a:pt x="277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2" name="Google Shape;852;p41"/>
          <p:cNvGrpSpPr/>
          <p:nvPr/>
        </p:nvGrpSpPr>
        <p:grpSpPr>
          <a:xfrm flipH="1">
            <a:off x="7069792" y="2490539"/>
            <a:ext cx="2583893" cy="2844101"/>
            <a:chOff x="-391330" y="1866819"/>
            <a:chExt cx="2933135" cy="3370858"/>
          </a:xfrm>
        </p:grpSpPr>
        <p:sp>
          <p:nvSpPr>
            <p:cNvPr id="853" name="Google Shape;853;p41"/>
            <p:cNvSpPr/>
            <p:nvPr/>
          </p:nvSpPr>
          <p:spPr>
            <a:xfrm>
              <a:off x="917551" y="1866819"/>
              <a:ext cx="680643" cy="553840"/>
            </a:xfrm>
            <a:custGeom>
              <a:avLst/>
              <a:gdLst/>
              <a:ahLst/>
              <a:cxnLst/>
              <a:rect l="l" t="t" r="r" b="b"/>
              <a:pathLst>
                <a:path w="25223" h="20524" extrusionOk="0">
                  <a:moveTo>
                    <a:pt x="13457" y="0"/>
                  </a:moveTo>
                  <a:cubicBezTo>
                    <a:pt x="13392" y="0"/>
                    <a:pt x="13327" y="1"/>
                    <a:pt x="13262" y="3"/>
                  </a:cubicBezTo>
                  <a:cubicBezTo>
                    <a:pt x="12143" y="26"/>
                    <a:pt x="11048" y="346"/>
                    <a:pt x="10089" y="939"/>
                  </a:cubicBezTo>
                  <a:cubicBezTo>
                    <a:pt x="8811" y="1715"/>
                    <a:pt x="7829" y="2948"/>
                    <a:pt x="6757" y="3998"/>
                  </a:cubicBezTo>
                  <a:cubicBezTo>
                    <a:pt x="5638" y="5116"/>
                    <a:pt x="4337" y="6098"/>
                    <a:pt x="3196" y="7193"/>
                  </a:cubicBezTo>
                  <a:cubicBezTo>
                    <a:pt x="2055" y="8312"/>
                    <a:pt x="1028" y="9613"/>
                    <a:pt x="571" y="11142"/>
                  </a:cubicBezTo>
                  <a:cubicBezTo>
                    <a:pt x="0" y="13037"/>
                    <a:pt x="366" y="15159"/>
                    <a:pt x="1393" y="16848"/>
                  </a:cubicBezTo>
                  <a:cubicBezTo>
                    <a:pt x="2397" y="18492"/>
                    <a:pt x="3972" y="19747"/>
                    <a:pt x="5730" y="20523"/>
                  </a:cubicBezTo>
                  <a:cubicBezTo>
                    <a:pt x="5707" y="20044"/>
                    <a:pt x="5821" y="19565"/>
                    <a:pt x="6186" y="19177"/>
                  </a:cubicBezTo>
                  <a:cubicBezTo>
                    <a:pt x="6595" y="18732"/>
                    <a:pt x="7160" y="18551"/>
                    <a:pt x="7765" y="18551"/>
                  </a:cubicBezTo>
                  <a:cubicBezTo>
                    <a:pt x="8340" y="18551"/>
                    <a:pt x="8950" y="18715"/>
                    <a:pt x="9496" y="18971"/>
                  </a:cubicBezTo>
                  <a:cubicBezTo>
                    <a:pt x="10021" y="18401"/>
                    <a:pt x="10432" y="17602"/>
                    <a:pt x="10158" y="16871"/>
                  </a:cubicBezTo>
                  <a:cubicBezTo>
                    <a:pt x="9838" y="16050"/>
                    <a:pt x="8697" y="15502"/>
                    <a:pt x="8902" y="14657"/>
                  </a:cubicBezTo>
                  <a:cubicBezTo>
                    <a:pt x="9016" y="14109"/>
                    <a:pt x="9610" y="13858"/>
                    <a:pt x="10066" y="13562"/>
                  </a:cubicBezTo>
                  <a:cubicBezTo>
                    <a:pt x="11002" y="12991"/>
                    <a:pt x="11664" y="12009"/>
                    <a:pt x="11870" y="10937"/>
                  </a:cubicBezTo>
                  <a:cubicBezTo>
                    <a:pt x="12006" y="10275"/>
                    <a:pt x="12052" y="9430"/>
                    <a:pt x="12668" y="9133"/>
                  </a:cubicBezTo>
                  <a:cubicBezTo>
                    <a:pt x="12802" y="9070"/>
                    <a:pt x="12937" y="9044"/>
                    <a:pt x="13073" y="9044"/>
                  </a:cubicBezTo>
                  <a:cubicBezTo>
                    <a:pt x="13755" y="9044"/>
                    <a:pt x="14467" y="9706"/>
                    <a:pt x="15209" y="9706"/>
                  </a:cubicBezTo>
                  <a:cubicBezTo>
                    <a:pt x="15230" y="9706"/>
                    <a:pt x="15250" y="9705"/>
                    <a:pt x="15270" y="9704"/>
                  </a:cubicBezTo>
                  <a:cubicBezTo>
                    <a:pt x="16243" y="9659"/>
                    <a:pt x="16879" y="8471"/>
                    <a:pt x="17845" y="8471"/>
                  </a:cubicBezTo>
                  <a:cubicBezTo>
                    <a:pt x="17854" y="8471"/>
                    <a:pt x="17863" y="8471"/>
                    <a:pt x="17873" y="8472"/>
                  </a:cubicBezTo>
                  <a:cubicBezTo>
                    <a:pt x="18565" y="8472"/>
                    <a:pt x="19141" y="9127"/>
                    <a:pt x="19815" y="9127"/>
                  </a:cubicBezTo>
                  <a:cubicBezTo>
                    <a:pt x="19874" y="9127"/>
                    <a:pt x="19934" y="9122"/>
                    <a:pt x="19995" y="9111"/>
                  </a:cubicBezTo>
                  <a:cubicBezTo>
                    <a:pt x="20552" y="9025"/>
                    <a:pt x="20988" y="8418"/>
                    <a:pt x="21548" y="8418"/>
                  </a:cubicBezTo>
                  <a:cubicBezTo>
                    <a:pt x="21585" y="8418"/>
                    <a:pt x="21623" y="8420"/>
                    <a:pt x="21662" y="8426"/>
                  </a:cubicBezTo>
                  <a:cubicBezTo>
                    <a:pt x="21958" y="8494"/>
                    <a:pt x="22187" y="8745"/>
                    <a:pt x="22369" y="8997"/>
                  </a:cubicBezTo>
                  <a:cubicBezTo>
                    <a:pt x="22894" y="9750"/>
                    <a:pt x="23168" y="10617"/>
                    <a:pt x="23419" y="11530"/>
                  </a:cubicBezTo>
                  <a:cubicBezTo>
                    <a:pt x="24538" y="10777"/>
                    <a:pt x="24948" y="9270"/>
                    <a:pt x="25085" y="7901"/>
                  </a:cubicBezTo>
                  <a:cubicBezTo>
                    <a:pt x="25222" y="6691"/>
                    <a:pt x="25222" y="5413"/>
                    <a:pt x="24811" y="4249"/>
                  </a:cubicBezTo>
                  <a:cubicBezTo>
                    <a:pt x="24423" y="3085"/>
                    <a:pt x="23556" y="2035"/>
                    <a:pt x="22392" y="1624"/>
                  </a:cubicBezTo>
                  <a:cubicBezTo>
                    <a:pt x="21616" y="1350"/>
                    <a:pt x="20771" y="1396"/>
                    <a:pt x="19927" y="1304"/>
                  </a:cubicBezTo>
                  <a:cubicBezTo>
                    <a:pt x="17732" y="1105"/>
                    <a:pt x="15666" y="0"/>
                    <a:pt x="134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41"/>
            <p:cNvSpPr/>
            <p:nvPr/>
          </p:nvSpPr>
          <p:spPr>
            <a:xfrm>
              <a:off x="1805114" y="3392416"/>
              <a:ext cx="57316" cy="35917"/>
            </a:xfrm>
            <a:custGeom>
              <a:avLst/>
              <a:gdLst/>
              <a:ahLst/>
              <a:cxnLst/>
              <a:rect l="l" t="t" r="r" b="b"/>
              <a:pathLst>
                <a:path w="2124" h="1331" extrusionOk="0">
                  <a:moveTo>
                    <a:pt x="1047" y="1"/>
                  </a:moveTo>
                  <a:cubicBezTo>
                    <a:pt x="1010" y="1"/>
                    <a:pt x="973" y="3"/>
                    <a:pt x="936" y="7"/>
                  </a:cubicBezTo>
                  <a:cubicBezTo>
                    <a:pt x="800" y="29"/>
                    <a:pt x="685" y="75"/>
                    <a:pt x="548" y="121"/>
                  </a:cubicBezTo>
                  <a:cubicBezTo>
                    <a:pt x="343" y="235"/>
                    <a:pt x="160" y="372"/>
                    <a:pt x="1" y="577"/>
                  </a:cubicBezTo>
                  <a:cubicBezTo>
                    <a:pt x="434" y="577"/>
                    <a:pt x="891" y="668"/>
                    <a:pt x="1279" y="851"/>
                  </a:cubicBezTo>
                  <a:cubicBezTo>
                    <a:pt x="1576" y="965"/>
                    <a:pt x="1827" y="1125"/>
                    <a:pt x="2055" y="1330"/>
                  </a:cubicBezTo>
                  <a:cubicBezTo>
                    <a:pt x="2123" y="1079"/>
                    <a:pt x="2101" y="805"/>
                    <a:pt x="1986" y="577"/>
                  </a:cubicBezTo>
                  <a:cubicBezTo>
                    <a:pt x="1819" y="222"/>
                    <a:pt x="1442" y="1"/>
                    <a:pt x="104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41"/>
            <p:cNvSpPr/>
            <p:nvPr/>
          </p:nvSpPr>
          <p:spPr>
            <a:xfrm>
              <a:off x="1781718" y="3351318"/>
              <a:ext cx="134925" cy="118896"/>
            </a:xfrm>
            <a:custGeom>
              <a:avLst/>
              <a:gdLst/>
              <a:ahLst/>
              <a:cxnLst/>
              <a:rect l="l" t="t" r="r" b="b"/>
              <a:pathLst>
                <a:path w="5000" h="4406" extrusionOk="0">
                  <a:moveTo>
                    <a:pt x="2876" y="0"/>
                  </a:moveTo>
                  <a:cubicBezTo>
                    <a:pt x="1918" y="708"/>
                    <a:pt x="959" y="1393"/>
                    <a:pt x="0" y="2100"/>
                  </a:cubicBezTo>
                  <a:lnTo>
                    <a:pt x="0" y="2191"/>
                  </a:lnTo>
                  <a:cubicBezTo>
                    <a:pt x="244" y="2135"/>
                    <a:pt x="489" y="2094"/>
                    <a:pt x="720" y="2094"/>
                  </a:cubicBezTo>
                  <a:cubicBezTo>
                    <a:pt x="770" y="2094"/>
                    <a:pt x="819" y="2096"/>
                    <a:pt x="868" y="2100"/>
                  </a:cubicBezTo>
                  <a:cubicBezTo>
                    <a:pt x="1027" y="1895"/>
                    <a:pt x="1210" y="1758"/>
                    <a:pt x="1415" y="1644"/>
                  </a:cubicBezTo>
                  <a:cubicBezTo>
                    <a:pt x="1552" y="1598"/>
                    <a:pt x="1667" y="1552"/>
                    <a:pt x="1803" y="1530"/>
                  </a:cubicBezTo>
                  <a:cubicBezTo>
                    <a:pt x="1840" y="1526"/>
                    <a:pt x="1877" y="1524"/>
                    <a:pt x="1914" y="1524"/>
                  </a:cubicBezTo>
                  <a:cubicBezTo>
                    <a:pt x="2309" y="1524"/>
                    <a:pt x="2686" y="1745"/>
                    <a:pt x="2853" y="2100"/>
                  </a:cubicBezTo>
                  <a:cubicBezTo>
                    <a:pt x="2968" y="2328"/>
                    <a:pt x="2990" y="2602"/>
                    <a:pt x="2922" y="2853"/>
                  </a:cubicBezTo>
                  <a:cubicBezTo>
                    <a:pt x="3424" y="3241"/>
                    <a:pt x="3812" y="3812"/>
                    <a:pt x="3995" y="4406"/>
                  </a:cubicBezTo>
                  <a:cubicBezTo>
                    <a:pt x="4702" y="3766"/>
                    <a:pt x="4999" y="2716"/>
                    <a:pt x="4725" y="1803"/>
                  </a:cubicBezTo>
                  <a:cubicBezTo>
                    <a:pt x="4474" y="936"/>
                    <a:pt x="3744" y="229"/>
                    <a:pt x="2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41"/>
            <p:cNvSpPr/>
            <p:nvPr/>
          </p:nvSpPr>
          <p:spPr>
            <a:xfrm>
              <a:off x="1337626" y="2875329"/>
              <a:ext cx="1204179" cy="950897"/>
            </a:xfrm>
            <a:custGeom>
              <a:avLst/>
              <a:gdLst/>
              <a:ahLst/>
              <a:cxnLst/>
              <a:rect l="l" t="t" r="r" b="b"/>
              <a:pathLst>
                <a:path w="44624" h="35238" extrusionOk="0">
                  <a:moveTo>
                    <a:pt x="12815" y="1"/>
                  </a:moveTo>
                  <a:cubicBezTo>
                    <a:pt x="12096" y="1"/>
                    <a:pt x="11359" y="46"/>
                    <a:pt x="10637" y="132"/>
                  </a:cubicBezTo>
                  <a:cubicBezTo>
                    <a:pt x="9108" y="292"/>
                    <a:pt x="8080" y="566"/>
                    <a:pt x="7122" y="1091"/>
                  </a:cubicBezTo>
                  <a:cubicBezTo>
                    <a:pt x="6620" y="1342"/>
                    <a:pt x="6163" y="1639"/>
                    <a:pt x="5729" y="1958"/>
                  </a:cubicBezTo>
                  <a:cubicBezTo>
                    <a:pt x="5729" y="1981"/>
                    <a:pt x="5707" y="2004"/>
                    <a:pt x="5707" y="2027"/>
                  </a:cubicBezTo>
                  <a:cubicBezTo>
                    <a:pt x="5707" y="2004"/>
                    <a:pt x="5684" y="2004"/>
                    <a:pt x="5684" y="2004"/>
                  </a:cubicBezTo>
                  <a:cubicBezTo>
                    <a:pt x="5478" y="2141"/>
                    <a:pt x="5273" y="2278"/>
                    <a:pt x="5090" y="2438"/>
                  </a:cubicBezTo>
                  <a:cubicBezTo>
                    <a:pt x="3219" y="3990"/>
                    <a:pt x="1826" y="6021"/>
                    <a:pt x="1073" y="8395"/>
                  </a:cubicBezTo>
                  <a:cubicBezTo>
                    <a:pt x="0" y="11705"/>
                    <a:pt x="594" y="15357"/>
                    <a:pt x="1826" y="18621"/>
                  </a:cubicBezTo>
                  <a:cubicBezTo>
                    <a:pt x="2032" y="19191"/>
                    <a:pt x="2260" y="19762"/>
                    <a:pt x="2534" y="20310"/>
                  </a:cubicBezTo>
                  <a:cubicBezTo>
                    <a:pt x="2899" y="21109"/>
                    <a:pt x="3310" y="21908"/>
                    <a:pt x="3766" y="22684"/>
                  </a:cubicBezTo>
                  <a:cubicBezTo>
                    <a:pt x="4542" y="22592"/>
                    <a:pt x="5341" y="22501"/>
                    <a:pt x="6117" y="22364"/>
                  </a:cubicBezTo>
                  <a:cubicBezTo>
                    <a:pt x="7464" y="22181"/>
                    <a:pt x="8788" y="21930"/>
                    <a:pt x="10112" y="21656"/>
                  </a:cubicBezTo>
                  <a:cubicBezTo>
                    <a:pt x="10157" y="21999"/>
                    <a:pt x="10203" y="22341"/>
                    <a:pt x="10272" y="22684"/>
                  </a:cubicBezTo>
                  <a:cubicBezTo>
                    <a:pt x="11116" y="22387"/>
                    <a:pt x="11755" y="21634"/>
                    <a:pt x="12372" y="20949"/>
                  </a:cubicBezTo>
                  <a:cubicBezTo>
                    <a:pt x="14243" y="18872"/>
                    <a:pt x="16526" y="17000"/>
                    <a:pt x="19265" y="16407"/>
                  </a:cubicBezTo>
                  <a:cubicBezTo>
                    <a:pt x="19356" y="16395"/>
                    <a:pt x="19453" y="16378"/>
                    <a:pt x="19547" y="16378"/>
                  </a:cubicBezTo>
                  <a:cubicBezTo>
                    <a:pt x="19641" y="16378"/>
                    <a:pt x="19733" y="16395"/>
                    <a:pt x="19813" y="16452"/>
                  </a:cubicBezTo>
                  <a:cubicBezTo>
                    <a:pt x="19995" y="16566"/>
                    <a:pt x="20018" y="16863"/>
                    <a:pt x="19927" y="17069"/>
                  </a:cubicBezTo>
                  <a:cubicBezTo>
                    <a:pt x="19813" y="17274"/>
                    <a:pt x="19630" y="17434"/>
                    <a:pt x="19447" y="17571"/>
                  </a:cubicBezTo>
                  <a:cubicBezTo>
                    <a:pt x="19402" y="17594"/>
                    <a:pt x="19379" y="17616"/>
                    <a:pt x="19333" y="17639"/>
                  </a:cubicBezTo>
                  <a:cubicBezTo>
                    <a:pt x="20201" y="17868"/>
                    <a:pt x="20931" y="18575"/>
                    <a:pt x="21182" y="19442"/>
                  </a:cubicBezTo>
                  <a:cubicBezTo>
                    <a:pt x="21456" y="20355"/>
                    <a:pt x="21159" y="21405"/>
                    <a:pt x="20452" y="22045"/>
                  </a:cubicBezTo>
                  <a:cubicBezTo>
                    <a:pt x="20475" y="22113"/>
                    <a:pt x="20497" y="22159"/>
                    <a:pt x="20497" y="22227"/>
                  </a:cubicBezTo>
                  <a:cubicBezTo>
                    <a:pt x="20566" y="22433"/>
                    <a:pt x="20611" y="22684"/>
                    <a:pt x="20520" y="22889"/>
                  </a:cubicBezTo>
                  <a:cubicBezTo>
                    <a:pt x="20456" y="23104"/>
                    <a:pt x="20269" y="23279"/>
                    <a:pt x="20057" y="23279"/>
                  </a:cubicBezTo>
                  <a:cubicBezTo>
                    <a:pt x="20044" y="23279"/>
                    <a:pt x="20031" y="23278"/>
                    <a:pt x="20018" y="23277"/>
                  </a:cubicBezTo>
                  <a:cubicBezTo>
                    <a:pt x="19950" y="23277"/>
                    <a:pt x="19881" y="23254"/>
                    <a:pt x="19835" y="23209"/>
                  </a:cubicBezTo>
                  <a:lnTo>
                    <a:pt x="19813" y="23231"/>
                  </a:lnTo>
                  <a:cubicBezTo>
                    <a:pt x="19881" y="23505"/>
                    <a:pt x="19927" y="23825"/>
                    <a:pt x="19721" y="24030"/>
                  </a:cubicBezTo>
                  <a:cubicBezTo>
                    <a:pt x="19630" y="24144"/>
                    <a:pt x="19470" y="24167"/>
                    <a:pt x="19310" y="24167"/>
                  </a:cubicBezTo>
                  <a:lnTo>
                    <a:pt x="19310" y="24213"/>
                  </a:lnTo>
                  <a:cubicBezTo>
                    <a:pt x="19447" y="24510"/>
                    <a:pt x="19539" y="24806"/>
                    <a:pt x="19493" y="25126"/>
                  </a:cubicBezTo>
                  <a:cubicBezTo>
                    <a:pt x="19470" y="25423"/>
                    <a:pt x="19265" y="25742"/>
                    <a:pt x="18968" y="25811"/>
                  </a:cubicBezTo>
                  <a:cubicBezTo>
                    <a:pt x="18918" y="25823"/>
                    <a:pt x="18868" y="25828"/>
                    <a:pt x="18820" y="25828"/>
                  </a:cubicBezTo>
                  <a:cubicBezTo>
                    <a:pt x="18316" y="25828"/>
                    <a:pt x="17889" y="25240"/>
                    <a:pt x="17347" y="25240"/>
                  </a:cubicBezTo>
                  <a:cubicBezTo>
                    <a:pt x="17337" y="25240"/>
                    <a:pt x="17326" y="25239"/>
                    <a:pt x="17316" y="25239"/>
                  </a:cubicBezTo>
                  <a:cubicBezTo>
                    <a:pt x="16808" y="25239"/>
                    <a:pt x="16451" y="25774"/>
                    <a:pt x="16161" y="26199"/>
                  </a:cubicBezTo>
                  <a:cubicBezTo>
                    <a:pt x="15133" y="27660"/>
                    <a:pt x="13376" y="28573"/>
                    <a:pt x="11595" y="28618"/>
                  </a:cubicBezTo>
                  <a:cubicBezTo>
                    <a:pt x="11618" y="28687"/>
                    <a:pt x="11641" y="28732"/>
                    <a:pt x="11641" y="28778"/>
                  </a:cubicBezTo>
                  <a:cubicBezTo>
                    <a:pt x="11230" y="29303"/>
                    <a:pt x="10819" y="29805"/>
                    <a:pt x="10363" y="30284"/>
                  </a:cubicBezTo>
                  <a:cubicBezTo>
                    <a:pt x="10751" y="30604"/>
                    <a:pt x="11162" y="30901"/>
                    <a:pt x="11550" y="31197"/>
                  </a:cubicBezTo>
                  <a:cubicBezTo>
                    <a:pt x="14061" y="33001"/>
                    <a:pt x="16868" y="34370"/>
                    <a:pt x="19835" y="35238"/>
                  </a:cubicBezTo>
                  <a:cubicBezTo>
                    <a:pt x="24789" y="34096"/>
                    <a:pt x="29171" y="31312"/>
                    <a:pt x="33188" y="28025"/>
                  </a:cubicBezTo>
                  <a:cubicBezTo>
                    <a:pt x="32983" y="27386"/>
                    <a:pt x="32937" y="26701"/>
                    <a:pt x="32983" y="26039"/>
                  </a:cubicBezTo>
                  <a:cubicBezTo>
                    <a:pt x="33074" y="25080"/>
                    <a:pt x="33348" y="24144"/>
                    <a:pt x="33622" y="23231"/>
                  </a:cubicBezTo>
                  <a:cubicBezTo>
                    <a:pt x="33668" y="23049"/>
                    <a:pt x="33759" y="22866"/>
                    <a:pt x="33941" y="22821"/>
                  </a:cubicBezTo>
                  <a:cubicBezTo>
                    <a:pt x="33964" y="22814"/>
                    <a:pt x="33986" y="22811"/>
                    <a:pt x="34008" y="22811"/>
                  </a:cubicBezTo>
                  <a:cubicBezTo>
                    <a:pt x="34205" y="22811"/>
                    <a:pt x="34359" y="23072"/>
                    <a:pt x="34421" y="23277"/>
                  </a:cubicBezTo>
                  <a:cubicBezTo>
                    <a:pt x="34740" y="24281"/>
                    <a:pt x="34923" y="25354"/>
                    <a:pt x="35083" y="26404"/>
                  </a:cubicBezTo>
                  <a:cubicBezTo>
                    <a:pt x="35128" y="24784"/>
                    <a:pt x="35334" y="23209"/>
                    <a:pt x="35699" y="21634"/>
                  </a:cubicBezTo>
                  <a:cubicBezTo>
                    <a:pt x="35722" y="21542"/>
                    <a:pt x="35767" y="21428"/>
                    <a:pt x="35836" y="21360"/>
                  </a:cubicBezTo>
                  <a:cubicBezTo>
                    <a:pt x="35891" y="21316"/>
                    <a:pt x="35949" y="21297"/>
                    <a:pt x="36008" y="21297"/>
                  </a:cubicBezTo>
                  <a:cubicBezTo>
                    <a:pt x="36196" y="21297"/>
                    <a:pt x="36388" y="21488"/>
                    <a:pt x="36475" y="21679"/>
                  </a:cubicBezTo>
                  <a:cubicBezTo>
                    <a:pt x="36932" y="22592"/>
                    <a:pt x="36817" y="23688"/>
                    <a:pt x="36977" y="24715"/>
                  </a:cubicBezTo>
                  <a:cubicBezTo>
                    <a:pt x="37000" y="24715"/>
                    <a:pt x="37000" y="24692"/>
                    <a:pt x="37023" y="24669"/>
                  </a:cubicBezTo>
                  <a:cubicBezTo>
                    <a:pt x="37000" y="23209"/>
                    <a:pt x="37160" y="21725"/>
                    <a:pt x="37502" y="20287"/>
                  </a:cubicBezTo>
                  <a:cubicBezTo>
                    <a:pt x="37548" y="20104"/>
                    <a:pt x="37616" y="19876"/>
                    <a:pt x="37799" y="19808"/>
                  </a:cubicBezTo>
                  <a:cubicBezTo>
                    <a:pt x="37830" y="19798"/>
                    <a:pt x="37860" y="19794"/>
                    <a:pt x="37890" y="19794"/>
                  </a:cubicBezTo>
                  <a:cubicBezTo>
                    <a:pt x="38086" y="19794"/>
                    <a:pt x="38271" y="19972"/>
                    <a:pt x="38370" y="20150"/>
                  </a:cubicBezTo>
                  <a:cubicBezTo>
                    <a:pt x="38598" y="20561"/>
                    <a:pt x="38643" y="21040"/>
                    <a:pt x="38666" y="21497"/>
                  </a:cubicBezTo>
                  <a:cubicBezTo>
                    <a:pt x="38689" y="22045"/>
                    <a:pt x="38712" y="22570"/>
                    <a:pt x="38712" y="23094"/>
                  </a:cubicBezTo>
                  <a:cubicBezTo>
                    <a:pt x="38780" y="23026"/>
                    <a:pt x="38849" y="22980"/>
                    <a:pt x="38895" y="22912"/>
                  </a:cubicBezTo>
                  <a:cubicBezTo>
                    <a:pt x="39100" y="21885"/>
                    <a:pt x="39305" y="20880"/>
                    <a:pt x="39534" y="19876"/>
                  </a:cubicBezTo>
                  <a:cubicBezTo>
                    <a:pt x="39556" y="19694"/>
                    <a:pt x="39602" y="19534"/>
                    <a:pt x="39716" y="19374"/>
                  </a:cubicBezTo>
                  <a:cubicBezTo>
                    <a:pt x="39800" y="19249"/>
                    <a:pt x="39940" y="19143"/>
                    <a:pt x="40103" y="19143"/>
                  </a:cubicBezTo>
                  <a:cubicBezTo>
                    <a:pt x="40119" y="19143"/>
                    <a:pt x="40134" y="19144"/>
                    <a:pt x="40150" y="19146"/>
                  </a:cubicBezTo>
                  <a:cubicBezTo>
                    <a:pt x="40355" y="19169"/>
                    <a:pt x="40515" y="19397"/>
                    <a:pt x="40584" y="19625"/>
                  </a:cubicBezTo>
                  <a:cubicBezTo>
                    <a:pt x="40743" y="20013"/>
                    <a:pt x="40789" y="20447"/>
                    <a:pt x="40812" y="20880"/>
                  </a:cubicBezTo>
                  <a:cubicBezTo>
                    <a:pt x="41177" y="20470"/>
                    <a:pt x="41519" y="20036"/>
                    <a:pt x="41839" y="19579"/>
                  </a:cubicBezTo>
                  <a:cubicBezTo>
                    <a:pt x="43186" y="17753"/>
                    <a:pt x="44190" y="15631"/>
                    <a:pt x="44441" y="13394"/>
                  </a:cubicBezTo>
                  <a:cubicBezTo>
                    <a:pt x="44624" y="11887"/>
                    <a:pt x="44441" y="10381"/>
                    <a:pt x="44076" y="8920"/>
                  </a:cubicBezTo>
                  <a:cubicBezTo>
                    <a:pt x="43756" y="7710"/>
                    <a:pt x="43300" y="6501"/>
                    <a:pt x="42592" y="5451"/>
                  </a:cubicBezTo>
                  <a:cubicBezTo>
                    <a:pt x="40749" y="2656"/>
                    <a:pt x="37325" y="1155"/>
                    <a:pt x="33962" y="1155"/>
                  </a:cubicBezTo>
                  <a:cubicBezTo>
                    <a:pt x="33534" y="1155"/>
                    <a:pt x="33108" y="1179"/>
                    <a:pt x="32686" y="1228"/>
                  </a:cubicBezTo>
                  <a:cubicBezTo>
                    <a:pt x="28920" y="1662"/>
                    <a:pt x="25519" y="3784"/>
                    <a:pt x="22940" y="6546"/>
                  </a:cubicBezTo>
                  <a:cubicBezTo>
                    <a:pt x="22757" y="4560"/>
                    <a:pt x="21456" y="2963"/>
                    <a:pt x="19858" y="1958"/>
                  </a:cubicBezTo>
                  <a:cubicBezTo>
                    <a:pt x="19425" y="1662"/>
                    <a:pt x="18991" y="1433"/>
                    <a:pt x="18580" y="1228"/>
                  </a:cubicBezTo>
                  <a:cubicBezTo>
                    <a:pt x="17484" y="703"/>
                    <a:pt x="16457" y="406"/>
                    <a:pt x="15111" y="178"/>
                  </a:cubicBezTo>
                  <a:cubicBezTo>
                    <a:pt x="14400" y="57"/>
                    <a:pt x="13619" y="1"/>
                    <a:pt x="128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41"/>
            <p:cNvSpPr/>
            <p:nvPr/>
          </p:nvSpPr>
          <p:spPr>
            <a:xfrm>
              <a:off x="1112194" y="2820981"/>
              <a:ext cx="276569" cy="676109"/>
            </a:xfrm>
            <a:custGeom>
              <a:avLst/>
              <a:gdLst/>
              <a:ahLst/>
              <a:cxnLst/>
              <a:rect l="l" t="t" r="r" b="b"/>
              <a:pathLst>
                <a:path w="10249" h="25055" extrusionOk="0">
                  <a:moveTo>
                    <a:pt x="8217" y="1"/>
                  </a:moveTo>
                  <a:cubicBezTo>
                    <a:pt x="8172" y="1"/>
                    <a:pt x="8126" y="24"/>
                    <a:pt x="8080" y="24"/>
                  </a:cubicBezTo>
                  <a:cubicBezTo>
                    <a:pt x="7099" y="457"/>
                    <a:pt x="6117" y="914"/>
                    <a:pt x="5113" y="1347"/>
                  </a:cubicBezTo>
                  <a:cubicBezTo>
                    <a:pt x="5364" y="1827"/>
                    <a:pt x="5615" y="2306"/>
                    <a:pt x="5843" y="2785"/>
                  </a:cubicBezTo>
                  <a:cubicBezTo>
                    <a:pt x="5935" y="2991"/>
                    <a:pt x="6049" y="3196"/>
                    <a:pt x="6095" y="3424"/>
                  </a:cubicBezTo>
                  <a:cubicBezTo>
                    <a:pt x="6186" y="3790"/>
                    <a:pt x="6117" y="4155"/>
                    <a:pt x="6026" y="4520"/>
                  </a:cubicBezTo>
                  <a:cubicBezTo>
                    <a:pt x="5729" y="5958"/>
                    <a:pt x="5250" y="7350"/>
                    <a:pt x="4793" y="8743"/>
                  </a:cubicBezTo>
                  <a:cubicBezTo>
                    <a:pt x="3036" y="14038"/>
                    <a:pt x="1438" y="19379"/>
                    <a:pt x="0" y="24766"/>
                  </a:cubicBezTo>
                  <a:cubicBezTo>
                    <a:pt x="1210" y="24903"/>
                    <a:pt x="2420" y="24994"/>
                    <a:pt x="3629" y="25017"/>
                  </a:cubicBezTo>
                  <a:cubicBezTo>
                    <a:pt x="4231" y="25044"/>
                    <a:pt x="4841" y="25055"/>
                    <a:pt x="5449" y="25055"/>
                  </a:cubicBezTo>
                  <a:cubicBezTo>
                    <a:pt x="5879" y="25055"/>
                    <a:pt x="6308" y="25049"/>
                    <a:pt x="6734" y="25040"/>
                  </a:cubicBezTo>
                  <a:cubicBezTo>
                    <a:pt x="6985" y="18329"/>
                    <a:pt x="7898" y="11642"/>
                    <a:pt x="8468" y="4954"/>
                  </a:cubicBezTo>
                  <a:cubicBezTo>
                    <a:pt x="8514" y="4634"/>
                    <a:pt x="8537" y="4315"/>
                    <a:pt x="8651" y="4018"/>
                  </a:cubicBezTo>
                  <a:cubicBezTo>
                    <a:pt x="8765" y="3744"/>
                    <a:pt x="8971" y="3516"/>
                    <a:pt x="9153" y="3288"/>
                  </a:cubicBezTo>
                  <a:cubicBezTo>
                    <a:pt x="9518" y="2831"/>
                    <a:pt x="9884" y="2397"/>
                    <a:pt x="10249" y="1941"/>
                  </a:cubicBezTo>
                  <a:cubicBezTo>
                    <a:pt x="9587" y="1347"/>
                    <a:pt x="8971" y="731"/>
                    <a:pt x="8377" y="92"/>
                  </a:cubicBezTo>
                  <a:cubicBezTo>
                    <a:pt x="8331" y="46"/>
                    <a:pt x="8286" y="1"/>
                    <a:pt x="8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41"/>
            <p:cNvSpPr/>
            <p:nvPr/>
          </p:nvSpPr>
          <p:spPr>
            <a:xfrm>
              <a:off x="132233" y="2641747"/>
              <a:ext cx="2186595" cy="1954173"/>
            </a:xfrm>
            <a:custGeom>
              <a:avLst/>
              <a:gdLst/>
              <a:ahLst/>
              <a:cxnLst/>
              <a:rect l="l" t="t" r="r" b="b"/>
              <a:pathLst>
                <a:path w="81030" h="72417" extrusionOk="0">
                  <a:moveTo>
                    <a:pt x="51106" y="2329"/>
                  </a:moveTo>
                  <a:lnTo>
                    <a:pt x="51106" y="2329"/>
                  </a:lnTo>
                  <a:cubicBezTo>
                    <a:pt x="51129" y="5113"/>
                    <a:pt x="50878" y="7875"/>
                    <a:pt x="50398" y="10614"/>
                  </a:cubicBezTo>
                  <a:cubicBezTo>
                    <a:pt x="50832" y="10295"/>
                    <a:pt x="51289" y="9998"/>
                    <a:pt x="51791" y="9747"/>
                  </a:cubicBezTo>
                  <a:cubicBezTo>
                    <a:pt x="52749" y="9222"/>
                    <a:pt x="53777" y="8948"/>
                    <a:pt x="55306" y="8788"/>
                  </a:cubicBezTo>
                  <a:cubicBezTo>
                    <a:pt x="56028" y="8702"/>
                    <a:pt x="56765" y="8657"/>
                    <a:pt x="57484" y="8657"/>
                  </a:cubicBezTo>
                  <a:cubicBezTo>
                    <a:pt x="58288" y="8657"/>
                    <a:pt x="59069" y="8713"/>
                    <a:pt x="59780" y="8834"/>
                  </a:cubicBezTo>
                  <a:cubicBezTo>
                    <a:pt x="61126" y="9062"/>
                    <a:pt x="62153" y="9359"/>
                    <a:pt x="63249" y="9884"/>
                  </a:cubicBezTo>
                  <a:cubicBezTo>
                    <a:pt x="62359" y="8697"/>
                    <a:pt x="61081" y="7784"/>
                    <a:pt x="59757" y="7122"/>
                  </a:cubicBezTo>
                  <a:cubicBezTo>
                    <a:pt x="57885" y="6141"/>
                    <a:pt x="55831" y="5547"/>
                    <a:pt x="53982" y="4543"/>
                  </a:cubicBezTo>
                  <a:cubicBezTo>
                    <a:pt x="52909" y="3972"/>
                    <a:pt x="51882" y="3242"/>
                    <a:pt x="51106" y="2329"/>
                  </a:cubicBezTo>
                  <a:close/>
                  <a:moveTo>
                    <a:pt x="38232" y="1"/>
                  </a:moveTo>
                  <a:cubicBezTo>
                    <a:pt x="37434" y="617"/>
                    <a:pt x="36475" y="1051"/>
                    <a:pt x="35516" y="1393"/>
                  </a:cubicBezTo>
                  <a:cubicBezTo>
                    <a:pt x="32229" y="2557"/>
                    <a:pt x="28737" y="3036"/>
                    <a:pt x="25382" y="4041"/>
                  </a:cubicBezTo>
                  <a:cubicBezTo>
                    <a:pt x="18192" y="6186"/>
                    <a:pt x="11641" y="10934"/>
                    <a:pt x="8217" y="17622"/>
                  </a:cubicBezTo>
                  <a:cubicBezTo>
                    <a:pt x="4793" y="24287"/>
                    <a:pt x="4885" y="32869"/>
                    <a:pt x="9222" y="38986"/>
                  </a:cubicBezTo>
                  <a:cubicBezTo>
                    <a:pt x="9952" y="40036"/>
                    <a:pt x="10819" y="41018"/>
                    <a:pt x="11778" y="41885"/>
                  </a:cubicBezTo>
                  <a:cubicBezTo>
                    <a:pt x="9291" y="43531"/>
                    <a:pt x="6302" y="44417"/>
                    <a:pt x="3304" y="44417"/>
                  </a:cubicBezTo>
                  <a:cubicBezTo>
                    <a:pt x="2312" y="44417"/>
                    <a:pt x="1319" y="44320"/>
                    <a:pt x="342" y="44122"/>
                  </a:cubicBezTo>
                  <a:lnTo>
                    <a:pt x="342" y="44122"/>
                  </a:lnTo>
                  <a:cubicBezTo>
                    <a:pt x="0" y="45400"/>
                    <a:pt x="822" y="46701"/>
                    <a:pt x="1644" y="47751"/>
                  </a:cubicBezTo>
                  <a:cubicBezTo>
                    <a:pt x="2739" y="49166"/>
                    <a:pt x="3949" y="50513"/>
                    <a:pt x="5250" y="51768"/>
                  </a:cubicBezTo>
                  <a:cubicBezTo>
                    <a:pt x="8149" y="54576"/>
                    <a:pt x="11527" y="56835"/>
                    <a:pt x="15384" y="57931"/>
                  </a:cubicBezTo>
                  <a:cubicBezTo>
                    <a:pt x="15643" y="58000"/>
                    <a:pt x="15915" y="58069"/>
                    <a:pt x="16180" y="58069"/>
                  </a:cubicBezTo>
                  <a:cubicBezTo>
                    <a:pt x="16266" y="58069"/>
                    <a:pt x="16351" y="58062"/>
                    <a:pt x="16434" y="58045"/>
                  </a:cubicBezTo>
                  <a:cubicBezTo>
                    <a:pt x="16800" y="57954"/>
                    <a:pt x="17096" y="57726"/>
                    <a:pt x="17370" y="57475"/>
                  </a:cubicBezTo>
                  <a:cubicBezTo>
                    <a:pt x="20817" y="54553"/>
                    <a:pt x="23784" y="51083"/>
                    <a:pt x="26135" y="47226"/>
                  </a:cubicBezTo>
                  <a:cubicBezTo>
                    <a:pt x="26797" y="47249"/>
                    <a:pt x="27482" y="47272"/>
                    <a:pt x="28167" y="47272"/>
                  </a:cubicBezTo>
                  <a:cubicBezTo>
                    <a:pt x="28496" y="47275"/>
                    <a:pt x="28827" y="47277"/>
                    <a:pt x="29159" y="47277"/>
                  </a:cubicBezTo>
                  <a:cubicBezTo>
                    <a:pt x="30872" y="47277"/>
                    <a:pt x="32608" y="47227"/>
                    <a:pt x="34329" y="47112"/>
                  </a:cubicBezTo>
                  <a:cubicBezTo>
                    <a:pt x="37046" y="46929"/>
                    <a:pt x="39739" y="46564"/>
                    <a:pt x="42364" y="45879"/>
                  </a:cubicBezTo>
                  <a:lnTo>
                    <a:pt x="42364" y="45879"/>
                  </a:lnTo>
                  <a:cubicBezTo>
                    <a:pt x="41999" y="46998"/>
                    <a:pt x="41588" y="48093"/>
                    <a:pt x="41177" y="49166"/>
                  </a:cubicBezTo>
                  <a:cubicBezTo>
                    <a:pt x="39488" y="53480"/>
                    <a:pt x="37456" y="57657"/>
                    <a:pt x="35105" y="61652"/>
                  </a:cubicBezTo>
                  <a:cubicBezTo>
                    <a:pt x="38347" y="63409"/>
                    <a:pt x="40378" y="66764"/>
                    <a:pt x="43254" y="69070"/>
                  </a:cubicBezTo>
                  <a:cubicBezTo>
                    <a:pt x="43642" y="69367"/>
                    <a:pt x="44007" y="69640"/>
                    <a:pt x="44418" y="69914"/>
                  </a:cubicBezTo>
                  <a:cubicBezTo>
                    <a:pt x="46888" y="71533"/>
                    <a:pt x="49855" y="72416"/>
                    <a:pt x="52818" y="72416"/>
                  </a:cubicBezTo>
                  <a:cubicBezTo>
                    <a:pt x="53031" y="72416"/>
                    <a:pt x="53244" y="72411"/>
                    <a:pt x="53457" y="72402"/>
                  </a:cubicBezTo>
                  <a:cubicBezTo>
                    <a:pt x="53868" y="72379"/>
                    <a:pt x="54324" y="72334"/>
                    <a:pt x="54553" y="71991"/>
                  </a:cubicBezTo>
                  <a:cubicBezTo>
                    <a:pt x="54804" y="71649"/>
                    <a:pt x="54690" y="71170"/>
                    <a:pt x="54575" y="70782"/>
                  </a:cubicBezTo>
                  <a:cubicBezTo>
                    <a:pt x="53480" y="66742"/>
                    <a:pt x="53913" y="62473"/>
                    <a:pt x="54324" y="58319"/>
                  </a:cubicBezTo>
                  <a:cubicBezTo>
                    <a:pt x="54872" y="53183"/>
                    <a:pt x="55397" y="48048"/>
                    <a:pt x="55922" y="42912"/>
                  </a:cubicBezTo>
                  <a:cubicBezTo>
                    <a:pt x="58452" y="44474"/>
                    <a:pt x="61450" y="45211"/>
                    <a:pt x="64467" y="45211"/>
                  </a:cubicBezTo>
                  <a:cubicBezTo>
                    <a:pt x="66214" y="45211"/>
                    <a:pt x="67967" y="44964"/>
                    <a:pt x="69640" y="44487"/>
                  </a:cubicBezTo>
                  <a:cubicBezTo>
                    <a:pt x="73977" y="43277"/>
                    <a:pt x="77812" y="40675"/>
                    <a:pt x="81030" y="37502"/>
                  </a:cubicBezTo>
                  <a:lnTo>
                    <a:pt x="81030" y="37502"/>
                  </a:lnTo>
                  <a:cubicBezTo>
                    <a:pt x="80916" y="37548"/>
                    <a:pt x="80802" y="37594"/>
                    <a:pt x="80688" y="37639"/>
                  </a:cubicBezTo>
                  <a:cubicBezTo>
                    <a:pt x="80331" y="37751"/>
                    <a:pt x="79953" y="37813"/>
                    <a:pt x="79575" y="37813"/>
                  </a:cubicBezTo>
                  <a:cubicBezTo>
                    <a:pt x="79106" y="37813"/>
                    <a:pt x="78640" y="37717"/>
                    <a:pt x="78222" y="37502"/>
                  </a:cubicBezTo>
                  <a:cubicBezTo>
                    <a:pt x="78063" y="37251"/>
                    <a:pt x="77949" y="36955"/>
                    <a:pt x="77857" y="36681"/>
                  </a:cubicBezTo>
                  <a:cubicBezTo>
                    <a:pt x="73840" y="39968"/>
                    <a:pt x="69458" y="42752"/>
                    <a:pt x="64504" y="43894"/>
                  </a:cubicBezTo>
                  <a:cubicBezTo>
                    <a:pt x="61537" y="43026"/>
                    <a:pt x="58730" y="41657"/>
                    <a:pt x="56219" y="39853"/>
                  </a:cubicBezTo>
                  <a:cubicBezTo>
                    <a:pt x="55831" y="39557"/>
                    <a:pt x="55420" y="39260"/>
                    <a:pt x="55032" y="38940"/>
                  </a:cubicBezTo>
                  <a:cubicBezTo>
                    <a:pt x="55488" y="38461"/>
                    <a:pt x="55899" y="37959"/>
                    <a:pt x="56310" y="37434"/>
                  </a:cubicBezTo>
                  <a:cubicBezTo>
                    <a:pt x="56287" y="37388"/>
                    <a:pt x="56287" y="37343"/>
                    <a:pt x="56264" y="37274"/>
                  </a:cubicBezTo>
                  <a:cubicBezTo>
                    <a:pt x="55717" y="35311"/>
                    <a:pt x="55283" y="33325"/>
                    <a:pt x="54941" y="31340"/>
                  </a:cubicBezTo>
                  <a:cubicBezTo>
                    <a:pt x="54872" y="30997"/>
                    <a:pt x="54826" y="30655"/>
                    <a:pt x="54781" y="30312"/>
                  </a:cubicBezTo>
                  <a:cubicBezTo>
                    <a:pt x="53457" y="30586"/>
                    <a:pt x="52133" y="30837"/>
                    <a:pt x="50786" y="31020"/>
                  </a:cubicBezTo>
                  <a:cubicBezTo>
                    <a:pt x="50010" y="31157"/>
                    <a:pt x="49211" y="31248"/>
                    <a:pt x="48435" y="31340"/>
                  </a:cubicBezTo>
                  <a:cubicBezTo>
                    <a:pt x="47979" y="30564"/>
                    <a:pt x="47568" y="29765"/>
                    <a:pt x="47203" y="28966"/>
                  </a:cubicBezTo>
                  <a:cubicBezTo>
                    <a:pt x="47020" y="29810"/>
                    <a:pt x="46860" y="30655"/>
                    <a:pt x="46678" y="31499"/>
                  </a:cubicBezTo>
                  <a:cubicBezTo>
                    <a:pt x="45468" y="31591"/>
                    <a:pt x="44258" y="31659"/>
                    <a:pt x="43049" y="31682"/>
                  </a:cubicBezTo>
                  <a:cubicBezTo>
                    <a:pt x="42623" y="31691"/>
                    <a:pt x="42194" y="31697"/>
                    <a:pt x="41764" y="31697"/>
                  </a:cubicBezTo>
                  <a:cubicBezTo>
                    <a:pt x="41156" y="31697"/>
                    <a:pt x="40546" y="31686"/>
                    <a:pt x="39944" y="31659"/>
                  </a:cubicBezTo>
                  <a:cubicBezTo>
                    <a:pt x="38735" y="31636"/>
                    <a:pt x="37525" y="31545"/>
                    <a:pt x="36315" y="31408"/>
                  </a:cubicBezTo>
                  <a:cubicBezTo>
                    <a:pt x="35037" y="31248"/>
                    <a:pt x="33759" y="31020"/>
                    <a:pt x="32549" y="30655"/>
                  </a:cubicBezTo>
                  <a:cubicBezTo>
                    <a:pt x="34512" y="23853"/>
                    <a:pt x="36041" y="16914"/>
                    <a:pt x="37091" y="9907"/>
                  </a:cubicBezTo>
                  <a:cubicBezTo>
                    <a:pt x="37114" y="9724"/>
                    <a:pt x="37137" y="9542"/>
                    <a:pt x="37160" y="9359"/>
                  </a:cubicBezTo>
                  <a:cubicBezTo>
                    <a:pt x="37616" y="6255"/>
                    <a:pt x="37981" y="3128"/>
                    <a:pt x="38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41"/>
            <p:cNvSpPr/>
            <p:nvPr/>
          </p:nvSpPr>
          <p:spPr>
            <a:xfrm>
              <a:off x="-391330" y="3913037"/>
              <a:ext cx="1722210" cy="1324640"/>
            </a:xfrm>
            <a:custGeom>
              <a:avLst/>
              <a:gdLst/>
              <a:ahLst/>
              <a:cxnLst/>
              <a:rect l="l" t="t" r="r" b="b"/>
              <a:pathLst>
                <a:path w="63821" h="49088" extrusionOk="0">
                  <a:moveTo>
                    <a:pt x="53731" y="1"/>
                  </a:moveTo>
                  <a:cubicBezTo>
                    <a:pt x="52010" y="116"/>
                    <a:pt x="50290" y="166"/>
                    <a:pt x="48569" y="166"/>
                  </a:cubicBezTo>
                  <a:cubicBezTo>
                    <a:pt x="48235" y="166"/>
                    <a:pt x="47902" y="164"/>
                    <a:pt x="47569" y="161"/>
                  </a:cubicBezTo>
                  <a:cubicBezTo>
                    <a:pt x="46884" y="161"/>
                    <a:pt x="46199" y="138"/>
                    <a:pt x="45537" y="115"/>
                  </a:cubicBezTo>
                  <a:cubicBezTo>
                    <a:pt x="43186" y="3972"/>
                    <a:pt x="40219" y="7442"/>
                    <a:pt x="36772" y="10364"/>
                  </a:cubicBezTo>
                  <a:cubicBezTo>
                    <a:pt x="36498" y="10615"/>
                    <a:pt x="36202" y="10843"/>
                    <a:pt x="35836" y="10934"/>
                  </a:cubicBezTo>
                  <a:cubicBezTo>
                    <a:pt x="35753" y="10951"/>
                    <a:pt x="35668" y="10958"/>
                    <a:pt x="35582" y="10958"/>
                  </a:cubicBezTo>
                  <a:cubicBezTo>
                    <a:pt x="35317" y="10958"/>
                    <a:pt x="35045" y="10889"/>
                    <a:pt x="34786" y="10820"/>
                  </a:cubicBezTo>
                  <a:cubicBezTo>
                    <a:pt x="30929" y="9724"/>
                    <a:pt x="27551" y="7465"/>
                    <a:pt x="24652" y="4657"/>
                  </a:cubicBezTo>
                  <a:cubicBezTo>
                    <a:pt x="20521" y="9222"/>
                    <a:pt x="15978" y="13422"/>
                    <a:pt x="11094" y="17143"/>
                  </a:cubicBezTo>
                  <a:cubicBezTo>
                    <a:pt x="8104" y="19425"/>
                    <a:pt x="4885" y="21571"/>
                    <a:pt x="1370" y="22712"/>
                  </a:cubicBezTo>
                  <a:cubicBezTo>
                    <a:pt x="1758" y="23945"/>
                    <a:pt x="1712" y="25383"/>
                    <a:pt x="1576" y="26684"/>
                  </a:cubicBezTo>
                  <a:cubicBezTo>
                    <a:pt x="1370" y="28875"/>
                    <a:pt x="1051" y="31020"/>
                    <a:pt x="640" y="33189"/>
                  </a:cubicBezTo>
                  <a:cubicBezTo>
                    <a:pt x="343" y="34809"/>
                    <a:pt x="1" y="36567"/>
                    <a:pt x="754" y="38028"/>
                  </a:cubicBezTo>
                  <a:cubicBezTo>
                    <a:pt x="1233" y="38964"/>
                    <a:pt x="2101" y="39626"/>
                    <a:pt x="2808" y="40402"/>
                  </a:cubicBezTo>
                  <a:cubicBezTo>
                    <a:pt x="4223" y="41954"/>
                    <a:pt x="4908" y="43917"/>
                    <a:pt x="5250" y="45994"/>
                  </a:cubicBezTo>
                  <a:cubicBezTo>
                    <a:pt x="5410" y="46998"/>
                    <a:pt x="5501" y="48002"/>
                    <a:pt x="5547" y="49030"/>
                  </a:cubicBezTo>
                  <a:cubicBezTo>
                    <a:pt x="7071" y="49062"/>
                    <a:pt x="8596" y="49087"/>
                    <a:pt x="10121" y="49087"/>
                  </a:cubicBezTo>
                  <a:cubicBezTo>
                    <a:pt x="13918" y="49087"/>
                    <a:pt x="17710" y="48931"/>
                    <a:pt x="21456" y="48345"/>
                  </a:cubicBezTo>
                  <a:cubicBezTo>
                    <a:pt x="31682" y="46793"/>
                    <a:pt x="41223" y="42113"/>
                    <a:pt x="49760" y="36247"/>
                  </a:cubicBezTo>
                  <a:cubicBezTo>
                    <a:pt x="55147" y="32550"/>
                    <a:pt x="60282" y="28236"/>
                    <a:pt x="63820" y="22803"/>
                  </a:cubicBezTo>
                  <a:cubicBezTo>
                    <a:pt x="63409" y="22529"/>
                    <a:pt x="63044" y="22256"/>
                    <a:pt x="62656" y="21959"/>
                  </a:cubicBezTo>
                  <a:cubicBezTo>
                    <a:pt x="59780" y="19653"/>
                    <a:pt x="57749" y="16298"/>
                    <a:pt x="54507" y="14541"/>
                  </a:cubicBezTo>
                  <a:cubicBezTo>
                    <a:pt x="56858" y="10546"/>
                    <a:pt x="58890" y="6369"/>
                    <a:pt x="60579" y="2055"/>
                  </a:cubicBezTo>
                  <a:cubicBezTo>
                    <a:pt x="58205" y="1644"/>
                    <a:pt x="55900" y="960"/>
                    <a:pt x="537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41"/>
            <p:cNvSpPr/>
            <p:nvPr/>
          </p:nvSpPr>
          <p:spPr>
            <a:xfrm>
              <a:off x="1071527" y="2093952"/>
              <a:ext cx="1368652" cy="1568206"/>
            </a:xfrm>
            <a:custGeom>
              <a:avLst/>
              <a:gdLst/>
              <a:ahLst/>
              <a:cxnLst/>
              <a:rect l="l" t="t" r="r" b="b"/>
              <a:pathLst>
                <a:path w="50719" h="58114" extrusionOk="0">
                  <a:moveTo>
                    <a:pt x="15842" y="1"/>
                  </a:moveTo>
                  <a:cubicBezTo>
                    <a:pt x="15282" y="1"/>
                    <a:pt x="14846" y="608"/>
                    <a:pt x="14289" y="694"/>
                  </a:cubicBezTo>
                  <a:cubicBezTo>
                    <a:pt x="14228" y="705"/>
                    <a:pt x="14168" y="710"/>
                    <a:pt x="14109" y="710"/>
                  </a:cubicBezTo>
                  <a:cubicBezTo>
                    <a:pt x="13435" y="710"/>
                    <a:pt x="12859" y="53"/>
                    <a:pt x="12167" y="32"/>
                  </a:cubicBezTo>
                  <a:cubicBezTo>
                    <a:pt x="11185" y="32"/>
                    <a:pt x="10546" y="1241"/>
                    <a:pt x="9564" y="1287"/>
                  </a:cubicBezTo>
                  <a:cubicBezTo>
                    <a:pt x="9544" y="1288"/>
                    <a:pt x="9524" y="1289"/>
                    <a:pt x="9503" y="1289"/>
                  </a:cubicBezTo>
                  <a:cubicBezTo>
                    <a:pt x="8761" y="1289"/>
                    <a:pt x="8049" y="627"/>
                    <a:pt x="7367" y="627"/>
                  </a:cubicBezTo>
                  <a:cubicBezTo>
                    <a:pt x="7231" y="627"/>
                    <a:pt x="7096" y="653"/>
                    <a:pt x="6962" y="716"/>
                  </a:cubicBezTo>
                  <a:cubicBezTo>
                    <a:pt x="6346" y="1013"/>
                    <a:pt x="6300" y="1858"/>
                    <a:pt x="6164" y="2520"/>
                  </a:cubicBezTo>
                  <a:cubicBezTo>
                    <a:pt x="5958" y="3592"/>
                    <a:pt x="5296" y="4574"/>
                    <a:pt x="4360" y="5145"/>
                  </a:cubicBezTo>
                  <a:cubicBezTo>
                    <a:pt x="3904" y="5441"/>
                    <a:pt x="3310" y="5692"/>
                    <a:pt x="3196" y="6240"/>
                  </a:cubicBezTo>
                  <a:cubicBezTo>
                    <a:pt x="2991" y="7085"/>
                    <a:pt x="4132" y="7633"/>
                    <a:pt x="4452" y="8454"/>
                  </a:cubicBezTo>
                  <a:cubicBezTo>
                    <a:pt x="4726" y="9185"/>
                    <a:pt x="4315" y="9984"/>
                    <a:pt x="3790" y="10531"/>
                  </a:cubicBezTo>
                  <a:cubicBezTo>
                    <a:pt x="3254" y="10280"/>
                    <a:pt x="2655" y="10122"/>
                    <a:pt x="2088" y="10122"/>
                  </a:cubicBezTo>
                  <a:cubicBezTo>
                    <a:pt x="1473" y="10122"/>
                    <a:pt x="896" y="10308"/>
                    <a:pt x="480" y="10760"/>
                  </a:cubicBezTo>
                  <a:cubicBezTo>
                    <a:pt x="115" y="11148"/>
                    <a:pt x="1" y="11627"/>
                    <a:pt x="24" y="12106"/>
                  </a:cubicBezTo>
                  <a:cubicBezTo>
                    <a:pt x="92" y="13202"/>
                    <a:pt x="1028" y="14343"/>
                    <a:pt x="2169" y="14640"/>
                  </a:cubicBezTo>
                  <a:cubicBezTo>
                    <a:pt x="2475" y="14723"/>
                    <a:pt x="2791" y="14763"/>
                    <a:pt x="3108" y="14763"/>
                  </a:cubicBezTo>
                  <a:cubicBezTo>
                    <a:pt x="3927" y="14763"/>
                    <a:pt x="4752" y="14495"/>
                    <a:pt x="5410" y="14001"/>
                  </a:cubicBezTo>
                  <a:lnTo>
                    <a:pt x="5410" y="14001"/>
                  </a:lnTo>
                  <a:cubicBezTo>
                    <a:pt x="5479" y="15804"/>
                    <a:pt x="5502" y="17744"/>
                    <a:pt x="4474" y="19228"/>
                  </a:cubicBezTo>
                  <a:cubicBezTo>
                    <a:pt x="4223" y="19570"/>
                    <a:pt x="3927" y="19890"/>
                    <a:pt x="3584" y="20186"/>
                  </a:cubicBezTo>
                  <a:cubicBezTo>
                    <a:pt x="5753" y="22127"/>
                    <a:pt x="7898" y="24135"/>
                    <a:pt x="9998" y="26167"/>
                  </a:cubicBezTo>
                  <a:lnTo>
                    <a:pt x="10021" y="26189"/>
                  </a:lnTo>
                  <a:cubicBezTo>
                    <a:pt x="12007" y="24866"/>
                    <a:pt x="13924" y="23428"/>
                    <a:pt x="15773" y="21944"/>
                  </a:cubicBezTo>
                  <a:cubicBezTo>
                    <a:pt x="15431" y="21442"/>
                    <a:pt x="15157" y="20894"/>
                    <a:pt x="14997" y="20301"/>
                  </a:cubicBezTo>
                  <a:cubicBezTo>
                    <a:pt x="14951" y="20141"/>
                    <a:pt x="14928" y="19981"/>
                    <a:pt x="14883" y="19821"/>
                  </a:cubicBezTo>
                  <a:cubicBezTo>
                    <a:pt x="14723" y="18977"/>
                    <a:pt x="14746" y="18109"/>
                    <a:pt x="14814" y="17219"/>
                  </a:cubicBezTo>
                  <a:cubicBezTo>
                    <a:pt x="16047" y="16785"/>
                    <a:pt x="17143" y="15987"/>
                    <a:pt x="17964" y="14959"/>
                  </a:cubicBezTo>
                  <a:cubicBezTo>
                    <a:pt x="19060" y="13567"/>
                    <a:pt x="19608" y="11764"/>
                    <a:pt x="19516" y="10006"/>
                  </a:cubicBezTo>
                  <a:cubicBezTo>
                    <a:pt x="19402" y="8021"/>
                    <a:pt x="18558" y="6195"/>
                    <a:pt x="18033" y="4277"/>
                  </a:cubicBezTo>
                  <a:cubicBezTo>
                    <a:pt x="17919" y="3889"/>
                    <a:pt x="17827" y="3501"/>
                    <a:pt x="17713" y="3113"/>
                  </a:cubicBezTo>
                  <a:cubicBezTo>
                    <a:pt x="17462" y="2200"/>
                    <a:pt x="17188" y="1333"/>
                    <a:pt x="16663" y="580"/>
                  </a:cubicBezTo>
                  <a:cubicBezTo>
                    <a:pt x="16481" y="328"/>
                    <a:pt x="16252" y="77"/>
                    <a:pt x="15956" y="9"/>
                  </a:cubicBezTo>
                  <a:cubicBezTo>
                    <a:pt x="15917" y="3"/>
                    <a:pt x="15879" y="1"/>
                    <a:pt x="15842" y="1"/>
                  </a:cubicBezTo>
                  <a:close/>
                  <a:moveTo>
                    <a:pt x="29408" y="45334"/>
                  </a:moveTo>
                  <a:cubicBezTo>
                    <a:pt x="29314" y="45334"/>
                    <a:pt x="29217" y="45351"/>
                    <a:pt x="29126" y="45363"/>
                  </a:cubicBezTo>
                  <a:cubicBezTo>
                    <a:pt x="26387" y="45956"/>
                    <a:pt x="24104" y="47828"/>
                    <a:pt x="22233" y="49905"/>
                  </a:cubicBezTo>
                  <a:cubicBezTo>
                    <a:pt x="21616" y="50590"/>
                    <a:pt x="20977" y="51343"/>
                    <a:pt x="20133" y="51640"/>
                  </a:cubicBezTo>
                  <a:cubicBezTo>
                    <a:pt x="20475" y="53625"/>
                    <a:pt x="20909" y="55611"/>
                    <a:pt x="21456" y="57574"/>
                  </a:cubicBezTo>
                  <a:cubicBezTo>
                    <a:pt x="23237" y="57529"/>
                    <a:pt x="24994" y="56616"/>
                    <a:pt x="26022" y="55155"/>
                  </a:cubicBezTo>
                  <a:cubicBezTo>
                    <a:pt x="26312" y="54730"/>
                    <a:pt x="26669" y="54195"/>
                    <a:pt x="27177" y="54195"/>
                  </a:cubicBezTo>
                  <a:cubicBezTo>
                    <a:pt x="27187" y="54195"/>
                    <a:pt x="27198" y="54196"/>
                    <a:pt x="27208" y="54196"/>
                  </a:cubicBezTo>
                  <a:cubicBezTo>
                    <a:pt x="27750" y="54196"/>
                    <a:pt x="28177" y="54784"/>
                    <a:pt x="28681" y="54784"/>
                  </a:cubicBezTo>
                  <a:cubicBezTo>
                    <a:pt x="28729" y="54784"/>
                    <a:pt x="28779" y="54779"/>
                    <a:pt x="28829" y="54767"/>
                  </a:cubicBezTo>
                  <a:cubicBezTo>
                    <a:pt x="29126" y="54698"/>
                    <a:pt x="29331" y="54379"/>
                    <a:pt x="29354" y="54082"/>
                  </a:cubicBezTo>
                  <a:cubicBezTo>
                    <a:pt x="29400" y="53762"/>
                    <a:pt x="29286" y="53466"/>
                    <a:pt x="29171" y="53169"/>
                  </a:cubicBezTo>
                  <a:lnTo>
                    <a:pt x="29171" y="53123"/>
                  </a:lnTo>
                  <a:cubicBezTo>
                    <a:pt x="29331" y="53123"/>
                    <a:pt x="29491" y="53100"/>
                    <a:pt x="29582" y="52986"/>
                  </a:cubicBezTo>
                  <a:cubicBezTo>
                    <a:pt x="29788" y="52781"/>
                    <a:pt x="29742" y="52461"/>
                    <a:pt x="29674" y="52187"/>
                  </a:cubicBezTo>
                  <a:lnTo>
                    <a:pt x="29696" y="52165"/>
                  </a:lnTo>
                  <a:cubicBezTo>
                    <a:pt x="29742" y="52210"/>
                    <a:pt x="29811" y="52233"/>
                    <a:pt x="29879" y="52233"/>
                  </a:cubicBezTo>
                  <a:cubicBezTo>
                    <a:pt x="29892" y="52234"/>
                    <a:pt x="29905" y="52235"/>
                    <a:pt x="29918" y="52235"/>
                  </a:cubicBezTo>
                  <a:cubicBezTo>
                    <a:pt x="30130" y="52235"/>
                    <a:pt x="30317" y="52060"/>
                    <a:pt x="30381" y="51845"/>
                  </a:cubicBezTo>
                  <a:cubicBezTo>
                    <a:pt x="30472" y="51640"/>
                    <a:pt x="30427" y="51389"/>
                    <a:pt x="30358" y="51183"/>
                  </a:cubicBezTo>
                  <a:cubicBezTo>
                    <a:pt x="30358" y="51115"/>
                    <a:pt x="30336" y="51069"/>
                    <a:pt x="30313" y="51001"/>
                  </a:cubicBezTo>
                  <a:cubicBezTo>
                    <a:pt x="30130" y="50407"/>
                    <a:pt x="29742" y="49836"/>
                    <a:pt x="29240" y="49448"/>
                  </a:cubicBezTo>
                  <a:cubicBezTo>
                    <a:pt x="29012" y="49243"/>
                    <a:pt x="28761" y="49083"/>
                    <a:pt x="28464" y="48969"/>
                  </a:cubicBezTo>
                  <a:cubicBezTo>
                    <a:pt x="28076" y="48786"/>
                    <a:pt x="27619" y="48695"/>
                    <a:pt x="27186" y="48695"/>
                  </a:cubicBezTo>
                  <a:cubicBezTo>
                    <a:pt x="27133" y="48691"/>
                    <a:pt x="27081" y="48689"/>
                    <a:pt x="27030" y="48689"/>
                  </a:cubicBezTo>
                  <a:cubicBezTo>
                    <a:pt x="26791" y="48689"/>
                    <a:pt x="26562" y="48730"/>
                    <a:pt x="26318" y="48786"/>
                  </a:cubicBezTo>
                  <a:lnTo>
                    <a:pt x="26318" y="48695"/>
                  </a:lnTo>
                  <a:cubicBezTo>
                    <a:pt x="27277" y="47988"/>
                    <a:pt x="28236" y="47303"/>
                    <a:pt x="29194" y="46595"/>
                  </a:cubicBezTo>
                  <a:cubicBezTo>
                    <a:pt x="29240" y="46572"/>
                    <a:pt x="29263" y="46550"/>
                    <a:pt x="29308" y="46527"/>
                  </a:cubicBezTo>
                  <a:cubicBezTo>
                    <a:pt x="29491" y="46390"/>
                    <a:pt x="29674" y="46230"/>
                    <a:pt x="29788" y="46025"/>
                  </a:cubicBezTo>
                  <a:cubicBezTo>
                    <a:pt x="29879" y="45819"/>
                    <a:pt x="29856" y="45522"/>
                    <a:pt x="29674" y="45408"/>
                  </a:cubicBezTo>
                  <a:cubicBezTo>
                    <a:pt x="29594" y="45351"/>
                    <a:pt x="29502" y="45334"/>
                    <a:pt x="29408" y="45334"/>
                  </a:cubicBezTo>
                  <a:close/>
                  <a:moveTo>
                    <a:pt x="49947" y="48099"/>
                  </a:moveTo>
                  <a:cubicBezTo>
                    <a:pt x="49801" y="48099"/>
                    <a:pt x="49659" y="48205"/>
                    <a:pt x="49554" y="48330"/>
                  </a:cubicBezTo>
                  <a:cubicBezTo>
                    <a:pt x="49463" y="48467"/>
                    <a:pt x="49417" y="48650"/>
                    <a:pt x="49395" y="48832"/>
                  </a:cubicBezTo>
                  <a:cubicBezTo>
                    <a:pt x="49166" y="49836"/>
                    <a:pt x="48961" y="50841"/>
                    <a:pt x="48756" y="51868"/>
                  </a:cubicBezTo>
                  <a:cubicBezTo>
                    <a:pt x="48710" y="52165"/>
                    <a:pt x="48641" y="52484"/>
                    <a:pt x="48596" y="52781"/>
                  </a:cubicBezTo>
                  <a:cubicBezTo>
                    <a:pt x="48573" y="52530"/>
                    <a:pt x="48573" y="52302"/>
                    <a:pt x="48573" y="52050"/>
                  </a:cubicBezTo>
                  <a:cubicBezTo>
                    <a:pt x="48573" y="51526"/>
                    <a:pt x="48550" y="51001"/>
                    <a:pt x="48527" y="50453"/>
                  </a:cubicBezTo>
                  <a:cubicBezTo>
                    <a:pt x="48504" y="49996"/>
                    <a:pt x="48459" y="49517"/>
                    <a:pt x="48231" y="49106"/>
                  </a:cubicBezTo>
                  <a:cubicBezTo>
                    <a:pt x="48132" y="48928"/>
                    <a:pt x="47947" y="48750"/>
                    <a:pt x="47751" y="48750"/>
                  </a:cubicBezTo>
                  <a:cubicBezTo>
                    <a:pt x="47721" y="48750"/>
                    <a:pt x="47691" y="48754"/>
                    <a:pt x="47660" y="48764"/>
                  </a:cubicBezTo>
                  <a:cubicBezTo>
                    <a:pt x="47477" y="48832"/>
                    <a:pt x="47409" y="49060"/>
                    <a:pt x="47363" y="49243"/>
                  </a:cubicBezTo>
                  <a:cubicBezTo>
                    <a:pt x="47021" y="50681"/>
                    <a:pt x="46861" y="52165"/>
                    <a:pt x="46884" y="53625"/>
                  </a:cubicBezTo>
                  <a:cubicBezTo>
                    <a:pt x="46884" y="53740"/>
                    <a:pt x="46884" y="53877"/>
                    <a:pt x="46884" y="53991"/>
                  </a:cubicBezTo>
                  <a:cubicBezTo>
                    <a:pt x="46861" y="53877"/>
                    <a:pt x="46838" y="53785"/>
                    <a:pt x="46838" y="53671"/>
                  </a:cubicBezTo>
                  <a:cubicBezTo>
                    <a:pt x="46656" y="52644"/>
                    <a:pt x="46793" y="51548"/>
                    <a:pt x="46336" y="50635"/>
                  </a:cubicBezTo>
                  <a:cubicBezTo>
                    <a:pt x="46249" y="50444"/>
                    <a:pt x="46057" y="50253"/>
                    <a:pt x="45869" y="50253"/>
                  </a:cubicBezTo>
                  <a:cubicBezTo>
                    <a:pt x="45810" y="50253"/>
                    <a:pt x="45752" y="50272"/>
                    <a:pt x="45697" y="50316"/>
                  </a:cubicBezTo>
                  <a:cubicBezTo>
                    <a:pt x="45628" y="50384"/>
                    <a:pt x="45583" y="50498"/>
                    <a:pt x="45560" y="50590"/>
                  </a:cubicBezTo>
                  <a:cubicBezTo>
                    <a:pt x="45195" y="52165"/>
                    <a:pt x="44989" y="53740"/>
                    <a:pt x="44944" y="55360"/>
                  </a:cubicBezTo>
                  <a:cubicBezTo>
                    <a:pt x="44784" y="54310"/>
                    <a:pt x="44601" y="53237"/>
                    <a:pt x="44282" y="52233"/>
                  </a:cubicBezTo>
                  <a:cubicBezTo>
                    <a:pt x="44220" y="52028"/>
                    <a:pt x="44066" y="51767"/>
                    <a:pt x="43869" y="51767"/>
                  </a:cubicBezTo>
                  <a:cubicBezTo>
                    <a:pt x="43847" y="51767"/>
                    <a:pt x="43825" y="51770"/>
                    <a:pt x="43802" y="51777"/>
                  </a:cubicBezTo>
                  <a:cubicBezTo>
                    <a:pt x="43620" y="51799"/>
                    <a:pt x="43529" y="52005"/>
                    <a:pt x="43483" y="52187"/>
                  </a:cubicBezTo>
                  <a:cubicBezTo>
                    <a:pt x="43209" y="53100"/>
                    <a:pt x="42935" y="54036"/>
                    <a:pt x="42844" y="54995"/>
                  </a:cubicBezTo>
                  <a:cubicBezTo>
                    <a:pt x="42798" y="55657"/>
                    <a:pt x="42844" y="56342"/>
                    <a:pt x="43049" y="56981"/>
                  </a:cubicBezTo>
                  <a:cubicBezTo>
                    <a:pt x="43141" y="57255"/>
                    <a:pt x="43255" y="57551"/>
                    <a:pt x="43414" y="57802"/>
                  </a:cubicBezTo>
                  <a:cubicBezTo>
                    <a:pt x="43832" y="58017"/>
                    <a:pt x="44298" y="58113"/>
                    <a:pt x="44767" y="58113"/>
                  </a:cubicBezTo>
                  <a:cubicBezTo>
                    <a:pt x="45145" y="58113"/>
                    <a:pt x="45523" y="58051"/>
                    <a:pt x="45880" y="57939"/>
                  </a:cubicBezTo>
                  <a:cubicBezTo>
                    <a:pt x="45994" y="57894"/>
                    <a:pt x="46108" y="57848"/>
                    <a:pt x="46222" y="57802"/>
                  </a:cubicBezTo>
                  <a:cubicBezTo>
                    <a:pt x="46884" y="57529"/>
                    <a:pt x="47477" y="57072"/>
                    <a:pt x="48002" y="56547"/>
                  </a:cubicBezTo>
                  <a:cubicBezTo>
                    <a:pt x="49737" y="54835"/>
                    <a:pt x="50719" y="52393"/>
                    <a:pt x="50673" y="49951"/>
                  </a:cubicBezTo>
                  <a:cubicBezTo>
                    <a:pt x="50673" y="49928"/>
                    <a:pt x="50673" y="49882"/>
                    <a:pt x="50673" y="49836"/>
                  </a:cubicBezTo>
                  <a:cubicBezTo>
                    <a:pt x="50650" y="49403"/>
                    <a:pt x="50604" y="48969"/>
                    <a:pt x="50445" y="48581"/>
                  </a:cubicBezTo>
                  <a:cubicBezTo>
                    <a:pt x="50376" y="48353"/>
                    <a:pt x="50216" y="48125"/>
                    <a:pt x="49988" y="48102"/>
                  </a:cubicBezTo>
                  <a:cubicBezTo>
                    <a:pt x="49974" y="48100"/>
                    <a:pt x="49960" y="48099"/>
                    <a:pt x="49947" y="48099"/>
                  </a:cubicBezTo>
                  <a:close/>
                </a:path>
              </a:pathLst>
            </a:custGeom>
            <a:solidFill>
              <a:srgbClr val="ED6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41"/>
            <p:cNvSpPr/>
            <p:nvPr/>
          </p:nvSpPr>
          <p:spPr>
            <a:xfrm>
              <a:off x="1010541" y="2638671"/>
              <a:ext cx="638762" cy="1329848"/>
            </a:xfrm>
            <a:custGeom>
              <a:avLst/>
              <a:gdLst/>
              <a:ahLst/>
              <a:cxnLst/>
              <a:rect l="l" t="t" r="r" b="b"/>
              <a:pathLst>
                <a:path w="23671" h="49281" extrusionOk="0">
                  <a:moveTo>
                    <a:pt x="5844" y="0"/>
                  </a:moveTo>
                  <a:cubicBezTo>
                    <a:pt x="5799" y="46"/>
                    <a:pt x="5730" y="69"/>
                    <a:pt x="5684" y="115"/>
                  </a:cubicBezTo>
                  <a:cubicBezTo>
                    <a:pt x="5433" y="3242"/>
                    <a:pt x="5068" y="6369"/>
                    <a:pt x="4612" y="9473"/>
                  </a:cubicBezTo>
                  <a:cubicBezTo>
                    <a:pt x="4589" y="9656"/>
                    <a:pt x="4566" y="9838"/>
                    <a:pt x="4543" y="10021"/>
                  </a:cubicBezTo>
                  <a:cubicBezTo>
                    <a:pt x="3493" y="17028"/>
                    <a:pt x="1964" y="23967"/>
                    <a:pt x="1" y="30769"/>
                  </a:cubicBezTo>
                  <a:cubicBezTo>
                    <a:pt x="1211" y="31134"/>
                    <a:pt x="2489" y="31362"/>
                    <a:pt x="3767" y="31522"/>
                  </a:cubicBezTo>
                  <a:cubicBezTo>
                    <a:pt x="5205" y="26135"/>
                    <a:pt x="6803" y="20794"/>
                    <a:pt x="8560" y="15499"/>
                  </a:cubicBezTo>
                  <a:cubicBezTo>
                    <a:pt x="9017" y="14106"/>
                    <a:pt x="9496" y="12714"/>
                    <a:pt x="9793" y="11276"/>
                  </a:cubicBezTo>
                  <a:cubicBezTo>
                    <a:pt x="9884" y="10911"/>
                    <a:pt x="9953" y="10546"/>
                    <a:pt x="9862" y="10180"/>
                  </a:cubicBezTo>
                  <a:cubicBezTo>
                    <a:pt x="9816" y="9952"/>
                    <a:pt x="9702" y="9747"/>
                    <a:pt x="9610" y="9541"/>
                  </a:cubicBezTo>
                  <a:cubicBezTo>
                    <a:pt x="9382" y="9062"/>
                    <a:pt x="9131" y="8583"/>
                    <a:pt x="8880" y="8103"/>
                  </a:cubicBezTo>
                  <a:cubicBezTo>
                    <a:pt x="9884" y="7670"/>
                    <a:pt x="10866" y="7213"/>
                    <a:pt x="11847" y="6780"/>
                  </a:cubicBezTo>
                  <a:cubicBezTo>
                    <a:pt x="11893" y="6780"/>
                    <a:pt x="11939" y="6757"/>
                    <a:pt x="11984" y="6757"/>
                  </a:cubicBezTo>
                  <a:cubicBezTo>
                    <a:pt x="12053" y="6757"/>
                    <a:pt x="12098" y="6802"/>
                    <a:pt x="12144" y="6848"/>
                  </a:cubicBezTo>
                  <a:cubicBezTo>
                    <a:pt x="12738" y="7487"/>
                    <a:pt x="13354" y="8103"/>
                    <a:pt x="14016" y="8697"/>
                  </a:cubicBezTo>
                  <a:cubicBezTo>
                    <a:pt x="13651" y="9153"/>
                    <a:pt x="13285" y="9587"/>
                    <a:pt x="12920" y="10044"/>
                  </a:cubicBezTo>
                  <a:cubicBezTo>
                    <a:pt x="12738" y="10272"/>
                    <a:pt x="12532" y="10500"/>
                    <a:pt x="12418" y="10774"/>
                  </a:cubicBezTo>
                  <a:cubicBezTo>
                    <a:pt x="12304" y="11071"/>
                    <a:pt x="12281" y="11390"/>
                    <a:pt x="12235" y="11710"/>
                  </a:cubicBezTo>
                  <a:cubicBezTo>
                    <a:pt x="11665" y="18398"/>
                    <a:pt x="10752" y="25085"/>
                    <a:pt x="10501" y="31796"/>
                  </a:cubicBezTo>
                  <a:cubicBezTo>
                    <a:pt x="11710" y="31773"/>
                    <a:pt x="12920" y="31705"/>
                    <a:pt x="14130" y="31613"/>
                  </a:cubicBezTo>
                  <a:cubicBezTo>
                    <a:pt x="14312" y="30769"/>
                    <a:pt x="14472" y="29924"/>
                    <a:pt x="14655" y="29080"/>
                  </a:cubicBezTo>
                  <a:cubicBezTo>
                    <a:pt x="14381" y="28532"/>
                    <a:pt x="14153" y="27961"/>
                    <a:pt x="13947" y="27391"/>
                  </a:cubicBezTo>
                  <a:cubicBezTo>
                    <a:pt x="12715" y="24127"/>
                    <a:pt x="12121" y="20475"/>
                    <a:pt x="13194" y="17165"/>
                  </a:cubicBezTo>
                  <a:cubicBezTo>
                    <a:pt x="13947" y="14791"/>
                    <a:pt x="15340" y="12760"/>
                    <a:pt x="17211" y="11208"/>
                  </a:cubicBezTo>
                  <a:cubicBezTo>
                    <a:pt x="17394" y="11048"/>
                    <a:pt x="17599" y="10911"/>
                    <a:pt x="17805" y="10774"/>
                  </a:cubicBezTo>
                  <a:cubicBezTo>
                    <a:pt x="17805" y="10751"/>
                    <a:pt x="17828" y="10751"/>
                    <a:pt x="17850" y="10728"/>
                  </a:cubicBezTo>
                  <a:cubicBezTo>
                    <a:pt x="18330" y="7989"/>
                    <a:pt x="18581" y="5227"/>
                    <a:pt x="18558" y="2443"/>
                  </a:cubicBezTo>
                  <a:cubicBezTo>
                    <a:pt x="18375" y="2214"/>
                    <a:pt x="18193" y="1986"/>
                    <a:pt x="18033" y="1758"/>
                  </a:cubicBezTo>
                  <a:cubicBezTo>
                    <a:pt x="16184" y="3242"/>
                    <a:pt x="14267" y="4680"/>
                    <a:pt x="12281" y="6003"/>
                  </a:cubicBezTo>
                  <a:lnTo>
                    <a:pt x="12258" y="5981"/>
                  </a:lnTo>
                  <a:cubicBezTo>
                    <a:pt x="10158" y="3949"/>
                    <a:pt x="8013" y="1941"/>
                    <a:pt x="5844" y="0"/>
                  </a:cubicBezTo>
                  <a:close/>
                  <a:moveTo>
                    <a:pt x="22484" y="39054"/>
                  </a:moveTo>
                  <a:cubicBezTo>
                    <a:pt x="22050" y="39511"/>
                    <a:pt x="21594" y="39945"/>
                    <a:pt x="21114" y="40355"/>
                  </a:cubicBezTo>
                  <a:cubicBezTo>
                    <a:pt x="18238" y="42866"/>
                    <a:pt x="14655" y="44624"/>
                    <a:pt x="10957" y="45697"/>
                  </a:cubicBezTo>
                  <a:cubicBezTo>
                    <a:pt x="10569" y="45811"/>
                    <a:pt x="10204" y="45902"/>
                    <a:pt x="9816" y="45993"/>
                  </a:cubicBezTo>
                  <a:cubicBezTo>
                    <a:pt x="7191" y="46678"/>
                    <a:pt x="4498" y="47043"/>
                    <a:pt x="1781" y="47226"/>
                  </a:cubicBezTo>
                  <a:cubicBezTo>
                    <a:pt x="3950" y="48185"/>
                    <a:pt x="6255" y="48869"/>
                    <a:pt x="8629" y="49280"/>
                  </a:cubicBezTo>
                  <a:cubicBezTo>
                    <a:pt x="8720" y="49052"/>
                    <a:pt x="8789" y="48824"/>
                    <a:pt x="8880" y="48595"/>
                  </a:cubicBezTo>
                  <a:cubicBezTo>
                    <a:pt x="17211" y="47317"/>
                    <a:pt x="21548" y="44875"/>
                    <a:pt x="23306" y="43619"/>
                  </a:cubicBezTo>
                  <a:cubicBezTo>
                    <a:pt x="23328" y="43414"/>
                    <a:pt x="23351" y="43231"/>
                    <a:pt x="23374" y="43026"/>
                  </a:cubicBezTo>
                  <a:cubicBezTo>
                    <a:pt x="23465" y="41999"/>
                    <a:pt x="23580" y="40995"/>
                    <a:pt x="23671" y="39967"/>
                  </a:cubicBezTo>
                  <a:cubicBezTo>
                    <a:pt x="23283" y="39671"/>
                    <a:pt x="22872" y="39374"/>
                    <a:pt x="22484" y="3905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41"/>
            <p:cNvSpPr/>
            <p:nvPr/>
          </p:nvSpPr>
          <p:spPr>
            <a:xfrm>
              <a:off x="1133134" y="2803738"/>
              <a:ext cx="357875" cy="137381"/>
            </a:xfrm>
            <a:custGeom>
              <a:avLst/>
              <a:gdLst/>
              <a:ahLst/>
              <a:cxnLst/>
              <a:rect l="l" t="t" r="r" b="b"/>
              <a:pathLst>
                <a:path w="13262" h="5091" extrusionOk="0">
                  <a:moveTo>
                    <a:pt x="7578" y="1"/>
                  </a:moveTo>
                  <a:cubicBezTo>
                    <a:pt x="7533" y="1"/>
                    <a:pt x="7464" y="46"/>
                    <a:pt x="7396" y="69"/>
                  </a:cubicBezTo>
                  <a:cubicBezTo>
                    <a:pt x="6323" y="617"/>
                    <a:pt x="5204" y="1028"/>
                    <a:pt x="4109" y="1484"/>
                  </a:cubicBezTo>
                  <a:cubicBezTo>
                    <a:pt x="2716" y="2009"/>
                    <a:pt x="1324" y="2580"/>
                    <a:pt x="69" y="3356"/>
                  </a:cubicBezTo>
                  <a:cubicBezTo>
                    <a:pt x="46" y="3539"/>
                    <a:pt x="23" y="3721"/>
                    <a:pt x="0" y="3904"/>
                  </a:cubicBezTo>
                  <a:cubicBezTo>
                    <a:pt x="1438" y="3265"/>
                    <a:pt x="2899" y="2625"/>
                    <a:pt x="4337" y="1986"/>
                  </a:cubicBezTo>
                  <a:cubicBezTo>
                    <a:pt x="5341" y="1553"/>
                    <a:pt x="6323" y="1096"/>
                    <a:pt x="7304" y="663"/>
                  </a:cubicBezTo>
                  <a:cubicBezTo>
                    <a:pt x="7350" y="663"/>
                    <a:pt x="7396" y="640"/>
                    <a:pt x="7441" y="640"/>
                  </a:cubicBezTo>
                  <a:cubicBezTo>
                    <a:pt x="7510" y="640"/>
                    <a:pt x="7555" y="685"/>
                    <a:pt x="7601" y="731"/>
                  </a:cubicBezTo>
                  <a:cubicBezTo>
                    <a:pt x="8195" y="1370"/>
                    <a:pt x="8811" y="1986"/>
                    <a:pt x="9473" y="2580"/>
                  </a:cubicBezTo>
                  <a:cubicBezTo>
                    <a:pt x="10477" y="3493"/>
                    <a:pt x="11550" y="4337"/>
                    <a:pt x="12668" y="5091"/>
                  </a:cubicBezTo>
                  <a:cubicBezTo>
                    <a:pt x="12851" y="4931"/>
                    <a:pt x="13056" y="4794"/>
                    <a:pt x="13262" y="4657"/>
                  </a:cubicBezTo>
                  <a:cubicBezTo>
                    <a:pt x="12166" y="3744"/>
                    <a:pt x="11071" y="2854"/>
                    <a:pt x="9998" y="1941"/>
                  </a:cubicBezTo>
                  <a:cubicBezTo>
                    <a:pt x="9267" y="1324"/>
                    <a:pt x="8514" y="708"/>
                    <a:pt x="7784" y="115"/>
                  </a:cubicBezTo>
                  <a:cubicBezTo>
                    <a:pt x="7738" y="69"/>
                    <a:pt x="7692" y="23"/>
                    <a:pt x="76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41"/>
            <p:cNvSpPr/>
            <p:nvPr/>
          </p:nvSpPr>
          <p:spPr>
            <a:xfrm>
              <a:off x="1268626" y="2531486"/>
              <a:ext cx="204519" cy="99683"/>
            </a:xfrm>
            <a:custGeom>
              <a:avLst/>
              <a:gdLst/>
              <a:ahLst/>
              <a:cxnLst/>
              <a:rect l="l" t="t" r="r" b="b"/>
              <a:pathLst>
                <a:path w="7579" h="3694" extrusionOk="0">
                  <a:moveTo>
                    <a:pt x="1" y="1"/>
                  </a:moveTo>
                  <a:lnTo>
                    <a:pt x="1" y="1"/>
                  </a:lnTo>
                  <a:cubicBezTo>
                    <a:pt x="823" y="1393"/>
                    <a:pt x="2101" y="2512"/>
                    <a:pt x="3562" y="3128"/>
                  </a:cubicBezTo>
                  <a:cubicBezTo>
                    <a:pt x="4480" y="3505"/>
                    <a:pt x="5458" y="3694"/>
                    <a:pt x="6435" y="3694"/>
                  </a:cubicBezTo>
                  <a:cubicBezTo>
                    <a:pt x="6818" y="3694"/>
                    <a:pt x="7200" y="3665"/>
                    <a:pt x="7579" y="3607"/>
                  </a:cubicBezTo>
                  <a:cubicBezTo>
                    <a:pt x="7419" y="2763"/>
                    <a:pt x="7442" y="1895"/>
                    <a:pt x="7510" y="1005"/>
                  </a:cubicBezTo>
                  <a:lnTo>
                    <a:pt x="7510" y="1005"/>
                  </a:lnTo>
                  <a:cubicBezTo>
                    <a:pt x="7077" y="1165"/>
                    <a:pt x="6620" y="1279"/>
                    <a:pt x="6164" y="1348"/>
                  </a:cubicBezTo>
                  <a:cubicBezTo>
                    <a:pt x="5848" y="1390"/>
                    <a:pt x="5533" y="1408"/>
                    <a:pt x="5218" y="1408"/>
                  </a:cubicBezTo>
                  <a:cubicBezTo>
                    <a:pt x="4508" y="1408"/>
                    <a:pt x="3801" y="1314"/>
                    <a:pt x="3105" y="1188"/>
                  </a:cubicBezTo>
                  <a:cubicBezTo>
                    <a:pt x="2009" y="982"/>
                    <a:pt x="891" y="663"/>
                    <a:pt x="1" y="1"/>
                  </a:cubicBezTo>
                  <a:close/>
                </a:path>
              </a:pathLst>
            </a:custGeom>
            <a:solidFill>
              <a:srgbClr val="ED6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41"/>
            <p:cNvSpPr/>
            <p:nvPr/>
          </p:nvSpPr>
          <p:spPr>
            <a:xfrm>
              <a:off x="1240291" y="2114298"/>
              <a:ext cx="286446" cy="141833"/>
            </a:xfrm>
            <a:custGeom>
              <a:avLst/>
              <a:gdLst/>
              <a:ahLst/>
              <a:cxnLst/>
              <a:rect l="l" t="t" r="r" b="b"/>
              <a:pathLst>
                <a:path w="10615" h="5256" extrusionOk="0">
                  <a:moveTo>
                    <a:pt x="9634" y="1"/>
                  </a:moveTo>
                  <a:cubicBezTo>
                    <a:pt x="9525" y="1"/>
                    <a:pt x="9418" y="12"/>
                    <a:pt x="9314" y="31"/>
                  </a:cubicBezTo>
                  <a:cubicBezTo>
                    <a:pt x="8811" y="99"/>
                    <a:pt x="8355" y="282"/>
                    <a:pt x="7944" y="579"/>
                  </a:cubicBezTo>
                  <a:cubicBezTo>
                    <a:pt x="7693" y="761"/>
                    <a:pt x="7465" y="990"/>
                    <a:pt x="7396" y="1286"/>
                  </a:cubicBezTo>
                  <a:cubicBezTo>
                    <a:pt x="7351" y="1469"/>
                    <a:pt x="7396" y="1720"/>
                    <a:pt x="7579" y="1743"/>
                  </a:cubicBezTo>
                  <a:cubicBezTo>
                    <a:pt x="7598" y="1748"/>
                    <a:pt x="7617" y="1751"/>
                    <a:pt x="7635" y="1751"/>
                  </a:cubicBezTo>
                  <a:cubicBezTo>
                    <a:pt x="7771" y="1751"/>
                    <a:pt x="7889" y="1612"/>
                    <a:pt x="7990" y="1492"/>
                  </a:cubicBezTo>
                  <a:cubicBezTo>
                    <a:pt x="8241" y="1241"/>
                    <a:pt x="8560" y="1081"/>
                    <a:pt x="8903" y="1035"/>
                  </a:cubicBezTo>
                  <a:cubicBezTo>
                    <a:pt x="9154" y="1081"/>
                    <a:pt x="9587" y="1081"/>
                    <a:pt x="9998" y="1081"/>
                  </a:cubicBezTo>
                  <a:cubicBezTo>
                    <a:pt x="10043" y="1085"/>
                    <a:pt x="10088" y="1088"/>
                    <a:pt x="10132" y="1088"/>
                  </a:cubicBezTo>
                  <a:cubicBezTo>
                    <a:pt x="10318" y="1088"/>
                    <a:pt x="10495" y="1041"/>
                    <a:pt x="10569" y="875"/>
                  </a:cubicBezTo>
                  <a:cubicBezTo>
                    <a:pt x="10592" y="807"/>
                    <a:pt x="10615" y="716"/>
                    <a:pt x="10592" y="647"/>
                  </a:cubicBezTo>
                  <a:cubicBezTo>
                    <a:pt x="10546" y="396"/>
                    <a:pt x="10341" y="168"/>
                    <a:pt x="10090" y="77"/>
                  </a:cubicBezTo>
                  <a:cubicBezTo>
                    <a:pt x="9943" y="23"/>
                    <a:pt x="9788" y="1"/>
                    <a:pt x="9634" y="1"/>
                  </a:cubicBezTo>
                  <a:close/>
                  <a:moveTo>
                    <a:pt x="2613" y="2645"/>
                  </a:moveTo>
                  <a:cubicBezTo>
                    <a:pt x="2422" y="2645"/>
                    <a:pt x="2234" y="2680"/>
                    <a:pt x="2055" y="2724"/>
                  </a:cubicBezTo>
                  <a:cubicBezTo>
                    <a:pt x="1302" y="2930"/>
                    <a:pt x="594" y="3455"/>
                    <a:pt x="183" y="4139"/>
                  </a:cubicBezTo>
                  <a:cubicBezTo>
                    <a:pt x="92" y="4322"/>
                    <a:pt x="1" y="4528"/>
                    <a:pt x="1" y="4733"/>
                  </a:cubicBezTo>
                  <a:cubicBezTo>
                    <a:pt x="1" y="4961"/>
                    <a:pt x="115" y="5167"/>
                    <a:pt x="320" y="5235"/>
                  </a:cubicBezTo>
                  <a:cubicBezTo>
                    <a:pt x="362" y="5249"/>
                    <a:pt x="406" y="5255"/>
                    <a:pt x="450" y="5255"/>
                  </a:cubicBezTo>
                  <a:cubicBezTo>
                    <a:pt x="623" y="5255"/>
                    <a:pt x="805" y="5157"/>
                    <a:pt x="914" y="5030"/>
                  </a:cubicBezTo>
                  <a:cubicBezTo>
                    <a:pt x="1074" y="4847"/>
                    <a:pt x="1165" y="4642"/>
                    <a:pt x="1302" y="4459"/>
                  </a:cubicBezTo>
                  <a:cubicBezTo>
                    <a:pt x="1530" y="4117"/>
                    <a:pt x="1895" y="3866"/>
                    <a:pt x="2306" y="3751"/>
                  </a:cubicBezTo>
                  <a:cubicBezTo>
                    <a:pt x="2512" y="3751"/>
                    <a:pt x="2877" y="3706"/>
                    <a:pt x="3265" y="3683"/>
                  </a:cubicBezTo>
                  <a:cubicBezTo>
                    <a:pt x="3356" y="3660"/>
                    <a:pt x="3425" y="3660"/>
                    <a:pt x="3493" y="3615"/>
                  </a:cubicBezTo>
                  <a:cubicBezTo>
                    <a:pt x="3607" y="3523"/>
                    <a:pt x="3630" y="3341"/>
                    <a:pt x="3562" y="3181"/>
                  </a:cubicBezTo>
                  <a:cubicBezTo>
                    <a:pt x="3447" y="2930"/>
                    <a:pt x="3196" y="2747"/>
                    <a:pt x="2922" y="2679"/>
                  </a:cubicBezTo>
                  <a:cubicBezTo>
                    <a:pt x="2819" y="2655"/>
                    <a:pt x="2716" y="2645"/>
                    <a:pt x="2613" y="26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41"/>
            <p:cNvSpPr/>
            <p:nvPr/>
          </p:nvSpPr>
          <p:spPr>
            <a:xfrm>
              <a:off x="907701" y="2785253"/>
              <a:ext cx="167550" cy="599337"/>
            </a:xfrm>
            <a:custGeom>
              <a:avLst/>
              <a:gdLst/>
              <a:ahLst/>
              <a:cxnLst/>
              <a:rect l="l" t="t" r="r" b="b"/>
              <a:pathLst>
                <a:path w="6209" h="22210" extrusionOk="0">
                  <a:moveTo>
                    <a:pt x="6209" y="1"/>
                  </a:moveTo>
                  <a:lnTo>
                    <a:pt x="1073" y="5821"/>
                  </a:lnTo>
                  <a:cubicBezTo>
                    <a:pt x="1004" y="5913"/>
                    <a:pt x="913" y="6027"/>
                    <a:pt x="913" y="6141"/>
                  </a:cubicBezTo>
                  <a:cubicBezTo>
                    <a:pt x="913" y="6255"/>
                    <a:pt x="1004" y="6369"/>
                    <a:pt x="1096" y="6438"/>
                  </a:cubicBezTo>
                  <a:cubicBezTo>
                    <a:pt x="1849" y="7214"/>
                    <a:pt x="2625" y="7967"/>
                    <a:pt x="3378" y="8720"/>
                  </a:cubicBezTo>
                  <a:cubicBezTo>
                    <a:pt x="2442" y="10135"/>
                    <a:pt x="1301" y="11391"/>
                    <a:pt x="0" y="12463"/>
                  </a:cubicBezTo>
                  <a:cubicBezTo>
                    <a:pt x="1233" y="15545"/>
                    <a:pt x="1895" y="18877"/>
                    <a:pt x="1917" y="22210"/>
                  </a:cubicBezTo>
                  <a:cubicBezTo>
                    <a:pt x="2351" y="19288"/>
                    <a:pt x="2328" y="16298"/>
                    <a:pt x="1849" y="13376"/>
                  </a:cubicBezTo>
                  <a:cubicBezTo>
                    <a:pt x="1803" y="13125"/>
                    <a:pt x="1758" y="12851"/>
                    <a:pt x="1849" y="12600"/>
                  </a:cubicBezTo>
                  <a:cubicBezTo>
                    <a:pt x="1917" y="12418"/>
                    <a:pt x="2077" y="12281"/>
                    <a:pt x="2237" y="12144"/>
                  </a:cubicBezTo>
                  <a:cubicBezTo>
                    <a:pt x="3241" y="11208"/>
                    <a:pt x="4154" y="10204"/>
                    <a:pt x="4976" y="9108"/>
                  </a:cubicBezTo>
                  <a:cubicBezTo>
                    <a:pt x="5067" y="8971"/>
                    <a:pt x="5182" y="8834"/>
                    <a:pt x="5182" y="8674"/>
                  </a:cubicBezTo>
                  <a:cubicBezTo>
                    <a:pt x="5159" y="8469"/>
                    <a:pt x="4999" y="8309"/>
                    <a:pt x="4839" y="8172"/>
                  </a:cubicBezTo>
                  <a:cubicBezTo>
                    <a:pt x="4314" y="7716"/>
                    <a:pt x="3789" y="7236"/>
                    <a:pt x="3264" y="6780"/>
                  </a:cubicBezTo>
                  <a:cubicBezTo>
                    <a:pt x="3104" y="6643"/>
                    <a:pt x="2922" y="6460"/>
                    <a:pt x="2922" y="6232"/>
                  </a:cubicBezTo>
                  <a:cubicBezTo>
                    <a:pt x="2922" y="6118"/>
                    <a:pt x="2990" y="5981"/>
                    <a:pt x="3059" y="5867"/>
                  </a:cubicBezTo>
                  <a:cubicBezTo>
                    <a:pt x="4132" y="3927"/>
                    <a:pt x="5204" y="2009"/>
                    <a:pt x="62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41"/>
            <p:cNvSpPr/>
            <p:nvPr/>
          </p:nvSpPr>
          <p:spPr>
            <a:xfrm>
              <a:off x="1336385" y="3998040"/>
              <a:ext cx="250718" cy="238143"/>
            </a:xfrm>
            <a:custGeom>
              <a:avLst/>
              <a:gdLst/>
              <a:ahLst/>
              <a:cxnLst/>
              <a:rect l="l" t="t" r="r" b="b"/>
              <a:pathLst>
                <a:path w="9291" h="8825" extrusionOk="0">
                  <a:moveTo>
                    <a:pt x="1439" y="1"/>
                  </a:moveTo>
                  <a:cubicBezTo>
                    <a:pt x="206" y="1439"/>
                    <a:pt x="1" y="2968"/>
                    <a:pt x="92" y="4406"/>
                  </a:cubicBezTo>
                  <a:cubicBezTo>
                    <a:pt x="183" y="5456"/>
                    <a:pt x="411" y="6552"/>
                    <a:pt x="1073" y="7396"/>
                  </a:cubicBezTo>
                  <a:cubicBezTo>
                    <a:pt x="1808" y="8346"/>
                    <a:pt x="3014" y="8824"/>
                    <a:pt x="4229" y="8824"/>
                  </a:cubicBezTo>
                  <a:cubicBezTo>
                    <a:pt x="4940" y="8824"/>
                    <a:pt x="5654" y="8661"/>
                    <a:pt x="6278" y="8332"/>
                  </a:cubicBezTo>
                  <a:cubicBezTo>
                    <a:pt x="7989" y="7465"/>
                    <a:pt x="9039" y="5593"/>
                    <a:pt x="9290" y="3698"/>
                  </a:cubicBezTo>
                  <a:cubicBezTo>
                    <a:pt x="6666" y="2466"/>
                    <a:pt x="4063" y="1233"/>
                    <a:pt x="14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41"/>
            <p:cNvSpPr/>
            <p:nvPr/>
          </p:nvSpPr>
          <p:spPr>
            <a:xfrm>
              <a:off x="-249658" y="4223473"/>
              <a:ext cx="1308287" cy="951059"/>
            </a:xfrm>
            <a:custGeom>
              <a:avLst/>
              <a:gdLst/>
              <a:ahLst/>
              <a:cxnLst/>
              <a:rect l="l" t="t" r="r" b="b"/>
              <a:pathLst>
                <a:path w="48482" h="35244" extrusionOk="0">
                  <a:moveTo>
                    <a:pt x="48481" y="1"/>
                  </a:moveTo>
                  <a:lnTo>
                    <a:pt x="45035" y="1051"/>
                  </a:lnTo>
                  <a:cubicBezTo>
                    <a:pt x="44008" y="4087"/>
                    <a:pt x="42045" y="6711"/>
                    <a:pt x="40104" y="9268"/>
                  </a:cubicBezTo>
                  <a:cubicBezTo>
                    <a:pt x="35425" y="15385"/>
                    <a:pt x="30563" y="21548"/>
                    <a:pt x="24264" y="25976"/>
                  </a:cubicBezTo>
                  <a:cubicBezTo>
                    <a:pt x="17165" y="30929"/>
                    <a:pt x="8628" y="33394"/>
                    <a:pt x="0" y="34490"/>
                  </a:cubicBezTo>
                  <a:cubicBezTo>
                    <a:pt x="46" y="34741"/>
                    <a:pt x="92" y="34992"/>
                    <a:pt x="115" y="35243"/>
                  </a:cubicBezTo>
                  <a:cubicBezTo>
                    <a:pt x="42136" y="30678"/>
                    <a:pt x="48481" y="1"/>
                    <a:pt x="48481" y="1"/>
                  </a:cubicBezTo>
                  <a:close/>
                </a:path>
              </a:pathLst>
            </a:custGeom>
            <a:solidFill>
              <a:srgbClr val="FFFCF2">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41"/>
            <p:cNvSpPr/>
            <p:nvPr/>
          </p:nvSpPr>
          <p:spPr>
            <a:xfrm>
              <a:off x="280057" y="3341468"/>
              <a:ext cx="1371729" cy="576076"/>
            </a:xfrm>
            <a:custGeom>
              <a:avLst/>
              <a:gdLst/>
              <a:ahLst/>
              <a:cxnLst/>
              <a:rect l="l" t="t" r="r" b="b"/>
              <a:pathLst>
                <a:path w="50833" h="21348" extrusionOk="0">
                  <a:moveTo>
                    <a:pt x="388" y="0"/>
                  </a:moveTo>
                  <a:lnTo>
                    <a:pt x="388" y="0"/>
                  </a:lnTo>
                  <a:cubicBezTo>
                    <a:pt x="0" y="4588"/>
                    <a:pt x="1073" y="9290"/>
                    <a:pt x="3744" y="13056"/>
                  </a:cubicBezTo>
                  <a:cubicBezTo>
                    <a:pt x="4474" y="14106"/>
                    <a:pt x="5341" y="15088"/>
                    <a:pt x="6300" y="15955"/>
                  </a:cubicBezTo>
                  <a:cubicBezTo>
                    <a:pt x="8788" y="18237"/>
                    <a:pt x="11892" y="19858"/>
                    <a:pt x="15179" y="20611"/>
                  </a:cubicBezTo>
                  <a:cubicBezTo>
                    <a:pt x="16982" y="21045"/>
                    <a:pt x="18808" y="21205"/>
                    <a:pt x="20657" y="21296"/>
                  </a:cubicBezTo>
                  <a:cubicBezTo>
                    <a:pt x="21319" y="21319"/>
                    <a:pt x="22004" y="21342"/>
                    <a:pt x="22689" y="21342"/>
                  </a:cubicBezTo>
                  <a:cubicBezTo>
                    <a:pt x="23022" y="21345"/>
                    <a:pt x="23355" y="21347"/>
                    <a:pt x="23689" y="21347"/>
                  </a:cubicBezTo>
                  <a:cubicBezTo>
                    <a:pt x="25410" y="21347"/>
                    <a:pt x="27130" y="21297"/>
                    <a:pt x="28851" y="21182"/>
                  </a:cubicBezTo>
                  <a:cubicBezTo>
                    <a:pt x="31568" y="20999"/>
                    <a:pt x="34261" y="20634"/>
                    <a:pt x="36886" y="19949"/>
                  </a:cubicBezTo>
                  <a:cubicBezTo>
                    <a:pt x="37274" y="19858"/>
                    <a:pt x="37639" y="19767"/>
                    <a:pt x="38027" y="19653"/>
                  </a:cubicBezTo>
                  <a:cubicBezTo>
                    <a:pt x="41725" y="18580"/>
                    <a:pt x="45308" y="16822"/>
                    <a:pt x="48184" y="14311"/>
                  </a:cubicBezTo>
                  <a:cubicBezTo>
                    <a:pt x="48664" y="13901"/>
                    <a:pt x="49120" y="13467"/>
                    <a:pt x="49554" y="13010"/>
                  </a:cubicBezTo>
                  <a:cubicBezTo>
                    <a:pt x="50010" y="12531"/>
                    <a:pt x="50421" y="12029"/>
                    <a:pt x="50832" y="11504"/>
                  </a:cubicBezTo>
                  <a:cubicBezTo>
                    <a:pt x="50809" y="11458"/>
                    <a:pt x="50809" y="11413"/>
                    <a:pt x="50786" y="11344"/>
                  </a:cubicBezTo>
                  <a:cubicBezTo>
                    <a:pt x="50672" y="10933"/>
                    <a:pt x="50558" y="10522"/>
                    <a:pt x="50467" y="10089"/>
                  </a:cubicBezTo>
                  <a:cubicBezTo>
                    <a:pt x="49919" y="10591"/>
                    <a:pt x="48869" y="11481"/>
                    <a:pt x="47294" y="12508"/>
                  </a:cubicBezTo>
                  <a:cubicBezTo>
                    <a:pt x="43626" y="14947"/>
                    <a:pt x="37142" y="18051"/>
                    <a:pt x="28067" y="18051"/>
                  </a:cubicBezTo>
                  <a:cubicBezTo>
                    <a:pt x="27203" y="18051"/>
                    <a:pt x="26315" y="18023"/>
                    <a:pt x="25405" y="17964"/>
                  </a:cubicBezTo>
                  <a:cubicBezTo>
                    <a:pt x="9838" y="16936"/>
                    <a:pt x="2922" y="11344"/>
                    <a:pt x="3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41"/>
            <p:cNvSpPr/>
            <p:nvPr/>
          </p:nvSpPr>
          <p:spPr>
            <a:xfrm>
              <a:off x="255420" y="2175149"/>
              <a:ext cx="1844749" cy="2905124"/>
            </a:xfrm>
            <a:custGeom>
              <a:avLst/>
              <a:gdLst/>
              <a:ahLst/>
              <a:cxnLst/>
              <a:rect l="l" t="t" r="r" b="b"/>
              <a:pathLst>
                <a:path w="68362" h="107657" extrusionOk="0">
                  <a:moveTo>
                    <a:pt x="47171" y="1901"/>
                  </a:moveTo>
                  <a:cubicBezTo>
                    <a:pt x="47159" y="1901"/>
                    <a:pt x="47147" y="1903"/>
                    <a:pt x="47134" y="1907"/>
                  </a:cubicBezTo>
                  <a:cubicBezTo>
                    <a:pt x="47066" y="1907"/>
                    <a:pt x="47020" y="1976"/>
                    <a:pt x="47043" y="2044"/>
                  </a:cubicBezTo>
                  <a:cubicBezTo>
                    <a:pt x="47112" y="2341"/>
                    <a:pt x="46861" y="2638"/>
                    <a:pt x="46587" y="2729"/>
                  </a:cubicBezTo>
                  <a:cubicBezTo>
                    <a:pt x="46482" y="2762"/>
                    <a:pt x="46377" y="2776"/>
                    <a:pt x="46275" y="2776"/>
                  </a:cubicBezTo>
                  <a:cubicBezTo>
                    <a:pt x="46021" y="2776"/>
                    <a:pt x="45784" y="2690"/>
                    <a:pt x="45605" y="2592"/>
                  </a:cubicBezTo>
                  <a:cubicBezTo>
                    <a:pt x="45594" y="2586"/>
                    <a:pt x="45579" y="2584"/>
                    <a:pt x="45564" y="2584"/>
                  </a:cubicBezTo>
                  <a:cubicBezTo>
                    <a:pt x="45518" y="2584"/>
                    <a:pt x="45462" y="2609"/>
                    <a:pt x="45445" y="2661"/>
                  </a:cubicBezTo>
                  <a:cubicBezTo>
                    <a:pt x="45423" y="2706"/>
                    <a:pt x="45445" y="2798"/>
                    <a:pt x="45491" y="2820"/>
                  </a:cubicBezTo>
                  <a:cubicBezTo>
                    <a:pt x="45696" y="2934"/>
                    <a:pt x="45993" y="3026"/>
                    <a:pt x="46290" y="3026"/>
                  </a:cubicBezTo>
                  <a:cubicBezTo>
                    <a:pt x="46404" y="3026"/>
                    <a:pt x="46541" y="3003"/>
                    <a:pt x="46655" y="2980"/>
                  </a:cubicBezTo>
                  <a:cubicBezTo>
                    <a:pt x="47020" y="2843"/>
                    <a:pt x="47386" y="2455"/>
                    <a:pt x="47294" y="1999"/>
                  </a:cubicBezTo>
                  <a:cubicBezTo>
                    <a:pt x="47275" y="1942"/>
                    <a:pt x="47226" y="1901"/>
                    <a:pt x="47171" y="1901"/>
                  </a:cubicBezTo>
                  <a:close/>
                  <a:moveTo>
                    <a:pt x="46769" y="241"/>
                  </a:moveTo>
                  <a:cubicBezTo>
                    <a:pt x="46838" y="241"/>
                    <a:pt x="46883" y="241"/>
                    <a:pt x="46952" y="264"/>
                  </a:cubicBezTo>
                  <a:cubicBezTo>
                    <a:pt x="47226" y="287"/>
                    <a:pt x="47477" y="355"/>
                    <a:pt x="47682" y="447"/>
                  </a:cubicBezTo>
                  <a:cubicBezTo>
                    <a:pt x="47842" y="538"/>
                    <a:pt x="48002" y="675"/>
                    <a:pt x="48139" y="835"/>
                  </a:cubicBezTo>
                  <a:cubicBezTo>
                    <a:pt x="48801" y="1565"/>
                    <a:pt x="48915" y="2752"/>
                    <a:pt x="48413" y="3574"/>
                  </a:cubicBezTo>
                  <a:cubicBezTo>
                    <a:pt x="48013" y="4216"/>
                    <a:pt x="47258" y="4607"/>
                    <a:pt x="46517" y="4607"/>
                  </a:cubicBezTo>
                  <a:cubicBezTo>
                    <a:pt x="46284" y="4607"/>
                    <a:pt x="46052" y="4569"/>
                    <a:pt x="45833" y="4487"/>
                  </a:cubicBezTo>
                  <a:cubicBezTo>
                    <a:pt x="44898" y="4167"/>
                    <a:pt x="44350" y="3094"/>
                    <a:pt x="44441" y="2341"/>
                  </a:cubicBezTo>
                  <a:cubicBezTo>
                    <a:pt x="44487" y="1748"/>
                    <a:pt x="44806" y="1177"/>
                    <a:pt x="45263" y="789"/>
                  </a:cubicBezTo>
                  <a:cubicBezTo>
                    <a:pt x="45696" y="447"/>
                    <a:pt x="46221" y="241"/>
                    <a:pt x="46769" y="241"/>
                  </a:cubicBezTo>
                  <a:close/>
                  <a:moveTo>
                    <a:pt x="40675" y="5012"/>
                  </a:moveTo>
                  <a:cubicBezTo>
                    <a:pt x="40606" y="5012"/>
                    <a:pt x="40561" y="5057"/>
                    <a:pt x="40561" y="5126"/>
                  </a:cubicBezTo>
                  <a:cubicBezTo>
                    <a:pt x="40515" y="5468"/>
                    <a:pt x="40264" y="5765"/>
                    <a:pt x="39922" y="5833"/>
                  </a:cubicBezTo>
                  <a:cubicBezTo>
                    <a:pt x="39876" y="5843"/>
                    <a:pt x="39830" y="5848"/>
                    <a:pt x="39784" y="5848"/>
                  </a:cubicBezTo>
                  <a:cubicBezTo>
                    <a:pt x="39503" y="5848"/>
                    <a:pt x="39214" y="5677"/>
                    <a:pt x="39077" y="5422"/>
                  </a:cubicBezTo>
                  <a:cubicBezTo>
                    <a:pt x="39060" y="5371"/>
                    <a:pt x="39017" y="5345"/>
                    <a:pt x="38968" y="5345"/>
                  </a:cubicBezTo>
                  <a:cubicBezTo>
                    <a:pt x="38952" y="5345"/>
                    <a:pt x="38934" y="5348"/>
                    <a:pt x="38917" y="5354"/>
                  </a:cubicBezTo>
                  <a:cubicBezTo>
                    <a:pt x="38849" y="5400"/>
                    <a:pt x="38826" y="5468"/>
                    <a:pt x="38849" y="5537"/>
                  </a:cubicBezTo>
                  <a:cubicBezTo>
                    <a:pt x="39031" y="5879"/>
                    <a:pt x="39419" y="6107"/>
                    <a:pt x="39785" y="6107"/>
                  </a:cubicBezTo>
                  <a:cubicBezTo>
                    <a:pt x="39853" y="6107"/>
                    <a:pt x="39922" y="6084"/>
                    <a:pt x="39967" y="6084"/>
                  </a:cubicBezTo>
                  <a:cubicBezTo>
                    <a:pt x="40401" y="5993"/>
                    <a:pt x="40766" y="5605"/>
                    <a:pt x="40789" y="5149"/>
                  </a:cubicBezTo>
                  <a:cubicBezTo>
                    <a:pt x="40812" y="5080"/>
                    <a:pt x="40743" y="5034"/>
                    <a:pt x="40675" y="5012"/>
                  </a:cubicBezTo>
                  <a:close/>
                  <a:moveTo>
                    <a:pt x="43615" y="4113"/>
                  </a:moveTo>
                  <a:cubicBezTo>
                    <a:pt x="43599" y="4113"/>
                    <a:pt x="43585" y="4116"/>
                    <a:pt x="43574" y="4121"/>
                  </a:cubicBezTo>
                  <a:cubicBezTo>
                    <a:pt x="43505" y="4167"/>
                    <a:pt x="43482" y="4235"/>
                    <a:pt x="43505" y="4304"/>
                  </a:cubicBezTo>
                  <a:cubicBezTo>
                    <a:pt x="43870" y="4966"/>
                    <a:pt x="44601" y="5400"/>
                    <a:pt x="45331" y="5468"/>
                  </a:cubicBezTo>
                  <a:cubicBezTo>
                    <a:pt x="45194" y="5742"/>
                    <a:pt x="45012" y="6016"/>
                    <a:pt x="44829" y="6267"/>
                  </a:cubicBezTo>
                  <a:cubicBezTo>
                    <a:pt x="44783" y="6335"/>
                    <a:pt x="44783" y="6404"/>
                    <a:pt x="44852" y="6450"/>
                  </a:cubicBezTo>
                  <a:cubicBezTo>
                    <a:pt x="44875" y="6472"/>
                    <a:pt x="44898" y="6472"/>
                    <a:pt x="44920" y="6472"/>
                  </a:cubicBezTo>
                  <a:cubicBezTo>
                    <a:pt x="44966" y="6472"/>
                    <a:pt x="44989" y="6450"/>
                    <a:pt x="45012" y="6427"/>
                  </a:cubicBezTo>
                  <a:cubicBezTo>
                    <a:pt x="45263" y="6107"/>
                    <a:pt x="45468" y="5765"/>
                    <a:pt x="45651" y="5400"/>
                  </a:cubicBezTo>
                  <a:cubicBezTo>
                    <a:pt x="45651" y="5354"/>
                    <a:pt x="45651" y="5308"/>
                    <a:pt x="45628" y="5263"/>
                  </a:cubicBezTo>
                  <a:cubicBezTo>
                    <a:pt x="45605" y="5240"/>
                    <a:pt x="45559" y="5217"/>
                    <a:pt x="45537" y="5217"/>
                  </a:cubicBezTo>
                  <a:cubicBezTo>
                    <a:pt x="45518" y="5218"/>
                    <a:pt x="45500" y="5218"/>
                    <a:pt x="45481" y="5218"/>
                  </a:cubicBezTo>
                  <a:cubicBezTo>
                    <a:pt x="44770" y="5218"/>
                    <a:pt x="44067" y="4791"/>
                    <a:pt x="43733" y="4190"/>
                  </a:cubicBezTo>
                  <a:cubicBezTo>
                    <a:pt x="43716" y="4138"/>
                    <a:pt x="43661" y="4113"/>
                    <a:pt x="43615" y="4113"/>
                  </a:cubicBezTo>
                  <a:close/>
                  <a:moveTo>
                    <a:pt x="39830" y="3368"/>
                  </a:moveTo>
                  <a:cubicBezTo>
                    <a:pt x="40332" y="3368"/>
                    <a:pt x="40835" y="3528"/>
                    <a:pt x="41223" y="3825"/>
                  </a:cubicBezTo>
                  <a:cubicBezTo>
                    <a:pt x="41816" y="4304"/>
                    <a:pt x="42159" y="5080"/>
                    <a:pt x="42067" y="5833"/>
                  </a:cubicBezTo>
                  <a:cubicBezTo>
                    <a:pt x="41976" y="6586"/>
                    <a:pt x="41497" y="7271"/>
                    <a:pt x="40812" y="7614"/>
                  </a:cubicBezTo>
                  <a:cubicBezTo>
                    <a:pt x="40355" y="7819"/>
                    <a:pt x="39830" y="7888"/>
                    <a:pt x="39351" y="7910"/>
                  </a:cubicBezTo>
                  <a:cubicBezTo>
                    <a:pt x="39260" y="7922"/>
                    <a:pt x="39168" y="7927"/>
                    <a:pt x="39077" y="7927"/>
                  </a:cubicBezTo>
                  <a:cubicBezTo>
                    <a:pt x="38986" y="7927"/>
                    <a:pt x="38894" y="7922"/>
                    <a:pt x="38803" y="7910"/>
                  </a:cubicBezTo>
                  <a:cubicBezTo>
                    <a:pt x="38506" y="7865"/>
                    <a:pt x="38210" y="7705"/>
                    <a:pt x="37936" y="7477"/>
                  </a:cubicBezTo>
                  <a:cubicBezTo>
                    <a:pt x="37228" y="6883"/>
                    <a:pt x="36954" y="5879"/>
                    <a:pt x="37228" y="5012"/>
                  </a:cubicBezTo>
                  <a:cubicBezTo>
                    <a:pt x="37525" y="4121"/>
                    <a:pt x="38438" y="3711"/>
                    <a:pt x="39100" y="3482"/>
                  </a:cubicBezTo>
                  <a:cubicBezTo>
                    <a:pt x="39328" y="3391"/>
                    <a:pt x="39579" y="3368"/>
                    <a:pt x="39830" y="3368"/>
                  </a:cubicBezTo>
                  <a:close/>
                  <a:moveTo>
                    <a:pt x="46740" y="1"/>
                  </a:moveTo>
                  <a:cubicBezTo>
                    <a:pt x="46153" y="1"/>
                    <a:pt x="45566" y="221"/>
                    <a:pt x="45103" y="583"/>
                  </a:cubicBezTo>
                  <a:cubicBezTo>
                    <a:pt x="44601" y="1017"/>
                    <a:pt x="44258" y="1656"/>
                    <a:pt x="44190" y="2318"/>
                  </a:cubicBezTo>
                  <a:cubicBezTo>
                    <a:pt x="44167" y="2546"/>
                    <a:pt x="44190" y="2798"/>
                    <a:pt x="44258" y="3049"/>
                  </a:cubicBezTo>
                  <a:cubicBezTo>
                    <a:pt x="43368" y="3186"/>
                    <a:pt x="42547" y="3574"/>
                    <a:pt x="41885" y="4167"/>
                  </a:cubicBezTo>
                  <a:cubicBezTo>
                    <a:pt x="41748" y="3962"/>
                    <a:pt x="41565" y="3802"/>
                    <a:pt x="41382" y="3642"/>
                  </a:cubicBezTo>
                  <a:cubicBezTo>
                    <a:pt x="40943" y="3294"/>
                    <a:pt x="40393" y="3106"/>
                    <a:pt x="39839" y="3106"/>
                  </a:cubicBezTo>
                  <a:cubicBezTo>
                    <a:pt x="39559" y="3106"/>
                    <a:pt x="39277" y="3154"/>
                    <a:pt x="39009" y="3254"/>
                  </a:cubicBezTo>
                  <a:cubicBezTo>
                    <a:pt x="38301" y="3505"/>
                    <a:pt x="37320" y="3939"/>
                    <a:pt x="37000" y="4920"/>
                  </a:cubicBezTo>
                  <a:cubicBezTo>
                    <a:pt x="36863" y="5354"/>
                    <a:pt x="36840" y="5810"/>
                    <a:pt x="36932" y="6244"/>
                  </a:cubicBezTo>
                  <a:cubicBezTo>
                    <a:pt x="35950" y="6541"/>
                    <a:pt x="34969" y="6883"/>
                    <a:pt x="34033" y="7317"/>
                  </a:cubicBezTo>
                  <a:cubicBezTo>
                    <a:pt x="33987" y="7340"/>
                    <a:pt x="33941" y="7408"/>
                    <a:pt x="33987" y="7477"/>
                  </a:cubicBezTo>
                  <a:cubicBezTo>
                    <a:pt x="33987" y="7522"/>
                    <a:pt x="34033" y="7545"/>
                    <a:pt x="34078" y="7545"/>
                  </a:cubicBezTo>
                  <a:lnTo>
                    <a:pt x="34147" y="7545"/>
                  </a:lnTo>
                  <a:cubicBezTo>
                    <a:pt x="35060" y="7134"/>
                    <a:pt x="36018" y="6769"/>
                    <a:pt x="37000" y="6472"/>
                  </a:cubicBezTo>
                  <a:cubicBezTo>
                    <a:pt x="37137" y="6952"/>
                    <a:pt x="37411" y="7363"/>
                    <a:pt x="37776" y="7682"/>
                  </a:cubicBezTo>
                  <a:cubicBezTo>
                    <a:pt x="38073" y="7933"/>
                    <a:pt x="38415" y="8093"/>
                    <a:pt x="38758" y="8161"/>
                  </a:cubicBezTo>
                  <a:lnTo>
                    <a:pt x="39374" y="8161"/>
                  </a:lnTo>
                  <a:cubicBezTo>
                    <a:pt x="39876" y="8116"/>
                    <a:pt x="40424" y="8070"/>
                    <a:pt x="40903" y="7819"/>
                  </a:cubicBezTo>
                  <a:cubicBezTo>
                    <a:pt x="41679" y="7477"/>
                    <a:pt x="42227" y="6701"/>
                    <a:pt x="42318" y="5856"/>
                  </a:cubicBezTo>
                  <a:cubicBezTo>
                    <a:pt x="42364" y="5354"/>
                    <a:pt x="42250" y="4829"/>
                    <a:pt x="41999" y="4372"/>
                  </a:cubicBezTo>
                  <a:cubicBezTo>
                    <a:pt x="42661" y="3802"/>
                    <a:pt x="43482" y="3414"/>
                    <a:pt x="44327" y="3277"/>
                  </a:cubicBezTo>
                  <a:cubicBezTo>
                    <a:pt x="44578" y="3893"/>
                    <a:pt x="45057" y="4487"/>
                    <a:pt x="45765" y="4738"/>
                  </a:cubicBezTo>
                  <a:cubicBezTo>
                    <a:pt x="45993" y="4806"/>
                    <a:pt x="46244" y="4852"/>
                    <a:pt x="46495" y="4852"/>
                  </a:cubicBezTo>
                  <a:cubicBezTo>
                    <a:pt x="47340" y="4852"/>
                    <a:pt x="48162" y="4418"/>
                    <a:pt x="48618" y="3711"/>
                  </a:cubicBezTo>
                  <a:cubicBezTo>
                    <a:pt x="49189" y="2798"/>
                    <a:pt x="49052" y="1474"/>
                    <a:pt x="48321" y="675"/>
                  </a:cubicBezTo>
                  <a:cubicBezTo>
                    <a:pt x="48162" y="492"/>
                    <a:pt x="47979" y="332"/>
                    <a:pt x="47796" y="241"/>
                  </a:cubicBezTo>
                  <a:cubicBezTo>
                    <a:pt x="47568" y="104"/>
                    <a:pt x="47294" y="36"/>
                    <a:pt x="46975" y="13"/>
                  </a:cubicBezTo>
                  <a:cubicBezTo>
                    <a:pt x="46896" y="5"/>
                    <a:pt x="46818" y="1"/>
                    <a:pt x="46740" y="1"/>
                  </a:cubicBezTo>
                  <a:close/>
                  <a:moveTo>
                    <a:pt x="41183" y="8193"/>
                  </a:moveTo>
                  <a:cubicBezTo>
                    <a:pt x="41159" y="8193"/>
                    <a:pt x="41134" y="8199"/>
                    <a:pt x="41109" y="8207"/>
                  </a:cubicBezTo>
                  <a:cubicBezTo>
                    <a:pt x="41063" y="8253"/>
                    <a:pt x="41040" y="8321"/>
                    <a:pt x="41086" y="8390"/>
                  </a:cubicBezTo>
                  <a:cubicBezTo>
                    <a:pt x="41451" y="8915"/>
                    <a:pt x="42067" y="9234"/>
                    <a:pt x="42706" y="9280"/>
                  </a:cubicBezTo>
                  <a:lnTo>
                    <a:pt x="42820" y="9280"/>
                  </a:lnTo>
                  <a:cubicBezTo>
                    <a:pt x="43437" y="9280"/>
                    <a:pt x="44030" y="9029"/>
                    <a:pt x="44441" y="8572"/>
                  </a:cubicBezTo>
                  <a:cubicBezTo>
                    <a:pt x="44487" y="8527"/>
                    <a:pt x="44464" y="8435"/>
                    <a:pt x="44418" y="8390"/>
                  </a:cubicBezTo>
                  <a:cubicBezTo>
                    <a:pt x="44398" y="8369"/>
                    <a:pt x="44373" y="8358"/>
                    <a:pt x="44347" y="8358"/>
                  </a:cubicBezTo>
                  <a:cubicBezTo>
                    <a:pt x="44316" y="8358"/>
                    <a:pt x="44284" y="8375"/>
                    <a:pt x="44258" y="8413"/>
                  </a:cubicBezTo>
                  <a:cubicBezTo>
                    <a:pt x="43901" y="8791"/>
                    <a:pt x="43388" y="9034"/>
                    <a:pt x="42863" y="9034"/>
                  </a:cubicBezTo>
                  <a:cubicBezTo>
                    <a:pt x="42819" y="9034"/>
                    <a:pt x="42774" y="9032"/>
                    <a:pt x="42729" y="9029"/>
                  </a:cubicBezTo>
                  <a:cubicBezTo>
                    <a:pt x="42159" y="9006"/>
                    <a:pt x="41611" y="8709"/>
                    <a:pt x="41291" y="8253"/>
                  </a:cubicBezTo>
                  <a:cubicBezTo>
                    <a:pt x="41262" y="8209"/>
                    <a:pt x="41224" y="8193"/>
                    <a:pt x="41183" y="8193"/>
                  </a:cubicBezTo>
                  <a:close/>
                  <a:moveTo>
                    <a:pt x="56160" y="33492"/>
                  </a:moveTo>
                  <a:cubicBezTo>
                    <a:pt x="56105" y="33492"/>
                    <a:pt x="56055" y="33532"/>
                    <a:pt x="56036" y="33589"/>
                  </a:cubicBezTo>
                  <a:cubicBezTo>
                    <a:pt x="55991" y="33908"/>
                    <a:pt x="56128" y="34228"/>
                    <a:pt x="56379" y="34433"/>
                  </a:cubicBezTo>
                  <a:cubicBezTo>
                    <a:pt x="56538" y="34547"/>
                    <a:pt x="56744" y="34593"/>
                    <a:pt x="56926" y="34593"/>
                  </a:cubicBezTo>
                  <a:cubicBezTo>
                    <a:pt x="57041" y="34593"/>
                    <a:pt x="57178" y="34570"/>
                    <a:pt x="57292" y="34547"/>
                  </a:cubicBezTo>
                  <a:cubicBezTo>
                    <a:pt x="57566" y="34433"/>
                    <a:pt x="57794" y="34182"/>
                    <a:pt x="57908" y="33886"/>
                  </a:cubicBezTo>
                  <a:cubicBezTo>
                    <a:pt x="57931" y="33840"/>
                    <a:pt x="57908" y="33749"/>
                    <a:pt x="57839" y="33726"/>
                  </a:cubicBezTo>
                  <a:cubicBezTo>
                    <a:pt x="57827" y="33722"/>
                    <a:pt x="57815" y="33720"/>
                    <a:pt x="57803" y="33720"/>
                  </a:cubicBezTo>
                  <a:cubicBezTo>
                    <a:pt x="57748" y="33720"/>
                    <a:pt x="57698" y="33761"/>
                    <a:pt x="57680" y="33817"/>
                  </a:cubicBezTo>
                  <a:cubicBezTo>
                    <a:pt x="57588" y="34045"/>
                    <a:pt x="57406" y="34228"/>
                    <a:pt x="57200" y="34296"/>
                  </a:cubicBezTo>
                  <a:cubicBezTo>
                    <a:pt x="57109" y="34333"/>
                    <a:pt x="57014" y="34351"/>
                    <a:pt x="56921" y="34351"/>
                  </a:cubicBezTo>
                  <a:cubicBezTo>
                    <a:pt x="56782" y="34351"/>
                    <a:pt x="56648" y="34310"/>
                    <a:pt x="56538" y="34228"/>
                  </a:cubicBezTo>
                  <a:cubicBezTo>
                    <a:pt x="56333" y="34091"/>
                    <a:pt x="56242" y="33840"/>
                    <a:pt x="56287" y="33634"/>
                  </a:cubicBezTo>
                  <a:cubicBezTo>
                    <a:pt x="56287" y="33566"/>
                    <a:pt x="56265" y="33497"/>
                    <a:pt x="56196" y="33497"/>
                  </a:cubicBezTo>
                  <a:cubicBezTo>
                    <a:pt x="56184" y="33493"/>
                    <a:pt x="56172" y="33492"/>
                    <a:pt x="56160" y="33492"/>
                  </a:cubicBezTo>
                  <a:close/>
                  <a:moveTo>
                    <a:pt x="66627" y="34022"/>
                  </a:moveTo>
                  <a:cubicBezTo>
                    <a:pt x="66559" y="34022"/>
                    <a:pt x="66490" y="34068"/>
                    <a:pt x="66490" y="34137"/>
                  </a:cubicBezTo>
                  <a:cubicBezTo>
                    <a:pt x="66445" y="34456"/>
                    <a:pt x="66604" y="34799"/>
                    <a:pt x="66901" y="34958"/>
                  </a:cubicBezTo>
                  <a:cubicBezTo>
                    <a:pt x="67038" y="35027"/>
                    <a:pt x="67198" y="35072"/>
                    <a:pt x="67358" y="35072"/>
                  </a:cubicBezTo>
                  <a:cubicBezTo>
                    <a:pt x="67517" y="35072"/>
                    <a:pt x="67677" y="35027"/>
                    <a:pt x="67837" y="34935"/>
                  </a:cubicBezTo>
                  <a:cubicBezTo>
                    <a:pt x="68065" y="34821"/>
                    <a:pt x="68271" y="34593"/>
                    <a:pt x="68339" y="34319"/>
                  </a:cubicBezTo>
                  <a:cubicBezTo>
                    <a:pt x="68362" y="34251"/>
                    <a:pt x="68316" y="34182"/>
                    <a:pt x="68248" y="34159"/>
                  </a:cubicBezTo>
                  <a:cubicBezTo>
                    <a:pt x="68240" y="34155"/>
                    <a:pt x="68231" y="34153"/>
                    <a:pt x="68222" y="34153"/>
                  </a:cubicBezTo>
                  <a:cubicBezTo>
                    <a:pt x="68179" y="34153"/>
                    <a:pt x="68130" y="34194"/>
                    <a:pt x="68111" y="34251"/>
                  </a:cubicBezTo>
                  <a:cubicBezTo>
                    <a:pt x="68042" y="34456"/>
                    <a:pt x="67905" y="34639"/>
                    <a:pt x="67723" y="34730"/>
                  </a:cubicBezTo>
                  <a:cubicBezTo>
                    <a:pt x="67609" y="34787"/>
                    <a:pt x="67483" y="34816"/>
                    <a:pt x="67363" y="34816"/>
                  </a:cubicBezTo>
                  <a:cubicBezTo>
                    <a:pt x="67244" y="34816"/>
                    <a:pt x="67129" y="34787"/>
                    <a:pt x="67038" y="34730"/>
                  </a:cubicBezTo>
                  <a:cubicBezTo>
                    <a:pt x="66833" y="34616"/>
                    <a:pt x="66696" y="34388"/>
                    <a:pt x="66741" y="34159"/>
                  </a:cubicBezTo>
                  <a:cubicBezTo>
                    <a:pt x="66741" y="34091"/>
                    <a:pt x="66696" y="34045"/>
                    <a:pt x="66627" y="34022"/>
                  </a:cubicBezTo>
                  <a:close/>
                  <a:moveTo>
                    <a:pt x="6913" y="28056"/>
                  </a:moveTo>
                  <a:cubicBezTo>
                    <a:pt x="6882" y="28056"/>
                    <a:pt x="6850" y="28073"/>
                    <a:pt x="6825" y="28111"/>
                  </a:cubicBezTo>
                  <a:cubicBezTo>
                    <a:pt x="4771" y="30736"/>
                    <a:pt x="2648" y="33475"/>
                    <a:pt x="1575" y="36739"/>
                  </a:cubicBezTo>
                  <a:cubicBezTo>
                    <a:pt x="1552" y="36807"/>
                    <a:pt x="1598" y="36876"/>
                    <a:pt x="1644" y="36898"/>
                  </a:cubicBezTo>
                  <a:lnTo>
                    <a:pt x="1689" y="36898"/>
                  </a:lnTo>
                  <a:cubicBezTo>
                    <a:pt x="1735" y="36898"/>
                    <a:pt x="1781" y="36876"/>
                    <a:pt x="1803" y="36807"/>
                  </a:cubicBezTo>
                  <a:cubicBezTo>
                    <a:pt x="2853" y="33589"/>
                    <a:pt x="4976" y="30873"/>
                    <a:pt x="7008" y="28248"/>
                  </a:cubicBezTo>
                  <a:cubicBezTo>
                    <a:pt x="7053" y="28202"/>
                    <a:pt x="7053" y="28134"/>
                    <a:pt x="6985" y="28088"/>
                  </a:cubicBezTo>
                  <a:cubicBezTo>
                    <a:pt x="6964" y="28067"/>
                    <a:pt x="6939" y="28056"/>
                    <a:pt x="6913" y="28056"/>
                  </a:cubicBezTo>
                  <a:close/>
                  <a:moveTo>
                    <a:pt x="60710" y="36593"/>
                  </a:moveTo>
                  <a:cubicBezTo>
                    <a:pt x="60661" y="36593"/>
                    <a:pt x="60618" y="36619"/>
                    <a:pt x="60601" y="36670"/>
                  </a:cubicBezTo>
                  <a:cubicBezTo>
                    <a:pt x="60487" y="36921"/>
                    <a:pt x="60579" y="37241"/>
                    <a:pt x="60784" y="37423"/>
                  </a:cubicBezTo>
                  <a:cubicBezTo>
                    <a:pt x="60906" y="37545"/>
                    <a:pt x="61088" y="37606"/>
                    <a:pt x="61271" y="37606"/>
                  </a:cubicBezTo>
                  <a:cubicBezTo>
                    <a:pt x="61362" y="37606"/>
                    <a:pt x="61453" y="37591"/>
                    <a:pt x="61537" y="37560"/>
                  </a:cubicBezTo>
                  <a:cubicBezTo>
                    <a:pt x="61628" y="37515"/>
                    <a:pt x="61720" y="37446"/>
                    <a:pt x="61811" y="37355"/>
                  </a:cubicBezTo>
                  <a:cubicBezTo>
                    <a:pt x="61834" y="37469"/>
                    <a:pt x="61880" y="37560"/>
                    <a:pt x="61971" y="37652"/>
                  </a:cubicBezTo>
                  <a:cubicBezTo>
                    <a:pt x="62085" y="37720"/>
                    <a:pt x="62199" y="37766"/>
                    <a:pt x="62336" y="37766"/>
                  </a:cubicBezTo>
                  <a:cubicBezTo>
                    <a:pt x="62519" y="37766"/>
                    <a:pt x="62678" y="37697"/>
                    <a:pt x="62815" y="37606"/>
                  </a:cubicBezTo>
                  <a:cubicBezTo>
                    <a:pt x="63044" y="37446"/>
                    <a:pt x="63158" y="37218"/>
                    <a:pt x="63135" y="37013"/>
                  </a:cubicBezTo>
                  <a:cubicBezTo>
                    <a:pt x="63135" y="36944"/>
                    <a:pt x="63066" y="36898"/>
                    <a:pt x="62998" y="36898"/>
                  </a:cubicBezTo>
                  <a:cubicBezTo>
                    <a:pt x="62930" y="36898"/>
                    <a:pt x="62884" y="36967"/>
                    <a:pt x="62884" y="37035"/>
                  </a:cubicBezTo>
                  <a:cubicBezTo>
                    <a:pt x="62907" y="37172"/>
                    <a:pt x="62793" y="37309"/>
                    <a:pt x="62678" y="37401"/>
                  </a:cubicBezTo>
                  <a:cubicBezTo>
                    <a:pt x="62582" y="37470"/>
                    <a:pt x="62451" y="37522"/>
                    <a:pt x="62333" y="37522"/>
                  </a:cubicBezTo>
                  <a:cubicBezTo>
                    <a:pt x="62256" y="37522"/>
                    <a:pt x="62185" y="37500"/>
                    <a:pt x="62131" y="37446"/>
                  </a:cubicBezTo>
                  <a:cubicBezTo>
                    <a:pt x="62017" y="37355"/>
                    <a:pt x="61994" y="37127"/>
                    <a:pt x="61994" y="36921"/>
                  </a:cubicBezTo>
                  <a:cubicBezTo>
                    <a:pt x="61994" y="36853"/>
                    <a:pt x="61948" y="36807"/>
                    <a:pt x="61880" y="36807"/>
                  </a:cubicBezTo>
                  <a:cubicBezTo>
                    <a:pt x="61811" y="36807"/>
                    <a:pt x="61765" y="36853"/>
                    <a:pt x="61743" y="36898"/>
                  </a:cubicBezTo>
                  <a:cubicBezTo>
                    <a:pt x="61720" y="37081"/>
                    <a:pt x="61606" y="37264"/>
                    <a:pt x="61446" y="37332"/>
                  </a:cubicBezTo>
                  <a:cubicBezTo>
                    <a:pt x="61395" y="37354"/>
                    <a:pt x="61339" y="37364"/>
                    <a:pt x="61282" y="37364"/>
                  </a:cubicBezTo>
                  <a:cubicBezTo>
                    <a:pt x="61161" y="37364"/>
                    <a:pt x="61037" y="37318"/>
                    <a:pt x="60944" y="37241"/>
                  </a:cubicBezTo>
                  <a:cubicBezTo>
                    <a:pt x="60807" y="37127"/>
                    <a:pt x="60761" y="36921"/>
                    <a:pt x="60830" y="36761"/>
                  </a:cubicBezTo>
                  <a:cubicBezTo>
                    <a:pt x="60852" y="36693"/>
                    <a:pt x="60830" y="36625"/>
                    <a:pt x="60761" y="36602"/>
                  </a:cubicBezTo>
                  <a:cubicBezTo>
                    <a:pt x="60744" y="36596"/>
                    <a:pt x="60727" y="36593"/>
                    <a:pt x="60710" y="36593"/>
                  </a:cubicBezTo>
                  <a:close/>
                  <a:moveTo>
                    <a:pt x="1182" y="37986"/>
                  </a:moveTo>
                  <a:cubicBezTo>
                    <a:pt x="1133" y="37986"/>
                    <a:pt x="1090" y="38011"/>
                    <a:pt x="1073" y="38063"/>
                  </a:cubicBezTo>
                  <a:cubicBezTo>
                    <a:pt x="388" y="39774"/>
                    <a:pt x="23" y="41669"/>
                    <a:pt x="0" y="43518"/>
                  </a:cubicBezTo>
                  <a:cubicBezTo>
                    <a:pt x="0" y="43586"/>
                    <a:pt x="69" y="43632"/>
                    <a:pt x="137" y="43632"/>
                  </a:cubicBezTo>
                  <a:cubicBezTo>
                    <a:pt x="206" y="43632"/>
                    <a:pt x="251" y="43586"/>
                    <a:pt x="251" y="43518"/>
                  </a:cubicBezTo>
                  <a:cubicBezTo>
                    <a:pt x="274" y="41692"/>
                    <a:pt x="616" y="39843"/>
                    <a:pt x="1301" y="38154"/>
                  </a:cubicBezTo>
                  <a:cubicBezTo>
                    <a:pt x="1324" y="38085"/>
                    <a:pt x="1301" y="38017"/>
                    <a:pt x="1233" y="37994"/>
                  </a:cubicBezTo>
                  <a:cubicBezTo>
                    <a:pt x="1216" y="37988"/>
                    <a:pt x="1198" y="37986"/>
                    <a:pt x="1182" y="37986"/>
                  </a:cubicBezTo>
                  <a:close/>
                  <a:moveTo>
                    <a:pt x="57429" y="45549"/>
                  </a:moveTo>
                  <a:cubicBezTo>
                    <a:pt x="57132" y="45549"/>
                    <a:pt x="56835" y="45595"/>
                    <a:pt x="56538" y="45663"/>
                  </a:cubicBezTo>
                  <a:cubicBezTo>
                    <a:pt x="56242" y="45732"/>
                    <a:pt x="55991" y="45823"/>
                    <a:pt x="55740" y="45960"/>
                  </a:cubicBezTo>
                  <a:cubicBezTo>
                    <a:pt x="55671" y="46006"/>
                    <a:pt x="55648" y="46074"/>
                    <a:pt x="55694" y="46143"/>
                  </a:cubicBezTo>
                  <a:cubicBezTo>
                    <a:pt x="55711" y="46176"/>
                    <a:pt x="55764" y="46197"/>
                    <a:pt x="55809" y="46197"/>
                  </a:cubicBezTo>
                  <a:cubicBezTo>
                    <a:pt x="55826" y="46197"/>
                    <a:pt x="55841" y="46194"/>
                    <a:pt x="55854" y="46188"/>
                  </a:cubicBezTo>
                  <a:cubicBezTo>
                    <a:pt x="56082" y="46051"/>
                    <a:pt x="56333" y="45960"/>
                    <a:pt x="56607" y="45892"/>
                  </a:cubicBezTo>
                  <a:cubicBezTo>
                    <a:pt x="56881" y="45823"/>
                    <a:pt x="57155" y="45800"/>
                    <a:pt x="57429" y="45800"/>
                  </a:cubicBezTo>
                  <a:cubicBezTo>
                    <a:pt x="57862" y="45800"/>
                    <a:pt x="58296" y="45892"/>
                    <a:pt x="58661" y="46074"/>
                  </a:cubicBezTo>
                  <a:cubicBezTo>
                    <a:pt x="58935" y="46188"/>
                    <a:pt x="59186" y="46348"/>
                    <a:pt x="59414" y="46531"/>
                  </a:cubicBezTo>
                  <a:cubicBezTo>
                    <a:pt x="59894" y="46919"/>
                    <a:pt x="60259" y="47467"/>
                    <a:pt x="60442" y="48037"/>
                  </a:cubicBezTo>
                  <a:cubicBezTo>
                    <a:pt x="60464" y="48083"/>
                    <a:pt x="60487" y="48151"/>
                    <a:pt x="60487" y="48197"/>
                  </a:cubicBezTo>
                  <a:cubicBezTo>
                    <a:pt x="60556" y="48448"/>
                    <a:pt x="60556" y="48631"/>
                    <a:pt x="60510" y="48790"/>
                  </a:cubicBezTo>
                  <a:cubicBezTo>
                    <a:pt x="60464" y="48950"/>
                    <a:pt x="60305" y="49110"/>
                    <a:pt x="60145" y="49110"/>
                  </a:cubicBezTo>
                  <a:cubicBezTo>
                    <a:pt x="60076" y="49087"/>
                    <a:pt x="60031" y="49087"/>
                    <a:pt x="59985" y="49064"/>
                  </a:cubicBezTo>
                  <a:cubicBezTo>
                    <a:pt x="59871" y="48973"/>
                    <a:pt x="59757" y="48836"/>
                    <a:pt x="59666" y="48676"/>
                  </a:cubicBezTo>
                  <a:cubicBezTo>
                    <a:pt x="59643" y="48653"/>
                    <a:pt x="59620" y="48608"/>
                    <a:pt x="59597" y="48585"/>
                  </a:cubicBezTo>
                  <a:cubicBezTo>
                    <a:pt x="59323" y="48220"/>
                    <a:pt x="58958" y="47923"/>
                    <a:pt x="58524" y="47786"/>
                  </a:cubicBezTo>
                  <a:cubicBezTo>
                    <a:pt x="58512" y="47782"/>
                    <a:pt x="58499" y="47780"/>
                    <a:pt x="58487" y="47780"/>
                  </a:cubicBezTo>
                  <a:cubicBezTo>
                    <a:pt x="58432" y="47780"/>
                    <a:pt x="58383" y="47817"/>
                    <a:pt x="58364" y="47855"/>
                  </a:cubicBezTo>
                  <a:cubicBezTo>
                    <a:pt x="58342" y="47923"/>
                    <a:pt x="58387" y="47992"/>
                    <a:pt x="58433" y="48014"/>
                  </a:cubicBezTo>
                  <a:cubicBezTo>
                    <a:pt x="58821" y="48151"/>
                    <a:pt x="59163" y="48402"/>
                    <a:pt x="59392" y="48722"/>
                  </a:cubicBezTo>
                  <a:cubicBezTo>
                    <a:pt x="59414" y="48768"/>
                    <a:pt x="59437" y="48790"/>
                    <a:pt x="59460" y="48836"/>
                  </a:cubicBezTo>
                  <a:cubicBezTo>
                    <a:pt x="59551" y="48973"/>
                    <a:pt x="59666" y="49110"/>
                    <a:pt x="59802" y="49224"/>
                  </a:cubicBezTo>
                  <a:cubicBezTo>
                    <a:pt x="59848" y="49475"/>
                    <a:pt x="59894" y="49726"/>
                    <a:pt x="59734" y="49886"/>
                  </a:cubicBezTo>
                  <a:cubicBezTo>
                    <a:pt x="59664" y="49956"/>
                    <a:pt x="59568" y="49986"/>
                    <a:pt x="59496" y="49986"/>
                  </a:cubicBezTo>
                  <a:cubicBezTo>
                    <a:pt x="59473" y="49986"/>
                    <a:pt x="59453" y="49983"/>
                    <a:pt x="59437" y="49977"/>
                  </a:cubicBezTo>
                  <a:cubicBezTo>
                    <a:pt x="59323" y="49977"/>
                    <a:pt x="59232" y="49932"/>
                    <a:pt x="59141" y="49886"/>
                  </a:cubicBezTo>
                  <a:cubicBezTo>
                    <a:pt x="58981" y="49795"/>
                    <a:pt x="58867" y="49658"/>
                    <a:pt x="58753" y="49544"/>
                  </a:cubicBezTo>
                  <a:cubicBezTo>
                    <a:pt x="58684" y="49475"/>
                    <a:pt x="58616" y="49407"/>
                    <a:pt x="58547" y="49338"/>
                  </a:cubicBezTo>
                  <a:cubicBezTo>
                    <a:pt x="58312" y="49103"/>
                    <a:pt x="58061" y="48986"/>
                    <a:pt x="57821" y="48986"/>
                  </a:cubicBezTo>
                  <a:cubicBezTo>
                    <a:pt x="57781" y="48986"/>
                    <a:pt x="57742" y="48989"/>
                    <a:pt x="57703" y="48996"/>
                  </a:cubicBezTo>
                  <a:cubicBezTo>
                    <a:pt x="57634" y="49019"/>
                    <a:pt x="57588" y="49087"/>
                    <a:pt x="57611" y="49156"/>
                  </a:cubicBezTo>
                  <a:cubicBezTo>
                    <a:pt x="57630" y="49212"/>
                    <a:pt x="57664" y="49253"/>
                    <a:pt x="57714" y="49253"/>
                  </a:cubicBezTo>
                  <a:cubicBezTo>
                    <a:pt x="57725" y="49253"/>
                    <a:pt x="57736" y="49251"/>
                    <a:pt x="57748" y="49247"/>
                  </a:cubicBezTo>
                  <a:cubicBezTo>
                    <a:pt x="57777" y="49242"/>
                    <a:pt x="57806" y="49240"/>
                    <a:pt x="57834" y="49240"/>
                  </a:cubicBezTo>
                  <a:cubicBezTo>
                    <a:pt x="58070" y="49240"/>
                    <a:pt x="58265" y="49398"/>
                    <a:pt x="58387" y="49521"/>
                  </a:cubicBezTo>
                  <a:cubicBezTo>
                    <a:pt x="58456" y="49566"/>
                    <a:pt x="58501" y="49635"/>
                    <a:pt x="58570" y="49703"/>
                  </a:cubicBezTo>
                  <a:cubicBezTo>
                    <a:pt x="58707" y="49840"/>
                    <a:pt x="58821" y="50000"/>
                    <a:pt x="59004" y="50091"/>
                  </a:cubicBezTo>
                  <a:cubicBezTo>
                    <a:pt x="59118" y="50183"/>
                    <a:pt x="59277" y="50228"/>
                    <a:pt x="59414" y="50228"/>
                  </a:cubicBezTo>
                  <a:lnTo>
                    <a:pt x="59483" y="50228"/>
                  </a:lnTo>
                  <a:cubicBezTo>
                    <a:pt x="59666" y="50228"/>
                    <a:pt x="59802" y="50183"/>
                    <a:pt x="59917" y="50046"/>
                  </a:cubicBezTo>
                  <a:cubicBezTo>
                    <a:pt x="60099" y="49863"/>
                    <a:pt x="60122" y="49612"/>
                    <a:pt x="60076" y="49338"/>
                  </a:cubicBezTo>
                  <a:cubicBezTo>
                    <a:pt x="60099" y="49338"/>
                    <a:pt x="60099" y="49338"/>
                    <a:pt x="60122" y="49361"/>
                  </a:cubicBezTo>
                  <a:lnTo>
                    <a:pt x="60145" y="49361"/>
                  </a:lnTo>
                  <a:cubicBezTo>
                    <a:pt x="60442" y="49361"/>
                    <a:pt x="60670" y="49110"/>
                    <a:pt x="60761" y="48882"/>
                  </a:cubicBezTo>
                  <a:cubicBezTo>
                    <a:pt x="60830" y="48608"/>
                    <a:pt x="60784" y="48334"/>
                    <a:pt x="60738" y="48128"/>
                  </a:cubicBezTo>
                  <a:cubicBezTo>
                    <a:pt x="60715" y="48083"/>
                    <a:pt x="60693" y="48014"/>
                    <a:pt x="60693" y="47969"/>
                  </a:cubicBezTo>
                  <a:cubicBezTo>
                    <a:pt x="60487" y="47330"/>
                    <a:pt x="60076" y="46759"/>
                    <a:pt x="59574" y="46325"/>
                  </a:cubicBezTo>
                  <a:cubicBezTo>
                    <a:pt x="59323" y="46143"/>
                    <a:pt x="59049" y="45960"/>
                    <a:pt x="58753" y="45846"/>
                  </a:cubicBezTo>
                  <a:cubicBezTo>
                    <a:pt x="58364" y="45663"/>
                    <a:pt x="57885" y="45572"/>
                    <a:pt x="57429" y="45549"/>
                  </a:cubicBezTo>
                  <a:close/>
                  <a:moveTo>
                    <a:pt x="49851" y="54063"/>
                  </a:moveTo>
                  <a:cubicBezTo>
                    <a:pt x="50079" y="54063"/>
                    <a:pt x="50307" y="54223"/>
                    <a:pt x="50376" y="54428"/>
                  </a:cubicBezTo>
                  <a:cubicBezTo>
                    <a:pt x="50421" y="54588"/>
                    <a:pt x="50376" y="54748"/>
                    <a:pt x="50284" y="54885"/>
                  </a:cubicBezTo>
                  <a:cubicBezTo>
                    <a:pt x="50239" y="54999"/>
                    <a:pt x="50147" y="55045"/>
                    <a:pt x="50056" y="55067"/>
                  </a:cubicBezTo>
                  <a:cubicBezTo>
                    <a:pt x="49990" y="55073"/>
                    <a:pt x="49920" y="55078"/>
                    <a:pt x="49850" y="55078"/>
                  </a:cubicBezTo>
                  <a:cubicBezTo>
                    <a:pt x="49652" y="55078"/>
                    <a:pt x="49456" y="55042"/>
                    <a:pt x="49371" y="54908"/>
                  </a:cubicBezTo>
                  <a:cubicBezTo>
                    <a:pt x="49326" y="54862"/>
                    <a:pt x="49303" y="54793"/>
                    <a:pt x="49303" y="54702"/>
                  </a:cubicBezTo>
                  <a:cubicBezTo>
                    <a:pt x="49280" y="54428"/>
                    <a:pt x="49463" y="54154"/>
                    <a:pt x="49737" y="54086"/>
                  </a:cubicBezTo>
                  <a:cubicBezTo>
                    <a:pt x="49759" y="54086"/>
                    <a:pt x="49805" y="54063"/>
                    <a:pt x="49851" y="54063"/>
                  </a:cubicBezTo>
                  <a:close/>
                  <a:moveTo>
                    <a:pt x="49833" y="53816"/>
                  </a:moveTo>
                  <a:cubicBezTo>
                    <a:pt x="49777" y="53816"/>
                    <a:pt x="49722" y="53822"/>
                    <a:pt x="49668" y="53835"/>
                  </a:cubicBezTo>
                  <a:cubicBezTo>
                    <a:pt x="49280" y="53949"/>
                    <a:pt x="49006" y="54314"/>
                    <a:pt x="49052" y="54725"/>
                  </a:cubicBezTo>
                  <a:cubicBezTo>
                    <a:pt x="49052" y="54862"/>
                    <a:pt x="49097" y="54976"/>
                    <a:pt x="49166" y="55067"/>
                  </a:cubicBezTo>
                  <a:cubicBezTo>
                    <a:pt x="49303" y="55273"/>
                    <a:pt x="49554" y="55318"/>
                    <a:pt x="49805" y="55318"/>
                  </a:cubicBezTo>
                  <a:cubicBezTo>
                    <a:pt x="49896" y="55318"/>
                    <a:pt x="50010" y="55318"/>
                    <a:pt x="50102" y="55296"/>
                  </a:cubicBezTo>
                  <a:cubicBezTo>
                    <a:pt x="50261" y="55296"/>
                    <a:pt x="50398" y="55181"/>
                    <a:pt x="50513" y="55022"/>
                  </a:cubicBezTo>
                  <a:cubicBezTo>
                    <a:pt x="50627" y="54839"/>
                    <a:pt x="50672" y="54588"/>
                    <a:pt x="50604" y="54360"/>
                  </a:cubicBezTo>
                  <a:cubicBezTo>
                    <a:pt x="50506" y="54046"/>
                    <a:pt x="50171" y="53816"/>
                    <a:pt x="49833" y="53816"/>
                  </a:cubicBezTo>
                  <a:close/>
                  <a:moveTo>
                    <a:pt x="18900" y="39318"/>
                  </a:moveTo>
                  <a:cubicBezTo>
                    <a:pt x="18831" y="39341"/>
                    <a:pt x="18785" y="39409"/>
                    <a:pt x="18808" y="39478"/>
                  </a:cubicBezTo>
                  <a:cubicBezTo>
                    <a:pt x="19470" y="42605"/>
                    <a:pt x="21912" y="45435"/>
                    <a:pt x="25336" y="47079"/>
                  </a:cubicBezTo>
                  <a:cubicBezTo>
                    <a:pt x="26135" y="47467"/>
                    <a:pt x="27025" y="47786"/>
                    <a:pt x="27938" y="48060"/>
                  </a:cubicBezTo>
                  <a:cubicBezTo>
                    <a:pt x="29102" y="48402"/>
                    <a:pt x="30358" y="48653"/>
                    <a:pt x="31750" y="48813"/>
                  </a:cubicBezTo>
                  <a:cubicBezTo>
                    <a:pt x="32823" y="48950"/>
                    <a:pt x="34010" y="49041"/>
                    <a:pt x="35379" y="49087"/>
                  </a:cubicBezTo>
                  <a:cubicBezTo>
                    <a:pt x="35996" y="49110"/>
                    <a:pt x="36612" y="49110"/>
                    <a:pt x="37228" y="49110"/>
                  </a:cubicBezTo>
                  <a:cubicBezTo>
                    <a:pt x="37639" y="49110"/>
                    <a:pt x="38073" y="49110"/>
                    <a:pt x="38484" y="49087"/>
                  </a:cubicBezTo>
                  <a:cubicBezTo>
                    <a:pt x="39693" y="49064"/>
                    <a:pt x="40926" y="49019"/>
                    <a:pt x="42136" y="48905"/>
                  </a:cubicBezTo>
                  <a:cubicBezTo>
                    <a:pt x="42683" y="48859"/>
                    <a:pt x="43254" y="48813"/>
                    <a:pt x="43870" y="48745"/>
                  </a:cubicBezTo>
                  <a:cubicBezTo>
                    <a:pt x="44624" y="48676"/>
                    <a:pt x="45377" y="48562"/>
                    <a:pt x="46107" y="48471"/>
                  </a:cubicBezTo>
                  <a:cubicBezTo>
                    <a:pt x="46495" y="51598"/>
                    <a:pt x="47454" y="54725"/>
                    <a:pt x="48938" y="57510"/>
                  </a:cubicBezTo>
                  <a:cubicBezTo>
                    <a:pt x="46267" y="59792"/>
                    <a:pt x="42798" y="61618"/>
                    <a:pt x="38894" y="62759"/>
                  </a:cubicBezTo>
                  <a:cubicBezTo>
                    <a:pt x="38506" y="62851"/>
                    <a:pt x="38141" y="62965"/>
                    <a:pt x="37776" y="63056"/>
                  </a:cubicBezTo>
                  <a:cubicBezTo>
                    <a:pt x="37730" y="63056"/>
                    <a:pt x="32914" y="64152"/>
                    <a:pt x="29742" y="64289"/>
                  </a:cubicBezTo>
                  <a:cubicBezTo>
                    <a:pt x="27838" y="64371"/>
                    <a:pt x="25293" y="64387"/>
                    <a:pt x="23552" y="64387"/>
                  </a:cubicBezTo>
                  <a:cubicBezTo>
                    <a:pt x="22392" y="64387"/>
                    <a:pt x="21588" y="64380"/>
                    <a:pt x="21570" y="64380"/>
                  </a:cubicBezTo>
                  <a:cubicBezTo>
                    <a:pt x="19425" y="64312"/>
                    <a:pt x="17713" y="64083"/>
                    <a:pt x="16115" y="63718"/>
                  </a:cubicBezTo>
                  <a:cubicBezTo>
                    <a:pt x="12828" y="62965"/>
                    <a:pt x="9769" y="61344"/>
                    <a:pt x="7304" y="59085"/>
                  </a:cubicBezTo>
                  <a:cubicBezTo>
                    <a:pt x="7281" y="59062"/>
                    <a:pt x="7247" y="59050"/>
                    <a:pt x="7213" y="59050"/>
                  </a:cubicBezTo>
                  <a:cubicBezTo>
                    <a:pt x="7179" y="59050"/>
                    <a:pt x="7144" y="59062"/>
                    <a:pt x="7122" y="59085"/>
                  </a:cubicBezTo>
                  <a:cubicBezTo>
                    <a:pt x="7076" y="59153"/>
                    <a:pt x="7076" y="59222"/>
                    <a:pt x="7144" y="59267"/>
                  </a:cubicBezTo>
                  <a:cubicBezTo>
                    <a:pt x="9632" y="61573"/>
                    <a:pt x="12714" y="63193"/>
                    <a:pt x="16069" y="63969"/>
                  </a:cubicBezTo>
                  <a:cubicBezTo>
                    <a:pt x="17667" y="64334"/>
                    <a:pt x="19402" y="64540"/>
                    <a:pt x="21570" y="64631"/>
                  </a:cubicBezTo>
                  <a:lnTo>
                    <a:pt x="23077" y="64631"/>
                  </a:lnTo>
                  <a:cubicBezTo>
                    <a:pt x="24811" y="64631"/>
                    <a:pt x="27664" y="64631"/>
                    <a:pt x="29764" y="64540"/>
                  </a:cubicBezTo>
                  <a:cubicBezTo>
                    <a:pt x="32960" y="64380"/>
                    <a:pt x="37776" y="63307"/>
                    <a:pt x="37845" y="63307"/>
                  </a:cubicBezTo>
                  <a:cubicBezTo>
                    <a:pt x="38210" y="63193"/>
                    <a:pt x="38575" y="63102"/>
                    <a:pt x="38963" y="62988"/>
                  </a:cubicBezTo>
                  <a:cubicBezTo>
                    <a:pt x="42957" y="61824"/>
                    <a:pt x="46472" y="59975"/>
                    <a:pt x="49166" y="57624"/>
                  </a:cubicBezTo>
                  <a:cubicBezTo>
                    <a:pt x="49645" y="57213"/>
                    <a:pt x="50125" y="56779"/>
                    <a:pt x="50558" y="56323"/>
                  </a:cubicBezTo>
                  <a:cubicBezTo>
                    <a:pt x="50604" y="56254"/>
                    <a:pt x="50604" y="56186"/>
                    <a:pt x="50558" y="56140"/>
                  </a:cubicBezTo>
                  <a:cubicBezTo>
                    <a:pt x="50524" y="56117"/>
                    <a:pt x="50490" y="56106"/>
                    <a:pt x="50458" y="56106"/>
                  </a:cubicBezTo>
                  <a:cubicBezTo>
                    <a:pt x="50427" y="56106"/>
                    <a:pt x="50398" y="56117"/>
                    <a:pt x="50376" y="56140"/>
                  </a:cubicBezTo>
                  <a:cubicBezTo>
                    <a:pt x="49988" y="56551"/>
                    <a:pt x="49554" y="56962"/>
                    <a:pt x="49120" y="57350"/>
                  </a:cubicBezTo>
                  <a:cubicBezTo>
                    <a:pt x="47682" y="54588"/>
                    <a:pt x="46724" y="51507"/>
                    <a:pt x="46358" y="48425"/>
                  </a:cubicBezTo>
                  <a:cubicBezTo>
                    <a:pt x="47659" y="48220"/>
                    <a:pt x="48960" y="47992"/>
                    <a:pt x="50239" y="47718"/>
                  </a:cubicBezTo>
                  <a:cubicBezTo>
                    <a:pt x="50307" y="47695"/>
                    <a:pt x="50330" y="47626"/>
                    <a:pt x="50330" y="47558"/>
                  </a:cubicBezTo>
                  <a:cubicBezTo>
                    <a:pt x="50307" y="47512"/>
                    <a:pt x="50239" y="47467"/>
                    <a:pt x="50170" y="47467"/>
                  </a:cubicBezTo>
                  <a:cubicBezTo>
                    <a:pt x="48869" y="47763"/>
                    <a:pt x="47545" y="47992"/>
                    <a:pt x="46199" y="48197"/>
                  </a:cubicBezTo>
                  <a:cubicBezTo>
                    <a:pt x="45423" y="48311"/>
                    <a:pt x="44624" y="48425"/>
                    <a:pt x="43848" y="48494"/>
                  </a:cubicBezTo>
                  <a:cubicBezTo>
                    <a:pt x="43231" y="48562"/>
                    <a:pt x="42661" y="48631"/>
                    <a:pt x="42113" y="48653"/>
                  </a:cubicBezTo>
                  <a:cubicBezTo>
                    <a:pt x="40903" y="48768"/>
                    <a:pt x="39693" y="48813"/>
                    <a:pt x="38484" y="48859"/>
                  </a:cubicBezTo>
                  <a:cubicBezTo>
                    <a:pt x="37456" y="48859"/>
                    <a:pt x="36407" y="48859"/>
                    <a:pt x="35379" y="48836"/>
                  </a:cubicBezTo>
                  <a:cubicBezTo>
                    <a:pt x="34033" y="48790"/>
                    <a:pt x="32846" y="48699"/>
                    <a:pt x="31773" y="48585"/>
                  </a:cubicBezTo>
                  <a:cubicBezTo>
                    <a:pt x="30381" y="48402"/>
                    <a:pt x="29171" y="48151"/>
                    <a:pt x="28007" y="47832"/>
                  </a:cubicBezTo>
                  <a:cubicBezTo>
                    <a:pt x="27094" y="47558"/>
                    <a:pt x="26226" y="47238"/>
                    <a:pt x="25450" y="46850"/>
                  </a:cubicBezTo>
                  <a:cubicBezTo>
                    <a:pt x="22095" y="45252"/>
                    <a:pt x="19698" y="42468"/>
                    <a:pt x="19036" y="39432"/>
                  </a:cubicBezTo>
                  <a:cubicBezTo>
                    <a:pt x="19036" y="39364"/>
                    <a:pt x="18968" y="39318"/>
                    <a:pt x="18900" y="39318"/>
                  </a:cubicBezTo>
                  <a:close/>
                  <a:moveTo>
                    <a:pt x="40367" y="90479"/>
                  </a:moveTo>
                  <a:cubicBezTo>
                    <a:pt x="40331" y="90479"/>
                    <a:pt x="40293" y="90494"/>
                    <a:pt x="40264" y="90538"/>
                  </a:cubicBezTo>
                  <a:cubicBezTo>
                    <a:pt x="36726" y="95742"/>
                    <a:pt x="31887" y="99942"/>
                    <a:pt x="26226" y="102681"/>
                  </a:cubicBezTo>
                  <a:cubicBezTo>
                    <a:pt x="26158" y="102704"/>
                    <a:pt x="26135" y="102772"/>
                    <a:pt x="26158" y="102841"/>
                  </a:cubicBezTo>
                  <a:cubicBezTo>
                    <a:pt x="26181" y="102886"/>
                    <a:pt x="26226" y="102909"/>
                    <a:pt x="26272" y="102909"/>
                  </a:cubicBezTo>
                  <a:lnTo>
                    <a:pt x="26341" y="102909"/>
                  </a:lnTo>
                  <a:cubicBezTo>
                    <a:pt x="32024" y="100147"/>
                    <a:pt x="36909" y="95902"/>
                    <a:pt x="40469" y="90675"/>
                  </a:cubicBezTo>
                  <a:cubicBezTo>
                    <a:pt x="40515" y="90629"/>
                    <a:pt x="40492" y="90538"/>
                    <a:pt x="40424" y="90492"/>
                  </a:cubicBezTo>
                  <a:cubicBezTo>
                    <a:pt x="40407" y="90484"/>
                    <a:pt x="40387" y="90479"/>
                    <a:pt x="40367" y="90479"/>
                  </a:cubicBezTo>
                  <a:close/>
                  <a:moveTo>
                    <a:pt x="22749" y="105191"/>
                  </a:moveTo>
                  <a:cubicBezTo>
                    <a:pt x="22727" y="105191"/>
                    <a:pt x="22705" y="105198"/>
                    <a:pt x="22689" y="105214"/>
                  </a:cubicBezTo>
                  <a:lnTo>
                    <a:pt x="18740" y="107429"/>
                  </a:lnTo>
                  <a:cubicBezTo>
                    <a:pt x="18671" y="107451"/>
                    <a:pt x="18648" y="107543"/>
                    <a:pt x="18694" y="107588"/>
                  </a:cubicBezTo>
                  <a:cubicBezTo>
                    <a:pt x="18717" y="107634"/>
                    <a:pt x="18763" y="107657"/>
                    <a:pt x="18808" y="107657"/>
                  </a:cubicBezTo>
                  <a:cubicBezTo>
                    <a:pt x="18831" y="107657"/>
                    <a:pt x="18854" y="107657"/>
                    <a:pt x="18854" y="107634"/>
                  </a:cubicBezTo>
                  <a:lnTo>
                    <a:pt x="22803" y="105420"/>
                  </a:lnTo>
                  <a:cubicBezTo>
                    <a:pt x="22871" y="105397"/>
                    <a:pt x="22894" y="105306"/>
                    <a:pt x="22848" y="105260"/>
                  </a:cubicBezTo>
                  <a:cubicBezTo>
                    <a:pt x="22834" y="105216"/>
                    <a:pt x="22790" y="105191"/>
                    <a:pt x="22749" y="105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41"/>
            <p:cNvSpPr/>
            <p:nvPr/>
          </p:nvSpPr>
          <p:spPr>
            <a:xfrm>
              <a:off x="1060436" y="2435420"/>
              <a:ext cx="545772" cy="1060052"/>
            </a:xfrm>
            <a:custGeom>
              <a:avLst/>
              <a:gdLst/>
              <a:ahLst/>
              <a:cxnLst/>
              <a:rect l="l" t="t" r="r" b="b"/>
              <a:pathLst>
                <a:path w="20225" h="39283" extrusionOk="0">
                  <a:moveTo>
                    <a:pt x="18900" y="1529"/>
                  </a:moveTo>
                  <a:cubicBezTo>
                    <a:pt x="18786" y="1712"/>
                    <a:pt x="18672" y="1895"/>
                    <a:pt x="18558" y="2077"/>
                  </a:cubicBezTo>
                  <a:cubicBezTo>
                    <a:pt x="18991" y="3378"/>
                    <a:pt x="19402" y="4748"/>
                    <a:pt x="19539" y="6140"/>
                  </a:cubicBezTo>
                  <a:cubicBezTo>
                    <a:pt x="19722" y="8035"/>
                    <a:pt x="19334" y="9792"/>
                    <a:pt x="18444" y="11025"/>
                  </a:cubicBezTo>
                  <a:cubicBezTo>
                    <a:pt x="17211" y="12759"/>
                    <a:pt x="15043" y="13627"/>
                    <a:pt x="13285" y="14312"/>
                  </a:cubicBezTo>
                  <a:lnTo>
                    <a:pt x="13468" y="14791"/>
                  </a:lnTo>
                  <a:cubicBezTo>
                    <a:pt x="15294" y="14060"/>
                    <a:pt x="17531" y="13147"/>
                    <a:pt x="18855" y="11321"/>
                  </a:cubicBezTo>
                  <a:cubicBezTo>
                    <a:pt x="19813" y="9975"/>
                    <a:pt x="20224" y="8126"/>
                    <a:pt x="20019" y="6094"/>
                  </a:cubicBezTo>
                  <a:cubicBezTo>
                    <a:pt x="19882" y="4519"/>
                    <a:pt x="19402" y="2990"/>
                    <a:pt x="18900" y="1529"/>
                  </a:cubicBezTo>
                  <a:close/>
                  <a:moveTo>
                    <a:pt x="2763" y="0"/>
                  </a:moveTo>
                  <a:cubicBezTo>
                    <a:pt x="1484" y="1621"/>
                    <a:pt x="640" y="3424"/>
                    <a:pt x="343" y="5204"/>
                  </a:cubicBezTo>
                  <a:cubicBezTo>
                    <a:pt x="1" y="7236"/>
                    <a:pt x="343" y="9244"/>
                    <a:pt x="1325" y="10865"/>
                  </a:cubicBezTo>
                  <a:cubicBezTo>
                    <a:pt x="2671" y="13079"/>
                    <a:pt x="5296" y="14608"/>
                    <a:pt x="8332" y="14951"/>
                  </a:cubicBezTo>
                  <a:lnTo>
                    <a:pt x="8378" y="14448"/>
                  </a:lnTo>
                  <a:cubicBezTo>
                    <a:pt x="5502" y="14129"/>
                    <a:pt x="3014" y="12691"/>
                    <a:pt x="1758" y="10591"/>
                  </a:cubicBezTo>
                  <a:cubicBezTo>
                    <a:pt x="845" y="9107"/>
                    <a:pt x="526" y="7167"/>
                    <a:pt x="823" y="5296"/>
                  </a:cubicBezTo>
                  <a:cubicBezTo>
                    <a:pt x="1119" y="3584"/>
                    <a:pt x="1918" y="1849"/>
                    <a:pt x="3151" y="320"/>
                  </a:cubicBezTo>
                  <a:lnTo>
                    <a:pt x="2763" y="0"/>
                  </a:lnTo>
                  <a:close/>
                  <a:moveTo>
                    <a:pt x="10478" y="16891"/>
                  </a:moveTo>
                  <a:cubicBezTo>
                    <a:pt x="10478" y="17941"/>
                    <a:pt x="9930" y="18899"/>
                    <a:pt x="9336" y="19790"/>
                  </a:cubicBezTo>
                  <a:cubicBezTo>
                    <a:pt x="8720" y="20680"/>
                    <a:pt x="8013" y="21593"/>
                    <a:pt x="7351" y="22460"/>
                  </a:cubicBezTo>
                  <a:cubicBezTo>
                    <a:pt x="5730" y="24514"/>
                    <a:pt x="4087" y="26660"/>
                    <a:pt x="3288" y="29194"/>
                  </a:cubicBezTo>
                  <a:cubicBezTo>
                    <a:pt x="2215" y="32572"/>
                    <a:pt x="2877" y="36361"/>
                    <a:pt x="4908" y="39237"/>
                  </a:cubicBezTo>
                  <a:lnTo>
                    <a:pt x="5570" y="39282"/>
                  </a:lnTo>
                  <a:cubicBezTo>
                    <a:pt x="3425" y="36498"/>
                    <a:pt x="2694" y="32709"/>
                    <a:pt x="3744" y="29353"/>
                  </a:cubicBezTo>
                  <a:cubicBezTo>
                    <a:pt x="4520" y="26888"/>
                    <a:pt x="6164" y="24788"/>
                    <a:pt x="7739" y="22757"/>
                  </a:cubicBezTo>
                  <a:cubicBezTo>
                    <a:pt x="8423" y="21890"/>
                    <a:pt x="9108" y="20976"/>
                    <a:pt x="9747" y="20063"/>
                  </a:cubicBezTo>
                  <a:cubicBezTo>
                    <a:pt x="10364" y="19150"/>
                    <a:pt x="10980" y="18078"/>
                    <a:pt x="10957" y="1689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41"/>
            <p:cNvSpPr/>
            <p:nvPr/>
          </p:nvSpPr>
          <p:spPr>
            <a:xfrm>
              <a:off x="1262473" y="2809243"/>
              <a:ext cx="174944" cy="91236"/>
            </a:xfrm>
            <a:custGeom>
              <a:avLst/>
              <a:gdLst/>
              <a:ahLst/>
              <a:cxnLst/>
              <a:rect l="l" t="t" r="r" b="b"/>
              <a:pathLst>
                <a:path w="6483" h="3381" extrusionOk="0">
                  <a:moveTo>
                    <a:pt x="542" y="0"/>
                  </a:moveTo>
                  <a:cubicBezTo>
                    <a:pt x="447" y="0"/>
                    <a:pt x="325" y="51"/>
                    <a:pt x="252" y="139"/>
                  </a:cubicBezTo>
                  <a:cubicBezTo>
                    <a:pt x="115" y="276"/>
                    <a:pt x="92" y="459"/>
                    <a:pt x="69" y="641"/>
                  </a:cubicBezTo>
                  <a:cubicBezTo>
                    <a:pt x="23" y="961"/>
                    <a:pt x="1" y="1349"/>
                    <a:pt x="252" y="1554"/>
                  </a:cubicBezTo>
                  <a:cubicBezTo>
                    <a:pt x="366" y="1645"/>
                    <a:pt x="526" y="1668"/>
                    <a:pt x="662" y="1691"/>
                  </a:cubicBezTo>
                  <a:lnTo>
                    <a:pt x="2694" y="2033"/>
                  </a:lnTo>
                  <a:cubicBezTo>
                    <a:pt x="2671" y="2399"/>
                    <a:pt x="2625" y="2764"/>
                    <a:pt x="2603" y="3129"/>
                  </a:cubicBezTo>
                  <a:cubicBezTo>
                    <a:pt x="2580" y="3175"/>
                    <a:pt x="2580" y="3266"/>
                    <a:pt x="2625" y="3312"/>
                  </a:cubicBezTo>
                  <a:cubicBezTo>
                    <a:pt x="2671" y="3380"/>
                    <a:pt x="2762" y="3380"/>
                    <a:pt x="2854" y="3380"/>
                  </a:cubicBezTo>
                  <a:cubicBezTo>
                    <a:pt x="3036" y="3357"/>
                    <a:pt x="3219" y="3357"/>
                    <a:pt x="3424" y="3335"/>
                  </a:cubicBezTo>
                  <a:cubicBezTo>
                    <a:pt x="3561" y="3335"/>
                    <a:pt x="3721" y="3312"/>
                    <a:pt x="3835" y="3243"/>
                  </a:cubicBezTo>
                  <a:cubicBezTo>
                    <a:pt x="4155" y="3038"/>
                    <a:pt x="4063" y="2558"/>
                    <a:pt x="4200" y="2239"/>
                  </a:cubicBezTo>
                  <a:cubicBezTo>
                    <a:pt x="4315" y="1919"/>
                    <a:pt x="4588" y="1737"/>
                    <a:pt x="4885" y="1623"/>
                  </a:cubicBezTo>
                  <a:cubicBezTo>
                    <a:pt x="5205" y="1508"/>
                    <a:pt x="5524" y="1486"/>
                    <a:pt x="5844" y="1417"/>
                  </a:cubicBezTo>
                  <a:cubicBezTo>
                    <a:pt x="6049" y="1372"/>
                    <a:pt x="6255" y="1303"/>
                    <a:pt x="6369" y="1143"/>
                  </a:cubicBezTo>
                  <a:cubicBezTo>
                    <a:pt x="6483" y="984"/>
                    <a:pt x="6483" y="778"/>
                    <a:pt x="6460" y="595"/>
                  </a:cubicBezTo>
                  <a:cubicBezTo>
                    <a:pt x="6460" y="413"/>
                    <a:pt x="6437" y="207"/>
                    <a:pt x="6278" y="139"/>
                  </a:cubicBezTo>
                  <a:cubicBezTo>
                    <a:pt x="6232" y="116"/>
                    <a:pt x="6180" y="110"/>
                    <a:pt x="6126" y="110"/>
                  </a:cubicBezTo>
                  <a:cubicBezTo>
                    <a:pt x="6072" y="110"/>
                    <a:pt x="6015" y="116"/>
                    <a:pt x="5958" y="116"/>
                  </a:cubicBezTo>
                  <a:cubicBezTo>
                    <a:pt x="5134" y="277"/>
                    <a:pt x="4300" y="357"/>
                    <a:pt x="3468" y="357"/>
                  </a:cubicBezTo>
                  <a:cubicBezTo>
                    <a:pt x="2525" y="357"/>
                    <a:pt x="1584" y="254"/>
                    <a:pt x="662" y="48"/>
                  </a:cubicBezTo>
                  <a:cubicBezTo>
                    <a:pt x="638" y="15"/>
                    <a:pt x="594" y="0"/>
                    <a:pt x="5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41"/>
            <p:cNvSpPr/>
            <p:nvPr/>
          </p:nvSpPr>
          <p:spPr>
            <a:xfrm>
              <a:off x="1121422" y="2414102"/>
              <a:ext cx="51757" cy="44525"/>
            </a:xfrm>
            <a:custGeom>
              <a:avLst/>
              <a:gdLst/>
              <a:ahLst/>
              <a:cxnLst/>
              <a:rect l="l" t="t" r="r" b="b"/>
              <a:pathLst>
                <a:path w="1918" h="1650" extrusionOk="0">
                  <a:moveTo>
                    <a:pt x="975" y="0"/>
                  </a:moveTo>
                  <a:cubicBezTo>
                    <a:pt x="752" y="0"/>
                    <a:pt x="526" y="73"/>
                    <a:pt x="343" y="219"/>
                  </a:cubicBezTo>
                  <a:cubicBezTo>
                    <a:pt x="183" y="334"/>
                    <a:pt x="46" y="516"/>
                    <a:pt x="23" y="722"/>
                  </a:cubicBezTo>
                  <a:cubicBezTo>
                    <a:pt x="1" y="1064"/>
                    <a:pt x="297" y="1338"/>
                    <a:pt x="571" y="1566"/>
                  </a:cubicBezTo>
                  <a:cubicBezTo>
                    <a:pt x="647" y="1621"/>
                    <a:pt x="759" y="1649"/>
                    <a:pt x="886" y="1649"/>
                  </a:cubicBezTo>
                  <a:cubicBezTo>
                    <a:pt x="1181" y="1649"/>
                    <a:pt x="1553" y="1497"/>
                    <a:pt x="1712" y="1178"/>
                  </a:cubicBezTo>
                  <a:cubicBezTo>
                    <a:pt x="1918" y="744"/>
                    <a:pt x="1621" y="128"/>
                    <a:pt x="1142" y="14"/>
                  </a:cubicBezTo>
                  <a:cubicBezTo>
                    <a:pt x="1087" y="5"/>
                    <a:pt x="1031" y="0"/>
                    <a:pt x="9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41"/>
            <p:cNvSpPr/>
            <p:nvPr/>
          </p:nvSpPr>
          <p:spPr>
            <a:xfrm>
              <a:off x="1671458" y="3105538"/>
              <a:ext cx="505726" cy="83195"/>
            </a:xfrm>
            <a:custGeom>
              <a:avLst/>
              <a:gdLst/>
              <a:ahLst/>
              <a:cxnLst/>
              <a:rect l="l" t="t" r="r" b="b"/>
              <a:pathLst>
                <a:path w="18741" h="3083" extrusionOk="0">
                  <a:moveTo>
                    <a:pt x="1484" y="1"/>
                  </a:moveTo>
                  <a:cubicBezTo>
                    <a:pt x="662" y="1"/>
                    <a:pt x="1" y="526"/>
                    <a:pt x="1" y="1165"/>
                  </a:cubicBezTo>
                  <a:cubicBezTo>
                    <a:pt x="1" y="1827"/>
                    <a:pt x="662" y="2352"/>
                    <a:pt x="1484" y="2352"/>
                  </a:cubicBezTo>
                  <a:cubicBezTo>
                    <a:pt x="2306" y="2352"/>
                    <a:pt x="2968" y="1827"/>
                    <a:pt x="2968" y="1165"/>
                  </a:cubicBezTo>
                  <a:cubicBezTo>
                    <a:pt x="2968" y="526"/>
                    <a:pt x="2306" y="1"/>
                    <a:pt x="1484" y="1"/>
                  </a:cubicBezTo>
                  <a:close/>
                  <a:moveTo>
                    <a:pt x="17256" y="754"/>
                  </a:moveTo>
                  <a:cubicBezTo>
                    <a:pt x="16435" y="754"/>
                    <a:pt x="15773" y="1279"/>
                    <a:pt x="15773" y="1918"/>
                  </a:cubicBezTo>
                  <a:cubicBezTo>
                    <a:pt x="15773" y="2557"/>
                    <a:pt x="16435" y="3082"/>
                    <a:pt x="17256" y="3082"/>
                  </a:cubicBezTo>
                  <a:cubicBezTo>
                    <a:pt x="18078" y="3082"/>
                    <a:pt x="18740" y="2557"/>
                    <a:pt x="18740" y="1918"/>
                  </a:cubicBezTo>
                  <a:cubicBezTo>
                    <a:pt x="18740" y="1279"/>
                    <a:pt x="18078" y="754"/>
                    <a:pt x="17256" y="75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41"/>
            <p:cNvSpPr/>
            <p:nvPr/>
          </p:nvSpPr>
          <p:spPr>
            <a:xfrm>
              <a:off x="1686866" y="3120731"/>
              <a:ext cx="479847" cy="50138"/>
            </a:xfrm>
            <a:custGeom>
              <a:avLst/>
              <a:gdLst/>
              <a:ahLst/>
              <a:cxnLst/>
              <a:rect l="l" t="t" r="r" b="b"/>
              <a:pathLst>
                <a:path w="17782" h="1858" extrusionOk="0">
                  <a:moveTo>
                    <a:pt x="1137" y="0"/>
                  </a:moveTo>
                  <a:cubicBezTo>
                    <a:pt x="1121" y="0"/>
                    <a:pt x="1107" y="3"/>
                    <a:pt x="1096" y="9"/>
                  </a:cubicBezTo>
                  <a:cubicBezTo>
                    <a:pt x="731" y="191"/>
                    <a:pt x="388" y="397"/>
                    <a:pt x="69" y="648"/>
                  </a:cubicBezTo>
                  <a:cubicBezTo>
                    <a:pt x="23" y="693"/>
                    <a:pt x="0" y="762"/>
                    <a:pt x="46" y="830"/>
                  </a:cubicBezTo>
                  <a:cubicBezTo>
                    <a:pt x="69" y="853"/>
                    <a:pt x="114" y="876"/>
                    <a:pt x="160" y="876"/>
                  </a:cubicBezTo>
                  <a:cubicBezTo>
                    <a:pt x="183" y="876"/>
                    <a:pt x="206" y="853"/>
                    <a:pt x="228" y="853"/>
                  </a:cubicBezTo>
                  <a:cubicBezTo>
                    <a:pt x="525" y="602"/>
                    <a:pt x="845" y="397"/>
                    <a:pt x="1187" y="237"/>
                  </a:cubicBezTo>
                  <a:cubicBezTo>
                    <a:pt x="1256" y="214"/>
                    <a:pt x="1278" y="146"/>
                    <a:pt x="1256" y="77"/>
                  </a:cubicBezTo>
                  <a:cubicBezTo>
                    <a:pt x="1238" y="26"/>
                    <a:pt x="1183" y="0"/>
                    <a:pt x="1137" y="0"/>
                  </a:cubicBezTo>
                  <a:close/>
                  <a:moveTo>
                    <a:pt x="1738" y="282"/>
                  </a:moveTo>
                  <a:cubicBezTo>
                    <a:pt x="1715" y="282"/>
                    <a:pt x="1691" y="289"/>
                    <a:pt x="1666" y="305"/>
                  </a:cubicBezTo>
                  <a:lnTo>
                    <a:pt x="753" y="853"/>
                  </a:lnTo>
                  <a:cubicBezTo>
                    <a:pt x="685" y="876"/>
                    <a:pt x="662" y="967"/>
                    <a:pt x="708" y="1013"/>
                  </a:cubicBezTo>
                  <a:cubicBezTo>
                    <a:pt x="731" y="1059"/>
                    <a:pt x="776" y="1081"/>
                    <a:pt x="822" y="1081"/>
                  </a:cubicBezTo>
                  <a:cubicBezTo>
                    <a:pt x="845" y="1081"/>
                    <a:pt x="868" y="1081"/>
                    <a:pt x="868" y="1059"/>
                  </a:cubicBezTo>
                  <a:lnTo>
                    <a:pt x="1803" y="511"/>
                  </a:lnTo>
                  <a:cubicBezTo>
                    <a:pt x="1849" y="488"/>
                    <a:pt x="1872" y="397"/>
                    <a:pt x="1849" y="351"/>
                  </a:cubicBezTo>
                  <a:cubicBezTo>
                    <a:pt x="1820" y="307"/>
                    <a:pt x="1781" y="282"/>
                    <a:pt x="1738" y="282"/>
                  </a:cubicBezTo>
                  <a:close/>
                  <a:moveTo>
                    <a:pt x="16795" y="753"/>
                  </a:moveTo>
                  <a:cubicBezTo>
                    <a:pt x="16780" y="753"/>
                    <a:pt x="16765" y="756"/>
                    <a:pt x="16754" y="762"/>
                  </a:cubicBezTo>
                  <a:cubicBezTo>
                    <a:pt x="16412" y="944"/>
                    <a:pt x="16092" y="1196"/>
                    <a:pt x="15864" y="1492"/>
                  </a:cubicBezTo>
                  <a:cubicBezTo>
                    <a:pt x="15818" y="1538"/>
                    <a:pt x="15818" y="1629"/>
                    <a:pt x="15887" y="1675"/>
                  </a:cubicBezTo>
                  <a:cubicBezTo>
                    <a:pt x="15909" y="1698"/>
                    <a:pt x="15932" y="1698"/>
                    <a:pt x="15955" y="1698"/>
                  </a:cubicBezTo>
                  <a:cubicBezTo>
                    <a:pt x="16001" y="1698"/>
                    <a:pt x="16024" y="1675"/>
                    <a:pt x="16046" y="1652"/>
                  </a:cubicBezTo>
                  <a:cubicBezTo>
                    <a:pt x="16275" y="1378"/>
                    <a:pt x="16549" y="1150"/>
                    <a:pt x="16868" y="990"/>
                  </a:cubicBezTo>
                  <a:cubicBezTo>
                    <a:pt x="16937" y="967"/>
                    <a:pt x="16959" y="899"/>
                    <a:pt x="16914" y="830"/>
                  </a:cubicBezTo>
                  <a:cubicBezTo>
                    <a:pt x="16897" y="779"/>
                    <a:pt x="16841" y="753"/>
                    <a:pt x="16795" y="753"/>
                  </a:cubicBezTo>
                  <a:close/>
                  <a:moveTo>
                    <a:pt x="17643" y="897"/>
                  </a:moveTo>
                  <a:cubicBezTo>
                    <a:pt x="17617" y="897"/>
                    <a:pt x="17593" y="904"/>
                    <a:pt x="17576" y="922"/>
                  </a:cubicBezTo>
                  <a:cubicBezTo>
                    <a:pt x="17279" y="1150"/>
                    <a:pt x="17005" y="1401"/>
                    <a:pt x="16731" y="1652"/>
                  </a:cubicBezTo>
                  <a:cubicBezTo>
                    <a:pt x="16685" y="1698"/>
                    <a:pt x="16685" y="1789"/>
                    <a:pt x="16731" y="1835"/>
                  </a:cubicBezTo>
                  <a:cubicBezTo>
                    <a:pt x="16777" y="1857"/>
                    <a:pt x="16800" y="1857"/>
                    <a:pt x="16822" y="1857"/>
                  </a:cubicBezTo>
                  <a:cubicBezTo>
                    <a:pt x="16868" y="1857"/>
                    <a:pt x="16891" y="1857"/>
                    <a:pt x="16914" y="1835"/>
                  </a:cubicBezTo>
                  <a:cubicBezTo>
                    <a:pt x="17165" y="1584"/>
                    <a:pt x="17439" y="1355"/>
                    <a:pt x="17735" y="1127"/>
                  </a:cubicBezTo>
                  <a:cubicBezTo>
                    <a:pt x="17781" y="1081"/>
                    <a:pt x="17781" y="1013"/>
                    <a:pt x="17758" y="944"/>
                  </a:cubicBezTo>
                  <a:cubicBezTo>
                    <a:pt x="17730" y="916"/>
                    <a:pt x="17684" y="897"/>
                    <a:pt x="17643" y="8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ectangle 2">
            <a:extLst>
              <a:ext uri="{FF2B5EF4-FFF2-40B4-BE49-F238E27FC236}">
                <a16:creationId xmlns:a16="http://schemas.microsoft.com/office/drawing/2014/main" id="{A0A36E54-AE2C-CA4F-B3B0-AB37D8C6AF0E}"/>
              </a:ext>
            </a:extLst>
          </p:cNvPr>
          <p:cNvSpPr/>
          <p:nvPr/>
        </p:nvSpPr>
        <p:spPr>
          <a:xfrm>
            <a:off x="421459" y="1214977"/>
            <a:ext cx="7280999" cy="3046988"/>
          </a:xfrm>
          <a:prstGeom prst="rect">
            <a:avLst/>
          </a:prstGeom>
        </p:spPr>
        <p:txBody>
          <a:bodyPr wrap="square">
            <a:spAutoFit/>
          </a:bodyPr>
          <a:lstStyle/>
          <a:p>
            <a:r>
              <a:rPr lang="en-US" sz="1600" b="1" dirty="0">
                <a:solidFill>
                  <a:schemeClr val="tx1"/>
                </a:solidFill>
                <a:latin typeface="Comfortaa"/>
              </a:rPr>
              <a:t>You can’t inspect or palpate the testicle in the scrotum. When both are undescended, the scrotum looks flat and smaller than you’d expect it to be .</a:t>
            </a:r>
          </a:p>
          <a:p>
            <a:endParaRPr lang="en-US" sz="1600" b="1" dirty="0">
              <a:solidFill>
                <a:schemeClr val="tx1"/>
              </a:solidFill>
              <a:latin typeface="Comfortaa"/>
            </a:endParaRPr>
          </a:p>
          <a:p>
            <a:r>
              <a:rPr lang="en-US" sz="1600" b="1" dirty="0">
                <a:solidFill>
                  <a:schemeClr val="tx1"/>
                </a:solidFill>
                <a:latin typeface="Comfortaa"/>
              </a:rPr>
              <a:t> Some boys have what’s called a retractile testicle. It may move up into their inguinal canal when they are cold or scared but moves back down on its own. It’s generally not a problem. </a:t>
            </a:r>
          </a:p>
          <a:p>
            <a:endParaRPr lang="en-US" sz="1600" b="1" dirty="0">
              <a:solidFill>
                <a:schemeClr val="tx1"/>
              </a:solidFill>
              <a:latin typeface="Comfortaa"/>
            </a:endParaRPr>
          </a:p>
          <a:p>
            <a:r>
              <a:rPr lang="en-US" sz="1600" b="1" dirty="0">
                <a:solidFill>
                  <a:schemeClr val="tx1"/>
                </a:solidFill>
                <a:latin typeface="Comfortaa"/>
              </a:rPr>
              <a:t>The difference is that an undescended testicle stays up -- it doesn’t move back and forth.</a:t>
            </a:r>
          </a:p>
          <a:p>
            <a:endParaRPr lang="en-US" sz="1600" b="1" dirty="0">
              <a:solidFill>
                <a:schemeClr val="tx1"/>
              </a:solidFill>
              <a:latin typeface="Comfortaa"/>
            </a:endParaRPr>
          </a:p>
          <a:p>
            <a:r>
              <a:rPr lang="en-US" sz="1600" b="1" dirty="0">
                <a:solidFill>
                  <a:schemeClr val="tx1"/>
                </a:solidFill>
                <a:latin typeface="Comfortaa"/>
              </a:rPr>
              <a:t>Retractile testes  require  no treatment</a:t>
            </a:r>
          </a:p>
        </p:txBody>
      </p:sp>
    </p:spTree>
    <p:extLst>
      <p:ext uri="{BB962C8B-B14F-4D97-AF65-F5344CB8AC3E}">
        <p14:creationId xmlns:p14="http://schemas.microsoft.com/office/powerpoint/2010/main" val="1977613177"/>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696"/>
        <p:cNvGrpSpPr/>
        <p:nvPr/>
      </p:nvGrpSpPr>
      <p:grpSpPr>
        <a:xfrm>
          <a:off x="0" y="0"/>
          <a:ext cx="0" cy="0"/>
          <a:chOff x="0" y="0"/>
          <a:chExt cx="0" cy="0"/>
        </a:xfrm>
      </p:grpSpPr>
      <p:sp>
        <p:nvSpPr>
          <p:cNvPr id="1699" name="Google Shape;1699;p57"/>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39</a:t>
            </a:fld>
            <a:endParaRPr dirty="0"/>
          </a:p>
        </p:txBody>
      </p:sp>
      <p:sp>
        <p:nvSpPr>
          <p:cNvPr id="1702" name="Google Shape;1702;p57"/>
          <p:cNvSpPr txBox="1">
            <a:spLocks noGrp="1"/>
          </p:cNvSpPr>
          <p:nvPr>
            <p:ph type="title"/>
          </p:nvPr>
        </p:nvSpPr>
        <p:spPr>
          <a:xfrm>
            <a:off x="636878" y="-108709"/>
            <a:ext cx="7704000" cy="572700"/>
          </a:xfrm>
          <a:prstGeom prst="rect">
            <a:avLst/>
          </a:prstGeom>
        </p:spPr>
        <p:txBody>
          <a:bodyPr spcFirstLastPara="1" wrap="square" lIns="91425" tIns="91425" rIns="91425" bIns="91425" anchor="t" anchorCtr="0">
            <a:noAutofit/>
          </a:bodyPr>
          <a:lstStyle/>
          <a:p>
            <a:pPr lvl="0"/>
            <a:r>
              <a:rPr lang="en-US" sz="3200" dirty="0"/>
              <a:t>TREATMENT</a:t>
            </a:r>
            <a:endParaRPr sz="3200" dirty="0"/>
          </a:p>
        </p:txBody>
      </p:sp>
      <p:grpSp>
        <p:nvGrpSpPr>
          <p:cNvPr id="1703" name="Google Shape;1703;p57"/>
          <p:cNvGrpSpPr/>
          <p:nvPr/>
        </p:nvGrpSpPr>
        <p:grpSpPr>
          <a:xfrm rot="-387775" flipH="1">
            <a:off x="8471741" y="131746"/>
            <a:ext cx="488192" cy="457843"/>
            <a:chOff x="3089978" y="4184399"/>
            <a:chExt cx="388071" cy="363947"/>
          </a:xfrm>
        </p:grpSpPr>
        <p:sp>
          <p:nvSpPr>
            <p:cNvPr id="1704" name="Google Shape;1704;p57"/>
            <p:cNvSpPr/>
            <p:nvPr/>
          </p:nvSpPr>
          <p:spPr>
            <a:xfrm>
              <a:off x="3089978" y="4184399"/>
              <a:ext cx="388071" cy="363947"/>
            </a:xfrm>
            <a:custGeom>
              <a:avLst/>
              <a:gdLst/>
              <a:ahLst/>
              <a:cxnLst/>
              <a:rect l="l" t="t" r="r" b="b"/>
              <a:pathLst>
                <a:path w="14381" h="13487" extrusionOk="0">
                  <a:moveTo>
                    <a:pt x="2308" y="0"/>
                  </a:moveTo>
                  <a:cubicBezTo>
                    <a:pt x="1580" y="0"/>
                    <a:pt x="863" y="267"/>
                    <a:pt x="434" y="855"/>
                  </a:cubicBezTo>
                  <a:cubicBezTo>
                    <a:pt x="92" y="1312"/>
                    <a:pt x="0" y="1905"/>
                    <a:pt x="46" y="2499"/>
                  </a:cubicBezTo>
                  <a:cubicBezTo>
                    <a:pt x="206" y="4097"/>
                    <a:pt x="1507" y="5306"/>
                    <a:pt x="2716" y="6379"/>
                  </a:cubicBezTo>
                  <a:cubicBezTo>
                    <a:pt x="4953" y="8319"/>
                    <a:pt x="7190" y="10282"/>
                    <a:pt x="9404" y="12245"/>
                  </a:cubicBezTo>
                  <a:cubicBezTo>
                    <a:pt x="9747" y="12542"/>
                    <a:pt x="10409" y="12976"/>
                    <a:pt x="11093" y="13249"/>
                  </a:cubicBezTo>
                  <a:cubicBezTo>
                    <a:pt x="11453" y="13400"/>
                    <a:pt x="11849" y="13486"/>
                    <a:pt x="12234" y="13486"/>
                  </a:cubicBezTo>
                  <a:cubicBezTo>
                    <a:pt x="12607" y="13486"/>
                    <a:pt x="12971" y="13406"/>
                    <a:pt x="13285" y="13227"/>
                  </a:cubicBezTo>
                  <a:cubicBezTo>
                    <a:pt x="13992" y="12839"/>
                    <a:pt x="14380" y="12017"/>
                    <a:pt x="14380" y="11218"/>
                  </a:cubicBezTo>
                  <a:cubicBezTo>
                    <a:pt x="14380" y="10419"/>
                    <a:pt x="14038" y="9643"/>
                    <a:pt x="13558" y="9004"/>
                  </a:cubicBezTo>
                  <a:cubicBezTo>
                    <a:pt x="13102" y="8365"/>
                    <a:pt x="12486" y="7817"/>
                    <a:pt x="11892" y="7292"/>
                  </a:cubicBezTo>
                  <a:cubicBezTo>
                    <a:pt x="9861" y="5489"/>
                    <a:pt x="7829" y="3663"/>
                    <a:pt x="5798" y="1860"/>
                  </a:cubicBezTo>
                  <a:cubicBezTo>
                    <a:pt x="5022" y="1175"/>
                    <a:pt x="4223" y="467"/>
                    <a:pt x="3241" y="148"/>
                  </a:cubicBezTo>
                  <a:cubicBezTo>
                    <a:pt x="2944" y="51"/>
                    <a:pt x="2625" y="0"/>
                    <a:pt x="2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57"/>
            <p:cNvSpPr/>
            <p:nvPr/>
          </p:nvSpPr>
          <p:spPr>
            <a:xfrm>
              <a:off x="3168208" y="4252428"/>
              <a:ext cx="225460" cy="223004"/>
            </a:xfrm>
            <a:custGeom>
              <a:avLst/>
              <a:gdLst/>
              <a:ahLst/>
              <a:cxnLst/>
              <a:rect l="l" t="t" r="r" b="b"/>
              <a:pathLst>
                <a:path w="8355" h="8264" extrusionOk="0">
                  <a:moveTo>
                    <a:pt x="3629" y="1"/>
                  </a:moveTo>
                  <a:cubicBezTo>
                    <a:pt x="2465" y="1370"/>
                    <a:pt x="1255" y="2717"/>
                    <a:pt x="0" y="4018"/>
                  </a:cubicBezTo>
                  <a:cubicBezTo>
                    <a:pt x="1621" y="5433"/>
                    <a:pt x="3218" y="6848"/>
                    <a:pt x="4839" y="8263"/>
                  </a:cubicBezTo>
                  <a:cubicBezTo>
                    <a:pt x="5957" y="6848"/>
                    <a:pt x="7144" y="5501"/>
                    <a:pt x="8354" y="4200"/>
                  </a:cubicBezTo>
                  <a:cubicBezTo>
                    <a:pt x="6779" y="2808"/>
                    <a:pt x="5204" y="1393"/>
                    <a:pt x="36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57"/>
            <p:cNvSpPr/>
            <p:nvPr/>
          </p:nvSpPr>
          <p:spPr>
            <a:xfrm>
              <a:off x="3202074" y="4297385"/>
              <a:ext cx="155865" cy="132469"/>
            </a:xfrm>
            <a:custGeom>
              <a:avLst/>
              <a:gdLst/>
              <a:ahLst/>
              <a:cxnLst/>
              <a:rect l="l" t="t" r="r" b="b"/>
              <a:pathLst>
                <a:path w="5776" h="4909" extrusionOk="0">
                  <a:moveTo>
                    <a:pt x="1941" y="1"/>
                  </a:moveTo>
                  <a:cubicBezTo>
                    <a:pt x="1872" y="1"/>
                    <a:pt x="1804" y="46"/>
                    <a:pt x="1826" y="115"/>
                  </a:cubicBezTo>
                  <a:cubicBezTo>
                    <a:pt x="1826" y="183"/>
                    <a:pt x="1872" y="252"/>
                    <a:pt x="1941" y="252"/>
                  </a:cubicBezTo>
                  <a:lnTo>
                    <a:pt x="2534" y="252"/>
                  </a:lnTo>
                  <a:cubicBezTo>
                    <a:pt x="2603" y="252"/>
                    <a:pt x="2648" y="183"/>
                    <a:pt x="2648" y="115"/>
                  </a:cubicBezTo>
                  <a:cubicBezTo>
                    <a:pt x="2648" y="46"/>
                    <a:pt x="2603" y="1"/>
                    <a:pt x="2534" y="1"/>
                  </a:cubicBezTo>
                  <a:close/>
                  <a:moveTo>
                    <a:pt x="2511" y="845"/>
                  </a:moveTo>
                  <a:cubicBezTo>
                    <a:pt x="2443" y="845"/>
                    <a:pt x="2374" y="914"/>
                    <a:pt x="2374" y="982"/>
                  </a:cubicBezTo>
                  <a:cubicBezTo>
                    <a:pt x="2374" y="1051"/>
                    <a:pt x="2443" y="1096"/>
                    <a:pt x="2511" y="1096"/>
                  </a:cubicBezTo>
                  <a:lnTo>
                    <a:pt x="3150" y="1096"/>
                  </a:lnTo>
                  <a:cubicBezTo>
                    <a:pt x="3219" y="1096"/>
                    <a:pt x="3264" y="1028"/>
                    <a:pt x="3264" y="960"/>
                  </a:cubicBezTo>
                  <a:cubicBezTo>
                    <a:pt x="3264" y="891"/>
                    <a:pt x="3219" y="845"/>
                    <a:pt x="3150" y="845"/>
                  </a:cubicBezTo>
                  <a:close/>
                  <a:moveTo>
                    <a:pt x="4474" y="1576"/>
                  </a:moveTo>
                  <a:lnTo>
                    <a:pt x="3789" y="1667"/>
                  </a:lnTo>
                  <a:cubicBezTo>
                    <a:pt x="3721" y="1667"/>
                    <a:pt x="3675" y="1736"/>
                    <a:pt x="3698" y="1804"/>
                  </a:cubicBezTo>
                  <a:cubicBezTo>
                    <a:pt x="3698" y="1873"/>
                    <a:pt x="3744" y="1918"/>
                    <a:pt x="3812" y="1918"/>
                  </a:cubicBezTo>
                  <a:lnTo>
                    <a:pt x="3835" y="1918"/>
                  </a:lnTo>
                  <a:lnTo>
                    <a:pt x="4497" y="1827"/>
                  </a:lnTo>
                  <a:cubicBezTo>
                    <a:pt x="4565" y="1827"/>
                    <a:pt x="4611" y="1758"/>
                    <a:pt x="4611" y="1690"/>
                  </a:cubicBezTo>
                  <a:cubicBezTo>
                    <a:pt x="4588" y="1621"/>
                    <a:pt x="4543" y="1576"/>
                    <a:pt x="4474" y="1576"/>
                  </a:cubicBezTo>
                  <a:close/>
                  <a:moveTo>
                    <a:pt x="2100" y="1690"/>
                  </a:moveTo>
                  <a:cubicBezTo>
                    <a:pt x="1849" y="1713"/>
                    <a:pt x="1621" y="1736"/>
                    <a:pt x="1393" y="1781"/>
                  </a:cubicBezTo>
                  <a:cubicBezTo>
                    <a:pt x="1324" y="1804"/>
                    <a:pt x="1279" y="1873"/>
                    <a:pt x="1301" y="1941"/>
                  </a:cubicBezTo>
                  <a:cubicBezTo>
                    <a:pt x="1301" y="2009"/>
                    <a:pt x="1370" y="2055"/>
                    <a:pt x="1416" y="2055"/>
                  </a:cubicBezTo>
                  <a:cubicBezTo>
                    <a:pt x="1416" y="2055"/>
                    <a:pt x="1438" y="2032"/>
                    <a:pt x="1438" y="2032"/>
                  </a:cubicBezTo>
                  <a:cubicBezTo>
                    <a:pt x="1667" y="1987"/>
                    <a:pt x="1895" y="1964"/>
                    <a:pt x="2100" y="1941"/>
                  </a:cubicBezTo>
                  <a:cubicBezTo>
                    <a:pt x="2169" y="1941"/>
                    <a:pt x="2237" y="1895"/>
                    <a:pt x="2237" y="1827"/>
                  </a:cubicBezTo>
                  <a:cubicBezTo>
                    <a:pt x="2214" y="1736"/>
                    <a:pt x="2169" y="1690"/>
                    <a:pt x="2100" y="1690"/>
                  </a:cubicBezTo>
                  <a:close/>
                  <a:moveTo>
                    <a:pt x="822" y="2032"/>
                  </a:moveTo>
                  <a:lnTo>
                    <a:pt x="115" y="2055"/>
                  </a:lnTo>
                  <a:cubicBezTo>
                    <a:pt x="46" y="2055"/>
                    <a:pt x="0" y="2101"/>
                    <a:pt x="0" y="2169"/>
                  </a:cubicBezTo>
                  <a:cubicBezTo>
                    <a:pt x="0" y="2238"/>
                    <a:pt x="46" y="2306"/>
                    <a:pt x="137" y="2306"/>
                  </a:cubicBezTo>
                  <a:lnTo>
                    <a:pt x="822" y="2283"/>
                  </a:lnTo>
                  <a:lnTo>
                    <a:pt x="822" y="2032"/>
                  </a:lnTo>
                  <a:close/>
                  <a:moveTo>
                    <a:pt x="1712" y="2740"/>
                  </a:moveTo>
                  <a:cubicBezTo>
                    <a:pt x="1644" y="2740"/>
                    <a:pt x="1575" y="2808"/>
                    <a:pt x="1575" y="2877"/>
                  </a:cubicBezTo>
                  <a:cubicBezTo>
                    <a:pt x="1575" y="2945"/>
                    <a:pt x="1621" y="2991"/>
                    <a:pt x="1690" y="2991"/>
                  </a:cubicBezTo>
                  <a:lnTo>
                    <a:pt x="2511" y="3037"/>
                  </a:lnTo>
                  <a:lnTo>
                    <a:pt x="2534" y="3037"/>
                  </a:lnTo>
                  <a:cubicBezTo>
                    <a:pt x="2603" y="3037"/>
                    <a:pt x="2648" y="2991"/>
                    <a:pt x="2648" y="2922"/>
                  </a:cubicBezTo>
                  <a:cubicBezTo>
                    <a:pt x="2648" y="2854"/>
                    <a:pt x="2603" y="2786"/>
                    <a:pt x="2534" y="2786"/>
                  </a:cubicBezTo>
                  <a:lnTo>
                    <a:pt x="1712" y="2740"/>
                  </a:lnTo>
                  <a:close/>
                  <a:moveTo>
                    <a:pt x="5651" y="2711"/>
                  </a:moveTo>
                  <a:cubicBezTo>
                    <a:pt x="5640" y="2711"/>
                    <a:pt x="5628" y="2713"/>
                    <a:pt x="5615" y="2717"/>
                  </a:cubicBezTo>
                  <a:cubicBezTo>
                    <a:pt x="5364" y="2763"/>
                    <a:pt x="5136" y="2786"/>
                    <a:pt x="4885" y="2808"/>
                  </a:cubicBezTo>
                  <a:cubicBezTo>
                    <a:pt x="4817" y="2808"/>
                    <a:pt x="4771" y="2877"/>
                    <a:pt x="4771" y="2945"/>
                  </a:cubicBezTo>
                  <a:cubicBezTo>
                    <a:pt x="4771" y="3014"/>
                    <a:pt x="4817" y="3059"/>
                    <a:pt x="4885" y="3059"/>
                  </a:cubicBezTo>
                  <a:lnTo>
                    <a:pt x="4908" y="3059"/>
                  </a:lnTo>
                  <a:cubicBezTo>
                    <a:pt x="5159" y="3037"/>
                    <a:pt x="5410" y="3014"/>
                    <a:pt x="5661" y="2968"/>
                  </a:cubicBezTo>
                  <a:cubicBezTo>
                    <a:pt x="5730" y="2945"/>
                    <a:pt x="5775" y="2877"/>
                    <a:pt x="5752" y="2808"/>
                  </a:cubicBezTo>
                  <a:cubicBezTo>
                    <a:pt x="5752" y="2752"/>
                    <a:pt x="5706" y="2711"/>
                    <a:pt x="5651" y="2711"/>
                  </a:cubicBezTo>
                  <a:close/>
                  <a:moveTo>
                    <a:pt x="4086" y="3265"/>
                  </a:moveTo>
                  <a:lnTo>
                    <a:pt x="3356" y="3311"/>
                  </a:lnTo>
                  <a:cubicBezTo>
                    <a:pt x="3287" y="3311"/>
                    <a:pt x="3219" y="3379"/>
                    <a:pt x="3242" y="3447"/>
                  </a:cubicBezTo>
                  <a:cubicBezTo>
                    <a:pt x="3242" y="3516"/>
                    <a:pt x="3287" y="3562"/>
                    <a:pt x="3356" y="3562"/>
                  </a:cubicBezTo>
                  <a:lnTo>
                    <a:pt x="4109" y="3516"/>
                  </a:lnTo>
                  <a:cubicBezTo>
                    <a:pt x="4177" y="3516"/>
                    <a:pt x="4223" y="3470"/>
                    <a:pt x="4223" y="3402"/>
                  </a:cubicBezTo>
                  <a:cubicBezTo>
                    <a:pt x="4223" y="3333"/>
                    <a:pt x="4155" y="3265"/>
                    <a:pt x="4086" y="3265"/>
                  </a:cubicBezTo>
                  <a:close/>
                  <a:moveTo>
                    <a:pt x="1758" y="3904"/>
                  </a:moveTo>
                  <a:cubicBezTo>
                    <a:pt x="1690" y="3904"/>
                    <a:pt x="1621" y="3972"/>
                    <a:pt x="1621" y="4041"/>
                  </a:cubicBezTo>
                  <a:cubicBezTo>
                    <a:pt x="1621" y="4109"/>
                    <a:pt x="1667" y="4178"/>
                    <a:pt x="1735" y="4178"/>
                  </a:cubicBezTo>
                  <a:lnTo>
                    <a:pt x="2625" y="4201"/>
                  </a:lnTo>
                  <a:cubicBezTo>
                    <a:pt x="2694" y="4201"/>
                    <a:pt x="2739" y="4132"/>
                    <a:pt x="2739" y="4064"/>
                  </a:cubicBezTo>
                  <a:cubicBezTo>
                    <a:pt x="2739" y="3995"/>
                    <a:pt x="2694" y="3950"/>
                    <a:pt x="2625" y="3950"/>
                  </a:cubicBezTo>
                  <a:lnTo>
                    <a:pt x="1758" y="3904"/>
                  </a:lnTo>
                  <a:close/>
                  <a:moveTo>
                    <a:pt x="4155" y="4634"/>
                  </a:moveTo>
                  <a:lnTo>
                    <a:pt x="3287" y="4657"/>
                  </a:lnTo>
                  <a:cubicBezTo>
                    <a:pt x="3219" y="4657"/>
                    <a:pt x="3150" y="4703"/>
                    <a:pt x="3150" y="4771"/>
                  </a:cubicBezTo>
                  <a:cubicBezTo>
                    <a:pt x="3150" y="4863"/>
                    <a:pt x="3219" y="4908"/>
                    <a:pt x="3287" y="4908"/>
                  </a:cubicBezTo>
                  <a:lnTo>
                    <a:pt x="4155" y="4885"/>
                  </a:lnTo>
                  <a:cubicBezTo>
                    <a:pt x="4223" y="4885"/>
                    <a:pt x="4292" y="4817"/>
                    <a:pt x="4292" y="4749"/>
                  </a:cubicBezTo>
                  <a:cubicBezTo>
                    <a:pt x="4292" y="4680"/>
                    <a:pt x="4223" y="4634"/>
                    <a:pt x="4155" y="4634"/>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7" name="Google Shape;1707;p57"/>
          <p:cNvGrpSpPr/>
          <p:nvPr/>
        </p:nvGrpSpPr>
        <p:grpSpPr>
          <a:xfrm flipH="1">
            <a:off x="84647" y="110230"/>
            <a:ext cx="444119" cy="550116"/>
            <a:chOff x="7443422" y="3653739"/>
            <a:chExt cx="444119" cy="550116"/>
          </a:xfrm>
        </p:grpSpPr>
        <p:sp>
          <p:nvSpPr>
            <p:cNvPr id="1708" name="Google Shape;1708;p57"/>
            <p:cNvSpPr/>
            <p:nvPr/>
          </p:nvSpPr>
          <p:spPr>
            <a:xfrm>
              <a:off x="7443422" y="3653739"/>
              <a:ext cx="101652" cy="110288"/>
            </a:xfrm>
            <a:custGeom>
              <a:avLst/>
              <a:gdLst/>
              <a:ahLst/>
              <a:cxnLst/>
              <a:rect l="l" t="t" r="r" b="b"/>
              <a:pathLst>
                <a:path w="3767" h="4087" extrusionOk="0">
                  <a:moveTo>
                    <a:pt x="1735" y="0"/>
                  </a:moveTo>
                  <a:cubicBezTo>
                    <a:pt x="1666" y="0"/>
                    <a:pt x="1598" y="46"/>
                    <a:pt x="1529" y="69"/>
                  </a:cubicBezTo>
                  <a:cubicBezTo>
                    <a:pt x="959" y="366"/>
                    <a:pt x="479" y="799"/>
                    <a:pt x="137" y="1347"/>
                  </a:cubicBezTo>
                  <a:cubicBezTo>
                    <a:pt x="69" y="1461"/>
                    <a:pt x="0" y="1598"/>
                    <a:pt x="0" y="1735"/>
                  </a:cubicBezTo>
                  <a:cubicBezTo>
                    <a:pt x="23" y="1849"/>
                    <a:pt x="114" y="1941"/>
                    <a:pt x="183" y="2032"/>
                  </a:cubicBezTo>
                  <a:cubicBezTo>
                    <a:pt x="753" y="2739"/>
                    <a:pt x="1324" y="3424"/>
                    <a:pt x="1917" y="4086"/>
                  </a:cubicBezTo>
                  <a:cubicBezTo>
                    <a:pt x="2602" y="3698"/>
                    <a:pt x="3196" y="3173"/>
                    <a:pt x="3652" y="2534"/>
                  </a:cubicBezTo>
                  <a:cubicBezTo>
                    <a:pt x="3721" y="2466"/>
                    <a:pt x="3766" y="2374"/>
                    <a:pt x="3766" y="2283"/>
                  </a:cubicBezTo>
                  <a:cubicBezTo>
                    <a:pt x="3766" y="2215"/>
                    <a:pt x="3721" y="2146"/>
                    <a:pt x="3675" y="2078"/>
                  </a:cubicBezTo>
                  <a:cubicBezTo>
                    <a:pt x="3219" y="1370"/>
                    <a:pt x="2648" y="708"/>
                    <a:pt x="2009" y="160"/>
                  </a:cubicBezTo>
                  <a:cubicBezTo>
                    <a:pt x="1917" y="92"/>
                    <a:pt x="1849" y="23"/>
                    <a:pt x="17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57"/>
            <p:cNvSpPr/>
            <p:nvPr/>
          </p:nvSpPr>
          <p:spPr>
            <a:xfrm>
              <a:off x="7465576" y="3698372"/>
              <a:ext cx="404100" cy="479901"/>
            </a:xfrm>
            <a:custGeom>
              <a:avLst/>
              <a:gdLst/>
              <a:ahLst/>
              <a:cxnLst/>
              <a:rect l="l" t="t" r="r" b="b"/>
              <a:pathLst>
                <a:path w="14975" h="17784" extrusionOk="0">
                  <a:moveTo>
                    <a:pt x="3685" y="0"/>
                  </a:moveTo>
                  <a:cubicBezTo>
                    <a:pt x="3531" y="0"/>
                    <a:pt x="3368" y="71"/>
                    <a:pt x="3219" y="127"/>
                  </a:cubicBezTo>
                  <a:cubicBezTo>
                    <a:pt x="2192" y="561"/>
                    <a:pt x="1233" y="1200"/>
                    <a:pt x="435" y="1998"/>
                  </a:cubicBezTo>
                  <a:cubicBezTo>
                    <a:pt x="183" y="2227"/>
                    <a:pt x="1" y="2432"/>
                    <a:pt x="1" y="2683"/>
                  </a:cubicBezTo>
                  <a:cubicBezTo>
                    <a:pt x="24" y="2934"/>
                    <a:pt x="138" y="3163"/>
                    <a:pt x="252" y="3391"/>
                  </a:cubicBezTo>
                  <a:cubicBezTo>
                    <a:pt x="2649" y="8138"/>
                    <a:pt x="5045" y="12909"/>
                    <a:pt x="7761" y="17497"/>
                  </a:cubicBezTo>
                  <a:cubicBezTo>
                    <a:pt x="7830" y="17611"/>
                    <a:pt x="7898" y="17725"/>
                    <a:pt x="8035" y="17771"/>
                  </a:cubicBezTo>
                  <a:cubicBezTo>
                    <a:pt x="8057" y="17779"/>
                    <a:pt x="8080" y="17783"/>
                    <a:pt x="8104" y="17783"/>
                  </a:cubicBezTo>
                  <a:cubicBezTo>
                    <a:pt x="8208" y="17783"/>
                    <a:pt x="8331" y="17712"/>
                    <a:pt x="8423" y="17657"/>
                  </a:cubicBezTo>
                  <a:cubicBezTo>
                    <a:pt x="10683" y="16378"/>
                    <a:pt x="12966" y="15055"/>
                    <a:pt x="14723" y="13137"/>
                  </a:cubicBezTo>
                  <a:cubicBezTo>
                    <a:pt x="14814" y="13023"/>
                    <a:pt x="14929" y="12909"/>
                    <a:pt x="14951" y="12749"/>
                  </a:cubicBezTo>
                  <a:cubicBezTo>
                    <a:pt x="14974" y="12521"/>
                    <a:pt x="14837" y="12338"/>
                    <a:pt x="14700" y="12156"/>
                  </a:cubicBezTo>
                  <a:cubicBezTo>
                    <a:pt x="11391" y="8093"/>
                    <a:pt x="7921" y="4167"/>
                    <a:pt x="4292" y="355"/>
                  </a:cubicBezTo>
                  <a:cubicBezTo>
                    <a:pt x="4155" y="218"/>
                    <a:pt x="3995" y="58"/>
                    <a:pt x="3790" y="13"/>
                  </a:cubicBezTo>
                  <a:cubicBezTo>
                    <a:pt x="3756" y="4"/>
                    <a:pt x="3721" y="0"/>
                    <a:pt x="36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57"/>
            <p:cNvSpPr/>
            <p:nvPr/>
          </p:nvSpPr>
          <p:spPr>
            <a:xfrm>
              <a:off x="7559835" y="3811358"/>
              <a:ext cx="177399" cy="223058"/>
            </a:xfrm>
            <a:custGeom>
              <a:avLst/>
              <a:gdLst/>
              <a:ahLst/>
              <a:cxnLst/>
              <a:rect l="l" t="t" r="r" b="b"/>
              <a:pathLst>
                <a:path w="6574" h="8266" extrusionOk="0">
                  <a:moveTo>
                    <a:pt x="1046" y="1"/>
                  </a:moveTo>
                  <a:cubicBezTo>
                    <a:pt x="859" y="1"/>
                    <a:pt x="678" y="44"/>
                    <a:pt x="525" y="140"/>
                  </a:cubicBezTo>
                  <a:cubicBezTo>
                    <a:pt x="137" y="391"/>
                    <a:pt x="0" y="893"/>
                    <a:pt x="69" y="1327"/>
                  </a:cubicBezTo>
                  <a:cubicBezTo>
                    <a:pt x="137" y="1783"/>
                    <a:pt x="388" y="2171"/>
                    <a:pt x="639" y="2536"/>
                  </a:cubicBezTo>
                  <a:cubicBezTo>
                    <a:pt x="1689" y="4203"/>
                    <a:pt x="2922" y="5732"/>
                    <a:pt x="4132" y="7261"/>
                  </a:cubicBezTo>
                  <a:cubicBezTo>
                    <a:pt x="4428" y="7626"/>
                    <a:pt x="4725" y="8014"/>
                    <a:pt x="5159" y="8174"/>
                  </a:cubicBezTo>
                  <a:cubicBezTo>
                    <a:pt x="5280" y="8235"/>
                    <a:pt x="5422" y="8265"/>
                    <a:pt x="5564" y="8265"/>
                  </a:cubicBezTo>
                  <a:cubicBezTo>
                    <a:pt x="5635" y="8265"/>
                    <a:pt x="5706" y="8258"/>
                    <a:pt x="5775" y="8243"/>
                  </a:cubicBezTo>
                  <a:cubicBezTo>
                    <a:pt x="6186" y="8129"/>
                    <a:pt x="6437" y="7695"/>
                    <a:pt x="6483" y="7261"/>
                  </a:cubicBezTo>
                  <a:cubicBezTo>
                    <a:pt x="6574" y="6417"/>
                    <a:pt x="6026" y="5618"/>
                    <a:pt x="5524" y="4933"/>
                  </a:cubicBezTo>
                  <a:cubicBezTo>
                    <a:pt x="4475" y="3542"/>
                    <a:pt x="3427" y="2175"/>
                    <a:pt x="2378" y="784"/>
                  </a:cubicBezTo>
                  <a:lnTo>
                    <a:pt x="2378" y="784"/>
                  </a:lnTo>
                  <a:cubicBezTo>
                    <a:pt x="2382" y="790"/>
                    <a:pt x="2384" y="792"/>
                    <a:pt x="2384" y="792"/>
                  </a:cubicBezTo>
                  <a:cubicBezTo>
                    <a:pt x="2386" y="792"/>
                    <a:pt x="2131" y="456"/>
                    <a:pt x="1803" y="231"/>
                  </a:cubicBezTo>
                  <a:cubicBezTo>
                    <a:pt x="1578" y="85"/>
                    <a:pt x="1306" y="1"/>
                    <a:pt x="1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57"/>
            <p:cNvSpPr/>
            <p:nvPr/>
          </p:nvSpPr>
          <p:spPr>
            <a:xfrm>
              <a:off x="7651611" y="4028830"/>
              <a:ext cx="235930" cy="175025"/>
            </a:xfrm>
            <a:custGeom>
              <a:avLst/>
              <a:gdLst/>
              <a:ahLst/>
              <a:cxnLst/>
              <a:rect l="l" t="t" r="r" b="b"/>
              <a:pathLst>
                <a:path w="8743" h="6486" extrusionOk="0">
                  <a:moveTo>
                    <a:pt x="8254" y="1"/>
                  </a:moveTo>
                  <a:cubicBezTo>
                    <a:pt x="8050" y="1"/>
                    <a:pt x="7827" y="95"/>
                    <a:pt x="7647" y="206"/>
                  </a:cubicBezTo>
                  <a:cubicBezTo>
                    <a:pt x="6094" y="1074"/>
                    <a:pt x="4656" y="2124"/>
                    <a:pt x="3378" y="3334"/>
                  </a:cubicBezTo>
                  <a:cubicBezTo>
                    <a:pt x="2671" y="3995"/>
                    <a:pt x="1507" y="4361"/>
                    <a:pt x="639" y="5160"/>
                  </a:cubicBezTo>
                  <a:cubicBezTo>
                    <a:pt x="320" y="5433"/>
                    <a:pt x="0" y="5890"/>
                    <a:pt x="228" y="6232"/>
                  </a:cubicBezTo>
                  <a:cubicBezTo>
                    <a:pt x="341" y="6415"/>
                    <a:pt x="549" y="6486"/>
                    <a:pt x="773" y="6486"/>
                  </a:cubicBezTo>
                  <a:cubicBezTo>
                    <a:pt x="912" y="6486"/>
                    <a:pt x="1056" y="6459"/>
                    <a:pt x="1187" y="6415"/>
                  </a:cubicBezTo>
                  <a:cubicBezTo>
                    <a:pt x="1826" y="6232"/>
                    <a:pt x="2374" y="5821"/>
                    <a:pt x="2922" y="5433"/>
                  </a:cubicBezTo>
                  <a:cubicBezTo>
                    <a:pt x="4611" y="4224"/>
                    <a:pt x="6277" y="2968"/>
                    <a:pt x="7920" y="1690"/>
                  </a:cubicBezTo>
                  <a:cubicBezTo>
                    <a:pt x="8309" y="1393"/>
                    <a:pt x="8742" y="1005"/>
                    <a:pt x="8742" y="503"/>
                  </a:cubicBezTo>
                  <a:cubicBezTo>
                    <a:pt x="8742" y="366"/>
                    <a:pt x="8697" y="229"/>
                    <a:pt x="8605" y="138"/>
                  </a:cubicBezTo>
                  <a:cubicBezTo>
                    <a:pt x="8507" y="40"/>
                    <a:pt x="8384" y="1"/>
                    <a:pt x="8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2" name="Google Shape;1712;p57"/>
          <p:cNvGrpSpPr/>
          <p:nvPr/>
        </p:nvGrpSpPr>
        <p:grpSpPr>
          <a:xfrm rot="-5712340">
            <a:off x="1556120" y="51796"/>
            <a:ext cx="199303" cy="251690"/>
            <a:chOff x="3311031" y="3025663"/>
            <a:chExt cx="308584" cy="389695"/>
          </a:xfrm>
        </p:grpSpPr>
        <p:sp>
          <p:nvSpPr>
            <p:cNvPr id="1713" name="Google Shape;1713;p57"/>
            <p:cNvSpPr/>
            <p:nvPr/>
          </p:nvSpPr>
          <p:spPr>
            <a:xfrm flipH="1">
              <a:off x="3311031" y="3025663"/>
              <a:ext cx="308584" cy="389695"/>
            </a:xfrm>
            <a:custGeom>
              <a:avLst/>
              <a:gdLst/>
              <a:ahLst/>
              <a:cxnLst/>
              <a:rect l="l" t="t" r="r" b="b"/>
              <a:pathLst>
                <a:path w="15408" h="19458" extrusionOk="0">
                  <a:moveTo>
                    <a:pt x="11748" y="0"/>
                  </a:moveTo>
                  <a:cubicBezTo>
                    <a:pt x="11325" y="0"/>
                    <a:pt x="10903" y="69"/>
                    <a:pt x="10501" y="209"/>
                  </a:cubicBezTo>
                  <a:cubicBezTo>
                    <a:pt x="8789" y="802"/>
                    <a:pt x="7716" y="2445"/>
                    <a:pt x="6757" y="3998"/>
                  </a:cubicBezTo>
                  <a:cubicBezTo>
                    <a:pt x="4771" y="7239"/>
                    <a:pt x="2786" y="10503"/>
                    <a:pt x="777" y="13744"/>
                  </a:cubicBezTo>
                  <a:cubicBezTo>
                    <a:pt x="1" y="15022"/>
                    <a:pt x="161" y="17008"/>
                    <a:pt x="1279" y="18263"/>
                  </a:cubicBezTo>
                  <a:cubicBezTo>
                    <a:pt x="1958" y="19027"/>
                    <a:pt x="2996" y="19458"/>
                    <a:pt x="4019" y="19458"/>
                  </a:cubicBezTo>
                  <a:cubicBezTo>
                    <a:pt x="4647" y="19458"/>
                    <a:pt x="5269" y="19295"/>
                    <a:pt x="5799" y="18948"/>
                  </a:cubicBezTo>
                  <a:cubicBezTo>
                    <a:pt x="6278" y="18629"/>
                    <a:pt x="6666" y="18218"/>
                    <a:pt x="7031" y="17761"/>
                  </a:cubicBezTo>
                  <a:cubicBezTo>
                    <a:pt x="7579" y="17099"/>
                    <a:pt x="8058" y="16392"/>
                    <a:pt x="8538" y="15661"/>
                  </a:cubicBezTo>
                  <a:cubicBezTo>
                    <a:pt x="10683" y="12443"/>
                    <a:pt x="12852" y="9225"/>
                    <a:pt x="14586" y="5755"/>
                  </a:cubicBezTo>
                  <a:cubicBezTo>
                    <a:pt x="14906" y="5116"/>
                    <a:pt x="15225" y="4431"/>
                    <a:pt x="15294" y="3701"/>
                  </a:cubicBezTo>
                  <a:cubicBezTo>
                    <a:pt x="15408" y="2537"/>
                    <a:pt x="14837" y="1327"/>
                    <a:pt x="13879" y="642"/>
                  </a:cubicBezTo>
                  <a:cubicBezTo>
                    <a:pt x="13250" y="218"/>
                    <a:pt x="12500" y="0"/>
                    <a:pt x="11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57"/>
            <p:cNvSpPr/>
            <p:nvPr/>
          </p:nvSpPr>
          <p:spPr>
            <a:xfrm flipH="1">
              <a:off x="3311033" y="3038519"/>
              <a:ext cx="285712" cy="376837"/>
            </a:xfrm>
            <a:custGeom>
              <a:avLst/>
              <a:gdLst/>
              <a:ahLst/>
              <a:cxnLst/>
              <a:rect l="l" t="t" r="r" b="b"/>
              <a:pathLst>
                <a:path w="14266" h="18816" extrusionOk="0">
                  <a:moveTo>
                    <a:pt x="12737" y="0"/>
                  </a:moveTo>
                  <a:cubicBezTo>
                    <a:pt x="12737" y="0"/>
                    <a:pt x="13262" y="2306"/>
                    <a:pt x="11641" y="4816"/>
                  </a:cubicBezTo>
                  <a:cubicBezTo>
                    <a:pt x="10020" y="7327"/>
                    <a:pt x="5181" y="15156"/>
                    <a:pt x="3903" y="16571"/>
                  </a:cubicBezTo>
                  <a:cubicBezTo>
                    <a:pt x="3155" y="17401"/>
                    <a:pt x="1970" y="17599"/>
                    <a:pt x="1100" y="17599"/>
                  </a:cubicBezTo>
                  <a:cubicBezTo>
                    <a:pt x="510" y="17599"/>
                    <a:pt x="65" y="17508"/>
                    <a:pt x="0" y="17462"/>
                  </a:cubicBezTo>
                  <a:lnTo>
                    <a:pt x="0" y="17462"/>
                  </a:lnTo>
                  <a:cubicBezTo>
                    <a:pt x="46" y="17507"/>
                    <a:pt x="91" y="17553"/>
                    <a:pt x="137" y="17621"/>
                  </a:cubicBezTo>
                  <a:cubicBezTo>
                    <a:pt x="816" y="18385"/>
                    <a:pt x="1854" y="18816"/>
                    <a:pt x="2877" y="18816"/>
                  </a:cubicBezTo>
                  <a:cubicBezTo>
                    <a:pt x="3505" y="18816"/>
                    <a:pt x="4127" y="18653"/>
                    <a:pt x="4657" y="18306"/>
                  </a:cubicBezTo>
                  <a:cubicBezTo>
                    <a:pt x="5136" y="17987"/>
                    <a:pt x="5524" y="17576"/>
                    <a:pt x="5889" y="17119"/>
                  </a:cubicBezTo>
                  <a:cubicBezTo>
                    <a:pt x="6414" y="16457"/>
                    <a:pt x="6916" y="15750"/>
                    <a:pt x="7396" y="15019"/>
                  </a:cubicBezTo>
                  <a:cubicBezTo>
                    <a:pt x="9541" y="11801"/>
                    <a:pt x="11710" y="8583"/>
                    <a:pt x="13444" y="5113"/>
                  </a:cubicBezTo>
                  <a:cubicBezTo>
                    <a:pt x="13764" y="4474"/>
                    <a:pt x="14083" y="3789"/>
                    <a:pt x="14152" y="3059"/>
                  </a:cubicBezTo>
                  <a:cubicBezTo>
                    <a:pt x="14266" y="1895"/>
                    <a:pt x="13695" y="685"/>
                    <a:pt x="12737" y="0"/>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57"/>
            <p:cNvSpPr/>
            <p:nvPr/>
          </p:nvSpPr>
          <p:spPr>
            <a:xfrm flipH="1">
              <a:off x="3397429" y="3183403"/>
              <a:ext cx="222185" cy="231938"/>
            </a:xfrm>
            <a:custGeom>
              <a:avLst/>
              <a:gdLst/>
              <a:ahLst/>
              <a:cxnLst/>
              <a:rect l="l" t="t" r="r" b="b"/>
              <a:pathLst>
                <a:path w="11094" h="11581" extrusionOk="0">
                  <a:moveTo>
                    <a:pt x="4383" y="1"/>
                  </a:moveTo>
                  <a:cubicBezTo>
                    <a:pt x="3174" y="1964"/>
                    <a:pt x="1987" y="3927"/>
                    <a:pt x="777" y="5867"/>
                  </a:cubicBezTo>
                  <a:cubicBezTo>
                    <a:pt x="1" y="7145"/>
                    <a:pt x="161" y="9131"/>
                    <a:pt x="1279" y="10386"/>
                  </a:cubicBezTo>
                  <a:cubicBezTo>
                    <a:pt x="1958" y="11150"/>
                    <a:pt x="2996" y="11581"/>
                    <a:pt x="4019" y="11581"/>
                  </a:cubicBezTo>
                  <a:cubicBezTo>
                    <a:pt x="4647" y="11581"/>
                    <a:pt x="5269" y="11418"/>
                    <a:pt x="5799" y="11071"/>
                  </a:cubicBezTo>
                  <a:cubicBezTo>
                    <a:pt x="6278" y="10752"/>
                    <a:pt x="6666" y="10341"/>
                    <a:pt x="7031" y="9884"/>
                  </a:cubicBezTo>
                  <a:cubicBezTo>
                    <a:pt x="7579" y="9222"/>
                    <a:pt x="8058" y="8515"/>
                    <a:pt x="8538" y="7784"/>
                  </a:cubicBezTo>
                  <a:cubicBezTo>
                    <a:pt x="9382" y="6506"/>
                    <a:pt x="10249" y="5228"/>
                    <a:pt x="11094" y="3927"/>
                  </a:cubicBezTo>
                  <a:lnTo>
                    <a:pt x="11094" y="3927"/>
                  </a:lnTo>
                  <a:cubicBezTo>
                    <a:pt x="10803" y="3978"/>
                    <a:pt x="10510" y="4002"/>
                    <a:pt x="10218" y="4002"/>
                  </a:cubicBezTo>
                  <a:cubicBezTo>
                    <a:pt x="9207" y="4002"/>
                    <a:pt x="8203" y="3718"/>
                    <a:pt x="7282" y="3311"/>
                  </a:cubicBezTo>
                  <a:cubicBezTo>
                    <a:pt x="6575" y="2991"/>
                    <a:pt x="5890" y="2603"/>
                    <a:pt x="5365" y="2055"/>
                  </a:cubicBezTo>
                  <a:cubicBezTo>
                    <a:pt x="4817" y="1507"/>
                    <a:pt x="4429" y="777"/>
                    <a:pt x="4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57"/>
            <p:cNvSpPr/>
            <p:nvPr/>
          </p:nvSpPr>
          <p:spPr>
            <a:xfrm flipH="1">
              <a:off x="3397432" y="3259740"/>
              <a:ext cx="199314" cy="155594"/>
            </a:xfrm>
            <a:custGeom>
              <a:avLst/>
              <a:gdLst/>
              <a:ahLst/>
              <a:cxnLst/>
              <a:rect l="l" t="t" r="r" b="b"/>
              <a:pathLst>
                <a:path w="9952" h="7769" extrusionOk="0">
                  <a:moveTo>
                    <a:pt x="7669" y="1"/>
                  </a:moveTo>
                  <a:cubicBezTo>
                    <a:pt x="6095" y="2489"/>
                    <a:pt x="4542" y="4817"/>
                    <a:pt x="3903" y="5524"/>
                  </a:cubicBezTo>
                  <a:cubicBezTo>
                    <a:pt x="3155" y="6354"/>
                    <a:pt x="1970" y="6552"/>
                    <a:pt x="1100" y="6552"/>
                  </a:cubicBezTo>
                  <a:cubicBezTo>
                    <a:pt x="510" y="6552"/>
                    <a:pt x="65" y="6461"/>
                    <a:pt x="0" y="6415"/>
                  </a:cubicBezTo>
                  <a:lnTo>
                    <a:pt x="0" y="6415"/>
                  </a:lnTo>
                  <a:cubicBezTo>
                    <a:pt x="46" y="6460"/>
                    <a:pt x="91" y="6506"/>
                    <a:pt x="137" y="6574"/>
                  </a:cubicBezTo>
                  <a:cubicBezTo>
                    <a:pt x="816" y="7338"/>
                    <a:pt x="1854" y="7769"/>
                    <a:pt x="2877" y="7769"/>
                  </a:cubicBezTo>
                  <a:cubicBezTo>
                    <a:pt x="3505" y="7769"/>
                    <a:pt x="4127" y="7606"/>
                    <a:pt x="4657" y="7259"/>
                  </a:cubicBezTo>
                  <a:cubicBezTo>
                    <a:pt x="5136" y="6940"/>
                    <a:pt x="5524" y="6529"/>
                    <a:pt x="5889" y="6072"/>
                  </a:cubicBezTo>
                  <a:cubicBezTo>
                    <a:pt x="6437" y="5410"/>
                    <a:pt x="6916" y="4703"/>
                    <a:pt x="7396" y="3972"/>
                  </a:cubicBezTo>
                  <a:cubicBezTo>
                    <a:pt x="8240" y="2694"/>
                    <a:pt x="9107" y="1416"/>
                    <a:pt x="9952" y="115"/>
                  </a:cubicBezTo>
                  <a:lnTo>
                    <a:pt x="9952" y="115"/>
                  </a:lnTo>
                  <a:cubicBezTo>
                    <a:pt x="9679" y="164"/>
                    <a:pt x="9403" y="187"/>
                    <a:pt x="9126" y="187"/>
                  </a:cubicBezTo>
                  <a:cubicBezTo>
                    <a:pt x="8639" y="187"/>
                    <a:pt x="8150" y="117"/>
                    <a:pt x="76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7" name="Google Shape;1717;p57"/>
          <p:cNvGrpSpPr/>
          <p:nvPr/>
        </p:nvGrpSpPr>
        <p:grpSpPr>
          <a:xfrm>
            <a:off x="7275656" y="2588878"/>
            <a:ext cx="222754" cy="178090"/>
            <a:chOff x="2858987" y="3108507"/>
            <a:chExt cx="186655" cy="149254"/>
          </a:xfrm>
        </p:grpSpPr>
        <p:sp>
          <p:nvSpPr>
            <p:cNvPr id="1718" name="Google Shape;1718;p57"/>
            <p:cNvSpPr/>
            <p:nvPr/>
          </p:nvSpPr>
          <p:spPr>
            <a:xfrm>
              <a:off x="2870698" y="3108507"/>
              <a:ext cx="174944" cy="127045"/>
            </a:xfrm>
            <a:custGeom>
              <a:avLst/>
              <a:gdLst/>
              <a:ahLst/>
              <a:cxnLst/>
              <a:rect l="l" t="t" r="r" b="b"/>
              <a:pathLst>
                <a:path w="6483" h="4708" extrusionOk="0">
                  <a:moveTo>
                    <a:pt x="1852" y="0"/>
                  </a:moveTo>
                  <a:cubicBezTo>
                    <a:pt x="1698" y="0"/>
                    <a:pt x="1545" y="16"/>
                    <a:pt x="1393" y="51"/>
                  </a:cubicBezTo>
                  <a:cubicBezTo>
                    <a:pt x="799" y="165"/>
                    <a:pt x="251" y="644"/>
                    <a:pt x="206" y="1238"/>
                  </a:cubicBezTo>
                  <a:cubicBezTo>
                    <a:pt x="0" y="1512"/>
                    <a:pt x="137" y="2128"/>
                    <a:pt x="434" y="2584"/>
                  </a:cubicBezTo>
                  <a:cubicBezTo>
                    <a:pt x="754" y="3041"/>
                    <a:pt x="1233" y="3360"/>
                    <a:pt x="1712" y="3634"/>
                  </a:cubicBezTo>
                  <a:cubicBezTo>
                    <a:pt x="2648" y="4205"/>
                    <a:pt x="3698" y="4684"/>
                    <a:pt x="4817" y="4707"/>
                  </a:cubicBezTo>
                  <a:cubicBezTo>
                    <a:pt x="5273" y="4707"/>
                    <a:pt x="5775" y="4616"/>
                    <a:pt x="6072" y="4296"/>
                  </a:cubicBezTo>
                  <a:cubicBezTo>
                    <a:pt x="6414" y="3931"/>
                    <a:pt x="6483" y="3383"/>
                    <a:pt x="6323" y="2904"/>
                  </a:cubicBezTo>
                  <a:cubicBezTo>
                    <a:pt x="6140" y="2447"/>
                    <a:pt x="5821" y="2059"/>
                    <a:pt x="5456" y="1740"/>
                  </a:cubicBezTo>
                  <a:cubicBezTo>
                    <a:pt x="4771" y="1124"/>
                    <a:pt x="4018" y="644"/>
                    <a:pt x="3173" y="302"/>
                  </a:cubicBezTo>
                  <a:cubicBezTo>
                    <a:pt x="2749" y="132"/>
                    <a:pt x="2299" y="0"/>
                    <a:pt x="18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57"/>
            <p:cNvSpPr/>
            <p:nvPr/>
          </p:nvSpPr>
          <p:spPr>
            <a:xfrm>
              <a:off x="2858987" y="3135114"/>
              <a:ext cx="175564" cy="122647"/>
            </a:xfrm>
            <a:custGeom>
              <a:avLst/>
              <a:gdLst/>
              <a:ahLst/>
              <a:cxnLst/>
              <a:rect l="l" t="t" r="r" b="b"/>
              <a:pathLst>
                <a:path w="6506" h="4545" extrusionOk="0">
                  <a:moveTo>
                    <a:pt x="685" y="1"/>
                  </a:moveTo>
                  <a:lnTo>
                    <a:pt x="685" y="1"/>
                  </a:lnTo>
                  <a:cubicBezTo>
                    <a:pt x="1" y="754"/>
                    <a:pt x="206" y="2009"/>
                    <a:pt x="891" y="2785"/>
                  </a:cubicBezTo>
                  <a:cubicBezTo>
                    <a:pt x="1553" y="3538"/>
                    <a:pt x="2557" y="3927"/>
                    <a:pt x="3516" y="4246"/>
                  </a:cubicBezTo>
                  <a:cubicBezTo>
                    <a:pt x="3982" y="4395"/>
                    <a:pt x="4463" y="4544"/>
                    <a:pt x="4947" y="4544"/>
                  </a:cubicBezTo>
                  <a:cubicBezTo>
                    <a:pt x="5056" y="4544"/>
                    <a:pt x="5164" y="4537"/>
                    <a:pt x="5273" y="4520"/>
                  </a:cubicBezTo>
                  <a:cubicBezTo>
                    <a:pt x="5867" y="4429"/>
                    <a:pt x="6460" y="3972"/>
                    <a:pt x="6506" y="3379"/>
                  </a:cubicBezTo>
                  <a:cubicBezTo>
                    <a:pt x="6506" y="3356"/>
                    <a:pt x="6506" y="3333"/>
                    <a:pt x="6506" y="3333"/>
                  </a:cubicBezTo>
                  <a:cubicBezTo>
                    <a:pt x="6186" y="3630"/>
                    <a:pt x="5707" y="3721"/>
                    <a:pt x="5251" y="3721"/>
                  </a:cubicBezTo>
                  <a:cubicBezTo>
                    <a:pt x="4132" y="3698"/>
                    <a:pt x="3082" y="3219"/>
                    <a:pt x="2146" y="2648"/>
                  </a:cubicBezTo>
                  <a:cubicBezTo>
                    <a:pt x="1667" y="2374"/>
                    <a:pt x="1188" y="2055"/>
                    <a:pt x="868" y="1598"/>
                  </a:cubicBezTo>
                  <a:cubicBezTo>
                    <a:pt x="571" y="1142"/>
                    <a:pt x="434" y="526"/>
                    <a:pt x="640" y="252"/>
                  </a:cubicBezTo>
                  <a:cubicBezTo>
                    <a:pt x="640" y="160"/>
                    <a:pt x="663" y="92"/>
                    <a:pt x="6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57"/>
            <p:cNvSpPr/>
            <p:nvPr/>
          </p:nvSpPr>
          <p:spPr>
            <a:xfrm>
              <a:off x="2908261" y="3140052"/>
              <a:ext cx="104756" cy="65708"/>
            </a:xfrm>
            <a:custGeom>
              <a:avLst/>
              <a:gdLst/>
              <a:ahLst/>
              <a:cxnLst/>
              <a:rect l="l" t="t" r="r" b="b"/>
              <a:pathLst>
                <a:path w="3882" h="2435" extrusionOk="0">
                  <a:moveTo>
                    <a:pt x="1" y="0"/>
                  </a:moveTo>
                  <a:cubicBezTo>
                    <a:pt x="1119" y="799"/>
                    <a:pt x="2306" y="1552"/>
                    <a:pt x="3493" y="2306"/>
                  </a:cubicBezTo>
                  <a:cubicBezTo>
                    <a:pt x="3582" y="2377"/>
                    <a:pt x="3699" y="2434"/>
                    <a:pt x="3800" y="2434"/>
                  </a:cubicBezTo>
                  <a:cubicBezTo>
                    <a:pt x="3829" y="2434"/>
                    <a:pt x="3856" y="2430"/>
                    <a:pt x="3881" y="2420"/>
                  </a:cubicBezTo>
                  <a:cubicBezTo>
                    <a:pt x="3858" y="1940"/>
                    <a:pt x="3470" y="1575"/>
                    <a:pt x="3082" y="1301"/>
                  </a:cubicBezTo>
                  <a:cubicBezTo>
                    <a:pt x="2169" y="639"/>
                    <a:pt x="1119" y="183"/>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1" name="Google Shape;1721;p57"/>
          <p:cNvGrpSpPr/>
          <p:nvPr/>
        </p:nvGrpSpPr>
        <p:grpSpPr>
          <a:xfrm rot="1517663">
            <a:off x="7706899" y="148592"/>
            <a:ext cx="355252" cy="305714"/>
            <a:chOff x="2581492" y="1663973"/>
            <a:chExt cx="447094" cy="384748"/>
          </a:xfrm>
        </p:grpSpPr>
        <p:sp>
          <p:nvSpPr>
            <p:cNvPr id="1722" name="Google Shape;1722;p57"/>
            <p:cNvSpPr/>
            <p:nvPr/>
          </p:nvSpPr>
          <p:spPr>
            <a:xfrm flipH="1">
              <a:off x="2581492" y="1663973"/>
              <a:ext cx="447094" cy="384748"/>
            </a:xfrm>
            <a:custGeom>
              <a:avLst/>
              <a:gdLst/>
              <a:ahLst/>
              <a:cxnLst/>
              <a:rect l="l" t="t" r="r" b="b"/>
              <a:pathLst>
                <a:path w="22324" h="19211" extrusionOk="0">
                  <a:moveTo>
                    <a:pt x="17667" y="1"/>
                  </a:moveTo>
                  <a:cubicBezTo>
                    <a:pt x="17065" y="1"/>
                    <a:pt x="16463" y="115"/>
                    <a:pt x="15909" y="347"/>
                  </a:cubicBezTo>
                  <a:cubicBezTo>
                    <a:pt x="14973" y="735"/>
                    <a:pt x="14197" y="1443"/>
                    <a:pt x="13444" y="2105"/>
                  </a:cubicBezTo>
                  <a:cubicBezTo>
                    <a:pt x="10020" y="5140"/>
                    <a:pt x="6505" y="8085"/>
                    <a:pt x="2944" y="10938"/>
                  </a:cubicBezTo>
                  <a:cubicBezTo>
                    <a:pt x="2283" y="11440"/>
                    <a:pt x="1643" y="11965"/>
                    <a:pt x="1164" y="12627"/>
                  </a:cubicBezTo>
                  <a:cubicBezTo>
                    <a:pt x="0" y="14293"/>
                    <a:pt x="297" y="16827"/>
                    <a:pt x="1826" y="18174"/>
                  </a:cubicBezTo>
                  <a:cubicBezTo>
                    <a:pt x="2610" y="18875"/>
                    <a:pt x="3686" y="19211"/>
                    <a:pt x="4730" y="19211"/>
                  </a:cubicBezTo>
                  <a:cubicBezTo>
                    <a:pt x="5690" y="19211"/>
                    <a:pt x="6625" y="18926"/>
                    <a:pt x="7281" y="18379"/>
                  </a:cubicBezTo>
                  <a:cubicBezTo>
                    <a:pt x="11230" y="15115"/>
                    <a:pt x="15179" y="11874"/>
                    <a:pt x="19128" y="8610"/>
                  </a:cubicBezTo>
                  <a:cubicBezTo>
                    <a:pt x="20178" y="7742"/>
                    <a:pt x="21273" y="6829"/>
                    <a:pt x="21753" y="5551"/>
                  </a:cubicBezTo>
                  <a:cubicBezTo>
                    <a:pt x="22323" y="4022"/>
                    <a:pt x="21821" y="2127"/>
                    <a:pt x="20566" y="1055"/>
                  </a:cubicBezTo>
                  <a:cubicBezTo>
                    <a:pt x="19780" y="356"/>
                    <a:pt x="18725" y="1"/>
                    <a:pt x="17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57"/>
            <p:cNvSpPr/>
            <p:nvPr/>
          </p:nvSpPr>
          <p:spPr>
            <a:xfrm flipH="1">
              <a:off x="2584239" y="1703363"/>
              <a:ext cx="418294" cy="345354"/>
            </a:xfrm>
            <a:custGeom>
              <a:avLst/>
              <a:gdLst/>
              <a:ahLst/>
              <a:cxnLst/>
              <a:rect l="l" t="t" r="r" b="b"/>
              <a:pathLst>
                <a:path w="20886" h="17244" extrusionOk="0">
                  <a:moveTo>
                    <a:pt x="20041" y="1"/>
                  </a:moveTo>
                  <a:cubicBezTo>
                    <a:pt x="20041" y="23"/>
                    <a:pt x="20223" y="1827"/>
                    <a:pt x="17370" y="4360"/>
                  </a:cubicBezTo>
                  <a:cubicBezTo>
                    <a:pt x="14494" y="6917"/>
                    <a:pt x="5661" y="13924"/>
                    <a:pt x="4337" y="14677"/>
                  </a:cubicBezTo>
                  <a:cubicBezTo>
                    <a:pt x="3328" y="15251"/>
                    <a:pt x="2002" y="15785"/>
                    <a:pt x="923" y="15785"/>
                  </a:cubicBezTo>
                  <a:cubicBezTo>
                    <a:pt x="585" y="15785"/>
                    <a:pt x="272" y="15733"/>
                    <a:pt x="0" y="15613"/>
                  </a:cubicBezTo>
                  <a:lnTo>
                    <a:pt x="0" y="15613"/>
                  </a:lnTo>
                  <a:cubicBezTo>
                    <a:pt x="137" y="15819"/>
                    <a:pt x="320" y="16024"/>
                    <a:pt x="525" y="16207"/>
                  </a:cubicBezTo>
                  <a:cubicBezTo>
                    <a:pt x="1309" y="16908"/>
                    <a:pt x="2385" y="17244"/>
                    <a:pt x="3429" y="17244"/>
                  </a:cubicBezTo>
                  <a:cubicBezTo>
                    <a:pt x="4389" y="17244"/>
                    <a:pt x="5324" y="16959"/>
                    <a:pt x="5980" y="16412"/>
                  </a:cubicBezTo>
                  <a:cubicBezTo>
                    <a:pt x="9929" y="13148"/>
                    <a:pt x="13878" y="9907"/>
                    <a:pt x="17827" y="6643"/>
                  </a:cubicBezTo>
                  <a:cubicBezTo>
                    <a:pt x="18877" y="5775"/>
                    <a:pt x="19972" y="4862"/>
                    <a:pt x="20452" y="3584"/>
                  </a:cubicBezTo>
                  <a:cubicBezTo>
                    <a:pt x="20885" y="2420"/>
                    <a:pt x="20703" y="1051"/>
                    <a:pt x="200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57"/>
            <p:cNvSpPr/>
            <p:nvPr/>
          </p:nvSpPr>
          <p:spPr>
            <a:xfrm flipH="1">
              <a:off x="2754289" y="1801187"/>
              <a:ext cx="274297" cy="247520"/>
            </a:xfrm>
            <a:custGeom>
              <a:avLst/>
              <a:gdLst/>
              <a:ahLst/>
              <a:cxnLst/>
              <a:rect l="l" t="t" r="r" b="b"/>
              <a:pathLst>
                <a:path w="13696" h="12359" extrusionOk="0">
                  <a:moveTo>
                    <a:pt x="7920" y="0"/>
                  </a:moveTo>
                  <a:cubicBezTo>
                    <a:pt x="6277" y="1370"/>
                    <a:pt x="4611" y="2739"/>
                    <a:pt x="2944" y="4086"/>
                  </a:cubicBezTo>
                  <a:cubicBezTo>
                    <a:pt x="2283" y="4588"/>
                    <a:pt x="1643" y="5113"/>
                    <a:pt x="1164" y="5775"/>
                  </a:cubicBezTo>
                  <a:cubicBezTo>
                    <a:pt x="0" y="7441"/>
                    <a:pt x="297" y="9975"/>
                    <a:pt x="1826" y="11322"/>
                  </a:cubicBezTo>
                  <a:cubicBezTo>
                    <a:pt x="2610" y="12023"/>
                    <a:pt x="3686" y="12359"/>
                    <a:pt x="4730" y="12359"/>
                  </a:cubicBezTo>
                  <a:cubicBezTo>
                    <a:pt x="5690" y="12359"/>
                    <a:pt x="6625" y="12074"/>
                    <a:pt x="7281" y="11527"/>
                  </a:cubicBezTo>
                  <a:cubicBezTo>
                    <a:pt x="9381" y="9792"/>
                    <a:pt x="11481" y="8080"/>
                    <a:pt x="13581" y="6346"/>
                  </a:cubicBezTo>
                  <a:cubicBezTo>
                    <a:pt x="13695" y="4771"/>
                    <a:pt x="13170" y="3150"/>
                    <a:pt x="12120" y="1986"/>
                  </a:cubicBezTo>
                  <a:cubicBezTo>
                    <a:pt x="11070" y="799"/>
                    <a:pt x="9518" y="69"/>
                    <a:pt x="79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57"/>
            <p:cNvSpPr/>
            <p:nvPr/>
          </p:nvSpPr>
          <p:spPr>
            <a:xfrm flipH="1">
              <a:off x="2755214" y="1880708"/>
              <a:ext cx="247320" cy="167991"/>
            </a:xfrm>
            <a:custGeom>
              <a:avLst/>
              <a:gdLst/>
              <a:ahLst/>
              <a:cxnLst/>
              <a:rect l="l" t="t" r="r" b="b"/>
              <a:pathLst>
                <a:path w="12349" h="8388" extrusionOk="0">
                  <a:moveTo>
                    <a:pt x="11961" y="1"/>
                  </a:moveTo>
                  <a:cubicBezTo>
                    <a:pt x="8651" y="2649"/>
                    <a:pt x="5136" y="5365"/>
                    <a:pt x="4337" y="5821"/>
                  </a:cubicBezTo>
                  <a:cubicBezTo>
                    <a:pt x="3328" y="6395"/>
                    <a:pt x="2002" y="6929"/>
                    <a:pt x="923" y="6929"/>
                  </a:cubicBezTo>
                  <a:cubicBezTo>
                    <a:pt x="585" y="6929"/>
                    <a:pt x="272" y="6877"/>
                    <a:pt x="0" y="6757"/>
                  </a:cubicBezTo>
                  <a:lnTo>
                    <a:pt x="0" y="6757"/>
                  </a:lnTo>
                  <a:cubicBezTo>
                    <a:pt x="69" y="6871"/>
                    <a:pt x="160" y="6963"/>
                    <a:pt x="228" y="7054"/>
                  </a:cubicBezTo>
                  <a:lnTo>
                    <a:pt x="251" y="7077"/>
                  </a:lnTo>
                  <a:cubicBezTo>
                    <a:pt x="320" y="7168"/>
                    <a:pt x="411" y="7259"/>
                    <a:pt x="525" y="7351"/>
                  </a:cubicBezTo>
                  <a:cubicBezTo>
                    <a:pt x="1309" y="8052"/>
                    <a:pt x="2385" y="8388"/>
                    <a:pt x="3429" y="8388"/>
                  </a:cubicBezTo>
                  <a:cubicBezTo>
                    <a:pt x="4389" y="8388"/>
                    <a:pt x="5324" y="8103"/>
                    <a:pt x="5980" y="7556"/>
                  </a:cubicBezTo>
                  <a:cubicBezTo>
                    <a:pt x="8080" y="5821"/>
                    <a:pt x="10180" y="4109"/>
                    <a:pt x="12280" y="2375"/>
                  </a:cubicBezTo>
                  <a:cubicBezTo>
                    <a:pt x="12349" y="1576"/>
                    <a:pt x="12234" y="754"/>
                    <a:pt x="11961" y="1"/>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Rectangle 6">
            <a:extLst>
              <a:ext uri="{FF2B5EF4-FFF2-40B4-BE49-F238E27FC236}">
                <a16:creationId xmlns:a16="http://schemas.microsoft.com/office/drawing/2014/main" id="{1D9094B3-7A44-3049-9BE6-52362F79E079}"/>
              </a:ext>
            </a:extLst>
          </p:cNvPr>
          <p:cNvSpPr/>
          <p:nvPr/>
        </p:nvSpPr>
        <p:spPr>
          <a:xfrm>
            <a:off x="256623" y="417373"/>
            <a:ext cx="8440891" cy="1723549"/>
          </a:xfrm>
          <a:prstGeom prst="rect">
            <a:avLst/>
          </a:prstGeom>
        </p:spPr>
        <p:txBody>
          <a:bodyPr wrap="square">
            <a:spAutoFit/>
          </a:bodyPr>
          <a:lstStyle/>
          <a:p>
            <a:pPr marL="285750" indent="-285750">
              <a:buFont typeface="Arial" panose="020B0604020202020204" pitchFamily="34" charset="0"/>
              <a:buChar char="•"/>
            </a:pPr>
            <a:r>
              <a:rPr lang="en-US" b="1" dirty="0">
                <a:solidFill>
                  <a:schemeClr val="tx1"/>
                </a:solidFill>
                <a:latin typeface="Comfortaa"/>
              </a:rPr>
              <a:t>The goal of treatment is to move the </a:t>
            </a:r>
            <a:r>
              <a:rPr lang="en-US" b="1" dirty="0">
                <a:solidFill>
                  <a:srgbClr val="FF0000"/>
                </a:solidFill>
                <a:latin typeface="Comfortaa"/>
              </a:rPr>
              <a:t>undescended testicle to its proper location in the scrotum. </a:t>
            </a:r>
          </a:p>
          <a:p>
            <a:pPr marL="285750" indent="-285750">
              <a:buFont typeface="Arial" panose="020B0604020202020204" pitchFamily="34" charset="0"/>
              <a:buChar char="•"/>
            </a:pPr>
            <a:r>
              <a:rPr lang="en-US" b="1" dirty="0">
                <a:solidFill>
                  <a:schemeClr val="tx1"/>
                </a:solidFill>
                <a:latin typeface="Comfortaa"/>
              </a:rPr>
              <a:t>Treatment before 1 year of age might lower the risk of complications of an undescended testicle, such as infertility and testicular cancer.</a:t>
            </a:r>
          </a:p>
          <a:p>
            <a:pPr marL="285750" indent="-285750">
              <a:buFont typeface="Arial" panose="020B0604020202020204" pitchFamily="34" charset="0"/>
              <a:buChar char="•"/>
            </a:pPr>
            <a:r>
              <a:rPr lang="en-US" b="1" dirty="0">
                <a:solidFill>
                  <a:schemeClr val="tx1"/>
                </a:solidFill>
                <a:latin typeface="Comfortaa"/>
              </a:rPr>
              <a:t> </a:t>
            </a:r>
            <a:r>
              <a:rPr lang="en-US" sz="1600" b="1" u="sng" dirty="0">
                <a:solidFill>
                  <a:srgbClr val="7030A0"/>
                </a:solidFill>
                <a:latin typeface="Comfortaa"/>
              </a:rPr>
              <a:t>Earlier is better</a:t>
            </a:r>
            <a:r>
              <a:rPr lang="en-US" b="1" dirty="0">
                <a:solidFill>
                  <a:schemeClr val="tx1"/>
                </a:solidFill>
                <a:latin typeface="Comfortaa"/>
              </a:rPr>
              <a:t>, but it's recommended that surgery takes place before the child is 18 months old.</a:t>
            </a:r>
            <a:endParaRPr lang="en-JO" b="1">
              <a:solidFill>
                <a:schemeClr val="tx1"/>
              </a:solidFill>
              <a:latin typeface="Comfortaa"/>
            </a:endParaRPr>
          </a:p>
          <a:p>
            <a:endParaRPr lang="en-US" sz="1600" b="1" dirty="0">
              <a:solidFill>
                <a:schemeClr val="accent4">
                  <a:lumMod val="50000"/>
                </a:schemeClr>
              </a:solidFill>
              <a:latin typeface="Comfortaa"/>
            </a:endParaRPr>
          </a:p>
        </p:txBody>
      </p:sp>
      <p:sp>
        <p:nvSpPr>
          <p:cNvPr id="2" name="Rectangle 1">
            <a:extLst>
              <a:ext uri="{FF2B5EF4-FFF2-40B4-BE49-F238E27FC236}">
                <a16:creationId xmlns:a16="http://schemas.microsoft.com/office/drawing/2014/main" id="{10D3DA8E-2DB7-594C-B289-04A475B7DDFA}"/>
              </a:ext>
            </a:extLst>
          </p:cNvPr>
          <p:cNvSpPr/>
          <p:nvPr/>
        </p:nvSpPr>
        <p:spPr>
          <a:xfrm>
            <a:off x="-72627" y="1783149"/>
            <a:ext cx="9123010" cy="4339650"/>
          </a:xfrm>
          <a:prstGeom prst="rect">
            <a:avLst/>
          </a:prstGeom>
        </p:spPr>
        <p:txBody>
          <a:bodyPr wrap="none">
            <a:spAutoFit/>
          </a:bodyPr>
          <a:lstStyle/>
          <a:p>
            <a:r>
              <a:rPr lang="en-US" sz="2400" dirty="0">
                <a:solidFill>
                  <a:schemeClr val="accent5">
                    <a:lumMod val="50000"/>
                  </a:schemeClr>
                </a:solidFill>
                <a:latin typeface="Archivo Black"/>
                <a:sym typeface="Archivo Black"/>
              </a:rPr>
              <a:t>Surgery:</a:t>
            </a:r>
          </a:p>
          <a:p>
            <a:r>
              <a:rPr lang="en-US" b="1" dirty="0">
                <a:solidFill>
                  <a:schemeClr val="tx1"/>
                </a:solidFill>
                <a:latin typeface="Comfortaa"/>
              </a:rPr>
              <a:t>An undescended testicle is usually corrected with surgery. </a:t>
            </a:r>
          </a:p>
          <a:p>
            <a:r>
              <a:rPr lang="en-US" b="1" dirty="0">
                <a:solidFill>
                  <a:schemeClr val="tx1"/>
                </a:solidFill>
                <a:latin typeface="Comfortaa"/>
              </a:rPr>
              <a:t>The surgeon carefully manipulates the testicle into the scrotum and </a:t>
            </a:r>
            <a:r>
              <a:rPr lang="en-US" b="1" dirty="0">
                <a:solidFill>
                  <a:srgbClr val="FF0000"/>
                </a:solidFill>
                <a:latin typeface="Comfortaa"/>
              </a:rPr>
              <a:t>stitches</a:t>
            </a:r>
          </a:p>
          <a:p>
            <a:r>
              <a:rPr lang="en-US" b="1" dirty="0">
                <a:solidFill>
                  <a:srgbClr val="FF0000"/>
                </a:solidFill>
                <a:latin typeface="Comfortaa"/>
              </a:rPr>
              <a:t> it into place (orchiopexy).</a:t>
            </a:r>
          </a:p>
          <a:p>
            <a:r>
              <a:rPr lang="en-US" b="1" dirty="0">
                <a:solidFill>
                  <a:schemeClr val="tx1"/>
                </a:solidFill>
                <a:latin typeface="Comfortaa"/>
              </a:rPr>
              <a:t>This procedure can be done either with </a:t>
            </a:r>
            <a:r>
              <a:rPr lang="en-US" b="1" dirty="0">
                <a:solidFill>
                  <a:srgbClr val="FF0000"/>
                </a:solidFill>
                <a:latin typeface="Comfortaa"/>
              </a:rPr>
              <a:t>a laparoscope or with open surgery.</a:t>
            </a:r>
          </a:p>
          <a:p>
            <a:r>
              <a:rPr lang="en-US" b="1" dirty="0">
                <a:solidFill>
                  <a:schemeClr val="tx1"/>
                </a:solidFill>
                <a:latin typeface="Comfortaa"/>
              </a:rPr>
              <a:t>After surgery, the surgeon will monitor the testicle to see that it continues to </a:t>
            </a:r>
          </a:p>
          <a:p>
            <a:r>
              <a:rPr lang="en-US" b="1" dirty="0">
                <a:solidFill>
                  <a:schemeClr val="tx1"/>
                </a:solidFill>
                <a:latin typeface="Comfortaa"/>
              </a:rPr>
              <a:t>develop, function properly and stay in place. </a:t>
            </a:r>
            <a:r>
              <a:rPr lang="en-US" b="1" dirty="0">
                <a:solidFill>
                  <a:srgbClr val="7030A0"/>
                </a:solidFill>
                <a:latin typeface="Comfortaa"/>
              </a:rPr>
              <a:t>Monitoring might include </a:t>
            </a:r>
            <a:r>
              <a:rPr lang="tr-TR" b="1" dirty="0">
                <a:solidFill>
                  <a:srgbClr val="7030A0"/>
                </a:solidFill>
                <a:latin typeface="Comfortaa"/>
              </a:rPr>
              <a:t>: </a:t>
            </a:r>
          </a:p>
          <a:p>
            <a:r>
              <a:rPr lang="en-US" b="1" dirty="0">
                <a:solidFill>
                  <a:srgbClr val="7030A0"/>
                </a:solidFill>
                <a:latin typeface="Comfortaa"/>
              </a:rPr>
              <a:t>Physical exams</a:t>
            </a:r>
            <a:r>
              <a:rPr lang="tr-TR" b="1" dirty="0">
                <a:solidFill>
                  <a:srgbClr val="7030A0"/>
                </a:solidFill>
                <a:latin typeface="Comfortaa"/>
              </a:rPr>
              <a:t> ,</a:t>
            </a:r>
            <a:r>
              <a:rPr lang="en-US" b="1" dirty="0">
                <a:solidFill>
                  <a:srgbClr val="7030A0"/>
                </a:solidFill>
                <a:latin typeface="Comfortaa"/>
              </a:rPr>
              <a:t>Ultrasound exams of the scrotum</a:t>
            </a:r>
            <a:r>
              <a:rPr lang="tr-TR" b="1" dirty="0">
                <a:solidFill>
                  <a:srgbClr val="7030A0"/>
                </a:solidFill>
                <a:latin typeface="Comfortaa"/>
              </a:rPr>
              <a:t> </a:t>
            </a:r>
            <a:r>
              <a:rPr lang="en-US" b="1" dirty="0">
                <a:solidFill>
                  <a:srgbClr val="7030A0"/>
                </a:solidFill>
                <a:latin typeface="Comfortaa"/>
              </a:rPr>
              <a:t>and Tests of hormone levels.</a:t>
            </a:r>
          </a:p>
          <a:p>
            <a:r>
              <a:rPr lang="en-US" sz="2400" dirty="0">
                <a:solidFill>
                  <a:schemeClr val="accent5">
                    <a:lumMod val="50000"/>
                  </a:schemeClr>
                </a:solidFill>
                <a:latin typeface="Archivo Black"/>
              </a:rPr>
              <a:t>Hormone treatment</a:t>
            </a:r>
          </a:p>
          <a:p>
            <a:r>
              <a:rPr lang="en-US" b="1" dirty="0">
                <a:solidFill>
                  <a:schemeClr val="tx1"/>
                </a:solidFill>
                <a:latin typeface="Comfortaa"/>
              </a:rPr>
              <a:t>Hormone treatment involves the injection of human chorionic gonadotropin (HCG). </a:t>
            </a:r>
          </a:p>
          <a:p>
            <a:r>
              <a:rPr lang="en-US" b="1" dirty="0">
                <a:solidFill>
                  <a:schemeClr val="tx1"/>
                </a:solidFill>
                <a:latin typeface="Comfortaa"/>
              </a:rPr>
              <a:t>This hormone could cause the testicle to move to your son's scrotum. </a:t>
            </a:r>
          </a:p>
          <a:p>
            <a:r>
              <a:rPr lang="en-US" b="1" dirty="0">
                <a:solidFill>
                  <a:schemeClr val="tx1"/>
                </a:solidFill>
                <a:latin typeface="Comfortaa"/>
              </a:rPr>
              <a:t>Hormone treatment is not usually recommended because it is much less effective than surgery</a:t>
            </a:r>
            <a:endParaRPr lang="en-US" dirty="0">
              <a:solidFill>
                <a:schemeClr val="accent5">
                  <a:lumMod val="50000"/>
                </a:schemeClr>
              </a:solidFill>
              <a:latin typeface="Archivo Black"/>
            </a:endParaRPr>
          </a:p>
          <a:p>
            <a:br>
              <a:rPr lang="en-US" sz="1600" dirty="0"/>
            </a:br>
            <a:endParaRPr lang="en-JO" sz="1600"/>
          </a:p>
          <a:p>
            <a:endParaRPr lang="en-US" sz="1600" b="1" dirty="0">
              <a:solidFill>
                <a:srgbClr val="7030A0"/>
              </a:solidFill>
              <a:latin typeface="Comfortaa"/>
            </a:endParaRPr>
          </a:p>
          <a:p>
            <a:pPr marL="0" indent="0">
              <a:buNone/>
            </a:pPr>
            <a:r>
              <a:rPr lang="en-US" sz="1600" b="1" dirty="0">
                <a:solidFill>
                  <a:schemeClr val="tx1"/>
                </a:solidFill>
                <a:latin typeface="Comfortaa"/>
              </a:rPr>
              <a:t> </a:t>
            </a:r>
          </a:p>
          <a:p>
            <a:pPr marL="0" indent="0">
              <a:buNone/>
            </a:pPr>
            <a:endParaRPr lang="en-US" sz="2400" dirty="0">
              <a:solidFill>
                <a:schemeClr val="accent5">
                  <a:lumMod val="50000"/>
                </a:schemeClr>
              </a:solidFill>
              <a:latin typeface="Archivo Black"/>
              <a:sym typeface="Archivo Black"/>
            </a:endParaRPr>
          </a:p>
        </p:txBody>
      </p:sp>
    </p:spTree>
    <p:extLst>
      <p:ext uri="{BB962C8B-B14F-4D97-AF65-F5344CB8AC3E}">
        <p14:creationId xmlns:p14="http://schemas.microsoft.com/office/powerpoint/2010/main" val="2947043253"/>
      </p:ext>
    </p:extLst>
  </p:cSld>
  <p:clrMapOvr>
    <a:masterClrMapping/>
  </p:clrMapOvr>
  <mc:AlternateContent xmlns:mc="http://schemas.openxmlformats.org/markup-compatibility/2006">
    <mc:Choice xmlns:p14="http://schemas.microsoft.com/office/powerpoint/2010/main"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Scale>
                                      <p:cBhvr>
                                        <p:cTn id="7"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7"/>
                                        </p:tgtEl>
                                        <p:attrNameLst>
                                          <p:attrName>ppt_x</p:attrName>
                                          <p:attrName>ppt_y</p:attrName>
                                        </p:attrNameLst>
                                      </p:cBhvr>
                                    </p:animMotion>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grpSp>
        <p:nvGrpSpPr>
          <p:cNvPr id="934" name="Google Shape;934;p43"/>
          <p:cNvGrpSpPr/>
          <p:nvPr/>
        </p:nvGrpSpPr>
        <p:grpSpPr>
          <a:xfrm rot="-2519054">
            <a:off x="590967" y="442338"/>
            <a:ext cx="406843" cy="401382"/>
            <a:chOff x="8167224" y="612742"/>
            <a:chExt cx="406859" cy="401398"/>
          </a:xfrm>
        </p:grpSpPr>
        <p:sp>
          <p:nvSpPr>
            <p:cNvPr id="935" name="Google Shape;935;p43"/>
            <p:cNvSpPr/>
            <p:nvPr/>
          </p:nvSpPr>
          <p:spPr>
            <a:xfrm flipH="1">
              <a:off x="8198311" y="612742"/>
              <a:ext cx="336021" cy="356970"/>
            </a:xfrm>
            <a:custGeom>
              <a:avLst/>
              <a:gdLst/>
              <a:ahLst/>
              <a:cxnLst/>
              <a:rect l="l" t="t" r="r" b="b"/>
              <a:pathLst>
                <a:path w="16778" h="17824" extrusionOk="0">
                  <a:moveTo>
                    <a:pt x="8757" y="0"/>
                  </a:moveTo>
                  <a:cubicBezTo>
                    <a:pt x="7465" y="0"/>
                    <a:pt x="6167" y="257"/>
                    <a:pt x="4954" y="710"/>
                  </a:cubicBezTo>
                  <a:cubicBezTo>
                    <a:pt x="3448" y="1281"/>
                    <a:pt x="1987" y="2171"/>
                    <a:pt x="1142" y="3541"/>
                  </a:cubicBezTo>
                  <a:cubicBezTo>
                    <a:pt x="663" y="4317"/>
                    <a:pt x="389" y="5207"/>
                    <a:pt x="229" y="6120"/>
                  </a:cubicBezTo>
                  <a:cubicBezTo>
                    <a:pt x="1" y="7489"/>
                    <a:pt x="1" y="8904"/>
                    <a:pt x="24" y="10297"/>
                  </a:cubicBezTo>
                  <a:cubicBezTo>
                    <a:pt x="47" y="12556"/>
                    <a:pt x="69" y="14839"/>
                    <a:pt x="115" y="17099"/>
                  </a:cubicBezTo>
                  <a:cubicBezTo>
                    <a:pt x="2742" y="17595"/>
                    <a:pt x="5402" y="17824"/>
                    <a:pt x="8063" y="17824"/>
                  </a:cubicBezTo>
                  <a:cubicBezTo>
                    <a:pt x="10789" y="17824"/>
                    <a:pt x="13515" y="17583"/>
                    <a:pt x="16207" y="17144"/>
                  </a:cubicBezTo>
                  <a:cubicBezTo>
                    <a:pt x="16298" y="17144"/>
                    <a:pt x="16390" y="17122"/>
                    <a:pt x="16458" y="17053"/>
                  </a:cubicBezTo>
                  <a:cubicBezTo>
                    <a:pt x="16526" y="16985"/>
                    <a:pt x="16526" y="16870"/>
                    <a:pt x="16526" y="16779"/>
                  </a:cubicBezTo>
                  <a:cubicBezTo>
                    <a:pt x="16709" y="13721"/>
                    <a:pt x="16778" y="10639"/>
                    <a:pt x="16481" y="7603"/>
                  </a:cubicBezTo>
                  <a:cubicBezTo>
                    <a:pt x="16367" y="6302"/>
                    <a:pt x="16161" y="5001"/>
                    <a:pt x="15568" y="3837"/>
                  </a:cubicBezTo>
                  <a:cubicBezTo>
                    <a:pt x="14655" y="2034"/>
                    <a:pt x="12874" y="756"/>
                    <a:pt x="10911" y="254"/>
                  </a:cubicBezTo>
                  <a:cubicBezTo>
                    <a:pt x="10206" y="81"/>
                    <a:pt x="9482" y="0"/>
                    <a:pt x="87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43"/>
            <p:cNvSpPr/>
            <p:nvPr/>
          </p:nvSpPr>
          <p:spPr>
            <a:xfrm flipH="1">
              <a:off x="8284258" y="712889"/>
              <a:ext cx="165507" cy="165507"/>
            </a:xfrm>
            <a:custGeom>
              <a:avLst/>
              <a:gdLst/>
              <a:ahLst/>
              <a:cxnLst/>
              <a:rect l="l" t="t" r="r" b="b"/>
              <a:pathLst>
                <a:path w="8264" h="8264" extrusionOk="0">
                  <a:moveTo>
                    <a:pt x="2101" y="0"/>
                  </a:moveTo>
                  <a:lnTo>
                    <a:pt x="2101" y="2100"/>
                  </a:lnTo>
                  <a:lnTo>
                    <a:pt x="1" y="2100"/>
                  </a:lnTo>
                  <a:lnTo>
                    <a:pt x="1" y="6140"/>
                  </a:lnTo>
                  <a:lnTo>
                    <a:pt x="2101" y="6140"/>
                  </a:lnTo>
                  <a:lnTo>
                    <a:pt x="2101" y="8263"/>
                  </a:lnTo>
                  <a:lnTo>
                    <a:pt x="6141" y="8263"/>
                  </a:lnTo>
                  <a:lnTo>
                    <a:pt x="6141" y="6140"/>
                  </a:lnTo>
                  <a:lnTo>
                    <a:pt x="8263" y="6140"/>
                  </a:lnTo>
                  <a:lnTo>
                    <a:pt x="8263" y="2100"/>
                  </a:lnTo>
                  <a:lnTo>
                    <a:pt x="6141" y="2100"/>
                  </a:lnTo>
                  <a:lnTo>
                    <a:pt x="61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43"/>
            <p:cNvSpPr/>
            <p:nvPr/>
          </p:nvSpPr>
          <p:spPr>
            <a:xfrm flipH="1">
              <a:off x="8167224" y="940057"/>
              <a:ext cx="406859" cy="74082"/>
            </a:xfrm>
            <a:custGeom>
              <a:avLst/>
              <a:gdLst/>
              <a:ahLst/>
              <a:cxnLst/>
              <a:rect l="l" t="t" r="r" b="b"/>
              <a:pathLst>
                <a:path w="20315" h="3699" extrusionOk="0">
                  <a:moveTo>
                    <a:pt x="17325" y="0"/>
                  </a:moveTo>
                  <a:cubicBezTo>
                    <a:pt x="12554" y="69"/>
                    <a:pt x="7806" y="160"/>
                    <a:pt x="3059" y="229"/>
                  </a:cubicBezTo>
                  <a:cubicBezTo>
                    <a:pt x="2237" y="229"/>
                    <a:pt x="1461" y="411"/>
                    <a:pt x="845" y="868"/>
                  </a:cubicBezTo>
                  <a:cubicBezTo>
                    <a:pt x="548" y="1073"/>
                    <a:pt x="297" y="1370"/>
                    <a:pt x="183" y="1712"/>
                  </a:cubicBezTo>
                  <a:cubicBezTo>
                    <a:pt x="0" y="2374"/>
                    <a:pt x="479" y="3082"/>
                    <a:pt x="1073" y="3379"/>
                  </a:cubicBezTo>
                  <a:cubicBezTo>
                    <a:pt x="1689" y="3675"/>
                    <a:pt x="2420" y="3698"/>
                    <a:pt x="3104" y="3698"/>
                  </a:cubicBezTo>
                  <a:lnTo>
                    <a:pt x="14905" y="3675"/>
                  </a:lnTo>
                  <a:cubicBezTo>
                    <a:pt x="15955" y="3675"/>
                    <a:pt x="17005" y="3675"/>
                    <a:pt x="18078" y="3630"/>
                  </a:cubicBezTo>
                  <a:cubicBezTo>
                    <a:pt x="18420" y="3630"/>
                    <a:pt x="18763" y="3607"/>
                    <a:pt x="19082" y="3493"/>
                  </a:cubicBezTo>
                  <a:cubicBezTo>
                    <a:pt x="19676" y="3287"/>
                    <a:pt x="20109" y="2740"/>
                    <a:pt x="20201" y="2123"/>
                  </a:cubicBezTo>
                  <a:cubicBezTo>
                    <a:pt x="20315" y="1507"/>
                    <a:pt x="20041" y="868"/>
                    <a:pt x="19561" y="480"/>
                  </a:cubicBezTo>
                  <a:cubicBezTo>
                    <a:pt x="18945" y="0"/>
                    <a:pt x="18101" y="0"/>
                    <a:pt x="17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8" name="Google Shape;938;p43"/>
          <p:cNvSpPr/>
          <p:nvPr/>
        </p:nvSpPr>
        <p:spPr>
          <a:xfrm>
            <a:off x="4032844" y="1093172"/>
            <a:ext cx="4851179" cy="3556764"/>
          </a:xfrm>
          <a:custGeom>
            <a:avLst/>
            <a:gdLst/>
            <a:ahLst/>
            <a:cxnLst/>
            <a:rect l="l" t="t" r="r" b="b"/>
            <a:pathLst>
              <a:path w="24754" h="23786" extrusionOk="0">
                <a:moveTo>
                  <a:pt x="7290" y="1406"/>
                </a:moveTo>
                <a:cubicBezTo>
                  <a:pt x="4097" y="2942"/>
                  <a:pt x="257" y="6621"/>
                  <a:pt x="14" y="10138"/>
                </a:cubicBezTo>
                <a:cubicBezTo>
                  <a:pt x="-228" y="13655"/>
                  <a:pt x="2642" y="20527"/>
                  <a:pt x="5835" y="22508"/>
                </a:cubicBezTo>
                <a:cubicBezTo>
                  <a:pt x="9029" y="24489"/>
                  <a:pt x="16022" y="24044"/>
                  <a:pt x="19175" y="22023"/>
                </a:cubicBezTo>
                <a:cubicBezTo>
                  <a:pt x="22328" y="20002"/>
                  <a:pt x="24754" y="13897"/>
                  <a:pt x="24754" y="10380"/>
                </a:cubicBezTo>
                <a:cubicBezTo>
                  <a:pt x="24754" y="6863"/>
                  <a:pt x="22086" y="2417"/>
                  <a:pt x="19175" y="921"/>
                </a:cubicBezTo>
                <a:cubicBezTo>
                  <a:pt x="16264" y="-575"/>
                  <a:pt x="10484" y="-130"/>
                  <a:pt x="7290" y="1406"/>
                </a:cubicBezTo>
                <a:close/>
              </a:path>
            </a:pathLst>
          </a:custGeom>
          <a:solidFill>
            <a:srgbClr val="FFFCF2">
              <a:alpha val="40240"/>
            </a:srgbClr>
          </a:solidFill>
          <a:ln>
            <a:noFill/>
          </a:ln>
        </p:spPr>
      </p:sp>
      <p:sp>
        <p:nvSpPr>
          <p:cNvPr id="939" name="Google Shape;939;p4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lvl="0"/>
            <a:r>
              <a:rPr lang="en-US" sz="2800" dirty="0"/>
              <a:t>Anatomy of INGUINAL REGION </a:t>
            </a:r>
            <a:endParaRPr dirty="0"/>
          </a:p>
        </p:txBody>
      </p:sp>
      <p:sp>
        <p:nvSpPr>
          <p:cNvPr id="940" name="Google Shape;940;p43"/>
          <p:cNvSpPr txBox="1">
            <a:spLocks noGrp="1"/>
          </p:cNvSpPr>
          <p:nvPr>
            <p:ph type="body" idx="1"/>
          </p:nvPr>
        </p:nvSpPr>
        <p:spPr>
          <a:xfrm>
            <a:off x="217976" y="1531183"/>
            <a:ext cx="4695600" cy="2298000"/>
          </a:xfrm>
          <a:prstGeom prst="rect">
            <a:avLst/>
          </a:prstGeom>
        </p:spPr>
        <p:txBody>
          <a:bodyPr spcFirstLastPara="1" wrap="square" lIns="91425" tIns="91425" rIns="91425" bIns="91425" anchor="t" anchorCtr="0">
            <a:noAutofit/>
          </a:bodyPr>
          <a:lstStyle/>
          <a:p>
            <a:pPr>
              <a:buFont typeface="Wingdings" pitchFamily="2" charset="2"/>
              <a:buChar char="§"/>
            </a:pPr>
            <a:r>
              <a:rPr lang="en-US" sz="1600" b="1" dirty="0">
                <a:solidFill>
                  <a:schemeClr val="accent1">
                    <a:lumMod val="75000"/>
                  </a:schemeClr>
                </a:solidFill>
              </a:rPr>
              <a:t>extending between the ASIS and pubic tubercle</a:t>
            </a:r>
            <a:r>
              <a:rPr lang="en-US" sz="1600" b="1" dirty="0">
                <a:solidFill>
                  <a:schemeClr val="dk1"/>
                </a:solidFill>
              </a:rPr>
              <a:t>, is an important area anatomically and clinically.</a:t>
            </a:r>
          </a:p>
          <a:p>
            <a:pPr>
              <a:buFont typeface="Wingdings" pitchFamily="2" charset="2"/>
              <a:buChar char="§"/>
            </a:pPr>
            <a:endParaRPr lang="en-US" sz="1600" b="1" dirty="0">
              <a:solidFill>
                <a:schemeClr val="dk1"/>
              </a:solidFill>
            </a:endParaRPr>
          </a:p>
          <a:p>
            <a:pPr>
              <a:buFont typeface="Wingdings" pitchFamily="2" charset="2"/>
              <a:buChar char="§"/>
            </a:pPr>
            <a:r>
              <a:rPr lang="en-US" sz="1600" b="1" dirty="0">
                <a:solidFill>
                  <a:schemeClr val="dk1"/>
                </a:solidFill>
              </a:rPr>
              <a:t>Anatomically because it is a region where structures exit and enter the abdominal cavity</a:t>
            </a:r>
          </a:p>
          <a:p>
            <a:pPr>
              <a:buFont typeface="Wingdings" pitchFamily="2" charset="2"/>
              <a:buChar char="§"/>
            </a:pPr>
            <a:endParaRPr lang="en-US" sz="1600" b="1" dirty="0">
              <a:solidFill>
                <a:schemeClr val="dk1"/>
              </a:solidFill>
            </a:endParaRPr>
          </a:p>
          <a:p>
            <a:pPr>
              <a:buFont typeface="Wingdings" pitchFamily="2" charset="2"/>
              <a:buChar char="§"/>
            </a:pPr>
            <a:endParaRPr lang="en-US" sz="1600" b="1" dirty="0">
              <a:solidFill>
                <a:schemeClr val="dk1"/>
              </a:solidFill>
            </a:endParaRPr>
          </a:p>
          <a:p>
            <a:pPr>
              <a:buFont typeface="Wingdings" pitchFamily="2" charset="2"/>
              <a:buChar char="§"/>
            </a:pPr>
            <a:r>
              <a:rPr lang="en-US" sz="1600" b="1" dirty="0">
                <a:solidFill>
                  <a:schemeClr val="dk1"/>
                </a:solidFill>
              </a:rPr>
              <a:t>Clinically because it has a potential sites of herniation</a:t>
            </a:r>
          </a:p>
        </p:txBody>
      </p:sp>
      <p:grpSp>
        <p:nvGrpSpPr>
          <p:cNvPr id="942" name="Google Shape;942;p43"/>
          <p:cNvGrpSpPr/>
          <p:nvPr/>
        </p:nvGrpSpPr>
        <p:grpSpPr>
          <a:xfrm rot="5400000" flipH="1">
            <a:off x="5673480" y="4094436"/>
            <a:ext cx="261494" cy="330267"/>
            <a:chOff x="3311031" y="3025663"/>
            <a:chExt cx="308584" cy="389695"/>
          </a:xfrm>
        </p:grpSpPr>
        <p:sp>
          <p:nvSpPr>
            <p:cNvPr id="943" name="Google Shape;943;p43"/>
            <p:cNvSpPr/>
            <p:nvPr/>
          </p:nvSpPr>
          <p:spPr>
            <a:xfrm flipH="1">
              <a:off x="3311031" y="3025663"/>
              <a:ext cx="308584" cy="389695"/>
            </a:xfrm>
            <a:custGeom>
              <a:avLst/>
              <a:gdLst/>
              <a:ahLst/>
              <a:cxnLst/>
              <a:rect l="l" t="t" r="r" b="b"/>
              <a:pathLst>
                <a:path w="15408" h="19458" extrusionOk="0">
                  <a:moveTo>
                    <a:pt x="11748" y="0"/>
                  </a:moveTo>
                  <a:cubicBezTo>
                    <a:pt x="11325" y="0"/>
                    <a:pt x="10903" y="69"/>
                    <a:pt x="10501" y="209"/>
                  </a:cubicBezTo>
                  <a:cubicBezTo>
                    <a:pt x="8789" y="802"/>
                    <a:pt x="7716" y="2445"/>
                    <a:pt x="6757" y="3998"/>
                  </a:cubicBezTo>
                  <a:cubicBezTo>
                    <a:pt x="4771" y="7239"/>
                    <a:pt x="2786" y="10503"/>
                    <a:pt x="777" y="13744"/>
                  </a:cubicBezTo>
                  <a:cubicBezTo>
                    <a:pt x="1" y="15022"/>
                    <a:pt x="161" y="17008"/>
                    <a:pt x="1279" y="18263"/>
                  </a:cubicBezTo>
                  <a:cubicBezTo>
                    <a:pt x="1958" y="19027"/>
                    <a:pt x="2996" y="19458"/>
                    <a:pt x="4019" y="19458"/>
                  </a:cubicBezTo>
                  <a:cubicBezTo>
                    <a:pt x="4647" y="19458"/>
                    <a:pt x="5269" y="19295"/>
                    <a:pt x="5799" y="18948"/>
                  </a:cubicBezTo>
                  <a:cubicBezTo>
                    <a:pt x="6278" y="18629"/>
                    <a:pt x="6666" y="18218"/>
                    <a:pt x="7031" y="17761"/>
                  </a:cubicBezTo>
                  <a:cubicBezTo>
                    <a:pt x="7579" y="17099"/>
                    <a:pt x="8058" y="16392"/>
                    <a:pt x="8538" y="15661"/>
                  </a:cubicBezTo>
                  <a:cubicBezTo>
                    <a:pt x="10683" y="12443"/>
                    <a:pt x="12852" y="9225"/>
                    <a:pt x="14586" y="5755"/>
                  </a:cubicBezTo>
                  <a:cubicBezTo>
                    <a:pt x="14906" y="5116"/>
                    <a:pt x="15225" y="4431"/>
                    <a:pt x="15294" y="3701"/>
                  </a:cubicBezTo>
                  <a:cubicBezTo>
                    <a:pt x="15408" y="2537"/>
                    <a:pt x="14837" y="1327"/>
                    <a:pt x="13879" y="642"/>
                  </a:cubicBezTo>
                  <a:cubicBezTo>
                    <a:pt x="13250" y="218"/>
                    <a:pt x="12500" y="0"/>
                    <a:pt x="117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43"/>
            <p:cNvSpPr/>
            <p:nvPr/>
          </p:nvSpPr>
          <p:spPr>
            <a:xfrm flipH="1">
              <a:off x="3311033" y="3038519"/>
              <a:ext cx="285712" cy="376837"/>
            </a:xfrm>
            <a:custGeom>
              <a:avLst/>
              <a:gdLst/>
              <a:ahLst/>
              <a:cxnLst/>
              <a:rect l="l" t="t" r="r" b="b"/>
              <a:pathLst>
                <a:path w="14266" h="18816" extrusionOk="0">
                  <a:moveTo>
                    <a:pt x="12737" y="0"/>
                  </a:moveTo>
                  <a:cubicBezTo>
                    <a:pt x="12737" y="0"/>
                    <a:pt x="13262" y="2306"/>
                    <a:pt x="11641" y="4816"/>
                  </a:cubicBezTo>
                  <a:cubicBezTo>
                    <a:pt x="10020" y="7327"/>
                    <a:pt x="5181" y="15156"/>
                    <a:pt x="3903" y="16571"/>
                  </a:cubicBezTo>
                  <a:cubicBezTo>
                    <a:pt x="3155" y="17401"/>
                    <a:pt x="1970" y="17599"/>
                    <a:pt x="1100" y="17599"/>
                  </a:cubicBezTo>
                  <a:cubicBezTo>
                    <a:pt x="510" y="17599"/>
                    <a:pt x="65" y="17508"/>
                    <a:pt x="0" y="17462"/>
                  </a:cubicBezTo>
                  <a:lnTo>
                    <a:pt x="0" y="17462"/>
                  </a:lnTo>
                  <a:cubicBezTo>
                    <a:pt x="46" y="17507"/>
                    <a:pt x="91" y="17553"/>
                    <a:pt x="137" y="17621"/>
                  </a:cubicBezTo>
                  <a:cubicBezTo>
                    <a:pt x="816" y="18385"/>
                    <a:pt x="1854" y="18816"/>
                    <a:pt x="2877" y="18816"/>
                  </a:cubicBezTo>
                  <a:cubicBezTo>
                    <a:pt x="3505" y="18816"/>
                    <a:pt x="4127" y="18653"/>
                    <a:pt x="4657" y="18306"/>
                  </a:cubicBezTo>
                  <a:cubicBezTo>
                    <a:pt x="5136" y="17987"/>
                    <a:pt x="5524" y="17576"/>
                    <a:pt x="5889" y="17119"/>
                  </a:cubicBezTo>
                  <a:cubicBezTo>
                    <a:pt x="6414" y="16457"/>
                    <a:pt x="6916" y="15750"/>
                    <a:pt x="7396" y="15019"/>
                  </a:cubicBezTo>
                  <a:cubicBezTo>
                    <a:pt x="9541" y="11801"/>
                    <a:pt x="11710" y="8583"/>
                    <a:pt x="13444" y="5113"/>
                  </a:cubicBezTo>
                  <a:cubicBezTo>
                    <a:pt x="13764" y="4474"/>
                    <a:pt x="14083" y="3789"/>
                    <a:pt x="14152" y="3059"/>
                  </a:cubicBezTo>
                  <a:cubicBezTo>
                    <a:pt x="14266" y="1895"/>
                    <a:pt x="13695" y="685"/>
                    <a:pt x="127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43"/>
            <p:cNvSpPr/>
            <p:nvPr/>
          </p:nvSpPr>
          <p:spPr>
            <a:xfrm flipH="1">
              <a:off x="3397429" y="3183403"/>
              <a:ext cx="222185" cy="231938"/>
            </a:xfrm>
            <a:custGeom>
              <a:avLst/>
              <a:gdLst/>
              <a:ahLst/>
              <a:cxnLst/>
              <a:rect l="l" t="t" r="r" b="b"/>
              <a:pathLst>
                <a:path w="11094" h="11581" extrusionOk="0">
                  <a:moveTo>
                    <a:pt x="4383" y="1"/>
                  </a:moveTo>
                  <a:cubicBezTo>
                    <a:pt x="3174" y="1964"/>
                    <a:pt x="1987" y="3927"/>
                    <a:pt x="777" y="5867"/>
                  </a:cubicBezTo>
                  <a:cubicBezTo>
                    <a:pt x="1" y="7145"/>
                    <a:pt x="161" y="9131"/>
                    <a:pt x="1279" y="10386"/>
                  </a:cubicBezTo>
                  <a:cubicBezTo>
                    <a:pt x="1958" y="11150"/>
                    <a:pt x="2996" y="11581"/>
                    <a:pt x="4019" y="11581"/>
                  </a:cubicBezTo>
                  <a:cubicBezTo>
                    <a:pt x="4647" y="11581"/>
                    <a:pt x="5269" y="11418"/>
                    <a:pt x="5799" y="11071"/>
                  </a:cubicBezTo>
                  <a:cubicBezTo>
                    <a:pt x="6278" y="10752"/>
                    <a:pt x="6666" y="10341"/>
                    <a:pt x="7031" y="9884"/>
                  </a:cubicBezTo>
                  <a:cubicBezTo>
                    <a:pt x="7579" y="9222"/>
                    <a:pt x="8058" y="8515"/>
                    <a:pt x="8538" y="7784"/>
                  </a:cubicBezTo>
                  <a:cubicBezTo>
                    <a:pt x="9382" y="6506"/>
                    <a:pt x="10249" y="5228"/>
                    <a:pt x="11094" y="3927"/>
                  </a:cubicBezTo>
                  <a:lnTo>
                    <a:pt x="11094" y="3927"/>
                  </a:lnTo>
                  <a:cubicBezTo>
                    <a:pt x="10803" y="3978"/>
                    <a:pt x="10510" y="4002"/>
                    <a:pt x="10218" y="4002"/>
                  </a:cubicBezTo>
                  <a:cubicBezTo>
                    <a:pt x="9207" y="4002"/>
                    <a:pt x="8203" y="3718"/>
                    <a:pt x="7282" y="3311"/>
                  </a:cubicBezTo>
                  <a:cubicBezTo>
                    <a:pt x="6575" y="2991"/>
                    <a:pt x="5890" y="2603"/>
                    <a:pt x="5365" y="2055"/>
                  </a:cubicBezTo>
                  <a:cubicBezTo>
                    <a:pt x="4817" y="1507"/>
                    <a:pt x="4429" y="777"/>
                    <a:pt x="44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43"/>
            <p:cNvSpPr/>
            <p:nvPr/>
          </p:nvSpPr>
          <p:spPr>
            <a:xfrm flipH="1">
              <a:off x="3397432" y="3259740"/>
              <a:ext cx="199314" cy="155594"/>
            </a:xfrm>
            <a:custGeom>
              <a:avLst/>
              <a:gdLst/>
              <a:ahLst/>
              <a:cxnLst/>
              <a:rect l="l" t="t" r="r" b="b"/>
              <a:pathLst>
                <a:path w="9952" h="7769" extrusionOk="0">
                  <a:moveTo>
                    <a:pt x="7669" y="1"/>
                  </a:moveTo>
                  <a:cubicBezTo>
                    <a:pt x="6095" y="2489"/>
                    <a:pt x="4542" y="4817"/>
                    <a:pt x="3903" y="5524"/>
                  </a:cubicBezTo>
                  <a:cubicBezTo>
                    <a:pt x="3155" y="6354"/>
                    <a:pt x="1970" y="6552"/>
                    <a:pt x="1100" y="6552"/>
                  </a:cubicBezTo>
                  <a:cubicBezTo>
                    <a:pt x="510" y="6552"/>
                    <a:pt x="65" y="6461"/>
                    <a:pt x="0" y="6415"/>
                  </a:cubicBezTo>
                  <a:lnTo>
                    <a:pt x="0" y="6415"/>
                  </a:lnTo>
                  <a:cubicBezTo>
                    <a:pt x="46" y="6460"/>
                    <a:pt x="91" y="6506"/>
                    <a:pt x="137" y="6574"/>
                  </a:cubicBezTo>
                  <a:cubicBezTo>
                    <a:pt x="816" y="7338"/>
                    <a:pt x="1854" y="7769"/>
                    <a:pt x="2877" y="7769"/>
                  </a:cubicBezTo>
                  <a:cubicBezTo>
                    <a:pt x="3505" y="7769"/>
                    <a:pt x="4127" y="7606"/>
                    <a:pt x="4657" y="7259"/>
                  </a:cubicBezTo>
                  <a:cubicBezTo>
                    <a:pt x="5136" y="6940"/>
                    <a:pt x="5524" y="6529"/>
                    <a:pt x="5889" y="6072"/>
                  </a:cubicBezTo>
                  <a:cubicBezTo>
                    <a:pt x="6437" y="5410"/>
                    <a:pt x="6916" y="4703"/>
                    <a:pt x="7396" y="3972"/>
                  </a:cubicBezTo>
                  <a:cubicBezTo>
                    <a:pt x="8240" y="2694"/>
                    <a:pt x="9107" y="1416"/>
                    <a:pt x="9952" y="115"/>
                  </a:cubicBezTo>
                  <a:lnTo>
                    <a:pt x="9952" y="115"/>
                  </a:lnTo>
                  <a:cubicBezTo>
                    <a:pt x="9679" y="164"/>
                    <a:pt x="9403" y="187"/>
                    <a:pt x="9126" y="187"/>
                  </a:cubicBezTo>
                  <a:cubicBezTo>
                    <a:pt x="8639" y="187"/>
                    <a:pt x="8150" y="117"/>
                    <a:pt x="7669" y="1"/>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7" name="Google Shape;947;p43"/>
          <p:cNvSpPr/>
          <p:nvPr/>
        </p:nvSpPr>
        <p:spPr>
          <a:xfrm>
            <a:off x="6477745" y="4506253"/>
            <a:ext cx="68123" cy="64985"/>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43"/>
          <p:cNvSpPr/>
          <p:nvPr/>
        </p:nvSpPr>
        <p:spPr>
          <a:xfrm rot="-1531528">
            <a:off x="8308411" y="1462708"/>
            <a:ext cx="174638" cy="113415"/>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43"/>
          <p:cNvSpPr/>
          <p:nvPr/>
        </p:nvSpPr>
        <p:spPr>
          <a:xfrm>
            <a:off x="1483298" y="1263438"/>
            <a:ext cx="174640" cy="113416"/>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0" name="Google Shape;950;p43"/>
          <p:cNvGrpSpPr/>
          <p:nvPr/>
        </p:nvGrpSpPr>
        <p:grpSpPr>
          <a:xfrm rot="654615">
            <a:off x="7640890" y="433767"/>
            <a:ext cx="1140331" cy="595198"/>
            <a:chOff x="1362021" y="1108808"/>
            <a:chExt cx="986885" cy="515106"/>
          </a:xfrm>
        </p:grpSpPr>
        <p:sp>
          <p:nvSpPr>
            <p:cNvPr id="951" name="Google Shape;951;p43"/>
            <p:cNvSpPr/>
            <p:nvPr/>
          </p:nvSpPr>
          <p:spPr>
            <a:xfrm flipH="1">
              <a:off x="1362021" y="1108808"/>
              <a:ext cx="147683" cy="70196"/>
            </a:xfrm>
            <a:custGeom>
              <a:avLst/>
              <a:gdLst/>
              <a:ahLst/>
              <a:cxnLst/>
              <a:rect l="l" t="t" r="r" b="b"/>
              <a:pathLst>
                <a:path w="7374" h="3505" extrusionOk="0">
                  <a:moveTo>
                    <a:pt x="7141" y="0"/>
                  </a:moveTo>
                  <a:cubicBezTo>
                    <a:pt x="7112" y="0"/>
                    <a:pt x="7083" y="6"/>
                    <a:pt x="7054" y="18"/>
                  </a:cubicBezTo>
                  <a:cubicBezTo>
                    <a:pt x="4748" y="999"/>
                    <a:pt x="2420" y="2026"/>
                    <a:pt x="137" y="3099"/>
                  </a:cubicBezTo>
                  <a:cubicBezTo>
                    <a:pt x="46" y="3145"/>
                    <a:pt x="1" y="3282"/>
                    <a:pt x="46" y="3373"/>
                  </a:cubicBezTo>
                  <a:cubicBezTo>
                    <a:pt x="69" y="3442"/>
                    <a:pt x="115" y="3464"/>
                    <a:pt x="160" y="3487"/>
                  </a:cubicBezTo>
                  <a:cubicBezTo>
                    <a:pt x="183" y="3499"/>
                    <a:pt x="212" y="3504"/>
                    <a:pt x="240" y="3504"/>
                  </a:cubicBezTo>
                  <a:cubicBezTo>
                    <a:pt x="269" y="3504"/>
                    <a:pt x="297" y="3499"/>
                    <a:pt x="320" y="3487"/>
                  </a:cubicBezTo>
                  <a:cubicBezTo>
                    <a:pt x="2603" y="2414"/>
                    <a:pt x="4908" y="1387"/>
                    <a:pt x="7236" y="406"/>
                  </a:cubicBezTo>
                  <a:cubicBezTo>
                    <a:pt x="7327" y="360"/>
                    <a:pt x="7373" y="223"/>
                    <a:pt x="7327" y="132"/>
                  </a:cubicBezTo>
                  <a:cubicBezTo>
                    <a:pt x="7294" y="47"/>
                    <a:pt x="7222" y="0"/>
                    <a:pt x="7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43"/>
            <p:cNvSpPr/>
            <p:nvPr/>
          </p:nvSpPr>
          <p:spPr>
            <a:xfrm flipH="1">
              <a:off x="1486309" y="1129214"/>
              <a:ext cx="604350" cy="382245"/>
            </a:xfrm>
            <a:custGeom>
              <a:avLst/>
              <a:gdLst/>
              <a:ahLst/>
              <a:cxnLst/>
              <a:rect l="l" t="t" r="r" b="b"/>
              <a:pathLst>
                <a:path w="30176" h="19086" extrusionOk="0">
                  <a:moveTo>
                    <a:pt x="25094" y="1"/>
                  </a:moveTo>
                  <a:cubicBezTo>
                    <a:pt x="25068" y="1"/>
                    <a:pt x="25043" y="1"/>
                    <a:pt x="25017" y="3"/>
                  </a:cubicBezTo>
                  <a:cubicBezTo>
                    <a:pt x="24698" y="26"/>
                    <a:pt x="24401" y="140"/>
                    <a:pt x="24127" y="254"/>
                  </a:cubicBezTo>
                  <a:cubicBezTo>
                    <a:pt x="16092" y="3655"/>
                    <a:pt x="8058" y="7056"/>
                    <a:pt x="1" y="10457"/>
                  </a:cubicBezTo>
                  <a:cubicBezTo>
                    <a:pt x="754" y="13333"/>
                    <a:pt x="1941" y="16278"/>
                    <a:pt x="3402" y="19085"/>
                  </a:cubicBezTo>
                  <a:cubicBezTo>
                    <a:pt x="11619" y="15136"/>
                    <a:pt x="19950" y="11461"/>
                    <a:pt x="28395" y="8015"/>
                  </a:cubicBezTo>
                  <a:cubicBezTo>
                    <a:pt x="28578" y="7946"/>
                    <a:pt x="28783" y="7855"/>
                    <a:pt x="28920" y="7718"/>
                  </a:cubicBezTo>
                  <a:cubicBezTo>
                    <a:pt x="29057" y="7535"/>
                    <a:pt x="29103" y="7330"/>
                    <a:pt x="29148" y="7125"/>
                  </a:cubicBezTo>
                  <a:cubicBezTo>
                    <a:pt x="29582" y="5367"/>
                    <a:pt x="29902" y="3587"/>
                    <a:pt x="30176" y="1806"/>
                  </a:cubicBezTo>
                  <a:cubicBezTo>
                    <a:pt x="28783" y="1281"/>
                    <a:pt x="27414" y="756"/>
                    <a:pt x="26044" y="231"/>
                  </a:cubicBezTo>
                  <a:cubicBezTo>
                    <a:pt x="25727" y="126"/>
                    <a:pt x="25411" y="1"/>
                    <a:pt x="250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43"/>
            <p:cNvSpPr/>
            <p:nvPr/>
          </p:nvSpPr>
          <p:spPr>
            <a:xfrm flipH="1">
              <a:off x="2048095" y="1364212"/>
              <a:ext cx="277501" cy="230416"/>
            </a:xfrm>
            <a:custGeom>
              <a:avLst/>
              <a:gdLst/>
              <a:ahLst/>
              <a:cxnLst/>
              <a:rect l="l" t="t" r="r" b="b"/>
              <a:pathLst>
                <a:path w="13856" h="11505" extrusionOk="0">
                  <a:moveTo>
                    <a:pt x="11253" y="0"/>
                  </a:moveTo>
                  <a:cubicBezTo>
                    <a:pt x="7510" y="1667"/>
                    <a:pt x="3744" y="3310"/>
                    <a:pt x="0" y="4976"/>
                  </a:cubicBezTo>
                  <a:cubicBezTo>
                    <a:pt x="639" y="7282"/>
                    <a:pt x="1621" y="9473"/>
                    <a:pt x="2853" y="11504"/>
                  </a:cubicBezTo>
                  <a:cubicBezTo>
                    <a:pt x="6528" y="9838"/>
                    <a:pt x="10203" y="8149"/>
                    <a:pt x="13855" y="6483"/>
                  </a:cubicBezTo>
                  <a:cubicBezTo>
                    <a:pt x="13467" y="4086"/>
                    <a:pt x="12554" y="1781"/>
                    <a:pt x="11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43"/>
            <p:cNvSpPr/>
            <p:nvPr/>
          </p:nvSpPr>
          <p:spPr>
            <a:xfrm flipH="1">
              <a:off x="1585522" y="1247464"/>
              <a:ext cx="350641" cy="192084"/>
            </a:xfrm>
            <a:custGeom>
              <a:avLst/>
              <a:gdLst/>
              <a:ahLst/>
              <a:cxnLst/>
              <a:rect l="l" t="t" r="r" b="b"/>
              <a:pathLst>
                <a:path w="17508" h="9591" extrusionOk="0">
                  <a:moveTo>
                    <a:pt x="16201" y="1"/>
                  </a:moveTo>
                  <a:cubicBezTo>
                    <a:pt x="16187" y="1"/>
                    <a:pt x="16173" y="4"/>
                    <a:pt x="16161" y="10"/>
                  </a:cubicBezTo>
                  <a:cubicBezTo>
                    <a:pt x="16115" y="33"/>
                    <a:pt x="16070" y="101"/>
                    <a:pt x="16115" y="147"/>
                  </a:cubicBezTo>
                  <a:lnTo>
                    <a:pt x="17302" y="2795"/>
                  </a:lnTo>
                  <a:cubicBezTo>
                    <a:pt x="17302" y="2817"/>
                    <a:pt x="17325" y="2840"/>
                    <a:pt x="17348" y="2840"/>
                  </a:cubicBezTo>
                  <a:cubicBezTo>
                    <a:pt x="17359" y="2852"/>
                    <a:pt x="17376" y="2857"/>
                    <a:pt x="17393" y="2857"/>
                  </a:cubicBezTo>
                  <a:cubicBezTo>
                    <a:pt x="17410" y="2857"/>
                    <a:pt x="17428" y="2852"/>
                    <a:pt x="17439" y="2840"/>
                  </a:cubicBezTo>
                  <a:cubicBezTo>
                    <a:pt x="17485" y="2817"/>
                    <a:pt x="17508" y="2772"/>
                    <a:pt x="17485" y="2703"/>
                  </a:cubicBezTo>
                  <a:lnTo>
                    <a:pt x="16298" y="56"/>
                  </a:lnTo>
                  <a:cubicBezTo>
                    <a:pt x="16281" y="22"/>
                    <a:pt x="16240" y="1"/>
                    <a:pt x="16201" y="1"/>
                  </a:cubicBezTo>
                  <a:close/>
                  <a:moveTo>
                    <a:pt x="11858" y="1503"/>
                  </a:moveTo>
                  <a:cubicBezTo>
                    <a:pt x="11838" y="1503"/>
                    <a:pt x="11818" y="1508"/>
                    <a:pt x="11801" y="1516"/>
                  </a:cubicBezTo>
                  <a:cubicBezTo>
                    <a:pt x="11756" y="1539"/>
                    <a:pt x="11733" y="1608"/>
                    <a:pt x="11778" y="1653"/>
                  </a:cubicBezTo>
                  <a:cubicBezTo>
                    <a:pt x="12281" y="2498"/>
                    <a:pt x="12691" y="3365"/>
                    <a:pt x="13011" y="4301"/>
                  </a:cubicBezTo>
                  <a:cubicBezTo>
                    <a:pt x="13011" y="4324"/>
                    <a:pt x="13034" y="4347"/>
                    <a:pt x="13057" y="4369"/>
                  </a:cubicBezTo>
                  <a:lnTo>
                    <a:pt x="13148" y="4369"/>
                  </a:lnTo>
                  <a:cubicBezTo>
                    <a:pt x="13194" y="4347"/>
                    <a:pt x="13216" y="4278"/>
                    <a:pt x="13194" y="4233"/>
                  </a:cubicBezTo>
                  <a:cubicBezTo>
                    <a:pt x="12897" y="3297"/>
                    <a:pt x="12463" y="2384"/>
                    <a:pt x="11961" y="1562"/>
                  </a:cubicBezTo>
                  <a:cubicBezTo>
                    <a:pt x="11932" y="1519"/>
                    <a:pt x="11894" y="1503"/>
                    <a:pt x="11858" y="1503"/>
                  </a:cubicBezTo>
                  <a:close/>
                  <a:moveTo>
                    <a:pt x="8052" y="3265"/>
                  </a:moveTo>
                  <a:cubicBezTo>
                    <a:pt x="8038" y="3265"/>
                    <a:pt x="8024" y="3268"/>
                    <a:pt x="8012" y="3274"/>
                  </a:cubicBezTo>
                  <a:cubicBezTo>
                    <a:pt x="7944" y="3297"/>
                    <a:pt x="7921" y="3365"/>
                    <a:pt x="7944" y="3411"/>
                  </a:cubicBezTo>
                  <a:lnTo>
                    <a:pt x="9199" y="5967"/>
                  </a:lnTo>
                  <a:cubicBezTo>
                    <a:pt x="9199" y="5990"/>
                    <a:pt x="9222" y="6013"/>
                    <a:pt x="9245" y="6036"/>
                  </a:cubicBezTo>
                  <a:cubicBezTo>
                    <a:pt x="9268" y="6036"/>
                    <a:pt x="9313" y="6036"/>
                    <a:pt x="9336" y="6013"/>
                  </a:cubicBezTo>
                  <a:cubicBezTo>
                    <a:pt x="9382" y="5990"/>
                    <a:pt x="9405" y="5944"/>
                    <a:pt x="9382" y="5876"/>
                  </a:cubicBezTo>
                  <a:lnTo>
                    <a:pt x="8149" y="3320"/>
                  </a:lnTo>
                  <a:cubicBezTo>
                    <a:pt x="8132" y="3286"/>
                    <a:pt x="8091" y="3265"/>
                    <a:pt x="8052" y="3265"/>
                  </a:cubicBezTo>
                  <a:close/>
                  <a:moveTo>
                    <a:pt x="4068" y="4888"/>
                  </a:moveTo>
                  <a:cubicBezTo>
                    <a:pt x="4058" y="4888"/>
                    <a:pt x="4049" y="4890"/>
                    <a:pt x="4041" y="4894"/>
                  </a:cubicBezTo>
                  <a:cubicBezTo>
                    <a:pt x="3972" y="4917"/>
                    <a:pt x="3949" y="4986"/>
                    <a:pt x="3972" y="5031"/>
                  </a:cubicBezTo>
                  <a:lnTo>
                    <a:pt x="4976" y="7885"/>
                  </a:lnTo>
                  <a:cubicBezTo>
                    <a:pt x="4999" y="7907"/>
                    <a:pt x="5022" y="7930"/>
                    <a:pt x="5045" y="7953"/>
                  </a:cubicBezTo>
                  <a:lnTo>
                    <a:pt x="5113" y="7953"/>
                  </a:lnTo>
                  <a:cubicBezTo>
                    <a:pt x="5182" y="7930"/>
                    <a:pt x="5205" y="7862"/>
                    <a:pt x="5182" y="7816"/>
                  </a:cubicBezTo>
                  <a:lnTo>
                    <a:pt x="4178" y="4963"/>
                  </a:lnTo>
                  <a:cubicBezTo>
                    <a:pt x="4159" y="4926"/>
                    <a:pt x="4110" y="4888"/>
                    <a:pt x="4068" y="4888"/>
                  </a:cubicBezTo>
                  <a:close/>
                  <a:moveTo>
                    <a:pt x="119" y="6392"/>
                  </a:moveTo>
                  <a:cubicBezTo>
                    <a:pt x="104" y="6392"/>
                    <a:pt x="87" y="6395"/>
                    <a:pt x="69" y="6401"/>
                  </a:cubicBezTo>
                  <a:cubicBezTo>
                    <a:pt x="23" y="6424"/>
                    <a:pt x="0" y="6469"/>
                    <a:pt x="23" y="6538"/>
                  </a:cubicBezTo>
                  <a:cubicBezTo>
                    <a:pt x="434" y="7565"/>
                    <a:pt x="936" y="8569"/>
                    <a:pt x="1507" y="9528"/>
                  </a:cubicBezTo>
                  <a:cubicBezTo>
                    <a:pt x="1507" y="9551"/>
                    <a:pt x="1530" y="9574"/>
                    <a:pt x="1553" y="9574"/>
                  </a:cubicBezTo>
                  <a:cubicBezTo>
                    <a:pt x="1564" y="9585"/>
                    <a:pt x="1581" y="9591"/>
                    <a:pt x="1598" y="9591"/>
                  </a:cubicBezTo>
                  <a:cubicBezTo>
                    <a:pt x="1615" y="9591"/>
                    <a:pt x="1632" y="9585"/>
                    <a:pt x="1644" y="9574"/>
                  </a:cubicBezTo>
                  <a:cubicBezTo>
                    <a:pt x="1690" y="9551"/>
                    <a:pt x="1712" y="9482"/>
                    <a:pt x="1690" y="9437"/>
                  </a:cubicBezTo>
                  <a:cubicBezTo>
                    <a:pt x="1119" y="8478"/>
                    <a:pt x="640" y="7474"/>
                    <a:pt x="206" y="6447"/>
                  </a:cubicBezTo>
                  <a:cubicBezTo>
                    <a:pt x="189" y="6413"/>
                    <a:pt x="160" y="6392"/>
                    <a:pt x="119" y="63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43"/>
            <p:cNvSpPr/>
            <p:nvPr/>
          </p:nvSpPr>
          <p:spPr>
            <a:xfrm flipH="1">
              <a:off x="2048099" y="1437806"/>
              <a:ext cx="245497" cy="156815"/>
            </a:xfrm>
            <a:custGeom>
              <a:avLst/>
              <a:gdLst/>
              <a:ahLst/>
              <a:cxnLst/>
              <a:rect l="l" t="t" r="r" b="b"/>
              <a:pathLst>
                <a:path w="12258" h="7830" extrusionOk="0">
                  <a:moveTo>
                    <a:pt x="11550" y="0"/>
                  </a:moveTo>
                  <a:cubicBezTo>
                    <a:pt x="7647" y="1712"/>
                    <a:pt x="3789" y="3561"/>
                    <a:pt x="0" y="5524"/>
                  </a:cubicBezTo>
                  <a:cubicBezTo>
                    <a:pt x="388" y="6300"/>
                    <a:pt x="799" y="7076"/>
                    <a:pt x="1255" y="7829"/>
                  </a:cubicBezTo>
                  <a:cubicBezTo>
                    <a:pt x="4930" y="6163"/>
                    <a:pt x="8605" y="4474"/>
                    <a:pt x="12257" y="2808"/>
                  </a:cubicBezTo>
                  <a:cubicBezTo>
                    <a:pt x="12098" y="1849"/>
                    <a:pt x="11846" y="890"/>
                    <a:pt x="1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43"/>
            <p:cNvSpPr/>
            <p:nvPr/>
          </p:nvSpPr>
          <p:spPr>
            <a:xfrm flipH="1">
              <a:off x="2011522" y="1314049"/>
              <a:ext cx="337383" cy="309865"/>
            </a:xfrm>
            <a:custGeom>
              <a:avLst/>
              <a:gdLst/>
              <a:ahLst/>
              <a:cxnLst/>
              <a:rect l="l" t="t" r="r" b="b"/>
              <a:pathLst>
                <a:path w="16846" h="15472" extrusionOk="0">
                  <a:moveTo>
                    <a:pt x="12200" y="1"/>
                  </a:moveTo>
                  <a:cubicBezTo>
                    <a:pt x="12159" y="1"/>
                    <a:pt x="12117" y="6"/>
                    <a:pt x="12075" y="17"/>
                  </a:cubicBezTo>
                  <a:cubicBezTo>
                    <a:pt x="11801" y="109"/>
                    <a:pt x="11641" y="428"/>
                    <a:pt x="11664" y="725"/>
                  </a:cubicBezTo>
                  <a:cubicBezTo>
                    <a:pt x="11687" y="999"/>
                    <a:pt x="11732" y="1296"/>
                    <a:pt x="11801" y="1478"/>
                  </a:cubicBezTo>
                  <a:cubicBezTo>
                    <a:pt x="12988" y="4423"/>
                    <a:pt x="14175" y="7390"/>
                    <a:pt x="15339" y="10334"/>
                  </a:cubicBezTo>
                  <a:cubicBezTo>
                    <a:pt x="15453" y="10608"/>
                    <a:pt x="15590" y="10928"/>
                    <a:pt x="15841" y="11110"/>
                  </a:cubicBezTo>
                  <a:cubicBezTo>
                    <a:pt x="15952" y="11199"/>
                    <a:pt x="16106" y="11250"/>
                    <a:pt x="16257" y="11250"/>
                  </a:cubicBezTo>
                  <a:cubicBezTo>
                    <a:pt x="16415" y="11250"/>
                    <a:pt x="16569" y="11194"/>
                    <a:pt x="16663" y="11065"/>
                  </a:cubicBezTo>
                  <a:cubicBezTo>
                    <a:pt x="16845" y="10859"/>
                    <a:pt x="16754" y="10540"/>
                    <a:pt x="16663" y="10266"/>
                  </a:cubicBezTo>
                  <a:cubicBezTo>
                    <a:pt x="15613" y="7070"/>
                    <a:pt x="14403" y="3920"/>
                    <a:pt x="13056" y="816"/>
                  </a:cubicBezTo>
                  <a:cubicBezTo>
                    <a:pt x="12892" y="446"/>
                    <a:pt x="12578" y="1"/>
                    <a:pt x="12200" y="1"/>
                  </a:cubicBezTo>
                  <a:close/>
                  <a:moveTo>
                    <a:pt x="636" y="5970"/>
                  </a:moveTo>
                  <a:cubicBezTo>
                    <a:pt x="615" y="5970"/>
                    <a:pt x="593" y="5971"/>
                    <a:pt x="571" y="5975"/>
                  </a:cubicBezTo>
                  <a:cubicBezTo>
                    <a:pt x="251" y="6020"/>
                    <a:pt x="46" y="6340"/>
                    <a:pt x="23" y="6637"/>
                  </a:cubicBezTo>
                  <a:cubicBezTo>
                    <a:pt x="0" y="6956"/>
                    <a:pt x="137" y="7253"/>
                    <a:pt x="251" y="7550"/>
                  </a:cubicBezTo>
                  <a:cubicBezTo>
                    <a:pt x="662" y="8486"/>
                    <a:pt x="1050" y="9421"/>
                    <a:pt x="1461" y="10380"/>
                  </a:cubicBezTo>
                  <a:cubicBezTo>
                    <a:pt x="1803" y="11179"/>
                    <a:pt x="2146" y="12001"/>
                    <a:pt x="2488" y="12799"/>
                  </a:cubicBezTo>
                  <a:cubicBezTo>
                    <a:pt x="2808" y="13598"/>
                    <a:pt x="3150" y="14397"/>
                    <a:pt x="3675" y="15082"/>
                  </a:cubicBezTo>
                  <a:cubicBezTo>
                    <a:pt x="3812" y="15265"/>
                    <a:pt x="3995" y="15447"/>
                    <a:pt x="4223" y="15470"/>
                  </a:cubicBezTo>
                  <a:cubicBezTo>
                    <a:pt x="4235" y="15471"/>
                    <a:pt x="4246" y="15471"/>
                    <a:pt x="4258" y="15471"/>
                  </a:cubicBezTo>
                  <a:cubicBezTo>
                    <a:pt x="4562" y="15471"/>
                    <a:pt x="4817" y="15185"/>
                    <a:pt x="4839" y="14877"/>
                  </a:cubicBezTo>
                  <a:cubicBezTo>
                    <a:pt x="4885" y="14557"/>
                    <a:pt x="4748" y="14237"/>
                    <a:pt x="4634" y="13941"/>
                  </a:cubicBezTo>
                  <a:cubicBezTo>
                    <a:pt x="3675" y="11727"/>
                    <a:pt x="2716" y="9490"/>
                    <a:pt x="1735" y="7276"/>
                  </a:cubicBezTo>
                  <a:cubicBezTo>
                    <a:pt x="1621" y="7025"/>
                    <a:pt x="1461" y="6751"/>
                    <a:pt x="1301" y="6477"/>
                  </a:cubicBezTo>
                  <a:cubicBezTo>
                    <a:pt x="1153" y="6223"/>
                    <a:pt x="908" y="5970"/>
                    <a:pt x="636" y="59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7" name="Google Shape;957;p43"/>
          <p:cNvGrpSpPr/>
          <p:nvPr/>
        </p:nvGrpSpPr>
        <p:grpSpPr>
          <a:xfrm>
            <a:off x="2969215" y="4439399"/>
            <a:ext cx="150927" cy="143533"/>
            <a:chOff x="3716290" y="4256524"/>
            <a:chExt cx="150927" cy="143533"/>
          </a:xfrm>
        </p:grpSpPr>
        <p:sp>
          <p:nvSpPr>
            <p:cNvPr id="958" name="Google Shape;958;p43"/>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43"/>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43"/>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1" name="Google Shape;961;p43"/>
          <p:cNvGrpSpPr/>
          <p:nvPr/>
        </p:nvGrpSpPr>
        <p:grpSpPr>
          <a:xfrm rot="-1130991" flipH="1">
            <a:off x="4134722" y="4303983"/>
            <a:ext cx="874559" cy="1481121"/>
            <a:chOff x="-117729" y="1733810"/>
            <a:chExt cx="874530" cy="1481072"/>
          </a:xfrm>
        </p:grpSpPr>
        <p:sp>
          <p:nvSpPr>
            <p:cNvPr id="962" name="Google Shape;962;p43"/>
            <p:cNvSpPr/>
            <p:nvPr/>
          </p:nvSpPr>
          <p:spPr>
            <a:xfrm>
              <a:off x="21973" y="1733810"/>
              <a:ext cx="518652" cy="505591"/>
            </a:xfrm>
            <a:custGeom>
              <a:avLst/>
              <a:gdLst/>
              <a:ahLst/>
              <a:cxnLst/>
              <a:rect l="l" t="t" r="r" b="b"/>
              <a:pathLst>
                <a:path w="19220" h="18736" extrusionOk="0">
                  <a:moveTo>
                    <a:pt x="9145" y="0"/>
                  </a:moveTo>
                  <a:cubicBezTo>
                    <a:pt x="9095" y="0"/>
                    <a:pt x="9044" y="1"/>
                    <a:pt x="8994" y="2"/>
                  </a:cubicBezTo>
                  <a:cubicBezTo>
                    <a:pt x="7190" y="48"/>
                    <a:pt x="5410" y="824"/>
                    <a:pt x="4132" y="2079"/>
                  </a:cubicBezTo>
                  <a:cubicBezTo>
                    <a:pt x="3675" y="2536"/>
                    <a:pt x="3264" y="3084"/>
                    <a:pt x="3127" y="3723"/>
                  </a:cubicBezTo>
                  <a:cubicBezTo>
                    <a:pt x="2945" y="4476"/>
                    <a:pt x="3173" y="5275"/>
                    <a:pt x="3493" y="6005"/>
                  </a:cubicBezTo>
                  <a:cubicBezTo>
                    <a:pt x="4155" y="7466"/>
                    <a:pt x="5182" y="8744"/>
                    <a:pt x="5866" y="10182"/>
                  </a:cubicBezTo>
                  <a:cubicBezTo>
                    <a:pt x="4908" y="9406"/>
                    <a:pt x="3926" y="8630"/>
                    <a:pt x="2945" y="7854"/>
                  </a:cubicBezTo>
                  <a:cubicBezTo>
                    <a:pt x="2717" y="7671"/>
                    <a:pt x="2466" y="7489"/>
                    <a:pt x="2192" y="7420"/>
                  </a:cubicBezTo>
                  <a:cubicBezTo>
                    <a:pt x="2152" y="7416"/>
                    <a:pt x="2112" y="7413"/>
                    <a:pt x="2072" y="7413"/>
                  </a:cubicBezTo>
                  <a:cubicBezTo>
                    <a:pt x="1725" y="7413"/>
                    <a:pt x="1390" y="7586"/>
                    <a:pt x="1164" y="7831"/>
                  </a:cubicBezTo>
                  <a:cubicBezTo>
                    <a:pt x="913" y="8105"/>
                    <a:pt x="776" y="8470"/>
                    <a:pt x="662" y="8835"/>
                  </a:cubicBezTo>
                  <a:cubicBezTo>
                    <a:pt x="0" y="11323"/>
                    <a:pt x="1210" y="14062"/>
                    <a:pt x="3150" y="15752"/>
                  </a:cubicBezTo>
                  <a:cubicBezTo>
                    <a:pt x="5090" y="17441"/>
                    <a:pt x="7647" y="18239"/>
                    <a:pt x="10180" y="18673"/>
                  </a:cubicBezTo>
                  <a:cubicBezTo>
                    <a:pt x="10426" y="18715"/>
                    <a:pt x="10675" y="18735"/>
                    <a:pt x="10925" y="18735"/>
                  </a:cubicBezTo>
                  <a:cubicBezTo>
                    <a:pt x="12446" y="18735"/>
                    <a:pt x="14020" y="17997"/>
                    <a:pt x="15156" y="16938"/>
                  </a:cubicBezTo>
                  <a:cubicBezTo>
                    <a:pt x="16320" y="15866"/>
                    <a:pt x="16868" y="14291"/>
                    <a:pt x="17507" y="12853"/>
                  </a:cubicBezTo>
                  <a:cubicBezTo>
                    <a:pt x="18101" y="11483"/>
                    <a:pt x="18831" y="10159"/>
                    <a:pt x="19014" y="8676"/>
                  </a:cubicBezTo>
                  <a:cubicBezTo>
                    <a:pt x="19219" y="6987"/>
                    <a:pt x="18671" y="5275"/>
                    <a:pt x="18078" y="3677"/>
                  </a:cubicBezTo>
                  <a:cubicBezTo>
                    <a:pt x="17850" y="3015"/>
                    <a:pt x="17599" y="2376"/>
                    <a:pt x="17142" y="1874"/>
                  </a:cubicBezTo>
                  <a:cubicBezTo>
                    <a:pt x="16771" y="1485"/>
                    <a:pt x="16249" y="1205"/>
                    <a:pt x="15735" y="1205"/>
                  </a:cubicBezTo>
                  <a:cubicBezTo>
                    <a:pt x="15586" y="1205"/>
                    <a:pt x="15437" y="1229"/>
                    <a:pt x="15293" y="1280"/>
                  </a:cubicBezTo>
                  <a:cubicBezTo>
                    <a:pt x="14700" y="1509"/>
                    <a:pt x="14335" y="2102"/>
                    <a:pt x="14084" y="2695"/>
                  </a:cubicBezTo>
                  <a:cubicBezTo>
                    <a:pt x="13513" y="3997"/>
                    <a:pt x="13285" y="5412"/>
                    <a:pt x="13079" y="6804"/>
                  </a:cubicBezTo>
                  <a:cubicBezTo>
                    <a:pt x="13148" y="5571"/>
                    <a:pt x="13034" y="4339"/>
                    <a:pt x="12760" y="3129"/>
                  </a:cubicBezTo>
                  <a:cubicBezTo>
                    <a:pt x="12577" y="2262"/>
                    <a:pt x="12280" y="1372"/>
                    <a:pt x="11618" y="778"/>
                  </a:cubicBezTo>
                  <a:cubicBezTo>
                    <a:pt x="10949" y="195"/>
                    <a:pt x="10034"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43"/>
            <p:cNvSpPr/>
            <p:nvPr/>
          </p:nvSpPr>
          <p:spPr>
            <a:xfrm>
              <a:off x="182722" y="1995375"/>
              <a:ext cx="268582" cy="236173"/>
            </a:xfrm>
            <a:custGeom>
              <a:avLst/>
              <a:gdLst/>
              <a:ahLst/>
              <a:cxnLst/>
              <a:rect l="l" t="t" r="r" b="b"/>
              <a:pathLst>
                <a:path w="9953" h="8752" extrusionOk="0">
                  <a:moveTo>
                    <a:pt x="6563" y="1"/>
                  </a:moveTo>
                  <a:cubicBezTo>
                    <a:pt x="6452" y="1"/>
                    <a:pt x="6342" y="4"/>
                    <a:pt x="6232" y="10"/>
                  </a:cubicBezTo>
                  <a:cubicBezTo>
                    <a:pt x="4406" y="78"/>
                    <a:pt x="2626" y="740"/>
                    <a:pt x="1211" y="1882"/>
                  </a:cubicBezTo>
                  <a:cubicBezTo>
                    <a:pt x="754" y="2270"/>
                    <a:pt x="298" y="2726"/>
                    <a:pt x="138" y="3297"/>
                  </a:cubicBezTo>
                  <a:cubicBezTo>
                    <a:pt x="1" y="3776"/>
                    <a:pt x="92" y="4278"/>
                    <a:pt x="229" y="4758"/>
                  </a:cubicBezTo>
                  <a:cubicBezTo>
                    <a:pt x="822" y="6835"/>
                    <a:pt x="2671" y="8569"/>
                    <a:pt x="4817" y="8752"/>
                  </a:cubicBezTo>
                  <a:cubicBezTo>
                    <a:pt x="5661" y="8250"/>
                    <a:pt x="6780" y="8318"/>
                    <a:pt x="7670" y="7930"/>
                  </a:cubicBezTo>
                  <a:cubicBezTo>
                    <a:pt x="8515" y="7588"/>
                    <a:pt x="9131" y="6880"/>
                    <a:pt x="9496" y="6059"/>
                  </a:cubicBezTo>
                  <a:cubicBezTo>
                    <a:pt x="9838" y="5237"/>
                    <a:pt x="9953" y="4324"/>
                    <a:pt x="9884" y="3434"/>
                  </a:cubicBezTo>
                  <a:cubicBezTo>
                    <a:pt x="9816" y="2361"/>
                    <a:pt x="9519" y="1242"/>
                    <a:pt x="8674" y="603"/>
                  </a:cubicBezTo>
                  <a:cubicBezTo>
                    <a:pt x="8078" y="146"/>
                    <a:pt x="7310" y="1"/>
                    <a:pt x="65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43"/>
            <p:cNvSpPr/>
            <p:nvPr/>
          </p:nvSpPr>
          <p:spPr>
            <a:xfrm>
              <a:off x="-117729" y="2086450"/>
              <a:ext cx="874530" cy="1128432"/>
            </a:xfrm>
            <a:custGeom>
              <a:avLst/>
              <a:gdLst/>
              <a:ahLst/>
              <a:cxnLst/>
              <a:rect l="l" t="t" r="r" b="b"/>
              <a:pathLst>
                <a:path w="32408" h="41817" extrusionOk="0">
                  <a:moveTo>
                    <a:pt x="30309" y="1"/>
                  </a:moveTo>
                  <a:cubicBezTo>
                    <a:pt x="29836" y="1"/>
                    <a:pt x="29342" y="124"/>
                    <a:pt x="28916" y="310"/>
                  </a:cubicBezTo>
                  <a:cubicBezTo>
                    <a:pt x="27090" y="1109"/>
                    <a:pt x="25720" y="2661"/>
                    <a:pt x="24556" y="4281"/>
                  </a:cubicBezTo>
                  <a:cubicBezTo>
                    <a:pt x="22662" y="6906"/>
                    <a:pt x="21132" y="9828"/>
                    <a:pt x="20037" y="12909"/>
                  </a:cubicBezTo>
                  <a:cubicBezTo>
                    <a:pt x="20196" y="11700"/>
                    <a:pt x="20219" y="10513"/>
                    <a:pt x="20082" y="9326"/>
                  </a:cubicBezTo>
                  <a:cubicBezTo>
                    <a:pt x="19991" y="8413"/>
                    <a:pt x="19786" y="7500"/>
                    <a:pt x="19786" y="6587"/>
                  </a:cubicBezTo>
                  <a:cubicBezTo>
                    <a:pt x="19808" y="5674"/>
                    <a:pt x="20082" y="4715"/>
                    <a:pt x="20744" y="4099"/>
                  </a:cubicBezTo>
                  <a:cubicBezTo>
                    <a:pt x="21109" y="3779"/>
                    <a:pt x="21543" y="3574"/>
                    <a:pt x="21931" y="3277"/>
                  </a:cubicBezTo>
                  <a:cubicBezTo>
                    <a:pt x="22296" y="2980"/>
                    <a:pt x="22616" y="2524"/>
                    <a:pt x="22547" y="2044"/>
                  </a:cubicBezTo>
                  <a:cubicBezTo>
                    <a:pt x="22468" y="1992"/>
                    <a:pt x="22387" y="1969"/>
                    <a:pt x="22306" y="1969"/>
                  </a:cubicBezTo>
                  <a:cubicBezTo>
                    <a:pt x="21776" y="1969"/>
                    <a:pt x="21200" y="2926"/>
                    <a:pt x="20693" y="2926"/>
                  </a:cubicBezTo>
                  <a:cubicBezTo>
                    <a:pt x="20601" y="2926"/>
                    <a:pt x="20511" y="2895"/>
                    <a:pt x="20425" y="2820"/>
                  </a:cubicBezTo>
                  <a:cubicBezTo>
                    <a:pt x="20356" y="2752"/>
                    <a:pt x="20288" y="2661"/>
                    <a:pt x="20219" y="2569"/>
                  </a:cubicBezTo>
                  <a:cubicBezTo>
                    <a:pt x="20134" y="2490"/>
                    <a:pt x="20035" y="2455"/>
                    <a:pt x="19933" y="2455"/>
                  </a:cubicBezTo>
                  <a:cubicBezTo>
                    <a:pt x="19624" y="2455"/>
                    <a:pt x="19278" y="2763"/>
                    <a:pt x="19124" y="3072"/>
                  </a:cubicBezTo>
                  <a:cubicBezTo>
                    <a:pt x="18918" y="3482"/>
                    <a:pt x="18758" y="4030"/>
                    <a:pt x="18325" y="4190"/>
                  </a:cubicBezTo>
                  <a:cubicBezTo>
                    <a:pt x="18233" y="4223"/>
                    <a:pt x="18137" y="4236"/>
                    <a:pt x="18038" y="4236"/>
                  </a:cubicBezTo>
                  <a:cubicBezTo>
                    <a:pt x="17577" y="4236"/>
                    <a:pt x="17054" y="3945"/>
                    <a:pt x="16652" y="3945"/>
                  </a:cubicBezTo>
                  <a:cubicBezTo>
                    <a:pt x="16473" y="3945"/>
                    <a:pt x="16318" y="4002"/>
                    <a:pt x="16202" y="4167"/>
                  </a:cubicBezTo>
                  <a:cubicBezTo>
                    <a:pt x="16065" y="4350"/>
                    <a:pt x="16065" y="4578"/>
                    <a:pt x="15997" y="4783"/>
                  </a:cubicBezTo>
                  <a:cubicBezTo>
                    <a:pt x="15791" y="5423"/>
                    <a:pt x="15015" y="5605"/>
                    <a:pt x="14353" y="5719"/>
                  </a:cubicBezTo>
                  <a:cubicBezTo>
                    <a:pt x="14473" y="6130"/>
                    <a:pt x="14901" y="6336"/>
                    <a:pt x="15339" y="6336"/>
                  </a:cubicBezTo>
                  <a:cubicBezTo>
                    <a:pt x="15484" y="6336"/>
                    <a:pt x="15631" y="6313"/>
                    <a:pt x="15768" y="6267"/>
                  </a:cubicBezTo>
                  <a:cubicBezTo>
                    <a:pt x="16293" y="6107"/>
                    <a:pt x="16727" y="5696"/>
                    <a:pt x="17229" y="5423"/>
                  </a:cubicBezTo>
                  <a:cubicBezTo>
                    <a:pt x="17506" y="5271"/>
                    <a:pt x="17832" y="5169"/>
                    <a:pt x="18138" y="5169"/>
                  </a:cubicBezTo>
                  <a:cubicBezTo>
                    <a:pt x="18386" y="5169"/>
                    <a:pt x="18620" y="5236"/>
                    <a:pt x="18804" y="5400"/>
                  </a:cubicBezTo>
                  <a:cubicBezTo>
                    <a:pt x="19101" y="5674"/>
                    <a:pt x="19192" y="6062"/>
                    <a:pt x="19238" y="6450"/>
                  </a:cubicBezTo>
                  <a:cubicBezTo>
                    <a:pt x="19991" y="11311"/>
                    <a:pt x="19146" y="16356"/>
                    <a:pt x="17298" y="20898"/>
                  </a:cubicBezTo>
                  <a:cubicBezTo>
                    <a:pt x="16750" y="22290"/>
                    <a:pt x="16088" y="23614"/>
                    <a:pt x="15380" y="24915"/>
                  </a:cubicBezTo>
                  <a:cubicBezTo>
                    <a:pt x="16430" y="21925"/>
                    <a:pt x="16955" y="18753"/>
                    <a:pt x="16932" y="15603"/>
                  </a:cubicBezTo>
                  <a:cubicBezTo>
                    <a:pt x="16932" y="13480"/>
                    <a:pt x="16613" y="11220"/>
                    <a:pt x="15152" y="9668"/>
                  </a:cubicBezTo>
                  <a:cubicBezTo>
                    <a:pt x="14855" y="9349"/>
                    <a:pt x="14490" y="9052"/>
                    <a:pt x="14056" y="8960"/>
                  </a:cubicBezTo>
                  <a:cubicBezTo>
                    <a:pt x="13940" y="8931"/>
                    <a:pt x="13823" y="8918"/>
                    <a:pt x="13707" y="8918"/>
                  </a:cubicBezTo>
                  <a:cubicBezTo>
                    <a:pt x="12825" y="8918"/>
                    <a:pt x="12001" y="9716"/>
                    <a:pt x="11820" y="10604"/>
                  </a:cubicBezTo>
                  <a:cubicBezTo>
                    <a:pt x="11614" y="11608"/>
                    <a:pt x="12025" y="12658"/>
                    <a:pt x="12596" y="13526"/>
                  </a:cubicBezTo>
                  <a:cubicBezTo>
                    <a:pt x="13166" y="14393"/>
                    <a:pt x="13897" y="15146"/>
                    <a:pt x="14422" y="16013"/>
                  </a:cubicBezTo>
                  <a:cubicBezTo>
                    <a:pt x="15449" y="17725"/>
                    <a:pt x="15677" y="19802"/>
                    <a:pt x="15449" y="21765"/>
                  </a:cubicBezTo>
                  <a:cubicBezTo>
                    <a:pt x="15221" y="23637"/>
                    <a:pt x="14627" y="25417"/>
                    <a:pt x="14034" y="27198"/>
                  </a:cubicBezTo>
                  <a:cubicBezTo>
                    <a:pt x="12664" y="29343"/>
                    <a:pt x="11089" y="31398"/>
                    <a:pt x="9446" y="33338"/>
                  </a:cubicBezTo>
                  <a:cubicBezTo>
                    <a:pt x="8829" y="34068"/>
                    <a:pt x="8190" y="34776"/>
                    <a:pt x="7551" y="35461"/>
                  </a:cubicBezTo>
                  <a:cubicBezTo>
                    <a:pt x="8213" y="34091"/>
                    <a:pt x="8601" y="32607"/>
                    <a:pt x="8966" y="31147"/>
                  </a:cubicBezTo>
                  <a:cubicBezTo>
                    <a:pt x="9811" y="27746"/>
                    <a:pt x="10678" y="24322"/>
                    <a:pt x="10838" y="20807"/>
                  </a:cubicBezTo>
                  <a:cubicBezTo>
                    <a:pt x="10907" y="19437"/>
                    <a:pt x="10838" y="17954"/>
                    <a:pt x="9994" y="16881"/>
                  </a:cubicBezTo>
                  <a:cubicBezTo>
                    <a:pt x="9879" y="16744"/>
                    <a:pt x="9742" y="16607"/>
                    <a:pt x="9583" y="16561"/>
                  </a:cubicBezTo>
                  <a:cubicBezTo>
                    <a:pt x="9538" y="16550"/>
                    <a:pt x="9494" y="16545"/>
                    <a:pt x="9450" y="16545"/>
                  </a:cubicBezTo>
                  <a:cubicBezTo>
                    <a:pt x="9228" y="16545"/>
                    <a:pt x="9024" y="16679"/>
                    <a:pt x="8852" y="16812"/>
                  </a:cubicBezTo>
                  <a:cubicBezTo>
                    <a:pt x="8031" y="17520"/>
                    <a:pt x="7483" y="18501"/>
                    <a:pt x="7118" y="19506"/>
                  </a:cubicBezTo>
                  <a:cubicBezTo>
                    <a:pt x="6113" y="22176"/>
                    <a:pt x="6159" y="25098"/>
                    <a:pt x="6433" y="27928"/>
                  </a:cubicBezTo>
                  <a:cubicBezTo>
                    <a:pt x="6684" y="30667"/>
                    <a:pt x="7095" y="33384"/>
                    <a:pt x="6912" y="36100"/>
                  </a:cubicBezTo>
                  <a:cubicBezTo>
                    <a:pt x="4972" y="38086"/>
                    <a:pt x="2804" y="39866"/>
                    <a:pt x="338" y="41144"/>
                  </a:cubicBezTo>
                  <a:cubicBezTo>
                    <a:pt x="315" y="41138"/>
                    <a:pt x="293" y="41135"/>
                    <a:pt x="273" y="41135"/>
                  </a:cubicBezTo>
                  <a:cubicBezTo>
                    <a:pt x="1" y="41135"/>
                    <a:pt x="41" y="41677"/>
                    <a:pt x="338" y="41783"/>
                  </a:cubicBezTo>
                  <a:cubicBezTo>
                    <a:pt x="402" y="41806"/>
                    <a:pt x="467" y="41816"/>
                    <a:pt x="532" y="41816"/>
                  </a:cubicBezTo>
                  <a:cubicBezTo>
                    <a:pt x="792" y="41816"/>
                    <a:pt x="1055" y="41655"/>
                    <a:pt x="1274" y="41509"/>
                  </a:cubicBezTo>
                  <a:cubicBezTo>
                    <a:pt x="3488" y="40026"/>
                    <a:pt x="5543" y="38337"/>
                    <a:pt x="7460" y="36465"/>
                  </a:cubicBezTo>
                  <a:cubicBezTo>
                    <a:pt x="7648" y="36470"/>
                    <a:pt x="7836" y="36472"/>
                    <a:pt x="8024" y="36472"/>
                  </a:cubicBezTo>
                  <a:cubicBezTo>
                    <a:pt x="12339" y="36472"/>
                    <a:pt x="16707" y="35223"/>
                    <a:pt x="20425" y="32927"/>
                  </a:cubicBezTo>
                  <a:cubicBezTo>
                    <a:pt x="21771" y="32082"/>
                    <a:pt x="23141" y="31010"/>
                    <a:pt x="23552" y="29480"/>
                  </a:cubicBezTo>
                  <a:cubicBezTo>
                    <a:pt x="23643" y="29184"/>
                    <a:pt x="23689" y="28841"/>
                    <a:pt x="23575" y="28545"/>
                  </a:cubicBezTo>
                  <a:cubicBezTo>
                    <a:pt x="23415" y="28111"/>
                    <a:pt x="22913" y="27837"/>
                    <a:pt x="22456" y="27814"/>
                  </a:cubicBezTo>
                  <a:cubicBezTo>
                    <a:pt x="22429" y="27813"/>
                    <a:pt x="22402" y="27812"/>
                    <a:pt x="22374" y="27812"/>
                  </a:cubicBezTo>
                  <a:cubicBezTo>
                    <a:pt x="21925" y="27812"/>
                    <a:pt x="21496" y="27986"/>
                    <a:pt x="21087" y="28179"/>
                  </a:cubicBezTo>
                  <a:cubicBezTo>
                    <a:pt x="19420" y="28955"/>
                    <a:pt x="18028" y="30211"/>
                    <a:pt x="16522" y="31261"/>
                  </a:cubicBezTo>
                  <a:cubicBezTo>
                    <a:pt x="14102" y="32950"/>
                    <a:pt x="11386" y="34160"/>
                    <a:pt x="8647" y="35278"/>
                  </a:cubicBezTo>
                  <a:cubicBezTo>
                    <a:pt x="10770" y="33041"/>
                    <a:pt x="12687" y="30599"/>
                    <a:pt x="14330" y="27997"/>
                  </a:cubicBezTo>
                  <a:cubicBezTo>
                    <a:pt x="14516" y="28096"/>
                    <a:pt x="14742" y="28134"/>
                    <a:pt x="14979" y="28134"/>
                  </a:cubicBezTo>
                  <a:cubicBezTo>
                    <a:pt x="15179" y="28134"/>
                    <a:pt x="15387" y="28107"/>
                    <a:pt x="15586" y="28065"/>
                  </a:cubicBezTo>
                  <a:cubicBezTo>
                    <a:pt x="18553" y="27563"/>
                    <a:pt x="21178" y="25874"/>
                    <a:pt x="23392" y="23843"/>
                  </a:cubicBezTo>
                  <a:cubicBezTo>
                    <a:pt x="25218" y="22176"/>
                    <a:pt x="26861" y="20168"/>
                    <a:pt x="27455" y="17771"/>
                  </a:cubicBezTo>
                  <a:cubicBezTo>
                    <a:pt x="27592" y="17109"/>
                    <a:pt x="27660" y="16333"/>
                    <a:pt x="27227" y="15808"/>
                  </a:cubicBezTo>
                  <a:cubicBezTo>
                    <a:pt x="26936" y="15457"/>
                    <a:pt x="26498" y="15299"/>
                    <a:pt x="26042" y="15299"/>
                  </a:cubicBezTo>
                  <a:cubicBezTo>
                    <a:pt x="25638" y="15299"/>
                    <a:pt x="25219" y="15423"/>
                    <a:pt x="24876" y="15648"/>
                  </a:cubicBezTo>
                  <a:cubicBezTo>
                    <a:pt x="24168" y="16128"/>
                    <a:pt x="23734" y="16927"/>
                    <a:pt x="23323" y="17680"/>
                  </a:cubicBezTo>
                  <a:cubicBezTo>
                    <a:pt x="22022" y="20099"/>
                    <a:pt x="20607" y="22519"/>
                    <a:pt x="18599" y="24390"/>
                  </a:cubicBezTo>
                  <a:cubicBezTo>
                    <a:pt x="17480" y="25417"/>
                    <a:pt x="16202" y="26285"/>
                    <a:pt x="14878" y="27084"/>
                  </a:cubicBezTo>
                  <a:cubicBezTo>
                    <a:pt x="16864" y="23706"/>
                    <a:pt x="18393" y="20099"/>
                    <a:pt x="19375" y="16310"/>
                  </a:cubicBezTo>
                  <a:cubicBezTo>
                    <a:pt x="19420" y="16105"/>
                    <a:pt x="19489" y="15922"/>
                    <a:pt x="19534" y="15717"/>
                  </a:cubicBezTo>
                  <a:cubicBezTo>
                    <a:pt x="21292" y="13731"/>
                    <a:pt x="23232" y="11791"/>
                    <a:pt x="25286" y="10033"/>
                  </a:cubicBezTo>
                  <a:cubicBezTo>
                    <a:pt x="27592" y="8070"/>
                    <a:pt x="30125" y="6199"/>
                    <a:pt x="31563" y="3551"/>
                  </a:cubicBezTo>
                  <a:cubicBezTo>
                    <a:pt x="32088" y="2592"/>
                    <a:pt x="32408" y="1291"/>
                    <a:pt x="31655" y="515"/>
                  </a:cubicBezTo>
                  <a:cubicBezTo>
                    <a:pt x="31310" y="146"/>
                    <a:pt x="30822" y="1"/>
                    <a:pt x="303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3" name="Picture 32">
            <a:extLst>
              <a:ext uri="{FF2B5EF4-FFF2-40B4-BE49-F238E27FC236}">
                <a16:creationId xmlns:a16="http://schemas.microsoft.com/office/drawing/2014/main" id="{C77CF416-0590-0E4A-A2BE-5B2C30C67A4D}"/>
              </a:ext>
            </a:extLst>
          </p:cNvPr>
          <p:cNvPicPr>
            <a:picLocks noChangeAspect="1"/>
          </p:cNvPicPr>
          <p:nvPr/>
        </p:nvPicPr>
        <p:blipFill>
          <a:blip r:embed="rId3"/>
          <a:stretch>
            <a:fillRect/>
          </a:stretch>
        </p:blipFill>
        <p:spPr>
          <a:xfrm>
            <a:off x="4765074" y="1225411"/>
            <a:ext cx="3658926" cy="3273024"/>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sp>
        <p:nvSpPr>
          <p:cNvPr id="887" name="Google Shape;887;p42"/>
          <p:cNvSpPr/>
          <p:nvPr/>
        </p:nvSpPr>
        <p:spPr>
          <a:xfrm>
            <a:off x="1407513" y="749486"/>
            <a:ext cx="1331703" cy="1279687"/>
          </a:xfrm>
          <a:custGeom>
            <a:avLst/>
            <a:gdLst/>
            <a:ahLst/>
            <a:cxnLst/>
            <a:rect l="l" t="t" r="r" b="b"/>
            <a:pathLst>
              <a:path w="24754" h="23786" extrusionOk="0">
                <a:moveTo>
                  <a:pt x="7290" y="1406"/>
                </a:moveTo>
                <a:cubicBezTo>
                  <a:pt x="4097" y="2942"/>
                  <a:pt x="257" y="6621"/>
                  <a:pt x="14" y="10138"/>
                </a:cubicBezTo>
                <a:cubicBezTo>
                  <a:pt x="-228" y="13655"/>
                  <a:pt x="2642" y="20527"/>
                  <a:pt x="5835" y="22508"/>
                </a:cubicBezTo>
                <a:cubicBezTo>
                  <a:pt x="9029" y="24489"/>
                  <a:pt x="16022" y="24044"/>
                  <a:pt x="19175" y="22023"/>
                </a:cubicBezTo>
                <a:cubicBezTo>
                  <a:pt x="22328" y="20002"/>
                  <a:pt x="24754" y="13897"/>
                  <a:pt x="24754" y="10380"/>
                </a:cubicBezTo>
                <a:cubicBezTo>
                  <a:pt x="24754" y="6863"/>
                  <a:pt x="22086" y="2417"/>
                  <a:pt x="19175" y="921"/>
                </a:cubicBezTo>
                <a:cubicBezTo>
                  <a:pt x="16264" y="-575"/>
                  <a:pt x="10484" y="-130"/>
                  <a:pt x="7290" y="1406"/>
                </a:cubicBezTo>
                <a:close/>
              </a:path>
            </a:pathLst>
          </a:custGeom>
          <a:solidFill>
            <a:schemeClr val="lt1"/>
          </a:solidFill>
          <a:ln>
            <a:noFill/>
          </a:ln>
        </p:spPr>
      </p:sp>
      <p:sp>
        <p:nvSpPr>
          <p:cNvPr id="888" name="Google Shape;888;p42"/>
          <p:cNvSpPr txBox="1">
            <a:spLocks noGrp="1"/>
          </p:cNvSpPr>
          <p:nvPr>
            <p:ph type="title"/>
          </p:nvPr>
        </p:nvSpPr>
        <p:spPr>
          <a:xfrm>
            <a:off x="2483944" y="2224898"/>
            <a:ext cx="6293788" cy="531000"/>
          </a:xfrm>
          <a:prstGeom prst="rect">
            <a:avLst/>
          </a:prstGeom>
        </p:spPr>
        <p:txBody>
          <a:bodyPr spcFirstLastPara="1" wrap="square" lIns="91425" tIns="91425" rIns="91425" bIns="91425" anchor="b" anchorCtr="0">
            <a:noAutofit/>
          </a:bodyPr>
          <a:lstStyle/>
          <a:p>
            <a:pPr algn="ctr"/>
            <a:r>
              <a:rPr lang="en-US" sz="4000" dirty="0"/>
              <a:t>VARICOCELE</a:t>
            </a:r>
            <a:br>
              <a:rPr lang="en-US" sz="5400" dirty="0"/>
            </a:br>
            <a:endParaRPr sz="5400" dirty="0"/>
          </a:p>
        </p:txBody>
      </p:sp>
      <p:sp>
        <p:nvSpPr>
          <p:cNvPr id="890" name="Google Shape;890;p42"/>
          <p:cNvSpPr txBox="1">
            <a:spLocks noGrp="1"/>
          </p:cNvSpPr>
          <p:nvPr>
            <p:ph type="title" idx="2"/>
          </p:nvPr>
        </p:nvSpPr>
        <p:spPr>
          <a:xfrm>
            <a:off x="1407525" y="976275"/>
            <a:ext cx="1331700" cy="826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04</a:t>
            </a:r>
            <a:endParaRPr dirty="0"/>
          </a:p>
        </p:txBody>
      </p:sp>
      <p:grpSp>
        <p:nvGrpSpPr>
          <p:cNvPr id="891" name="Google Shape;891;p42"/>
          <p:cNvGrpSpPr/>
          <p:nvPr/>
        </p:nvGrpSpPr>
        <p:grpSpPr>
          <a:xfrm>
            <a:off x="5961462" y="3657294"/>
            <a:ext cx="186655" cy="149254"/>
            <a:chOff x="2858987" y="3108507"/>
            <a:chExt cx="186655" cy="149254"/>
          </a:xfrm>
        </p:grpSpPr>
        <p:sp>
          <p:nvSpPr>
            <p:cNvPr id="892" name="Google Shape;892;p42"/>
            <p:cNvSpPr/>
            <p:nvPr/>
          </p:nvSpPr>
          <p:spPr>
            <a:xfrm>
              <a:off x="2870698" y="3108507"/>
              <a:ext cx="174944" cy="127045"/>
            </a:xfrm>
            <a:custGeom>
              <a:avLst/>
              <a:gdLst/>
              <a:ahLst/>
              <a:cxnLst/>
              <a:rect l="l" t="t" r="r" b="b"/>
              <a:pathLst>
                <a:path w="6483" h="4708" extrusionOk="0">
                  <a:moveTo>
                    <a:pt x="1852" y="0"/>
                  </a:moveTo>
                  <a:cubicBezTo>
                    <a:pt x="1698" y="0"/>
                    <a:pt x="1545" y="16"/>
                    <a:pt x="1393" y="51"/>
                  </a:cubicBezTo>
                  <a:cubicBezTo>
                    <a:pt x="799" y="165"/>
                    <a:pt x="251" y="644"/>
                    <a:pt x="206" y="1238"/>
                  </a:cubicBezTo>
                  <a:cubicBezTo>
                    <a:pt x="0" y="1512"/>
                    <a:pt x="137" y="2128"/>
                    <a:pt x="434" y="2584"/>
                  </a:cubicBezTo>
                  <a:cubicBezTo>
                    <a:pt x="754" y="3041"/>
                    <a:pt x="1233" y="3360"/>
                    <a:pt x="1712" y="3634"/>
                  </a:cubicBezTo>
                  <a:cubicBezTo>
                    <a:pt x="2648" y="4205"/>
                    <a:pt x="3698" y="4684"/>
                    <a:pt x="4817" y="4707"/>
                  </a:cubicBezTo>
                  <a:cubicBezTo>
                    <a:pt x="5273" y="4707"/>
                    <a:pt x="5775" y="4616"/>
                    <a:pt x="6072" y="4296"/>
                  </a:cubicBezTo>
                  <a:cubicBezTo>
                    <a:pt x="6414" y="3931"/>
                    <a:pt x="6483" y="3383"/>
                    <a:pt x="6323" y="2904"/>
                  </a:cubicBezTo>
                  <a:cubicBezTo>
                    <a:pt x="6140" y="2447"/>
                    <a:pt x="5821" y="2059"/>
                    <a:pt x="5456" y="1740"/>
                  </a:cubicBezTo>
                  <a:cubicBezTo>
                    <a:pt x="4771" y="1124"/>
                    <a:pt x="4018" y="644"/>
                    <a:pt x="3173" y="302"/>
                  </a:cubicBezTo>
                  <a:cubicBezTo>
                    <a:pt x="2749" y="132"/>
                    <a:pt x="2299" y="0"/>
                    <a:pt x="18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42"/>
            <p:cNvSpPr/>
            <p:nvPr/>
          </p:nvSpPr>
          <p:spPr>
            <a:xfrm>
              <a:off x="2858987" y="3135114"/>
              <a:ext cx="175564" cy="122647"/>
            </a:xfrm>
            <a:custGeom>
              <a:avLst/>
              <a:gdLst/>
              <a:ahLst/>
              <a:cxnLst/>
              <a:rect l="l" t="t" r="r" b="b"/>
              <a:pathLst>
                <a:path w="6506" h="4545" extrusionOk="0">
                  <a:moveTo>
                    <a:pt x="685" y="1"/>
                  </a:moveTo>
                  <a:lnTo>
                    <a:pt x="685" y="1"/>
                  </a:lnTo>
                  <a:cubicBezTo>
                    <a:pt x="1" y="754"/>
                    <a:pt x="206" y="2009"/>
                    <a:pt x="891" y="2785"/>
                  </a:cubicBezTo>
                  <a:cubicBezTo>
                    <a:pt x="1553" y="3538"/>
                    <a:pt x="2557" y="3927"/>
                    <a:pt x="3516" y="4246"/>
                  </a:cubicBezTo>
                  <a:cubicBezTo>
                    <a:pt x="3982" y="4395"/>
                    <a:pt x="4463" y="4544"/>
                    <a:pt x="4947" y="4544"/>
                  </a:cubicBezTo>
                  <a:cubicBezTo>
                    <a:pt x="5056" y="4544"/>
                    <a:pt x="5164" y="4537"/>
                    <a:pt x="5273" y="4520"/>
                  </a:cubicBezTo>
                  <a:cubicBezTo>
                    <a:pt x="5867" y="4429"/>
                    <a:pt x="6460" y="3972"/>
                    <a:pt x="6506" y="3379"/>
                  </a:cubicBezTo>
                  <a:cubicBezTo>
                    <a:pt x="6506" y="3356"/>
                    <a:pt x="6506" y="3333"/>
                    <a:pt x="6506" y="3333"/>
                  </a:cubicBezTo>
                  <a:cubicBezTo>
                    <a:pt x="6186" y="3630"/>
                    <a:pt x="5707" y="3721"/>
                    <a:pt x="5251" y="3721"/>
                  </a:cubicBezTo>
                  <a:cubicBezTo>
                    <a:pt x="4132" y="3698"/>
                    <a:pt x="3082" y="3219"/>
                    <a:pt x="2146" y="2648"/>
                  </a:cubicBezTo>
                  <a:cubicBezTo>
                    <a:pt x="1667" y="2374"/>
                    <a:pt x="1188" y="2055"/>
                    <a:pt x="868" y="1598"/>
                  </a:cubicBezTo>
                  <a:cubicBezTo>
                    <a:pt x="571" y="1142"/>
                    <a:pt x="434" y="526"/>
                    <a:pt x="640" y="252"/>
                  </a:cubicBezTo>
                  <a:cubicBezTo>
                    <a:pt x="640" y="160"/>
                    <a:pt x="663" y="92"/>
                    <a:pt x="6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42"/>
            <p:cNvSpPr/>
            <p:nvPr/>
          </p:nvSpPr>
          <p:spPr>
            <a:xfrm>
              <a:off x="2908261" y="3140052"/>
              <a:ext cx="104756" cy="65708"/>
            </a:xfrm>
            <a:custGeom>
              <a:avLst/>
              <a:gdLst/>
              <a:ahLst/>
              <a:cxnLst/>
              <a:rect l="l" t="t" r="r" b="b"/>
              <a:pathLst>
                <a:path w="3882" h="2435" extrusionOk="0">
                  <a:moveTo>
                    <a:pt x="1" y="0"/>
                  </a:moveTo>
                  <a:cubicBezTo>
                    <a:pt x="1119" y="799"/>
                    <a:pt x="2306" y="1552"/>
                    <a:pt x="3493" y="2306"/>
                  </a:cubicBezTo>
                  <a:cubicBezTo>
                    <a:pt x="3582" y="2377"/>
                    <a:pt x="3699" y="2434"/>
                    <a:pt x="3800" y="2434"/>
                  </a:cubicBezTo>
                  <a:cubicBezTo>
                    <a:pt x="3829" y="2434"/>
                    <a:pt x="3856" y="2430"/>
                    <a:pt x="3881" y="2420"/>
                  </a:cubicBezTo>
                  <a:cubicBezTo>
                    <a:pt x="3858" y="1940"/>
                    <a:pt x="3470" y="1575"/>
                    <a:pt x="3082" y="1301"/>
                  </a:cubicBezTo>
                  <a:cubicBezTo>
                    <a:pt x="2169" y="639"/>
                    <a:pt x="1119" y="183"/>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5" name="Google Shape;895;p42"/>
          <p:cNvGrpSpPr/>
          <p:nvPr/>
        </p:nvGrpSpPr>
        <p:grpSpPr>
          <a:xfrm flipH="1">
            <a:off x="7936778" y="3237609"/>
            <a:ext cx="436105" cy="547391"/>
            <a:chOff x="3474326" y="3626268"/>
            <a:chExt cx="436105" cy="547391"/>
          </a:xfrm>
        </p:grpSpPr>
        <p:sp>
          <p:nvSpPr>
            <p:cNvPr id="896" name="Google Shape;896;p42"/>
            <p:cNvSpPr/>
            <p:nvPr/>
          </p:nvSpPr>
          <p:spPr>
            <a:xfrm>
              <a:off x="3474326" y="3626268"/>
              <a:ext cx="436105" cy="547391"/>
            </a:xfrm>
            <a:custGeom>
              <a:avLst/>
              <a:gdLst/>
              <a:ahLst/>
              <a:cxnLst/>
              <a:rect l="l" t="t" r="r" b="b"/>
              <a:pathLst>
                <a:path w="16161" h="20285" extrusionOk="0">
                  <a:moveTo>
                    <a:pt x="15014" y="0"/>
                  </a:moveTo>
                  <a:cubicBezTo>
                    <a:pt x="14698" y="0"/>
                    <a:pt x="14368" y="114"/>
                    <a:pt x="14106" y="288"/>
                  </a:cubicBezTo>
                  <a:cubicBezTo>
                    <a:pt x="13307" y="790"/>
                    <a:pt x="12897" y="1703"/>
                    <a:pt x="12508" y="2548"/>
                  </a:cubicBezTo>
                  <a:cubicBezTo>
                    <a:pt x="12394" y="2822"/>
                    <a:pt x="12257" y="3118"/>
                    <a:pt x="12029" y="3301"/>
                  </a:cubicBezTo>
                  <a:cubicBezTo>
                    <a:pt x="11755" y="3506"/>
                    <a:pt x="11390" y="3552"/>
                    <a:pt x="11070" y="3666"/>
                  </a:cubicBezTo>
                  <a:cubicBezTo>
                    <a:pt x="10591" y="3872"/>
                    <a:pt x="10203" y="4282"/>
                    <a:pt x="10066" y="4785"/>
                  </a:cubicBezTo>
                  <a:cubicBezTo>
                    <a:pt x="9952" y="5173"/>
                    <a:pt x="9975" y="5629"/>
                    <a:pt x="9792" y="5994"/>
                  </a:cubicBezTo>
                  <a:cubicBezTo>
                    <a:pt x="9541" y="6519"/>
                    <a:pt x="8971" y="6816"/>
                    <a:pt x="8400" y="6953"/>
                  </a:cubicBezTo>
                  <a:cubicBezTo>
                    <a:pt x="7852" y="7090"/>
                    <a:pt x="7259" y="7113"/>
                    <a:pt x="6734" y="7295"/>
                  </a:cubicBezTo>
                  <a:cubicBezTo>
                    <a:pt x="5547" y="7729"/>
                    <a:pt x="4816" y="8870"/>
                    <a:pt x="4177" y="9943"/>
                  </a:cubicBezTo>
                  <a:cubicBezTo>
                    <a:pt x="3104" y="11701"/>
                    <a:pt x="2054" y="13458"/>
                    <a:pt x="982" y="15216"/>
                  </a:cubicBezTo>
                  <a:cubicBezTo>
                    <a:pt x="685" y="15718"/>
                    <a:pt x="365" y="16220"/>
                    <a:pt x="183" y="16791"/>
                  </a:cubicBezTo>
                  <a:cubicBezTo>
                    <a:pt x="23" y="17339"/>
                    <a:pt x="0" y="17978"/>
                    <a:pt x="251" y="18503"/>
                  </a:cubicBezTo>
                  <a:cubicBezTo>
                    <a:pt x="457" y="18913"/>
                    <a:pt x="776" y="19233"/>
                    <a:pt x="1141" y="19507"/>
                  </a:cubicBezTo>
                  <a:cubicBezTo>
                    <a:pt x="1621" y="19872"/>
                    <a:pt x="2146" y="20192"/>
                    <a:pt x="2739" y="20260"/>
                  </a:cubicBezTo>
                  <a:cubicBezTo>
                    <a:pt x="2852" y="20277"/>
                    <a:pt x="2964" y="20285"/>
                    <a:pt x="3076" y="20285"/>
                  </a:cubicBezTo>
                  <a:cubicBezTo>
                    <a:pt x="3732" y="20285"/>
                    <a:pt x="4361" y="20011"/>
                    <a:pt x="4908" y="19621"/>
                  </a:cubicBezTo>
                  <a:cubicBezTo>
                    <a:pt x="5524" y="19165"/>
                    <a:pt x="6003" y="18548"/>
                    <a:pt x="6483" y="17955"/>
                  </a:cubicBezTo>
                  <a:cubicBezTo>
                    <a:pt x="7738" y="16403"/>
                    <a:pt x="8993" y="14851"/>
                    <a:pt x="10249" y="13298"/>
                  </a:cubicBezTo>
                  <a:cubicBezTo>
                    <a:pt x="10774" y="12637"/>
                    <a:pt x="11299" y="11975"/>
                    <a:pt x="11550" y="11176"/>
                  </a:cubicBezTo>
                  <a:cubicBezTo>
                    <a:pt x="11824" y="10171"/>
                    <a:pt x="11641" y="9121"/>
                    <a:pt x="11436" y="8094"/>
                  </a:cubicBezTo>
                  <a:cubicBezTo>
                    <a:pt x="12303" y="7775"/>
                    <a:pt x="13056" y="7067"/>
                    <a:pt x="13444" y="6200"/>
                  </a:cubicBezTo>
                  <a:cubicBezTo>
                    <a:pt x="13695" y="5584"/>
                    <a:pt x="13787" y="4899"/>
                    <a:pt x="14106" y="4305"/>
                  </a:cubicBezTo>
                  <a:cubicBezTo>
                    <a:pt x="14403" y="3712"/>
                    <a:pt x="14928" y="3255"/>
                    <a:pt x="15362" y="2730"/>
                  </a:cubicBezTo>
                  <a:cubicBezTo>
                    <a:pt x="15795" y="2205"/>
                    <a:pt x="16161" y="1543"/>
                    <a:pt x="16046" y="881"/>
                  </a:cubicBezTo>
                  <a:cubicBezTo>
                    <a:pt x="16001" y="653"/>
                    <a:pt x="15909" y="425"/>
                    <a:pt x="15727" y="265"/>
                  </a:cubicBezTo>
                  <a:cubicBezTo>
                    <a:pt x="15530" y="79"/>
                    <a:pt x="15277" y="0"/>
                    <a:pt x="150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42"/>
            <p:cNvSpPr/>
            <p:nvPr/>
          </p:nvSpPr>
          <p:spPr>
            <a:xfrm>
              <a:off x="3495887" y="3856369"/>
              <a:ext cx="263023" cy="294352"/>
            </a:xfrm>
            <a:custGeom>
              <a:avLst/>
              <a:gdLst/>
              <a:ahLst/>
              <a:cxnLst/>
              <a:rect l="l" t="t" r="r" b="b"/>
              <a:pathLst>
                <a:path w="9747" h="10908" extrusionOk="0">
                  <a:moveTo>
                    <a:pt x="5318" y="1"/>
                  </a:moveTo>
                  <a:cubicBezTo>
                    <a:pt x="3561" y="2055"/>
                    <a:pt x="2054" y="4498"/>
                    <a:pt x="867" y="7054"/>
                  </a:cubicBezTo>
                  <a:cubicBezTo>
                    <a:pt x="411" y="8035"/>
                    <a:pt x="0" y="9245"/>
                    <a:pt x="616" y="10135"/>
                  </a:cubicBezTo>
                  <a:cubicBezTo>
                    <a:pt x="974" y="10665"/>
                    <a:pt x="1602" y="10908"/>
                    <a:pt x="2245" y="10908"/>
                  </a:cubicBezTo>
                  <a:cubicBezTo>
                    <a:pt x="2627" y="10908"/>
                    <a:pt x="3015" y="10822"/>
                    <a:pt x="3355" y="10660"/>
                  </a:cubicBezTo>
                  <a:cubicBezTo>
                    <a:pt x="4291" y="10250"/>
                    <a:pt x="4953" y="9405"/>
                    <a:pt x="5592" y="8606"/>
                  </a:cubicBezTo>
                  <a:cubicBezTo>
                    <a:pt x="6985" y="6871"/>
                    <a:pt x="8354" y="5114"/>
                    <a:pt x="9747" y="3356"/>
                  </a:cubicBezTo>
                  <a:cubicBezTo>
                    <a:pt x="8879" y="3105"/>
                    <a:pt x="7966" y="2854"/>
                    <a:pt x="7350" y="2192"/>
                  </a:cubicBezTo>
                  <a:cubicBezTo>
                    <a:pt x="6642" y="1462"/>
                    <a:pt x="6300" y="275"/>
                    <a:pt x="53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42"/>
            <p:cNvSpPr/>
            <p:nvPr/>
          </p:nvSpPr>
          <p:spPr>
            <a:xfrm>
              <a:off x="3731169" y="3626268"/>
              <a:ext cx="179261" cy="217823"/>
            </a:xfrm>
            <a:custGeom>
              <a:avLst/>
              <a:gdLst/>
              <a:ahLst/>
              <a:cxnLst/>
              <a:rect l="l" t="t" r="r" b="b"/>
              <a:pathLst>
                <a:path w="6643" h="8072" extrusionOk="0">
                  <a:moveTo>
                    <a:pt x="5496" y="0"/>
                  </a:moveTo>
                  <a:cubicBezTo>
                    <a:pt x="5180" y="0"/>
                    <a:pt x="4850" y="114"/>
                    <a:pt x="4588" y="288"/>
                  </a:cubicBezTo>
                  <a:cubicBezTo>
                    <a:pt x="3789" y="790"/>
                    <a:pt x="3379" y="1703"/>
                    <a:pt x="2990" y="2548"/>
                  </a:cubicBezTo>
                  <a:cubicBezTo>
                    <a:pt x="2876" y="2822"/>
                    <a:pt x="2739" y="3118"/>
                    <a:pt x="2511" y="3301"/>
                  </a:cubicBezTo>
                  <a:cubicBezTo>
                    <a:pt x="2237" y="3506"/>
                    <a:pt x="1872" y="3552"/>
                    <a:pt x="1552" y="3666"/>
                  </a:cubicBezTo>
                  <a:cubicBezTo>
                    <a:pt x="1073" y="3872"/>
                    <a:pt x="685" y="4282"/>
                    <a:pt x="548" y="4785"/>
                  </a:cubicBezTo>
                  <a:cubicBezTo>
                    <a:pt x="434" y="5173"/>
                    <a:pt x="457" y="5629"/>
                    <a:pt x="274" y="6017"/>
                  </a:cubicBezTo>
                  <a:cubicBezTo>
                    <a:pt x="206" y="6131"/>
                    <a:pt x="114" y="6268"/>
                    <a:pt x="0" y="6360"/>
                  </a:cubicBezTo>
                  <a:cubicBezTo>
                    <a:pt x="388" y="7113"/>
                    <a:pt x="1050" y="7706"/>
                    <a:pt x="1826" y="8003"/>
                  </a:cubicBezTo>
                  <a:cubicBezTo>
                    <a:pt x="1895" y="8026"/>
                    <a:pt x="1941" y="8049"/>
                    <a:pt x="1986" y="8071"/>
                  </a:cubicBezTo>
                  <a:cubicBezTo>
                    <a:pt x="2831" y="7729"/>
                    <a:pt x="3561" y="7044"/>
                    <a:pt x="3926" y="6200"/>
                  </a:cubicBezTo>
                  <a:cubicBezTo>
                    <a:pt x="4177" y="5584"/>
                    <a:pt x="4269" y="4899"/>
                    <a:pt x="4588" y="4305"/>
                  </a:cubicBezTo>
                  <a:cubicBezTo>
                    <a:pt x="4885" y="3712"/>
                    <a:pt x="5410" y="3255"/>
                    <a:pt x="5844" y="2730"/>
                  </a:cubicBezTo>
                  <a:cubicBezTo>
                    <a:pt x="6277" y="2205"/>
                    <a:pt x="6643" y="1543"/>
                    <a:pt x="6528" y="881"/>
                  </a:cubicBezTo>
                  <a:cubicBezTo>
                    <a:pt x="6483" y="653"/>
                    <a:pt x="6391" y="425"/>
                    <a:pt x="6209" y="265"/>
                  </a:cubicBezTo>
                  <a:cubicBezTo>
                    <a:pt x="6012" y="79"/>
                    <a:pt x="5759" y="0"/>
                    <a:pt x="5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9" name="Google Shape;899;p42"/>
          <p:cNvGrpSpPr/>
          <p:nvPr/>
        </p:nvGrpSpPr>
        <p:grpSpPr>
          <a:xfrm>
            <a:off x="3716290" y="4256524"/>
            <a:ext cx="150927" cy="143533"/>
            <a:chOff x="3716290" y="4256524"/>
            <a:chExt cx="150927" cy="143533"/>
          </a:xfrm>
        </p:grpSpPr>
        <p:sp>
          <p:nvSpPr>
            <p:cNvPr id="900" name="Google Shape;900;p42"/>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42"/>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42"/>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3" name="Google Shape;903;p42"/>
          <p:cNvSpPr/>
          <p:nvPr/>
        </p:nvSpPr>
        <p:spPr>
          <a:xfrm>
            <a:off x="8797526" y="2935714"/>
            <a:ext cx="692948" cy="785102"/>
          </a:xfrm>
          <a:custGeom>
            <a:avLst/>
            <a:gdLst/>
            <a:ahLst/>
            <a:cxnLst/>
            <a:rect l="l" t="t" r="r" b="b"/>
            <a:pathLst>
              <a:path w="25679" h="29094" extrusionOk="0">
                <a:moveTo>
                  <a:pt x="15362" y="0"/>
                </a:moveTo>
                <a:cubicBezTo>
                  <a:pt x="14997" y="0"/>
                  <a:pt x="14631" y="16"/>
                  <a:pt x="14266" y="43"/>
                </a:cubicBezTo>
                <a:cubicBezTo>
                  <a:pt x="13581" y="112"/>
                  <a:pt x="12897" y="203"/>
                  <a:pt x="12280" y="500"/>
                </a:cubicBezTo>
                <a:cubicBezTo>
                  <a:pt x="11504" y="888"/>
                  <a:pt x="10911" y="1550"/>
                  <a:pt x="10409" y="2234"/>
                </a:cubicBezTo>
                <a:cubicBezTo>
                  <a:pt x="8080" y="5498"/>
                  <a:pt x="7533" y="9653"/>
                  <a:pt x="6254" y="13464"/>
                </a:cubicBezTo>
                <a:cubicBezTo>
                  <a:pt x="6232" y="13533"/>
                  <a:pt x="6186" y="13624"/>
                  <a:pt x="6140" y="13693"/>
                </a:cubicBezTo>
                <a:cubicBezTo>
                  <a:pt x="6088" y="13737"/>
                  <a:pt x="6021" y="13758"/>
                  <a:pt x="5951" y="13758"/>
                </a:cubicBezTo>
                <a:cubicBezTo>
                  <a:pt x="5806" y="13758"/>
                  <a:pt x="5647" y="13671"/>
                  <a:pt x="5570" y="13533"/>
                </a:cubicBezTo>
                <a:cubicBezTo>
                  <a:pt x="5456" y="13350"/>
                  <a:pt x="5478" y="13099"/>
                  <a:pt x="5501" y="12871"/>
                </a:cubicBezTo>
                <a:cubicBezTo>
                  <a:pt x="5752" y="10383"/>
                  <a:pt x="6277" y="7941"/>
                  <a:pt x="7053" y="5544"/>
                </a:cubicBezTo>
                <a:cubicBezTo>
                  <a:pt x="7259" y="4928"/>
                  <a:pt x="7464" y="4289"/>
                  <a:pt x="7487" y="3627"/>
                </a:cubicBezTo>
                <a:cubicBezTo>
                  <a:pt x="7510" y="2965"/>
                  <a:pt x="7282" y="2257"/>
                  <a:pt x="6734" y="1869"/>
                </a:cubicBezTo>
                <a:cubicBezTo>
                  <a:pt x="6438" y="1663"/>
                  <a:pt x="6097" y="1577"/>
                  <a:pt x="5742" y="1577"/>
                </a:cubicBezTo>
                <a:cubicBezTo>
                  <a:pt x="5195" y="1577"/>
                  <a:pt x="4617" y="1784"/>
                  <a:pt x="4132" y="2075"/>
                </a:cubicBezTo>
                <a:cubicBezTo>
                  <a:pt x="3196" y="2622"/>
                  <a:pt x="2443" y="3467"/>
                  <a:pt x="1872" y="4403"/>
                </a:cubicBezTo>
                <a:cubicBezTo>
                  <a:pt x="0" y="7461"/>
                  <a:pt x="137" y="11296"/>
                  <a:pt x="662" y="14834"/>
                </a:cubicBezTo>
                <a:cubicBezTo>
                  <a:pt x="1233" y="18509"/>
                  <a:pt x="2169" y="22138"/>
                  <a:pt x="3470" y="25608"/>
                </a:cubicBezTo>
                <a:cubicBezTo>
                  <a:pt x="3903" y="26772"/>
                  <a:pt x="4588" y="28164"/>
                  <a:pt x="5958" y="28735"/>
                </a:cubicBezTo>
                <a:cubicBezTo>
                  <a:pt x="6548" y="28997"/>
                  <a:pt x="7176" y="29093"/>
                  <a:pt x="7811" y="29093"/>
                </a:cubicBezTo>
                <a:cubicBezTo>
                  <a:pt x="8281" y="29093"/>
                  <a:pt x="8756" y="29041"/>
                  <a:pt x="9222" y="28963"/>
                </a:cubicBezTo>
                <a:cubicBezTo>
                  <a:pt x="13673" y="28255"/>
                  <a:pt x="17485" y="25379"/>
                  <a:pt x="20657" y="22161"/>
                </a:cubicBezTo>
                <a:cubicBezTo>
                  <a:pt x="22050" y="20746"/>
                  <a:pt x="23351" y="19216"/>
                  <a:pt x="24264" y="17459"/>
                </a:cubicBezTo>
                <a:cubicBezTo>
                  <a:pt x="25177" y="15701"/>
                  <a:pt x="25679" y="13670"/>
                  <a:pt x="25382" y="11730"/>
                </a:cubicBezTo>
                <a:cubicBezTo>
                  <a:pt x="25291" y="11182"/>
                  <a:pt x="25108" y="10611"/>
                  <a:pt x="24652" y="10337"/>
                </a:cubicBezTo>
                <a:cubicBezTo>
                  <a:pt x="24472" y="10236"/>
                  <a:pt x="24273" y="10190"/>
                  <a:pt x="24071" y="10190"/>
                </a:cubicBezTo>
                <a:cubicBezTo>
                  <a:pt x="23686" y="10190"/>
                  <a:pt x="23293" y="10356"/>
                  <a:pt x="23008" y="10611"/>
                </a:cubicBezTo>
                <a:cubicBezTo>
                  <a:pt x="22552" y="10999"/>
                  <a:pt x="22278" y="11524"/>
                  <a:pt x="22004" y="12049"/>
                </a:cubicBezTo>
                <a:cubicBezTo>
                  <a:pt x="20885" y="14241"/>
                  <a:pt x="19516" y="16295"/>
                  <a:pt x="17918" y="18166"/>
                </a:cubicBezTo>
                <a:cubicBezTo>
                  <a:pt x="19288" y="15222"/>
                  <a:pt x="20657" y="12255"/>
                  <a:pt x="21639" y="9173"/>
                </a:cubicBezTo>
                <a:cubicBezTo>
                  <a:pt x="22232" y="7347"/>
                  <a:pt x="22643" y="5316"/>
                  <a:pt x="21913" y="3558"/>
                </a:cubicBezTo>
                <a:cubicBezTo>
                  <a:pt x="21342" y="2166"/>
                  <a:pt x="20087" y="1116"/>
                  <a:pt x="18694" y="568"/>
                </a:cubicBezTo>
                <a:cubicBezTo>
                  <a:pt x="17639" y="153"/>
                  <a:pt x="16505" y="0"/>
                  <a:pt x="153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4" name="Google Shape;904;p42"/>
          <p:cNvGrpSpPr/>
          <p:nvPr/>
        </p:nvGrpSpPr>
        <p:grpSpPr>
          <a:xfrm>
            <a:off x="3752556" y="3143010"/>
            <a:ext cx="1113201" cy="2000490"/>
            <a:chOff x="1985590" y="3490398"/>
            <a:chExt cx="1109326" cy="2740462"/>
          </a:xfrm>
        </p:grpSpPr>
        <p:sp>
          <p:nvSpPr>
            <p:cNvPr id="905" name="Google Shape;905;p42"/>
            <p:cNvSpPr/>
            <p:nvPr/>
          </p:nvSpPr>
          <p:spPr>
            <a:xfrm>
              <a:off x="2299102" y="3490398"/>
              <a:ext cx="614745" cy="567414"/>
            </a:xfrm>
            <a:custGeom>
              <a:avLst/>
              <a:gdLst/>
              <a:ahLst/>
              <a:cxnLst/>
              <a:rect l="l" t="t" r="r" b="b"/>
              <a:pathLst>
                <a:path w="22781" h="21027" extrusionOk="0">
                  <a:moveTo>
                    <a:pt x="12014" y="1"/>
                  </a:moveTo>
                  <a:cubicBezTo>
                    <a:pt x="11821" y="1"/>
                    <a:pt x="11628" y="10"/>
                    <a:pt x="11436" y="28"/>
                  </a:cubicBezTo>
                  <a:cubicBezTo>
                    <a:pt x="9496" y="210"/>
                    <a:pt x="7715" y="1214"/>
                    <a:pt x="6186" y="2447"/>
                  </a:cubicBezTo>
                  <a:cubicBezTo>
                    <a:pt x="5410" y="3086"/>
                    <a:pt x="4657" y="3839"/>
                    <a:pt x="4337" y="4798"/>
                  </a:cubicBezTo>
                  <a:cubicBezTo>
                    <a:pt x="3858" y="6259"/>
                    <a:pt x="4520" y="7834"/>
                    <a:pt x="5159" y="9249"/>
                  </a:cubicBezTo>
                  <a:cubicBezTo>
                    <a:pt x="6026" y="11189"/>
                    <a:pt x="6917" y="13129"/>
                    <a:pt x="7807" y="15069"/>
                  </a:cubicBezTo>
                  <a:cubicBezTo>
                    <a:pt x="6483" y="13746"/>
                    <a:pt x="5182" y="12422"/>
                    <a:pt x="3881" y="11098"/>
                  </a:cubicBezTo>
                  <a:cubicBezTo>
                    <a:pt x="3289" y="10506"/>
                    <a:pt x="2600" y="9876"/>
                    <a:pt x="1795" y="9876"/>
                  </a:cubicBezTo>
                  <a:cubicBezTo>
                    <a:pt x="1730" y="9876"/>
                    <a:pt x="1664" y="9880"/>
                    <a:pt x="1598" y="9888"/>
                  </a:cubicBezTo>
                  <a:cubicBezTo>
                    <a:pt x="754" y="9979"/>
                    <a:pt x="137" y="10847"/>
                    <a:pt x="69" y="11691"/>
                  </a:cubicBezTo>
                  <a:cubicBezTo>
                    <a:pt x="1" y="12536"/>
                    <a:pt x="343" y="13380"/>
                    <a:pt x="754" y="14111"/>
                  </a:cubicBezTo>
                  <a:cubicBezTo>
                    <a:pt x="2899" y="18060"/>
                    <a:pt x="7168" y="20776"/>
                    <a:pt x="11664" y="21027"/>
                  </a:cubicBezTo>
                  <a:cubicBezTo>
                    <a:pt x="17485" y="20639"/>
                    <a:pt x="22506" y="15069"/>
                    <a:pt x="22735" y="8952"/>
                  </a:cubicBezTo>
                  <a:cubicBezTo>
                    <a:pt x="22780" y="7834"/>
                    <a:pt x="22643" y="6601"/>
                    <a:pt x="21890" y="5780"/>
                  </a:cubicBezTo>
                  <a:cubicBezTo>
                    <a:pt x="21485" y="5325"/>
                    <a:pt x="20848" y="5062"/>
                    <a:pt x="20247" y="5062"/>
                  </a:cubicBezTo>
                  <a:cubicBezTo>
                    <a:pt x="19731" y="5062"/>
                    <a:pt x="19241" y="5256"/>
                    <a:pt x="18946" y="5688"/>
                  </a:cubicBezTo>
                  <a:cubicBezTo>
                    <a:pt x="18558" y="6213"/>
                    <a:pt x="18580" y="6944"/>
                    <a:pt x="18580" y="7606"/>
                  </a:cubicBezTo>
                  <a:cubicBezTo>
                    <a:pt x="18535" y="9569"/>
                    <a:pt x="17964" y="11554"/>
                    <a:pt x="16960" y="13266"/>
                  </a:cubicBezTo>
                  <a:cubicBezTo>
                    <a:pt x="17097" y="11372"/>
                    <a:pt x="17211" y="9477"/>
                    <a:pt x="17348" y="7583"/>
                  </a:cubicBezTo>
                  <a:cubicBezTo>
                    <a:pt x="17462" y="5757"/>
                    <a:pt x="17553" y="3794"/>
                    <a:pt x="16572" y="2264"/>
                  </a:cubicBezTo>
                  <a:cubicBezTo>
                    <a:pt x="15604" y="761"/>
                    <a:pt x="13799" y="1"/>
                    <a:pt x="120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2"/>
            <p:cNvSpPr/>
            <p:nvPr/>
          </p:nvSpPr>
          <p:spPr>
            <a:xfrm>
              <a:off x="1985590" y="3902567"/>
              <a:ext cx="1109326" cy="2328293"/>
            </a:xfrm>
            <a:custGeom>
              <a:avLst/>
              <a:gdLst/>
              <a:ahLst/>
              <a:cxnLst/>
              <a:rect l="l" t="t" r="r" b="b"/>
              <a:pathLst>
                <a:path w="41109" h="86281" extrusionOk="0">
                  <a:moveTo>
                    <a:pt x="3600" y="39967"/>
                  </a:moveTo>
                  <a:cubicBezTo>
                    <a:pt x="2921" y="39967"/>
                    <a:pt x="2330" y="40561"/>
                    <a:pt x="1941" y="41155"/>
                  </a:cubicBezTo>
                  <a:cubicBezTo>
                    <a:pt x="320" y="43620"/>
                    <a:pt x="0" y="46747"/>
                    <a:pt x="183" y="49691"/>
                  </a:cubicBezTo>
                  <a:cubicBezTo>
                    <a:pt x="434" y="53983"/>
                    <a:pt x="1667" y="58228"/>
                    <a:pt x="3744" y="61994"/>
                  </a:cubicBezTo>
                  <a:cubicBezTo>
                    <a:pt x="5342" y="64916"/>
                    <a:pt x="7442" y="67541"/>
                    <a:pt x="9633" y="70074"/>
                  </a:cubicBezTo>
                  <a:cubicBezTo>
                    <a:pt x="8355" y="68294"/>
                    <a:pt x="7693" y="66514"/>
                    <a:pt x="7213" y="64802"/>
                  </a:cubicBezTo>
                  <a:cubicBezTo>
                    <a:pt x="5387" y="58479"/>
                    <a:pt x="4794" y="51791"/>
                    <a:pt x="5479" y="45241"/>
                  </a:cubicBezTo>
                  <a:cubicBezTo>
                    <a:pt x="5661" y="43551"/>
                    <a:pt x="5821" y="41611"/>
                    <a:pt x="4611" y="40424"/>
                  </a:cubicBezTo>
                  <a:cubicBezTo>
                    <a:pt x="4383" y="40219"/>
                    <a:pt x="4132" y="40036"/>
                    <a:pt x="3835" y="39991"/>
                  </a:cubicBezTo>
                  <a:cubicBezTo>
                    <a:pt x="3756" y="39974"/>
                    <a:pt x="3677" y="39967"/>
                    <a:pt x="3600" y="39967"/>
                  </a:cubicBezTo>
                  <a:close/>
                  <a:moveTo>
                    <a:pt x="27756" y="1"/>
                  </a:moveTo>
                  <a:cubicBezTo>
                    <a:pt x="26889" y="708"/>
                    <a:pt x="26250" y="1713"/>
                    <a:pt x="25976" y="2808"/>
                  </a:cubicBezTo>
                  <a:cubicBezTo>
                    <a:pt x="25907" y="1941"/>
                    <a:pt x="25770" y="982"/>
                    <a:pt x="25108" y="412"/>
                  </a:cubicBezTo>
                  <a:cubicBezTo>
                    <a:pt x="24881" y="216"/>
                    <a:pt x="24573" y="125"/>
                    <a:pt x="24268" y="125"/>
                  </a:cubicBezTo>
                  <a:cubicBezTo>
                    <a:pt x="23683" y="125"/>
                    <a:pt x="23107" y="458"/>
                    <a:pt x="23122" y="1028"/>
                  </a:cubicBezTo>
                  <a:cubicBezTo>
                    <a:pt x="23145" y="1827"/>
                    <a:pt x="24218" y="2375"/>
                    <a:pt x="24035" y="3151"/>
                  </a:cubicBezTo>
                  <a:cubicBezTo>
                    <a:pt x="24022" y="2561"/>
                    <a:pt x="23437" y="2227"/>
                    <a:pt x="22850" y="2227"/>
                  </a:cubicBezTo>
                  <a:cubicBezTo>
                    <a:pt x="22415" y="2227"/>
                    <a:pt x="21980" y="2410"/>
                    <a:pt x="21776" y="2808"/>
                  </a:cubicBezTo>
                  <a:cubicBezTo>
                    <a:pt x="21388" y="3630"/>
                    <a:pt x="22050" y="4657"/>
                    <a:pt x="22917" y="4885"/>
                  </a:cubicBezTo>
                  <a:cubicBezTo>
                    <a:pt x="22780" y="4870"/>
                    <a:pt x="22641" y="4860"/>
                    <a:pt x="22501" y="4860"/>
                  </a:cubicBezTo>
                  <a:cubicBezTo>
                    <a:pt x="22222" y="4860"/>
                    <a:pt x="21943" y="4901"/>
                    <a:pt x="21684" y="5022"/>
                  </a:cubicBezTo>
                  <a:cubicBezTo>
                    <a:pt x="21205" y="5251"/>
                    <a:pt x="20908" y="5958"/>
                    <a:pt x="21274" y="6369"/>
                  </a:cubicBezTo>
                  <a:cubicBezTo>
                    <a:pt x="21433" y="6529"/>
                    <a:pt x="21662" y="6597"/>
                    <a:pt x="21890" y="6666"/>
                  </a:cubicBezTo>
                  <a:cubicBezTo>
                    <a:pt x="22532" y="6835"/>
                    <a:pt x="23194" y="6941"/>
                    <a:pt x="23888" y="6941"/>
                  </a:cubicBezTo>
                  <a:cubicBezTo>
                    <a:pt x="24502" y="6941"/>
                    <a:pt x="25141" y="6859"/>
                    <a:pt x="25816" y="6666"/>
                  </a:cubicBezTo>
                  <a:lnTo>
                    <a:pt x="25816" y="6666"/>
                  </a:lnTo>
                  <a:cubicBezTo>
                    <a:pt x="26227" y="12783"/>
                    <a:pt x="25108" y="18832"/>
                    <a:pt x="23305" y="24721"/>
                  </a:cubicBezTo>
                  <a:cubicBezTo>
                    <a:pt x="23511" y="22164"/>
                    <a:pt x="23282" y="19471"/>
                    <a:pt x="22963" y="16846"/>
                  </a:cubicBezTo>
                  <a:cubicBezTo>
                    <a:pt x="22689" y="14586"/>
                    <a:pt x="22278" y="12190"/>
                    <a:pt x="20794" y="10455"/>
                  </a:cubicBezTo>
                  <a:cubicBezTo>
                    <a:pt x="20156" y="9694"/>
                    <a:pt x="19222" y="9062"/>
                    <a:pt x="18241" y="9062"/>
                  </a:cubicBezTo>
                  <a:cubicBezTo>
                    <a:pt x="18134" y="9062"/>
                    <a:pt x="18026" y="9070"/>
                    <a:pt x="17918" y="9085"/>
                  </a:cubicBezTo>
                  <a:cubicBezTo>
                    <a:pt x="16709" y="9268"/>
                    <a:pt x="15841" y="10478"/>
                    <a:pt x="15750" y="11710"/>
                  </a:cubicBezTo>
                  <a:cubicBezTo>
                    <a:pt x="15659" y="12920"/>
                    <a:pt x="16184" y="14130"/>
                    <a:pt x="16891" y="15111"/>
                  </a:cubicBezTo>
                  <a:cubicBezTo>
                    <a:pt x="17599" y="16115"/>
                    <a:pt x="18489" y="16983"/>
                    <a:pt x="19265" y="17919"/>
                  </a:cubicBezTo>
                  <a:cubicBezTo>
                    <a:pt x="21548" y="20795"/>
                    <a:pt x="22575" y="24584"/>
                    <a:pt x="22164" y="28213"/>
                  </a:cubicBezTo>
                  <a:cubicBezTo>
                    <a:pt x="21548" y="30039"/>
                    <a:pt x="20863" y="31842"/>
                    <a:pt x="20155" y="33622"/>
                  </a:cubicBezTo>
                  <a:cubicBezTo>
                    <a:pt x="17416" y="40607"/>
                    <a:pt x="14335" y="47523"/>
                    <a:pt x="12440" y="54759"/>
                  </a:cubicBezTo>
                  <a:cubicBezTo>
                    <a:pt x="11276" y="44350"/>
                    <a:pt x="18968" y="34079"/>
                    <a:pt x="16640" y="23899"/>
                  </a:cubicBezTo>
                  <a:cubicBezTo>
                    <a:pt x="16435" y="22963"/>
                    <a:pt x="16092" y="21982"/>
                    <a:pt x="15248" y="21525"/>
                  </a:cubicBezTo>
                  <a:cubicBezTo>
                    <a:pt x="14967" y="21367"/>
                    <a:pt x="14673" y="21296"/>
                    <a:pt x="14381" y="21296"/>
                  </a:cubicBezTo>
                  <a:cubicBezTo>
                    <a:pt x="13106" y="21296"/>
                    <a:pt x="11841" y="22644"/>
                    <a:pt x="11619" y="24036"/>
                  </a:cubicBezTo>
                  <a:cubicBezTo>
                    <a:pt x="11345" y="25748"/>
                    <a:pt x="11984" y="27437"/>
                    <a:pt x="12121" y="29172"/>
                  </a:cubicBezTo>
                  <a:cubicBezTo>
                    <a:pt x="12326" y="31796"/>
                    <a:pt x="11322" y="34353"/>
                    <a:pt x="10683" y="36909"/>
                  </a:cubicBezTo>
                  <a:cubicBezTo>
                    <a:pt x="9176" y="42935"/>
                    <a:pt x="9770" y="49486"/>
                    <a:pt x="12326" y="55147"/>
                  </a:cubicBezTo>
                  <a:cubicBezTo>
                    <a:pt x="11938" y="56699"/>
                    <a:pt x="11596" y="58274"/>
                    <a:pt x="11322" y="59872"/>
                  </a:cubicBezTo>
                  <a:cubicBezTo>
                    <a:pt x="10660" y="63706"/>
                    <a:pt x="10477" y="67678"/>
                    <a:pt x="10911" y="71558"/>
                  </a:cubicBezTo>
                  <a:cubicBezTo>
                    <a:pt x="10477" y="71056"/>
                    <a:pt x="10044" y="70577"/>
                    <a:pt x="9633" y="70074"/>
                  </a:cubicBezTo>
                  <a:lnTo>
                    <a:pt x="9633" y="70074"/>
                  </a:lnTo>
                  <a:cubicBezTo>
                    <a:pt x="9998" y="70599"/>
                    <a:pt x="10432" y="71124"/>
                    <a:pt x="10934" y="71649"/>
                  </a:cubicBezTo>
                  <a:cubicBezTo>
                    <a:pt x="11527" y="76990"/>
                    <a:pt x="13330" y="82103"/>
                    <a:pt x="16686" y="86280"/>
                  </a:cubicBezTo>
                  <a:cubicBezTo>
                    <a:pt x="17234" y="85664"/>
                    <a:pt x="16709" y="84705"/>
                    <a:pt x="16229" y="84021"/>
                  </a:cubicBezTo>
                  <a:cubicBezTo>
                    <a:pt x="11025" y="76694"/>
                    <a:pt x="10546" y="66879"/>
                    <a:pt x="12486" y="58091"/>
                  </a:cubicBezTo>
                  <a:cubicBezTo>
                    <a:pt x="13604" y="52955"/>
                    <a:pt x="15476" y="48025"/>
                    <a:pt x="17507" y="43163"/>
                  </a:cubicBezTo>
                  <a:cubicBezTo>
                    <a:pt x="24857" y="39626"/>
                    <a:pt x="30815" y="33645"/>
                    <a:pt x="34421" y="26455"/>
                  </a:cubicBezTo>
                  <a:cubicBezTo>
                    <a:pt x="34923" y="25428"/>
                    <a:pt x="35403" y="24355"/>
                    <a:pt x="35357" y="23214"/>
                  </a:cubicBezTo>
                  <a:cubicBezTo>
                    <a:pt x="35311" y="22073"/>
                    <a:pt x="34604" y="20886"/>
                    <a:pt x="33485" y="20658"/>
                  </a:cubicBezTo>
                  <a:cubicBezTo>
                    <a:pt x="33343" y="20628"/>
                    <a:pt x="33201" y="20614"/>
                    <a:pt x="33061" y="20614"/>
                  </a:cubicBezTo>
                  <a:cubicBezTo>
                    <a:pt x="32236" y="20614"/>
                    <a:pt x="31458" y="21096"/>
                    <a:pt x="30815" y="21662"/>
                  </a:cubicBezTo>
                  <a:cubicBezTo>
                    <a:pt x="28943" y="23328"/>
                    <a:pt x="27893" y="25725"/>
                    <a:pt x="26797" y="28007"/>
                  </a:cubicBezTo>
                  <a:cubicBezTo>
                    <a:pt x="24446" y="32801"/>
                    <a:pt x="21548" y="37366"/>
                    <a:pt x="18192" y="41520"/>
                  </a:cubicBezTo>
                  <a:cubicBezTo>
                    <a:pt x="19425" y="38621"/>
                    <a:pt x="20680" y="35745"/>
                    <a:pt x="21867" y="32824"/>
                  </a:cubicBezTo>
                  <a:cubicBezTo>
                    <a:pt x="23602" y="28464"/>
                    <a:pt x="25177" y="23945"/>
                    <a:pt x="26135" y="19357"/>
                  </a:cubicBezTo>
                  <a:cubicBezTo>
                    <a:pt x="29468" y="14084"/>
                    <a:pt x="35197" y="10432"/>
                    <a:pt x="39739" y="5867"/>
                  </a:cubicBezTo>
                  <a:cubicBezTo>
                    <a:pt x="40219" y="5388"/>
                    <a:pt x="40698" y="4863"/>
                    <a:pt x="40835" y="4201"/>
                  </a:cubicBezTo>
                  <a:cubicBezTo>
                    <a:pt x="41109" y="2877"/>
                    <a:pt x="39716" y="1667"/>
                    <a:pt x="38347" y="1621"/>
                  </a:cubicBezTo>
                  <a:cubicBezTo>
                    <a:pt x="38309" y="1620"/>
                    <a:pt x="38271" y="1620"/>
                    <a:pt x="38233" y="1620"/>
                  </a:cubicBezTo>
                  <a:cubicBezTo>
                    <a:pt x="36930" y="1620"/>
                    <a:pt x="35715" y="2376"/>
                    <a:pt x="34672" y="3196"/>
                  </a:cubicBezTo>
                  <a:cubicBezTo>
                    <a:pt x="31317" y="5821"/>
                    <a:pt x="28669" y="9314"/>
                    <a:pt x="27003" y="13240"/>
                  </a:cubicBezTo>
                  <a:cubicBezTo>
                    <a:pt x="27163" y="11025"/>
                    <a:pt x="27140" y="8811"/>
                    <a:pt x="26866" y="6597"/>
                  </a:cubicBezTo>
                  <a:cubicBezTo>
                    <a:pt x="28715" y="5730"/>
                    <a:pt x="30153" y="4018"/>
                    <a:pt x="30678" y="2055"/>
                  </a:cubicBezTo>
                  <a:cubicBezTo>
                    <a:pt x="30532" y="2031"/>
                    <a:pt x="30386" y="2019"/>
                    <a:pt x="30239" y="2019"/>
                  </a:cubicBezTo>
                  <a:cubicBezTo>
                    <a:pt x="29283" y="2019"/>
                    <a:pt x="28339" y="2522"/>
                    <a:pt x="27824" y="3333"/>
                  </a:cubicBezTo>
                  <a:cubicBezTo>
                    <a:pt x="28395" y="2329"/>
                    <a:pt x="28372" y="1005"/>
                    <a:pt x="277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7" name="Google Shape;907;p42"/>
          <p:cNvSpPr/>
          <p:nvPr/>
        </p:nvSpPr>
        <p:spPr>
          <a:xfrm flipH="1">
            <a:off x="8154831" y="2548831"/>
            <a:ext cx="68096" cy="64973"/>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2"/>
          <p:cNvSpPr/>
          <p:nvPr/>
        </p:nvSpPr>
        <p:spPr>
          <a:xfrm flipH="1">
            <a:off x="1339431" y="790856"/>
            <a:ext cx="68096" cy="64973"/>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9" name="Google Shape;909;p42"/>
          <p:cNvGrpSpPr/>
          <p:nvPr/>
        </p:nvGrpSpPr>
        <p:grpSpPr>
          <a:xfrm rot="2700000" flipH="1">
            <a:off x="4317482" y="3867977"/>
            <a:ext cx="874521" cy="1481058"/>
            <a:chOff x="-117729" y="1733810"/>
            <a:chExt cx="874530" cy="1481072"/>
          </a:xfrm>
        </p:grpSpPr>
        <p:sp>
          <p:nvSpPr>
            <p:cNvPr id="910" name="Google Shape;910;p42"/>
            <p:cNvSpPr/>
            <p:nvPr/>
          </p:nvSpPr>
          <p:spPr>
            <a:xfrm>
              <a:off x="21973" y="1733810"/>
              <a:ext cx="518652" cy="505591"/>
            </a:xfrm>
            <a:custGeom>
              <a:avLst/>
              <a:gdLst/>
              <a:ahLst/>
              <a:cxnLst/>
              <a:rect l="l" t="t" r="r" b="b"/>
              <a:pathLst>
                <a:path w="19220" h="18736" extrusionOk="0">
                  <a:moveTo>
                    <a:pt x="9145" y="0"/>
                  </a:moveTo>
                  <a:cubicBezTo>
                    <a:pt x="9095" y="0"/>
                    <a:pt x="9044" y="1"/>
                    <a:pt x="8994" y="2"/>
                  </a:cubicBezTo>
                  <a:cubicBezTo>
                    <a:pt x="7190" y="48"/>
                    <a:pt x="5410" y="824"/>
                    <a:pt x="4132" y="2079"/>
                  </a:cubicBezTo>
                  <a:cubicBezTo>
                    <a:pt x="3675" y="2536"/>
                    <a:pt x="3264" y="3084"/>
                    <a:pt x="3127" y="3723"/>
                  </a:cubicBezTo>
                  <a:cubicBezTo>
                    <a:pt x="2945" y="4476"/>
                    <a:pt x="3173" y="5275"/>
                    <a:pt x="3493" y="6005"/>
                  </a:cubicBezTo>
                  <a:cubicBezTo>
                    <a:pt x="4155" y="7466"/>
                    <a:pt x="5182" y="8744"/>
                    <a:pt x="5866" y="10182"/>
                  </a:cubicBezTo>
                  <a:cubicBezTo>
                    <a:pt x="4908" y="9406"/>
                    <a:pt x="3926" y="8630"/>
                    <a:pt x="2945" y="7854"/>
                  </a:cubicBezTo>
                  <a:cubicBezTo>
                    <a:pt x="2717" y="7671"/>
                    <a:pt x="2466" y="7489"/>
                    <a:pt x="2192" y="7420"/>
                  </a:cubicBezTo>
                  <a:cubicBezTo>
                    <a:pt x="2152" y="7416"/>
                    <a:pt x="2112" y="7413"/>
                    <a:pt x="2072" y="7413"/>
                  </a:cubicBezTo>
                  <a:cubicBezTo>
                    <a:pt x="1725" y="7413"/>
                    <a:pt x="1390" y="7586"/>
                    <a:pt x="1164" y="7831"/>
                  </a:cubicBezTo>
                  <a:cubicBezTo>
                    <a:pt x="913" y="8105"/>
                    <a:pt x="776" y="8470"/>
                    <a:pt x="662" y="8835"/>
                  </a:cubicBezTo>
                  <a:cubicBezTo>
                    <a:pt x="0" y="11323"/>
                    <a:pt x="1210" y="14062"/>
                    <a:pt x="3150" y="15752"/>
                  </a:cubicBezTo>
                  <a:cubicBezTo>
                    <a:pt x="5090" y="17441"/>
                    <a:pt x="7647" y="18239"/>
                    <a:pt x="10180" y="18673"/>
                  </a:cubicBezTo>
                  <a:cubicBezTo>
                    <a:pt x="10426" y="18715"/>
                    <a:pt x="10675" y="18735"/>
                    <a:pt x="10925" y="18735"/>
                  </a:cubicBezTo>
                  <a:cubicBezTo>
                    <a:pt x="12446" y="18735"/>
                    <a:pt x="14020" y="17997"/>
                    <a:pt x="15156" y="16938"/>
                  </a:cubicBezTo>
                  <a:cubicBezTo>
                    <a:pt x="16320" y="15866"/>
                    <a:pt x="16868" y="14291"/>
                    <a:pt x="17507" y="12853"/>
                  </a:cubicBezTo>
                  <a:cubicBezTo>
                    <a:pt x="18101" y="11483"/>
                    <a:pt x="18831" y="10159"/>
                    <a:pt x="19014" y="8676"/>
                  </a:cubicBezTo>
                  <a:cubicBezTo>
                    <a:pt x="19219" y="6987"/>
                    <a:pt x="18671" y="5275"/>
                    <a:pt x="18078" y="3677"/>
                  </a:cubicBezTo>
                  <a:cubicBezTo>
                    <a:pt x="17850" y="3015"/>
                    <a:pt x="17599" y="2376"/>
                    <a:pt x="17142" y="1874"/>
                  </a:cubicBezTo>
                  <a:cubicBezTo>
                    <a:pt x="16771" y="1485"/>
                    <a:pt x="16249" y="1205"/>
                    <a:pt x="15735" y="1205"/>
                  </a:cubicBezTo>
                  <a:cubicBezTo>
                    <a:pt x="15586" y="1205"/>
                    <a:pt x="15437" y="1229"/>
                    <a:pt x="15293" y="1280"/>
                  </a:cubicBezTo>
                  <a:cubicBezTo>
                    <a:pt x="14700" y="1509"/>
                    <a:pt x="14335" y="2102"/>
                    <a:pt x="14084" y="2695"/>
                  </a:cubicBezTo>
                  <a:cubicBezTo>
                    <a:pt x="13513" y="3997"/>
                    <a:pt x="13285" y="5412"/>
                    <a:pt x="13079" y="6804"/>
                  </a:cubicBezTo>
                  <a:cubicBezTo>
                    <a:pt x="13148" y="5571"/>
                    <a:pt x="13034" y="4339"/>
                    <a:pt x="12760" y="3129"/>
                  </a:cubicBezTo>
                  <a:cubicBezTo>
                    <a:pt x="12577" y="2262"/>
                    <a:pt x="12280" y="1372"/>
                    <a:pt x="11618" y="778"/>
                  </a:cubicBezTo>
                  <a:cubicBezTo>
                    <a:pt x="10949" y="195"/>
                    <a:pt x="10034"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42"/>
            <p:cNvSpPr/>
            <p:nvPr/>
          </p:nvSpPr>
          <p:spPr>
            <a:xfrm>
              <a:off x="182722" y="1995375"/>
              <a:ext cx="268582" cy="236173"/>
            </a:xfrm>
            <a:custGeom>
              <a:avLst/>
              <a:gdLst/>
              <a:ahLst/>
              <a:cxnLst/>
              <a:rect l="l" t="t" r="r" b="b"/>
              <a:pathLst>
                <a:path w="9953" h="8752" extrusionOk="0">
                  <a:moveTo>
                    <a:pt x="6563" y="1"/>
                  </a:moveTo>
                  <a:cubicBezTo>
                    <a:pt x="6452" y="1"/>
                    <a:pt x="6342" y="4"/>
                    <a:pt x="6232" y="10"/>
                  </a:cubicBezTo>
                  <a:cubicBezTo>
                    <a:pt x="4406" y="78"/>
                    <a:pt x="2626" y="740"/>
                    <a:pt x="1211" y="1882"/>
                  </a:cubicBezTo>
                  <a:cubicBezTo>
                    <a:pt x="754" y="2270"/>
                    <a:pt x="298" y="2726"/>
                    <a:pt x="138" y="3297"/>
                  </a:cubicBezTo>
                  <a:cubicBezTo>
                    <a:pt x="1" y="3776"/>
                    <a:pt x="92" y="4278"/>
                    <a:pt x="229" y="4758"/>
                  </a:cubicBezTo>
                  <a:cubicBezTo>
                    <a:pt x="822" y="6835"/>
                    <a:pt x="2671" y="8569"/>
                    <a:pt x="4817" y="8752"/>
                  </a:cubicBezTo>
                  <a:cubicBezTo>
                    <a:pt x="5661" y="8250"/>
                    <a:pt x="6780" y="8318"/>
                    <a:pt x="7670" y="7930"/>
                  </a:cubicBezTo>
                  <a:cubicBezTo>
                    <a:pt x="8515" y="7588"/>
                    <a:pt x="9131" y="6880"/>
                    <a:pt x="9496" y="6059"/>
                  </a:cubicBezTo>
                  <a:cubicBezTo>
                    <a:pt x="9838" y="5237"/>
                    <a:pt x="9953" y="4324"/>
                    <a:pt x="9884" y="3434"/>
                  </a:cubicBezTo>
                  <a:cubicBezTo>
                    <a:pt x="9816" y="2361"/>
                    <a:pt x="9519" y="1242"/>
                    <a:pt x="8674" y="603"/>
                  </a:cubicBezTo>
                  <a:cubicBezTo>
                    <a:pt x="8078" y="146"/>
                    <a:pt x="7310" y="1"/>
                    <a:pt x="65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2"/>
            <p:cNvSpPr/>
            <p:nvPr/>
          </p:nvSpPr>
          <p:spPr>
            <a:xfrm>
              <a:off x="-117729" y="2086450"/>
              <a:ext cx="874530" cy="1128432"/>
            </a:xfrm>
            <a:custGeom>
              <a:avLst/>
              <a:gdLst/>
              <a:ahLst/>
              <a:cxnLst/>
              <a:rect l="l" t="t" r="r" b="b"/>
              <a:pathLst>
                <a:path w="32408" h="41817" extrusionOk="0">
                  <a:moveTo>
                    <a:pt x="30309" y="1"/>
                  </a:moveTo>
                  <a:cubicBezTo>
                    <a:pt x="29836" y="1"/>
                    <a:pt x="29342" y="124"/>
                    <a:pt x="28916" y="310"/>
                  </a:cubicBezTo>
                  <a:cubicBezTo>
                    <a:pt x="27090" y="1109"/>
                    <a:pt x="25720" y="2661"/>
                    <a:pt x="24556" y="4281"/>
                  </a:cubicBezTo>
                  <a:cubicBezTo>
                    <a:pt x="22662" y="6906"/>
                    <a:pt x="21132" y="9828"/>
                    <a:pt x="20037" y="12909"/>
                  </a:cubicBezTo>
                  <a:cubicBezTo>
                    <a:pt x="20196" y="11700"/>
                    <a:pt x="20219" y="10513"/>
                    <a:pt x="20082" y="9326"/>
                  </a:cubicBezTo>
                  <a:cubicBezTo>
                    <a:pt x="19991" y="8413"/>
                    <a:pt x="19786" y="7500"/>
                    <a:pt x="19786" y="6587"/>
                  </a:cubicBezTo>
                  <a:cubicBezTo>
                    <a:pt x="19808" y="5674"/>
                    <a:pt x="20082" y="4715"/>
                    <a:pt x="20744" y="4099"/>
                  </a:cubicBezTo>
                  <a:cubicBezTo>
                    <a:pt x="21109" y="3779"/>
                    <a:pt x="21543" y="3574"/>
                    <a:pt x="21931" y="3277"/>
                  </a:cubicBezTo>
                  <a:cubicBezTo>
                    <a:pt x="22296" y="2980"/>
                    <a:pt x="22616" y="2524"/>
                    <a:pt x="22547" y="2044"/>
                  </a:cubicBezTo>
                  <a:cubicBezTo>
                    <a:pt x="22468" y="1992"/>
                    <a:pt x="22387" y="1969"/>
                    <a:pt x="22306" y="1969"/>
                  </a:cubicBezTo>
                  <a:cubicBezTo>
                    <a:pt x="21776" y="1969"/>
                    <a:pt x="21200" y="2926"/>
                    <a:pt x="20693" y="2926"/>
                  </a:cubicBezTo>
                  <a:cubicBezTo>
                    <a:pt x="20601" y="2926"/>
                    <a:pt x="20511" y="2895"/>
                    <a:pt x="20425" y="2820"/>
                  </a:cubicBezTo>
                  <a:cubicBezTo>
                    <a:pt x="20356" y="2752"/>
                    <a:pt x="20288" y="2661"/>
                    <a:pt x="20219" y="2569"/>
                  </a:cubicBezTo>
                  <a:cubicBezTo>
                    <a:pt x="20134" y="2490"/>
                    <a:pt x="20035" y="2455"/>
                    <a:pt x="19933" y="2455"/>
                  </a:cubicBezTo>
                  <a:cubicBezTo>
                    <a:pt x="19624" y="2455"/>
                    <a:pt x="19278" y="2763"/>
                    <a:pt x="19124" y="3072"/>
                  </a:cubicBezTo>
                  <a:cubicBezTo>
                    <a:pt x="18918" y="3482"/>
                    <a:pt x="18758" y="4030"/>
                    <a:pt x="18325" y="4190"/>
                  </a:cubicBezTo>
                  <a:cubicBezTo>
                    <a:pt x="18233" y="4223"/>
                    <a:pt x="18137" y="4236"/>
                    <a:pt x="18038" y="4236"/>
                  </a:cubicBezTo>
                  <a:cubicBezTo>
                    <a:pt x="17577" y="4236"/>
                    <a:pt x="17054" y="3945"/>
                    <a:pt x="16652" y="3945"/>
                  </a:cubicBezTo>
                  <a:cubicBezTo>
                    <a:pt x="16473" y="3945"/>
                    <a:pt x="16318" y="4002"/>
                    <a:pt x="16202" y="4167"/>
                  </a:cubicBezTo>
                  <a:cubicBezTo>
                    <a:pt x="16065" y="4350"/>
                    <a:pt x="16065" y="4578"/>
                    <a:pt x="15997" y="4783"/>
                  </a:cubicBezTo>
                  <a:cubicBezTo>
                    <a:pt x="15791" y="5423"/>
                    <a:pt x="15015" y="5605"/>
                    <a:pt x="14353" y="5719"/>
                  </a:cubicBezTo>
                  <a:cubicBezTo>
                    <a:pt x="14473" y="6130"/>
                    <a:pt x="14901" y="6336"/>
                    <a:pt x="15339" y="6336"/>
                  </a:cubicBezTo>
                  <a:cubicBezTo>
                    <a:pt x="15484" y="6336"/>
                    <a:pt x="15631" y="6313"/>
                    <a:pt x="15768" y="6267"/>
                  </a:cubicBezTo>
                  <a:cubicBezTo>
                    <a:pt x="16293" y="6107"/>
                    <a:pt x="16727" y="5696"/>
                    <a:pt x="17229" y="5423"/>
                  </a:cubicBezTo>
                  <a:cubicBezTo>
                    <a:pt x="17506" y="5271"/>
                    <a:pt x="17832" y="5169"/>
                    <a:pt x="18138" y="5169"/>
                  </a:cubicBezTo>
                  <a:cubicBezTo>
                    <a:pt x="18386" y="5169"/>
                    <a:pt x="18620" y="5236"/>
                    <a:pt x="18804" y="5400"/>
                  </a:cubicBezTo>
                  <a:cubicBezTo>
                    <a:pt x="19101" y="5674"/>
                    <a:pt x="19192" y="6062"/>
                    <a:pt x="19238" y="6450"/>
                  </a:cubicBezTo>
                  <a:cubicBezTo>
                    <a:pt x="19991" y="11311"/>
                    <a:pt x="19146" y="16356"/>
                    <a:pt x="17298" y="20898"/>
                  </a:cubicBezTo>
                  <a:cubicBezTo>
                    <a:pt x="16750" y="22290"/>
                    <a:pt x="16088" y="23614"/>
                    <a:pt x="15380" y="24915"/>
                  </a:cubicBezTo>
                  <a:cubicBezTo>
                    <a:pt x="16430" y="21925"/>
                    <a:pt x="16955" y="18753"/>
                    <a:pt x="16932" y="15603"/>
                  </a:cubicBezTo>
                  <a:cubicBezTo>
                    <a:pt x="16932" y="13480"/>
                    <a:pt x="16613" y="11220"/>
                    <a:pt x="15152" y="9668"/>
                  </a:cubicBezTo>
                  <a:cubicBezTo>
                    <a:pt x="14855" y="9349"/>
                    <a:pt x="14490" y="9052"/>
                    <a:pt x="14056" y="8960"/>
                  </a:cubicBezTo>
                  <a:cubicBezTo>
                    <a:pt x="13940" y="8931"/>
                    <a:pt x="13823" y="8918"/>
                    <a:pt x="13707" y="8918"/>
                  </a:cubicBezTo>
                  <a:cubicBezTo>
                    <a:pt x="12825" y="8918"/>
                    <a:pt x="12001" y="9716"/>
                    <a:pt x="11820" y="10604"/>
                  </a:cubicBezTo>
                  <a:cubicBezTo>
                    <a:pt x="11614" y="11608"/>
                    <a:pt x="12025" y="12658"/>
                    <a:pt x="12596" y="13526"/>
                  </a:cubicBezTo>
                  <a:cubicBezTo>
                    <a:pt x="13166" y="14393"/>
                    <a:pt x="13897" y="15146"/>
                    <a:pt x="14422" y="16013"/>
                  </a:cubicBezTo>
                  <a:cubicBezTo>
                    <a:pt x="15449" y="17725"/>
                    <a:pt x="15677" y="19802"/>
                    <a:pt x="15449" y="21765"/>
                  </a:cubicBezTo>
                  <a:cubicBezTo>
                    <a:pt x="15221" y="23637"/>
                    <a:pt x="14627" y="25417"/>
                    <a:pt x="14034" y="27198"/>
                  </a:cubicBezTo>
                  <a:cubicBezTo>
                    <a:pt x="12664" y="29343"/>
                    <a:pt x="11089" y="31398"/>
                    <a:pt x="9446" y="33338"/>
                  </a:cubicBezTo>
                  <a:cubicBezTo>
                    <a:pt x="8829" y="34068"/>
                    <a:pt x="8190" y="34776"/>
                    <a:pt x="7551" y="35461"/>
                  </a:cubicBezTo>
                  <a:cubicBezTo>
                    <a:pt x="8213" y="34091"/>
                    <a:pt x="8601" y="32607"/>
                    <a:pt x="8966" y="31147"/>
                  </a:cubicBezTo>
                  <a:cubicBezTo>
                    <a:pt x="9811" y="27746"/>
                    <a:pt x="10678" y="24322"/>
                    <a:pt x="10838" y="20807"/>
                  </a:cubicBezTo>
                  <a:cubicBezTo>
                    <a:pt x="10907" y="19437"/>
                    <a:pt x="10838" y="17954"/>
                    <a:pt x="9994" y="16881"/>
                  </a:cubicBezTo>
                  <a:cubicBezTo>
                    <a:pt x="9879" y="16744"/>
                    <a:pt x="9742" y="16607"/>
                    <a:pt x="9583" y="16561"/>
                  </a:cubicBezTo>
                  <a:cubicBezTo>
                    <a:pt x="9538" y="16550"/>
                    <a:pt x="9494" y="16545"/>
                    <a:pt x="9450" y="16545"/>
                  </a:cubicBezTo>
                  <a:cubicBezTo>
                    <a:pt x="9228" y="16545"/>
                    <a:pt x="9024" y="16679"/>
                    <a:pt x="8852" y="16812"/>
                  </a:cubicBezTo>
                  <a:cubicBezTo>
                    <a:pt x="8031" y="17520"/>
                    <a:pt x="7483" y="18501"/>
                    <a:pt x="7118" y="19506"/>
                  </a:cubicBezTo>
                  <a:cubicBezTo>
                    <a:pt x="6113" y="22176"/>
                    <a:pt x="6159" y="25098"/>
                    <a:pt x="6433" y="27928"/>
                  </a:cubicBezTo>
                  <a:cubicBezTo>
                    <a:pt x="6684" y="30667"/>
                    <a:pt x="7095" y="33384"/>
                    <a:pt x="6912" y="36100"/>
                  </a:cubicBezTo>
                  <a:cubicBezTo>
                    <a:pt x="4972" y="38086"/>
                    <a:pt x="2804" y="39866"/>
                    <a:pt x="338" y="41144"/>
                  </a:cubicBezTo>
                  <a:cubicBezTo>
                    <a:pt x="315" y="41138"/>
                    <a:pt x="293" y="41135"/>
                    <a:pt x="273" y="41135"/>
                  </a:cubicBezTo>
                  <a:cubicBezTo>
                    <a:pt x="1" y="41135"/>
                    <a:pt x="41" y="41677"/>
                    <a:pt x="338" y="41783"/>
                  </a:cubicBezTo>
                  <a:cubicBezTo>
                    <a:pt x="402" y="41806"/>
                    <a:pt x="467" y="41816"/>
                    <a:pt x="532" y="41816"/>
                  </a:cubicBezTo>
                  <a:cubicBezTo>
                    <a:pt x="792" y="41816"/>
                    <a:pt x="1055" y="41655"/>
                    <a:pt x="1274" y="41509"/>
                  </a:cubicBezTo>
                  <a:cubicBezTo>
                    <a:pt x="3488" y="40026"/>
                    <a:pt x="5543" y="38337"/>
                    <a:pt x="7460" y="36465"/>
                  </a:cubicBezTo>
                  <a:cubicBezTo>
                    <a:pt x="7648" y="36470"/>
                    <a:pt x="7836" y="36472"/>
                    <a:pt x="8024" y="36472"/>
                  </a:cubicBezTo>
                  <a:cubicBezTo>
                    <a:pt x="12339" y="36472"/>
                    <a:pt x="16707" y="35223"/>
                    <a:pt x="20425" y="32927"/>
                  </a:cubicBezTo>
                  <a:cubicBezTo>
                    <a:pt x="21771" y="32082"/>
                    <a:pt x="23141" y="31010"/>
                    <a:pt x="23552" y="29480"/>
                  </a:cubicBezTo>
                  <a:cubicBezTo>
                    <a:pt x="23643" y="29184"/>
                    <a:pt x="23689" y="28841"/>
                    <a:pt x="23575" y="28545"/>
                  </a:cubicBezTo>
                  <a:cubicBezTo>
                    <a:pt x="23415" y="28111"/>
                    <a:pt x="22913" y="27837"/>
                    <a:pt x="22456" y="27814"/>
                  </a:cubicBezTo>
                  <a:cubicBezTo>
                    <a:pt x="22429" y="27813"/>
                    <a:pt x="22402" y="27812"/>
                    <a:pt x="22374" y="27812"/>
                  </a:cubicBezTo>
                  <a:cubicBezTo>
                    <a:pt x="21925" y="27812"/>
                    <a:pt x="21496" y="27986"/>
                    <a:pt x="21087" y="28179"/>
                  </a:cubicBezTo>
                  <a:cubicBezTo>
                    <a:pt x="19420" y="28955"/>
                    <a:pt x="18028" y="30211"/>
                    <a:pt x="16522" y="31261"/>
                  </a:cubicBezTo>
                  <a:cubicBezTo>
                    <a:pt x="14102" y="32950"/>
                    <a:pt x="11386" y="34160"/>
                    <a:pt x="8647" y="35278"/>
                  </a:cubicBezTo>
                  <a:cubicBezTo>
                    <a:pt x="10770" y="33041"/>
                    <a:pt x="12687" y="30599"/>
                    <a:pt x="14330" y="27997"/>
                  </a:cubicBezTo>
                  <a:cubicBezTo>
                    <a:pt x="14516" y="28096"/>
                    <a:pt x="14742" y="28134"/>
                    <a:pt x="14979" y="28134"/>
                  </a:cubicBezTo>
                  <a:cubicBezTo>
                    <a:pt x="15179" y="28134"/>
                    <a:pt x="15387" y="28107"/>
                    <a:pt x="15586" y="28065"/>
                  </a:cubicBezTo>
                  <a:cubicBezTo>
                    <a:pt x="18553" y="27563"/>
                    <a:pt x="21178" y="25874"/>
                    <a:pt x="23392" y="23843"/>
                  </a:cubicBezTo>
                  <a:cubicBezTo>
                    <a:pt x="25218" y="22176"/>
                    <a:pt x="26861" y="20168"/>
                    <a:pt x="27455" y="17771"/>
                  </a:cubicBezTo>
                  <a:cubicBezTo>
                    <a:pt x="27592" y="17109"/>
                    <a:pt x="27660" y="16333"/>
                    <a:pt x="27227" y="15808"/>
                  </a:cubicBezTo>
                  <a:cubicBezTo>
                    <a:pt x="26936" y="15457"/>
                    <a:pt x="26498" y="15299"/>
                    <a:pt x="26042" y="15299"/>
                  </a:cubicBezTo>
                  <a:cubicBezTo>
                    <a:pt x="25638" y="15299"/>
                    <a:pt x="25219" y="15423"/>
                    <a:pt x="24876" y="15648"/>
                  </a:cubicBezTo>
                  <a:cubicBezTo>
                    <a:pt x="24168" y="16128"/>
                    <a:pt x="23734" y="16927"/>
                    <a:pt x="23323" y="17680"/>
                  </a:cubicBezTo>
                  <a:cubicBezTo>
                    <a:pt x="22022" y="20099"/>
                    <a:pt x="20607" y="22519"/>
                    <a:pt x="18599" y="24390"/>
                  </a:cubicBezTo>
                  <a:cubicBezTo>
                    <a:pt x="17480" y="25417"/>
                    <a:pt x="16202" y="26285"/>
                    <a:pt x="14878" y="27084"/>
                  </a:cubicBezTo>
                  <a:cubicBezTo>
                    <a:pt x="16864" y="23706"/>
                    <a:pt x="18393" y="20099"/>
                    <a:pt x="19375" y="16310"/>
                  </a:cubicBezTo>
                  <a:cubicBezTo>
                    <a:pt x="19420" y="16105"/>
                    <a:pt x="19489" y="15922"/>
                    <a:pt x="19534" y="15717"/>
                  </a:cubicBezTo>
                  <a:cubicBezTo>
                    <a:pt x="21292" y="13731"/>
                    <a:pt x="23232" y="11791"/>
                    <a:pt x="25286" y="10033"/>
                  </a:cubicBezTo>
                  <a:cubicBezTo>
                    <a:pt x="27592" y="8070"/>
                    <a:pt x="30125" y="6199"/>
                    <a:pt x="31563" y="3551"/>
                  </a:cubicBezTo>
                  <a:cubicBezTo>
                    <a:pt x="32088" y="2592"/>
                    <a:pt x="32408" y="1291"/>
                    <a:pt x="31655" y="515"/>
                  </a:cubicBezTo>
                  <a:cubicBezTo>
                    <a:pt x="31310" y="146"/>
                    <a:pt x="30822" y="1"/>
                    <a:pt x="303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913" name="Google Shape;913;p42"/>
          <p:cNvCxnSpPr/>
          <p:nvPr/>
        </p:nvCxnSpPr>
        <p:spPr>
          <a:xfrm>
            <a:off x="3448166" y="1802475"/>
            <a:ext cx="4624500" cy="0"/>
          </a:xfrm>
          <a:prstGeom prst="straightConnector1">
            <a:avLst/>
          </a:prstGeom>
          <a:noFill/>
          <a:ln w="9525" cap="flat" cmpd="sng">
            <a:solidFill>
              <a:schemeClr val="dk1"/>
            </a:solidFill>
            <a:prstDash val="solid"/>
            <a:round/>
            <a:headEnd type="none" w="med" len="med"/>
            <a:tailEnd type="none" w="med" len="med"/>
          </a:ln>
        </p:spPr>
      </p:cxnSp>
      <p:grpSp>
        <p:nvGrpSpPr>
          <p:cNvPr id="914" name="Google Shape;914;p42"/>
          <p:cNvGrpSpPr/>
          <p:nvPr/>
        </p:nvGrpSpPr>
        <p:grpSpPr>
          <a:xfrm flipH="1">
            <a:off x="897511" y="2613788"/>
            <a:ext cx="2884252" cy="2655138"/>
            <a:chOff x="-2942989" y="3410888"/>
            <a:chExt cx="2884252" cy="2655138"/>
          </a:xfrm>
        </p:grpSpPr>
        <p:sp>
          <p:nvSpPr>
            <p:cNvPr id="915" name="Google Shape;915;p42"/>
            <p:cNvSpPr/>
            <p:nvPr/>
          </p:nvSpPr>
          <p:spPr>
            <a:xfrm>
              <a:off x="-2489557" y="4397904"/>
              <a:ext cx="1774699" cy="1668122"/>
            </a:xfrm>
            <a:custGeom>
              <a:avLst/>
              <a:gdLst/>
              <a:ahLst/>
              <a:cxnLst/>
              <a:rect l="l" t="t" r="r" b="b"/>
              <a:pathLst>
                <a:path w="72069" h="67741" extrusionOk="0">
                  <a:moveTo>
                    <a:pt x="8143" y="0"/>
                  </a:moveTo>
                  <a:cubicBezTo>
                    <a:pt x="5254" y="6362"/>
                    <a:pt x="2540" y="12782"/>
                    <a:pt x="1" y="19290"/>
                  </a:cubicBezTo>
                  <a:cubicBezTo>
                    <a:pt x="3080" y="20837"/>
                    <a:pt x="6275" y="22209"/>
                    <a:pt x="9485" y="23537"/>
                  </a:cubicBezTo>
                  <a:cubicBezTo>
                    <a:pt x="4597" y="36246"/>
                    <a:pt x="1431" y="49612"/>
                    <a:pt x="74" y="63153"/>
                  </a:cubicBezTo>
                  <a:lnTo>
                    <a:pt x="45" y="63269"/>
                  </a:lnTo>
                  <a:cubicBezTo>
                    <a:pt x="1737" y="63766"/>
                    <a:pt x="3415" y="64408"/>
                    <a:pt x="5108" y="64933"/>
                  </a:cubicBezTo>
                  <a:cubicBezTo>
                    <a:pt x="12248" y="67204"/>
                    <a:pt x="19802" y="67740"/>
                    <a:pt x="27319" y="67740"/>
                  </a:cubicBezTo>
                  <a:cubicBezTo>
                    <a:pt x="28496" y="67740"/>
                    <a:pt x="29673" y="67727"/>
                    <a:pt x="30847" y="67705"/>
                  </a:cubicBezTo>
                  <a:cubicBezTo>
                    <a:pt x="43673" y="67486"/>
                    <a:pt x="56572" y="66290"/>
                    <a:pt x="68902" y="62788"/>
                  </a:cubicBezTo>
                  <a:cubicBezTo>
                    <a:pt x="68654" y="52297"/>
                    <a:pt x="67968" y="41805"/>
                    <a:pt x="66830" y="31372"/>
                  </a:cubicBezTo>
                  <a:cubicBezTo>
                    <a:pt x="68552" y="31358"/>
                    <a:pt x="70288" y="31285"/>
                    <a:pt x="71995" y="31153"/>
                  </a:cubicBezTo>
                  <a:cubicBezTo>
                    <a:pt x="70434" y="24003"/>
                    <a:pt x="71135" y="16518"/>
                    <a:pt x="72068" y="9164"/>
                  </a:cubicBezTo>
                  <a:cubicBezTo>
                    <a:pt x="65386" y="8682"/>
                    <a:pt x="58732" y="7602"/>
                    <a:pt x="52370" y="5501"/>
                  </a:cubicBezTo>
                  <a:cubicBezTo>
                    <a:pt x="51845" y="5297"/>
                    <a:pt x="51363" y="4991"/>
                    <a:pt x="50925" y="4597"/>
                  </a:cubicBezTo>
                  <a:cubicBezTo>
                    <a:pt x="47467" y="7340"/>
                    <a:pt x="43790" y="9791"/>
                    <a:pt x="39938" y="11922"/>
                  </a:cubicBezTo>
                  <a:cubicBezTo>
                    <a:pt x="39788" y="12003"/>
                    <a:pt x="39625" y="12098"/>
                    <a:pt x="39461" y="12098"/>
                  </a:cubicBezTo>
                  <a:cubicBezTo>
                    <a:pt x="39450" y="12098"/>
                    <a:pt x="39439" y="12098"/>
                    <a:pt x="39427" y="12097"/>
                  </a:cubicBezTo>
                  <a:cubicBezTo>
                    <a:pt x="39179" y="12097"/>
                    <a:pt x="38975" y="11922"/>
                    <a:pt x="38800" y="11746"/>
                  </a:cubicBezTo>
                  <a:cubicBezTo>
                    <a:pt x="36275" y="9339"/>
                    <a:pt x="34116" y="6537"/>
                    <a:pt x="32409" y="3488"/>
                  </a:cubicBezTo>
                  <a:cubicBezTo>
                    <a:pt x="32304" y="3500"/>
                    <a:pt x="32196" y="3504"/>
                    <a:pt x="32089" y="3504"/>
                  </a:cubicBezTo>
                  <a:cubicBezTo>
                    <a:pt x="31941" y="3504"/>
                    <a:pt x="31793" y="3496"/>
                    <a:pt x="31650" y="3488"/>
                  </a:cubicBezTo>
                  <a:cubicBezTo>
                    <a:pt x="23741" y="2904"/>
                    <a:pt x="15906" y="1620"/>
                    <a:pt x="8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42"/>
            <p:cNvSpPr/>
            <p:nvPr/>
          </p:nvSpPr>
          <p:spPr>
            <a:xfrm>
              <a:off x="-2019922" y="4395737"/>
              <a:ext cx="980937" cy="868130"/>
            </a:xfrm>
            <a:custGeom>
              <a:avLst/>
              <a:gdLst/>
              <a:ahLst/>
              <a:cxnLst/>
              <a:rect l="l" t="t" r="r" b="b"/>
              <a:pathLst>
                <a:path w="39835" h="35254" extrusionOk="0">
                  <a:moveTo>
                    <a:pt x="29387" y="1"/>
                  </a:moveTo>
                  <a:cubicBezTo>
                    <a:pt x="29460" y="395"/>
                    <a:pt x="29548" y="774"/>
                    <a:pt x="29665" y="1139"/>
                  </a:cubicBezTo>
                  <a:cubicBezTo>
                    <a:pt x="31240" y="1941"/>
                    <a:pt x="32889" y="2875"/>
                    <a:pt x="34027" y="4261"/>
                  </a:cubicBezTo>
                  <a:cubicBezTo>
                    <a:pt x="35341" y="5852"/>
                    <a:pt x="35910" y="7968"/>
                    <a:pt x="36231" y="9427"/>
                  </a:cubicBezTo>
                  <a:cubicBezTo>
                    <a:pt x="36844" y="12243"/>
                    <a:pt x="37033" y="15118"/>
                    <a:pt x="36800" y="17978"/>
                  </a:cubicBezTo>
                  <a:cubicBezTo>
                    <a:pt x="36785" y="18226"/>
                    <a:pt x="36960" y="18444"/>
                    <a:pt x="37208" y="18459"/>
                  </a:cubicBezTo>
                  <a:cubicBezTo>
                    <a:pt x="37223" y="18459"/>
                    <a:pt x="37238" y="18474"/>
                    <a:pt x="37252" y="18474"/>
                  </a:cubicBezTo>
                  <a:cubicBezTo>
                    <a:pt x="37486" y="18474"/>
                    <a:pt x="37675" y="18284"/>
                    <a:pt x="37690" y="18051"/>
                  </a:cubicBezTo>
                  <a:cubicBezTo>
                    <a:pt x="37923" y="15103"/>
                    <a:pt x="37734" y="12141"/>
                    <a:pt x="37106" y="9237"/>
                  </a:cubicBezTo>
                  <a:cubicBezTo>
                    <a:pt x="36771" y="7690"/>
                    <a:pt x="36158" y="5429"/>
                    <a:pt x="34713" y="3692"/>
                  </a:cubicBezTo>
                  <a:cubicBezTo>
                    <a:pt x="33283" y="1956"/>
                    <a:pt x="31226" y="920"/>
                    <a:pt x="29387" y="1"/>
                  </a:cubicBezTo>
                  <a:close/>
                  <a:moveTo>
                    <a:pt x="14913" y="468"/>
                  </a:moveTo>
                  <a:lnTo>
                    <a:pt x="14913" y="468"/>
                  </a:lnTo>
                  <a:cubicBezTo>
                    <a:pt x="12855" y="1139"/>
                    <a:pt x="10885" y="2437"/>
                    <a:pt x="9193" y="4247"/>
                  </a:cubicBezTo>
                  <a:cubicBezTo>
                    <a:pt x="7763" y="5779"/>
                    <a:pt x="6522" y="7632"/>
                    <a:pt x="5282" y="10098"/>
                  </a:cubicBezTo>
                  <a:cubicBezTo>
                    <a:pt x="3779" y="13075"/>
                    <a:pt x="2991" y="15614"/>
                    <a:pt x="2802" y="18007"/>
                  </a:cubicBezTo>
                  <a:cubicBezTo>
                    <a:pt x="1211" y="18269"/>
                    <a:pt x="0" y="19641"/>
                    <a:pt x="0" y="21304"/>
                  </a:cubicBezTo>
                  <a:cubicBezTo>
                    <a:pt x="0" y="23143"/>
                    <a:pt x="1503" y="24646"/>
                    <a:pt x="3356" y="24646"/>
                  </a:cubicBezTo>
                  <a:cubicBezTo>
                    <a:pt x="5195" y="24646"/>
                    <a:pt x="6698" y="23143"/>
                    <a:pt x="6698" y="21304"/>
                  </a:cubicBezTo>
                  <a:cubicBezTo>
                    <a:pt x="6698" y="19568"/>
                    <a:pt x="5384" y="18153"/>
                    <a:pt x="3706" y="17978"/>
                  </a:cubicBezTo>
                  <a:cubicBezTo>
                    <a:pt x="3896" y="15730"/>
                    <a:pt x="4655" y="13323"/>
                    <a:pt x="6085" y="10492"/>
                  </a:cubicBezTo>
                  <a:cubicBezTo>
                    <a:pt x="7281" y="8114"/>
                    <a:pt x="8478" y="6319"/>
                    <a:pt x="9849" y="4860"/>
                  </a:cubicBezTo>
                  <a:cubicBezTo>
                    <a:pt x="11323" y="3284"/>
                    <a:pt x="13001" y="2131"/>
                    <a:pt x="14752" y="1474"/>
                  </a:cubicBezTo>
                  <a:cubicBezTo>
                    <a:pt x="14810" y="1139"/>
                    <a:pt x="14869" y="803"/>
                    <a:pt x="14913" y="468"/>
                  </a:cubicBezTo>
                  <a:close/>
                  <a:moveTo>
                    <a:pt x="32119" y="22752"/>
                  </a:moveTo>
                  <a:cubicBezTo>
                    <a:pt x="32058" y="22752"/>
                    <a:pt x="32000" y="22791"/>
                    <a:pt x="31970" y="22851"/>
                  </a:cubicBezTo>
                  <a:cubicBezTo>
                    <a:pt x="30744" y="25142"/>
                    <a:pt x="29840" y="27608"/>
                    <a:pt x="29285" y="30162"/>
                  </a:cubicBezTo>
                  <a:cubicBezTo>
                    <a:pt x="29125" y="30906"/>
                    <a:pt x="28964" y="31752"/>
                    <a:pt x="29212" y="32569"/>
                  </a:cubicBezTo>
                  <a:cubicBezTo>
                    <a:pt x="29446" y="33386"/>
                    <a:pt x="30088" y="34145"/>
                    <a:pt x="31080" y="34743"/>
                  </a:cubicBezTo>
                  <a:cubicBezTo>
                    <a:pt x="31109" y="34758"/>
                    <a:pt x="31138" y="34772"/>
                    <a:pt x="31168" y="34772"/>
                  </a:cubicBezTo>
                  <a:cubicBezTo>
                    <a:pt x="31226" y="34772"/>
                    <a:pt x="31284" y="34743"/>
                    <a:pt x="31328" y="34685"/>
                  </a:cubicBezTo>
                  <a:cubicBezTo>
                    <a:pt x="31372" y="34597"/>
                    <a:pt x="31343" y="34495"/>
                    <a:pt x="31270" y="34437"/>
                  </a:cubicBezTo>
                  <a:cubicBezTo>
                    <a:pt x="30628" y="34057"/>
                    <a:pt x="29825" y="33401"/>
                    <a:pt x="29548" y="32467"/>
                  </a:cubicBezTo>
                  <a:cubicBezTo>
                    <a:pt x="29329" y="31737"/>
                    <a:pt x="29475" y="30935"/>
                    <a:pt x="29635" y="30234"/>
                  </a:cubicBezTo>
                  <a:cubicBezTo>
                    <a:pt x="30190" y="27710"/>
                    <a:pt x="31080" y="25288"/>
                    <a:pt x="32276" y="23012"/>
                  </a:cubicBezTo>
                  <a:cubicBezTo>
                    <a:pt x="32335" y="22924"/>
                    <a:pt x="32291" y="22822"/>
                    <a:pt x="32204" y="22778"/>
                  </a:cubicBezTo>
                  <a:cubicBezTo>
                    <a:pt x="32176" y="22760"/>
                    <a:pt x="32147" y="22752"/>
                    <a:pt x="32119" y="22752"/>
                  </a:cubicBezTo>
                  <a:close/>
                  <a:moveTo>
                    <a:pt x="39660" y="23581"/>
                  </a:moveTo>
                  <a:cubicBezTo>
                    <a:pt x="39572" y="23581"/>
                    <a:pt x="39485" y="23654"/>
                    <a:pt x="39485" y="23756"/>
                  </a:cubicBezTo>
                  <a:cubicBezTo>
                    <a:pt x="39441" y="26353"/>
                    <a:pt x="39164" y="28965"/>
                    <a:pt x="38668" y="31504"/>
                  </a:cubicBezTo>
                  <a:cubicBezTo>
                    <a:pt x="38492" y="32423"/>
                    <a:pt x="38274" y="33357"/>
                    <a:pt x="37632" y="33999"/>
                  </a:cubicBezTo>
                  <a:cubicBezTo>
                    <a:pt x="36862" y="34756"/>
                    <a:pt x="35684" y="34894"/>
                    <a:pt x="34651" y="34894"/>
                  </a:cubicBezTo>
                  <a:cubicBezTo>
                    <a:pt x="34528" y="34894"/>
                    <a:pt x="34408" y="34892"/>
                    <a:pt x="34290" y="34889"/>
                  </a:cubicBezTo>
                  <a:cubicBezTo>
                    <a:pt x="34203" y="34889"/>
                    <a:pt x="34115" y="34962"/>
                    <a:pt x="34115" y="35064"/>
                  </a:cubicBezTo>
                  <a:cubicBezTo>
                    <a:pt x="34115" y="35166"/>
                    <a:pt x="34188" y="35239"/>
                    <a:pt x="34290" y="35239"/>
                  </a:cubicBezTo>
                  <a:cubicBezTo>
                    <a:pt x="34421" y="35254"/>
                    <a:pt x="34553" y="35254"/>
                    <a:pt x="34684" y="35254"/>
                  </a:cubicBezTo>
                  <a:cubicBezTo>
                    <a:pt x="35778" y="35254"/>
                    <a:pt x="37033" y="35094"/>
                    <a:pt x="37880" y="34247"/>
                  </a:cubicBezTo>
                  <a:cubicBezTo>
                    <a:pt x="38595" y="33547"/>
                    <a:pt x="38843" y="32496"/>
                    <a:pt x="39018" y="31577"/>
                  </a:cubicBezTo>
                  <a:cubicBezTo>
                    <a:pt x="39528" y="29009"/>
                    <a:pt x="39806" y="26382"/>
                    <a:pt x="39835" y="23756"/>
                  </a:cubicBezTo>
                  <a:cubicBezTo>
                    <a:pt x="39835" y="23668"/>
                    <a:pt x="39762" y="23581"/>
                    <a:pt x="39660" y="2358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42"/>
            <p:cNvSpPr/>
            <p:nvPr/>
          </p:nvSpPr>
          <p:spPr>
            <a:xfrm>
              <a:off x="-2942989" y="3442333"/>
              <a:ext cx="2884252" cy="1722765"/>
            </a:xfrm>
            <a:custGeom>
              <a:avLst/>
              <a:gdLst/>
              <a:ahLst/>
              <a:cxnLst/>
              <a:rect l="l" t="t" r="r" b="b"/>
              <a:pathLst>
                <a:path w="117127" h="69960" extrusionOk="0">
                  <a:moveTo>
                    <a:pt x="55915" y="9015"/>
                  </a:moveTo>
                  <a:cubicBezTo>
                    <a:pt x="54578" y="9015"/>
                    <a:pt x="53249" y="9236"/>
                    <a:pt x="52005" y="9725"/>
                  </a:cubicBezTo>
                  <a:cubicBezTo>
                    <a:pt x="49801" y="10571"/>
                    <a:pt x="47904" y="12279"/>
                    <a:pt x="47073" y="14482"/>
                  </a:cubicBezTo>
                  <a:cubicBezTo>
                    <a:pt x="46577" y="15781"/>
                    <a:pt x="46460" y="17196"/>
                    <a:pt x="46241" y="18568"/>
                  </a:cubicBezTo>
                  <a:cubicBezTo>
                    <a:pt x="45891" y="20815"/>
                    <a:pt x="45263" y="23018"/>
                    <a:pt x="44899" y="25265"/>
                  </a:cubicBezTo>
                  <a:cubicBezTo>
                    <a:pt x="44826" y="25674"/>
                    <a:pt x="44767" y="26097"/>
                    <a:pt x="44723" y="26506"/>
                  </a:cubicBezTo>
                  <a:cubicBezTo>
                    <a:pt x="44432" y="29190"/>
                    <a:pt x="44723" y="32065"/>
                    <a:pt x="46285" y="34268"/>
                  </a:cubicBezTo>
                  <a:cubicBezTo>
                    <a:pt x="47394" y="35815"/>
                    <a:pt x="49072" y="36909"/>
                    <a:pt x="50866" y="37537"/>
                  </a:cubicBezTo>
                  <a:cubicBezTo>
                    <a:pt x="51406" y="37726"/>
                    <a:pt x="51961" y="37887"/>
                    <a:pt x="52501" y="37989"/>
                  </a:cubicBezTo>
                  <a:cubicBezTo>
                    <a:pt x="52442" y="38996"/>
                    <a:pt x="52296" y="39988"/>
                    <a:pt x="52063" y="40966"/>
                  </a:cubicBezTo>
                  <a:cubicBezTo>
                    <a:pt x="51975" y="41345"/>
                    <a:pt x="51859" y="41739"/>
                    <a:pt x="51567" y="42002"/>
                  </a:cubicBezTo>
                  <a:cubicBezTo>
                    <a:pt x="51363" y="42177"/>
                    <a:pt x="51100" y="42264"/>
                    <a:pt x="50823" y="42294"/>
                  </a:cubicBezTo>
                  <a:cubicBezTo>
                    <a:pt x="52530" y="45343"/>
                    <a:pt x="54689" y="48145"/>
                    <a:pt x="57214" y="50552"/>
                  </a:cubicBezTo>
                  <a:cubicBezTo>
                    <a:pt x="57389" y="50728"/>
                    <a:pt x="57593" y="50903"/>
                    <a:pt x="57841" y="50903"/>
                  </a:cubicBezTo>
                  <a:cubicBezTo>
                    <a:pt x="57853" y="50904"/>
                    <a:pt x="57864" y="50904"/>
                    <a:pt x="57875" y="50904"/>
                  </a:cubicBezTo>
                  <a:cubicBezTo>
                    <a:pt x="58039" y="50904"/>
                    <a:pt x="58202" y="50809"/>
                    <a:pt x="58352" y="50728"/>
                  </a:cubicBezTo>
                  <a:cubicBezTo>
                    <a:pt x="62204" y="48597"/>
                    <a:pt x="65881" y="46146"/>
                    <a:pt x="69339" y="43403"/>
                  </a:cubicBezTo>
                  <a:cubicBezTo>
                    <a:pt x="68449" y="42615"/>
                    <a:pt x="67749" y="41520"/>
                    <a:pt x="67326" y="40353"/>
                  </a:cubicBezTo>
                  <a:cubicBezTo>
                    <a:pt x="66684" y="38617"/>
                    <a:pt x="66582" y="36720"/>
                    <a:pt x="66611" y="34867"/>
                  </a:cubicBezTo>
                  <a:cubicBezTo>
                    <a:pt x="66611" y="34662"/>
                    <a:pt x="66611" y="34473"/>
                    <a:pt x="66625" y="34268"/>
                  </a:cubicBezTo>
                  <a:cubicBezTo>
                    <a:pt x="66771" y="28242"/>
                    <a:pt x="67968" y="22099"/>
                    <a:pt x="66246" y="16335"/>
                  </a:cubicBezTo>
                  <a:cubicBezTo>
                    <a:pt x="65779" y="14774"/>
                    <a:pt x="65079" y="13242"/>
                    <a:pt x="63955" y="12060"/>
                  </a:cubicBezTo>
                  <a:cubicBezTo>
                    <a:pt x="62642" y="10659"/>
                    <a:pt x="60818" y="9813"/>
                    <a:pt x="58936" y="9375"/>
                  </a:cubicBezTo>
                  <a:cubicBezTo>
                    <a:pt x="57947" y="9142"/>
                    <a:pt x="56929" y="9015"/>
                    <a:pt x="55915" y="9015"/>
                  </a:cubicBezTo>
                  <a:close/>
                  <a:moveTo>
                    <a:pt x="26833" y="0"/>
                  </a:moveTo>
                  <a:cubicBezTo>
                    <a:pt x="26766" y="0"/>
                    <a:pt x="26698" y="3"/>
                    <a:pt x="26630" y="7"/>
                  </a:cubicBezTo>
                  <a:cubicBezTo>
                    <a:pt x="25973" y="51"/>
                    <a:pt x="25331" y="124"/>
                    <a:pt x="24675" y="211"/>
                  </a:cubicBezTo>
                  <a:lnTo>
                    <a:pt x="24675" y="314"/>
                  </a:lnTo>
                  <a:cubicBezTo>
                    <a:pt x="23361" y="328"/>
                    <a:pt x="22063" y="1496"/>
                    <a:pt x="20968" y="2429"/>
                  </a:cubicBezTo>
                  <a:cubicBezTo>
                    <a:pt x="19553" y="3655"/>
                    <a:pt x="17919" y="4618"/>
                    <a:pt x="16460" y="5800"/>
                  </a:cubicBezTo>
                  <a:cubicBezTo>
                    <a:pt x="13950" y="7814"/>
                    <a:pt x="11995" y="10426"/>
                    <a:pt x="10200" y="13096"/>
                  </a:cubicBezTo>
                  <a:cubicBezTo>
                    <a:pt x="7427" y="17254"/>
                    <a:pt x="5020" y="21647"/>
                    <a:pt x="3065" y="26257"/>
                  </a:cubicBezTo>
                  <a:cubicBezTo>
                    <a:pt x="1810" y="29234"/>
                    <a:pt x="745" y="32313"/>
                    <a:pt x="380" y="35523"/>
                  </a:cubicBezTo>
                  <a:cubicBezTo>
                    <a:pt x="0" y="38733"/>
                    <a:pt x="365" y="42089"/>
                    <a:pt x="1839" y="44964"/>
                  </a:cubicBezTo>
                  <a:cubicBezTo>
                    <a:pt x="3240" y="47693"/>
                    <a:pt x="5545" y="49838"/>
                    <a:pt x="7982" y="51705"/>
                  </a:cubicBezTo>
                  <a:cubicBezTo>
                    <a:pt x="11236" y="54200"/>
                    <a:pt x="14752" y="56258"/>
                    <a:pt x="18415" y="58096"/>
                  </a:cubicBezTo>
                  <a:cubicBezTo>
                    <a:pt x="20954" y="51588"/>
                    <a:pt x="23668" y="45168"/>
                    <a:pt x="26557" y="38806"/>
                  </a:cubicBezTo>
                  <a:cubicBezTo>
                    <a:pt x="25565" y="38602"/>
                    <a:pt x="24572" y="38398"/>
                    <a:pt x="23580" y="38179"/>
                  </a:cubicBezTo>
                  <a:cubicBezTo>
                    <a:pt x="22136" y="37858"/>
                    <a:pt x="20662" y="37522"/>
                    <a:pt x="19363" y="36822"/>
                  </a:cubicBezTo>
                  <a:cubicBezTo>
                    <a:pt x="18065" y="36107"/>
                    <a:pt x="16927" y="34969"/>
                    <a:pt x="16547" y="33539"/>
                  </a:cubicBezTo>
                  <a:cubicBezTo>
                    <a:pt x="16168" y="32080"/>
                    <a:pt x="16606" y="30562"/>
                    <a:pt x="17029" y="29117"/>
                  </a:cubicBezTo>
                  <a:cubicBezTo>
                    <a:pt x="18780" y="23222"/>
                    <a:pt x="20414" y="17284"/>
                    <a:pt x="21931" y="11330"/>
                  </a:cubicBezTo>
                  <a:cubicBezTo>
                    <a:pt x="22559" y="11243"/>
                    <a:pt x="23172" y="11038"/>
                    <a:pt x="23712" y="10688"/>
                  </a:cubicBezTo>
                  <a:cubicBezTo>
                    <a:pt x="24033" y="10469"/>
                    <a:pt x="24354" y="10207"/>
                    <a:pt x="24485" y="9842"/>
                  </a:cubicBezTo>
                  <a:cubicBezTo>
                    <a:pt x="24602" y="9565"/>
                    <a:pt x="24616" y="9273"/>
                    <a:pt x="24689" y="8981"/>
                  </a:cubicBezTo>
                  <a:cubicBezTo>
                    <a:pt x="25092" y="9411"/>
                    <a:pt x="25693" y="9643"/>
                    <a:pt x="26298" y="9643"/>
                  </a:cubicBezTo>
                  <a:cubicBezTo>
                    <a:pt x="26350" y="9643"/>
                    <a:pt x="26403" y="9641"/>
                    <a:pt x="26455" y="9638"/>
                  </a:cubicBezTo>
                  <a:cubicBezTo>
                    <a:pt x="26455" y="10119"/>
                    <a:pt x="26820" y="10601"/>
                    <a:pt x="27301" y="10688"/>
                  </a:cubicBezTo>
                  <a:cubicBezTo>
                    <a:pt x="27368" y="10700"/>
                    <a:pt x="27434" y="10706"/>
                    <a:pt x="27500" y="10706"/>
                  </a:cubicBezTo>
                  <a:cubicBezTo>
                    <a:pt x="28080" y="10706"/>
                    <a:pt x="28617" y="10276"/>
                    <a:pt x="29154" y="9988"/>
                  </a:cubicBezTo>
                  <a:cubicBezTo>
                    <a:pt x="29607" y="9740"/>
                    <a:pt x="30103" y="9579"/>
                    <a:pt x="30570" y="9346"/>
                  </a:cubicBezTo>
                  <a:cubicBezTo>
                    <a:pt x="30920" y="9156"/>
                    <a:pt x="31270" y="8879"/>
                    <a:pt x="31343" y="8485"/>
                  </a:cubicBezTo>
                  <a:cubicBezTo>
                    <a:pt x="31401" y="8149"/>
                    <a:pt x="31241" y="7799"/>
                    <a:pt x="30949" y="7639"/>
                  </a:cubicBezTo>
                  <a:cubicBezTo>
                    <a:pt x="31124" y="7522"/>
                    <a:pt x="31285" y="7391"/>
                    <a:pt x="31416" y="7245"/>
                  </a:cubicBezTo>
                  <a:cubicBezTo>
                    <a:pt x="31722" y="7142"/>
                    <a:pt x="32014" y="6982"/>
                    <a:pt x="32218" y="6748"/>
                  </a:cubicBezTo>
                  <a:cubicBezTo>
                    <a:pt x="32700" y="6194"/>
                    <a:pt x="32627" y="5348"/>
                    <a:pt x="32408" y="4647"/>
                  </a:cubicBezTo>
                  <a:cubicBezTo>
                    <a:pt x="32058" y="3480"/>
                    <a:pt x="31387" y="2429"/>
                    <a:pt x="31095" y="1247"/>
                  </a:cubicBezTo>
                  <a:cubicBezTo>
                    <a:pt x="31051" y="1087"/>
                    <a:pt x="30993" y="897"/>
                    <a:pt x="30847" y="824"/>
                  </a:cubicBezTo>
                  <a:cubicBezTo>
                    <a:pt x="30803" y="798"/>
                    <a:pt x="30749" y="793"/>
                    <a:pt x="30693" y="793"/>
                  </a:cubicBezTo>
                  <a:cubicBezTo>
                    <a:pt x="30657" y="793"/>
                    <a:pt x="30619" y="795"/>
                    <a:pt x="30584" y="795"/>
                  </a:cubicBezTo>
                  <a:cubicBezTo>
                    <a:pt x="30278" y="824"/>
                    <a:pt x="29986" y="883"/>
                    <a:pt x="29694" y="970"/>
                  </a:cubicBezTo>
                  <a:cubicBezTo>
                    <a:pt x="29475" y="620"/>
                    <a:pt x="29213" y="299"/>
                    <a:pt x="28819" y="226"/>
                  </a:cubicBezTo>
                  <a:cubicBezTo>
                    <a:pt x="28755" y="213"/>
                    <a:pt x="28692" y="207"/>
                    <a:pt x="28629" y="207"/>
                  </a:cubicBezTo>
                  <a:cubicBezTo>
                    <a:pt x="28343" y="207"/>
                    <a:pt x="28060" y="331"/>
                    <a:pt x="27797" y="474"/>
                  </a:cubicBezTo>
                  <a:cubicBezTo>
                    <a:pt x="27666" y="314"/>
                    <a:pt x="27520" y="168"/>
                    <a:pt x="27345" y="95"/>
                  </a:cubicBezTo>
                  <a:cubicBezTo>
                    <a:pt x="27186" y="21"/>
                    <a:pt x="27012" y="0"/>
                    <a:pt x="26833" y="0"/>
                  </a:cubicBezTo>
                  <a:close/>
                  <a:moveTo>
                    <a:pt x="97737" y="5197"/>
                  </a:moveTo>
                  <a:cubicBezTo>
                    <a:pt x="97621" y="5197"/>
                    <a:pt x="97503" y="5207"/>
                    <a:pt x="97384" y="5231"/>
                  </a:cubicBezTo>
                  <a:cubicBezTo>
                    <a:pt x="96844" y="5333"/>
                    <a:pt x="96377" y="5698"/>
                    <a:pt x="95969" y="6077"/>
                  </a:cubicBezTo>
                  <a:cubicBezTo>
                    <a:pt x="94510" y="7434"/>
                    <a:pt x="93401" y="9185"/>
                    <a:pt x="92788" y="11082"/>
                  </a:cubicBezTo>
                  <a:cubicBezTo>
                    <a:pt x="92715" y="11316"/>
                    <a:pt x="92642" y="11549"/>
                    <a:pt x="92671" y="11783"/>
                  </a:cubicBezTo>
                  <a:cubicBezTo>
                    <a:pt x="92715" y="12045"/>
                    <a:pt x="92846" y="12264"/>
                    <a:pt x="93036" y="12454"/>
                  </a:cubicBezTo>
                  <a:lnTo>
                    <a:pt x="93021" y="12468"/>
                  </a:lnTo>
                  <a:cubicBezTo>
                    <a:pt x="92671" y="12950"/>
                    <a:pt x="92598" y="13607"/>
                    <a:pt x="92744" y="14190"/>
                  </a:cubicBezTo>
                  <a:cubicBezTo>
                    <a:pt x="92890" y="14774"/>
                    <a:pt x="93240" y="15299"/>
                    <a:pt x="93693" y="15708"/>
                  </a:cubicBezTo>
                  <a:cubicBezTo>
                    <a:pt x="94130" y="16102"/>
                    <a:pt x="94670" y="16408"/>
                    <a:pt x="95079" y="16831"/>
                  </a:cubicBezTo>
                  <a:cubicBezTo>
                    <a:pt x="95341" y="17094"/>
                    <a:pt x="95546" y="17400"/>
                    <a:pt x="95823" y="17634"/>
                  </a:cubicBezTo>
                  <a:cubicBezTo>
                    <a:pt x="96053" y="17851"/>
                    <a:pt x="96362" y="18024"/>
                    <a:pt x="96680" y="18024"/>
                  </a:cubicBezTo>
                  <a:cubicBezTo>
                    <a:pt x="96725" y="18024"/>
                    <a:pt x="96770" y="18020"/>
                    <a:pt x="96815" y="18013"/>
                  </a:cubicBezTo>
                  <a:cubicBezTo>
                    <a:pt x="97180" y="17969"/>
                    <a:pt x="97501" y="17605"/>
                    <a:pt x="97399" y="17240"/>
                  </a:cubicBezTo>
                  <a:lnTo>
                    <a:pt x="97530" y="17181"/>
                  </a:lnTo>
                  <a:cubicBezTo>
                    <a:pt x="97632" y="17371"/>
                    <a:pt x="97764" y="17546"/>
                    <a:pt x="97924" y="17692"/>
                  </a:cubicBezTo>
                  <a:cubicBezTo>
                    <a:pt x="98137" y="17877"/>
                    <a:pt x="98419" y="17991"/>
                    <a:pt x="98690" y="17991"/>
                  </a:cubicBezTo>
                  <a:cubicBezTo>
                    <a:pt x="98848" y="17991"/>
                    <a:pt x="99001" y="17953"/>
                    <a:pt x="99135" y="17867"/>
                  </a:cubicBezTo>
                  <a:cubicBezTo>
                    <a:pt x="99281" y="17780"/>
                    <a:pt x="99383" y="17663"/>
                    <a:pt x="99456" y="17517"/>
                  </a:cubicBezTo>
                  <a:lnTo>
                    <a:pt x="99515" y="17561"/>
                  </a:lnTo>
                  <a:cubicBezTo>
                    <a:pt x="99675" y="18145"/>
                    <a:pt x="99894" y="18714"/>
                    <a:pt x="100273" y="19181"/>
                  </a:cubicBezTo>
                  <a:cubicBezTo>
                    <a:pt x="100434" y="19385"/>
                    <a:pt x="100624" y="19560"/>
                    <a:pt x="100857" y="19706"/>
                  </a:cubicBezTo>
                  <a:cubicBezTo>
                    <a:pt x="100959" y="27775"/>
                    <a:pt x="100769" y="35859"/>
                    <a:pt x="100273" y="43928"/>
                  </a:cubicBezTo>
                  <a:cubicBezTo>
                    <a:pt x="100186" y="45358"/>
                    <a:pt x="99982" y="47021"/>
                    <a:pt x="98756" y="47795"/>
                  </a:cubicBezTo>
                  <a:cubicBezTo>
                    <a:pt x="98145" y="48194"/>
                    <a:pt x="97383" y="48272"/>
                    <a:pt x="96638" y="48272"/>
                  </a:cubicBezTo>
                  <a:cubicBezTo>
                    <a:pt x="96457" y="48272"/>
                    <a:pt x="96277" y="48267"/>
                    <a:pt x="96100" y="48262"/>
                  </a:cubicBezTo>
                  <a:cubicBezTo>
                    <a:pt x="94232" y="48203"/>
                    <a:pt x="92350" y="48116"/>
                    <a:pt x="90482" y="47970"/>
                  </a:cubicBezTo>
                  <a:cubicBezTo>
                    <a:pt x="89549" y="55324"/>
                    <a:pt x="88848" y="62809"/>
                    <a:pt x="90409" y="69959"/>
                  </a:cubicBezTo>
                  <a:cubicBezTo>
                    <a:pt x="94918" y="69624"/>
                    <a:pt x="99383" y="68923"/>
                    <a:pt x="103775" y="67858"/>
                  </a:cubicBezTo>
                  <a:cubicBezTo>
                    <a:pt x="107905" y="66851"/>
                    <a:pt x="112253" y="65319"/>
                    <a:pt x="114719" y="61846"/>
                  </a:cubicBezTo>
                  <a:cubicBezTo>
                    <a:pt x="116762" y="58957"/>
                    <a:pt x="117127" y="55207"/>
                    <a:pt x="117068" y="51676"/>
                  </a:cubicBezTo>
                  <a:cubicBezTo>
                    <a:pt x="116966" y="45402"/>
                    <a:pt x="115711" y="39215"/>
                    <a:pt x="114471" y="33072"/>
                  </a:cubicBezTo>
                  <a:cubicBezTo>
                    <a:pt x="113654" y="28986"/>
                    <a:pt x="112807" y="24857"/>
                    <a:pt x="111129" y="21048"/>
                  </a:cubicBezTo>
                  <a:cubicBezTo>
                    <a:pt x="109904" y="18305"/>
                    <a:pt x="108240" y="15722"/>
                    <a:pt x="107496" y="12819"/>
                  </a:cubicBezTo>
                  <a:cubicBezTo>
                    <a:pt x="107277" y="11943"/>
                    <a:pt x="107131" y="11038"/>
                    <a:pt x="106650" y="10280"/>
                  </a:cubicBezTo>
                  <a:cubicBezTo>
                    <a:pt x="106139" y="9448"/>
                    <a:pt x="105293" y="8879"/>
                    <a:pt x="104476" y="8368"/>
                  </a:cubicBezTo>
                  <a:cubicBezTo>
                    <a:pt x="103513" y="7784"/>
                    <a:pt x="102550" y="7215"/>
                    <a:pt x="101557" y="6690"/>
                  </a:cubicBezTo>
                  <a:cubicBezTo>
                    <a:pt x="100697" y="6223"/>
                    <a:pt x="99806" y="5698"/>
                    <a:pt x="98858" y="5421"/>
                  </a:cubicBezTo>
                  <a:cubicBezTo>
                    <a:pt x="98489" y="5309"/>
                    <a:pt x="98119" y="5197"/>
                    <a:pt x="97737" y="5197"/>
                  </a:cubicBezTo>
                  <a:close/>
                </a:path>
              </a:pathLst>
            </a:cu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2"/>
            <p:cNvSpPr/>
            <p:nvPr/>
          </p:nvSpPr>
          <p:spPr>
            <a:xfrm>
              <a:off x="-2492068" y="3440166"/>
              <a:ext cx="2058552" cy="1732837"/>
            </a:xfrm>
            <a:custGeom>
              <a:avLst/>
              <a:gdLst/>
              <a:ahLst/>
              <a:cxnLst/>
              <a:rect l="l" t="t" r="r" b="b"/>
              <a:pathLst>
                <a:path w="83596" h="70369" extrusionOk="0">
                  <a:moveTo>
                    <a:pt x="10321" y="385"/>
                  </a:moveTo>
                  <a:cubicBezTo>
                    <a:pt x="10378" y="385"/>
                    <a:pt x="10435" y="390"/>
                    <a:pt x="10492" y="402"/>
                  </a:cubicBezTo>
                  <a:cubicBezTo>
                    <a:pt x="10798" y="460"/>
                    <a:pt x="11047" y="679"/>
                    <a:pt x="11295" y="1102"/>
                  </a:cubicBezTo>
                  <a:cubicBezTo>
                    <a:pt x="11382" y="1233"/>
                    <a:pt x="11455" y="1365"/>
                    <a:pt x="11528" y="1540"/>
                  </a:cubicBezTo>
                  <a:cubicBezTo>
                    <a:pt x="11922" y="2313"/>
                    <a:pt x="12345" y="3057"/>
                    <a:pt x="12797" y="3772"/>
                  </a:cubicBezTo>
                  <a:lnTo>
                    <a:pt x="12870" y="3889"/>
                  </a:lnTo>
                  <a:cubicBezTo>
                    <a:pt x="13148" y="4327"/>
                    <a:pt x="13440" y="4764"/>
                    <a:pt x="13556" y="5261"/>
                  </a:cubicBezTo>
                  <a:cubicBezTo>
                    <a:pt x="13702" y="5888"/>
                    <a:pt x="13571" y="6559"/>
                    <a:pt x="13191" y="7070"/>
                  </a:cubicBezTo>
                  <a:cubicBezTo>
                    <a:pt x="13148" y="7143"/>
                    <a:pt x="13104" y="7201"/>
                    <a:pt x="13046" y="7274"/>
                  </a:cubicBezTo>
                  <a:cubicBezTo>
                    <a:pt x="12914" y="7420"/>
                    <a:pt x="12754" y="7537"/>
                    <a:pt x="12593" y="7654"/>
                  </a:cubicBezTo>
                  <a:cubicBezTo>
                    <a:pt x="12404" y="7770"/>
                    <a:pt x="12199" y="7858"/>
                    <a:pt x="11995" y="7916"/>
                  </a:cubicBezTo>
                  <a:cubicBezTo>
                    <a:pt x="12083" y="7814"/>
                    <a:pt x="12155" y="7712"/>
                    <a:pt x="12228" y="7610"/>
                  </a:cubicBezTo>
                  <a:cubicBezTo>
                    <a:pt x="12652" y="7070"/>
                    <a:pt x="13060" y="6399"/>
                    <a:pt x="12900" y="5713"/>
                  </a:cubicBezTo>
                  <a:cubicBezTo>
                    <a:pt x="12827" y="5363"/>
                    <a:pt x="12608" y="5086"/>
                    <a:pt x="12418" y="4808"/>
                  </a:cubicBezTo>
                  <a:lnTo>
                    <a:pt x="12360" y="4735"/>
                  </a:lnTo>
                  <a:cubicBezTo>
                    <a:pt x="11922" y="4137"/>
                    <a:pt x="11528" y="3495"/>
                    <a:pt x="11163" y="2882"/>
                  </a:cubicBezTo>
                  <a:cubicBezTo>
                    <a:pt x="10696" y="2109"/>
                    <a:pt x="10200" y="1306"/>
                    <a:pt x="9617" y="591"/>
                  </a:cubicBezTo>
                  <a:cubicBezTo>
                    <a:pt x="9851" y="474"/>
                    <a:pt x="10086" y="385"/>
                    <a:pt x="10321" y="385"/>
                  </a:cubicBezTo>
                  <a:close/>
                  <a:moveTo>
                    <a:pt x="8533" y="1"/>
                  </a:moveTo>
                  <a:cubicBezTo>
                    <a:pt x="8462" y="1"/>
                    <a:pt x="8390" y="4"/>
                    <a:pt x="8318" y="8"/>
                  </a:cubicBezTo>
                  <a:cubicBezTo>
                    <a:pt x="7676" y="51"/>
                    <a:pt x="7019" y="110"/>
                    <a:pt x="6348" y="212"/>
                  </a:cubicBezTo>
                  <a:cubicBezTo>
                    <a:pt x="6304" y="212"/>
                    <a:pt x="6275" y="256"/>
                    <a:pt x="6275" y="314"/>
                  </a:cubicBezTo>
                  <a:cubicBezTo>
                    <a:pt x="6288" y="352"/>
                    <a:pt x="6322" y="390"/>
                    <a:pt x="6360" y="390"/>
                  </a:cubicBezTo>
                  <a:cubicBezTo>
                    <a:pt x="6365" y="390"/>
                    <a:pt x="6371" y="389"/>
                    <a:pt x="6377" y="387"/>
                  </a:cubicBezTo>
                  <a:cubicBezTo>
                    <a:pt x="7048" y="299"/>
                    <a:pt x="7690" y="226"/>
                    <a:pt x="8318" y="197"/>
                  </a:cubicBezTo>
                  <a:cubicBezTo>
                    <a:pt x="8417" y="192"/>
                    <a:pt x="8510" y="186"/>
                    <a:pt x="8599" y="186"/>
                  </a:cubicBezTo>
                  <a:cubicBezTo>
                    <a:pt x="8744" y="186"/>
                    <a:pt x="8877" y="201"/>
                    <a:pt x="9004" y="256"/>
                  </a:cubicBezTo>
                  <a:cubicBezTo>
                    <a:pt x="9164" y="343"/>
                    <a:pt x="9296" y="489"/>
                    <a:pt x="9412" y="620"/>
                  </a:cubicBezTo>
                  <a:cubicBezTo>
                    <a:pt x="9412" y="620"/>
                    <a:pt x="9427" y="635"/>
                    <a:pt x="9441" y="635"/>
                  </a:cubicBezTo>
                  <a:lnTo>
                    <a:pt x="9441" y="650"/>
                  </a:lnTo>
                  <a:cubicBezTo>
                    <a:pt x="10025" y="1365"/>
                    <a:pt x="10521" y="2182"/>
                    <a:pt x="11003" y="2970"/>
                  </a:cubicBezTo>
                  <a:cubicBezTo>
                    <a:pt x="11382" y="3597"/>
                    <a:pt x="11776" y="4239"/>
                    <a:pt x="12214" y="4837"/>
                  </a:cubicBezTo>
                  <a:lnTo>
                    <a:pt x="12272" y="4910"/>
                  </a:lnTo>
                  <a:cubicBezTo>
                    <a:pt x="12462" y="5173"/>
                    <a:pt x="12652" y="5450"/>
                    <a:pt x="12725" y="5757"/>
                  </a:cubicBezTo>
                  <a:cubicBezTo>
                    <a:pt x="12870" y="6370"/>
                    <a:pt x="12476" y="6982"/>
                    <a:pt x="12083" y="7508"/>
                  </a:cubicBezTo>
                  <a:cubicBezTo>
                    <a:pt x="11966" y="7654"/>
                    <a:pt x="11834" y="7829"/>
                    <a:pt x="11674" y="8004"/>
                  </a:cubicBezTo>
                  <a:cubicBezTo>
                    <a:pt x="11513" y="8179"/>
                    <a:pt x="11338" y="8325"/>
                    <a:pt x="11163" y="8427"/>
                  </a:cubicBezTo>
                  <a:cubicBezTo>
                    <a:pt x="10913" y="8580"/>
                    <a:pt x="10638" y="8659"/>
                    <a:pt x="10387" y="8659"/>
                  </a:cubicBezTo>
                  <a:cubicBezTo>
                    <a:pt x="10302" y="8659"/>
                    <a:pt x="10219" y="8650"/>
                    <a:pt x="10142" y="8631"/>
                  </a:cubicBezTo>
                  <a:cubicBezTo>
                    <a:pt x="10609" y="8150"/>
                    <a:pt x="11047" y="7683"/>
                    <a:pt x="11382" y="7128"/>
                  </a:cubicBezTo>
                  <a:cubicBezTo>
                    <a:pt x="11484" y="6968"/>
                    <a:pt x="11572" y="6778"/>
                    <a:pt x="11572" y="6559"/>
                  </a:cubicBezTo>
                  <a:cubicBezTo>
                    <a:pt x="11557" y="6238"/>
                    <a:pt x="11324" y="5990"/>
                    <a:pt x="11061" y="5771"/>
                  </a:cubicBezTo>
                  <a:cubicBezTo>
                    <a:pt x="10944" y="5684"/>
                    <a:pt x="10828" y="5582"/>
                    <a:pt x="10711" y="5479"/>
                  </a:cubicBezTo>
                  <a:cubicBezTo>
                    <a:pt x="10025" y="4896"/>
                    <a:pt x="9310" y="4298"/>
                    <a:pt x="8858" y="3539"/>
                  </a:cubicBezTo>
                  <a:cubicBezTo>
                    <a:pt x="8814" y="3466"/>
                    <a:pt x="8785" y="3393"/>
                    <a:pt x="8741" y="3320"/>
                  </a:cubicBezTo>
                  <a:cubicBezTo>
                    <a:pt x="8639" y="3145"/>
                    <a:pt x="8537" y="2955"/>
                    <a:pt x="8405" y="2795"/>
                  </a:cubicBezTo>
                  <a:cubicBezTo>
                    <a:pt x="8183" y="2544"/>
                    <a:pt x="7907" y="2400"/>
                    <a:pt x="7641" y="2400"/>
                  </a:cubicBezTo>
                  <a:cubicBezTo>
                    <a:pt x="7628" y="2400"/>
                    <a:pt x="7616" y="2400"/>
                    <a:pt x="7603" y="2401"/>
                  </a:cubicBezTo>
                  <a:cubicBezTo>
                    <a:pt x="7545" y="2401"/>
                    <a:pt x="7515" y="2444"/>
                    <a:pt x="7515" y="2488"/>
                  </a:cubicBezTo>
                  <a:cubicBezTo>
                    <a:pt x="7515" y="2547"/>
                    <a:pt x="7559" y="2576"/>
                    <a:pt x="7603" y="2576"/>
                  </a:cubicBezTo>
                  <a:cubicBezTo>
                    <a:pt x="7615" y="2575"/>
                    <a:pt x="7626" y="2575"/>
                    <a:pt x="7638" y="2575"/>
                  </a:cubicBezTo>
                  <a:cubicBezTo>
                    <a:pt x="7860" y="2575"/>
                    <a:pt x="8079" y="2704"/>
                    <a:pt x="8260" y="2911"/>
                  </a:cubicBezTo>
                  <a:cubicBezTo>
                    <a:pt x="8391" y="3072"/>
                    <a:pt x="8478" y="3232"/>
                    <a:pt x="8581" y="3407"/>
                  </a:cubicBezTo>
                  <a:cubicBezTo>
                    <a:pt x="8624" y="3480"/>
                    <a:pt x="8668" y="3553"/>
                    <a:pt x="8697" y="3626"/>
                  </a:cubicBezTo>
                  <a:cubicBezTo>
                    <a:pt x="9179" y="4429"/>
                    <a:pt x="9894" y="5027"/>
                    <a:pt x="10594" y="5611"/>
                  </a:cubicBezTo>
                  <a:cubicBezTo>
                    <a:pt x="10711" y="5713"/>
                    <a:pt x="10828" y="5815"/>
                    <a:pt x="10944" y="5917"/>
                  </a:cubicBezTo>
                  <a:cubicBezTo>
                    <a:pt x="11178" y="6107"/>
                    <a:pt x="11382" y="6311"/>
                    <a:pt x="11382" y="6574"/>
                  </a:cubicBezTo>
                  <a:cubicBezTo>
                    <a:pt x="11397" y="6734"/>
                    <a:pt x="11309" y="6895"/>
                    <a:pt x="11222" y="7026"/>
                  </a:cubicBezTo>
                  <a:cubicBezTo>
                    <a:pt x="10886" y="7610"/>
                    <a:pt x="10404" y="8106"/>
                    <a:pt x="9908" y="8602"/>
                  </a:cubicBezTo>
                  <a:lnTo>
                    <a:pt x="9792" y="8719"/>
                  </a:lnTo>
                  <a:cubicBezTo>
                    <a:pt x="9573" y="8938"/>
                    <a:pt x="9339" y="9171"/>
                    <a:pt x="9077" y="9332"/>
                  </a:cubicBezTo>
                  <a:cubicBezTo>
                    <a:pt x="8799" y="9507"/>
                    <a:pt x="8478" y="9609"/>
                    <a:pt x="8128" y="9638"/>
                  </a:cubicBezTo>
                  <a:cubicBezTo>
                    <a:pt x="8091" y="9640"/>
                    <a:pt x="8054" y="9641"/>
                    <a:pt x="8017" y="9641"/>
                  </a:cubicBezTo>
                  <a:cubicBezTo>
                    <a:pt x="7429" y="9641"/>
                    <a:pt x="6864" y="9424"/>
                    <a:pt x="6479" y="9040"/>
                  </a:cubicBezTo>
                  <a:cubicBezTo>
                    <a:pt x="6479" y="9025"/>
                    <a:pt x="6479" y="9025"/>
                    <a:pt x="6479" y="9011"/>
                  </a:cubicBezTo>
                  <a:cubicBezTo>
                    <a:pt x="6611" y="8617"/>
                    <a:pt x="6888" y="8296"/>
                    <a:pt x="7151" y="8018"/>
                  </a:cubicBezTo>
                  <a:cubicBezTo>
                    <a:pt x="7632" y="8325"/>
                    <a:pt x="8187" y="8500"/>
                    <a:pt x="8756" y="8544"/>
                  </a:cubicBezTo>
                  <a:cubicBezTo>
                    <a:pt x="8799" y="8544"/>
                    <a:pt x="8843" y="8515"/>
                    <a:pt x="8843" y="8456"/>
                  </a:cubicBezTo>
                  <a:cubicBezTo>
                    <a:pt x="8858" y="8412"/>
                    <a:pt x="8814" y="8369"/>
                    <a:pt x="8756" y="8354"/>
                  </a:cubicBezTo>
                  <a:cubicBezTo>
                    <a:pt x="8201" y="8325"/>
                    <a:pt x="7647" y="8135"/>
                    <a:pt x="7180" y="7814"/>
                  </a:cubicBezTo>
                  <a:cubicBezTo>
                    <a:pt x="7162" y="7808"/>
                    <a:pt x="7143" y="7805"/>
                    <a:pt x="7126" y="7805"/>
                  </a:cubicBezTo>
                  <a:cubicBezTo>
                    <a:pt x="7102" y="7805"/>
                    <a:pt x="7080" y="7812"/>
                    <a:pt x="7063" y="7829"/>
                  </a:cubicBezTo>
                  <a:cubicBezTo>
                    <a:pt x="6786" y="8135"/>
                    <a:pt x="6450" y="8500"/>
                    <a:pt x="6304" y="8967"/>
                  </a:cubicBezTo>
                  <a:cubicBezTo>
                    <a:pt x="6304" y="8996"/>
                    <a:pt x="6290" y="9025"/>
                    <a:pt x="6290" y="9054"/>
                  </a:cubicBezTo>
                  <a:cubicBezTo>
                    <a:pt x="6260" y="9157"/>
                    <a:pt x="6231" y="9288"/>
                    <a:pt x="6217" y="9390"/>
                  </a:cubicBezTo>
                  <a:cubicBezTo>
                    <a:pt x="6188" y="9565"/>
                    <a:pt x="6158" y="9740"/>
                    <a:pt x="6100" y="9901"/>
                  </a:cubicBezTo>
                  <a:cubicBezTo>
                    <a:pt x="5983" y="10178"/>
                    <a:pt x="5735" y="10441"/>
                    <a:pt x="5356" y="10689"/>
                  </a:cubicBezTo>
                  <a:cubicBezTo>
                    <a:pt x="4845" y="11024"/>
                    <a:pt x="4232" y="11243"/>
                    <a:pt x="3605" y="11316"/>
                  </a:cubicBezTo>
                  <a:cubicBezTo>
                    <a:pt x="3419" y="11342"/>
                    <a:pt x="3233" y="11355"/>
                    <a:pt x="3049" y="11355"/>
                  </a:cubicBezTo>
                  <a:cubicBezTo>
                    <a:pt x="2508" y="11355"/>
                    <a:pt x="1978" y="11246"/>
                    <a:pt x="1489" y="11039"/>
                  </a:cubicBezTo>
                  <a:cubicBezTo>
                    <a:pt x="1475" y="11035"/>
                    <a:pt x="1462" y="11034"/>
                    <a:pt x="1450" y="11034"/>
                  </a:cubicBezTo>
                  <a:cubicBezTo>
                    <a:pt x="1412" y="11034"/>
                    <a:pt x="1383" y="11053"/>
                    <a:pt x="1372" y="11097"/>
                  </a:cubicBezTo>
                  <a:cubicBezTo>
                    <a:pt x="1343" y="11141"/>
                    <a:pt x="1372" y="11185"/>
                    <a:pt x="1416" y="11214"/>
                  </a:cubicBezTo>
                  <a:cubicBezTo>
                    <a:pt x="1927" y="11433"/>
                    <a:pt x="2496" y="11535"/>
                    <a:pt x="3080" y="11535"/>
                  </a:cubicBezTo>
                  <a:cubicBezTo>
                    <a:pt x="3255" y="11535"/>
                    <a:pt x="3444" y="11520"/>
                    <a:pt x="3619" y="11506"/>
                  </a:cubicBezTo>
                  <a:cubicBezTo>
                    <a:pt x="4276" y="11418"/>
                    <a:pt x="4918" y="11199"/>
                    <a:pt x="5458" y="10849"/>
                  </a:cubicBezTo>
                  <a:cubicBezTo>
                    <a:pt x="5867" y="10572"/>
                    <a:pt x="6129" y="10280"/>
                    <a:pt x="6260" y="9959"/>
                  </a:cubicBezTo>
                  <a:cubicBezTo>
                    <a:pt x="6333" y="9784"/>
                    <a:pt x="6363" y="9609"/>
                    <a:pt x="6392" y="9419"/>
                  </a:cubicBezTo>
                  <a:cubicBezTo>
                    <a:pt x="6406" y="9361"/>
                    <a:pt x="6421" y="9302"/>
                    <a:pt x="6421" y="9244"/>
                  </a:cubicBezTo>
                  <a:cubicBezTo>
                    <a:pt x="6844" y="9609"/>
                    <a:pt x="7399" y="9813"/>
                    <a:pt x="7982" y="9813"/>
                  </a:cubicBezTo>
                  <a:lnTo>
                    <a:pt x="8143" y="9813"/>
                  </a:lnTo>
                  <a:cubicBezTo>
                    <a:pt x="8522" y="9784"/>
                    <a:pt x="8872" y="9682"/>
                    <a:pt x="9164" y="9492"/>
                  </a:cubicBezTo>
                  <a:cubicBezTo>
                    <a:pt x="9456" y="9302"/>
                    <a:pt x="9704" y="9069"/>
                    <a:pt x="9923" y="8850"/>
                  </a:cubicBezTo>
                  <a:lnTo>
                    <a:pt x="9996" y="8777"/>
                  </a:lnTo>
                  <a:cubicBezTo>
                    <a:pt x="10127" y="8821"/>
                    <a:pt x="10259" y="8836"/>
                    <a:pt x="10404" y="8836"/>
                  </a:cubicBezTo>
                  <a:cubicBezTo>
                    <a:pt x="10682" y="8836"/>
                    <a:pt x="10988" y="8748"/>
                    <a:pt x="11265" y="8587"/>
                  </a:cubicBezTo>
                  <a:cubicBezTo>
                    <a:pt x="11440" y="8471"/>
                    <a:pt x="11616" y="8325"/>
                    <a:pt x="11791" y="8150"/>
                  </a:cubicBezTo>
                  <a:cubicBezTo>
                    <a:pt x="12097" y="8091"/>
                    <a:pt x="12418" y="7975"/>
                    <a:pt x="12681" y="7800"/>
                  </a:cubicBezTo>
                  <a:cubicBezTo>
                    <a:pt x="12870" y="7683"/>
                    <a:pt x="13031" y="7551"/>
                    <a:pt x="13177" y="7391"/>
                  </a:cubicBezTo>
                  <a:cubicBezTo>
                    <a:pt x="13235" y="7318"/>
                    <a:pt x="13294" y="7260"/>
                    <a:pt x="13337" y="7187"/>
                  </a:cubicBezTo>
                  <a:cubicBezTo>
                    <a:pt x="13746" y="6618"/>
                    <a:pt x="13892" y="5888"/>
                    <a:pt x="13731" y="5217"/>
                  </a:cubicBezTo>
                  <a:cubicBezTo>
                    <a:pt x="13600" y="4692"/>
                    <a:pt x="13308" y="4239"/>
                    <a:pt x="13031" y="3787"/>
                  </a:cubicBezTo>
                  <a:lnTo>
                    <a:pt x="12943" y="3670"/>
                  </a:lnTo>
                  <a:cubicBezTo>
                    <a:pt x="12491" y="2970"/>
                    <a:pt x="12083" y="2226"/>
                    <a:pt x="11689" y="1452"/>
                  </a:cubicBezTo>
                  <a:cubicBezTo>
                    <a:pt x="11616" y="1292"/>
                    <a:pt x="11543" y="1146"/>
                    <a:pt x="11455" y="1014"/>
                  </a:cubicBezTo>
                  <a:cubicBezTo>
                    <a:pt x="11280" y="723"/>
                    <a:pt x="11003" y="314"/>
                    <a:pt x="10521" y="226"/>
                  </a:cubicBezTo>
                  <a:cubicBezTo>
                    <a:pt x="10453" y="212"/>
                    <a:pt x="10385" y="206"/>
                    <a:pt x="10317" y="206"/>
                  </a:cubicBezTo>
                  <a:cubicBezTo>
                    <a:pt x="10036" y="206"/>
                    <a:pt x="9758" y="316"/>
                    <a:pt x="9500" y="445"/>
                  </a:cubicBezTo>
                  <a:cubicBezTo>
                    <a:pt x="9383" y="314"/>
                    <a:pt x="9252" y="183"/>
                    <a:pt x="9077" y="95"/>
                  </a:cubicBezTo>
                  <a:cubicBezTo>
                    <a:pt x="8907" y="21"/>
                    <a:pt x="8722" y="1"/>
                    <a:pt x="8533" y="1"/>
                  </a:cubicBezTo>
                  <a:close/>
                  <a:moveTo>
                    <a:pt x="79357" y="6585"/>
                  </a:moveTo>
                  <a:cubicBezTo>
                    <a:pt x="79350" y="6585"/>
                    <a:pt x="79342" y="6586"/>
                    <a:pt x="79335" y="6588"/>
                  </a:cubicBezTo>
                  <a:cubicBezTo>
                    <a:pt x="78722" y="6691"/>
                    <a:pt x="77963" y="6822"/>
                    <a:pt x="77453" y="7318"/>
                  </a:cubicBezTo>
                  <a:cubicBezTo>
                    <a:pt x="77117" y="7639"/>
                    <a:pt x="76927" y="8062"/>
                    <a:pt x="76752" y="8442"/>
                  </a:cubicBezTo>
                  <a:cubicBezTo>
                    <a:pt x="76387" y="9259"/>
                    <a:pt x="76008" y="10090"/>
                    <a:pt x="75629" y="10908"/>
                  </a:cubicBezTo>
                  <a:lnTo>
                    <a:pt x="75541" y="11112"/>
                  </a:lnTo>
                  <a:cubicBezTo>
                    <a:pt x="75381" y="11447"/>
                    <a:pt x="75220" y="11812"/>
                    <a:pt x="75176" y="12206"/>
                  </a:cubicBezTo>
                  <a:cubicBezTo>
                    <a:pt x="75162" y="12469"/>
                    <a:pt x="75205" y="12746"/>
                    <a:pt x="75322" y="13023"/>
                  </a:cubicBezTo>
                  <a:cubicBezTo>
                    <a:pt x="75541" y="13534"/>
                    <a:pt x="75993" y="13928"/>
                    <a:pt x="76490" y="14059"/>
                  </a:cubicBezTo>
                  <a:cubicBezTo>
                    <a:pt x="76548" y="14264"/>
                    <a:pt x="76650" y="14439"/>
                    <a:pt x="76767" y="14599"/>
                  </a:cubicBezTo>
                  <a:cubicBezTo>
                    <a:pt x="77394" y="15504"/>
                    <a:pt x="78080" y="15985"/>
                    <a:pt x="78780" y="16015"/>
                  </a:cubicBezTo>
                  <a:cubicBezTo>
                    <a:pt x="78810" y="16248"/>
                    <a:pt x="78853" y="16467"/>
                    <a:pt x="78912" y="16671"/>
                  </a:cubicBezTo>
                  <a:cubicBezTo>
                    <a:pt x="78970" y="16919"/>
                    <a:pt x="79043" y="17124"/>
                    <a:pt x="79145" y="17299"/>
                  </a:cubicBezTo>
                  <a:cubicBezTo>
                    <a:pt x="79247" y="17518"/>
                    <a:pt x="79393" y="17707"/>
                    <a:pt x="79554" y="17853"/>
                  </a:cubicBezTo>
                  <a:cubicBezTo>
                    <a:pt x="79773" y="18043"/>
                    <a:pt x="80079" y="18174"/>
                    <a:pt x="80385" y="18174"/>
                  </a:cubicBezTo>
                  <a:cubicBezTo>
                    <a:pt x="80546" y="18174"/>
                    <a:pt x="80721" y="18130"/>
                    <a:pt x="80882" y="18028"/>
                  </a:cubicBezTo>
                  <a:cubicBezTo>
                    <a:pt x="80984" y="17970"/>
                    <a:pt x="81071" y="17882"/>
                    <a:pt x="81144" y="17780"/>
                  </a:cubicBezTo>
                  <a:cubicBezTo>
                    <a:pt x="81305" y="18320"/>
                    <a:pt x="81509" y="18875"/>
                    <a:pt x="81888" y="19327"/>
                  </a:cubicBezTo>
                  <a:cubicBezTo>
                    <a:pt x="82064" y="19546"/>
                    <a:pt x="82268" y="19735"/>
                    <a:pt x="82487" y="19867"/>
                  </a:cubicBezTo>
                  <a:cubicBezTo>
                    <a:pt x="82793" y="20056"/>
                    <a:pt x="83114" y="20144"/>
                    <a:pt x="83421" y="20144"/>
                  </a:cubicBezTo>
                  <a:lnTo>
                    <a:pt x="83508" y="20144"/>
                  </a:lnTo>
                  <a:cubicBezTo>
                    <a:pt x="83552" y="20144"/>
                    <a:pt x="83596" y="20100"/>
                    <a:pt x="83596" y="20056"/>
                  </a:cubicBezTo>
                  <a:cubicBezTo>
                    <a:pt x="83596" y="20006"/>
                    <a:pt x="83563" y="19966"/>
                    <a:pt x="83516" y="19966"/>
                  </a:cubicBezTo>
                  <a:cubicBezTo>
                    <a:pt x="83509" y="19966"/>
                    <a:pt x="83501" y="19967"/>
                    <a:pt x="83493" y="19969"/>
                  </a:cubicBezTo>
                  <a:cubicBezTo>
                    <a:pt x="83473" y="19970"/>
                    <a:pt x="83452" y="19971"/>
                    <a:pt x="83431" y="19971"/>
                  </a:cubicBezTo>
                  <a:cubicBezTo>
                    <a:pt x="83156" y="19971"/>
                    <a:pt x="82860" y="19882"/>
                    <a:pt x="82589" y="19706"/>
                  </a:cubicBezTo>
                  <a:cubicBezTo>
                    <a:pt x="82385" y="19590"/>
                    <a:pt x="82180" y="19414"/>
                    <a:pt x="82020" y="19210"/>
                  </a:cubicBezTo>
                  <a:cubicBezTo>
                    <a:pt x="81655" y="18758"/>
                    <a:pt x="81451" y="18174"/>
                    <a:pt x="81290" y="17620"/>
                  </a:cubicBezTo>
                  <a:cubicBezTo>
                    <a:pt x="81276" y="17605"/>
                    <a:pt x="81276" y="17591"/>
                    <a:pt x="81261" y="17591"/>
                  </a:cubicBezTo>
                  <a:cubicBezTo>
                    <a:pt x="81378" y="17313"/>
                    <a:pt x="81421" y="17021"/>
                    <a:pt x="81421" y="16817"/>
                  </a:cubicBezTo>
                  <a:cubicBezTo>
                    <a:pt x="81421" y="16671"/>
                    <a:pt x="81421" y="16525"/>
                    <a:pt x="81421" y="16394"/>
                  </a:cubicBezTo>
                  <a:cubicBezTo>
                    <a:pt x="81407" y="16088"/>
                    <a:pt x="81392" y="15810"/>
                    <a:pt x="81451" y="15533"/>
                  </a:cubicBezTo>
                  <a:cubicBezTo>
                    <a:pt x="81567" y="15081"/>
                    <a:pt x="81874" y="14716"/>
                    <a:pt x="82195" y="14322"/>
                  </a:cubicBezTo>
                  <a:cubicBezTo>
                    <a:pt x="82472" y="13972"/>
                    <a:pt x="82778" y="13607"/>
                    <a:pt x="82924" y="13169"/>
                  </a:cubicBezTo>
                  <a:cubicBezTo>
                    <a:pt x="82939" y="13125"/>
                    <a:pt x="82910" y="13067"/>
                    <a:pt x="82866" y="13053"/>
                  </a:cubicBezTo>
                  <a:cubicBezTo>
                    <a:pt x="82856" y="13050"/>
                    <a:pt x="82846" y="13049"/>
                    <a:pt x="82836" y="13049"/>
                  </a:cubicBezTo>
                  <a:cubicBezTo>
                    <a:pt x="82793" y="13049"/>
                    <a:pt x="82761" y="13075"/>
                    <a:pt x="82749" y="13111"/>
                  </a:cubicBezTo>
                  <a:cubicBezTo>
                    <a:pt x="82618" y="13519"/>
                    <a:pt x="82326" y="13870"/>
                    <a:pt x="82049" y="14205"/>
                  </a:cubicBezTo>
                  <a:cubicBezTo>
                    <a:pt x="81728" y="14599"/>
                    <a:pt x="81392" y="14993"/>
                    <a:pt x="81276" y="15504"/>
                  </a:cubicBezTo>
                  <a:cubicBezTo>
                    <a:pt x="81203" y="15796"/>
                    <a:pt x="81217" y="16102"/>
                    <a:pt x="81232" y="16394"/>
                  </a:cubicBezTo>
                  <a:cubicBezTo>
                    <a:pt x="81232" y="16540"/>
                    <a:pt x="81246" y="16671"/>
                    <a:pt x="81246" y="16817"/>
                  </a:cubicBezTo>
                  <a:cubicBezTo>
                    <a:pt x="81232" y="17021"/>
                    <a:pt x="81203" y="17313"/>
                    <a:pt x="81071" y="17561"/>
                  </a:cubicBezTo>
                  <a:cubicBezTo>
                    <a:pt x="80998" y="17707"/>
                    <a:pt x="80896" y="17809"/>
                    <a:pt x="80779" y="17882"/>
                  </a:cubicBezTo>
                  <a:cubicBezTo>
                    <a:pt x="80660" y="17957"/>
                    <a:pt x="80524" y="17989"/>
                    <a:pt x="80387" y="17989"/>
                  </a:cubicBezTo>
                  <a:cubicBezTo>
                    <a:pt x="80124" y="17989"/>
                    <a:pt x="79853" y="17870"/>
                    <a:pt x="79670" y="17707"/>
                  </a:cubicBezTo>
                  <a:cubicBezTo>
                    <a:pt x="79525" y="17591"/>
                    <a:pt x="79408" y="17415"/>
                    <a:pt x="79306" y="17226"/>
                  </a:cubicBezTo>
                  <a:cubicBezTo>
                    <a:pt x="79218" y="17051"/>
                    <a:pt x="79145" y="16861"/>
                    <a:pt x="79087" y="16613"/>
                  </a:cubicBezTo>
                  <a:cubicBezTo>
                    <a:pt x="79028" y="16409"/>
                    <a:pt x="78985" y="16175"/>
                    <a:pt x="78956" y="15942"/>
                  </a:cubicBezTo>
                  <a:cubicBezTo>
                    <a:pt x="78956" y="15942"/>
                    <a:pt x="78956" y="15942"/>
                    <a:pt x="78956" y="15927"/>
                  </a:cubicBezTo>
                  <a:cubicBezTo>
                    <a:pt x="78956" y="15927"/>
                    <a:pt x="78941" y="15912"/>
                    <a:pt x="78941" y="15912"/>
                  </a:cubicBezTo>
                  <a:cubicBezTo>
                    <a:pt x="78824" y="14920"/>
                    <a:pt x="78956" y="13826"/>
                    <a:pt x="79335" y="12761"/>
                  </a:cubicBezTo>
                  <a:cubicBezTo>
                    <a:pt x="79729" y="11666"/>
                    <a:pt x="80385" y="10557"/>
                    <a:pt x="81349" y="9375"/>
                  </a:cubicBezTo>
                  <a:cubicBezTo>
                    <a:pt x="81378" y="9332"/>
                    <a:pt x="81378" y="9273"/>
                    <a:pt x="81334" y="9244"/>
                  </a:cubicBezTo>
                  <a:cubicBezTo>
                    <a:pt x="81314" y="9231"/>
                    <a:pt x="81292" y="9224"/>
                    <a:pt x="81270" y="9224"/>
                  </a:cubicBezTo>
                  <a:cubicBezTo>
                    <a:pt x="81244" y="9224"/>
                    <a:pt x="81219" y="9235"/>
                    <a:pt x="81203" y="9259"/>
                  </a:cubicBezTo>
                  <a:cubicBezTo>
                    <a:pt x="80240" y="10470"/>
                    <a:pt x="79568" y="11593"/>
                    <a:pt x="79174" y="12702"/>
                  </a:cubicBezTo>
                  <a:cubicBezTo>
                    <a:pt x="78780" y="13753"/>
                    <a:pt x="78649" y="14833"/>
                    <a:pt x="78751" y="15840"/>
                  </a:cubicBezTo>
                  <a:cubicBezTo>
                    <a:pt x="78124" y="15796"/>
                    <a:pt x="77511" y="15343"/>
                    <a:pt x="76913" y="14497"/>
                  </a:cubicBezTo>
                  <a:cubicBezTo>
                    <a:pt x="76811" y="14337"/>
                    <a:pt x="76694" y="14147"/>
                    <a:pt x="76665" y="13972"/>
                  </a:cubicBezTo>
                  <a:cubicBezTo>
                    <a:pt x="76650" y="13943"/>
                    <a:pt x="76650" y="13913"/>
                    <a:pt x="76650" y="13884"/>
                  </a:cubicBezTo>
                  <a:cubicBezTo>
                    <a:pt x="76650" y="13695"/>
                    <a:pt x="76723" y="13519"/>
                    <a:pt x="76781" y="13359"/>
                  </a:cubicBezTo>
                  <a:cubicBezTo>
                    <a:pt x="77453" y="11725"/>
                    <a:pt x="78153" y="10032"/>
                    <a:pt x="79101" y="8500"/>
                  </a:cubicBezTo>
                  <a:cubicBezTo>
                    <a:pt x="79247" y="8237"/>
                    <a:pt x="79437" y="7960"/>
                    <a:pt x="79700" y="7800"/>
                  </a:cubicBezTo>
                  <a:cubicBezTo>
                    <a:pt x="79824" y="7722"/>
                    <a:pt x="79981" y="7673"/>
                    <a:pt x="80136" y="7673"/>
                  </a:cubicBezTo>
                  <a:cubicBezTo>
                    <a:pt x="80273" y="7673"/>
                    <a:pt x="80408" y="7711"/>
                    <a:pt x="80517" y="7800"/>
                  </a:cubicBezTo>
                  <a:cubicBezTo>
                    <a:pt x="80530" y="7813"/>
                    <a:pt x="80549" y="7820"/>
                    <a:pt x="80569" y="7820"/>
                  </a:cubicBezTo>
                  <a:cubicBezTo>
                    <a:pt x="80593" y="7820"/>
                    <a:pt x="80617" y="7809"/>
                    <a:pt x="80634" y="7785"/>
                  </a:cubicBezTo>
                  <a:cubicBezTo>
                    <a:pt x="80677" y="7741"/>
                    <a:pt x="80663" y="7683"/>
                    <a:pt x="80634" y="7654"/>
                  </a:cubicBezTo>
                  <a:cubicBezTo>
                    <a:pt x="80488" y="7536"/>
                    <a:pt x="80313" y="7487"/>
                    <a:pt x="80140" y="7487"/>
                  </a:cubicBezTo>
                  <a:cubicBezTo>
                    <a:pt x="79948" y="7487"/>
                    <a:pt x="79758" y="7547"/>
                    <a:pt x="79612" y="7639"/>
                  </a:cubicBezTo>
                  <a:cubicBezTo>
                    <a:pt x="79306" y="7829"/>
                    <a:pt x="79116" y="8135"/>
                    <a:pt x="78941" y="8398"/>
                  </a:cubicBezTo>
                  <a:cubicBezTo>
                    <a:pt x="77978" y="9945"/>
                    <a:pt x="77292" y="11637"/>
                    <a:pt x="76621" y="13286"/>
                  </a:cubicBezTo>
                  <a:cubicBezTo>
                    <a:pt x="76548" y="13446"/>
                    <a:pt x="76475" y="13651"/>
                    <a:pt x="76475" y="13855"/>
                  </a:cubicBezTo>
                  <a:cubicBezTo>
                    <a:pt x="76052" y="13724"/>
                    <a:pt x="75672" y="13388"/>
                    <a:pt x="75483" y="12950"/>
                  </a:cubicBezTo>
                  <a:cubicBezTo>
                    <a:pt x="75381" y="12702"/>
                    <a:pt x="75337" y="12454"/>
                    <a:pt x="75366" y="12221"/>
                  </a:cubicBezTo>
                  <a:cubicBezTo>
                    <a:pt x="75395" y="11856"/>
                    <a:pt x="75556" y="11506"/>
                    <a:pt x="75702" y="11185"/>
                  </a:cubicBezTo>
                  <a:lnTo>
                    <a:pt x="75789" y="10981"/>
                  </a:lnTo>
                  <a:cubicBezTo>
                    <a:pt x="76169" y="10163"/>
                    <a:pt x="76548" y="9332"/>
                    <a:pt x="76927" y="8515"/>
                  </a:cubicBezTo>
                  <a:cubicBezTo>
                    <a:pt x="77088" y="8150"/>
                    <a:pt x="77277" y="7741"/>
                    <a:pt x="77584" y="7449"/>
                  </a:cubicBezTo>
                  <a:cubicBezTo>
                    <a:pt x="78051" y="6997"/>
                    <a:pt x="78780" y="6866"/>
                    <a:pt x="79364" y="6764"/>
                  </a:cubicBezTo>
                  <a:cubicBezTo>
                    <a:pt x="79408" y="6749"/>
                    <a:pt x="79452" y="6705"/>
                    <a:pt x="79437" y="6661"/>
                  </a:cubicBezTo>
                  <a:cubicBezTo>
                    <a:pt x="79425" y="6613"/>
                    <a:pt x="79393" y="6585"/>
                    <a:pt x="79357" y="6585"/>
                  </a:cubicBezTo>
                  <a:close/>
                  <a:moveTo>
                    <a:pt x="30672" y="17342"/>
                  </a:moveTo>
                  <a:cubicBezTo>
                    <a:pt x="32160" y="17445"/>
                    <a:pt x="33561" y="18481"/>
                    <a:pt x="34072" y="19852"/>
                  </a:cubicBezTo>
                  <a:cubicBezTo>
                    <a:pt x="34553" y="21180"/>
                    <a:pt x="34335" y="23077"/>
                    <a:pt x="33124" y="23967"/>
                  </a:cubicBezTo>
                  <a:cubicBezTo>
                    <a:pt x="32250" y="24615"/>
                    <a:pt x="31196" y="24949"/>
                    <a:pt x="30177" y="24949"/>
                  </a:cubicBezTo>
                  <a:cubicBezTo>
                    <a:pt x="29614" y="24949"/>
                    <a:pt x="29061" y="24846"/>
                    <a:pt x="28556" y="24638"/>
                  </a:cubicBezTo>
                  <a:cubicBezTo>
                    <a:pt x="27024" y="23982"/>
                    <a:pt x="26032" y="22347"/>
                    <a:pt x="26265" y="20801"/>
                  </a:cubicBezTo>
                  <a:cubicBezTo>
                    <a:pt x="26338" y="20290"/>
                    <a:pt x="26543" y="19750"/>
                    <a:pt x="26864" y="19269"/>
                  </a:cubicBezTo>
                  <a:cubicBezTo>
                    <a:pt x="27652" y="18087"/>
                    <a:pt x="29023" y="17342"/>
                    <a:pt x="30409" y="17342"/>
                  </a:cubicBezTo>
                  <a:close/>
                  <a:moveTo>
                    <a:pt x="40521" y="17955"/>
                  </a:moveTo>
                  <a:cubicBezTo>
                    <a:pt x="40901" y="17955"/>
                    <a:pt x="41266" y="18014"/>
                    <a:pt x="41616" y="18116"/>
                  </a:cubicBezTo>
                  <a:cubicBezTo>
                    <a:pt x="42375" y="18364"/>
                    <a:pt x="43002" y="18904"/>
                    <a:pt x="43294" y="19560"/>
                  </a:cubicBezTo>
                  <a:cubicBezTo>
                    <a:pt x="43586" y="20217"/>
                    <a:pt x="43556" y="20976"/>
                    <a:pt x="43513" y="21486"/>
                  </a:cubicBezTo>
                  <a:cubicBezTo>
                    <a:pt x="43425" y="22333"/>
                    <a:pt x="43090" y="23865"/>
                    <a:pt x="41791" y="24653"/>
                  </a:cubicBezTo>
                  <a:cubicBezTo>
                    <a:pt x="41241" y="24983"/>
                    <a:pt x="40598" y="25148"/>
                    <a:pt x="39955" y="25148"/>
                  </a:cubicBezTo>
                  <a:cubicBezTo>
                    <a:pt x="39404" y="25148"/>
                    <a:pt x="38853" y="25027"/>
                    <a:pt x="38362" y="24784"/>
                  </a:cubicBezTo>
                  <a:cubicBezTo>
                    <a:pt x="37297" y="24244"/>
                    <a:pt x="36538" y="23150"/>
                    <a:pt x="36407" y="21968"/>
                  </a:cubicBezTo>
                  <a:cubicBezTo>
                    <a:pt x="36334" y="21282"/>
                    <a:pt x="36480" y="20596"/>
                    <a:pt x="36786" y="20013"/>
                  </a:cubicBezTo>
                  <a:cubicBezTo>
                    <a:pt x="37268" y="19108"/>
                    <a:pt x="38187" y="18422"/>
                    <a:pt x="39339" y="18116"/>
                  </a:cubicBezTo>
                  <a:cubicBezTo>
                    <a:pt x="39733" y="18014"/>
                    <a:pt x="40127" y="17955"/>
                    <a:pt x="40521" y="17955"/>
                  </a:cubicBezTo>
                  <a:close/>
                  <a:moveTo>
                    <a:pt x="30417" y="17158"/>
                  </a:moveTo>
                  <a:cubicBezTo>
                    <a:pt x="28963" y="17158"/>
                    <a:pt x="27542" y="17929"/>
                    <a:pt x="26718" y="19166"/>
                  </a:cubicBezTo>
                  <a:cubicBezTo>
                    <a:pt x="26382" y="19677"/>
                    <a:pt x="26163" y="20232"/>
                    <a:pt x="26090" y="20771"/>
                  </a:cubicBezTo>
                  <a:cubicBezTo>
                    <a:pt x="25842" y="22391"/>
                    <a:pt x="26878" y="24128"/>
                    <a:pt x="28483" y="24799"/>
                  </a:cubicBezTo>
                  <a:cubicBezTo>
                    <a:pt x="29009" y="25018"/>
                    <a:pt x="29592" y="25134"/>
                    <a:pt x="30191" y="25134"/>
                  </a:cubicBezTo>
                  <a:cubicBezTo>
                    <a:pt x="31241" y="25134"/>
                    <a:pt x="32336" y="24784"/>
                    <a:pt x="33240" y="24113"/>
                  </a:cubicBezTo>
                  <a:cubicBezTo>
                    <a:pt x="34232" y="23383"/>
                    <a:pt x="34597" y="21997"/>
                    <a:pt x="34466" y="20771"/>
                  </a:cubicBezTo>
                  <a:cubicBezTo>
                    <a:pt x="34704" y="20708"/>
                    <a:pt x="34950" y="20676"/>
                    <a:pt x="35196" y="20676"/>
                  </a:cubicBezTo>
                  <a:cubicBezTo>
                    <a:pt x="35567" y="20676"/>
                    <a:pt x="35939" y="20748"/>
                    <a:pt x="36290" y="20888"/>
                  </a:cubicBezTo>
                  <a:cubicBezTo>
                    <a:pt x="36217" y="21238"/>
                    <a:pt x="36188" y="21618"/>
                    <a:pt x="36232" y="21983"/>
                  </a:cubicBezTo>
                  <a:cubicBezTo>
                    <a:pt x="36363" y="23223"/>
                    <a:pt x="37165" y="24390"/>
                    <a:pt x="38274" y="24945"/>
                  </a:cubicBezTo>
                  <a:cubicBezTo>
                    <a:pt x="38800" y="25193"/>
                    <a:pt x="39369" y="25324"/>
                    <a:pt x="39952" y="25324"/>
                  </a:cubicBezTo>
                  <a:cubicBezTo>
                    <a:pt x="40624" y="25324"/>
                    <a:pt x="41295" y="25149"/>
                    <a:pt x="41878" y="24799"/>
                  </a:cubicBezTo>
                  <a:cubicBezTo>
                    <a:pt x="43104" y="24069"/>
                    <a:pt x="43513" y="22741"/>
                    <a:pt x="43644" y="21837"/>
                  </a:cubicBezTo>
                  <a:lnTo>
                    <a:pt x="48824" y="22450"/>
                  </a:lnTo>
                  <a:lnTo>
                    <a:pt x="48839" y="22450"/>
                  </a:lnTo>
                  <a:cubicBezTo>
                    <a:pt x="48882" y="22450"/>
                    <a:pt x="48912" y="22420"/>
                    <a:pt x="48926" y="22377"/>
                  </a:cubicBezTo>
                  <a:cubicBezTo>
                    <a:pt x="48926" y="22318"/>
                    <a:pt x="48897" y="22274"/>
                    <a:pt x="48839" y="22274"/>
                  </a:cubicBezTo>
                  <a:lnTo>
                    <a:pt x="43673" y="21647"/>
                  </a:lnTo>
                  <a:cubicBezTo>
                    <a:pt x="43688" y="21603"/>
                    <a:pt x="43688" y="21545"/>
                    <a:pt x="43688" y="21501"/>
                  </a:cubicBezTo>
                  <a:cubicBezTo>
                    <a:pt x="43746" y="20976"/>
                    <a:pt x="43775" y="20188"/>
                    <a:pt x="43469" y="19487"/>
                  </a:cubicBezTo>
                  <a:cubicBezTo>
                    <a:pt x="43148" y="18787"/>
                    <a:pt x="42477" y="18203"/>
                    <a:pt x="41674" y="17941"/>
                  </a:cubicBezTo>
                  <a:cubicBezTo>
                    <a:pt x="41303" y="17830"/>
                    <a:pt x="40910" y="17771"/>
                    <a:pt x="40502" y="17771"/>
                  </a:cubicBezTo>
                  <a:cubicBezTo>
                    <a:pt x="40107" y="17771"/>
                    <a:pt x="39697" y="17826"/>
                    <a:pt x="39281" y="17941"/>
                  </a:cubicBezTo>
                  <a:cubicBezTo>
                    <a:pt x="38099" y="18262"/>
                    <a:pt x="37122" y="18977"/>
                    <a:pt x="36625" y="19925"/>
                  </a:cubicBezTo>
                  <a:cubicBezTo>
                    <a:pt x="36494" y="20159"/>
                    <a:pt x="36392" y="20436"/>
                    <a:pt x="36319" y="20699"/>
                  </a:cubicBezTo>
                  <a:cubicBezTo>
                    <a:pt x="35962" y="20559"/>
                    <a:pt x="35584" y="20493"/>
                    <a:pt x="35204" y="20493"/>
                  </a:cubicBezTo>
                  <a:cubicBezTo>
                    <a:pt x="34947" y="20493"/>
                    <a:pt x="34690" y="20523"/>
                    <a:pt x="34437" y="20582"/>
                  </a:cubicBezTo>
                  <a:cubicBezTo>
                    <a:pt x="34393" y="20305"/>
                    <a:pt x="34335" y="20042"/>
                    <a:pt x="34232" y="19779"/>
                  </a:cubicBezTo>
                  <a:cubicBezTo>
                    <a:pt x="33707" y="18349"/>
                    <a:pt x="32248" y="17269"/>
                    <a:pt x="30687" y="17167"/>
                  </a:cubicBezTo>
                  <a:cubicBezTo>
                    <a:pt x="30597" y="17161"/>
                    <a:pt x="30507" y="17158"/>
                    <a:pt x="30417" y="17158"/>
                  </a:cubicBezTo>
                  <a:close/>
                  <a:moveTo>
                    <a:pt x="34684" y="22548"/>
                  </a:moveTo>
                  <a:cubicBezTo>
                    <a:pt x="34641" y="22548"/>
                    <a:pt x="34607" y="22574"/>
                    <a:pt x="34583" y="22610"/>
                  </a:cubicBezTo>
                  <a:cubicBezTo>
                    <a:pt x="34145" y="23704"/>
                    <a:pt x="33372" y="24682"/>
                    <a:pt x="32394" y="25368"/>
                  </a:cubicBezTo>
                  <a:cubicBezTo>
                    <a:pt x="32379" y="25382"/>
                    <a:pt x="32365" y="25397"/>
                    <a:pt x="32365" y="25426"/>
                  </a:cubicBezTo>
                  <a:cubicBezTo>
                    <a:pt x="32365" y="25455"/>
                    <a:pt x="32365" y="25470"/>
                    <a:pt x="32379" y="25499"/>
                  </a:cubicBezTo>
                  <a:cubicBezTo>
                    <a:pt x="32773" y="25951"/>
                    <a:pt x="33196" y="26375"/>
                    <a:pt x="33649" y="26754"/>
                  </a:cubicBezTo>
                  <a:cubicBezTo>
                    <a:pt x="33663" y="26769"/>
                    <a:pt x="33693" y="26783"/>
                    <a:pt x="33707" y="26783"/>
                  </a:cubicBezTo>
                  <a:cubicBezTo>
                    <a:pt x="33736" y="26783"/>
                    <a:pt x="33766" y="26769"/>
                    <a:pt x="33780" y="26754"/>
                  </a:cubicBezTo>
                  <a:cubicBezTo>
                    <a:pt x="33809" y="26710"/>
                    <a:pt x="33809" y="26652"/>
                    <a:pt x="33766" y="26623"/>
                  </a:cubicBezTo>
                  <a:cubicBezTo>
                    <a:pt x="33342" y="26258"/>
                    <a:pt x="32948" y="25864"/>
                    <a:pt x="32584" y="25455"/>
                  </a:cubicBezTo>
                  <a:cubicBezTo>
                    <a:pt x="33547" y="24755"/>
                    <a:pt x="34305" y="23777"/>
                    <a:pt x="34758" y="22668"/>
                  </a:cubicBezTo>
                  <a:cubicBezTo>
                    <a:pt x="34772" y="22625"/>
                    <a:pt x="34758" y="22581"/>
                    <a:pt x="34714" y="22552"/>
                  </a:cubicBezTo>
                  <a:cubicBezTo>
                    <a:pt x="34704" y="22549"/>
                    <a:pt x="34694" y="22548"/>
                    <a:pt x="34684" y="22548"/>
                  </a:cubicBezTo>
                  <a:close/>
                  <a:moveTo>
                    <a:pt x="37438" y="27526"/>
                  </a:moveTo>
                  <a:cubicBezTo>
                    <a:pt x="37420" y="27526"/>
                    <a:pt x="37401" y="27531"/>
                    <a:pt x="37384" y="27542"/>
                  </a:cubicBezTo>
                  <a:cubicBezTo>
                    <a:pt x="36298" y="28334"/>
                    <a:pt x="34944" y="28748"/>
                    <a:pt x="33599" y="28748"/>
                  </a:cubicBezTo>
                  <a:cubicBezTo>
                    <a:pt x="32811" y="28748"/>
                    <a:pt x="32027" y="28606"/>
                    <a:pt x="31300" y="28315"/>
                  </a:cubicBezTo>
                  <a:cubicBezTo>
                    <a:pt x="31292" y="28313"/>
                    <a:pt x="31284" y="28312"/>
                    <a:pt x="31275" y="28312"/>
                  </a:cubicBezTo>
                  <a:cubicBezTo>
                    <a:pt x="31236" y="28312"/>
                    <a:pt x="31195" y="28338"/>
                    <a:pt x="31183" y="28374"/>
                  </a:cubicBezTo>
                  <a:cubicBezTo>
                    <a:pt x="31154" y="28417"/>
                    <a:pt x="31183" y="28476"/>
                    <a:pt x="31227" y="28490"/>
                  </a:cubicBezTo>
                  <a:cubicBezTo>
                    <a:pt x="31985" y="28797"/>
                    <a:pt x="32788" y="28943"/>
                    <a:pt x="33605" y="28943"/>
                  </a:cubicBezTo>
                  <a:cubicBezTo>
                    <a:pt x="34991" y="28943"/>
                    <a:pt x="36377" y="28505"/>
                    <a:pt x="37486" y="27688"/>
                  </a:cubicBezTo>
                  <a:cubicBezTo>
                    <a:pt x="37530" y="27659"/>
                    <a:pt x="37545" y="27600"/>
                    <a:pt x="37516" y="27557"/>
                  </a:cubicBezTo>
                  <a:cubicBezTo>
                    <a:pt x="37498" y="27539"/>
                    <a:pt x="37468" y="27526"/>
                    <a:pt x="37438" y="27526"/>
                  </a:cubicBezTo>
                  <a:close/>
                  <a:moveTo>
                    <a:pt x="8228" y="38807"/>
                  </a:moveTo>
                  <a:cubicBezTo>
                    <a:pt x="8196" y="38807"/>
                    <a:pt x="8167" y="38826"/>
                    <a:pt x="8157" y="38865"/>
                  </a:cubicBezTo>
                  <a:cubicBezTo>
                    <a:pt x="5283" y="45198"/>
                    <a:pt x="2540" y="51691"/>
                    <a:pt x="15" y="58141"/>
                  </a:cubicBezTo>
                  <a:cubicBezTo>
                    <a:pt x="15" y="58155"/>
                    <a:pt x="15" y="58155"/>
                    <a:pt x="15" y="58155"/>
                  </a:cubicBezTo>
                  <a:cubicBezTo>
                    <a:pt x="15" y="58170"/>
                    <a:pt x="1" y="58170"/>
                    <a:pt x="1" y="58184"/>
                  </a:cubicBezTo>
                  <a:cubicBezTo>
                    <a:pt x="1" y="58184"/>
                    <a:pt x="15" y="58184"/>
                    <a:pt x="15" y="58199"/>
                  </a:cubicBezTo>
                  <a:cubicBezTo>
                    <a:pt x="15" y="58199"/>
                    <a:pt x="15" y="58214"/>
                    <a:pt x="15" y="58214"/>
                  </a:cubicBezTo>
                  <a:cubicBezTo>
                    <a:pt x="15" y="58214"/>
                    <a:pt x="15" y="58228"/>
                    <a:pt x="15" y="58228"/>
                  </a:cubicBezTo>
                  <a:cubicBezTo>
                    <a:pt x="30" y="58228"/>
                    <a:pt x="30" y="58243"/>
                    <a:pt x="30" y="58243"/>
                  </a:cubicBezTo>
                  <a:cubicBezTo>
                    <a:pt x="30" y="58243"/>
                    <a:pt x="44" y="58243"/>
                    <a:pt x="44" y="58257"/>
                  </a:cubicBezTo>
                  <a:lnTo>
                    <a:pt x="59" y="58257"/>
                  </a:lnTo>
                  <a:cubicBezTo>
                    <a:pt x="2729" y="59600"/>
                    <a:pt x="5662" y="60913"/>
                    <a:pt x="9558" y="62503"/>
                  </a:cubicBezTo>
                  <a:cubicBezTo>
                    <a:pt x="10857" y="63043"/>
                    <a:pt x="12141" y="63554"/>
                    <a:pt x="13221" y="63992"/>
                  </a:cubicBezTo>
                  <a:lnTo>
                    <a:pt x="13250" y="63992"/>
                  </a:lnTo>
                  <a:cubicBezTo>
                    <a:pt x="13279" y="63992"/>
                    <a:pt x="13323" y="63977"/>
                    <a:pt x="13337" y="63933"/>
                  </a:cubicBezTo>
                  <a:cubicBezTo>
                    <a:pt x="13352" y="63890"/>
                    <a:pt x="13323" y="63831"/>
                    <a:pt x="13279" y="63817"/>
                  </a:cubicBezTo>
                  <a:cubicBezTo>
                    <a:pt x="12199" y="63379"/>
                    <a:pt x="10930" y="62868"/>
                    <a:pt x="9617" y="62343"/>
                  </a:cubicBezTo>
                  <a:cubicBezTo>
                    <a:pt x="5779" y="60767"/>
                    <a:pt x="2875" y="59468"/>
                    <a:pt x="220" y="58141"/>
                  </a:cubicBezTo>
                  <a:cubicBezTo>
                    <a:pt x="2729" y="51706"/>
                    <a:pt x="5458" y="45242"/>
                    <a:pt x="8318" y="38938"/>
                  </a:cubicBezTo>
                  <a:cubicBezTo>
                    <a:pt x="8347" y="38894"/>
                    <a:pt x="8318" y="38836"/>
                    <a:pt x="8274" y="38821"/>
                  </a:cubicBezTo>
                  <a:cubicBezTo>
                    <a:pt x="8260" y="38812"/>
                    <a:pt x="8243" y="38807"/>
                    <a:pt x="8228" y="38807"/>
                  </a:cubicBezTo>
                  <a:close/>
                  <a:moveTo>
                    <a:pt x="72185" y="47970"/>
                  </a:moveTo>
                  <a:cubicBezTo>
                    <a:pt x="72127" y="47970"/>
                    <a:pt x="72083" y="47999"/>
                    <a:pt x="72083" y="48058"/>
                  </a:cubicBezTo>
                  <a:cubicBezTo>
                    <a:pt x="71207" y="54828"/>
                    <a:pt x="70419" y="62649"/>
                    <a:pt x="71995" y="69960"/>
                  </a:cubicBezTo>
                  <a:cubicBezTo>
                    <a:pt x="70332" y="70077"/>
                    <a:pt x="68639" y="70164"/>
                    <a:pt x="66932" y="70179"/>
                  </a:cubicBezTo>
                  <a:cubicBezTo>
                    <a:pt x="66648" y="70181"/>
                    <a:pt x="66364" y="70182"/>
                    <a:pt x="66080" y="70182"/>
                  </a:cubicBezTo>
                  <a:cubicBezTo>
                    <a:pt x="64570" y="70182"/>
                    <a:pt x="63065" y="70148"/>
                    <a:pt x="61592" y="70062"/>
                  </a:cubicBezTo>
                  <a:cubicBezTo>
                    <a:pt x="61548" y="70062"/>
                    <a:pt x="61504" y="70106"/>
                    <a:pt x="61489" y="70149"/>
                  </a:cubicBezTo>
                  <a:cubicBezTo>
                    <a:pt x="61489" y="70208"/>
                    <a:pt x="61533" y="70252"/>
                    <a:pt x="61577" y="70252"/>
                  </a:cubicBezTo>
                  <a:cubicBezTo>
                    <a:pt x="63036" y="70325"/>
                    <a:pt x="64510" y="70368"/>
                    <a:pt x="65998" y="70368"/>
                  </a:cubicBezTo>
                  <a:cubicBezTo>
                    <a:pt x="66319" y="70368"/>
                    <a:pt x="66626" y="70368"/>
                    <a:pt x="66932" y="70354"/>
                  </a:cubicBezTo>
                  <a:cubicBezTo>
                    <a:pt x="68683" y="70339"/>
                    <a:pt x="70419" y="70266"/>
                    <a:pt x="72112" y="70135"/>
                  </a:cubicBezTo>
                  <a:lnTo>
                    <a:pt x="72127" y="70135"/>
                  </a:lnTo>
                  <a:cubicBezTo>
                    <a:pt x="72141" y="70135"/>
                    <a:pt x="72141" y="70120"/>
                    <a:pt x="72156" y="70120"/>
                  </a:cubicBezTo>
                  <a:cubicBezTo>
                    <a:pt x="72156" y="70120"/>
                    <a:pt x="72156" y="70120"/>
                    <a:pt x="72156" y="70106"/>
                  </a:cubicBezTo>
                  <a:lnTo>
                    <a:pt x="72170" y="70106"/>
                  </a:lnTo>
                  <a:cubicBezTo>
                    <a:pt x="72185" y="70091"/>
                    <a:pt x="72185" y="70091"/>
                    <a:pt x="72185" y="70091"/>
                  </a:cubicBezTo>
                  <a:cubicBezTo>
                    <a:pt x="72185" y="70077"/>
                    <a:pt x="72185" y="70077"/>
                    <a:pt x="72185" y="70062"/>
                  </a:cubicBezTo>
                  <a:cubicBezTo>
                    <a:pt x="72185" y="70062"/>
                    <a:pt x="72185" y="70062"/>
                    <a:pt x="72185" y="70047"/>
                  </a:cubicBezTo>
                  <a:cubicBezTo>
                    <a:pt x="72200" y="70047"/>
                    <a:pt x="72200" y="70047"/>
                    <a:pt x="72200" y="70033"/>
                  </a:cubicBezTo>
                  <a:lnTo>
                    <a:pt x="72185" y="70033"/>
                  </a:lnTo>
                  <a:cubicBezTo>
                    <a:pt x="70595" y="62722"/>
                    <a:pt x="71397" y="54857"/>
                    <a:pt x="72258" y="48072"/>
                  </a:cubicBezTo>
                  <a:cubicBezTo>
                    <a:pt x="72273" y="48029"/>
                    <a:pt x="72229" y="47985"/>
                    <a:pt x="72185" y="479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42"/>
            <p:cNvSpPr/>
            <p:nvPr/>
          </p:nvSpPr>
          <p:spPr>
            <a:xfrm>
              <a:off x="-1753339" y="3925167"/>
              <a:ext cx="263044" cy="67867"/>
            </a:xfrm>
            <a:custGeom>
              <a:avLst/>
              <a:gdLst/>
              <a:ahLst/>
              <a:cxnLst/>
              <a:rect l="l" t="t" r="r" b="b"/>
              <a:pathLst>
                <a:path w="10682" h="2756" extrusionOk="0">
                  <a:moveTo>
                    <a:pt x="942" y="0"/>
                  </a:moveTo>
                  <a:cubicBezTo>
                    <a:pt x="706" y="0"/>
                    <a:pt x="471" y="197"/>
                    <a:pt x="337" y="404"/>
                  </a:cubicBezTo>
                  <a:cubicBezTo>
                    <a:pt x="103" y="754"/>
                    <a:pt x="1" y="1192"/>
                    <a:pt x="16" y="1615"/>
                  </a:cubicBezTo>
                  <a:cubicBezTo>
                    <a:pt x="30" y="1834"/>
                    <a:pt x="88" y="2068"/>
                    <a:pt x="264" y="2214"/>
                  </a:cubicBezTo>
                  <a:cubicBezTo>
                    <a:pt x="354" y="2291"/>
                    <a:pt x="470" y="2329"/>
                    <a:pt x="587" y="2329"/>
                  </a:cubicBezTo>
                  <a:cubicBezTo>
                    <a:pt x="733" y="2329"/>
                    <a:pt x="881" y="2269"/>
                    <a:pt x="979" y="2155"/>
                  </a:cubicBezTo>
                  <a:cubicBezTo>
                    <a:pt x="1300" y="1790"/>
                    <a:pt x="1431" y="1251"/>
                    <a:pt x="1431" y="725"/>
                  </a:cubicBezTo>
                  <a:cubicBezTo>
                    <a:pt x="1431" y="448"/>
                    <a:pt x="1343" y="127"/>
                    <a:pt x="1081" y="25"/>
                  </a:cubicBezTo>
                  <a:cubicBezTo>
                    <a:pt x="1035" y="8"/>
                    <a:pt x="988" y="0"/>
                    <a:pt x="942" y="0"/>
                  </a:cubicBezTo>
                  <a:close/>
                  <a:moveTo>
                    <a:pt x="10188" y="423"/>
                  </a:moveTo>
                  <a:cubicBezTo>
                    <a:pt x="9947" y="423"/>
                    <a:pt x="9722" y="620"/>
                    <a:pt x="9588" y="827"/>
                  </a:cubicBezTo>
                  <a:cubicBezTo>
                    <a:pt x="9354" y="1192"/>
                    <a:pt x="9237" y="1615"/>
                    <a:pt x="9267" y="2039"/>
                  </a:cubicBezTo>
                  <a:cubicBezTo>
                    <a:pt x="9281" y="2257"/>
                    <a:pt x="9339" y="2505"/>
                    <a:pt x="9500" y="2651"/>
                  </a:cubicBezTo>
                  <a:cubicBezTo>
                    <a:pt x="9589" y="2722"/>
                    <a:pt x="9704" y="2756"/>
                    <a:pt x="9819" y="2756"/>
                  </a:cubicBezTo>
                  <a:cubicBezTo>
                    <a:pt x="9967" y="2756"/>
                    <a:pt x="10117" y="2700"/>
                    <a:pt x="10215" y="2593"/>
                  </a:cubicBezTo>
                  <a:cubicBezTo>
                    <a:pt x="10536" y="2228"/>
                    <a:pt x="10682" y="1674"/>
                    <a:pt x="10667" y="1148"/>
                  </a:cubicBezTo>
                  <a:cubicBezTo>
                    <a:pt x="10667" y="871"/>
                    <a:pt x="10580" y="550"/>
                    <a:pt x="10332" y="448"/>
                  </a:cubicBezTo>
                  <a:cubicBezTo>
                    <a:pt x="10284" y="431"/>
                    <a:pt x="10235" y="423"/>
                    <a:pt x="10188" y="4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42"/>
            <p:cNvSpPr/>
            <p:nvPr/>
          </p:nvSpPr>
          <p:spPr>
            <a:xfrm>
              <a:off x="-1773802" y="3818100"/>
              <a:ext cx="340638" cy="50900"/>
            </a:xfrm>
            <a:custGeom>
              <a:avLst/>
              <a:gdLst/>
              <a:ahLst/>
              <a:cxnLst/>
              <a:rect l="l" t="t" r="r" b="b"/>
              <a:pathLst>
                <a:path w="13833" h="2067" extrusionOk="0">
                  <a:moveTo>
                    <a:pt x="2072" y="0"/>
                  </a:moveTo>
                  <a:cubicBezTo>
                    <a:pt x="1543" y="0"/>
                    <a:pt x="1017" y="148"/>
                    <a:pt x="584" y="448"/>
                  </a:cubicBezTo>
                  <a:cubicBezTo>
                    <a:pt x="277" y="652"/>
                    <a:pt x="0" y="1017"/>
                    <a:pt x="132" y="1352"/>
                  </a:cubicBezTo>
                  <a:cubicBezTo>
                    <a:pt x="146" y="1411"/>
                    <a:pt x="190" y="1469"/>
                    <a:pt x="234" y="1484"/>
                  </a:cubicBezTo>
                  <a:cubicBezTo>
                    <a:pt x="262" y="1495"/>
                    <a:pt x="289" y="1500"/>
                    <a:pt x="317" y="1500"/>
                  </a:cubicBezTo>
                  <a:cubicBezTo>
                    <a:pt x="362" y="1500"/>
                    <a:pt x="407" y="1487"/>
                    <a:pt x="453" y="1469"/>
                  </a:cubicBezTo>
                  <a:cubicBezTo>
                    <a:pt x="959" y="1281"/>
                    <a:pt x="1513" y="1165"/>
                    <a:pt x="2056" y="1165"/>
                  </a:cubicBezTo>
                  <a:cubicBezTo>
                    <a:pt x="2607" y="1165"/>
                    <a:pt x="3148" y="1285"/>
                    <a:pt x="3619" y="1571"/>
                  </a:cubicBezTo>
                  <a:cubicBezTo>
                    <a:pt x="3667" y="1595"/>
                    <a:pt x="3731" y="1610"/>
                    <a:pt x="3797" y="1610"/>
                  </a:cubicBezTo>
                  <a:cubicBezTo>
                    <a:pt x="3890" y="1610"/>
                    <a:pt x="3988" y="1581"/>
                    <a:pt x="4057" y="1513"/>
                  </a:cubicBezTo>
                  <a:cubicBezTo>
                    <a:pt x="4173" y="1382"/>
                    <a:pt x="4188" y="1177"/>
                    <a:pt x="4130" y="1017"/>
                  </a:cubicBezTo>
                  <a:cubicBezTo>
                    <a:pt x="4057" y="856"/>
                    <a:pt x="3940" y="725"/>
                    <a:pt x="3809" y="623"/>
                  </a:cubicBezTo>
                  <a:cubicBezTo>
                    <a:pt x="3333" y="210"/>
                    <a:pt x="2701" y="0"/>
                    <a:pt x="2072" y="0"/>
                  </a:cubicBezTo>
                  <a:close/>
                  <a:moveTo>
                    <a:pt x="11570" y="343"/>
                  </a:moveTo>
                  <a:cubicBezTo>
                    <a:pt x="10781" y="343"/>
                    <a:pt x="9989" y="564"/>
                    <a:pt x="9324" y="988"/>
                  </a:cubicBezTo>
                  <a:cubicBezTo>
                    <a:pt x="9120" y="1119"/>
                    <a:pt x="8916" y="1279"/>
                    <a:pt x="8828" y="1498"/>
                  </a:cubicBezTo>
                  <a:cubicBezTo>
                    <a:pt x="8784" y="1586"/>
                    <a:pt x="8770" y="1688"/>
                    <a:pt x="8799" y="1776"/>
                  </a:cubicBezTo>
                  <a:cubicBezTo>
                    <a:pt x="8843" y="1921"/>
                    <a:pt x="9003" y="1994"/>
                    <a:pt x="9164" y="2009"/>
                  </a:cubicBezTo>
                  <a:cubicBezTo>
                    <a:pt x="9310" y="2009"/>
                    <a:pt x="9456" y="1965"/>
                    <a:pt x="9601" y="1921"/>
                  </a:cubicBezTo>
                  <a:cubicBezTo>
                    <a:pt x="10014" y="1801"/>
                    <a:pt x="10458" y="1762"/>
                    <a:pt x="10899" y="1762"/>
                  </a:cubicBezTo>
                  <a:cubicBezTo>
                    <a:pt x="11206" y="1762"/>
                    <a:pt x="11511" y="1781"/>
                    <a:pt x="11805" y="1805"/>
                  </a:cubicBezTo>
                  <a:cubicBezTo>
                    <a:pt x="11863" y="1819"/>
                    <a:pt x="11921" y="1819"/>
                    <a:pt x="11980" y="1834"/>
                  </a:cubicBezTo>
                  <a:cubicBezTo>
                    <a:pt x="12272" y="1863"/>
                    <a:pt x="12534" y="1907"/>
                    <a:pt x="12826" y="1994"/>
                  </a:cubicBezTo>
                  <a:cubicBezTo>
                    <a:pt x="12945" y="2038"/>
                    <a:pt x="13080" y="2066"/>
                    <a:pt x="13215" y="2066"/>
                  </a:cubicBezTo>
                  <a:cubicBezTo>
                    <a:pt x="13393" y="2066"/>
                    <a:pt x="13568" y="2017"/>
                    <a:pt x="13702" y="1892"/>
                  </a:cubicBezTo>
                  <a:cubicBezTo>
                    <a:pt x="13804" y="1761"/>
                    <a:pt x="13833" y="1571"/>
                    <a:pt x="13789" y="1396"/>
                  </a:cubicBezTo>
                  <a:cubicBezTo>
                    <a:pt x="13672" y="944"/>
                    <a:pt x="13206" y="667"/>
                    <a:pt x="12768" y="521"/>
                  </a:cubicBezTo>
                  <a:cubicBezTo>
                    <a:pt x="12381" y="402"/>
                    <a:pt x="11976" y="343"/>
                    <a:pt x="11570" y="3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42"/>
            <p:cNvSpPr/>
            <p:nvPr/>
          </p:nvSpPr>
          <p:spPr>
            <a:xfrm>
              <a:off x="-1977174" y="4839344"/>
              <a:ext cx="941438" cy="432218"/>
            </a:xfrm>
            <a:custGeom>
              <a:avLst/>
              <a:gdLst/>
              <a:ahLst/>
              <a:cxnLst/>
              <a:rect l="l" t="t" r="r" b="b"/>
              <a:pathLst>
                <a:path w="38231" h="17552" extrusionOk="0">
                  <a:moveTo>
                    <a:pt x="1620" y="1670"/>
                  </a:moveTo>
                  <a:cubicBezTo>
                    <a:pt x="730" y="1670"/>
                    <a:pt x="0" y="2399"/>
                    <a:pt x="0" y="3289"/>
                  </a:cubicBezTo>
                  <a:cubicBezTo>
                    <a:pt x="0" y="4180"/>
                    <a:pt x="730" y="4895"/>
                    <a:pt x="1620" y="4895"/>
                  </a:cubicBezTo>
                  <a:cubicBezTo>
                    <a:pt x="2496" y="4895"/>
                    <a:pt x="3225" y="4180"/>
                    <a:pt x="3225" y="3289"/>
                  </a:cubicBezTo>
                  <a:cubicBezTo>
                    <a:pt x="3225" y="2399"/>
                    <a:pt x="2496" y="1670"/>
                    <a:pt x="1620" y="1670"/>
                  </a:cubicBezTo>
                  <a:close/>
                  <a:moveTo>
                    <a:pt x="35193" y="1"/>
                  </a:moveTo>
                  <a:cubicBezTo>
                    <a:pt x="34792" y="1"/>
                    <a:pt x="34388" y="81"/>
                    <a:pt x="34013" y="225"/>
                  </a:cubicBezTo>
                  <a:cubicBezTo>
                    <a:pt x="33269" y="517"/>
                    <a:pt x="32612" y="1042"/>
                    <a:pt x="32043" y="1597"/>
                  </a:cubicBezTo>
                  <a:cubicBezTo>
                    <a:pt x="31037" y="2589"/>
                    <a:pt x="30176" y="3844"/>
                    <a:pt x="30117" y="5245"/>
                  </a:cubicBezTo>
                  <a:cubicBezTo>
                    <a:pt x="30103" y="5420"/>
                    <a:pt x="30147" y="5624"/>
                    <a:pt x="30307" y="5668"/>
                  </a:cubicBezTo>
                  <a:cubicBezTo>
                    <a:pt x="30329" y="5675"/>
                    <a:pt x="30351" y="5679"/>
                    <a:pt x="30371" y="5679"/>
                  </a:cubicBezTo>
                  <a:cubicBezTo>
                    <a:pt x="30515" y="5679"/>
                    <a:pt x="30625" y="5516"/>
                    <a:pt x="30701" y="5376"/>
                  </a:cubicBezTo>
                  <a:cubicBezTo>
                    <a:pt x="31095" y="4603"/>
                    <a:pt x="31460" y="3800"/>
                    <a:pt x="31956" y="3100"/>
                  </a:cubicBezTo>
                  <a:cubicBezTo>
                    <a:pt x="32452" y="2385"/>
                    <a:pt x="33109" y="1743"/>
                    <a:pt x="33911" y="1436"/>
                  </a:cubicBezTo>
                  <a:cubicBezTo>
                    <a:pt x="34229" y="1317"/>
                    <a:pt x="34574" y="1253"/>
                    <a:pt x="34916" y="1253"/>
                  </a:cubicBezTo>
                  <a:cubicBezTo>
                    <a:pt x="35451" y="1253"/>
                    <a:pt x="35976" y="1410"/>
                    <a:pt x="36377" y="1757"/>
                  </a:cubicBezTo>
                  <a:cubicBezTo>
                    <a:pt x="37136" y="2399"/>
                    <a:pt x="37311" y="3479"/>
                    <a:pt x="37428" y="4471"/>
                  </a:cubicBezTo>
                  <a:cubicBezTo>
                    <a:pt x="37515" y="5084"/>
                    <a:pt x="37588" y="5682"/>
                    <a:pt x="37661" y="6295"/>
                  </a:cubicBezTo>
                  <a:cubicBezTo>
                    <a:pt x="37695" y="6314"/>
                    <a:pt x="37728" y="6323"/>
                    <a:pt x="37759" y="6323"/>
                  </a:cubicBezTo>
                  <a:cubicBezTo>
                    <a:pt x="37946" y="6323"/>
                    <a:pt x="38086" y="6022"/>
                    <a:pt x="38099" y="5785"/>
                  </a:cubicBezTo>
                  <a:cubicBezTo>
                    <a:pt x="38230" y="3844"/>
                    <a:pt x="38157" y="1217"/>
                    <a:pt x="36377" y="269"/>
                  </a:cubicBezTo>
                  <a:cubicBezTo>
                    <a:pt x="36008" y="85"/>
                    <a:pt x="35602" y="1"/>
                    <a:pt x="35193" y="1"/>
                  </a:cubicBezTo>
                  <a:close/>
                  <a:moveTo>
                    <a:pt x="29571" y="16242"/>
                  </a:moveTo>
                  <a:cubicBezTo>
                    <a:pt x="29488" y="16242"/>
                    <a:pt x="29405" y="16268"/>
                    <a:pt x="29359" y="16349"/>
                  </a:cubicBezTo>
                  <a:cubicBezTo>
                    <a:pt x="29315" y="16436"/>
                    <a:pt x="29286" y="16553"/>
                    <a:pt x="29242" y="16641"/>
                  </a:cubicBezTo>
                  <a:cubicBezTo>
                    <a:pt x="29227" y="16670"/>
                    <a:pt x="29198" y="16714"/>
                    <a:pt x="29227" y="16743"/>
                  </a:cubicBezTo>
                  <a:cubicBezTo>
                    <a:pt x="29227" y="16772"/>
                    <a:pt x="29242" y="16772"/>
                    <a:pt x="29271" y="16787"/>
                  </a:cubicBezTo>
                  <a:cubicBezTo>
                    <a:pt x="29490" y="16947"/>
                    <a:pt x="29723" y="17079"/>
                    <a:pt x="29957" y="17210"/>
                  </a:cubicBezTo>
                  <a:cubicBezTo>
                    <a:pt x="30015" y="17239"/>
                    <a:pt x="30059" y="17268"/>
                    <a:pt x="30117" y="17268"/>
                  </a:cubicBezTo>
                  <a:cubicBezTo>
                    <a:pt x="30133" y="17272"/>
                    <a:pt x="30149" y="17274"/>
                    <a:pt x="30164" y="17274"/>
                  </a:cubicBezTo>
                  <a:cubicBezTo>
                    <a:pt x="30206" y="17274"/>
                    <a:pt x="30246" y="17260"/>
                    <a:pt x="30278" y="17239"/>
                  </a:cubicBezTo>
                  <a:cubicBezTo>
                    <a:pt x="30292" y="17210"/>
                    <a:pt x="30322" y="17181"/>
                    <a:pt x="30336" y="17151"/>
                  </a:cubicBezTo>
                  <a:cubicBezTo>
                    <a:pt x="30424" y="16962"/>
                    <a:pt x="30482" y="16757"/>
                    <a:pt x="30526" y="16553"/>
                  </a:cubicBezTo>
                  <a:cubicBezTo>
                    <a:pt x="30540" y="16466"/>
                    <a:pt x="30555" y="16378"/>
                    <a:pt x="30511" y="16334"/>
                  </a:cubicBezTo>
                  <a:cubicBezTo>
                    <a:pt x="30468" y="16276"/>
                    <a:pt x="30395" y="16276"/>
                    <a:pt x="30336" y="16276"/>
                  </a:cubicBezTo>
                  <a:lnTo>
                    <a:pt x="29636" y="16247"/>
                  </a:lnTo>
                  <a:cubicBezTo>
                    <a:pt x="29615" y="16244"/>
                    <a:pt x="29593" y="16242"/>
                    <a:pt x="29571" y="16242"/>
                  </a:cubicBezTo>
                  <a:close/>
                  <a:moveTo>
                    <a:pt x="31652" y="16508"/>
                  </a:moveTo>
                  <a:cubicBezTo>
                    <a:pt x="31629" y="16508"/>
                    <a:pt x="31608" y="16513"/>
                    <a:pt x="31591" y="16524"/>
                  </a:cubicBezTo>
                  <a:cubicBezTo>
                    <a:pt x="31518" y="16568"/>
                    <a:pt x="31504" y="16655"/>
                    <a:pt x="31489" y="16728"/>
                  </a:cubicBezTo>
                  <a:cubicBezTo>
                    <a:pt x="31474" y="16947"/>
                    <a:pt x="31445" y="17151"/>
                    <a:pt x="31474" y="17370"/>
                  </a:cubicBezTo>
                  <a:cubicBezTo>
                    <a:pt x="31474" y="17400"/>
                    <a:pt x="31489" y="17429"/>
                    <a:pt x="31504" y="17458"/>
                  </a:cubicBezTo>
                  <a:cubicBezTo>
                    <a:pt x="31518" y="17516"/>
                    <a:pt x="31576" y="17545"/>
                    <a:pt x="31635" y="17545"/>
                  </a:cubicBezTo>
                  <a:cubicBezTo>
                    <a:pt x="31654" y="17550"/>
                    <a:pt x="31674" y="17552"/>
                    <a:pt x="31693" y="17552"/>
                  </a:cubicBezTo>
                  <a:cubicBezTo>
                    <a:pt x="31732" y="17552"/>
                    <a:pt x="31771" y="17545"/>
                    <a:pt x="31810" y="17545"/>
                  </a:cubicBezTo>
                  <a:cubicBezTo>
                    <a:pt x="32073" y="17502"/>
                    <a:pt x="32335" y="17458"/>
                    <a:pt x="32598" y="17385"/>
                  </a:cubicBezTo>
                  <a:cubicBezTo>
                    <a:pt x="32612" y="17385"/>
                    <a:pt x="32642" y="17370"/>
                    <a:pt x="32656" y="17356"/>
                  </a:cubicBezTo>
                  <a:cubicBezTo>
                    <a:pt x="32685" y="17341"/>
                    <a:pt x="32685" y="17297"/>
                    <a:pt x="32685" y="17254"/>
                  </a:cubicBezTo>
                  <a:cubicBezTo>
                    <a:pt x="32671" y="17151"/>
                    <a:pt x="32685" y="17035"/>
                    <a:pt x="32671" y="16933"/>
                  </a:cubicBezTo>
                  <a:cubicBezTo>
                    <a:pt x="32642" y="16830"/>
                    <a:pt x="32540" y="16772"/>
                    <a:pt x="32437" y="16743"/>
                  </a:cubicBezTo>
                  <a:cubicBezTo>
                    <a:pt x="32218" y="16670"/>
                    <a:pt x="32000" y="16612"/>
                    <a:pt x="31781" y="16539"/>
                  </a:cubicBezTo>
                  <a:cubicBezTo>
                    <a:pt x="31736" y="16521"/>
                    <a:pt x="31691" y="16508"/>
                    <a:pt x="31652" y="165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42"/>
            <p:cNvSpPr/>
            <p:nvPr/>
          </p:nvSpPr>
          <p:spPr>
            <a:xfrm>
              <a:off x="-1660998" y="4323883"/>
              <a:ext cx="255509" cy="127213"/>
            </a:xfrm>
            <a:custGeom>
              <a:avLst/>
              <a:gdLst/>
              <a:ahLst/>
              <a:cxnLst/>
              <a:rect l="l" t="t" r="r" b="b"/>
              <a:pathLst>
                <a:path w="10376" h="5166" extrusionOk="0">
                  <a:moveTo>
                    <a:pt x="10376" y="0"/>
                  </a:moveTo>
                  <a:lnTo>
                    <a:pt x="10376" y="0"/>
                  </a:lnTo>
                  <a:cubicBezTo>
                    <a:pt x="8235" y="1595"/>
                    <a:pt x="5567" y="2431"/>
                    <a:pt x="2897" y="2431"/>
                  </a:cubicBezTo>
                  <a:cubicBezTo>
                    <a:pt x="2072" y="2431"/>
                    <a:pt x="1248" y="2351"/>
                    <a:pt x="439" y="2189"/>
                  </a:cubicBezTo>
                  <a:cubicBezTo>
                    <a:pt x="380" y="3196"/>
                    <a:pt x="234" y="4188"/>
                    <a:pt x="1" y="5166"/>
                  </a:cubicBezTo>
                  <a:cubicBezTo>
                    <a:pt x="8332" y="5078"/>
                    <a:pt x="10375" y="1"/>
                    <a:pt x="10376" y="0"/>
                  </a:cubicBezTo>
                  <a:close/>
                </a:path>
              </a:pathLst>
            </a:cu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2"/>
            <p:cNvSpPr/>
            <p:nvPr/>
          </p:nvSpPr>
          <p:spPr>
            <a:xfrm>
              <a:off x="-1843883" y="3990790"/>
              <a:ext cx="509196" cy="164963"/>
            </a:xfrm>
            <a:custGeom>
              <a:avLst/>
              <a:gdLst/>
              <a:ahLst/>
              <a:cxnLst/>
              <a:rect l="l" t="t" r="r" b="b"/>
              <a:pathLst>
                <a:path w="20678" h="6699" extrusionOk="0">
                  <a:moveTo>
                    <a:pt x="1183" y="1"/>
                  </a:moveTo>
                  <a:cubicBezTo>
                    <a:pt x="1081" y="1"/>
                    <a:pt x="964" y="1"/>
                    <a:pt x="862" y="16"/>
                  </a:cubicBezTo>
                  <a:cubicBezTo>
                    <a:pt x="643" y="1008"/>
                    <a:pt x="424" y="2000"/>
                    <a:pt x="264" y="2992"/>
                  </a:cubicBezTo>
                  <a:cubicBezTo>
                    <a:pt x="191" y="3401"/>
                    <a:pt x="132" y="3824"/>
                    <a:pt x="88" y="4233"/>
                  </a:cubicBezTo>
                  <a:cubicBezTo>
                    <a:pt x="45" y="4656"/>
                    <a:pt x="15" y="5079"/>
                    <a:pt x="1" y="5502"/>
                  </a:cubicBezTo>
                  <a:cubicBezTo>
                    <a:pt x="366" y="5663"/>
                    <a:pt x="760" y="5750"/>
                    <a:pt x="1183" y="5750"/>
                  </a:cubicBezTo>
                  <a:cubicBezTo>
                    <a:pt x="2773" y="5750"/>
                    <a:pt x="4072" y="4466"/>
                    <a:pt x="4072" y="2876"/>
                  </a:cubicBezTo>
                  <a:cubicBezTo>
                    <a:pt x="4072" y="1285"/>
                    <a:pt x="2773" y="1"/>
                    <a:pt x="1183" y="1"/>
                  </a:cubicBezTo>
                  <a:close/>
                  <a:moveTo>
                    <a:pt x="17803" y="935"/>
                  </a:moveTo>
                  <a:cubicBezTo>
                    <a:pt x="16212" y="935"/>
                    <a:pt x="14928" y="2219"/>
                    <a:pt x="14928" y="3824"/>
                  </a:cubicBezTo>
                  <a:cubicBezTo>
                    <a:pt x="14928" y="5414"/>
                    <a:pt x="16212" y="6699"/>
                    <a:pt x="17803" y="6699"/>
                  </a:cubicBezTo>
                  <a:cubicBezTo>
                    <a:pt x="19393" y="6699"/>
                    <a:pt x="20677" y="5414"/>
                    <a:pt x="20677" y="3824"/>
                  </a:cubicBezTo>
                  <a:cubicBezTo>
                    <a:pt x="20677" y="2219"/>
                    <a:pt x="19393" y="935"/>
                    <a:pt x="17803" y="93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2"/>
            <p:cNvSpPr/>
            <p:nvPr/>
          </p:nvSpPr>
          <p:spPr>
            <a:xfrm>
              <a:off x="-1838121" y="4040384"/>
              <a:ext cx="473957" cy="60036"/>
            </a:xfrm>
            <a:custGeom>
              <a:avLst/>
              <a:gdLst/>
              <a:ahLst/>
              <a:cxnLst/>
              <a:rect l="l" t="t" r="r" b="b"/>
              <a:pathLst>
                <a:path w="19247" h="2438" extrusionOk="0">
                  <a:moveTo>
                    <a:pt x="1680" y="0"/>
                  </a:moveTo>
                  <a:cubicBezTo>
                    <a:pt x="1666" y="0"/>
                    <a:pt x="1650" y="5"/>
                    <a:pt x="1635" y="15"/>
                  </a:cubicBezTo>
                  <a:cubicBezTo>
                    <a:pt x="1022" y="409"/>
                    <a:pt x="496" y="891"/>
                    <a:pt x="30" y="1445"/>
                  </a:cubicBezTo>
                  <a:cubicBezTo>
                    <a:pt x="0" y="1474"/>
                    <a:pt x="0" y="1533"/>
                    <a:pt x="44" y="1562"/>
                  </a:cubicBezTo>
                  <a:cubicBezTo>
                    <a:pt x="59" y="1576"/>
                    <a:pt x="73" y="1591"/>
                    <a:pt x="102" y="1591"/>
                  </a:cubicBezTo>
                  <a:cubicBezTo>
                    <a:pt x="132" y="1591"/>
                    <a:pt x="146" y="1576"/>
                    <a:pt x="175" y="1562"/>
                  </a:cubicBezTo>
                  <a:cubicBezTo>
                    <a:pt x="613" y="1022"/>
                    <a:pt x="1138" y="555"/>
                    <a:pt x="1722" y="176"/>
                  </a:cubicBezTo>
                  <a:cubicBezTo>
                    <a:pt x="1766" y="147"/>
                    <a:pt x="1780" y="88"/>
                    <a:pt x="1751" y="44"/>
                  </a:cubicBezTo>
                  <a:cubicBezTo>
                    <a:pt x="1732" y="16"/>
                    <a:pt x="1708" y="0"/>
                    <a:pt x="1680" y="0"/>
                  </a:cubicBezTo>
                  <a:close/>
                  <a:moveTo>
                    <a:pt x="2331" y="525"/>
                  </a:moveTo>
                  <a:cubicBezTo>
                    <a:pt x="2312" y="525"/>
                    <a:pt x="2293" y="529"/>
                    <a:pt x="2277" y="540"/>
                  </a:cubicBezTo>
                  <a:cubicBezTo>
                    <a:pt x="1897" y="862"/>
                    <a:pt x="1518" y="1197"/>
                    <a:pt x="1153" y="1547"/>
                  </a:cubicBezTo>
                  <a:cubicBezTo>
                    <a:pt x="1124" y="1576"/>
                    <a:pt x="1124" y="1635"/>
                    <a:pt x="1153" y="1664"/>
                  </a:cubicBezTo>
                  <a:cubicBezTo>
                    <a:pt x="1168" y="1679"/>
                    <a:pt x="1197" y="1693"/>
                    <a:pt x="1211" y="1693"/>
                  </a:cubicBezTo>
                  <a:cubicBezTo>
                    <a:pt x="1241" y="1693"/>
                    <a:pt x="1270" y="1693"/>
                    <a:pt x="1284" y="1664"/>
                  </a:cubicBezTo>
                  <a:cubicBezTo>
                    <a:pt x="1635" y="1328"/>
                    <a:pt x="2014" y="993"/>
                    <a:pt x="2393" y="686"/>
                  </a:cubicBezTo>
                  <a:cubicBezTo>
                    <a:pt x="2437" y="657"/>
                    <a:pt x="2437" y="599"/>
                    <a:pt x="2408" y="555"/>
                  </a:cubicBezTo>
                  <a:cubicBezTo>
                    <a:pt x="2390" y="537"/>
                    <a:pt x="2361" y="525"/>
                    <a:pt x="2331" y="525"/>
                  </a:cubicBezTo>
                  <a:close/>
                  <a:moveTo>
                    <a:pt x="18158" y="798"/>
                  </a:moveTo>
                  <a:cubicBezTo>
                    <a:pt x="18146" y="798"/>
                    <a:pt x="18134" y="799"/>
                    <a:pt x="18123" y="803"/>
                  </a:cubicBezTo>
                  <a:cubicBezTo>
                    <a:pt x="17379" y="1080"/>
                    <a:pt x="16737" y="1635"/>
                    <a:pt x="16168" y="2116"/>
                  </a:cubicBezTo>
                  <a:cubicBezTo>
                    <a:pt x="16124" y="2146"/>
                    <a:pt x="16124" y="2204"/>
                    <a:pt x="16153" y="2248"/>
                  </a:cubicBezTo>
                  <a:cubicBezTo>
                    <a:pt x="16168" y="2262"/>
                    <a:pt x="16197" y="2277"/>
                    <a:pt x="16226" y="2277"/>
                  </a:cubicBezTo>
                  <a:cubicBezTo>
                    <a:pt x="16241" y="2277"/>
                    <a:pt x="16270" y="2262"/>
                    <a:pt x="16284" y="2248"/>
                  </a:cubicBezTo>
                  <a:cubicBezTo>
                    <a:pt x="16868" y="1752"/>
                    <a:pt x="17466" y="1241"/>
                    <a:pt x="18196" y="964"/>
                  </a:cubicBezTo>
                  <a:cubicBezTo>
                    <a:pt x="18240" y="949"/>
                    <a:pt x="18254" y="905"/>
                    <a:pt x="18240" y="847"/>
                  </a:cubicBezTo>
                  <a:cubicBezTo>
                    <a:pt x="18229" y="814"/>
                    <a:pt x="18193" y="798"/>
                    <a:pt x="18158" y="798"/>
                  </a:cubicBezTo>
                  <a:close/>
                  <a:moveTo>
                    <a:pt x="19135" y="1265"/>
                  </a:moveTo>
                  <a:cubicBezTo>
                    <a:pt x="19123" y="1265"/>
                    <a:pt x="19112" y="1266"/>
                    <a:pt x="19101" y="1270"/>
                  </a:cubicBezTo>
                  <a:cubicBezTo>
                    <a:pt x="18473" y="1562"/>
                    <a:pt x="17875" y="1898"/>
                    <a:pt x="17291" y="2277"/>
                  </a:cubicBezTo>
                  <a:cubicBezTo>
                    <a:pt x="17248" y="2306"/>
                    <a:pt x="17233" y="2350"/>
                    <a:pt x="17262" y="2394"/>
                  </a:cubicBezTo>
                  <a:cubicBezTo>
                    <a:pt x="17291" y="2423"/>
                    <a:pt x="17306" y="2437"/>
                    <a:pt x="17335" y="2437"/>
                  </a:cubicBezTo>
                  <a:cubicBezTo>
                    <a:pt x="17364" y="2437"/>
                    <a:pt x="17379" y="2437"/>
                    <a:pt x="17393" y="2423"/>
                  </a:cubicBezTo>
                  <a:cubicBezTo>
                    <a:pt x="17962" y="2043"/>
                    <a:pt x="18561" y="1722"/>
                    <a:pt x="19174" y="1431"/>
                  </a:cubicBezTo>
                  <a:cubicBezTo>
                    <a:pt x="19232" y="1416"/>
                    <a:pt x="19247" y="1358"/>
                    <a:pt x="19217" y="1314"/>
                  </a:cubicBezTo>
                  <a:cubicBezTo>
                    <a:pt x="19206" y="1281"/>
                    <a:pt x="19171" y="1265"/>
                    <a:pt x="19135" y="126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2"/>
            <p:cNvSpPr/>
            <p:nvPr/>
          </p:nvSpPr>
          <p:spPr>
            <a:xfrm>
              <a:off x="-1931176" y="3410888"/>
              <a:ext cx="964783" cy="875320"/>
            </a:xfrm>
            <a:custGeom>
              <a:avLst/>
              <a:gdLst/>
              <a:ahLst/>
              <a:cxnLst/>
              <a:rect l="l" t="t" r="r" b="b"/>
              <a:pathLst>
                <a:path w="39179" h="35546" extrusionOk="0">
                  <a:moveTo>
                    <a:pt x="20704" y="0"/>
                  </a:moveTo>
                  <a:cubicBezTo>
                    <a:pt x="17362" y="0"/>
                    <a:pt x="14014" y="463"/>
                    <a:pt x="10915" y="1693"/>
                  </a:cubicBezTo>
                  <a:cubicBezTo>
                    <a:pt x="7165" y="3181"/>
                    <a:pt x="3823" y="5895"/>
                    <a:pt x="2058" y="9514"/>
                  </a:cubicBezTo>
                  <a:cubicBezTo>
                    <a:pt x="0" y="13745"/>
                    <a:pt x="277" y="18838"/>
                    <a:pt x="1897" y="23259"/>
                  </a:cubicBezTo>
                  <a:cubicBezTo>
                    <a:pt x="2335" y="24456"/>
                    <a:pt x="2904" y="25652"/>
                    <a:pt x="3809" y="26542"/>
                  </a:cubicBezTo>
                  <a:cubicBezTo>
                    <a:pt x="4173" y="24295"/>
                    <a:pt x="4801" y="22092"/>
                    <a:pt x="5151" y="19845"/>
                  </a:cubicBezTo>
                  <a:cubicBezTo>
                    <a:pt x="5370" y="18473"/>
                    <a:pt x="5487" y="17058"/>
                    <a:pt x="5983" y="15759"/>
                  </a:cubicBezTo>
                  <a:cubicBezTo>
                    <a:pt x="6814" y="13556"/>
                    <a:pt x="8711" y="11848"/>
                    <a:pt x="10915" y="11002"/>
                  </a:cubicBezTo>
                  <a:cubicBezTo>
                    <a:pt x="12159" y="10513"/>
                    <a:pt x="13488" y="10292"/>
                    <a:pt x="14825" y="10292"/>
                  </a:cubicBezTo>
                  <a:cubicBezTo>
                    <a:pt x="15839" y="10292"/>
                    <a:pt x="16857" y="10419"/>
                    <a:pt x="17846" y="10652"/>
                  </a:cubicBezTo>
                  <a:cubicBezTo>
                    <a:pt x="19728" y="11090"/>
                    <a:pt x="21552" y="11936"/>
                    <a:pt x="22865" y="13337"/>
                  </a:cubicBezTo>
                  <a:cubicBezTo>
                    <a:pt x="23989" y="14519"/>
                    <a:pt x="24689" y="16051"/>
                    <a:pt x="25156" y="17612"/>
                  </a:cubicBezTo>
                  <a:cubicBezTo>
                    <a:pt x="26878" y="23376"/>
                    <a:pt x="25681" y="29519"/>
                    <a:pt x="25535" y="35545"/>
                  </a:cubicBezTo>
                  <a:cubicBezTo>
                    <a:pt x="28351" y="35385"/>
                    <a:pt x="31080" y="34057"/>
                    <a:pt x="33123" y="32087"/>
                  </a:cubicBezTo>
                  <a:cubicBezTo>
                    <a:pt x="35458" y="29855"/>
                    <a:pt x="36960" y="26819"/>
                    <a:pt x="37705" y="23668"/>
                  </a:cubicBezTo>
                  <a:cubicBezTo>
                    <a:pt x="39178" y="17525"/>
                    <a:pt x="37807" y="10769"/>
                    <a:pt x="34086" y="5676"/>
                  </a:cubicBezTo>
                  <a:cubicBezTo>
                    <a:pt x="32992" y="4188"/>
                    <a:pt x="31693" y="2831"/>
                    <a:pt x="30102" y="1897"/>
                  </a:cubicBezTo>
                  <a:cubicBezTo>
                    <a:pt x="27928" y="613"/>
                    <a:pt x="25331" y="204"/>
                    <a:pt x="22807" y="58"/>
                  </a:cubicBezTo>
                  <a:cubicBezTo>
                    <a:pt x="22108" y="20"/>
                    <a:pt x="21406" y="0"/>
                    <a:pt x="207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6" name="Google Shape;926;p42"/>
          <p:cNvGrpSpPr/>
          <p:nvPr/>
        </p:nvGrpSpPr>
        <p:grpSpPr>
          <a:xfrm flipH="1">
            <a:off x="6651135" y="3369732"/>
            <a:ext cx="488155" cy="457809"/>
            <a:chOff x="3089978" y="4184399"/>
            <a:chExt cx="388071" cy="363947"/>
          </a:xfrm>
        </p:grpSpPr>
        <p:sp>
          <p:nvSpPr>
            <p:cNvPr id="927" name="Google Shape;927;p42"/>
            <p:cNvSpPr/>
            <p:nvPr/>
          </p:nvSpPr>
          <p:spPr>
            <a:xfrm>
              <a:off x="3089978" y="4184399"/>
              <a:ext cx="388071" cy="363947"/>
            </a:xfrm>
            <a:custGeom>
              <a:avLst/>
              <a:gdLst/>
              <a:ahLst/>
              <a:cxnLst/>
              <a:rect l="l" t="t" r="r" b="b"/>
              <a:pathLst>
                <a:path w="14381" h="13487" extrusionOk="0">
                  <a:moveTo>
                    <a:pt x="2308" y="0"/>
                  </a:moveTo>
                  <a:cubicBezTo>
                    <a:pt x="1580" y="0"/>
                    <a:pt x="863" y="267"/>
                    <a:pt x="434" y="855"/>
                  </a:cubicBezTo>
                  <a:cubicBezTo>
                    <a:pt x="92" y="1312"/>
                    <a:pt x="0" y="1905"/>
                    <a:pt x="46" y="2499"/>
                  </a:cubicBezTo>
                  <a:cubicBezTo>
                    <a:pt x="206" y="4097"/>
                    <a:pt x="1507" y="5306"/>
                    <a:pt x="2716" y="6379"/>
                  </a:cubicBezTo>
                  <a:cubicBezTo>
                    <a:pt x="4953" y="8319"/>
                    <a:pt x="7190" y="10282"/>
                    <a:pt x="9404" y="12245"/>
                  </a:cubicBezTo>
                  <a:cubicBezTo>
                    <a:pt x="9747" y="12542"/>
                    <a:pt x="10409" y="12976"/>
                    <a:pt x="11093" y="13249"/>
                  </a:cubicBezTo>
                  <a:cubicBezTo>
                    <a:pt x="11453" y="13400"/>
                    <a:pt x="11849" y="13486"/>
                    <a:pt x="12234" y="13486"/>
                  </a:cubicBezTo>
                  <a:cubicBezTo>
                    <a:pt x="12607" y="13486"/>
                    <a:pt x="12971" y="13406"/>
                    <a:pt x="13285" y="13227"/>
                  </a:cubicBezTo>
                  <a:cubicBezTo>
                    <a:pt x="13992" y="12839"/>
                    <a:pt x="14380" y="12017"/>
                    <a:pt x="14380" y="11218"/>
                  </a:cubicBezTo>
                  <a:cubicBezTo>
                    <a:pt x="14380" y="10419"/>
                    <a:pt x="14038" y="9643"/>
                    <a:pt x="13558" y="9004"/>
                  </a:cubicBezTo>
                  <a:cubicBezTo>
                    <a:pt x="13102" y="8365"/>
                    <a:pt x="12486" y="7817"/>
                    <a:pt x="11892" y="7292"/>
                  </a:cubicBezTo>
                  <a:cubicBezTo>
                    <a:pt x="9861" y="5489"/>
                    <a:pt x="7829" y="3663"/>
                    <a:pt x="5798" y="1860"/>
                  </a:cubicBezTo>
                  <a:cubicBezTo>
                    <a:pt x="5022" y="1175"/>
                    <a:pt x="4223" y="467"/>
                    <a:pt x="3241" y="148"/>
                  </a:cubicBezTo>
                  <a:cubicBezTo>
                    <a:pt x="2944" y="51"/>
                    <a:pt x="2625" y="0"/>
                    <a:pt x="2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42"/>
            <p:cNvSpPr/>
            <p:nvPr/>
          </p:nvSpPr>
          <p:spPr>
            <a:xfrm>
              <a:off x="3168208" y="4252428"/>
              <a:ext cx="225460" cy="223004"/>
            </a:xfrm>
            <a:custGeom>
              <a:avLst/>
              <a:gdLst/>
              <a:ahLst/>
              <a:cxnLst/>
              <a:rect l="l" t="t" r="r" b="b"/>
              <a:pathLst>
                <a:path w="8355" h="8264" extrusionOk="0">
                  <a:moveTo>
                    <a:pt x="3629" y="1"/>
                  </a:moveTo>
                  <a:cubicBezTo>
                    <a:pt x="2465" y="1370"/>
                    <a:pt x="1255" y="2717"/>
                    <a:pt x="0" y="4018"/>
                  </a:cubicBezTo>
                  <a:cubicBezTo>
                    <a:pt x="1621" y="5433"/>
                    <a:pt x="3218" y="6848"/>
                    <a:pt x="4839" y="8263"/>
                  </a:cubicBezTo>
                  <a:cubicBezTo>
                    <a:pt x="5957" y="6848"/>
                    <a:pt x="7144" y="5501"/>
                    <a:pt x="8354" y="4200"/>
                  </a:cubicBezTo>
                  <a:cubicBezTo>
                    <a:pt x="6779" y="2808"/>
                    <a:pt x="5204" y="1393"/>
                    <a:pt x="36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42"/>
            <p:cNvSpPr/>
            <p:nvPr/>
          </p:nvSpPr>
          <p:spPr>
            <a:xfrm>
              <a:off x="3202074" y="4297385"/>
              <a:ext cx="155865" cy="132469"/>
            </a:xfrm>
            <a:custGeom>
              <a:avLst/>
              <a:gdLst/>
              <a:ahLst/>
              <a:cxnLst/>
              <a:rect l="l" t="t" r="r" b="b"/>
              <a:pathLst>
                <a:path w="5776" h="4909" extrusionOk="0">
                  <a:moveTo>
                    <a:pt x="1941" y="1"/>
                  </a:moveTo>
                  <a:cubicBezTo>
                    <a:pt x="1872" y="1"/>
                    <a:pt x="1804" y="46"/>
                    <a:pt x="1826" y="115"/>
                  </a:cubicBezTo>
                  <a:cubicBezTo>
                    <a:pt x="1826" y="183"/>
                    <a:pt x="1872" y="252"/>
                    <a:pt x="1941" y="252"/>
                  </a:cubicBezTo>
                  <a:lnTo>
                    <a:pt x="2534" y="252"/>
                  </a:lnTo>
                  <a:cubicBezTo>
                    <a:pt x="2603" y="252"/>
                    <a:pt x="2648" y="183"/>
                    <a:pt x="2648" y="115"/>
                  </a:cubicBezTo>
                  <a:cubicBezTo>
                    <a:pt x="2648" y="46"/>
                    <a:pt x="2603" y="1"/>
                    <a:pt x="2534" y="1"/>
                  </a:cubicBezTo>
                  <a:close/>
                  <a:moveTo>
                    <a:pt x="2511" y="845"/>
                  </a:moveTo>
                  <a:cubicBezTo>
                    <a:pt x="2443" y="845"/>
                    <a:pt x="2374" y="914"/>
                    <a:pt x="2374" y="982"/>
                  </a:cubicBezTo>
                  <a:cubicBezTo>
                    <a:pt x="2374" y="1051"/>
                    <a:pt x="2443" y="1096"/>
                    <a:pt x="2511" y="1096"/>
                  </a:cubicBezTo>
                  <a:lnTo>
                    <a:pt x="3150" y="1096"/>
                  </a:lnTo>
                  <a:cubicBezTo>
                    <a:pt x="3219" y="1096"/>
                    <a:pt x="3264" y="1028"/>
                    <a:pt x="3264" y="960"/>
                  </a:cubicBezTo>
                  <a:cubicBezTo>
                    <a:pt x="3264" y="891"/>
                    <a:pt x="3219" y="845"/>
                    <a:pt x="3150" y="845"/>
                  </a:cubicBezTo>
                  <a:close/>
                  <a:moveTo>
                    <a:pt x="4474" y="1576"/>
                  </a:moveTo>
                  <a:lnTo>
                    <a:pt x="3789" y="1667"/>
                  </a:lnTo>
                  <a:cubicBezTo>
                    <a:pt x="3721" y="1667"/>
                    <a:pt x="3675" y="1736"/>
                    <a:pt x="3698" y="1804"/>
                  </a:cubicBezTo>
                  <a:cubicBezTo>
                    <a:pt x="3698" y="1873"/>
                    <a:pt x="3744" y="1918"/>
                    <a:pt x="3812" y="1918"/>
                  </a:cubicBezTo>
                  <a:lnTo>
                    <a:pt x="3835" y="1918"/>
                  </a:lnTo>
                  <a:lnTo>
                    <a:pt x="4497" y="1827"/>
                  </a:lnTo>
                  <a:cubicBezTo>
                    <a:pt x="4565" y="1827"/>
                    <a:pt x="4611" y="1758"/>
                    <a:pt x="4611" y="1690"/>
                  </a:cubicBezTo>
                  <a:cubicBezTo>
                    <a:pt x="4588" y="1621"/>
                    <a:pt x="4543" y="1576"/>
                    <a:pt x="4474" y="1576"/>
                  </a:cubicBezTo>
                  <a:close/>
                  <a:moveTo>
                    <a:pt x="2100" y="1690"/>
                  </a:moveTo>
                  <a:cubicBezTo>
                    <a:pt x="1849" y="1713"/>
                    <a:pt x="1621" y="1736"/>
                    <a:pt x="1393" y="1781"/>
                  </a:cubicBezTo>
                  <a:cubicBezTo>
                    <a:pt x="1324" y="1804"/>
                    <a:pt x="1279" y="1873"/>
                    <a:pt x="1301" y="1941"/>
                  </a:cubicBezTo>
                  <a:cubicBezTo>
                    <a:pt x="1301" y="2009"/>
                    <a:pt x="1370" y="2055"/>
                    <a:pt x="1416" y="2055"/>
                  </a:cubicBezTo>
                  <a:cubicBezTo>
                    <a:pt x="1416" y="2055"/>
                    <a:pt x="1438" y="2032"/>
                    <a:pt x="1438" y="2032"/>
                  </a:cubicBezTo>
                  <a:cubicBezTo>
                    <a:pt x="1667" y="1987"/>
                    <a:pt x="1895" y="1964"/>
                    <a:pt x="2100" y="1941"/>
                  </a:cubicBezTo>
                  <a:cubicBezTo>
                    <a:pt x="2169" y="1941"/>
                    <a:pt x="2237" y="1895"/>
                    <a:pt x="2237" y="1827"/>
                  </a:cubicBezTo>
                  <a:cubicBezTo>
                    <a:pt x="2214" y="1736"/>
                    <a:pt x="2169" y="1690"/>
                    <a:pt x="2100" y="1690"/>
                  </a:cubicBezTo>
                  <a:close/>
                  <a:moveTo>
                    <a:pt x="822" y="2032"/>
                  </a:moveTo>
                  <a:lnTo>
                    <a:pt x="115" y="2055"/>
                  </a:lnTo>
                  <a:cubicBezTo>
                    <a:pt x="46" y="2055"/>
                    <a:pt x="0" y="2101"/>
                    <a:pt x="0" y="2169"/>
                  </a:cubicBezTo>
                  <a:cubicBezTo>
                    <a:pt x="0" y="2238"/>
                    <a:pt x="46" y="2306"/>
                    <a:pt x="137" y="2306"/>
                  </a:cubicBezTo>
                  <a:lnTo>
                    <a:pt x="822" y="2283"/>
                  </a:lnTo>
                  <a:lnTo>
                    <a:pt x="822" y="2032"/>
                  </a:lnTo>
                  <a:close/>
                  <a:moveTo>
                    <a:pt x="1712" y="2740"/>
                  </a:moveTo>
                  <a:cubicBezTo>
                    <a:pt x="1644" y="2740"/>
                    <a:pt x="1575" y="2808"/>
                    <a:pt x="1575" y="2877"/>
                  </a:cubicBezTo>
                  <a:cubicBezTo>
                    <a:pt x="1575" y="2945"/>
                    <a:pt x="1621" y="2991"/>
                    <a:pt x="1690" y="2991"/>
                  </a:cubicBezTo>
                  <a:lnTo>
                    <a:pt x="2511" y="3037"/>
                  </a:lnTo>
                  <a:lnTo>
                    <a:pt x="2534" y="3037"/>
                  </a:lnTo>
                  <a:cubicBezTo>
                    <a:pt x="2603" y="3037"/>
                    <a:pt x="2648" y="2991"/>
                    <a:pt x="2648" y="2922"/>
                  </a:cubicBezTo>
                  <a:cubicBezTo>
                    <a:pt x="2648" y="2854"/>
                    <a:pt x="2603" y="2786"/>
                    <a:pt x="2534" y="2786"/>
                  </a:cubicBezTo>
                  <a:lnTo>
                    <a:pt x="1712" y="2740"/>
                  </a:lnTo>
                  <a:close/>
                  <a:moveTo>
                    <a:pt x="5651" y="2711"/>
                  </a:moveTo>
                  <a:cubicBezTo>
                    <a:pt x="5640" y="2711"/>
                    <a:pt x="5628" y="2713"/>
                    <a:pt x="5615" y="2717"/>
                  </a:cubicBezTo>
                  <a:cubicBezTo>
                    <a:pt x="5364" y="2763"/>
                    <a:pt x="5136" y="2786"/>
                    <a:pt x="4885" y="2808"/>
                  </a:cubicBezTo>
                  <a:cubicBezTo>
                    <a:pt x="4817" y="2808"/>
                    <a:pt x="4771" y="2877"/>
                    <a:pt x="4771" y="2945"/>
                  </a:cubicBezTo>
                  <a:cubicBezTo>
                    <a:pt x="4771" y="3014"/>
                    <a:pt x="4817" y="3059"/>
                    <a:pt x="4885" y="3059"/>
                  </a:cubicBezTo>
                  <a:lnTo>
                    <a:pt x="4908" y="3059"/>
                  </a:lnTo>
                  <a:cubicBezTo>
                    <a:pt x="5159" y="3037"/>
                    <a:pt x="5410" y="3014"/>
                    <a:pt x="5661" y="2968"/>
                  </a:cubicBezTo>
                  <a:cubicBezTo>
                    <a:pt x="5730" y="2945"/>
                    <a:pt x="5775" y="2877"/>
                    <a:pt x="5752" y="2808"/>
                  </a:cubicBezTo>
                  <a:cubicBezTo>
                    <a:pt x="5752" y="2752"/>
                    <a:pt x="5706" y="2711"/>
                    <a:pt x="5651" y="2711"/>
                  </a:cubicBezTo>
                  <a:close/>
                  <a:moveTo>
                    <a:pt x="4086" y="3265"/>
                  </a:moveTo>
                  <a:lnTo>
                    <a:pt x="3356" y="3311"/>
                  </a:lnTo>
                  <a:cubicBezTo>
                    <a:pt x="3287" y="3311"/>
                    <a:pt x="3219" y="3379"/>
                    <a:pt x="3242" y="3447"/>
                  </a:cubicBezTo>
                  <a:cubicBezTo>
                    <a:pt x="3242" y="3516"/>
                    <a:pt x="3287" y="3562"/>
                    <a:pt x="3356" y="3562"/>
                  </a:cubicBezTo>
                  <a:lnTo>
                    <a:pt x="4109" y="3516"/>
                  </a:lnTo>
                  <a:cubicBezTo>
                    <a:pt x="4177" y="3516"/>
                    <a:pt x="4223" y="3470"/>
                    <a:pt x="4223" y="3402"/>
                  </a:cubicBezTo>
                  <a:cubicBezTo>
                    <a:pt x="4223" y="3333"/>
                    <a:pt x="4155" y="3265"/>
                    <a:pt x="4086" y="3265"/>
                  </a:cubicBezTo>
                  <a:close/>
                  <a:moveTo>
                    <a:pt x="1758" y="3904"/>
                  </a:moveTo>
                  <a:cubicBezTo>
                    <a:pt x="1690" y="3904"/>
                    <a:pt x="1621" y="3972"/>
                    <a:pt x="1621" y="4041"/>
                  </a:cubicBezTo>
                  <a:cubicBezTo>
                    <a:pt x="1621" y="4109"/>
                    <a:pt x="1667" y="4178"/>
                    <a:pt x="1735" y="4178"/>
                  </a:cubicBezTo>
                  <a:lnTo>
                    <a:pt x="2625" y="4201"/>
                  </a:lnTo>
                  <a:cubicBezTo>
                    <a:pt x="2694" y="4201"/>
                    <a:pt x="2739" y="4132"/>
                    <a:pt x="2739" y="4064"/>
                  </a:cubicBezTo>
                  <a:cubicBezTo>
                    <a:pt x="2739" y="3995"/>
                    <a:pt x="2694" y="3950"/>
                    <a:pt x="2625" y="3950"/>
                  </a:cubicBezTo>
                  <a:lnTo>
                    <a:pt x="1758" y="3904"/>
                  </a:lnTo>
                  <a:close/>
                  <a:moveTo>
                    <a:pt x="4155" y="4634"/>
                  </a:moveTo>
                  <a:lnTo>
                    <a:pt x="3287" y="4657"/>
                  </a:lnTo>
                  <a:cubicBezTo>
                    <a:pt x="3219" y="4657"/>
                    <a:pt x="3150" y="4703"/>
                    <a:pt x="3150" y="4771"/>
                  </a:cubicBezTo>
                  <a:cubicBezTo>
                    <a:pt x="3150" y="4863"/>
                    <a:pt x="3219" y="4908"/>
                    <a:pt x="3287" y="4908"/>
                  </a:cubicBezTo>
                  <a:lnTo>
                    <a:pt x="4155" y="4885"/>
                  </a:lnTo>
                  <a:cubicBezTo>
                    <a:pt x="4223" y="4885"/>
                    <a:pt x="4292" y="4817"/>
                    <a:pt x="4292" y="4749"/>
                  </a:cubicBezTo>
                  <a:cubicBezTo>
                    <a:pt x="4292" y="4680"/>
                    <a:pt x="4223" y="4634"/>
                    <a:pt x="4155" y="4634"/>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Rectangle 45">
            <a:extLst>
              <a:ext uri="{FF2B5EF4-FFF2-40B4-BE49-F238E27FC236}">
                <a16:creationId xmlns:a16="http://schemas.microsoft.com/office/drawing/2014/main" id="{3B44581B-B959-C343-BD75-6A434461F35C}"/>
              </a:ext>
            </a:extLst>
          </p:cNvPr>
          <p:cNvSpPr/>
          <p:nvPr/>
        </p:nvSpPr>
        <p:spPr>
          <a:xfrm>
            <a:off x="3546625" y="1892658"/>
            <a:ext cx="4572000" cy="1323439"/>
          </a:xfrm>
          <a:prstGeom prst="rect">
            <a:avLst/>
          </a:prstGeom>
        </p:spPr>
        <p:txBody>
          <a:bodyPr>
            <a:spAutoFit/>
          </a:bodyPr>
          <a:lstStyle/>
          <a:p>
            <a:pPr algn="ctr"/>
            <a:r>
              <a:rPr lang="en-US" sz="2000" b="1" dirty="0">
                <a:solidFill>
                  <a:srgbClr val="7030A0"/>
                </a:solidFill>
                <a:latin typeface="Comfortaa"/>
                <a:sym typeface="Comfortaa"/>
              </a:rPr>
              <a:t>A varicocele is a varicose dilatation and elongation of the veins(pampiniform plexus) draining the testis. </a:t>
            </a:r>
          </a:p>
        </p:txBody>
      </p:sp>
    </p:spTree>
    <p:extLst>
      <p:ext uri="{BB962C8B-B14F-4D97-AF65-F5344CB8AC3E}">
        <p14:creationId xmlns:p14="http://schemas.microsoft.com/office/powerpoint/2010/main" val="354603884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
                                          </p:val>
                                        </p:tav>
                                        <p:tav tm="100000">
                                          <p:val>
                                            <p:strVal val="#ppt_x"/>
                                          </p:val>
                                        </p:tav>
                                      </p:tavLst>
                                    </p:anim>
                                    <p:anim calcmode="lin" valueType="num">
                                      <p:cBhvr>
                                        <p:cTn id="9" dur="900" decel="100000" fill="hold"/>
                                        <p:tgtEl>
                                          <p:spTgt spid="4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grpSp>
        <p:nvGrpSpPr>
          <p:cNvPr id="673" name="Google Shape;673;p38"/>
          <p:cNvGrpSpPr/>
          <p:nvPr/>
        </p:nvGrpSpPr>
        <p:grpSpPr>
          <a:xfrm>
            <a:off x="-198814" y="2051126"/>
            <a:ext cx="3322157" cy="3236226"/>
            <a:chOff x="601984" y="769759"/>
            <a:chExt cx="3322157" cy="3236226"/>
          </a:xfrm>
        </p:grpSpPr>
        <p:sp>
          <p:nvSpPr>
            <p:cNvPr id="674" name="Google Shape;674;p38"/>
            <p:cNvSpPr/>
            <p:nvPr/>
          </p:nvSpPr>
          <p:spPr>
            <a:xfrm rot="795376" flipH="1">
              <a:off x="601984" y="1304790"/>
              <a:ext cx="3322157" cy="2701195"/>
            </a:xfrm>
            <a:custGeom>
              <a:avLst/>
              <a:gdLst/>
              <a:ahLst/>
              <a:cxnLst/>
              <a:rect l="l" t="t" r="r" b="b"/>
              <a:pathLst>
                <a:path w="151903" h="123510" extrusionOk="0">
                  <a:moveTo>
                    <a:pt x="85979" y="1"/>
                  </a:moveTo>
                  <a:cubicBezTo>
                    <a:pt x="83192" y="1"/>
                    <a:pt x="80401" y="216"/>
                    <a:pt x="77697" y="573"/>
                  </a:cubicBezTo>
                  <a:cubicBezTo>
                    <a:pt x="69572" y="1669"/>
                    <a:pt x="61423" y="3837"/>
                    <a:pt x="54553" y="8334"/>
                  </a:cubicBezTo>
                  <a:cubicBezTo>
                    <a:pt x="47705" y="12807"/>
                    <a:pt x="42204" y="19837"/>
                    <a:pt x="40903" y="27940"/>
                  </a:cubicBezTo>
                  <a:cubicBezTo>
                    <a:pt x="39899" y="34195"/>
                    <a:pt x="41360" y="40882"/>
                    <a:pt x="38894" y="46726"/>
                  </a:cubicBezTo>
                  <a:cubicBezTo>
                    <a:pt x="33348" y="60010"/>
                    <a:pt x="12851" y="59485"/>
                    <a:pt x="4383" y="71149"/>
                  </a:cubicBezTo>
                  <a:cubicBezTo>
                    <a:pt x="776" y="76125"/>
                    <a:pt x="0" y="83041"/>
                    <a:pt x="2442" y="88678"/>
                  </a:cubicBezTo>
                  <a:cubicBezTo>
                    <a:pt x="4862" y="94339"/>
                    <a:pt x="10408" y="98516"/>
                    <a:pt x="16503" y="99338"/>
                  </a:cubicBezTo>
                  <a:cubicBezTo>
                    <a:pt x="17558" y="99477"/>
                    <a:pt x="18632" y="99525"/>
                    <a:pt x="19713" y="99525"/>
                  </a:cubicBezTo>
                  <a:cubicBezTo>
                    <a:pt x="21984" y="99525"/>
                    <a:pt x="24291" y="99316"/>
                    <a:pt x="26535" y="99316"/>
                  </a:cubicBezTo>
                  <a:cubicBezTo>
                    <a:pt x="29164" y="99316"/>
                    <a:pt x="31707" y="99602"/>
                    <a:pt x="34010" y="100844"/>
                  </a:cubicBezTo>
                  <a:cubicBezTo>
                    <a:pt x="39168" y="103629"/>
                    <a:pt x="40949" y="110043"/>
                    <a:pt x="44669" y="114585"/>
                  </a:cubicBezTo>
                  <a:cubicBezTo>
                    <a:pt x="50413" y="121601"/>
                    <a:pt x="60120" y="123509"/>
                    <a:pt x="69351" y="123509"/>
                  </a:cubicBezTo>
                  <a:cubicBezTo>
                    <a:pt x="70391" y="123509"/>
                    <a:pt x="71426" y="123485"/>
                    <a:pt x="72448" y="123441"/>
                  </a:cubicBezTo>
                  <a:cubicBezTo>
                    <a:pt x="86143" y="122871"/>
                    <a:pt x="99747" y="119812"/>
                    <a:pt x="112392" y="114448"/>
                  </a:cubicBezTo>
                  <a:cubicBezTo>
                    <a:pt x="122230" y="110271"/>
                    <a:pt x="131679" y="100936"/>
                    <a:pt x="139417" y="91029"/>
                  </a:cubicBezTo>
                  <a:cubicBezTo>
                    <a:pt x="147132" y="81123"/>
                    <a:pt x="151903" y="68547"/>
                    <a:pt x="150784" y="56038"/>
                  </a:cubicBezTo>
                  <a:cubicBezTo>
                    <a:pt x="149688" y="43507"/>
                    <a:pt x="142065" y="31341"/>
                    <a:pt x="130515" y="26434"/>
                  </a:cubicBezTo>
                  <a:cubicBezTo>
                    <a:pt x="127457" y="25133"/>
                    <a:pt x="124147" y="24311"/>
                    <a:pt x="121339" y="22531"/>
                  </a:cubicBezTo>
                  <a:cubicBezTo>
                    <a:pt x="115702" y="18947"/>
                    <a:pt x="113031" y="12168"/>
                    <a:pt x="108238" y="7512"/>
                  </a:cubicBezTo>
                  <a:cubicBezTo>
                    <a:pt x="102437" y="1882"/>
                    <a:pt x="94226" y="1"/>
                    <a:pt x="85979" y="1"/>
                  </a:cubicBezTo>
                  <a:close/>
                </a:path>
              </a:pathLst>
            </a:custGeom>
            <a:solidFill>
              <a:srgbClr val="FFFCF2">
                <a:alpha val="4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8"/>
            <p:cNvSpPr/>
            <p:nvPr/>
          </p:nvSpPr>
          <p:spPr>
            <a:xfrm rot="-876773" flipH="1">
              <a:off x="3212730" y="1460677"/>
              <a:ext cx="336972" cy="830402"/>
            </a:xfrm>
            <a:custGeom>
              <a:avLst/>
              <a:gdLst/>
              <a:ahLst/>
              <a:cxnLst/>
              <a:rect l="l" t="t" r="r" b="b"/>
              <a:pathLst>
                <a:path w="15408" h="37970" extrusionOk="0">
                  <a:moveTo>
                    <a:pt x="12704" y="1"/>
                  </a:moveTo>
                  <a:cubicBezTo>
                    <a:pt x="12161" y="1"/>
                    <a:pt x="11591" y="396"/>
                    <a:pt x="11208" y="832"/>
                  </a:cubicBezTo>
                  <a:cubicBezTo>
                    <a:pt x="9884" y="2384"/>
                    <a:pt x="9450" y="4621"/>
                    <a:pt x="10112" y="6539"/>
                  </a:cubicBezTo>
                  <a:cubicBezTo>
                    <a:pt x="10226" y="6881"/>
                    <a:pt x="10340" y="7474"/>
                    <a:pt x="10500" y="8045"/>
                  </a:cubicBezTo>
                  <a:cubicBezTo>
                    <a:pt x="10592" y="8365"/>
                    <a:pt x="10728" y="8707"/>
                    <a:pt x="11025" y="8867"/>
                  </a:cubicBezTo>
                  <a:cubicBezTo>
                    <a:pt x="11126" y="8913"/>
                    <a:pt x="11235" y="8934"/>
                    <a:pt x="11347" y="8934"/>
                  </a:cubicBezTo>
                  <a:cubicBezTo>
                    <a:pt x="11563" y="8934"/>
                    <a:pt x="11788" y="8858"/>
                    <a:pt x="11984" y="8753"/>
                  </a:cubicBezTo>
                  <a:cubicBezTo>
                    <a:pt x="13057" y="8205"/>
                    <a:pt x="13650" y="6812"/>
                    <a:pt x="13308" y="5626"/>
                  </a:cubicBezTo>
                  <a:cubicBezTo>
                    <a:pt x="13194" y="5283"/>
                    <a:pt x="13011" y="4941"/>
                    <a:pt x="12965" y="4576"/>
                  </a:cubicBezTo>
                  <a:cubicBezTo>
                    <a:pt x="12851" y="3777"/>
                    <a:pt x="13308" y="3023"/>
                    <a:pt x="13604" y="2293"/>
                  </a:cubicBezTo>
                  <a:cubicBezTo>
                    <a:pt x="13901" y="1540"/>
                    <a:pt x="13901" y="490"/>
                    <a:pt x="13194" y="125"/>
                  </a:cubicBezTo>
                  <a:cubicBezTo>
                    <a:pt x="13037" y="38"/>
                    <a:pt x="12872" y="1"/>
                    <a:pt x="12704" y="1"/>
                  </a:cubicBezTo>
                  <a:close/>
                  <a:moveTo>
                    <a:pt x="12346" y="25709"/>
                  </a:moveTo>
                  <a:cubicBezTo>
                    <a:pt x="11697" y="25709"/>
                    <a:pt x="11102" y="26151"/>
                    <a:pt x="10797" y="26739"/>
                  </a:cubicBezTo>
                  <a:cubicBezTo>
                    <a:pt x="10477" y="27332"/>
                    <a:pt x="10455" y="28063"/>
                    <a:pt x="10546" y="28748"/>
                  </a:cubicBezTo>
                  <a:cubicBezTo>
                    <a:pt x="10637" y="29546"/>
                    <a:pt x="10911" y="30368"/>
                    <a:pt x="11436" y="30984"/>
                  </a:cubicBezTo>
                  <a:cubicBezTo>
                    <a:pt x="11924" y="31579"/>
                    <a:pt x="12650" y="31996"/>
                    <a:pt x="13392" y="31996"/>
                  </a:cubicBezTo>
                  <a:cubicBezTo>
                    <a:pt x="13448" y="31996"/>
                    <a:pt x="13503" y="31994"/>
                    <a:pt x="13559" y="31989"/>
                  </a:cubicBezTo>
                  <a:cubicBezTo>
                    <a:pt x="14700" y="31920"/>
                    <a:pt x="15408" y="30779"/>
                    <a:pt x="15385" y="29820"/>
                  </a:cubicBezTo>
                  <a:cubicBezTo>
                    <a:pt x="15362" y="28862"/>
                    <a:pt x="14814" y="27994"/>
                    <a:pt x="14266" y="27195"/>
                  </a:cubicBezTo>
                  <a:cubicBezTo>
                    <a:pt x="13810" y="26511"/>
                    <a:pt x="13262" y="25780"/>
                    <a:pt x="12440" y="25712"/>
                  </a:cubicBezTo>
                  <a:cubicBezTo>
                    <a:pt x="12409" y="25710"/>
                    <a:pt x="12377" y="25709"/>
                    <a:pt x="12346" y="25709"/>
                  </a:cubicBezTo>
                  <a:close/>
                  <a:moveTo>
                    <a:pt x="5673" y="4283"/>
                  </a:moveTo>
                  <a:cubicBezTo>
                    <a:pt x="5173" y="4283"/>
                    <a:pt x="4665" y="4409"/>
                    <a:pt x="4223" y="4644"/>
                  </a:cubicBezTo>
                  <a:cubicBezTo>
                    <a:pt x="3196" y="5169"/>
                    <a:pt x="2489" y="6173"/>
                    <a:pt x="1941" y="7201"/>
                  </a:cubicBezTo>
                  <a:cubicBezTo>
                    <a:pt x="480" y="9962"/>
                    <a:pt x="1" y="13158"/>
                    <a:pt x="69" y="16285"/>
                  </a:cubicBezTo>
                  <a:cubicBezTo>
                    <a:pt x="229" y="24571"/>
                    <a:pt x="4178" y="32696"/>
                    <a:pt x="10569" y="37969"/>
                  </a:cubicBezTo>
                  <a:cubicBezTo>
                    <a:pt x="10578" y="37969"/>
                    <a:pt x="10588" y="37969"/>
                    <a:pt x="10598" y="37969"/>
                  </a:cubicBezTo>
                  <a:cubicBezTo>
                    <a:pt x="11497" y="37969"/>
                    <a:pt x="12211" y="36932"/>
                    <a:pt x="12121" y="36029"/>
                  </a:cubicBezTo>
                  <a:cubicBezTo>
                    <a:pt x="12030" y="35116"/>
                    <a:pt x="11413" y="34363"/>
                    <a:pt x="10797" y="33655"/>
                  </a:cubicBezTo>
                  <a:cubicBezTo>
                    <a:pt x="7487" y="29798"/>
                    <a:pt x="4200" y="25347"/>
                    <a:pt x="4178" y="20257"/>
                  </a:cubicBezTo>
                  <a:cubicBezTo>
                    <a:pt x="4155" y="16468"/>
                    <a:pt x="5981" y="12930"/>
                    <a:pt x="7442" y="9415"/>
                  </a:cubicBezTo>
                  <a:cubicBezTo>
                    <a:pt x="8058" y="7977"/>
                    <a:pt x="8537" y="6128"/>
                    <a:pt x="7442" y="4986"/>
                  </a:cubicBezTo>
                  <a:cubicBezTo>
                    <a:pt x="6986" y="4505"/>
                    <a:pt x="6337" y="4283"/>
                    <a:pt x="5673" y="4283"/>
                  </a:cubicBezTo>
                  <a:close/>
                </a:path>
              </a:pathLst>
            </a:custGeom>
            <a:solidFill>
              <a:srgbClr val="FFFCF2">
                <a:alpha val="4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8"/>
            <p:cNvSpPr/>
            <p:nvPr/>
          </p:nvSpPr>
          <p:spPr>
            <a:xfrm rot="-775882" flipH="1">
              <a:off x="958400" y="769759"/>
              <a:ext cx="1870428" cy="612953"/>
            </a:xfrm>
            <a:custGeom>
              <a:avLst/>
              <a:gdLst/>
              <a:ahLst/>
              <a:cxnLst/>
              <a:rect l="l" t="t" r="r" b="b"/>
              <a:pathLst>
                <a:path w="93379" h="30601" extrusionOk="0">
                  <a:moveTo>
                    <a:pt x="23387" y="1"/>
                  </a:moveTo>
                  <a:cubicBezTo>
                    <a:pt x="18934" y="1"/>
                    <a:pt x="14513" y="646"/>
                    <a:pt x="10272" y="2087"/>
                  </a:cubicBezTo>
                  <a:cubicBezTo>
                    <a:pt x="7054" y="3183"/>
                    <a:pt x="3812" y="4849"/>
                    <a:pt x="1941" y="7679"/>
                  </a:cubicBezTo>
                  <a:cubicBezTo>
                    <a:pt x="69" y="10532"/>
                    <a:pt x="1" y="14778"/>
                    <a:pt x="2557" y="17038"/>
                  </a:cubicBezTo>
                  <a:cubicBezTo>
                    <a:pt x="4293" y="18562"/>
                    <a:pt x="6736" y="18869"/>
                    <a:pt x="9067" y="18869"/>
                  </a:cubicBezTo>
                  <a:cubicBezTo>
                    <a:pt x="9249" y="18869"/>
                    <a:pt x="9430" y="18867"/>
                    <a:pt x="9610" y="18864"/>
                  </a:cubicBezTo>
                  <a:cubicBezTo>
                    <a:pt x="15682" y="18727"/>
                    <a:pt x="21685" y="17426"/>
                    <a:pt x="27733" y="17426"/>
                  </a:cubicBezTo>
                  <a:cubicBezTo>
                    <a:pt x="36886" y="17426"/>
                    <a:pt x="45606" y="20393"/>
                    <a:pt x="54028" y="23680"/>
                  </a:cubicBezTo>
                  <a:cubicBezTo>
                    <a:pt x="58251" y="25346"/>
                    <a:pt x="62496" y="27560"/>
                    <a:pt x="66856" y="28793"/>
                  </a:cubicBezTo>
                  <a:cubicBezTo>
                    <a:pt x="70246" y="29736"/>
                    <a:pt x="74852" y="30600"/>
                    <a:pt x="79257" y="30600"/>
                  </a:cubicBezTo>
                  <a:cubicBezTo>
                    <a:pt x="82742" y="30600"/>
                    <a:pt x="86101" y="30059"/>
                    <a:pt x="88631" y="28587"/>
                  </a:cubicBezTo>
                  <a:cubicBezTo>
                    <a:pt x="91507" y="26921"/>
                    <a:pt x="93379" y="23018"/>
                    <a:pt x="91690" y="20142"/>
                  </a:cubicBezTo>
                  <a:cubicBezTo>
                    <a:pt x="90617" y="18339"/>
                    <a:pt x="88449" y="17426"/>
                    <a:pt x="86372" y="17220"/>
                  </a:cubicBezTo>
                  <a:cubicBezTo>
                    <a:pt x="85885" y="17167"/>
                    <a:pt x="85399" y="17146"/>
                    <a:pt x="84913" y="17146"/>
                  </a:cubicBezTo>
                  <a:cubicBezTo>
                    <a:pt x="83300" y="17146"/>
                    <a:pt x="81686" y="17378"/>
                    <a:pt x="80072" y="17448"/>
                  </a:cubicBezTo>
                  <a:cubicBezTo>
                    <a:pt x="79696" y="17464"/>
                    <a:pt x="79322" y="17472"/>
                    <a:pt x="78950" y="17472"/>
                  </a:cubicBezTo>
                  <a:cubicBezTo>
                    <a:pt x="67521" y="17472"/>
                    <a:pt x="57406" y="10172"/>
                    <a:pt x="46907" y="5420"/>
                  </a:cubicBezTo>
                  <a:cubicBezTo>
                    <a:pt x="39550" y="2101"/>
                    <a:pt x="31418" y="1"/>
                    <a:pt x="23387" y="1"/>
                  </a:cubicBezTo>
                  <a:close/>
                </a:path>
              </a:pathLst>
            </a:custGeom>
            <a:solidFill>
              <a:srgbClr val="FFFCF2">
                <a:alpha val="4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7" name="Google Shape;677;p38"/>
          <p:cNvSpPr txBox="1">
            <a:spLocks noGrp="1"/>
          </p:cNvSpPr>
          <p:nvPr>
            <p:ph type="ctrTitle"/>
          </p:nvPr>
        </p:nvSpPr>
        <p:spPr>
          <a:xfrm>
            <a:off x="1784181" y="-356066"/>
            <a:ext cx="5015155" cy="1533900"/>
          </a:xfrm>
          <a:prstGeom prst="rect">
            <a:avLst/>
          </a:prstGeom>
        </p:spPr>
        <p:txBody>
          <a:bodyPr spcFirstLastPara="1" wrap="square" lIns="91425" tIns="91425" rIns="91425" bIns="91425" anchor="t" anchorCtr="0">
            <a:noAutofit/>
          </a:bodyPr>
          <a:lstStyle/>
          <a:p>
            <a:pPr marL="0" lvl="0" indent="0" algn="ctr" rtl="0">
              <a:spcBef>
                <a:spcPts val="0"/>
              </a:spcBef>
              <a:spcAft>
                <a:spcPts val="200"/>
              </a:spcAft>
              <a:buNone/>
            </a:pPr>
            <a:br>
              <a:rPr lang="en" sz="4400" dirty="0"/>
            </a:br>
            <a:r>
              <a:rPr lang="en" sz="3600" dirty="0"/>
              <a:t>ANATOMY</a:t>
            </a:r>
            <a:endParaRPr sz="4400" dirty="0"/>
          </a:p>
        </p:txBody>
      </p:sp>
      <p:grpSp>
        <p:nvGrpSpPr>
          <p:cNvPr id="679" name="Google Shape;679;p38"/>
          <p:cNvGrpSpPr/>
          <p:nvPr/>
        </p:nvGrpSpPr>
        <p:grpSpPr>
          <a:xfrm>
            <a:off x="1256003" y="2266249"/>
            <a:ext cx="874530" cy="1481072"/>
            <a:chOff x="-117729" y="1733810"/>
            <a:chExt cx="874530" cy="1481072"/>
          </a:xfrm>
        </p:grpSpPr>
        <p:sp>
          <p:nvSpPr>
            <p:cNvPr id="680" name="Google Shape;680;p38"/>
            <p:cNvSpPr/>
            <p:nvPr/>
          </p:nvSpPr>
          <p:spPr>
            <a:xfrm>
              <a:off x="21973" y="1733810"/>
              <a:ext cx="518652" cy="505591"/>
            </a:xfrm>
            <a:custGeom>
              <a:avLst/>
              <a:gdLst/>
              <a:ahLst/>
              <a:cxnLst/>
              <a:rect l="l" t="t" r="r" b="b"/>
              <a:pathLst>
                <a:path w="19220" h="18736" extrusionOk="0">
                  <a:moveTo>
                    <a:pt x="9145" y="0"/>
                  </a:moveTo>
                  <a:cubicBezTo>
                    <a:pt x="9095" y="0"/>
                    <a:pt x="9044" y="1"/>
                    <a:pt x="8994" y="2"/>
                  </a:cubicBezTo>
                  <a:cubicBezTo>
                    <a:pt x="7190" y="48"/>
                    <a:pt x="5410" y="824"/>
                    <a:pt x="4132" y="2079"/>
                  </a:cubicBezTo>
                  <a:cubicBezTo>
                    <a:pt x="3675" y="2536"/>
                    <a:pt x="3264" y="3084"/>
                    <a:pt x="3127" y="3723"/>
                  </a:cubicBezTo>
                  <a:cubicBezTo>
                    <a:pt x="2945" y="4476"/>
                    <a:pt x="3173" y="5275"/>
                    <a:pt x="3493" y="6005"/>
                  </a:cubicBezTo>
                  <a:cubicBezTo>
                    <a:pt x="4155" y="7466"/>
                    <a:pt x="5182" y="8744"/>
                    <a:pt x="5866" y="10182"/>
                  </a:cubicBezTo>
                  <a:cubicBezTo>
                    <a:pt x="4908" y="9406"/>
                    <a:pt x="3926" y="8630"/>
                    <a:pt x="2945" y="7854"/>
                  </a:cubicBezTo>
                  <a:cubicBezTo>
                    <a:pt x="2717" y="7671"/>
                    <a:pt x="2466" y="7489"/>
                    <a:pt x="2192" y="7420"/>
                  </a:cubicBezTo>
                  <a:cubicBezTo>
                    <a:pt x="2152" y="7416"/>
                    <a:pt x="2112" y="7413"/>
                    <a:pt x="2072" y="7413"/>
                  </a:cubicBezTo>
                  <a:cubicBezTo>
                    <a:pt x="1725" y="7413"/>
                    <a:pt x="1390" y="7586"/>
                    <a:pt x="1164" y="7831"/>
                  </a:cubicBezTo>
                  <a:cubicBezTo>
                    <a:pt x="913" y="8105"/>
                    <a:pt x="776" y="8470"/>
                    <a:pt x="662" y="8835"/>
                  </a:cubicBezTo>
                  <a:cubicBezTo>
                    <a:pt x="0" y="11323"/>
                    <a:pt x="1210" y="14062"/>
                    <a:pt x="3150" y="15752"/>
                  </a:cubicBezTo>
                  <a:cubicBezTo>
                    <a:pt x="5090" y="17441"/>
                    <a:pt x="7647" y="18239"/>
                    <a:pt x="10180" y="18673"/>
                  </a:cubicBezTo>
                  <a:cubicBezTo>
                    <a:pt x="10426" y="18715"/>
                    <a:pt x="10675" y="18735"/>
                    <a:pt x="10925" y="18735"/>
                  </a:cubicBezTo>
                  <a:cubicBezTo>
                    <a:pt x="12446" y="18735"/>
                    <a:pt x="14020" y="17997"/>
                    <a:pt x="15156" y="16938"/>
                  </a:cubicBezTo>
                  <a:cubicBezTo>
                    <a:pt x="16320" y="15866"/>
                    <a:pt x="16868" y="14291"/>
                    <a:pt x="17507" y="12853"/>
                  </a:cubicBezTo>
                  <a:cubicBezTo>
                    <a:pt x="18101" y="11483"/>
                    <a:pt x="18831" y="10159"/>
                    <a:pt x="19014" y="8676"/>
                  </a:cubicBezTo>
                  <a:cubicBezTo>
                    <a:pt x="19219" y="6987"/>
                    <a:pt x="18671" y="5275"/>
                    <a:pt x="18078" y="3677"/>
                  </a:cubicBezTo>
                  <a:cubicBezTo>
                    <a:pt x="17850" y="3015"/>
                    <a:pt x="17599" y="2376"/>
                    <a:pt x="17142" y="1874"/>
                  </a:cubicBezTo>
                  <a:cubicBezTo>
                    <a:pt x="16771" y="1485"/>
                    <a:pt x="16249" y="1205"/>
                    <a:pt x="15735" y="1205"/>
                  </a:cubicBezTo>
                  <a:cubicBezTo>
                    <a:pt x="15586" y="1205"/>
                    <a:pt x="15437" y="1229"/>
                    <a:pt x="15293" y="1280"/>
                  </a:cubicBezTo>
                  <a:cubicBezTo>
                    <a:pt x="14700" y="1509"/>
                    <a:pt x="14335" y="2102"/>
                    <a:pt x="14084" y="2695"/>
                  </a:cubicBezTo>
                  <a:cubicBezTo>
                    <a:pt x="13513" y="3997"/>
                    <a:pt x="13285" y="5412"/>
                    <a:pt x="13079" y="6804"/>
                  </a:cubicBezTo>
                  <a:cubicBezTo>
                    <a:pt x="13148" y="5571"/>
                    <a:pt x="13034" y="4339"/>
                    <a:pt x="12760" y="3129"/>
                  </a:cubicBezTo>
                  <a:cubicBezTo>
                    <a:pt x="12577" y="2262"/>
                    <a:pt x="12280" y="1372"/>
                    <a:pt x="11618" y="778"/>
                  </a:cubicBezTo>
                  <a:cubicBezTo>
                    <a:pt x="10949" y="195"/>
                    <a:pt x="10034"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8"/>
            <p:cNvSpPr/>
            <p:nvPr/>
          </p:nvSpPr>
          <p:spPr>
            <a:xfrm>
              <a:off x="182722" y="1995375"/>
              <a:ext cx="268582" cy="236173"/>
            </a:xfrm>
            <a:custGeom>
              <a:avLst/>
              <a:gdLst/>
              <a:ahLst/>
              <a:cxnLst/>
              <a:rect l="l" t="t" r="r" b="b"/>
              <a:pathLst>
                <a:path w="9953" h="8752" extrusionOk="0">
                  <a:moveTo>
                    <a:pt x="6563" y="1"/>
                  </a:moveTo>
                  <a:cubicBezTo>
                    <a:pt x="6452" y="1"/>
                    <a:pt x="6342" y="4"/>
                    <a:pt x="6232" y="10"/>
                  </a:cubicBezTo>
                  <a:cubicBezTo>
                    <a:pt x="4406" y="78"/>
                    <a:pt x="2626" y="740"/>
                    <a:pt x="1211" y="1882"/>
                  </a:cubicBezTo>
                  <a:cubicBezTo>
                    <a:pt x="754" y="2270"/>
                    <a:pt x="298" y="2726"/>
                    <a:pt x="138" y="3297"/>
                  </a:cubicBezTo>
                  <a:cubicBezTo>
                    <a:pt x="1" y="3776"/>
                    <a:pt x="92" y="4278"/>
                    <a:pt x="229" y="4758"/>
                  </a:cubicBezTo>
                  <a:cubicBezTo>
                    <a:pt x="822" y="6835"/>
                    <a:pt x="2671" y="8569"/>
                    <a:pt x="4817" y="8752"/>
                  </a:cubicBezTo>
                  <a:cubicBezTo>
                    <a:pt x="5661" y="8250"/>
                    <a:pt x="6780" y="8318"/>
                    <a:pt x="7670" y="7930"/>
                  </a:cubicBezTo>
                  <a:cubicBezTo>
                    <a:pt x="8515" y="7588"/>
                    <a:pt x="9131" y="6880"/>
                    <a:pt x="9496" y="6059"/>
                  </a:cubicBezTo>
                  <a:cubicBezTo>
                    <a:pt x="9838" y="5237"/>
                    <a:pt x="9953" y="4324"/>
                    <a:pt x="9884" y="3434"/>
                  </a:cubicBezTo>
                  <a:cubicBezTo>
                    <a:pt x="9816" y="2361"/>
                    <a:pt x="9519" y="1242"/>
                    <a:pt x="8674" y="603"/>
                  </a:cubicBezTo>
                  <a:cubicBezTo>
                    <a:pt x="8078" y="146"/>
                    <a:pt x="7310" y="1"/>
                    <a:pt x="65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8"/>
            <p:cNvSpPr/>
            <p:nvPr/>
          </p:nvSpPr>
          <p:spPr>
            <a:xfrm>
              <a:off x="-117729" y="2086450"/>
              <a:ext cx="874530" cy="1128432"/>
            </a:xfrm>
            <a:custGeom>
              <a:avLst/>
              <a:gdLst/>
              <a:ahLst/>
              <a:cxnLst/>
              <a:rect l="l" t="t" r="r" b="b"/>
              <a:pathLst>
                <a:path w="32408" h="41817" extrusionOk="0">
                  <a:moveTo>
                    <a:pt x="30309" y="1"/>
                  </a:moveTo>
                  <a:cubicBezTo>
                    <a:pt x="29836" y="1"/>
                    <a:pt x="29342" y="124"/>
                    <a:pt x="28916" y="310"/>
                  </a:cubicBezTo>
                  <a:cubicBezTo>
                    <a:pt x="27090" y="1109"/>
                    <a:pt x="25720" y="2661"/>
                    <a:pt x="24556" y="4281"/>
                  </a:cubicBezTo>
                  <a:cubicBezTo>
                    <a:pt x="22662" y="6906"/>
                    <a:pt x="21132" y="9828"/>
                    <a:pt x="20037" y="12909"/>
                  </a:cubicBezTo>
                  <a:cubicBezTo>
                    <a:pt x="20196" y="11700"/>
                    <a:pt x="20219" y="10513"/>
                    <a:pt x="20082" y="9326"/>
                  </a:cubicBezTo>
                  <a:cubicBezTo>
                    <a:pt x="19991" y="8413"/>
                    <a:pt x="19786" y="7500"/>
                    <a:pt x="19786" y="6587"/>
                  </a:cubicBezTo>
                  <a:cubicBezTo>
                    <a:pt x="19808" y="5674"/>
                    <a:pt x="20082" y="4715"/>
                    <a:pt x="20744" y="4099"/>
                  </a:cubicBezTo>
                  <a:cubicBezTo>
                    <a:pt x="21109" y="3779"/>
                    <a:pt x="21543" y="3574"/>
                    <a:pt x="21931" y="3277"/>
                  </a:cubicBezTo>
                  <a:cubicBezTo>
                    <a:pt x="22296" y="2980"/>
                    <a:pt x="22616" y="2524"/>
                    <a:pt x="22547" y="2044"/>
                  </a:cubicBezTo>
                  <a:cubicBezTo>
                    <a:pt x="22468" y="1992"/>
                    <a:pt x="22387" y="1969"/>
                    <a:pt x="22306" y="1969"/>
                  </a:cubicBezTo>
                  <a:cubicBezTo>
                    <a:pt x="21776" y="1969"/>
                    <a:pt x="21200" y="2926"/>
                    <a:pt x="20693" y="2926"/>
                  </a:cubicBezTo>
                  <a:cubicBezTo>
                    <a:pt x="20601" y="2926"/>
                    <a:pt x="20511" y="2895"/>
                    <a:pt x="20425" y="2820"/>
                  </a:cubicBezTo>
                  <a:cubicBezTo>
                    <a:pt x="20356" y="2752"/>
                    <a:pt x="20288" y="2661"/>
                    <a:pt x="20219" y="2569"/>
                  </a:cubicBezTo>
                  <a:cubicBezTo>
                    <a:pt x="20134" y="2490"/>
                    <a:pt x="20035" y="2455"/>
                    <a:pt x="19933" y="2455"/>
                  </a:cubicBezTo>
                  <a:cubicBezTo>
                    <a:pt x="19624" y="2455"/>
                    <a:pt x="19278" y="2763"/>
                    <a:pt x="19124" y="3072"/>
                  </a:cubicBezTo>
                  <a:cubicBezTo>
                    <a:pt x="18918" y="3482"/>
                    <a:pt x="18758" y="4030"/>
                    <a:pt x="18325" y="4190"/>
                  </a:cubicBezTo>
                  <a:cubicBezTo>
                    <a:pt x="18233" y="4223"/>
                    <a:pt x="18137" y="4236"/>
                    <a:pt x="18038" y="4236"/>
                  </a:cubicBezTo>
                  <a:cubicBezTo>
                    <a:pt x="17577" y="4236"/>
                    <a:pt x="17054" y="3945"/>
                    <a:pt x="16652" y="3945"/>
                  </a:cubicBezTo>
                  <a:cubicBezTo>
                    <a:pt x="16473" y="3945"/>
                    <a:pt x="16318" y="4002"/>
                    <a:pt x="16202" y="4167"/>
                  </a:cubicBezTo>
                  <a:cubicBezTo>
                    <a:pt x="16065" y="4350"/>
                    <a:pt x="16065" y="4578"/>
                    <a:pt x="15997" y="4783"/>
                  </a:cubicBezTo>
                  <a:cubicBezTo>
                    <a:pt x="15791" y="5423"/>
                    <a:pt x="15015" y="5605"/>
                    <a:pt x="14353" y="5719"/>
                  </a:cubicBezTo>
                  <a:cubicBezTo>
                    <a:pt x="14473" y="6130"/>
                    <a:pt x="14901" y="6336"/>
                    <a:pt x="15339" y="6336"/>
                  </a:cubicBezTo>
                  <a:cubicBezTo>
                    <a:pt x="15484" y="6336"/>
                    <a:pt x="15631" y="6313"/>
                    <a:pt x="15768" y="6267"/>
                  </a:cubicBezTo>
                  <a:cubicBezTo>
                    <a:pt x="16293" y="6107"/>
                    <a:pt x="16727" y="5696"/>
                    <a:pt x="17229" y="5423"/>
                  </a:cubicBezTo>
                  <a:cubicBezTo>
                    <a:pt x="17506" y="5271"/>
                    <a:pt x="17832" y="5169"/>
                    <a:pt x="18138" y="5169"/>
                  </a:cubicBezTo>
                  <a:cubicBezTo>
                    <a:pt x="18386" y="5169"/>
                    <a:pt x="18620" y="5236"/>
                    <a:pt x="18804" y="5400"/>
                  </a:cubicBezTo>
                  <a:cubicBezTo>
                    <a:pt x="19101" y="5674"/>
                    <a:pt x="19192" y="6062"/>
                    <a:pt x="19238" y="6450"/>
                  </a:cubicBezTo>
                  <a:cubicBezTo>
                    <a:pt x="19991" y="11311"/>
                    <a:pt x="19146" y="16356"/>
                    <a:pt x="17298" y="20898"/>
                  </a:cubicBezTo>
                  <a:cubicBezTo>
                    <a:pt x="16750" y="22290"/>
                    <a:pt x="16088" y="23614"/>
                    <a:pt x="15380" y="24915"/>
                  </a:cubicBezTo>
                  <a:cubicBezTo>
                    <a:pt x="16430" y="21925"/>
                    <a:pt x="16955" y="18753"/>
                    <a:pt x="16932" y="15603"/>
                  </a:cubicBezTo>
                  <a:cubicBezTo>
                    <a:pt x="16932" y="13480"/>
                    <a:pt x="16613" y="11220"/>
                    <a:pt x="15152" y="9668"/>
                  </a:cubicBezTo>
                  <a:cubicBezTo>
                    <a:pt x="14855" y="9349"/>
                    <a:pt x="14490" y="9052"/>
                    <a:pt x="14056" y="8960"/>
                  </a:cubicBezTo>
                  <a:cubicBezTo>
                    <a:pt x="13940" y="8931"/>
                    <a:pt x="13823" y="8918"/>
                    <a:pt x="13707" y="8918"/>
                  </a:cubicBezTo>
                  <a:cubicBezTo>
                    <a:pt x="12825" y="8918"/>
                    <a:pt x="12001" y="9716"/>
                    <a:pt x="11820" y="10604"/>
                  </a:cubicBezTo>
                  <a:cubicBezTo>
                    <a:pt x="11614" y="11608"/>
                    <a:pt x="12025" y="12658"/>
                    <a:pt x="12596" y="13526"/>
                  </a:cubicBezTo>
                  <a:cubicBezTo>
                    <a:pt x="13166" y="14393"/>
                    <a:pt x="13897" y="15146"/>
                    <a:pt x="14422" y="16013"/>
                  </a:cubicBezTo>
                  <a:cubicBezTo>
                    <a:pt x="15449" y="17725"/>
                    <a:pt x="15677" y="19802"/>
                    <a:pt x="15449" y="21765"/>
                  </a:cubicBezTo>
                  <a:cubicBezTo>
                    <a:pt x="15221" y="23637"/>
                    <a:pt x="14627" y="25417"/>
                    <a:pt x="14034" y="27198"/>
                  </a:cubicBezTo>
                  <a:cubicBezTo>
                    <a:pt x="12664" y="29343"/>
                    <a:pt x="11089" y="31398"/>
                    <a:pt x="9446" y="33338"/>
                  </a:cubicBezTo>
                  <a:cubicBezTo>
                    <a:pt x="8829" y="34068"/>
                    <a:pt x="8190" y="34776"/>
                    <a:pt x="7551" y="35461"/>
                  </a:cubicBezTo>
                  <a:cubicBezTo>
                    <a:pt x="8213" y="34091"/>
                    <a:pt x="8601" y="32607"/>
                    <a:pt x="8966" y="31147"/>
                  </a:cubicBezTo>
                  <a:cubicBezTo>
                    <a:pt x="9811" y="27746"/>
                    <a:pt x="10678" y="24322"/>
                    <a:pt x="10838" y="20807"/>
                  </a:cubicBezTo>
                  <a:cubicBezTo>
                    <a:pt x="10907" y="19437"/>
                    <a:pt x="10838" y="17954"/>
                    <a:pt x="9994" y="16881"/>
                  </a:cubicBezTo>
                  <a:cubicBezTo>
                    <a:pt x="9879" y="16744"/>
                    <a:pt x="9742" y="16607"/>
                    <a:pt x="9583" y="16561"/>
                  </a:cubicBezTo>
                  <a:cubicBezTo>
                    <a:pt x="9538" y="16550"/>
                    <a:pt x="9494" y="16545"/>
                    <a:pt x="9450" y="16545"/>
                  </a:cubicBezTo>
                  <a:cubicBezTo>
                    <a:pt x="9228" y="16545"/>
                    <a:pt x="9024" y="16679"/>
                    <a:pt x="8852" y="16812"/>
                  </a:cubicBezTo>
                  <a:cubicBezTo>
                    <a:pt x="8031" y="17520"/>
                    <a:pt x="7483" y="18501"/>
                    <a:pt x="7118" y="19506"/>
                  </a:cubicBezTo>
                  <a:cubicBezTo>
                    <a:pt x="6113" y="22176"/>
                    <a:pt x="6159" y="25098"/>
                    <a:pt x="6433" y="27928"/>
                  </a:cubicBezTo>
                  <a:cubicBezTo>
                    <a:pt x="6684" y="30667"/>
                    <a:pt x="7095" y="33384"/>
                    <a:pt x="6912" y="36100"/>
                  </a:cubicBezTo>
                  <a:cubicBezTo>
                    <a:pt x="4972" y="38086"/>
                    <a:pt x="2804" y="39866"/>
                    <a:pt x="338" y="41144"/>
                  </a:cubicBezTo>
                  <a:cubicBezTo>
                    <a:pt x="315" y="41138"/>
                    <a:pt x="293" y="41135"/>
                    <a:pt x="273" y="41135"/>
                  </a:cubicBezTo>
                  <a:cubicBezTo>
                    <a:pt x="1" y="41135"/>
                    <a:pt x="41" y="41677"/>
                    <a:pt x="338" y="41783"/>
                  </a:cubicBezTo>
                  <a:cubicBezTo>
                    <a:pt x="402" y="41806"/>
                    <a:pt x="467" y="41816"/>
                    <a:pt x="532" y="41816"/>
                  </a:cubicBezTo>
                  <a:cubicBezTo>
                    <a:pt x="792" y="41816"/>
                    <a:pt x="1055" y="41655"/>
                    <a:pt x="1274" y="41509"/>
                  </a:cubicBezTo>
                  <a:cubicBezTo>
                    <a:pt x="3488" y="40026"/>
                    <a:pt x="5543" y="38337"/>
                    <a:pt x="7460" y="36465"/>
                  </a:cubicBezTo>
                  <a:cubicBezTo>
                    <a:pt x="7648" y="36470"/>
                    <a:pt x="7836" y="36472"/>
                    <a:pt x="8024" y="36472"/>
                  </a:cubicBezTo>
                  <a:cubicBezTo>
                    <a:pt x="12339" y="36472"/>
                    <a:pt x="16707" y="35223"/>
                    <a:pt x="20425" y="32927"/>
                  </a:cubicBezTo>
                  <a:cubicBezTo>
                    <a:pt x="21771" y="32082"/>
                    <a:pt x="23141" y="31010"/>
                    <a:pt x="23552" y="29480"/>
                  </a:cubicBezTo>
                  <a:cubicBezTo>
                    <a:pt x="23643" y="29184"/>
                    <a:pt x="23689" y="28841"/>
                    <a:pt x="23575" y="28545"/>
                  </a:cubicBezTo>
                  <a:cubicBezTo>
                    <a:pt x="23415" y="28111"/>
                    <a:pt x="22913" y="27837"/>
                    <a:pt x="22456" y="27814"/>
                  </a:cubicBezTo>
                  <a:cubicBezTo>
                    <a:pt x="22429" y="27813"/>
                    <a:pt x="22402" y="27812"/>
                    <a:pt x="22374" y="27812"/>
                  </a:cubicBezTo>
                  <a:cubicBezTo>
                    <a:pt x="21925" y="27812"/>
                    <a:pt x="21496" y="27986"/>
                    <a:pt x="21087" y="28179"/>
                  </a:cubicBezTo>
                  <a:cubicBezTo>
                    <a:pt x="19420" y="28955"/>
                    <a:pt x="18028" y="30211"/>
                    <a:pt x="16522" y="31261"/>
                  </a:cubicBezTo>
                  <a:cubicBezTo>
                    <a:pt x="14102" y="32950"/>
                    <a:pt x="11386" y="34160"/>
                    <a:pt x="8647" y="35278"/>
                  </a:cubicBezTo>
                  <a:cubicBezTo>
                    <a:pt x="10770" y="33041"/>
                    <a:pt x="12687" y="30599"/>
                    <a:pt x="14330" y="27997"/>
                  </a:cubicBezTo>
                  <a:cubicBezTo>
                    <a:pt x="14516" y="28096"/>
                    <a:pt x="14742" y="28134"/>
                    <a:pt x="14979" y="28134"/>
                  </a:cubicBezTo>
                  <a:cubicBezTo>
                    <a:pt x="15179" y="28134"/>
                    <a:pt x="15387" y="28107"/>
                    <a:pt x="15586" y="28065"/>
                  </a:cubicBezTo>
                  <a:cubicBezTo>
                    <a:pt x="18553" y="27563"/>
                    <a:pt x="21178" y="25874"/>
                    <a:pt x="23392" y="23843"/>
                  </a:cubicBezTo>
                  <a:cubicBezTo>
                    <a:pt x="25218" y="22176"/>
                    <a:pt x="26861" y="20168"/>
                    <a:pt x="27455" y="17771"/>
                  </a:cubicBezTo>
                  <a:cubicBezTo>
                    <a:pt x="27592" y="17109"/>
                    <a:pt x="27660" y="16333"/>
                    <a:pt x="27227" y="15808"/>
                  </a:cubicBezTo>
                  <a:cubicBezTo>
                    <a:pt x="26936" y="15457"/>
                    <a:pt x="26498" y="15299"/>
                    <a:pt x="26042" y="15299"/>
                  </a:cubicBezTo>
                  <a:cubicBezTo>
                    <a:pt x="25638" y="15299"/>
                    <a:pt x="25219" y="15423"/>
                    <a:pt x="24876" y="15648"/>
                  </a:cubicBezTo>
                  <a:cubicBezTo>
                    <a:pt x="24168" y="16128"/>
                    <a:pt x="23734" y="16927"/>
                    <a:pt x="23323" y="17680"/>
                  </a:cubicBezTo>
                  <a:cubicBezTo>
                    <a:pt x="22022" y="20099"/>
                    <a:pt x="20607" y="22519"/>
                    <a:pt x="18599" y="24390"/>
                  </a:cubicBezTo>
                  <a:cubicBezTo>
                    <a:pt x="17480" y="25417"/>
                    <a:pt x="16202" y="26285"/>
                    <a:pt x="14878" y="27084"/>
                  </a:cubicBezTo>
                  <a:cubicBezTo>
                    <a:pt x="16864" y="23706"/>
                    <a:pt x="18393" y="20099"/>
                    <a:pt x="19375" y="16310"/>
                  </a:cubicBezTo>
                  <a:cubicBezTo>
                    <a:pt x="19420" y="16105"/>
                    <a:pt x="19489" y="15922"/>
                    <a:pt x="19534" y="15717"/>
                  </a:cubicBezTo>
                  <a:cubicBezTo>
                    <a:pt x="21292" y="13731"/>
                    <a:pt x="23232" y="11791"/>
                    <a:pt x="25286" y="10033"/>
                  </a:cubicBezTo>
                  <a:cubicBezTo>
                    <a:pt x="27592" y="8070"/>
                    <a:pt x="30125" y="6199"/>
                    <a:pt x="31563" y="3551"/>
                  </a:cubicBezTo>
                  <a:cubicBezTo>
                    <a:pt x="32088" y="2592"/>
                    <a:pt x="32408" y="1291"/>
                    <a:pt x="31655" y="515"/>
                  </a:cubicBezTo>
                  <a:cubicBezTo>
                    <a:pt x="31310" y="146"/>
                    <a:pt x="30822" y="1"/>
                    <a:pt x="303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3" name="Google Shape;683;p38"/>
          <p:cNvGrpSpPr/>
          <p:nvPr/>
        </p:nvGrpSpPr>
        <p:grpSpPr>
          <a:xfrm>
            <a:off x="2267133" y="3503764"/>
            <a:ext cx="413267" cy="807808"/>
            <a:chOff x="2887743" y="2397645"/>
            <a:chExt cx="413267" cy="807808"/>
          </a:xfrm>
        </p:grpSpPr>
        <p:sp>
          <p:nvSpPr>
            <p:cNvPr id="684" name="Google Shape;684;p38"/>
            <p:cNvSpPr/>
            <p:nvPr/>
          </p:nvSpPr>
          <p:spPr>
            <a:xfrm flipH="1">
              <a:off x="2887743" y="2397645"/>
              <a:ext cx="413267" cy="383206"/>
            </a:xfrm>
            <a:custGeom>
              <a:avLst/>
              <a:gdLst/>
              <a:ahLst/>
              <a:cxnLst/>
              <a:rect l="l" t="t" r="r" b="b"/>
              <a:pathLst>
                <a:path w="20635" h="19134" extrusionOk="0">
                  <a:moveTo>
                    <a:pt x="1659" y="0"/>
                  </a:moveTo>
                  <a:cubicBezTo>
                    <a:pt x="1240" y="0"/>
                    <a:pt x="840" y="128"/>
                    <a:pt x="571" y="436"/>
                  </a:cubicBezTo>
                  <a:cubicBezTo>
                    <a:pt x="365" y="664"/>
                    <a:pt x="274" y="961"/>
                    <a:pt x="206" y="1258"/>
                  </a:cubicBezTo>
                  <a:cubicBezTo>
                    <a:pt x="0" y="2285"/>
                    <a:pt x="297" y="3449"/>
                    <a:pt x="1096" y="4156"/>
                  </a:cubicBezTo>
                  <a:cubicBezTo>
                    <a:pt x="1554" y="4574"/>
                    <a:pt x="2187" y="4809"/>
                    <a:pt x="2808" y="4809"/>
                  </a:cubicBezTo>
                  <a:cubicBezTo>
                    <a:pt x="3238" y="4809"/>
                    <a:pt x="3662" y="4696"/>
                    <a:pt x="4017" y="4453"/>
                  </a:cubicBezTo>
                  <a:cubicBezTo>
                    <a:pt x="4428" y="4179"/>
                    <a:pt x="4656" y="3609"/>
                    <a:pt x="4679" y="3084"/>
                  </a:cubicBezTo>
                  <a:cubicBezTo>
                    <a:pt x="4702" y="2559"/>
                    <a:pt x="4520" y="2034"/>
                    <a:pt x="4223" y="1600"/>
                  </a:cubicBezTo>
                  <a:cubicBezTo>
                    <a:pt x="3858" y="984"/>
                    <a:pt x="3287" y="504"/>
                    <a:pt x="2625" y="208"/>
                  </a:cubicBezTo>
                  <a:cubicBezTo>
                    <a:pt x="2325" y="78"/>
                    <a:pt x="1986" y="0"/>
                    <a:pt x="1659" y="0"/>
                  </a:cubicBezTo>
                  <a:close/>
                  <a:moveTo>
                    <a:pt x="11251" y="3859"/>
                  </a:moveTo>
                  <a:cubicBezTo>
                    <a:pt x="10960" y="3859"/>
                    <a:pt x="10669" y="3920"/>
                    <a:pt x="10408" y="4042"/>
                  </a:cubicBezTo>
                  <a:cubicBezTo>
                    <a:pt x="9632" y="4407"/>
                    <a:pt x="9107" y="5206"/>
                    <a:pt x="8948" y="6051"/>
                  </a:cubicBezTo>
                  <a:cubicBezTo>
                    <a:pt x="8856" y="6576"/>
                    <a:pt x="8856" y="7147"/>
                    <a:pt x="9062" y="7626"/>
                  </a:cubicBezTo>
                  <a:cubicBezTo>
                    <a:pt x="9267" y="8128"/>
                    <a:pt x="9655" y="8562"/>
                    <a:pt x="10180" y="8721"/>
                  </a:cubicBezTo>
                  <a:cubicBezTo>
                    <a:pt x="10250" y="8730"/>
                    <a:pt x="10321" y="8734"/>
                    <a:pt x="10394" y="8734"/>
                  </a:cubicBezTo>
                  <a:cubicBezTo>
                    <a:pt x="11111" y="8734"/>
                    <a:pt x="11963" y="8332"/>
                    <a:pt x="12440" y="7649"/>
                  </a:cubicBezTo>
                  <a:cubicBezTo>
                    <a:pt x="12691" y="7283"/>
                    <a:pt x="12851" y="6850"/>
                    <a:pt x="12942" y="6416"/>
                  </a:cubicBezTo>
                  <a:cubicBezTo>
                    <a:pt x="13056" y="5800"/>
                    <a:pt x="13079" y="5115"/>
                    <a:pt x="12714" y="4567"/>
                  </a:cubicBezTo>
                  <a:cubicBezTo>
                    <a:pt x="12395" y="4097"/>
                    <a:pt x="11825" y="3859"/>
                    <a:pt x="11251" y="3859"/>
                  </a:cubicBezTo>
                  <a:close/>
                  <a:moveTo>
                    <a:pt x="18751" y="14467"/>
                  </a:moveTo>
                  <a:cubicBezTo>
                    <a:pt x="18305" y="14467"/>
                    <a:pt x="17855" y="14617"/>
                    <a:pt x="17507" y="14884"/>
                  </a:cubicBezTo>
                  <a:cubicBezTo>
                    <a:pt x="16891" y="15318"/>
                    <a:pt x="16526" y="16094"/>
                    <a:pt x="16503" y="16847"/>
                  </a:cubicBezTo>
                  <a:cubicBezTo>
                    <a:pt x="16503" y="17281"/>
                    <a:pt x="16594" y="17715"/>
                    <a:pt x="16822" y="18057"/>
                  </a:cubicBezTo>
                  <a:cubicBezTo>
                    <a:pt x="17051" y="18399"/>
                    <a:pt x="17439" y="18673"/>
                    <a:pt x="17850" y="18673"/>
                  </a:cubicBezTo>
                  <a:cubicBezTo>
                    <a:pt x="17907" y="18676"/>
                    <a:pt x="17966" y="18677"/>
                    <a:pt x="18028" y="18677"/>
                  </a:cubicBezTo>
                  <a:cubicBezTo>
                    <a:pt x="18531" y="18677"/>
                    <a:pt x="19164" y="18583"/>
                    <a:pt x="19653" y="18217"/>
                  </a:cubicBezTo>
                  <a:cubicBezTo>
                    <a:pt x="20223" y="17806"/>
                    <a:pt x="20611" y="17144"/>
                    <a:pt x="20611" y="16436"/>
                  </a:cubicBezTo>
                  <a:cubicBezTo>
                    <a:pt x="20634" y="15752"/>
                    <a:pt x="20269" y="15044"/>
                    <a:pt x="19653" y="14702"/>
                  </a:cubicBezTo>
                  <a:cubicBezTo>
                    <a:pt x="19379" y="14541"/>
                    <a:pt x="19066" y="14467"/>
                    <a:pt x="18751" y="14467"/>
                  </a:cubicBezTo>
                  <a:close/>
                  <a:moveTo>
                    <a:pt x="3642" y="15501"/>
                  </a:moveTo>
                  <a:cubicBezTo>
                    <a:pt x="3206" y="15501"/>
                    <a:pt x="2770" y="15592"/>
                    <a:pt x="2374" y="15774"/>
                  </a:cubicBezTo>
                  <a:cubicBezTo>
                    <a:pt x="1895" y="15980"/>
                    <a:pt x="1438" y="16322"/>
                    <a:pt x="1278" y="16824"/>
                  </a:cubicBezTo>
                  <a:cubicBezTo>
                    <a:pt x="1119" y="17281"/>
                    <a:pt x="1256" y="17829"/>
                    <a:pt x="1529" y="18217"/>
                  </a:cubicBezTo>
                  <a:cubicBezTo>
                    <a:pt x="1826" y="18605"/>
                    <a:pt x="2283" y="18856"/>
                    <a:pt x="2739" y="19016"/>
                  </a:cubicBezTo>
                  <a:cubicBezTo>
                    <a:pt x="3018" y="19094"/>
                    <a:pt x="3308" y="19133"/>
                    <a:pt x="3599" y="19133"/>
                  </a:cubicBezTo>
                  <a:cubicBezTo>
                    <a:pt x="4401" y="19133"/>
                    <a:pt x="5205" y="18838"/>
                    <a:pt x="5775" y="18285"/>
                  </a:cubicBezTo>
                  <a:cubicBezTo>
                    <a:pt x="6117" y="17966"/>
                    <a:pt x="6186" y="17167"/>
                    <a:pt x="5866" y="16596"/>
                  </a:cubicBezTo>
                  <a:cubicBezTo>
                    <a:pt x="5547" y="16026"/>
                    <a:pt x="4930" y="15683"/>
                    <a:pt x="4291" y="15569"/>
                  </a:cubicBezTo>
                  <a:cubicBezTo>
                    <a:pt x="4078" y="15523"/>
                    <a:pt x="3860" y="15501"/>
                    <a:pt x="3642" y="155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8"/>
            <p:cNvSpPr/>
            <p:nvPr/>
          </p:nvSpPr>
          <p:spPr>
            <a:xfrm flipH="1">
              <a:off x="2901003" y="2405215"/>
              <a:ext cx="384929" cy="800239"/>
            </a:xfrm>
            <a:custGeom>
              <a:avLst/>
              <a:gdLst/>
              <a:ahLst/>
              <a:cxnLst/>
              <a:rect l="l" t="t" r="r" b="b"/>
              <a:pathLst>
                <a:path w="19220" h="39957" extrusionOk="0">
                  <a:moveTo>
                    <a:pt x="123" y="1"/>
                  </a:moveTo>
                  <a:cubicBezTo>
                    <a:pt x="97" y="1"/>
                    <a:pt x="69" y="12"/>
                    <a:pt x="46" y="35"/>
                  </a:cubicBezTo>
                  <a:cubicBezTo>
                    <a:pt x="0" y="58"/>
                    <a:pt x="0" y="126"/>
                    <a:pt x="23" y="172"/>
                  </a:cubicBezTo>
                  <a:cubicBezTo>
                    <a:pt x="4520" y="5536"/>
                    <a:pt x="8354" y="11425"/>
                    <a:pt x="11459" y="17679"/>
                  </a:cubicBezTo>
                  <a:cubicBezTo>
                    <a:pt x="8393" y="17019"/>
                    <a:pt x="5262" y="16690"/>
                    <a:pt x="2121" y="16690"/>
                  </a:cubicBezTo>
                  <a:cubicBezTo>
                    <a:pt x="1566" y="16690"/>
                    <a:pt x="1012" y="16700"/>
                    <a:pt x="457" y="16720"/>
                  </a:cubicBezTo>
                  <a:cubicBezTo>
                    <a:pt x="411" y="16743"/>
                    <a:pt x="366" y="16789"/>
                    <a:pt x="366" y="16834"/>
                  </a:cubicBezTo>
                  <a:cubicBezTo>
                    <a:pt x="366" y="16880"/>
                    <a:pt x="388" y="16926"/>
                    <a:pt x="434" y="16949"/>
                  </a:cubicBezTo>
                  <a:lnTo>
                    <a:pt x="480" y="16949"/>
                  </a:lnTo>
                  <a:cubicBezTo>
                    <a:pt x="1097" y="16922"/>
                    <a:pt x="1715" y="16909"/>
                    <a:pt x="2332" y="16909"/>
                  </a:cubicBezTo>
                  <a:cubicBezTo>
                    <a:pt x="5434" y="16909"/>
                    <a:pt x="8527" y="17245"/>
                    <a:pt x="11573" y="17930"/>
                  </a:cubicBezTo>
                  <a:cubicBezTo>
                    <a:pt x="12531" y="19893"/>
                    <a:pt x="13444" y="21902"/>
                    <a:pt x="14266" y="23956"/>
                  </a:cubicBezTo>
                  <a:cubicBezTo>
                    <a:pt x="14266" y="23979"/>
                    <a:pt x="14266" y="24002"/>
                    <a:pt x="14289" y="24024"/>
                  </a:cubicBezTo>
                  <a:cubicBezTo>
                    <a:pt x="16343" y="29137"/>
                    <a:pt x="17941" y="34456"/>
                    <a:pt x="19014" y="39865"/>
                  </a:cubicBezTo>
                  <a:cubicBezTo>
                    <a:pt x="19014" y="39911"/>
                    <a:pt x="19037" y="39956"/>
                    <a:pt x="19082" y="39956"/>
                  </a:cubicBezTo>
                  <a:lnTo>
                    <a:pt x="19128" y="39956"/>
                  </a:lnTo>
                  <a:cubicBezTo>
                    <a:pt x="19196" y="39956"/>
                    <a:pt x="19219" y="39888"/>
                    <a:pt x="19219" y="39842"/>
                  </a:cubicBezTo>
                  <a:cubicBezTo>
                    <a:pt x="18146" y="34387"/>
                    <a:pt x="16549" y="29069"/>
                    <a:pt x="14472" y="23933"/>
                  </a:cubicBezTo>
                  <a:cubicBezTo>
                    <a:pt x="14791" y="22404"/>
                    <a:pt x="15522" y="20966"/>
                    <a:pt x="16229" y="19573"/>
                  </a:cubicBezTo>
                  <a:cubicBezTo>
                    <a:pt x="16412" y="19208"/>
                    <a:pt x="16594" y="18843"/>
                    <a:pt x="16777" y="18478"/>
                  </a:cubicBezTo>
                  <a:cubicBezTo>
                    <a:pt x="17051" y="17953"/>
                    <a:pt x="17302" y="17405"/>
                    <a:pt x="17530" y="16880"/>
                  </a:cubicBezTo>
                  <a:cubicBezTo>
                    <a:pt x="17918" y="16036"/>
                    <a:pt x="18306" y="15168"/>
                    <a:pt x="18763" y="14347"/>
                  </a:cubicBezTo>
                  <a:cubicBezTo>
                    <a:pt x="18786" y="14278"/>
                    <a:pt x="18763" y="14232"/>
                    <a:pt x="18717" y="14187"/>
                  </a:cubicBezTo>
                  <a:cubicBezTo>
                    <a:pt x="18705" y="14181"/>
                    <a:pt x="18691" y="14178"/>
                    <a:pt x="18677" y="14178"/>
                  </a:cubicBezTo>
                  <a:cubicBezTo>
                    <a:pt x="18638" y="14178"/>
                    <a:pt x="18597" y="14199"/>
                    <a:pt x="18580" y="14232"/>
                  </a:cubicBezTo>
                  <a:cubicBezTo>
                    <a:pt x="18124" y="15077"/>
                    <a:pt x="17736" y="15944"/>
                    <a:pt x="17348" y="16789"/>
                  </a:cubicBezTo>
                  <a:cubicBezTo>
                    <a:pt x="17097" y="17314"/>
                    <a:pt x="16845" y="17862"/>
                    <a:pt x="16594" y="18387"/>
                  </a:cubicBezTo>
                  <a:cubicBezTo>
                    <a:pt x="16412" y="18752"/>
                    <a:pt x="16229" y="19117"/>
                    <a:pt x="16047" y="19482"/>
                  </a:cubicBezTo>
                  <a:cubicBezTo>
                    <a:pt x="15362" y="20783"/>
                    <a:pt x="14677" y="22153"/>
                    <a:pt x="14335" y="23591"/>
                  </a:cubicBezTo>
                  <a:cubicBezTo>
                    <a:pt x="13536" y="21628"/>
                    <a:pt x="12691" y="19710"/>
                    <a:pt x="11755" y="17816"/>
                  </a:cubicBezTo>
                  <a:cubicBezTo>
                    <a:pt x="11755" y="17793"/>
                    <a:pt x="11733" y="17770"/>
                    <a:pt x="11733" y="17770"/>
                  </a:cubicBezTo>
                  <a:cubicBezTo>
                    <a:pt x="10820" y="15944"/>
                    <a:pt x="9861" y="14164"/>
                    <a:pt x="8857" y="12406"/>
                  </a:cubicBezTo>
                  <a:cubicBezTo>
                    <a:pt x="9199" y="9371"/>
                    <a:pt x="9952" y="6403"/>
                    <a:pt x="11048" y="3573"/>
                  </a:cubicBezTo>
                  <a:cubicBezTo>
                    <a:pt x="11071" y="3505"/>
                    <a:pt x="11048" y="3459"/>
                    <a:pt x="10979" y="3436"/>
                  </a:cubicBezTo>
                  <a:cubicBezTo>
                    <a:pt x="10967" y="3430"/>
                    <a:pt x="10953" y="3427"/>
                    <a:pt x="10939" y="3427"/>
                  </a:cubicBezTo>
                  <a:cubicBezTo>
                    <a:pt x="10900" y="3427"/>
                    <a:pt x="10859" y="3448"/>
                    <a:pt x="10842" y="3482"/>
                  </a:cubicBezTo>
                  <a:cubicBezTo>
                    <a:pt x="9770" y="6266"/>
                    <a:pt x="9039" y="9165"/>
                    <a:pt x="8674" y="12110"/>
                  </a:cubicBezTo>
                  <a:cubicBezTo>
                    <a:pt x="6186" y="7864"/>
                    <a:pt x="3356" y="3824"/>
                    <a:pt x="183" y="35"/>
                  </a:cubicBezTo>
                  <a:cubicBezTo>
                    <a:pt x="172" y="12"/>
                    <a:pt x="149" y="1"/>
                    <a:pt x="1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6" name="Google Shape;686;p38"/>
          <p:cNvGrpSpPr/>
          <p:nvPr/>
        </p:nvGrpSpPr>
        <p:grpSpPr>
          <a:xfrm>
            <a:off x="1954443" y="3729004"/>
            <a:ext cx="1168901" cy="1311737"/>
            <a:chOff x="2899562" y="2309713"/>
            <a:chExt cx="1168901" cy="1311737"/>
          </a:xfrm>
        </p:grpSpPr>
        <p:sp>
          <p:nvSpPr>
            <p:cNvPr id="687" name="Google Shape;687;p38"/>
            <p:cNvSpPr/>
            <p:nvPr/>
          </p:nvSpPr>
          <p:spPr>
            <a:xfrm flipH="1">
              <a:off x="3373608" y="2309713"/>
              <a:ext cx="694854" cy="738975"/>
            </a:xfrm>
            <a:custGeom>
              <a:avLst/>
              <a:gdLst/>
              <a:ahLst/>
              <a:cxnLst/>
              <a:rect l="l" t="t" r="r" b="b"/>
              <a:pathLst>
                <a:path w="34695" h="36898" extrusionOk="0">
                  <a:moveTo>
                    <a:pt x="19611" y="0"/>
                  </a:moveTo>
                  <a:cubicBezTo>
                    <a:pt x="18957" y="0"/>
                    <a:pt x="18319" y="263"/>
                    <a:pt x="17827" y="673"/>
                  </a:cubicBezTo>
                  <a:cubicBezTo>
                    <a:pt x="17279" y="1152"/>
                    <a:pt x="16868" y="1768"/>
                    <a:pt x="16526" y="2407"/>
                  </a:cubicBezTo>
                  <a:cubicBezTo>
                    <a:pt x="15659" y="4119"/>
                    <a:pt x="15271" y="6082"/>
                    <a:pt x="15248" y="8022"/>
                  </a:cubicBezTo>
                  <a:cubicBezTo>
                    <a:pt x="15225" y="9963"/>
                    <a:pt x="15544" y="11880"/>
                    <a:pt x="16001" y="13774"/>
                  </a:cubicBezTo>
                  <a:cubicBezTo>
                    <a:pt x="16115" y="14231"/>
                    <a:pt x="16229" y="14710"/>
                    <a:pt x="16389" y="15167"/>
                  </a:cubicBezTo>
                  <a:cubicBezTo>
                    <a:pt x="14905" y="13774"/>
                    <a:pt x="13079" y="12770"/>
                    <a:pt x="11162" y="12063"/>
                  </a:cubicBezTo>
                  <a:cubicBezTo>
                    <a:pt x="9432" y="11450"/>
                    <a:pt x="7602" y="11065"/>
                    <a:pt x="5773" y="11065"/>
                  </a:cubicBezTo>
                  <a:cubicBezTo>
                    <a:pt x="5286" y="11065"/>
                    <a:pt x="4799" y="11092"/>
                    <a:pt x="4314" y="11149"/>
                  </a:cubicBezTo>
                  <a:cubicBezTo>
                    <a:pt x="2739" y="11332"/>
                    <a:pt x="1050" y="11948"/>
                    <a:pt x="366" y="13364"/>
                  </a:cubicBezTo>
                  <a:cubicBezTo>
                    <a:pt x="0" y="14140"/>
                    <a:pt x="0" y="15075"/>
                    <a:pt x="252" y="15897"/>
                  </a:cubicBezTo>
                  <a:cubicBezTo>
                    <a:pt x="525" y="16719"/>
                    <a:pt x="1050" y="17449"/>
                    <a:pt x="1667" y="18043"/>
                  </a:cubicBezTo>
                  <a:cubicBezTo>
                    <a:pt x="3105" y="19458"/>
                    <a:pt x="5068" y="20211"/>
                    <a:pt x="7031" y="20668"/>
                  </a:cubicBezTo>
                  <a:cubicBezTo>
                    <a:pt x="8237" y="20934"/>
                    <a:pt x="9478" y="21089"/>
                    <a:pt x="10716" y="21089"/>
                  </a:cubicBezTo>
                  <a:cubicBezTo>
                    <a:pt x="11493" y="21089"/>
                    <a:pt x="12268" y="21028"/>
                    <a:pt x="13034" y="20896"/>
                  </a:cubicBezTo>
                  <a:cubicBezTo>
                    <a:pt x="15019" y="20554"/>
                    <a:pt x="16937" y="19709"/>
                    <a:pt x="18420" y="18339"/>
                  </a:cubicBezTo>
                  <a:cubicBezTo>
                    <a:pt x="18420" y="18317"/>
                    <a:pt x="18398" y="18271"/>
                    <a:pt x="18398" y="18225"/>
                  </a:cubicBezTo>
                  <a:lnTo>
                    <a:pt x="18398" y="18225"/>
                  </a:lnTo>
                  <a:cubicBezTo>
                    <a:pt x="18420" y="18248"/>
                    <a:pt x="18443" y="18271"/>
                    <a:pt x="18466" y="18294"/>
                  </a:cubicBezTo>
                  <a:lnTo>
                    <a:pt x="18420" y="18362"/>
                  </a:lnTo>
                  <a:cubicBezTo>
                    <a:pt x="19836" y="17153"/>
                    <a:pt x="20657" y="15395"/>
                    <a:pt x="21274" y="13637"/>
                  </a:cubicBezTo>
                  <a:cubicBezTo>
                    <a:pt x="22438" y="10419"/>
                    <a:pt x="23122" y="6972"/>
                    <a:pt x="22552" y="3617"/>
                  </a:cubicBezTo>
                  <a:cubicBezTo>
                    <a:pt x="22415" y="2818"/>
                    <a:pt x="22209" y="2019"/>
                    <a:pt x="21776" y="1335"/>
                  </a:cubicBezTo>
                  <a:cubicBezTo>
                    <a:pt x="21342" y="650"/>
                    <a:pt x="20635" y="102"/>
                    <a:pt x="19836" y="11"/>
                  </a:cubicBezTo>
                  <a:cubicBezTo>
                    <a:pt x="19761" y="4"/>
                    <a:pt x="19686" y="0"/>
                    <a:pt x="19611" y="0"/>
                  </a:cubicBezTo>
                  <a:close/>
                  <a:moveTo>
                    <a:pt x="33051" y="13009"/>
                  </a:moveTo>
                  <a:cubicBezTo>
                    <a:pt x="32705" y="13009"/>
                    <a:pt x="32359" y="13165"/>
                    <a:pt x="32070" y="13364"/>
                  </a:cubicBezTo>
                  <a:cubicBezTo>
                    <a:pt x="31134" y="13957"/>
                    <a:pt x="30472" y="14893"/>
                    <a:pt x="29947" y="15897"/>
                  </a:cubicBezTo>
                  <a:cubicBezTo>
                    <a:pt x="28737" y="18271"/>
                    <a:pt x="28281" y="21033"/>
                    <a:pt x="28715" y="23681"/>
                  </a:cubicBezTo>
                  <a:cubicBezTo>
                    <a:pt x="28760" y="24069"/>
                    <a:pt x="28852" y="24457"/>
                    <a:pt x="29148" y="24822"/>
                  </a:cubicBezTo>
                  <a:cubicBezTo>
                    <a:pt x="30107" y="24639"/>
                    <a:pt x="30974" y="24069"/>
                    <a:pt x="31636" y="23361"/>
                  </a:cubicBezTo>
                  <a:cubicBezTo>
                    <a:pt x="32321" y="22653"/>
                    <a:pt x="32823" y="21809"/>
                    <a:pt x="33257" y="20919"/>
                  </a:cubicBezTo>
                  <a:cubicBezTo>
                    <a:pt x="33782" y="19892"/>
                    <a:pt x="34238" y="18819"/>
                    <a:pt x="34467" y="17678"/>
                  </a:cubicBezTo>
                  <a:cubicBezTo>
                    <a:pt x="34695" y="16559"/>
                    <a:pt x="34695" y="15349"/>
                    <a:pt x="34330" y="14254"/>
                  </a:cubicBezTo>
                  <a:cubicBezTo>
                    <a:pt x="34170" y="13729"/>
                    <a:pt x="33850" y="13181"/>
                    <a:pt x="33325" y="13044"/>
                  </a:cubicBezTo>
                  <a:cubicBezTo>
                    <a:pt x="33235" y="13020"/>
                    <a:pt x="33143" y="13009"/>
                    <a:pt x="33051" y="13009"/>
                  </a:cubicBezTo>
                  <a:close/>
                  <a:moveTo>
                    <a:pt x="23893" y="23697"/>
                  </a:moveTo>
                  <a:cubicBezTo>
                    <a:pt x="22489" y="23697"/>
                    <a:pt x="21047" y="23882"/>
                    <a:pt x="19767" y="24046"/>
                  </a:cubicBezTo>
                  <a:cubicBezTo>
                    <a:pt x="18010" y="24274"/>
                    <a:pt x="16206" y="24845"/>
                    <a:pt x="15042" y="26169"/>
                  </a:cubicBezTo>
                  <a:cubicBezTo>
                    <a:pt x="14563" y="26739"/>
                    <a:pt x="14198" y="27447"/>
                    <a:pt x="14243" y="28200"/>
                  </a:cubicBezTo>
                  <a:cubicBezTo>
                    <a:pt x="14266" y="29159"/>
                    <a:pt x="14997" y="30026"/>
                    <a:pt x="15864" y="30460"/>
                  </a:cubicBezTo>
                  <a:cubicBezTo>
                    <a:pt x="16657" y="30826"/>
                    <a:pt x="17541" y="30920"/>
                    <a:pt x="18403" y="30920"/>
                  </a:cubicBezTo>
                  <a:cubicBezTo>
                    <a:pt x="18508" y="30920"/>
                    <a:pt x="18613" y="30919"/>
                    <a:pt x="18717" y="30916"/>
                  </a:cubicBezTo>
                  <a:cubicBezTo>
                    <a:pt x="20110" y="30848"/>
                    <a:pt x="21525" y="30597"/>
                    <a:pt x="22757" y="29980"/>
                  </a:cubicBezTo>
                  <a:cubicBezTo>
                    <a:pt x="24401" y="29181"/>
                    <a:pt x="25725" y="27835"/>
                    <a:pt x="27322" y="26990"/>
                  </a:cubicBezTo>
                  <a:lnTo>
                    <a:pt x="27322" y="26990"/>
                  </a:lnTo>
                  <a:cubicBezTo>
                    <a:pt x="26569" y="28200"/>
                    <a:pt x="25953" y="29524"/>
                    <a:pt x="25656" y="30939"/>
                  </a:cubicBezTo>
                  <a:cubicBezTo>
                    <a:pt x="25359" y="32354"/>
                    <a:pt x="25382" y="33838"/>
                    <a:pt x="25862" y="35207"/>
                  </a:cubicBezTo>
                  <a:cubicBezTo>
                    <a:pt x="26021" y="35641"/>
                    <a:pt x="26227" y="36052"/>
                    <a:pt x="26523" y="36371"/>
                  </a:cubicBezTo>
                  <a:cubicBezTo>
                    <a:pt x="26828" y="36676"/>
                    <a:pt x="27237" y="36898"/>
                    <a:pt x="27670" y="36898"/>
                  </a:cubicBezTo>
                  <a:cubicBezTo>
                    <a:pt x="27691" y="36898"/>
                    <a:pt x="27712" y="36897"/>
                    <a:pt x="27733" y="36896"/>
                  </a:cubicBezTo>
                  <a:cubicBezTo>
                    <a:pt x="28327" y="36851"/>
                    <a:pt x="28806" y="36371"/>
                    <a:pt x="29126" y="35869"/>
                  </a:cubicBezTo>
                  <a:cubicBezTo>
                    <a:pt x="29536" y="35230"/>
                    <a:pt x="29765" y="34500"/>
                    <a:pt x="29947" y="33747"/>
                  </a:cubicBezTo>
                  <a:cubicBezTo>
                    <a:pt x="30358" y="32035"/>
                    <a:pt x="30472" y="30231"/>
                    <a:pt x="30290" y="28474"/>
                  </a:cubicBezTo>
                  <a:cubicBezTo>
                    <a:pt x="30175" y="27470"/>
                    <a:pt x="29947" y="26465"/>
                    <a:pt x="29308" y="25689"/>
                  </a:cubicBezTo>
                  <a:cubicBezTo>
                    <a:pt x="28057" y="24122"/>
                    <a:pt x="26019" y="23697"/>
                    <a:pt x="23893" y="236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8"/>
            <p:cNvSpPr/>
            <p:nvPr/>
          </p:nvSpPr>
          <p:spPr>
            <a:xfrm flipH="1">
              <a:off x="2899562" y="2353629"/>
              <a:ext cx="1126847" cy="1267821"/>
            </a:xfrm>
            <a:custGeom>
              <a:avLst/>
              <a:gdLst/>
              <a:ahLst/>
              <a:cxnLst/>
              <a:rect l="l" t="t" r="r" b="b"/>
              <a:pathLst>
                <a:path w="56265" h="63304" extrusionOk="0">
                  <a:moveTo>
                    <a:pt x="17011" y="0"/>
                  </a:moveTo>
                  <a:cubicBezTo>
                    <a:pt x="16972" y="0"/>
                    <a:pt x="16931" y="21"/>
                    <a:pt x="16914" y="55"/>
                  </a:cubicBezTo>
                  <a:cubicBezTo>
                    <a:pt x="16526" y="1036"/>
                    <a:pt x="16389" y="2063"/>
                    <a:pt x="16252" y="3113"/>
                  </a:cubicBezTo>
                  <a:cubicBezTo>
                    <a:pt x="15978" y="5350"/>
                    <a:pt x="15795" y="7655"/>
                    <a:pt x="15704" y="9915"/>
                  </a:cubicBezTo>
                  <a:cubicBezTo>
                    <a:pt x="15636" y="11901"/>
                    <a:pt x="15636" y="14024"/>
                    <a:pt x="16184" y="15895"/>
                  </a:cubicBezTo>
                  <a:cubicBezTo>
                    <a:pt x="15544" y="15599"/>
                    <a:pt x="14905" y="15348"/>
                    <a:pt x="14266" y="15119"/>
                  </a:cubicBezTo>
                  <a:cubicBezTo>
                    <a:pt x="12006" y="14343"/>
                    <a:pt x="9633" y="13932"/>
                    <a:pt x="7327" y="13544"/>
                  </a:cubicBezTo>
                  <a:cubicBezTo>
                    <a:pt x="4931" y="13111"/>
                    <a:pt x="2465" y="12700"/>
                    <a:pt x="137" y="11855"/>
                  </a:cubicBezTo>
                  <a:cubicBezTo>
                    <a:pt x="126" y="11850"/>
                    <a:pt x="113" y="11847"/>
                    <a:pt x="100" y="11847"/>
                  </a:cubicBezTo>
                  <a:cubicBezTo>
                    <a:pt x="60" y="11847"/>
                    <a:pt x="17" y="11872"/>
                    <a:pt x="0" y="11924"/>
                  </a:cubicBezTo>
                  <a:cubicBezTo>
                    <a:pt x="0" y="11969"/>
                    <a:pt x="23" y="12038"/>
                    <a:pt x="69" y="12061"/>
                  </a:cubicBezTo>
                  <a:cubicBezTo>
                    <a:pt x="2397" y="12905"/>
                    <a:pt x="4885" y="13339"/>
                    <a:pt x="7282" y="13750"/>
                  </a:cubicBezTo>
                  <a:cubicBezTo>
                    <a:pt x="9587" y="14138"/>
                    <a:pt x="11961" y="14549"/>
                    <a:pt x="14198" y="15325"/>
                  </a:cubicBezTo>
                  <a:cubicBezTo>
                    <a:pt x="14882" y="15576"/>
                    <a:pt x="15567" y="15850"/>
                    <a:pt x="16275" y="16169"/>
                  </a:cubicBezTo>
                  <a:cubicBezTo>
                    <a:pt x="16298" y="16192"/>
                    <a:pt x="16320" y="16192"/>
                    <a:pt x="16343" y="16192"/>
                  </a:cubicBezTo>
                  <a:cubicBezTo>
                    <a:pt x="18398" y="17151"/>
                    <a:pt x="20520" y="18452"/>
                    <a:pt x="23008" y="20301"/>
                  </a:cubicBezTo>
                  <a:cubicBezTo>
                    <a:pt x="24241" y="21214"/>
                    <a:pt x="25451" y="22172"/>
                    <a:pt x="26615" y="23154"/>
                  </a:cubicBezTo>
                  <a:cubicBezTo>
                    <a:pt x="24994" y="23496"/>
                    <a:pt x="23556" y="23998"/>
                    <a:pt x="22164" y="24478"/>
                  </a:cubicBezTo>
                  <a:lnTo>
                    <a:pt x="21684" y="24637"/>
                  </a:lnTo>
                  <a:cubicBezTo>
                    <a:pt x="19331" y="25450"/>
                    <a:pt x="16858" y="26223"/>
                    <a:pt x="14340" y="26223"/>
                  </a:cubicBezTo>
                  <a:cubicBezTo>
                    <a:pt x="14171" y="26223"/>
                    <a:pt x="14002" y="26220"/>
                    <a:pt x="13833" y="26212"/>
                  </a:cubicBezTo>
                  <a:cubicBezTo>
                    <a:pt x="13787" y="26212"/>
                    <a:pt x="13741" y="26235"/>
                    <a:pt x="13718" y="26304"/>
                  </a:cubicBezTo>
                  <a:cubicBezTo>
                    <a:pt x="13718" y="26372"/>
                    <a:pt x="13764" y="26418"/>
                    <a:pt x="13833" y="26418"/>
                  </a:cubicBezTo>
                  <a:cubicBezTo>
                    <a:pt x="14003" y="26425"/>
                    <a:pt x="14174" y="26428"/>
                    <a:pt x="14344" y="26428"/>
                  </a:cubicBezTo>
                  <a:cubicBezTo>
                    <a:pt x="16887" y="26428"/>
                    <a:pt x="19400" y="25656"/>
                    <a:pt x="21753" y="24843"/>
                  </a:cubicBezTo>
                  <a:lnTo>
                    <a:pt x="22232" y="24683"/>
                  </a:lnTo>
                  <a:cubicBezTo>
                    <a:pt x="23625" y="24204"/>
                    <a:pt x="25063" y="23702"/>
                    <a:pt x="26683" y="23359"/>
                  </a:cubicBezTo>
                  <a:lnTo>
                    <a:pt x="26683" y="23359"/>
                  </a:lnTo>
                  <a:cubicBezTo>
                    <a:pt x="26318" y="26418"/>
                    <a:pt x="25816" y="29499"/>
                    <a:pt x="25177" y="32489"/>
                  </a:cubicBezTo>
                  <a:cubicBezTo>
                    <a:pt x="25154" y="32558"/>
                    <a:pt x="25200" y="32603"/>
                    <a:pt x="25245" y="32626"/>
                  </a:cubicBezTo>
                  <a:lnTo>
                    <a:pt x="25268" y="32626"/>
                  </a:lnTo>
                  <a:cubicBezTo>
                    <a:pt x="25314" y="32626"/>
                    <a:pt x="25359" y="32581"/>
                    <a:pt x="25382" y="32535"/>
                  </a:cubicBezTo>
                  <a:cubicBezTo>
                    <a:pt x="26021" y="29522"/>
                    <a:pt x="26546" y="26441"/>
                    <a:pt x="26889" y="23382"/>
                  </a:cubicBezTo>
                  <a:cubicBezTo>
                    <a:pt x="40470" y="34909"/>
                    <a:pt x="49554" y="50567"/>
                    <a:pt x="56036" y="63258"/>
                  </a:cubicBezTo>
                  <a:cubicBezTo>
                    <a:pt x="56059" y="63303"/>
                    <a:pt x="56105" y="63303"/>
                    <a:pt x="56128" y="63303"/>
                  </a:cubicBezTo>
                  <a:lnTo>
                    <a:pt x="56196" y="63303"/>
                  </a:lnTo>
                  <a:cubicBezTo>
                    <a:pt x="56242" y="63281"/>
                    <a:pt x="56265" y="63212"/>
                    <a:pt x="56242" y="63166"/>
                  </a:cubicBezTo>
                  <a:cubicBezTo>
                    <a:pt x="49737" y="50453"/>
                    <a:pt x="40652" y="34795"/>
                    <a:pt x="27048" y="23245"/>
                  </a:cubicBezTo>
                  <a:cubicBezTo>
                    <a:pt x="27391" y="19684"/>
                    <a:pt x="28509" y="16192"/>
                    <a:pt x="30267" y="13088"/>
                  </a:cubicBezTo>
                  <a:cubicBezTo>
                    <a:pt x="30290" y="13019"/>
                    <a:pt x="30290" y="12974"/>
                    <a:pt x="30221" y="12928"/>
                  </a:cubicBezTo>
                  <a:cubicBezTo>
                    <a:pt x="30209" y="12922"/>
                    <a:pt x="30195" y="12919"/>
                    <a:pt x="30181" y="12919"/>
                  </a:cubicBezTo>
                  <a:cubicBezTo>
                    <a:pt x="30142" y="12919"/>
                    <a:pt x="30101" y="12940"/>
                    <a:pt x="30084" y="12974"/>
                  </a:cubicBezTo>
                  <a:cubicBezTo>
                    <a:pt x="28327" y="16055"/>
                    <a:pt x="27208" y="19547"/>
                    <a:pt x="26843" y="23085"/>
                  </a:cubicBezTo>
                  <a:cubicBezTo>
                    <a:pt x="25656" y="22058"/>
                    <a:pt x="24401" y="21077"/>
                    <a:pt x="23122" y="20118"/>
                  </a:cubicBezTo>
                  <a:cubicBezTo>
                    <a:pt x="20634" y="18292"/>
                    <a:pt x="18489" y="16968"/>
                    <a:pt x="16435" y="16010"/>
                  </a:cubicBezTo>
                  <a:cubicBezTo>
                    <a:pt x="15887" y="14229"/>
                    <a:pt x="15841" y="12289"/>
                    <a:pt x="15932" y="9915"/>
                  </a:cubicBezTo>
                  <a:cubicBezTo>
                    <a:pt x="16001" y="7655"/>
                    <a:pt x="16184" y="5373"/>
                    <a:pt x="16457" y="3136"/>
                  </a:cubicBezTo>
                  <a:cubicBezTo>
                    <a:pt x="16594" y="2086"/>
                    <a:pt x="16731" y="1082"/>
                    <a:pt x="17119" y="146"/>
                  </a:cubicBezTo>
                  <a:cubicBezTo>
                    <a:pt x="17142" y="77"/>
                    <a:pt x="17119" y="32"/>
                    <a:pt x="17051" y="9"/>
                  </a:cubicBezTo>
                  <a:cubicBezTo>
                    <a:pt x="17039" y="3"/>
                    <a:pt x="17025" y="0"/>
                    <a:pt x="170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9" name="Google Shape;689;p38"/>
          <p:cNvGrpSpPr/>
          <p:nvPr/>
        </p:nvGrpSpPr>
        <p:grpSpPr>
          <a:xfrm flipH="1">
            <a:off x="71588" y="3409077"/>
            <a:ext cx="308584" cy="389695"/>
            <a:chOff x="3311031" y="3025663"/>
            <a:chExt cx="308584" cy="389695"/>
          </a:xfrm>
        </p:grpSpPr>
        <p:sp>
          <p:nvSpPr>
            <p:cNvPr id="690" name="Google Shape;690;p38"/>
            <p:cNvSpPr/>
            <p:nvPr/>
          </p:nvSpPr>
          <p:spPr>
            <a:xfrm flipH="1">
              <a:off x="3311031" y="3025663"/>
              <a:ext cx="308584" cy="389695"/>
            </a:xfrm>
            <a:custGeom>
              <a:avLst/>
              <a:gdLst/>
              <a:ahLst/>
              <a:cxnLst/>
              <a:rect l="l" t="t" r="r" b="b"/>
              <a:pathLst>
                <a:path w="15408" h="19458" extrusionOk="0">
                  <a:moveTo>
                    <a:pt x="11748" y="0"/>
                  </a:moveTo>
                  <a:cubicBezTo>
                    <a:pt x="11325" y="0"/>
                    <a:pt x="10903" y="69"/>
                    <a:pt x="10501" y="209"/>
                  </a:cubicBezTo>
                  <a:cubicBezTo>
                    <a:pt x="8789" y="802"/>
                    <a:pt x="7716" y="2445"/>
                    <a:pt x="6757" y="3998"/>
                  </a:cubicBezTo>
                  <a:cubicBezTo>
                    <a:pt x="4771" y="7239"/>
                    <a:pt x="2786" y="10503"/>
                    <a:pt x="777" y="13744"/>
                  </a:cubicBezTo>
                  <a:cubicBezTo>
                    <a:pt x="1" y="15022"/>
                    <a:pt x="161" y="17008"/>
                    <a:pt x="1279" y="18263"/>
                  </a:cubicBezTo>
                  <a:cubicBezTo>
                    <a:pt x="1958" y="19027"/>
                    <a:pt x="2996" y="19458"/>
                    <a:pt x="4019" y="19458"/>
                  </a:cubicBezTo>
                  <a:cubicBezTo>
                    <a:pt x="4647" y="19458"/>
                    <a:pt x="5269" y="19295"/>
                    <a:pt x="5799" y="18948"/>
                  </a:cubicBezTo>
                  <a:cubicBezTo>
                    <a:pt x="6278" y="18629"/>
                    <a:pt x="6666" y="18218"/>
                    <a:pt x="7031" y="17761"/>
                  </a:cubicBezTo>
                  <a:cubicBezTo>
                    <a:pt x="7579" y="17099"/>
                    <a:pt x="8058" y="16392"/>
                    <a:pt x="8538" y="15661"/>
                  </a:cubicBezTo>
                  <a:cubicBezTo>
                    <a:pt x="10683" y="12443"/>
                    <a:pt x="12852" y="9225"/>
                    <a:pt x="14586" y="5755"/>
                  </a:cubicBezTo>
                  <a:cubicBezTo>
                    <a:pt x="14906" y="5116"/>
                    <a:pt x="15225" y="4431"/>
                    <a:pt x="15294" y="3701"/>
                  </a:cubicBezTo>
                  <a:cubicBezTo>
                    <a:pt x="15408" y="2537"/>
                    <a:pt x="14837" y="1327"/>
                    <a:pt x="13879" y="642"/>
                  </a:cubicBezTo>
                  <a:cubicBezTo>
                    <a:pt x="13250" y="218"/>
                    <a:pt x="12500" y="0"/>
                    <a:pt x="117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8"/>
            <p:cNvSpPr/>
            <p:nvPr/>
          </p:nvSpPr>
          <p:spPr>
            <a:xfrm flipH="1">
              <a:off x="3311033" y="3038519"/>
              <a:ext cx="285712" cy="376837"/>
            </a:xfrm>
            <a:custGeom>
              <a:avLst/>
              <a:gdLst/>
              <a:ahLst/>
              <a:cxnLst/>
              <a:rect l="l" t="t" r="r" b="b"/>
              <a:pathLst>
                <a:path w="14266" h="18816" extrusionOk="0">
                  <a:moveTo>
                    <a:pt x="12737" y="0"/>
                  </a:moveTo>
                  <a:cubicBezTo>
                    <a:pt x="12737" y="0"/>
                    <a:pt x="13262" y="2306"/>
                    <a:pt x="11641" y="4816"/>
                  </a:cubicBezTo>
                  <a:cubicBezTo>
                    <a:pt x="10020" y="7327"/>
                    <a:pt x="5181" y="15156"/>
                    <a:pt x="3903" y="16571"/>
                  </a:cubicBezTo>
                  <a:cubicBezTo>
                    <a:pt x="3155" y="17401"/>
                    <a:pt x="1970" y="17599"/>
                    <a:pt x="1100" y="17599"/>
                  </a:cubicBezTo>
                  <a:cubicBezTo>
                    <a:pt x="510" y="17599"/>
                    <a:pt x="65" y="17508"/>
                    <a:pt x="0" y="17462"/>
                  </a:cubicBezTo>
                  <a:lnTo>
                    <a:pt x="0" y="17462"/>
                  </a:lnTo>
                  <a:cubicBezTo>
                    <a:pt x="46" y="17507"/>
                    <a:pt x="91" y="17553"/>
                    <a:pt x="137" y="17621"/>
                  </a:cubicBezTo>
                  <a:cubicBezTo>
                    <a:pt x="816" y="18385"/>
                    <a:pt x="1854" y="18816"/>
                    <a:pt x="2877" y="18816"/>
                  </a:cubicBezTo>
                  <a:cubicBezTo>
                    <a:pt x="3505" y="18816"/>
                    <a:pt x="4127" y="18653"/>
                    <a:pt x="4657" y="18306"/>
                  </a:cubicBezTo>
                  <a:cubicBezTo>
                    <a:pt x="5136" y="17987"/>
                    <a:pt x="5524" y="17576"/>
                    <a:pt x="5889" y="17119"/>
                  </a:cubicBezTo>
                  <a:cubicBezTo>
                    <a:pt x="6414" y="16457"/>
                    <a:pt x="6916" y="15750"/>
                    <a:pt x="7396" y="15019"/>
                  </a:cubicBezTo>
                  <a:cubicBezTo>
                    <a:pt x="9541" y="11801"/>
                    <a:pt x="11710" y="8583"/>
                    <a:pt x="13444" y="5113"/>
                  </a:cubicBezTo>
                  <a:cubicBezTo>
                    <a:pt x="13764" y="4474"/>
                    <a:pt x="14083" y="3789"/>
                    <a:pt x="14152" y="3059"/>
                  </a:cubicBezTo>
                  <a:cubicBezTo>
                    <a:pt x="14266" y="1895"/>
                    <a:pt x="13695" y="685"/>
                    <a:pt x="12737" y="0"/>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8"/>
            <p:cNvSpPr/>
            <p:nvPr/>
          </p:nvSpPr>
          <p:spPr>
            <a:xfrm flipH="1">
              <a:off x="3397429" y="3183403"/>
              <a:ext cx="222185" cy="231938"/>
            </a:xfrm>
            <a:custGeom>
              <a:avLst/>
              <a:gdLst/>
              <a:ahLst/>
              <a:cxnLst/>
              <a:rect l="l" t="t" r="r" b="b"/>
              <a:pathLst>
                <a:path w="11094" h="11581" extrusionOk="0">
                  <a:moveTo>
                    <a:pt x="4383" y="1"/>
                  </a:moveTo>
                  <a:cubicBezTo>
                    <a:pt x="3174" y="1964"/>
                    <a:pt x="1987" y="3927"/>
                    <a:pt x="777" y="5867"/>
                  </a:cubicBezTo>
                  <a:cubicBezTo>
                    <a:pt x="1" y="7145"/>
                    <a:pt x="161" y="9131"/>
                    <a:pt x="1279" y="10386"/>
                  </a:cubicBezTo>
                  <a:cubicBezTo>
                    <a:pt x="1958" y="11150"/>
                    <a:pt x="2996" y="11581"/>
                    <a:pt x="4019" y="11581"/>
                  </a:cubicBezTo>
                  <a:cubicBezTo>
                    <a:pt x="4647" y="11581"/>
                    <a:pt x="5269" y="11418"/>
                    <a:pt x="5799" y="11071"/>
                  </a:cubicBezTo>
                  <a:cubicBezTo>
                    <a:pt x="6278" y="10752"/>
                    <a:pt x="6666" y="10341"/>
                    <a:pt x="7031" y="9884"/>
                  </a:cubicBezTo>
                  <a:cubicBezTo>
                    <a:pt x="7579" y="9222"/>
                    <a:pt x="8058" y="8515"/>
                    <a:pt x="8538" y="7784"/>
                  </a:cubicBezTo>
                  <a:cubicBezTo>
                    <a:pt x="9382" y="6506"/>
                    <a:pt x="10249" y="5228"/>
                    <a:pt x="11094" y="3927"/>
                  </a:cubicBezTo>
                  <a:lnTo>
                    <a:pt x="11094" y="3927"/>
                  </a:lnTo>
                  <a:cubicBezTo>
                    <a:pt x="10803" y="3978"/>
                    <a:pt x="10510" y="4002"/>
                    <a:pt x="10218" y="4002"/>
                  </a:cubicBezTo>
                  <a:cubicBezTo>
                    <a:pt x="9207" y="4002"/>
                    <a:pt x="8203" y="3718"/>
                    <a:pt x="7282" y="3311"/>
                  </a:cubicBezTo>
                  <a:cubicBezTo>
                    <a:pt x="6575" y="2991"/>
                    <a:pt x="5890" y="2603"/>
                    <a:pt x="5365" y="2055"/>
                  </a:cubicBezTo>
                  <a:cubicBezTo>
                    <a:pt x="4817" y="1507"/>
                    <a:pt x="4429" y="777"/>
                    <a:pt x="4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8"/>
            <p:cNvSpPr/>
            <p:nvPr/>
          </p:nvSpPr>
          <p:spPr>
            <a:xfrm flipH="1">
              <a:off x="3397432" y="3259740"/>
              <a:ext cx="199314" cy="155594"/>
            </a:xfrm>
            <a:custGeom>
              <a:avLst/>
              <a:gdLst/>
              <a:ahLst/>
              <a:cxnLst/>
              <a:rect l="l" t="t" r="r" b="b"/>
              <a:pathLst>
                <a:path w="9952" h="7769" extrusionOk="0">
                  <a:moveTo>
                    <a:pt x="7669" y="1"/>
                  </a:moveTo>
                  <a:cubicBezTo>
                    <a:pt x="6095" y="2489"/>
                    <a:pt x="4542" y="4817"/>
                    <a:pt x="3903" y="5524"/>
                  </a:cubicBezTo>
                  <a:cubicBezTo>
                    <a:pt x="3155" y="6354"/>
                    <a:pt x="1970" y="6552"/>
                    <a:pt x="1100" y="6552"/>
                  </a:cubicBezTo>
                  <a:cubicBezTo>
                    <a:pt x="510" y="6552"/>
                    <a:pt x="65" y="6461"/>
                    <a:pt x="0" y="6415"/>
                  </a:cubicBezTo>
                  <a:lnTo>
                    <a:pt x="0" y="6415"/>
                  </a:lnTo>
                  <a:cubicBezTo>
                    <a:pt x="46" y="6460"/>
                    <a:pt x="91" y="6506"/>
                    <a:pt x="137" y="6574"/>
                  </a:cubicBezTo>
                  <a:cubicBezTo>
                    <a:pt x="816" y="7338"/>
                    <a:pt x="1854" y="7769"/>
                    <a:pt x="2877" y="7769"/>
                  </a:cubicBezTo>
                  <a:cubicBezTo>
                    <a:pt x="3505" y="7769"/>
                    <a:pt x="4127" y="7606"/>
                    <a:pt x="4657" y="7259"/>
                  </a:cubicBezTo>
                  <a:cubicBezTo>
                    <a:pt x="5136" y="6940"/>
                    <a:pt x="5524" y="6529"/>
                    <a:pt x="5889" y="6072"/>
                  </a:cubicBezTo>
                  <a:cubicBezTo>
                    <a:pt x="6437" y="5410"/>
                    <a:pt x="6916" y="4703"/>
                    <a:pt x="7396" y="3972"/>
                  </a:cubicBezTo>
                  <a:cubicBezTo>
                    <a:pt x="8240" y="2694"/>
                    <a:pt x="9107" y="1416"/>
                    <a:pt x="9952" y="115"/>
                  </a:cubicBezTo>
                  <a:lnTo>
                    <a:pt x="9952" y="115"/>
                  </a:lnTo>
                  <a:cubicBezTo>
                    <a:pt x="9679" y="164"/>
                    <a:pt x="9403" y="187"/>
                    <a:pt x="9126" y="187"/>
                  </a:cubicBezTo>
                  <a:cubicBezTo>
                    <a:pt x="8639" y="187"/>
                    <a:pt x="8150" y="117"/>
                    <a:pt x="76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4" name="Google Shape;694;p38"/>
          <p:cNvGrpSpPr/>
          <p:nvPr/>
        </p:nvGrpSpPr>
        <p:grpSpPr>
          <a:xfrm>
            <a:off x="483811" y="2832140"/>
            <a:ext cx="1817596" cy="2099350"/>
            <a:chOff x="1263116" y="1786669"/>
            <a:chExt cx="1817596" cy="2099350"/>
          </a:xfrm>
        </p:grpSpPr>
        <p:sp>
          <p:nvSpPr>
            <p:cNvPr id="695" name="Google Shape;695;p38"/>
            <p:cNvSpPr/>
            <p:nvPr/>
          </p:nvSpPr>
          <p:spPr>
            <a:xfrm flipH="1">
              <a:off x="1263116" y="2689756"/>
              <a:ext cx="1817596" cy="1196263"/>
            </a:xfrm>
            <a:custGeom>
              <a:avLst/>
              <a:gdLst/>
              <a:ahLst/>
              <a:cxnLst/>
              <a:rect l="l" t="t" r="r" b="b"/>
              <a:pathLst>
                <a:path w="90755" h="59731" extrusionOk="0">
                  <a:moveTo>
                    <a:pt x="43072" y="1"/>
                  </a:moveTo>
                  <a:lnTo>
                    <a:pt x="43072" y="1"/>
                  </a:lnTo>
                  <a:cubicBezTo>
                    <a:pt x="39238" y="480"/>
                    <a:pt x="35563" y="1986"/>
                    <a:pt x="32162" y="3790"/>
                  </a:cubicBezTo>
                  <a:cubicBezTo>
                    <a:pt x="31066" y="4383"/>
                    <a:pt x="29993" y="4999"/>
                    <a:pt x="28966" y="5638"/>
                  </a:cubicBezTo>
                  <a:cubicBezTo>
                    <a:pt x="25109" y="8035"/>
                    <a:pt x="21548" y="10957"/>
                    <a:pt x="18672" y="14472"/>
                  </a:cubicBezTo>
                  <a:lnTo>
                    <a:pt x="22872" y="15339"/>
                  </a:lnTo>
                  <a:cubicBezTo>
                    <a:pt x="23557" y="15476"/>
                    <a:pt x="24287" y="15636"/>
                    <a:pt x="24858" y="16070"/>
                  </a:cubicBezTo>
                  <a:cubicBezTo>
                    <a:pt x="25246" y="16366"/>
                    <a:pt x="25542" y="16823"/>
                    <a:pt x="25611" y="17302"/>
                  </a:cubicBezTo>
                  <a:cubicBezTo>
                    <a:pt x="28145" y="17964"/>
                    <a:pt x="30655" y="18649"/>
                    <a:pt x="33166" y="19402"/>
                  </a:cubicBezTo>
                  <a:cubicBezTo>
                    <a:pt x="33942" y="17416"/>
                    <a:pt x="34741" y="15430"/>
                    <a:pt x="35540" y="13445"/>
                  </a:cubicBezTo>
                  <a:cubicBezTo>
                    <a:pt x="36681" y="10683"/>
                    <a:pt x="37868" y="7921"/>
                    <a:pt x="39466" y="5410"/>
                  </a:cubicBezTo>
                  <a:cubicBezTo>
                    <a:pt x="39968" y="4611"/>
                    <a:pt x="40516" y="3812"/>
                    <a:pt x="41132" y="3082"/>
                  </a:cubicBezTo>
                  <a:cubicBezTo>
                    <a:pt x="41520" y="2580"/>
                    <a:pt x="41931" y="2123"/>
                    <a:pt x="42273" y="1598"/>
                  </a:cubicBezTo>
                  <a:cubicBezTo>
                    <a:pt x="42593" y="1096"/>
                    <a:pt x="42867" y="571"/>
                    <a:pt x="43072" y="1"/>
                  </a:cubicBezTo>
                  <a:close/>
                  <a:moveTo>
                    <a:pt x="7145" y="16412"/>
                  </a:moveTo>
                  <a:cubicBezTo>
                    <a:pt x="3311" y="23511"/>
                    <a:pt x="1" y="31180"/>
                    <a:pt x="206" y="39214"/>
                  </a:cubicBezTo>
                  <a:cubicBezTo>
                    <a:pt x="252" y="41200"/>
                    <a:pt x="526" y="43232"/>
                    <a:pt x="1325" y="45058"/>
                  </a:cubicBezTo>
                  <a:cubicBezTo>
                    <a:pt x="2831" y="48436"/>
                    <a:pt x="6072" y="50832"/>
                    <a:pt x="9610" y="51905"/>
                  </a:cubicBezTo>
                  <a:cubicBezTo>
                    <a:pt x="11019" y="52339"/>
                    <a:pt x="12492" y="52579"/>
                    <a:pt x="13957" y="52579"/>
                  </a:cubicBezTo>
                  <a:cubicBezTo>
                    <a:pt x="14962" y="52579"/>
                    <a:pt x="15963" y="52466"/>
                    <a:pt x="16937" y="52225"/>
                  </a:cubicBezTo>
                  <a:cubicBezTo>
                    <a:pt x="18352" y="51882"/>
                    <a:pt x="19699" y="51243"/>
                    <a:pt x="20863" y="50353"/>
                  </a:cubicBezTo>
                  <a:cubicBezTo>
                    <a:pt x="19197" y="49782"/>
                    <a:pt x="17554" y="49189"/>
                    <a:pt x="15887" y="48596"/>
                  </a:cubicBezTo>
                  <a:cubicBezTo>
                    <a:pt x="15111" y="48322"/>
                    <a:pt x="14312" y="48002"/>
                    <a:pt x="13833" y="47340"/>
                  </a:cubicBezTo>
                  <a:cubicBezTo>
                    <a:pt x="13514" y="46884"/>
                    <a:pt x="13399" y="46313"/>
                    <a:pt x="13285" y="45788"/>
                  </a:cubicBezTo>
                  <a:cubicBezTo>
                    <a:pt x="11414" y="36818"/>
                    <a:pt x="9519" y="27847"/>
                    <a:pt x="7647" y="18877"/>
                  </a:cubicBezTo>
                  <a:cubicBezTo>
                    <a:pt x="7488" y="18055"/>
                    <a:pt x="7305" y="17234"/>
                    <a:pt x="7145" y="16412"/>
                  </a:cubicBezTo>
                  <a:close/>
                  <a:moveTo>
                    <a:pt x="63159" y="3013"/>
                  </a:moveTo>
                  <a:cubicBezTo>
                    <a:pt x="61949" y="5228"/>
                    <a:pt x="60739" y="7419"/>
                    <a:pt x="59552" y="9656"/>
                  </a:cubicBezTo>
                  <a:cubicBezTo>
                    <a:pt x="57886" y="12851"/>
                    <a:pt x="56311" y="16092"/>
                    <a:pt x="54964" y="19448"/>
                  </a:cubicBezTo>
                  <a:cubicBezTo>
                    <a:pt x="52956" y="24492"/>
                    <a:pt x="51495" y="29810"/>
                    <a:pt x="51152" y="35197"/>
                  </a:cubicBezTo>
                  <a:cubicBezTo>
                    <a:pt x="51015" y="35151"/>
                    <a:pt x="50901" y="35106"/>
                    <a:pt x="50787" y="35083"/>
                  </a:cubicBezTo>
                  <a:cubicBezTo>
                    <a:pt x="50262" y="35699"/>
                    <a:pt x="49760" y="36338"/>
                    <a:pt x="49281" y="37000"/>
                  </a:cubicBezTo>
                  <a:cubicBezTo>
                    <a:pt x="46998" y="40150"/>
                    <a:pt x="45127" y="43620"/>
                    <a:pt x="43780" y="47272"/>
                  </a:cubicBezTo>
                  <a:cubicBezTo>
                    <a:pt x="43437" y="48185"/>
                    <a:pt x="43118" y="49121"/>
                    <a:pt x="42844" y="50056"/>
                  </a:cubicBezTo>
                  <a:cubicBezTo>
                    <a:pt x="44350" y="51015"/>
                    <a:pt x="45880" y="51928"/>
                    <a:pt x="47432" y="52795"/>
                  </a:cubicBezTo>
                  <a:cubicBezTo>
                    <a:pt x="50810" y="54713"/>
                    <a:pt x="54302" y="56379"/>
                    <a:pt x="57954" y="57612"/>
                  </a:cubicBezTo>
                  <a:cubicBezTo>
                    <a:pt x="61882" y="58926"/>
                    <a:pt x="66020" y="59731"/>
                    <a:pt x="70150" y="59731"/>
                  </a:cubicBezTo>
                  <a:cubicBezTo>
                    <a:pt x="71613" y="59731"/>
                    <a:pt x="73075" y="59630"/>
                    <a:pt x="74526" y="59415"/>
                  </a:cubicBezTo>
                  <a:cubicBezTo>
                    <a:pt x="76648" y="59095"/>
                    <a:pt x="78771" y="58525"/>
                    <a:pt x="80666" y="57475"/>
                  </a:cubicBezTo>
                  <a:cubicBezTo>
                    <a:pt x="85253" y="54872"/>
                    <a:pt x="87833" y="49691"/>
                    <a:pt x="88905" y="44533"/>
                  </a:cubicBezTo>
                  <a:cubicBezTo>
                    <a:pt x="90754" y="35768"/>
                    <a:pt x="88974" y="26318"/>
                    <a:pt x="84181" y="18740"/>
                  </a:cubicBezTo>
                  <a:cubicBezTo>
                    <a:pt x="82309" y="15750"/>
                    <a:pt x="79981" y="13079"/>
                    <a:pt x="77333" y="10774"/>
                  </a:cubicBezTo>
                  <a:cubicBezTo>
                    <a:pt x="73247" y="7213"/>
                    <a:pt x="68386" y="4543"/>
                    <a:pt x="63159" y="301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8"/>
            <p:cNvSpPr/>
            <p:nvPr/>
          </p:nvSpPr>
          <p:spPr>
            <a:xfrm flipH="1">
              <a:off x="2130850" y="3583351"/>
              <a:ext cx="182871" cy="163685"/>
            </a:xfrm>
            <a:custGeom>
              <a:avLst/>
              <a:gdLst/>
              <a:ahLst/>
              <a:cxnLst/>
              <a:rect l="l" t="t" r="r" b="b"/>
              <a:pathLst>
                <a:path w="9131" h="8173" extrusionOk="0">
                  <a:moveTo>
                    <a:pt x="1" y="1"/>
                  </a:moveTo>
                  <a:lnTo>
                    <a:pt x="1" y="1"/>
                  </a:lnTo>
                  <a:cubicBezTo>
                    <a:pt x="594" y="2283"/>
                    <a:pt x="1119" y="4612"/>
                    <a:pt x="1553" y="6940"/>
                  </a:cubicBezTo>
                  <a:cubicBezTo>
                    <a:pt x="4064" y="7419"/>
                    <a:pt x="6597" y="7853"/>
                    <a:pt x="9131" y="8172"/>
                  </a:cubicBezTo>
                  <a:cubicBezTo>
                    <a:pt x="7579" y="7305"/>
                    <a:pt x="6049" y="6392"/>
                    <a:pt x="4543" y="5433"/>
                  </a:cubicBezTo>
                  <a:cubicBezTo>
                    <a:pt x="4817" y="4498"/>
                    <a:pt x="5136" y="3562"/>
                    <a:pt x="5479" y="2649"/>
                  </a:cubicBezTo>
                  <a:cubicBezTo>
                    <a:pt x="4452" y="1485"/>
                    <a:pt x="2968" y="754"/>
                    <a:pt x="1462" y="343"/>
                  </a:cubicBezTo>
                  <a:cubicBezTo>
                    <a:pt x="982" y="206"/>
                    <a:pt x="503" y="92"/>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8"/>
            <p:cNvSpPr/>
            <p:nvPr/>
          </p:nvSpPr>
          <p:spPr>
            <a:xfrm flipH="1">
              <a:off x="1888086" y="2798094"/>
              <a:ext cx="528466" cy="632689"/>
            </a:xfrm>
            <a:custGeom>
              <a:avLst/>
              <a:gdLst/>
              <a:ahLst/>
              <a:cxnLst/>
              <a:rect l="l" t="t" r="r" b="b"/>
              <a:pathLst>
                <a:path w="26387" h="31591" extrusionOk="0">
                  <a:moveTo>
                    <a:pt x="6300" y="0"/>
                  </a:moveTo>
                  <a:cubicBezTo>
                    <a:pt x="4702" y="2511"/>
                    <a:pt x="3515" y="5273"/>
                    <a:pt x="2374" y="8035"/>
                  </a:cubicBezTo>
                  <a:cubicBezTo>
                    <a:pt x="1575" y="10020"/>
                    <a:pt x="776" y="12006"/>
                    <a:pt x="0" y="13992"/>
                  </a:cubicBezTo>
                  <a:cubicBezTo>
                    <a:pt x="297" y="14083"/>
                    <a:pt x="594" y="14175"/>
                    <a:pt x="867" y="14266"/>
                  </a:cubicBezTo>
                  <a:cubicBezTo>
                    <a:pt x="1575" y="18009"/>
                    <a:pt x="2260" y="21753"/>
                    <a:pt x="2945" y="25496"/>
                  </a:cubicBezTo>
                  <a:cubicBezTo>
                    <a:pt x="6277" y="26044"/>
                    <a:pt x="9016" y="28623"/>
                    <a:pt x="12120" y="30107"/>
                  </a:cubicBezTo>
                  <a:cubicBezTo>
                    <a:pt x="13399" y="30746"/>
                    <a:pt x="14768" y="31179"/>
                    <a:pt x="16115" y="31590"/>
                  </a:cubicBezTo>
                  <a:cubicBezTo>
                    <a:pt x="16594" y="30928"/>
                    <a:pt x="17096" y="30289"/>
                    <a:pt x="17621" y="29673"/>
                  </a:cubicBezTo>
                  <a:cubicBezTo>
                    <a:pt x="17735" y="29696"/>
                    <a:pt x="17849" y="29741"/>
                    <a:pt x="17986" y="29787"/>
                  </a:cubicBezTo>
                  <a:cubicBezTo>
                    <a:pt x="18329" y="24400"/>
                    <a:pt x="19790" y="19082"/>
                    <a:pt x="21798" y="14038"/>
                  </a:cubicBezTo>
                  <a:cubicBezTo>
                    <a:pt x="23145" y="10682"/>
                    <a:pt x="24720" y="7441"/>
                    <a:pt x="26386" y="4246"/>
                  </a:cubicBezTo>
                  <a:lnTo>
                    <a:pt x="26386" y="4246"/>
                  </a:lnTo>
                  <a:cubicBezTo>
                    <a:pt x="24857" y="5159"/>
                    <a:pt x="23099" y="5729"/>
                    <a:pt x="21342" y="5980"/>
                  </a:cubicBezTo>
                  <a:cubicBezTo>
                    <a:pt x="20391" y="6120"/>
                    <a:pt x="19434" y="6179"/>
                    <a:pt x="18476" y="6179"/>
                  </a:cubicBezTo>
                  <a:cubicBezTo>
                    <a:pt x="16925" y="6179"/>
                    <a:pt x="15370" y="6023"/>
                    <a:pt x="13832" y="5798"/>
                  </a:cubicBezTo>
                  <a:cubicBezTo>
                    <a:pt x="12486" y="5615"/>
                    <a:pt x="11116" y="5364"/>
                    <a:pt x="9952" y="4679"/>
                  </a:cubicBezTo>
                  <a:cubicBezTo>
                    <a:pt x="8194" y="3675"/>
                    <a:pt x="7076" y="1895"/>
                    <a:pt x="63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8"/>
            <p:cNvSpPr/>
            <p:nvPr/>
          </p:nvSpPr>
          <p:spPr>
            <a:xfrm flipH="1">
              <a:off x="2267450" y="2965627"/>
              <a:ext cx="679333" cy="861683"/>
            </a:xfrm>
            <a:custGeom>
              <a:avLst/>
              <a:gdLst/>
              <a:ahLst/>
              <a:cxnLst/>
              <a:rect l="l" t="t" r="r" b="b"/>
              <a:pathLst>
                <a:path w="33920" h="43025" extrusionOk="0">
                  <a:moveTo>
                    <a:pt x="1005" y="1"/>
                  </a:moveTo>
                  <a:cubicBezTo>
                    <a:pt x="937" y="1"/>
                    <a:pt x="868" y="3"/>
                    <a:pt x="800" y="11"/>
                  </a:cubicBezTo>
                  <a:cubicBezTo>
                    <a:pt x="571" y="11"/>
                    <a:pt x="297" y="34"/>
                    <a:pt x="161" y="239"/>
                  </a:cubicBezTo>
                  <a:cubicBezTo>
                    <a:pt x="1" y="422"/>
                    <a:pt x="46" y="673"/>
                    <a:pt x="92" y="901"/>
                  </a:cubicBezTo>
                  <a:cubicBezTo>
                    <a:pt x="206" y="1495"/>
                    <a:pt x="343" y="2065"/>
                    <a:pt x="457" y="2636"/>
                  </a:cubicBezTo>
                  <a:cubicBezTo>
                    <a:pt x="617" y="3458"/>
                    <a:pt x="800" y="4279"/>
                    <a:pt x="959" y="5101"/>
                  </a:cubicBezTo>
                  <a:cubicBezTo>
                    <a:pt x="2831" y="14071"/>
                    <a:pt x="4703" y="23042"/>
                    <a:pt x="6597" y="32012"/>
                  </a:cubicBezTo>
                  <a:cubicBezTo>
                    <a:pt x="6711" y="32537"/>
                    <a:pt x="6826" y="33108"/>
                    <a:pt x="7145" y="33564"/>
                  </a:cubicBezTo>
                  <a:cubicBezTo>
                    <a:pt x="7624" y="34226"/>
                    <a:pt x="8423" y="34546"/>
                    <a:pt x="9199" y="34820"/>
                  </a:cubicBezTo>
                  <a:cubicBezTo>
                    <a:pt x="10866" y="35413"/>
                    <a:pt x="12509" y="36006"/>
                    <a:pt x="14175" y="36577"/>
                  </a:cubicBezTo>
                  <a:cubicBezTo>
                    <a:pt x="20247" y="38745"/>
                    <a:pt x="26318" y="40845"/>
                    <a:pt x="32413" y="42877"/>
                  </a:cubicBezTo>
                  <a:cubicBezTo>
                    <a:pt x="32641" y="42960"/>
                    <a:pt x="32913" y="43024"/>
                    <a:pt x="33160" y="43024"/>
                  </a:cubicBezTo>
                  <a:cubicBezTo>
                    <a:pt x="33455" y="43024"/>
                    <a:pt x="33716" y="42932"/>
                    <a:pt x="33828" y="42671"/>
                  </a:cubicBezTo>
                  <a:cubicBezTo>
                    <a:pt x="33919" y="42489"/>
                    <a:pt x="33896" y="42261"/>
                    <a:pt x="33873" y="42055"/>
                  </a:cubicBezTo>
                  <a:cubicBezTo>
                    <a:pt x="33668" y="40640"/>
                    <a:pt x="33440" y="39202"/>
                    <a:pt x="33166" y="37787"/>
                  </a:cubicBezTo>
                  <a:cubicBezTo>
                    <a:pt x="32732" y="35459"/>
                    <a:pt x="32207" y="33130"/>
                    <a:pt x="31614" y="30848"/>
                  </a:cubicBezTo>
                  <a:cubicBezTo>
                    <a:pt x="30336" y="30597"/>
                    <a:pt x="29035" y="30460"/>
                    <a:pt x="27756" y="30209"/>
                  </a:cubicBezTo>
                  <a:cubicBezTo>
                    <a:pt x="25474" y="29775"/>
                    <a:pt x="23260" y="29022"/>
                    <a:pt x="21183" y="27949"/>
                  </a:cubicBezTo>
                  <a:cubicBezTo>
                    <a:pt x="20566" y="27652"/>
                    <a:pt x="19973" y="27287"/>
                    <a:pt x="19585" y="26739"/>
                  </a:cubicBezTo>
                  <a:cubicBezTo>
                    <a:pt x="19265" y="26260"/>
                    <a:pt x="19151" y="25598"/>
                    <a:pt x="19379" y="25096"/>
                  </a:cubicBezTo>
                  <a:cubicBezTo>
                    <a:pt x="19242" y="24982"/>
                    <a:pt x="19106" y="24845"/>
                    <a:pt x="18969" y="24708"/>
                  </a:cubicBezTo>
                  <a:cubicBezTo>
                    <a:pt x="18672" y="24366"/>
                    <a:pt x="18375" y="23955"/>
                    <a:pt x="18444" y="23498"/>
                  </a:cubicBezTo>
                  <a:cubicBezTo>
                    <a:pt x="18489" y="23179"/>
                    <a:pt x="18695" y="22928"/>
                    <a:pt x="18923" y="22722"/>
                  </a:cubicBezTo>
                  <a:cubicBezTo>
                    <a:pt x="18786" y="22562"/>
                    <a:pt x="18649" y="22380"/>
                    <a:pt x="18535" y="22220"/>
                  </a:cubicBezTo>
                  <a:cubicBezTo>
                    <a:pt x="18421" y="22037"/>
                    <a:pt x="18329" y="21855"/>
                    <a:pt x="18352" y="21649"/>
                  </a:cubicBezTo>
                  <a:cubicBezTo>
                    <a:pt x="18352" y="21284"/>
                    <a:pt x="18695" y="21056"/>
                    <a:pt x="19037" y="20896"/>
                  </a:cubicBezTo>
                  <a:cubicBezTo>
                    <a:pt x="18991" y="20850"/>
                    <a:pt x="18946" y="20782"/>
                    <a:pt x="18900" y="20736"/>
                  </a:cubicBezTo>
                  <a:cubicBezTo>
                    <a:pt x="18603" y="20417"/>
                    <a:pt x="18421" y="19846"/>
                    <a:pt x="18809" y="19641"/>
                  </a:cubicBezTo>
                  <a:cubicBezTo>
                    <a:pt x="18881" y="19597"/>
                    <a:pt x="18972" y="19581"/>
                    <a:pt x="19069" y="19581"/>
                  </a:cubicBezTo>
                  <a:cubicBezTo>
                    <a:pt x="19126" y="19581"/>
                    <a:pt x="19184" y="19587"/>
                    <a:pt x="19242" y="19595"/>
                  </a:cubicBezTo>
                  <a:cubicBezTo>
                    <a:pt x="22532" y="19843"/>
                    <a:pt x="25785" y="20673"/>
                    <a:pt x="29067" y="20673"/>
                  </a:cubicBezTo>
                  <a:cubicBezTo>
                    <a:pt x="29406" y="20673"/>
                    <a:pt x="29745" y="20664"/>
                    <a:pt x="30084" y="20645"/>
                  </a:cubicBezTo>
                  <a:cubicBezTo>
                    <a:pt x="29856" y="19481"/>
                    <a:pt x="29651" y="18294"/>
                    <a:pt x="29423" y="17130"/>
                  </a:cubicBezTo>
                  <a:cubicBezTo>
                    <a:pt x="28738" y="13387"/>
                    <a:pt x="28053" y="9643"/>
                    <a:pt x="27345" y="5900"/>
                  </a:cubicBezTo>
                  <a:cubicBezTo>
                    <a:pt x="27072" y="5809"/>
                    <a:pt x="26775" y="5717"/>
                    <a:pt x="26478" y="5626"/>
                  </a:cubicBezTo>
                  <a:cubicBezTo>
                    <a:pt x="23967" y="4873"/>
                    <a:pt x="21457" y="4188"/>
                    <a:pt x="18923" y="3526"/>
                  </a:cubicBezTo>
                  <a:cubicBezTo>
                    <a:pt x="14814" y="2476"/>
                    <a:pt x="10660" y="1540"/>
                    <a:pt x="6483" y="764"/>
                  </a:cubicBezTo>
                  <a:cubicBezTo>
                    <a:pt x="5753" y="627"/>
                    <a:pt x="4999" y="490"/>
                    <a:pt x="4246" y="376"/>
                  </a:cubicBezTo>
                  <a:cubicBezTo>
                    <a:pt x="3310" y="194"/>
                    <a:pt x="2352" y="57"/>
                    <a:pt x="1416" y="11"/>
                  </a:cubicBezTo>
                  <a:cubicBezTo>
                    <a:pt x="1279" y="11"/>
                    <a:pt x="1142" y="1"/>
                    <a:pt x="10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8"/>
            <p:cNvSpPr/>
            <p:nvPr/>
          </p:nvSpPr>
          <p:spPr>
            <a:xfrm flipH="1">
              <a:off x="2567816" y="2962563"/>
              <a:ext cx="249142" cy="73701"/>
            </a:xfrm>
            <a:custGeom>
              <a:avLst/>
              <a:gdLst/>
              <a:ahLst/>
              <a:cxnLst/>
              <a:rect l="l" t="t" r="r" b="b"/>
              <a:pathLst>
                <a:path w="12440" h="3680" extrusionOk="0">
                  <a:moveTo>
                    <a:pt x="1173" y="0"/>
                  </a:moveTo>
                  <a:cubicBezTo>
                    <a:pt x="931" y="0"/>
                    <a:pt x="696" y="38"/>
                    <a:pt x="479" y="141"/>
                  </a:cubicBezTo>
                  <a:cubicBezTo>
                    <a:pt x="206" y="301"/>
                    <a:pt x="23" y="621"/>
                    <a:pt x="0" y="917"/>
                  </a:cubicBezTo>
                  <a:cubicBezTo>
                    <a:pt x="4177" y="1693"/>
                    <a:pt x="8331" y="2629"/>
                    <a:pt x="12440" y="3679"/>
                  </a:cubicBezTo>
                  <a:cubicBezTo>
                    <a:pt x="12371" y="3200"/>
                    <a:pt x="12075" y="2743"/>
                    <a:pt x="11687" y="2447"/>
                  </a:cubicBezTo>
                  <a:cubicBezTo>
                    <a:pt x="11116" y="2013"/>
                    <a:pt x="10386" y="1853"/>
                    <a:pt x="9701" y="1716"/>
                  </a:cubicBezTo>
                  <a:cubicBezTo>
                    <a:pt x="8309" y="1419"/>
                    <a:pt x="6893" y="1123"/>
                    <a:pt x="5501" y="849"/>
                  </a:cubicBezTo>
                  <a:lnTo>
                    <a:pt x="2511" y="210"/>
                  </a:lnTo>
                  <a:cubicBezTo>
                    <a:pt x="2351" y="187"/>
                    <a:pt x="2191" y="141"/>
                    <a:pt x="2054" y="118"/>
                  </a:cubicBezTo>
                  <a:cubicBezTo>
                    <a:pt x="1767" y="56"/>
                    <a:pt x="1465" y="0"/>
                    <a:pt x="11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8"/>
            <p:cNvSpPr/>
            <p:nvPr/>
          </p:nvSpPr>
          <p:spPr>
            <a:xfrm flipH="1">
              <a:off x="1309347" y="1786669"/>
              <a:ext cx="1332550" cy="1118976"/>
            </a:xfrm>
            <a:custGeom>
              <a:avLst/>
              <a:gdLst/>
              <a:ahLst/>
              <a:cxnLst/>
              <a:rect l="l" t="t" r="r" b="b"/>
              <a:pathLst>
                <a:path w="66536" h="55872" extrusionOk="0">
                  <a:moveTo>
                    <a:pt x="28883" y="0"/>
                  </a:moveTo>
                  <a:cubicBezTo>
                    <a:pt x="26130" y="0"/>
                    <a:pt x="23375" y="627"/>
                    <a:pt x="20908" y="1867"/>
                  </a:cubicBezTo>
                  <a:cubicBezTo>
                    <a:pt x="16366" y="4126"/>
                    <a:pt x="12897" y="8440"/>
                    <a:pt x="11641" y="13348"/>
                  </a:cubicBezTo>
                  <a:cubicBezTo>
                    <a:pt x="10842" y="16429"/>
                    <a:pt x="10888" y="19739"/>
                    <a:pt x="9724" y="22683"/>
                  </a:cubicBezTo>
                  <a:cubicBezTo>
                    <a:pt x="7989" y="27111"/>
                    <a:pt x="3789" y="30215"/>
                    <a:pt x="2100" y="34644"/>
                  </a:cubicBezTo>
                  <a:cubicBezTo>
                    <a:pt x="0" y="40236"/>
                    <a:pt x="2557" y="46764"/>
                    <a:pt x="7053" y="50735"/>
                  </a:cubicBezTo>
                  <a:cubicBezTo>
                    <a:pt x="8080" y="50096"/>
                    <a:pt x="9153" y="49480"/>
                    <a:pt x="10249" y="48887"/>
                  </a:cubicBezTo>
                  <a:cubicBezTo>
                    <a:pt x="13650" y="47083"/>
                    <a:pt x="17325" y="45577"/>
                    <a:pt x="21159" y="45098"/>
                  </a:cubicBezTo>
                  <a:cubicBezTo>
                    <a:pt x="21524" y="44162"/>
                    <a:pt x="21730" y="43157"/>
                    <a:pt x="21913" y="42153"/>
                  </a:cubicBezTo>
                  <a:cubicBezTo>
                    <a:pt x="19881" y="41834"/>
                    <a:pt x="17850" y="41309"/>
                    <a:pt x="16092" y="40236"/>
                  </a:cubicBezTo>
                  <a:cubicBezTo>
                    <a:pt x="13193" y="38433"/>
                    <a:pt x="11299" y="35100"/>
                    <a:pt x="11230" y="31699"/>
                  </a:cubicBezTo>
                  <a:cubicBezTo>
                    <a:pt x="11185" y="30010"/>
                    <a:pt x="11573" y="28344"/>
                    <a:pt x="11961" y="26700"/>
                  </a:cubicBezTo>
                  <a:cubicBezTo>
                    <a:pt x="12531" y="24167"/>
                    <a:pt x="13125" y="21633"/>
                    <a:pt x="13764" y="19100"/>
                  </a:cubicBezTo>
                  <a:cubicBezTo>
                    <a:pt x="14220" y="17342"/>
                    <a:pt x="14723" y="15562"/>
                    <a:pt x="15636" y="14010"/>
                  </a:cubicBezTo>
                  <a:cubicBezTo>
                    <a:pt x="17096" y="11544"/>
                    <a:pt x="19584" y="9764"/>
                    <a:pt x="22323" y="8965"/>
                  </a:cubicBezTo>
                  <a:cubicBezTo>
                    <a:pt x="23620" y="8581"/>
                    <a:pt x="24975" y="8402"/>
                    <a:pt x="26334" y="8402"/>
                  </a:cubicBezTo>
                  <a:cubicBezTo>
                    <a:pt x="27799" y="8402"/>
                    <a:pt x="29269" y="8609"/>
                    <a:pt x="30677" y="8988"/>
                  </a:cubicBezTo>
                  <a:cubicBezTo>
                    <a:pt x="30723" y="9011"/>
                    <a:pt x="30746" y="9011"/>
                    <a:pt x="30769" y="9034"/>
                  </a:cubicBezTo>
                  <a:cubicBezTo>
                    <a:pt x="30426" y="10654"/>
                    <a:pt x="30655" y="12412"/>
                    <a:pt x="31385" y="13918"/>
                  </a:cubicBezTo>
                  <a:cubicBezTo>
                    <a:pt x="33006" y="17137"/>
                    <a:pt x="36680" y="18826"/>
                    <a:pt x="38575" y="21861"/>
                  </a:cubicBezTo>
                  <a:cubicBezTo>
                    <a:pt x="39648" y="23596"/>
                    <a:pt x="40059" y="25719"/>
                    <a:pt x="39739" y="27750"/>
                  </a:cubicBezTo>
                  <a:cubicBezTo>
                    <a:pt x="40841" y="26442"/>
                    <a:pt x="42557" y="25740"/>
                    <a:pt x="44262" y="25740"/>
                  </a:cubicBezTo>
                  <a:cubicBezTo>
                    <a:pt x="45383" y="25740"/>
                    <a:pt x="46499" y="26044"/>
                    <a:pt x="47431" y="26678"/>
                  </a:cubicBezTo>
                  <a:cubicBezTo>
                    <a:pt x="48002" y="27066"/>
                    <a:pt x="48504" y="27568"/>
                    <a:pt x="48801" y="28184"/>
                  </a:cubicBezTo>
                  <a:cubicBezTo>
                    <a:pt x="49668" y="30010"/>
                    <a:pt x="48344" y="32270"/>
                    <a:pt x="46495" y="33091"/>
                  </a:cubicBezTo>
                  <a:cubicBezTo>
                    <a:pt x="45651" y="33456"/>
                    <a:pt x="44750" y="33597"/>
                    <a:pt x="43833" y="33597"/>
                  </a:cubicBezTo>
                  <a:cubicBezTo>
                    <a:pt x="42741" y="33597"/>
                    <a:pt x="41627" y="33398"/>
                    <a:pt x="40561" y="33137"/>
                  </a:cubicBezTo>
                  <a:lnTo>
                    <a:pt x="40561" y="33137"/>
                  </a:lnTo>
                  <a:cubicBezTo>
                    <a:pt x="40104" y="38136"/>
                    <a:pt x="40333" y="43226"/>
                    <a:pt x="41200" y="48110"/>
                  </a:cubicBezTo>
                  <a:lnTo>
                    <a:pt x="41246" y="48110"/>
                  </a:lnTo>
                  <a:cubicBezTo>
                    <a:pt x="46473" y="49640"/>
                    <a:pt x="51334" y="52310"/>
                    <a:pt x="55420" y="55871"/>
                  </a:cubicBezTo>
                  <a:cubicBezTo>
                    <a:pt x="59643" y="52653"/>
                    <a:pt x="62998" y="48293"/>
                    <a:pt x="64641" y="43272"/>
                  </a:cubicBezTo>
                  <a:cubicBezTo>
                    <a:pt x="66536" y="37520"/>
                    <a:pt x="66034" y="30946"/>
                    <a:pt x="62861" y="25787"/>
                  </a:cubicBezTo>
                  <a:cubicBezTo>
                    <a:pt x="61583" y="23733"/>
                    <a:pt x="59917" y="21907"/>
                    <a:pt x="58844" y="19739"/>
                  </a:cubicBezTo>
                  <a:cubicBezTo>
                    <a:pt x="57383" y="16886"/>
                    <a:pt x="57063" y="13599"/>
                    <a:pt x="55991" y="10586"/>
                  </a:cubicBezTo>
                  <a:cubicBezTo>
                    <a:pt x="54712" y="6934"/>
                    <a:pt x="52293" y="3624"/>
                    <a:pt x="48938" y="1707"/>
                  </a:cubicBezTo>
                  <a:cubicBezTo>
                    <a:pt x="47063" y="648"/>
                    <a:pt x="44888" y="67"/>
                    <a:pt x="42733" y="67"/>
                  </a:cubicBezTo>
                  <a:cubicBezTo>
                    <a:pt x="41032" y="67"/>
                    <a:pt x="39342" y="429"/>
                    <a:pt x="37822" y="1205"/>
                  </a:cubicBezTo>
                  <a:cubicBezTo>
                    <a:pt x="37479" y="1387"/>
                    <a:pt x="37114" y="1593"/>
                    <a:pt x="36726" y="1615"/>
                  </a:cubicBezTo>
                  <a:cubicBezTo>
                    <a:pt x="36702" y="1617"/>
                    <a:pt x="36679" y="1618"/>
                    <a:pt x="36655" y="1618"/>
                  </a:cubicBezTo>
                  <a:cubicBezTo>
                    <a:pt x="36314" y="1618"/>
                    <a:pt x="35974" y="1470"/>
                    <a:pt x="35653" y="1342"/>
                  </a:cubicBezTo>
                  <a:cubicBezTo>
                    <a:pt x="33515" y="444"/>
                    <a:pt x="31200" y="0"/>
                    <a:pt x="28883" y="0"/>
                  </a:cubicBezTo>
                  <a:close/>
                </a:path>
              </a:pathLst>
            </a:custGeom>
            <a:solidFill>
              <a:srgbClr val="3F2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8"/>
            <p:cNvSpPr/>
            <p:nvPr/>
          </p:nvSpPr>
          <p:spPr>
            <a:xfrm flipH="1">
              <a:off x="2766643" y="2564517"/>
              <a:ext cx="289377" cy="390416"/>
            </a:xfrm>
            <a:custGeom>
              <a:avLst/>
              <a:gdLst/>
              <a:ahLst/>
              <a:cxnLst/>
              <a:rect l="l" t="t" r="r" b="b"/>
              <a:pathLst>
                <a:path w="14449" h="19494" extrusionOk="0">
                  <a:moveTo>
                    <a:pt x="12760" y="0"/>
                  </a:moveTo>
                  <a:cubicBezTo>
                    <a:pt x="11756" y="1324"/>
                    <a:pt x="10751" y="2648"/>
                    <a:pt x="9747" y="3995"/>
                  </a:cubicBezTo>
                  <a:cubicBezTo>
                    <a:pt x="9313" y="4565"/>
                    <a:pt x="8880" y="5159"/>
                    <a:pt x="8446" y="5730"/>
                  </a:cubicBezTo>
                  <a:cubicBezTo>
                    <a:pt x="8948" y="6186"/>
                    <a:pt x="9405" y="6711"/>
                    <a:pt x="9747" y="7282"/>
                  </a:cubicBezTo>
                  <a:cubicBezTo>
                    <a:pt x="10158" y="6780"/>
                    <a:pt x="10546" y="6277"/>
                    <a:pt x="10934" y="5752"/>
                  </a:cubicBezTo>
                  <a:cubicBezTo>
                    <a:pt x="10979" y="5684"/>
                    <a:pt x="11025" y="5638"/>
                    <a:pt x="11094" y="5570"/>
                  </a:cubicBezTo>
                  <a:cubicBezTo>
                    <a:pt x="12235" y="4018"/>
                    <a:pt x="13308" y="2420"/>
                    <a:pt x="14449" y="868"/>
                  </a:cubicBezTo>
                  <a:cubicBezTo>
                    <a:pt x="13901" y="548"/>
                    <a:pt x="13330" y="252"/>
                    <a:pt x="12760" y="0"/>
                  </a:cubicBezTo>
                  <a:close/>
                  <a:moveTo>
                    <a:pt x="2283" y="14472"/>
                  </a:moveTo>
                  <a:cubicBezTo>
                    <a:pt x="1621" y="15430"/>
                    <a:pt x="982" y="16412"/>
                    <a:pt x="320" y="17370"/>
                  </a:cubicBezTo>
                  <a:cubicBezTo>
                    <a:pt x="206" y="18078"/>
                    <a:pt x="115" y="18786"/>
                    <a:pt x="0" y="19493"/>
                  </a:cubicBezTo>
                  <a:cubicBezTo>
                    <a:pt x="662" y="19037"/>
                    <a:pt x="1347" y="18603"/>
                    <a:pt x="1895" y="18147"/>
                  </a:cubicBezTo>
                  <a:cubicBezTo>
                    <a:pt x="2443" y="17530"/>
                    <a:pt x="2945" y="16914"/>
                    <a:pt x="3424" y="16252"/>
                  </a:cubicBezTo>
                  <a:cubicBezTo>
                    <a:pt x="3401" y="16229"/>
                    <a:pt x="3379" y="16206"/>
                    <a:pt x="3356" y="16161"/>
                  </a:cubicBezTo>
                  <a:cubicBezTo>
                    <a:pt x="2922" y="15659"/>
                    <a:pt x="2511" y="15111"/>
                    <a:pt x="2283" y="1447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8"/>
            <p:cNvSpPr/>
            <p:nvPr/>
          </p:nvSpPr>
          <p:spPr>
            <a:xfrm flipH="1">
              <a:off x="1647111" y="1954923"/>
              <a:ext cx="1368679" cy="1681649"/>
            </a:xfrm>
            <a:custGeom>
              <a:avLst/>
              <a:gdLst/>
              <a:ahLst/>
              <a:cxnLst/>
              <a:rect l="l" t="t" r="r" b="b"/>
              <a:pathLst>
                <a:path w="68340" h="83967" extrusionOk="0">
                  <a:moveTo>
                    <a:pt x="45005" y="0"/>
                  </a:moveTo>
                  <a:cubicBezTo>
                    <a:pt x="43646" y="0"/>
                    <a:pt x="42291" y="179"/>
                    <a:pt x="40994" y="563"/>
                  </a:cubicBezTo>
                  <a:cubicBezTo>
                    <a:pt x="38255" y="1362"/>
                    <a:pt x="35767" y="3142"/>
                    <a:pt x="34307" y="5608"/>
                  </a:cubicBezTo>
                  <a:cubicBezTo>
                    <a:pt x="33394" y="7160"/>
                    <a:pt x="32891" y="8940"/>
                    <a:pt x="32435" y="10698"/>
                  </a:cubicBezTo>
                  <a:cubicBezTo>
                    <a:pt x="31796" y="13231"/>
                    <a:pt x="31202" y="15765"/>
                    <a:pt x="30632" y="18298"/>
                  </a:cubicBezTo>
                  <a:cubicBezTo>
                    <a:pt x="30244" y="19942"/>
                    <a:pt x="29856" y="21608"/>
                    <a:pt x="29901" y="23297"/>
                  </a:cubicBezTo>
                  <a:cubicBezTo>
                    <a:pt x="29970" y="26698"/>
                    <a:pt x="31864" y="30031"/>
                    <a:pt x="34763" y="31834"/>
                  </a:cubicBezTo>
                  <a:cubicBezTo>
                    <a:pt x="36521" y="32907"/>
                    <a:pt x="38552" y="33432"/>
                    <a:pt x="40584" y="33751"/>
                  </a:cubicBezTo>
                  <a:cubicBezTo>
                    <a:pt x="40401" y="34755"/>
                    <a:pt x="40195" y="35760"/>
                    <a:pt x="39830" y="36696"/>
                  </a:cubicBezTo>
                  <a:cubicBezTo>
                    <a:pt x="39625" y="37266"/>
                    <a:pt x="39351" y="37791"/>
                    <a:pt x="39031" y="38293"/>
                  </a:cubicBezTo>
                  <a:cubicBezTo>
                    <a:pt x="38689" y="38818"/>
                    <a:pt x="38278" y="39275"/>
                    <a:pt x="37890" y="39777"/>
                  </a:cubicBezTo>
                  <a:cubicBezTo>
                    <a:pt x="37274" y="40507"/>
                    <a:pt x="36726" y="41306"/>
                    <a:pt x="36224" y="42105"/>
                  </a:cubicBezTo>
                  <a:cubicBezTo>
                    <a:pt x="37000" y="44000"/>
                    <a:pt x="38118" y="45780"/>
                    <a:pt x="39876" y="46784"/>
                  </a:cubicBezTo>
                  <a:cubicBezTo>
                    <a:pt x="41040" y="47469"/>
                    <a:pt x="42410" y="47720"/>
                    <a:pt x="43756" y="47903"/>
                  </a:cubicBezTo>
                  <a:cubicBezTo>
                    <a:pt x="45294" y="48128"/>
                    <a:pt x="46849" y="48284"/>
                    <a:pt x="48400" y="48284"/>
                  </a:cubicBezTo>
                  <a:cubicBezTo>
                    <a:pt x="49358" y="48284"/>
                    <a:pt x="50315" y="48225"/>
                    <a:pt x="51266" y="48085"/>
                  </a:cubicBezTo>
                  <a:cubicBezTo>
                    <a:pt x="53023" y="47834"/>
                    <a:pt x="54781" y="47264"/>
                    <a:pt x="56310" y="46351"/>
                  </a:cubicBezTo>
                  <a:cubicBezTo>
                    <a:pt x="57497" y="44114"/>
                    <a:pt x="58707" y="41923"/>
                    <a:pt x="59917" y="39708"/>
                  </a:cubicBezTo>
                  <a:lnTo>
                    <a:pt x="59871" y="39708"/>
                  </a:lnTo>
                  <a:cubicBezTo>
                    <a:pt x="59004" y="34824"/>
                    <a:pt x="58775" y="29734"/>
                    <a:pt x="59232" y="24735"/>
                  </a:cubicBezTo>
                  <a:lnTo>
                    <a:pt x="59232" y="24735"/>
                  </a:lnTo>
                  <a:cubicBezTo>
                    <a:pt x="60298" y="24996"/>
                    <a:pt x="61412" y="25195"/>
                    <a:pt x="62504" y="25195"/>
                  </a:cubicBezTo>
                  <a:cubicBezTo>
                    <a:pt x="63421" y="25195"/>
                    <a:pt x="64322" y="25054"/>
                    <a:pt x="65166" y="24689"/>
                  </a:cubicBezTo>
                  <a:cubicBezTo>
                    <a:pt x="67015" y="23868"/>
                    <a:pt x="68339" y="21608"/>
                    <a:pt x="67472" y="19782"/>
                  </a:cubicBezTo>
                  <a:cubicBezTo>
                    <a:pt x="67175" y="19166"/>
                    <a:pt x="66673" y="18664"/>
                    <a:pt x="66102" y="18276"/>
                  </a:cubicBezTo>
                  <a:cubicBezTo>
                    <a:pt x="65170" y="17642"/>
                    <a:pt x="64054" y="17338"/>
                    <a:pt x="62933" y="17338"/>
                  </a:cubicBezTo>
                  <a:cubicBezTo>
                    <a:pt x="61228" y="17338"/>
                    <a:pt x="59512" y="18040"/>
                    <a:pt x="58410" y="19348"/>
                  </a:cubicBezTo>
                  <a:cubicBezTo>
                    <a:pt x="58730" y="17340"/>
                    <a:pt x="58319" y="15194"/>
                    <a:pt x="57246" y="13459"/>
                  </a:cubicBezTo>
                  <a:cubicBezTo>
                    <a:pt x="55351" y="10424"/>
                    <a:pt x="51677" y="8735"/>
                    <a:pt x="50056" y="5516"/>
                  </a:cubicBezTo>
                  <a:cubicBezTo>
                    <a:pt x="49326" y="4010"/>
                    <a:pt x="49097" y="2252"/>
                    <a:pt x="49440" y="632"/>
                  </a:cubicBezTo>
                  <a:cubicBezTo>
                    <a:pt x="49417" y="609"/>
                    <a:pt x="49394" y="609"/>
                    <a:pt x="49348" y="586"/>
                  </a:cubicBezTo>
                  <a:cubicBezTo>
                    <a:pt x="49348" y="609"/>
                    <a:pt x="49326" y="609"/>
                    <a:pt x="49326" y="609"/>
                  </a:cubicBezTo>
                  <a:cubicBezTo>
                    <a:pt x="49326" y="609"/>
                    <a:pt x="49326" y="586"/>
                    <a:pt x="49348" y="586"/>
                  </a:cubicBezTo>
                  <a:cubicBezTo>
                    <a:pt x="47940" y="207"/>
                    <a:pt x="46470" y="0"/>
                    <a:pt x="45005" y="0"/>
                  </a:cubicBezTo>
                  <a:close/>
                  <a:moveTo>
                    <a:pt x="6129" y="32979"/>
                  </a:moveTo>
                  <a:cubicBezTo>
                    <a:pt x="6072" y="32979"/>
                    <a:pt x="6015" y="32985"/>
                    <a:pt x="5958" y="32998"/>
                  </a:cubicBezTo>
                  <a:cubicBezTo>
                    <a:pt x="5638" y="33066"/>
                    <a:pt x="5410" y="33340"/>
                    <a:pt x="5273" y="33614"/>
                  </a:cubicBezTo>
                  <a:cubicBezTo>
                    <a:pt x="4999" y="34162"/>
                    <a:pt x="5022" y="34801"/>
                    <a:pt x="5296" y="35326"/>
                  </a:cubicBezTo>
                  <a:cubicBezTo>
                    <a:pt x="5136" y="35258"/>
                    <a:pt x="4999" y="35212"/>
                    <a:pt x="4839" y="35166"/>
                  </a:cubicBezTo>
                  <a:cubicBezTo>
                    <a:pt x="4765" y="35154"/>
                    <a:pt x="4688" y="35147"/>
                    <a:pt x="4611" y="35147"/>
                  </a:cubicBezTo>
                  <a:cubicBezTo>
                    <a:pt x="4263" y="35147"/>
                    <a:pt x="3908" y="35278"/>
                    <a:pt x="3721" y="35577"/>
                  </a:cubicBezTo>
                  <a:cubicBezTo>
                    <a:pt x="3447" y="36011"/>
                    <a:pt x="3652" y="36627"/>
                    <a:pt x="3903" y="37084"/>
                  </a:cubicBezTo>
                  <a:cubicBezTo>
                    <a:pt x="3972" y="37198"/>
                    <a:pt x="4040" y="37335"/>
                    <a:pt x="4109" y="37449"/>
                  </a:cubicBezTo>
                  <a:lnTo>
                    <a:pt x="3972" y="37517"/>
                  </a:lnTo>
                  <a:cubicBezTo>
                    <a:pt x="3845" y="37449"/>
                    <a:pt x="3710" y="37418"/>
                    <a:pt x="3574" y="37418"/>
                  </a:cubicBezTo>
                  <a:cubicBezTo>
                    <a:pt x="3073" y="37418"/>
                    <a:pt x="2558" y="37836"/>
                    <a:pt x="2397" y="38339"/>
                  </a:cubicBezTo>
                  <a:cubicBezTo>
                    <a:pt x="2214" y="38955"/>
                    <a:pt x="2374" y="39594"/>
                    <a:pt x="2602" y="40211"/>
                  </a:cubicBezTo>
                  <a:lnTo>
                    <a:pt x="2534" y="40233"/>
                  </a:lnTo>
                  <a:cubicBezTo>
                    <a:pt x="1986" y="40325"/>
                    <a:pt x="1415" y="40599"/>
                    <a:pt x="1164" y="41101"/>
                  </a:cubicBezTo>
                  <a:cubicBezTo>
                    <a:pt x="982" y="41512"/>
                    <a:pt x="1004" y="41945"/>
                    <a:pt x="1141" y="42379"/>
                  </a:cubicBezTo>
                  <a:lnTo>
                    <a:pt x="1027" y="42402"/>
                  </a:lnTo>
                  <a:cubicBezTo>
                    <a:pt x="297" y="42744"/>
                    <a:pt x="0" y="43703"/>
                    <a:pt x="160" y="44502"/>
                  </a:cubicBezTo>
                  <a:cubicBezTo>
                    <a:pt x="183" y="44639"/>
                    <a:pt x="228" y="44776"/>
                    <a:pt x="274" y="44913"/>
                  </a:cubicBezTo>
                  <a:cubicBezTo>
                    <a:pt x="502" y="45552"/>
                    <a:pt x="913" y="46100"/>
                    <a:pt x="1347" y="46602"/>
                  </a:cubicBezTo>
                  <a:cubicBezTo>
                    <a:pt x="1370" y="46647"/>
                    <a:pt x="1392" y="46670"/>
                    <a:pt x="1415" y="46693"/>
                  </a:cubicBezTo>
                  <a:cubicBezTo>
                    <a:pt x="1963" y="47355"/>
                    <a:pt x="2579" y="47994"/>
                    <a:pt x="3378" y="48336"/>
                  </a:cubicBezTo>
                  <a:cubicBezTo>
                    <a:pt x="3549" y="48405"/>
                    <a:pt x="3755" y="48456"/>
                    <a:pt x="3955" y="48456"/>
                  </a:cubicBezTo>
                  <a:cubicBezTo>
                    <a:pt x="4154" y="48456"/>
                    <a:pt x="4348" y="48405"/>
                    <a:pt x="4497" y="48268"/>
                  </a:cubicBezTo>
                  <a:cubicBezTo>
                    <a:pt x="4497" y="48268"/>
                    <a:pt x="4497" y="48268"/>
                    <a:pt x="4520" y="48245"/>
                  </a:cubicBezTo>
                  <a:cubicBezTo>
                    <a:pt x="4588" y="48976"/>
                    <a:pt x="4725" y="49866"/>
                    <a:pt x="4862" y="50459"/>
                  </a:cubicBezTo>
                  <a:lnTo>
                    <a:pt x="4862" y="50482"/>
                  </a:lnTo>
                  <a:cubicBezTo>
                    <a:pt x="5798" y="50528"/>
                    <a:pt x="6756" y="50665"/>
                    <a:pt x="7692" y="50847"/>
                  </a:cubicBezTo>
                  <a:cubicBezTo>
                    <a:pt x="8445" y="50961"/>
                    <a:pt x="9199" y="51098"/>
                    <a:pt x="9929" y="51235"/>
                  </a:cubicBezTo>
                  <a:cubicBezTo>
                    <a:pt x="9952" y="50939"/>
                    <a:pt x="10135" y="50619"/>
                    <a:pt x="10408" y="50459"/>
                  </a:cubicBezTo>
                  <a:cubicBezTo>
                    <a:pt x="10625" y="50356"/>
                    <a:pt x="10860" y="50318"/>
                    <a:pt x="11102" y="50318"/>
                  </a:cubicBezTo>
                  <a:cubicBezTo>
                    <a:pt x="11394" y="50318"/>
                    <a:pt x="11696" y="50374"/>
                    <a:pt x="11983" y="50436"/>
                  </a:cubicBezTo>
                  <a:cubicBezTo>
                    <a:pt x="12120" y="50459"/>
                    <a:pt x="12280" y="50505"/>
                    <a:pt x="12440" y="50528"/>
                  </a:cubicBezTo>
                  <a:cubicBezTo>
                    <a:pt x="12189" y="48816"/>
                    <a:pt x="11321" y="46305"/>
                    <a:pt x="11550" y="44616"/>
                  </a:cubicBezTo>
                  <a:cubicBezTo>
                    <a:pt x="11664" y="43703"/>
                    <a:pt x="11961" y="42836"/>
                    <a:pt x="12098" y="41945"/>
                  </a:cubicBezTo>
                  <a:cubicBezTo>
                    <a:pt x="12234" y="41032"/>
                    <a:pt x="12234" y="40074"/>
                    <a:pt x="11801" y="39275"/>
                  </a:cubicBezTo>
                  <a:cubicBezTo>
                    <a:pt x="11344" y="38430"/>
                    <a:pt x="10500" y="37905"/>
                    <a:pt x="9815" y="37243"/>
                  </a:cubicBezTo>
                  <a:cubicBezTo>
                    <a:pt x="9495" y="36924"/>
                    <a:pt x="9199" y="36581"/>
                    <a:pt x="8925" y="36193"/>
                  </a:cubicBezTo>
                  <a:cubicBezTo>
                    <a:pt x="8537" y="36718"/>
                    <a:pt x="8149" y="37221"/>
                    <a:pt x="7738" y="37723"/>
                  </a:cubicBezTo>
                  <a:cubicBezTo>
                    <a:pt x="7396" y="37152"/>
                    <a:pt x="6939" y="36627"/>
                    <a:pt x="6437" y="36171"/>
                  </a:cubicBezTo>
                  <a:cubicBezTo>
                    <a:pt x="6871" y="35600"/>
                    <a:pt x="7304" y="35006"/>
                    <a:pt x="7738" y="34436"/>
                  </a:cubicBezTo>
                  <a:cubicBezTo>
                    <a:pt x="7578" y="34185"/>
                    <a:pt x="7418" y="33957"/>
                    <a:pt x="7259" y="33751"/>
                  </a:cubicBezTo>
                  <a:cubicBezTo>
                    <a:pt x="6974" y="33365"/>
                    <a:pt x="6581" y="32979"/>
                    <a:pt x="6129" y="32979"/>
                  </a:cubicBezTo>
                  <a:close/>
                  <a:moveTo>
                    <a:pt x="32869" y="67601"/>
                  </a:moveTo>
                  <a:lnTo>
                    <a:pt x="32869" y="67601"/>
                  </a:lnTo>
                  <a:cubicBezTo>
                    <a:pt x="33097" y="68765"/>
                    <a:pt x="33302" y="69952"/>
                    <a:pt x="33530" y="71116"/>
                  </a:cubicBezTo>
                  <a:cubicBezTo>
                    <a:pt x="33191" y="71135"/>
                    <a:pt x="32852" y="71144"/>
                    <a:pt x="32513" y="71144"/>
                  </a:cubicBezTo>
                  <a:cubicBezTo>
                    <a:pt x="29231" y="71144"/>
                    <a:pt x="25978" y="70314"/>
                    <a:pt x="22688" y="70066"/>
                  </a:cubicBezTo>
                  <a:cubicBezTo>
                    <a:pt x="22630" y="70058"/>
                    <a:pt x="22572" y="70052"/>
                    <a:pt x="22515" y="70052"/>
                  </a:cubicBezTo>
                  <a:cubicBezTo>
                    <a:pt x="22418" y="70052"/>
                    <a:pt x="22327" y="70068"/>
                    <a:pt x="22255" y="70112"/>
                  </a:cubicBezTo>
                  <a:cubicBezTo>
                    <a:pt x="21867" y="70317"/>
                    <a:pt x="22049" y="70888"/>
                    <a:pt x="22346" y="71207"/>
                  </a:cubicBezTo>
                  <a:cubicBezTo>
                    <a:pt x="22392" y="71253"/>
                    <a:pt x="22437" y="71321"/>
                    <a:pt x="22483" y="71367"/>
                  </a:cubicBezTo>
                  <a:cubicBezTo>
                    <a:pt x="22141" y="71527"/>
                    <a:pt x="21798" y="71755"/>
                    <a:pt x="21798" y="72120"/>
                  </a:cubicBezTo>
                  <a:cubicBezTo>
                    <a:pt x="21775" y="72326"/>
                    <a:pt x="21867" y="72508"/>
                    <a:pt x="21981" y="72691"/>
                  </a:cubicBezTo>
                  <a:cubicBezTo>
                    <a:pt x="22095" y="72851"/>
                    <a:pt x="22232" y="73033"/>
                    <a:pt x="22369" y="73193"/>
                  </a:cubicBezTo>
                  <a:cubicBezTo>
                    <a:pt x="22141" y="73399"/>
                    <a:pt x="21935" y="73650"/>
                    <a:pt x="21890" y="73969"/>
                  </a:cubicBezTo>
                  <a:cubicBezTo>
                    <a:pt x="21821" y="74426"/>
                    <a:pt x="22118" y="74837"/>
                    <a:pt x="22415" y="75179"/>
                  </a:cubicBezTo>
                  <a:cubicBezTo>
                    <a:pt x="22552" y="75316"/>
                    <a:pt x="22688" y="75453"/>
                    <a:pt x="22825" y="75567"/>
                  </a:cubicBezTo>
                  <a:cubicBezTo>
                    <a:pt x="22597" y="76069"/>
                    <a:pt x="22711" y="76731"/>
                    <a:pt x="23031" y="77210"/>
                  </a:cubicBezTo>
                  <a:cubicBezTo>
                    <a:pt x="23419" y="77758"/>
                    <a:pt x="24012" y="78123"/>
                    <a:pt x="24629" y="78420"/>
                  </a:cubicBezTo>
                  <a:cubicBezTo>
                    <a:pt x="26706" y="79493"/>
                    <a:pt x="28920" y="80246"/>
                    <a:pt x="31202" y="80680"/>
                  </a:cubicBezTo>
                  <a:cubicBezTo>
                    <a:pt x="32481" y="80931"/>
                    <a:pt x="33782" y="81068"/>
                    <a:pt x="35060" y="81319"/>
                  </a:cubicBezTo>
                  <a:cubicBezTo>
                    <a:pt x="35562" y="81410"/>
                    <a:pt x="36041" y="81524"/>
                    <a:pt x="36521" y="81661"/>
                  </a:cubicBezTo>
                  <a:cubicBezTo>
                    <a:pt x="38027" y="82072"/>
                    <a:pt x="39511" y="82803"/>
                    <a:pt x="40538" y="83967"/>
                  </a:cubicBezTo>
                  <a:cubicBezTo>
                    <a:pt x="41885" y="80315"/>
                    <a:pt x="43756" y="76845"/>
                    <a:pt x="46039" y="73695"/>
                  </a:cubicBezTo>
                  <a:cubicBezTo>
                    <a:pt x="44692" y="73284"/>
                    <a:pt x="43323" y="72851"/>
                    <a:pt x="42044" y="72212"/>
                  </a:cubicBezTo>
                  <a:cubicBezTo>
                    <a:pt x="38940" y="70728"/>
                    <a:pt x="36201" y="68149"/>
                    <a:pt x="32869" y="67601"/>
                  </a:cubicBezTo>
                  <a:close/>
                </a:path>
              </a:pathLst>
            </a:custGeom>
            <a:solidFill>
              <a:srgbClr val="FBB4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8"/>
            <p:cNvSpPr/>
            <p:nvPr/>
          </p:nvSpPr>
          <p:spPr>
            <a:xfrm flipH="1">
              <a:off x="1345870" y="2791225"/>
              <a:ext cx="1731177" cy="1094783"/>
            </a:xfrm>
            <a:custGeom>
              <a:avLst/>
              <a:gdLst/>
              <a:ahLst/>
              <a:cxnLst/>
              <a:rect l="l" t="t" r="r" b="b"/>
              <a:pathLst>
                <a:path w="86440" h="54664" extrusionOk="0">
                  <a:moveTo>
                    <a:pt x="36567" y="1"/>
                  </a:moveTo>
                  <a:lnTo>
                    <a:pt x="36567" y="1"/>
                  </a:lnTo>
                  <a:cubicBezTo>
                    <a:pt x="34421" y="1850"/>
                    <a:pt x="32230" y="3858"/>
                    <a:pt x="30084" y="5890"/>
                  </a:cubicBezTo>
                  <a:cubicBezTo>
                    <a:pt x="29879" y="6072"/>
                    <a:pt x="29673" y="6278"/>
                    <a:pt x="29605" y="6529"/>
                  </a:cubicBezTo>
                  <a:cubicBezTo>
                    <a:pt x="29514" y="6826"/>
                    <a:pt x="29605" y="7145"/>
                    <a:pt x="29719" y="7442"/>
                  </a:cubicBezTo>
                  <a:lnTo>
                    <a:pt x="30290" y="9199"/>
                  </a:lnTo>
                  <a:cubicBezTo>
                    <a:pt x="30449" y="9702"/>
                    <a:pt x="30609" y="10204"/>
                    <a:pt x="30586" y="10729"/>
                  </a:cubicBezTo>
                  <a:cubicBezTo>
                    <a:pt x="30586" y="11642"/>
                    <a:pt x="30061" y="12486"/>
                    <a:pt x="29742" y="13354"/>
                  </a:cubicBezTo>
                  <a:lnTo>
                    <a:pt x="30107" y="13445"/>
                  </a:lnTo>
                  <a:lnTo>
                    <a:pt x="31248" y="11801"/>
                  </a:lnTo>
                  <a:cubicBezTo>
                    <a:pt x="31385" y="11619"/>
                    <a:pt x="31522" y="11436"/>
                    <a:pt x="31568" y="11208"/>
                  </a:cubicBezTo>
                  <a:cubicBezTo>
                    <a:pt x="31659" y="10911"/>
                    <a:pt x="31568" y="10592"/>
                    <a:pt x="31477" y="10295"/>
                  </a:cubicBezTo>
                  <a:cubicBezTo>
                    <a:pt x="31226" y="9450"/>
                    <a:pt x="30974" y="8606"/>
                    <a:pt x="30746" y="7784"/>
                  </a:cubicBezTo>
                  <a:cubicBezTo>
                    <a:pt x="30678" y="7602"/>
                    <a:pt x="30632" y="7396"/>
                    <a:pt x="30655" y="7214"/>
                  </a:cubicBezTo>
                  <a:cubicBezTo>
                    <a:pt x="30701" y="7008"/>
                    <a:pt x="30838" y="6826"/>
                    <a:pt x="30997" y="6666"/>
                  </a:cubicBezTo>
                  <a:cubicBezTo>
                    <a:pt x="32846" y="4429"/>
                    <a:pt x="34718" y="2215"/>
                    <a:pt x="36567" y="1"/>
                  </a:cubicBezTo>
                  <a:close/>
                  <a:moveTo>
                    <a:pt x="64642" y="3151"/>
                  </a:moveTo>
                  <a:lnTo>
                    <a:pt x="64642" y="3151"/>
                  </a:lnTo>
                  <a:cubicBezTo>
                    <a:pt x="64802" y="6392"/>
                    <a:pt x="64961" y="9656"/>
                    <a:pt x="65121" y="12897"/>
                  </a:cubicBezTo>
                  <a:cubicBezTo>
                    <a:pt x="65144" y="13171"/>
                    <a:pt x="65144" y="13468"/>
                    <a:pt x="65030" y="13742"/>
                  </a:cubicBezTo>
                  <a:cubicBezTo>
                    <a:pt x="64893" y="14084"/>
                    <a:pt x="64573" y="14289"/>
                    <a:pt x="64254" y="14495"/>
                  </a:cubicBezTo>
                  <a:cubicBezTo>
                    <a:pt x="62861" y="15408"/>
                    <a:pt x="61401" y="16207"/>
                    <a:pt x="59894" y="16937"/>
                  </a:cubicBezTo>
                  <a:cubicBezTo>
                    <a:pt x="59689" y="17028"/>
                    <a:pt x="59483" y="17120"/>
                    <a:pt x="59346" y="17302"/>
                  </a:cubicBezTo>
                  <a:cubicBezTo>
                    <a:pt x="59209" y="17508"/>
                    <a:pt x="59187" y="17736"/>
                    <a:pt x="59187" y="17987"/>
                  </a:cubicBezTo>
                  <a:cubicBezTo>
                    <a:pt x="59118" y="19882"/>
                    <a:pt x="59757" y="21753"/>
                    <a:pt x="60122" y="23625"/>
                  </a:cubicBezTo>
                  <a:cubicBezTo>
                    <a:pt x="60214" y="24036"/>
                    <a:pt x="60282" y="24447"/>
                    <a:pt x="60191" y="24857"/>
                  </a:cubicBezTo>
                  <a:cubicBezTo>
                    <a:pt x="60122" y="25314"/>
                    <a:pt x="59871" y="25702"/>
                    <a:pt x="59643" y="26090"/>
                  </a:cubicBezTo>
                  <a:cubicBezTo>
                    <a:pt x="58365" y="28121"/>
                    <a:pt x="57109" y="30153"/>
                    <a:pt x="55854" y="32184"/>
                  </a:cubicBezTo>
                  <a:lnTo>
                    <a:pt x="56744" y="32618"/>
                  </a:lnTo>
                  <a:cubicBezTo>
                    <a:pt x="57064" y="32321"/>
                    <a:pt x="57338" y="31979"/>
                    <a:pt x="57589" y="31637"/>
                  </a:cubicBezTo>
                  <a:cubicBezTo>
                    <a:pt x="58410" y="30541"/>
                    <a:pt x="59209" y="29445"/>
                    <a:pt x="60031" y="28327"/>
                  </a:cubicBezTo>
                  <a:cubicBezTo>
                    <a:pt x="60533" y="27642"/>
                    <a:pt x="61081" y="26912"/>
                    <a:pt x="61241" y="26067"/>
                  </a:cubicBezTo>
                  <a:cubicBezTo>
                    <a:pt x="61423" y="25131"/>
                    <a:pt x="61195" y="24196"/>
                    <a:pt x="60944" y="23283"/>
                  </a:cubicBezTo>
                  <a:cubicBezTo>
                    <a:pt x="60647" y="22141"/>
                    <a:pt x="60328" y="21000"/>
                    <a:pt x="60031" y="19859"/>
                  </a:cubicBezTo>
                  <a:cubicBezTo>
                    <a:pt x="59917" y="19448"/>
                    <a:pt x="59803" y="18991"/>
                    <a:pt x="59963" y="18581"/>
                  </a:cubicBezTo>
                  <a:cubicBezTo>
                    <a:pt x="60100" y="18215"/>
                    <a:pt x="60442" y="17964"/>
                    <a:pt x="60761" y="17713"/>
                  </a:cubicBezTo>
                  <a:cubicBezTo>
                    <a:pt x="62245" y="16640"/>
                    <a:pt x="63729" y="15568"/>
                    <a:pt x="65212" y="14518"/>
                  </a:cubicBezTo>
                  <a:cubicBezTo>
                    <a:pt x="65532" y="14267"/>
                    <a:pt x="65874" y="14015"/>
                    <a:pt x="66034" y="13650"/>
                  </a:cubicBezTo>
                  <a:cubicBezTo>
                    <a:pt x="66217" y="13285"/>
                    <a:pt x="66171" y="12851"/>
                    <a:pt x="66125" y="12441"/>
                  </a:cubicBezTo>
                  <a:cubicBezTo>
                    <a:pt x="65760" y="9382"/>
                    <a:pt x="65212" y="6346"/>
                    <a:pt x="64642" y="3151"/>
                  </a:cubicBezTo>
                  <a:close/>
                  <a:moveTo>
                    <a:pt x="69253" y="26318"/>
                  </a:moveTo>
                  <a:cubicBezTo>
                    <a:pt x="69117" y="26634"/>
                    <a:pt x="65861" y="34128"/>
                    <a:pt x="60299" y="34128"/>
                  </a:cubicBezTo>
                  <a:cubicBezTo>
                    <a:pt x="60233" y="34128"/>
                    <a:pt x="60166" y="34127"/>
                    <a:pt x="60100" y="34125"/>
                  </a:cubicBezTo>
                  <a:lnTo>
                    <a:pt x="60100" y="34125"/>
                  </a:lnTo>
                  <a:cubicBezTo>
                    <a:pt x="60533" y="34307"/>
                    <a:pt x="60967" y="34490"/>
                    <a:pt x="61401" y="34650"/>
                  </a:cubicBezTo>
                  <a:cubicBezTo>
                    <a:pt x="62839" y="35220"/>
                    <a:pt x="64345" y="35699"/>
                    <a:pt x="65874" y="36019"/>
                  </a:cubicBezTo>
                  <a:cubicBezTo>
                    <a:pt x="67175" y="32846"/>
                    <a:pt x="68294" y="29605"/>
                    <a:pt x="69253" y="26318"/>
                  </a:cubicBezTo>
                  <a:close/>
                  <a:moveTo>
                    <a:pt x="23" y="32572"/>
                  </a:moveTo>
                  <a:cubicBezTo>
                    <a:pt x="1" y="33097"/>
                    <a:pt x="1" y="33622"/>
                    <a:pt x="23" y="34147"/>
                  </a:cubicBezTo>
                  <a:cubicBezTo>
                    <a:pt x="69" y="36133"/>
                    <a:pt x="343" y="38165"/>
                    <a:pt x="1142" y="39991"/>
                  </a:cubicBezTo>
                  <a:cubicBezTo>
                    <a:pt x="2648" y="43369"/>
                    <a:pt x="5889" y="45765"/>
                    <a:pt x="9427" y="46838"/>
                  </a:cubicBezTo>
                  <a:cubicBezTo>
                    <a:pt x="10836" y="47272"/>
                    <a:pt x="12309" y="47512"/>
                    <a:pt x="13774" y="47512"/>
                  </a:cubicBezTo>
                  <a:cubicBezTo>
                    <a:pt x="14779" y="47512"/>
                    <a:pt x="15780" y="47399"/>
                    <a:pt x="16754" y="47158"/>
                  </a:cubicBezTo>
                  <a:cubicBezTo>
                    <a:pt x="18169" y="46815"/>
                    <a:pt x="19516" y="46176"/>
                    <a:pt x="20680" y="45286"/>
                  </a:cubicBezTo>
                  <a:cubicBezTo>
                    <a:pt x="19014" y="44715"/>
                    <a:pt x="17371" y="44122"/>
                    <a:pt x="15704" y="43529"/>
                  </a:cubicBezTo>
                  <a:cubicBezTo>
                    <a:pt x="15430" y="43414"/>
                    <a:pt x="15157" y="43323"/>
                    <a:pt x="14883" y="43186"/>
                  </a:cubicBezTo>
                  <a:cubicBezTo>
                    <a:pt x="13812" y="43416"/>
                    <a:pt x="12812" y="43522"/>
                    <a:pt x="11880" y="43522"/>
                  </a:cubicBezTo>
                  <a:cubicBezTo>
                    <a:pt x="4391" y="43522"/>
                    <a:pt x="1241" y="36693"/>
                    <a:pt x="23" y="32572"/>
                  </a:cubicBezTo>
                  <a:close/>
                  <a:moveTo>
                    <a:pt x="44898" y="39078"/>
                  </a:moveTo>
                  <a:cubicBezTo>
                    <a:pt x="44419" y="40105"/>
                    <a:pt x="43985" y="41155"/>
                    <a:pt x="43597" y="42205"/>
                  </a:cubicBezTo>
                  <a:cubicBezTo>
                    <a:pt x="43254" y="43118"/>
                    <a:pt x="42935" y="44054"/>
                    <a:pt x="42661" y="44989"/>
                  </a:cubicBezTo>
                  <a:cubicBezTo>
                    <a:pt x="44167" y="45948"/>
                    <a:pt x="45697" y="46861"/>
                    <a:pt x="47249" y="47728"/>
                  </a:cubicBezTo>
                  <a:cubicBezTo>
                    <a:pt x="50627" y="49646"/>
                    <a:pt x="54119" y="51312"/>
                    <a:pt x="57771" y="52545"/>
                  </a:cubicBezTo>
                  <a:cubicBezTo>
                    <a:pt x="61699" y="53859"/>
                    <a:pt x="65837" y="54664"/>
                    <a:pt x="69967" y="54664"/>
                  </a:cubicBezTo>
                  <a:cubicBezTo>
                    <a:pt x="71430" y="54664"/>
                    <a:pt x="72892" y="54563"/>
                    <a:pt x="74343" y="54348"/>
                  </a:cubicBezTo>
                  <a:cubicBezTo>
                    <a:pt x="76465" y="54028"/>
                    <a:pt x="78588" y="53458"/>
                    <a:pt x="80483" y="52408"/>
                  </a:cubicBezTo>
                  <a:cubicBezTo>
                    <a:pt x="83085" y="50924"/>
                    <a:pt x="85048" y="48619"/>
                    <a:pt x="86440" y="45971"/>
                  </a:cubicBezTo>
                  <a:lnTo>
                    <a:pt x="86440" y="45971"/>
                  </a:lnTo>
                  <a:cubicBezTo>
                    <a:pt x="83298" y="48465"/>
                    <a:pt x="78393" y="51150"/>
                    <a:pt x="71857" y="51150"/>
                  </a:cubicBezTo>
                  <a:cubicBezTo>
                    <a:pt x="70558" y="51150"/>
                    <a:pt x="69195" y="51044"/>
                    <a:pt x="67769" y="50810"/>
                  </a:cubicBezTo>
                  <a:cubicBezTo>
                    <a:pt x="55626" y="48824"/>
                    <a:pt x="47477" y="41634"/>
                    <a:pt x="44898" y="3907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8"/>
            <p:cNvSpPr/>
            <p:nvPr/>
          </p:nvSpPr>
          <p:spPr>
            <a:xfrm flipH="1">
              <a:off x="1700689" y="2342435"/>
              <a:ext cx="527104" cy="369768"/>
            </a:xfrm>
            <a:custGeom>
              <a:avLst/>
              <a:gdLst/>
              <a:ahLst/>
              <a:cxnLst/>
              <a:rect l="l" t="t" r="r" b="b"/>
              <a:pathLst>
                <a:path w="26319" h="18463" extrusionOk="0">
                  <a:moveTo>
                    <a:pt x="24114" y="0"/>
                  </a:moveTo>
                  <a:cubicBezTo>
                    <a:pt x="23818" y="0"/>
                    <a:pt x="23522" y="40"/>
                    <a:pt x="23237" y="111"/>
                  </a:cubicBezTo>
                  <a:cubicBezTo>
                    <a:pt x="22210" y="340"/>
                    <a:pt x="21206" y="1002"/>
                    <a:pt x="20840" y="2006"/>
                  </a:cubicBezTo>
                  <a:cubicBezTo>
                    <a:pt x="20863" y="2029"/>
                    <a:pt x="21023" y="2189"/>
                    <a:pt x="21183" y="2211"/>
                  </a:cubicBezTo>
                  <a:cubicBezTo>
                    <a:pt x="21365" y="2211"/>
                    <a:pt x="21502" y="2143"/>
                    <a:pt x="21662" y="2052"/>
                  </a:cubicBezTo>
                  <a:cubicBezTo>
                    <a:pt x="22073" y="1801"/>
                    <a:pt x="22461" y="1504"/>
                    <a:pt x="22918" y="1321"/>
                  </a:cubicBezTo>
                  <a:cubicBezTo>
                    <a:pt x="23195" y="1204"/>
                    <a:pt x="23511" y="1125"/>
                    <a:pt x="23822" y="1125"/>
                  </a:cubicBezTo>
                  <a:cubicBezTo>
                    <a:pt x="23996" y="1125"/>
                    <a:pt x="24169" y="1150"/>
                    <a:pt x="24333" y="1207"/>
                  </a:cubicBezTo>
                  <a:cubicBezTo>
                    <a:pt x="24721" y="1344"/>
                    <a:pt x="25017" y="1641"/>
                    <a:pt x="25360" y="1892"/>
                  </a:cubicBezTo>
                  <a:cubicBezTo>
                    <a:pt x="25495" y="2008"/>
                    <a:pt x="25663" y="2108"/>
                    <a:pt x="25836" y="2108"/>
                  </a:cubicBezTo>
                  <a:cubicBezTo>
                    <a:pt x="25868" y="2108"/>
                    <a:pt x="25899" y="2104"/>
                    <a:pt x="25930" y="2097"/>
                  </a:cubicBezTo>
                  <a:cubicBezTo>
                    <a:pt x="26113" y="2052"/>
                    <a:pt x="26250" y="1892"/>
                    <a:pt x="26273" y="1709"/>
                  </a:cubicBezTo>
                  <a:cubicBezTo>
                    <a:pt x="26319" y="1527"/>
                    <a:pt x="26273" y="1344"/>
                    <a:pt x="26182" y="1161"/>
                  </a:cubicBezTo>
                  <a:cubicBezTo>
                    <a:pt x="25953" y="659"/>
                    <a:pt x="25474" y="271"/>
                    <a:pt x="24926" y="111"/>
                  </a:cubicBezTo>
                  <a:cubicBezTo>
                    <a:pt x="24663" y="35"/>
                    <a:pt x="24389" y="0"/>
                    <a:pt x="24114" y="0"/>
                  </a:cubicBezTo>
                  <a:close/>
                  <a:moveTo>
                    <a:pt x="14952" y="10725"/>
                  </a:moveTo>
                  <a:lnTo>
                    <a:pt x="14952" y="10725"/>
                  </a:lnTo>
                  <a:cubicBezTo>
                    <a:pt x="13719" y="12528"/>
                    <a:pt x="11688" y="13738"/>
                    <a:pt x="9565" y="14286"/>
                  </a:cubicBezTo>
                  <a:cubicBezTo>
                    <a:pt x="8299" y="14633"/>
                    <a:pt x="6986" y="14765"/>
                    <a:pt x="5662" y="14765"/>
                  </a:cubicBezTo>
                  <a:cubicBezTo>
                    <a:pt x="4551" y="14765"/>
                    <a:pt x="3433" y="14672"/>
                    <a:pt x="2329" y="14537"/>
                  </a:cubicBezTo>
                  <a:cubicBezTo>
                    <a:pt x="1964" y="14491"/>
                    <a:pt x="1599" y="14446"/>
                    <a:pt x="1234" y="14400"/>
                  </a:cubicBezTo>
                  <a:cubicBezTo>
                    <a:pt x="1051" y="15404"/>
                    <a:pt x="845" y="16409"/>
                    <a:pt x="480" y="17345"/>
                  </a:cubicBezTo>
                  <a:cubicBezTo>
                    <a:pt x="343" y="17710"/>
                    <a:pt x="184" y="18052"/>
                    <a:pt x="1" y="18395"/>
                  </a:cubicBezTo>
                  <a:cubicBezTo>
                    <a:pt x="597" y="18439"/>
                    <a:pt x="1197" y="18462"/>
                    <a:pt x="1797" y="18462"/>
                  </a:cubicBezTo>
                  <a:cubicBezTo>
                    <a:pt x="4296" y="18462"/>
                    <a:pt x="6794" y="18051"/>
                    <a:pt x="9040" y="17002"/>
                  </a:cubicBezTo>
                  <a:cubicBezTo>
                    <a:pt x="11710" y="15747"/>
                    <a:pt x="13993" y="13487"/>
                    <a:pt x="14952" y="10725"/>
                  </a:cubicBezTo>
                  <a:close/>
                </a:path>
              </a:pathLst>
            </a:custGeom>
            <a:solidFill>
              <a:srgbClr val="F8A3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8"/>
            <p:cNvSpPr/>
            <p:nvPr/>
          </p:nvSpPr>
          <p:spPr>
            <a:xfrm flipH="1">
              <a:off x="2025706" y="2187058"/>
              <a:ext cx="285272" cy="98736"/>
            </a:xfrm>
            <a:custGeom>
              <a:avLst/>
              <a:gdLst/>
              <a:ahLst/>
              <a:cxnLst/>
              <a:rect l="l" t="t" r="r" b="b"/>
              <a:pathLst>
                <a:path w="14244" h="4930" extrusionOk="0">
                  <a:moveTo>
                    <a:pt x="1874" y="1"/>
                  </a:moveTo>
                  <a:cubicBezTo>
                    <a:pt x="1728" y="1"/>
                    <a:pt x="1576" y="37"/>
                    <a:pt x="1439" y="87"/>
                  </a:cubicBezTo>
                  <a:cubicBezTo>
                    <a:pt x="617" y="384"/>
                    <a:pt x="1" y="1251"/>
                    <a:pt x="24" y="2141"/>
                  </a:cubicBezTo>
                  <a:cubicBezTo>
                    <a:pt x="46" y="2324"/>
                    <a:pt x="69" y="2484"/>
                    <a:pt x="138" y="2644"/>
                  </a:cubicBezTo>
                  <a:cubicBezTo>
                    <a:pt x="252" y="2895"/>
                    <a:pt x="457" y="3077"/>
                    <a:pt x="731" y="3168"/>
                  </a:cubicBezTo>
                  <a:cubicBezTo>
                    <a:pt x="809" y="3190"/>
                    <a:pt x="891" y="3200"/>
                    <a:pt x="974" y="3200"/>
                  </a:cubicBezTo>
                  <a:cubicBezTo>
                    <a:pt x="1159" y="3200"/>
                    <a:pt x="1350" y="3149"/>
                    <a:pt x="1507" y="3054"/>
                  </a:cubicBezTo>
                  <a:cubicBezTo>
                    <a:pt x="2078" y="2666"/>
                    <a:pt x="2626" y="1890"/>
                    <a:pt x="2648" y="1023"/>
                  </a:cubicBezTo>
                  <a:cubicBezTo>
                    <a:pt x="2648" y="658"/>
                    <a:pt x="2534" y="247"/>
                    <a:pt x="2215" y="87"/>
                  </a:cubicBezTo>
                  <a:cubicBezTo>
                    <a:pt x="2112" y="25"/>
                    <a:pt x="1995" y="1"/>
                    <a:pt x="1874" y="1"/>
                  </a:cubicBezTo>
                  <a:close/>
                  <a:moveTo>
                    <a:pt x="13452" y="1687"/>
                  </a:moveTo>
                  <a:cubicBezTo>
                    <a:pt x="13296" y="1687"/>
                    <a:pt x="13138" y="1731"/>
                    <a:pt x="12988" y="1799"/>
                  </a:cubicBezTo>
                  <a:cubicBezTo>
                    <a:pt x="12167" y="2119"/>
                    <a:pt x="11596" y="3032"/>
                    <a:pt x="11664" y="3922"/>
                  </a:cubicBezTo>
                  <a:cubicBezTo>
                    <a:pt x="11664" y="4081"/>
                    <a:pt x="11710" y="4241"/>
                    <a:pt x="11779" y="4401"/>
                  </a:cubicBezTo>
                  <a:cubicBezTo>
                    <a:pt x="11893" y="4652"/>
                    <a:pt x="12121" y="4835"/>
                    <a:pt x="12395" y="4903"/>
                  </a:cubicBezTo>
                  <a:cubicBezTo>
                    <a:pt x="12461" y="4921"/>
                    <a:pt x="12529" y="4930"/>
                    <a:pt x="12599" y="4930"/>
                  </a:cubicBezTo>
                  <a:cubicBezTo>
                    <a:pt x="12796" y="4930"/>
                    <a:pt x="13002" y="4861"/>
                    <a:pt x="13171" y="4743"/>
                  </a:cubicBezTo>
                  <a:cubicBezTo>
                    <a:pt x="13719" y="4355"/>
                    <a:pt x="14244" y="3557"/>
                    <a:pt x="14221" y="2689"/>
                  </a:cubicBezTo>
                  <a:cubicBezTo>
                    <a:pt x="14221" y="2324"/>
                    <a:pt x="14084" y="1913"/>
                    <a:pt x="13764" y="1753"/>
                  </a:cubicBezTo>
                  <a:cubicBezTo>
                    <a:pt x="13663" y="1707"/>
                    <a:pt x="13558" y="1687"/>
                    <a:pt x="13452" y="16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8"/>
            <p:cNvSpPr/>
            <p:nvPr/>
          </p:nvSpPr>
          <p:spPr>
            <a:xfrm flipH="1">
              <a:off x="1964441" y="2078019"/>
              <a:ext cx="355208" cy="97594"/>
            </a:xfrm>
            <a:custGeom>
              <a:avLst/>
              <a:gdLst/>
              <a:ahLst/>
              <a:cxnLst/>
              <a:rect l="l" t="t" r="r" b="b"/>
              <a:pathLst>
                <a:path w="17736" h="4873" extrusionOk="0">
                  <a:moveTo>
                    <a:pt x="2781" y="0"/>
                  </a:moveTo>
                  <a:cubicBezTo>
                    <a:pt x="2357" y="0"/>
                    <a:pt x="1936" y="34"/>
                    <a:pt x="1529" y="122"/>
                  </a:cubicBezTo>
                  <a:cubicBezTo>
                    <a:pt x="1164" y="191"/>
                    <a:pt x="799" y="282"/>
                    <a:pt x="525" y="511"/>
                  </a:cubicBezTo>
                  <a:cubicBezTo>
                    <a:pt x="228" y="716"/>
                    <a:pt x="0" y="1058"/>
                    <a:pt x="23" y="1424"/>
                  </a:cubicBezTo>
                  <a:cubicBezTo>
                    <a:pt x="46" y="1492"/>
                    <a:pt x="46" y="1583"/>
                    <a:pt x="114" y="1629"/>
                  </a:cubicBezTo>
                  <a:cubicBezTo>
                    <a:pt x="183" y="1720"/>
                    <a:pt x="320" y="1720"/>
                    <a:pt x="434" y="1720"/>
                  </a:cubicBezTo>
                  <a:cubicBezTo>
                    <a:pt x="913" y="1675"/>
                    <a:pt x="1347" y="1492"/>
                    <a:pt x="1803" y="1401"/>
                  </a:cubicBezTo>
                  <a:cubicBezTo>
                    <a:pt x="2051" y="1345"/>
                    <a:pt x="2302" y="1318"/>
                    <a:pt x="2552" y="1318"/>
                  </a:cubicBezTo>
                  <a:cubicBezTo>
                    <a:pt x="3223" y="1318"/>
                    <a:pt x="3885" y="1514"/>
                    <a:pt x="4451" y="1880"/>
                  </a:cubicBezTo>
                  <a:cubicBezTo>
                    <a:pt x="4805" y="2109"/>
                    <a:pt x="5178" y="2414"/>
                    <a:pt x="5587" y="2414"/>
                  </a:cubicBezTo>
                  <a:cubicBezTo>
                    <a:pt x="5626" y="2414"/>
                    <a:pt x="5666" y="2411"/>
                    <a:pt x="5706" y="2405"/>
                  </a:cubicBezTo>
                  <a:cubicBezTo>
                    <a:pt x="5843" y="2177"/>
                    <a:pt x="5843" y="1766"/>
                    <a:pt x="5729" y="1446"/>
                  </a:cubicBezTo>
                  <a:cubicBezTo>
                    <a:pt x="5547" y="967"/>
                    <a:pt x="5136" y="579"/>
                    <a:pt x="4656" y="328"/>
                  </a:cubicBezTo>
                  <a:cubicBezTo>
                    <a:pt x="4200" y="100"/>
                    <a:pt x="3675" y="31"/>
                    <a:pt x="3150" y="8"/>
                  </a:cubicBezTo>
                  <a:cubicBezTo>
                    <a:pt x="3027" y="3"/>
                    <a:pt x="2904" y="0"/>
                    <a:pt x="2781" y="0"/>
                  </a:cubicBezTo>
                  <a:close/>
                  <a:moveTo>
                    <a:pt x="14134" y="1801"/>
                  </a:moveTo>
                  <a:cubicBezTo>
                    <a:pt x="13436" y="1801"/>
                    <a:pt x="12737" y="1950"/>
                    <a:pt x="12097" y="2245"/>
                  </a:cubicBezTo>
                  <a:cubicBezTo>
                    <a:pt x="11915" y="2337"/>
                    <a:pt x="11709" y="2451"/>
                    <a:pt x="11572" y="2633"/>
                  </a:cubicBezTo>
                  <a:cubicBezTo>
                    <a:pt x="11436" y="2816"/>
                    <a:pt x="11367" y="3067"/>
                    <a:pt x="11481" y="3272"/>
                  </a:cubicBezTo>
                  <a:cubicBezTo>
                    <a:pt x="11562" y="3418"/>
                    <a:pt x="11746" y="3495"/>
                    <a:pt x="11871" y="3495"/>
                  </a:cubicBezTo>
                  <a:cubicBezTo>
                    <a:pt x="11922" y="3495"/>
                    <a:pt x="11963" y="3482"/>
                    <a:pt x="11983" y="3455"/>
                  </a:cubicBezTo>
                  <a:cubicBezTo>
                    <a:pt x="12540" y="3299"/>
                    <a:pt x="13134" y="3192"/>
                    <a:pt x="13716" y="3192"/>
                  </a:cubicBezTo>
                  <a:cubicBezTo>
                    <a:pt x="14328" y="3192"/>
                    <a:pt x="14926" y="3311"/>
                    <a:pt x="15453" y="3615"/>
                  </a:cubicBezTo>
                  <a:cubicBezTo>
                    <a:pt x="15932" y="3911"/>
                    <a:pt x="16320" y="4322"/>
                    <a:pt x="16777" y="4665"/>
                  </a:cubicBezTo>
                  <a:cubicBezTo>
                    <a:pt x="16933" y="4774"/>
                    <a:pt x="17121" y="4873"/>
                    <a:pt x="17291" y="4873"/>
                  </a:cubicBezTo>
                  <a:cubicBezTo>
                    <a:pt x="17369" y="4873"/>
                    <a:pt x="17442" y="4852"/>
                    <a:pt x="17507" y="4802"/>
                  </a:cubicBezTo>
                  <a:cubicBezTo>
                    <a:pt x="17690" y="4688"/>
                    <a:pt x="17735" y="4459"/>
                    <a:pt x="17735" y="4254"/>
                  </a:cubicBezTo>
                  <a:cubicBezTo>
                    <a:pt x="17690" y="3250"/>
                    <a:pt x="16799" y="2473"/>
                    <a:pt x="15886" y="2131"/>
                  </a:cubicBezTo>
                  <a:cubicBezTo>
                    <a:pt x="15329" y="1910"/>
                    <a:pt x="14732" y="1801"/>
                    <a:pt x="14134" y="1801"/>
                  </a:cubicBezTo>
                  <a:close/>
                </a:path>
              </a:pathLst>
            </a:custGeom>
            <a:solidFill>
              <a:srgbClr val="3F2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8"/>
            <p:cNvSpPr/>
            <p:nvPr/>
          </p:nvSpPr>
          <p:spPr>
            <a:xfrm flipH="1">
              <a:off x="1615129" y="1963273"/>
              <a:ext cx="1380095" cy="1675581"/>
            </a:xfrm>
            <a:custGeom>
              <a:avLst/>
              <a:gdLst/>
              <a:ahLst/>
              <a:cxnLst/>
              <a:rect l="l" t="t" r="r" b="b"/>
              <a:pathLst>
                <a:path w="68910" h="83664" extrusionOk="0">
                  <a:moveTo>
                    <a:pt x="48522" y="0"/>
                  </a:moveTo>
                  <a:cubicBezTo>
                    <a:pt x="48507" y="0"/>
                    <a:pt x="48493" y="3"/>
                    <a:pt x="48481" y="9"/>
                  </a:cubicBezTo>
                  <a:cubicBezTo>
                    <a:pt x="48436" y="9"/>
                    <a:pt x="48390" y="32"/>
                    <a:pt x="48344" y="55"/>
                  </a:cubicBezTo>
                  <a:cubicBezTo>
                    <a:pt x="48321" y="55"/>
                    <a:pt x="48299" y="55"/>
                    <a:pt x="48276" y="78"/>
                  </a:cubicBezTo>
                  <a:lnTo>
                    <a:pt x="48253" y="78"/>
                  </a:lnTo>
                  <a:cubicBezTo>
                    <a:pt x="48253" y="101"/>
                    <a:pt x="48253" y="101"/>
                    <a:pt x="48253" y="101"/>
                  </a:cubicBezTo>
                  <a:cubicBezTo>
                    <a:pt x="45856" y="1059"/>
                    <a:pt x="43802" y="2931"/>
                    <a:pt x="42592" y="5191"/>
                  </a:cubicBezTo>
                  <a:cubicBezTo>
                    <a:pt x="42547" y="5236"/>
                    <a:pt x="42569" y="5305"/>
                    <a:pt x="42638" y="5328"/>
                  </a:cubicBezTo>
                  <a:cubicBezTo>
                    <a:pt x="42638" y="5350"/>
                    <a:pt x="42661" y="5350"/>
                    <a:pt x="42684" y="5350"/>
                  </a:cubicBezTo>
                  <a:cubicBezTo>
                    <a:pt x="42706" y="5350"/>
                    <a:pt x="42752" y="5328"/>
                    <a:pt x="42775" y="5282"/>
                  </a:cubicBezTo>
                  <a:cubicBezTo>
                    <a:pt x="43825" y="3296"/>
                    <a:pt x="45560" y="1630"/>
                    <a:pt x="47591" y="626"/>
                  </a:cubicBezTo>
                  <a:lnTo>
                    <a:pt x="47591" y="626"/>
                  </a:lnTo>
                  <a:cubicBezTo>
                    <a:pt x="45902" y="2132"/>
                    <a:pt x="44852" y="4278"/>
                    <a:pt x="44715" y="6560"/>
                  </a:cubicBezTo>
                  <a:cubicBezTo>
                    <a:pt x="44715" y="6606"/>
                    <a:pt x="44761" y="6651"/>
                    <a:pt x="44829" y="6651"/>
                  </a:cubicBezTo>
                  <a:cubicBezTo>
                    <a:pt x="44875" y="6651"/>
                    <a:pt x="44920" y="6629"/>
                    <a:pt x="44943" y="6560"/>
                  </a:cubicBezTo>
                  <a:cubicBezTo>
                    <a:pt x="45057" y="4141"/>
                    <a:pt x="46358" y="1767"/>
                    <a:pt x="48299" y="329"/>
                  </a:cubicBezTo>
                  <a:lnTo>
                    <a:pt x="48299" y="329"/>
                  </a:lnTo>
                  <a:cubicBezTo>
                    <a:pt x="47979" y="1949"/>
                    <a:pt x="48207" y="3661"/>
                    <a:pt x="48938" y="5145"/>
                  </a:cubicBezTo>
                  <a:cubicBezTo>
                    <a:pt x="49805" y="6880"/>
                    <a:pt x="51289" y="8181"/>
                    <a:pt x="52727" y="9459"/>
                  </a:cubicBezTo>
                  <a:cubicBezTo>
                    <a:pt x="53959" y="10554"/>
                    <a:pt x="55260" y="11696"/>
                    <a:pt x="56128" y="13111"/>
                  </a:cubicBezTo>
                  <a:cubicBezTo>
                    <a:pt x="57178" y="14823"/>
                    <a:pt x="57611" y="16923"/>
                    <a:pt x="57269" y="18909"/>
                  </a:cubicBezTo>
                  <a:cubicBezTo>
                    <a:pt x="57269" y="18954"/>
                    <a:pt x="57315" y="19023"/>
                    <a:pt x="57360" y="19023"/>
                  </a:cubicBezTo>
                  <a:lnTo>
                    <a:pt x="57383" y="19023"/>
                  </a:lnTo>
                  <a:cubicBezTo>
                    <a:pt x="57429" y="19023"/>
                    <a:pt x="57474" y="19000"/>
                    <a:pt x="57497" y="18931"/>
                  </a:cubicBezTo>
                  <a:cubicBezTo>
                    <a:pt x="57817" y="16923"/>
                    <a:pt x="57383" y="14754"/>
                    <a:pt x="56310" y="12997"/>
                  </a:cubicBezTo>
                  <a:cubicBezTo>
                    <a:pt x="55420" y="11559"/>
                    <a:pt x="54119" y="10395"/>
                    <a:pt x="52864" y="9299"/>
                  </a:cubicBezTo>
                  <a:cubicBezTo>
                    <a:pt x="51448" y="8044"/>
                    <a:pt x="49988" y="6743"/>
                    <a:pt x="49143" y="5054"/>
                  </a:cubicBezTo>
                  <a:cubicBezTo>
                    <a:pt x="48390" y="3570"/>
                    <a:pt x="48184" y="1858"/>
                    <a:pt x="48527" y="237"/>
                  </a:cubicBezTo>
                  <a:cubicBezTo>
                    <a:pt x="48527" y="215"/>
                    <a:pt x="48527" y="215"/>
                    <a:pt x="48527" y="215"/>
                  </a:cubicBezTo>
                  <a:cubicBezTo>
                    <a:pt x="48527" y="215"/>
                    <a:pt x="48550" y="215"/>
                    <a:pt x="48550" y="192"/>
                  </a:cubicBezTo>
                  <a:cubicBezTo>
                    <a:pt x="48595" y="192"/>
                    <a:pt x="48641" y="123"/>
                    <a:pt x="48618" y="55"/>
                  </a:cubicBezTo>
                  <a:cubicBezTo>
                    <a:pt x="48601" y="21"/>
                    <a:pt x="48560" y="0"/>
                    <a:pt x="48522" y="0"/>
                  </a:cubicBezTo>
                  <a:close/>
                  <a:moveTo>
                    <a:pt x="39343" y="14822"/>
                  </a:moveTo>
                  <a:cubicBezTo>
                    <a:pt x="39308" y="14822"/>
                    <a:pt x="39275" y="14847"/>
                    <a:pt x="39260" y="14891"/>
                  </a:cubicBezTo>
                  <a:cubicBezTo>
                    <a:pt x="38712" y="15873"/>
                    <a:pt x="38004" y="16763"/>
                    <a:pt x="37160" y="17516"/>
                  </a:cubicBezTo>
                  <a:cubicBezTo>
                    <a:pt x="36977" y="17676"/>
                    <a:pt x="36726" y="17881"/>
                    <a:pt x="36726" y="18201"/>
                  </a:cubicBezTo>
                  <a:cubicBezTo>
                    <a:pt x="36726" y="18429"/>
                    <a:pt x="36863" y="18612"/>
                    <a:pt x="36977" y="18749"/>
                  </a:cubicBezTo>
                  <a:lnTo>
                    <a:pt x="37776" y="19822"/>
                  </a:lnTo>
                  <a:cubicBezTo>
                    <a:pt x="37799" y="19867"/>
                    <a:pt x="37845" y="19867"/>
                    <a:pt x="37867" y="19867"/>
                  </a:cubicBezTo>
                  <a:cubicBezTo>
                    <a:pt x="37890" y="19867"/>
                    <a:pt x="37913" y="19867"/>
                    <a:pt x="37936" y="19844"/>
                  </a:cubicBezTo>
                  <a:cubicBezTo>
                    <a:pt x="37982" y="19822"/>
                    <a:pt x="37982" y="19753"/>
                    <a:pt x="37959" y="19707"/>
                  </a:cubicBezTo>
                  <a:lnTo>
                    <a:pt x="37137" y="18635"/>
                  </a:lnTo>
                  <a:cubicBezTo>
                    <a:pt x="37023" y="18475"/>
                    <a:pt x="36932" y="18338"/>
                    <a:pt x="36932" y="18201"/>
                  </a:cubicBezTo>
                  <a:cubicBezTo>
                    <a:pt x="36932" y="17996"/>
                    <a:pt x="37137" y="17813"/>
                    <a:pt x="37297" y="17676"/>
                  </a:cubicBezTo>
                  <a:cubicBezTo>
                    <a:pt x="38164" y="16900"/>
                    <a:pt x="38895" y="15987"/>
                    <a:pt x="39442" y="14983"/>
                  </a:cubicBezTo>
                  <a:cubicBezTo>
                    <a:pt x="39465" y="14937"/>
                    <a:pt x="39442" y="14868"/>
                    <a:pt x="39397" y="14846"/>
                  </a:cubicBezTo>
                  <a:cubicBezTo>
                    <a:pt x="39381" y="14829"/>
                    <a:pt x="39362" y="14822"/>
                    <a:pt x="39343" y="14822"/>
                  </a:cubicBezTo>
                  <a:close/>
                  <a:moveTo>
                    <a:pt x="35448" y="22036"/>
                  </a:moveTo>
                  <a:cubicBezTo>
                    <a:pt x="35402" y="22036"/>
                    <a:pt x="35357" y="22104"/>
                    <a:pt x="35357" y="22150"/>
                  </a:cubicBezTo>
                  <a:cubicBezTo>
                    <a:pt x="35494" y="22880"/>
                    <a:pt x="35996" y="23588"/>
                    <a:pt x="36726" y="23999"/>
                  </a:cubicBezTo>
                  <a:cubicBezTo>
                    <a:pt x="37320" y="24341"/>
                    <a:pt x="38050" y="24546"/>
                    <a:pt x="38963" y="24615"/>
                  </a:cubicBezTo>
                  <a:cubicBezTo>
                    <a:pt x="39123" y="24638"/>
                    <a:pt x="39305" y="24638"/>
                    <a:pt x="39442" y="24638"/>
                  </a:cubicBezTo>
                  <a:cubicBezTo>
                    <a:pt x="39922" y="24638"/>
                    <a:pt x="40310" y="24569"/>
                    <a:pt x="40652" y="24455"/>
                  </a:cubicBezTo>
                  <a:cubicBezTo>
                    <a:pt x="41268" y="24272"/>
                    <a:pt x="41771" y="23884"/>
                    <a:pt x="42022" y="23405"/>
                  </a:cubicBezTo>
                  <a:cubicBezTo>
                    <a:pt x="42044" y="23359"/>
                    <a:pt x="42022" y="23291"/>
                    <a:pt x="41976" y="23268"/>
                  </a:cubicBezTo>
                  <a:cubicBezTo>
                    <a:pt x="41950" y="23251"/>
                    <a:pt x="41927" y="23243"/>
                    <a:pt x="41908" y="23243"/>
                  </a:cubicBezTo>
                  <a:cubicBezTo>
                    <a:pt x="41876" y="23243"/>
                    <a:pt x="41853" y="23263"/>
                    <a:pt x="41839" y="23291"/>
                  </a:cubicBezTo>
                  <a:cubicBezTo>
                    <a:pt x="41611" y="23725"/>
                    <a:pt x="41154" y="24090"/>
                    <a:pt x="40606" y="24272"/>
                  </a:cubicBezTo>
                  <a:cubicBezTo>
                    <a:pt x="40264" y="24375"/>
                    <a:pt x="39883" y="24427"/>
                    <a:pt x="39435" y="24427"/>
                  </a:cubicBezTo>
                  <a:cubicBezTo>
                    <a:pt x="39285" y="24427"/>
                    <a:pt x="39129" y="24421"/>
                    <a:pt x="38963" y="24409"/>
                  </a:cubicBezTo>
                  <a:cubicBezTo>
                    <a:pt x="38096" y="24341"/>
                    <a:pt x="37388" y="24158"/>
                    <a:pt x="36840" y="23816"/>
                  </a:cubicBezTo>
                  <a:cubicBezTo>
                    <a:pt x="36156" y="23428"/>
                    <a:pt x="35676" y="22789"/>
                    <a:pt x="35585" y="22127"/>
                  </a:cubicBezTo>
                  <a:cubicBezTo>
                    <a:pt x="35562" y="22058"/>
                    <a:pt x="35516" y="22036"/>
                    <a:pt x="35448" y="22036"/>
                  </a:cubicBezTo>
                  <a:close/>
                  <a:moveTo>
                    <a:pt x="3801" y="34652"/>
                  </a:moveTo>
                  <a:cubicBezTo>
                    <a:pt x="3751" y="34652"/>
                    <a:pt x="3717" y="34693"/>
                    <a:pt x="3698" y="34749"/>
                  </a:cubicBezTo>
                  <a:cubicBezTo>
                    <a:pt x="3698" y="34795"/>
                    <a:pt x="3744" y="34841"/>
                    <a:pt x="3789" y="34863"/>
                  </a:cubicBezTo>
                  <a:cubicBezTo>
                    <a:pt x="3926" y="34886"/>
                    <a:pt x="4063" y="34932"/>
                    <a:pt x="4223" y="35000"/>
                  </a:cubicBezTo>
                  <a:cubicBezTo>
                    <a:pt x="4451" y="35114"/>
                    <a:pt x="4657" y="35274"/>
                    <a:pt x="4839" y="35411"/>
                  </a:cubicBezTo>
                  <a:cubicBezTo>
                    <a:pt x="5022" y="35548"/>
                    <a:pt x="5182" y="35708"/>
                    <a:pt x="5341" y="35845"/>
                  </a:cubicBezTo>
                  <a:cubicBezTo>
                    <a:pt x="5866" y="36324"/>
                    <a:pt x="6300" y="36826"/>
                    <a:pt x="6620" y="37374"/>
                  </a:cubicBezTo>
                  <a:cubicBezTo>
                    <a:pt x="6848" y="37717"/>
                    <a:pt x="7008" y="38059"/>
                    <a:pt x="7122" y="38424"/>
                  </a:cubicBezTo>
                  <a:cubicBezTo>
                    <a:pt x="7282" y="38858"/>
                    <a:pt x="7441" y="39474"/>
                    <a:pt x="7053" y="39816"/>
                  </a:cubicBezTo>
                  <a:cubicBezTo>
                    <a:pt x="6918" y="39929"/>
                    <a:pt x="6752" y="39970"/>
                    <a:pt x="6585" y="39970"/>
                  </a:cubicBezTo>
                  <a:cubicBezTo>
                    <a:pt x="6245" y="39970"/>
                    <a:pt x="5897" y="39802"/>
                    <a:pt x="5775" y="39725"/>
                  </a:cubicBezTo>
                  <a:cubicBezTo>
                    <a:pt x="5752" y="39725"/>
                    <a:pt x="5729" y="39702"/>
                    <a:pt x="5729" y="39702"/>
                  </a:cubicBezTo>
                  <a:cubicBezTo>
                    <a:pt x="5524" y="39588"/>
                    <a:pt x="5341" y="39474"/>
                    <a:pt x="5182" y="39337"/>
                  </a:cubicBezTo>
                  <a:cubicBezTo>
                    <a:pt x="4931" y="39155"/>
                    <a:pt x="4702" y="38926"/>
                    <a:pt x="4474" y="38698"/>
                  </a:cubicBezTo>
                  <a:cubicBezTo>
                    <a:pt x="4269" y="38470"/>
                    <a:pt x="4040" y="38219"/>
                    <a:pt x="3858" y="37968"/>
                  </a:cubicBezTo>
                  <a:cubicBezTo>
                    <a:pt x="3607" y="37648"/>
                    <a:pt x="3378" y="37329"/>
                    <a:pt x="3173" y="36986"/>
                  </a:cubicBezTo>
                  <a:cubicBezTo>
                    <a:pt x="3144" y="36943"/>
                    <a:pt x="3115" y="36927"/>
                    <a:pt x="3080" y="36927"/>
                  </a:cubicBezTo>
                  <a:cubicBezTo>
                    <a:pt x="3060" y="36927"/>
                    <a:pt x="3038" y="36932"/>
                    <a:pt x="3013" y="36940"/>
                  </a:cubicBezTo>
                  <a:cubicBezTo>
                    <a:pt x="2968" y="36963"/>
                    <a:pt x="2945" y="37032"/>
                    <a:pt x="2990" y="37077"/>
                  </a:cubicBezTo>
                  <a:cubicBezTo>
                    <a:pt x="3196" y="37443"/>
                    <a:pt x="3424" y="37785"/>
                    <a:pt x="3698" y="38105"/>
                  </a:cubicBezTo>
                  <a:cubicBezTo>
                    <a:pt x="3881" y="38356"/>
                    <a:pt x="4109" y="38607"/>
                    <a:pt x="4314" y="38835"/>
                  </a:cubicBezTo>
                  <a:cubicBezTo>
                    <a:pt x="4565" y="39086"/>
                    <a:pt x="4794" y="39314"/>
                    <a:pt x="5045" y="39497"/>
                  </a:cubicBezTo>
                  <a:cubicBezTo>
                    <a:pt x="5204" y="39611"/>
                    <a:pt x="5364" y="39725"/>
                    <a:pt x="5547" y="39839"/>
                  </a:cubicBezTo>
                  <a:cubicBezTo>
                    <a:pt x="5547" y="39839"/>
                    <a:pt x="5547" y="39862"/>
                    <a:pt x="5547" y="39885"/>
                  </a:cubicBezTo>
                  <a:cubicBezTo>
                    <a:pt x="5912" y="40684"/>
                    <a:pt x="6072" y="41574"/>
                    <a:pt x="6003" y="42441"/>
                  </a:cubicBezTo>
                  <a:cubicBezTo>
                    <a:pt x="5980" y="42761"/>
                    <a:pt x="5844" y="43514"/>
                    <a:pt x="5296" y="43742"/>
                  </a:cubicBezTo>
                  <a:cubicBezTo>
                    <a:pt x="5208" y="43778"/>
                    <a:pt x="5113" y="43796"/>
                    <a:pt x="5013" y="43796"/>
                  </a:cubicBezTo>
                  <a:cubicBezTo>
                    <a:pt x="4853" y="43796"/>
                    <a:pt x="4679" y="43749"/>
                    <a:pt x="4497" y="43651"/>
                  </a:cubicBezTo>
                  <a:cubicBezTo>
                    <a:pt x="4314" y="43560"/>
                    <a:pt x="4109" y="43423"/>
                    <a:pt x="3881" y="43240"/>
                  </a:cubicBezTo>
                  <a:cubicBezTo>
                    <a:pt x="3607" y="42966"/>
                    <a:pt x="3356" y="42692"/>
                    <a:pt x="3104" y="42373"/>
                  </a:cubicBezTo>
                  <a:cubicBezTo>
                    <a:pt x="2716" y="41848"/>
                    <a:pt x="2351" y="41254"/>
                    <a:pt x="2032" y="40570"/>
                  </a:cubicBezTo>
                  <a:cubicBezTo>
                    <a:pt x="1918" y="40341"/>
                    <a:pt x="1803" y="40090"/>
                    <a:pt x="1712" y="39839"/>
                  </a:cubicBezTo>
                  <a:cubicBezTo>
                    <a:pt x="1712" y="39816"/>
                    <a:pt x="1689" y="39794"/>
                    <a:pt x="1689" y="39748"/>
                  </a:cubicBezTo>
                  <a:cubicBezTo>
                    <a:pt x="1667" y="39702"/>
                    <a:pt x="1598" y="39680"/>
                    <a:pt x="1552" y="39680"/>
                  </a:cubicBezTo>
                  <a:cubicBezTo>
                    <a:pt x="1507" y="39702"/>
                    <a:pt x="1461" y="39771"/>
                    <a:pt x="1484" y="39816"/>
                  </a:cubicBezTo>
                  <a:cubicBezTo>
                    <a:pt x="1507" y="39862"/>
                    <a:pt x="1507" y="39885"/>
                    <a:pt x="1530" y="39931"/>
                  </a:cubicBezTo>
                  <a:cubicBezTo>
                    <a:pt x="1621" y="40159"/>
                    <a:pt x="1735" y="40410"/>
                    <a:pt x="1849" y="40661"/>
                  </a:cubicBezTo>
                  <a:cubicBezTo>
                    <a:pt x="2169" y="41369"/>
                    <a:pt x="2534" y="41985"/>
                    <a:pt x="2945" y="42510"/>
                  </a:cubicBezTo>
                  <a:cubicBezTo>
                    <a:pt x="3196" y="42829"/>
                    <a:pt x="3470" y="43126"/>
                    <a:pt x="3744" y="43377"/>
                  </a:cubicBezTo>
                  <a:cubicBezTo>
                    <a:pt x="3949" y="43583"/>
                    <a:pt x="4177" y="43720"/>
                    <a:pt x="4360" y="43834"/>
                  </a:cubicBezTo>
                  <a:cubicBezTo>
                    <a:pt x="4520" y="44199"/>
                    <a:pt x="4611" y="44610"/>
                    <a:pt x="4611" y="45021"/>
                  </a:cubicBezTo>
                  <a:cubicBezTo>
                    <a:pt x="4611" y="45340"/>
                    <a:pt x="4542" y="45568"/>
                    <a:pt x="4406" y="45683"/>
                  </a:cubicBezTo>
                  <a:cubicBezTo>
                    <a:pt x="4316" y="45787"/>
                    <a:pt x="4187" y="45833"/>
                    <a:pt x="4032" y="45833"/>
                  </a:cubicBezTo>
                  <a:cubicBezTo>
                    <a:pt x="3950" y="45833"/>
                    <a:pt x="3861" y="45820"/>
                    <a:pt x="3766" y="45797"/>
                  </a:cubicBezTo>
                  <a:cubicBezTo>
                    <a:pt x="3561" y="45751"/>
                    <a:pt x="3356" y="45637"/>
                    <a:pt x="3241" y="45568"/>
                  </a:cubicBezTo>
                  <a:cubicBezTo>
                    <a:pt x="2694" y="45226"/>
                    <a:pt x="2191" y="44815"/>
                    <a:pt x="1758" y="44359"/>
                  </a:cubicBezTo>
                  <a:cubicBezTo>
                    <a:pt x="1278" y="43857"/>
                    <a:pt x="868" y="43309"/>
                    <a:pt x="548" y="42692"/>
                  </a:cubicBezTo>
                  <a:cubicBezTo>
                    <a:pt x="525" y="42670"/>
                    <a:pt x="502" y="42624"/>
                    <a:pt x="480" y="42601"/>
                  </a:cubicBezTo>
                  <a:lnTo>
                    <a:pt x="480" y="42556"/>
                  </a:lnTo>
                  <a:cubicBezTo>
                    <a:pt x="365" y="42327"/>
                    <a:pt x="274" y="42122"/>
                    <a:pt x="229" y="41939"/>
                  </a:cubicBezTo>
                  <a:cubicBezTo>
                    <a:pt x="210" y="41902"/>
                    <a:pt x="161" y="41865"/>
                    <a:pt x="119" y="41865"/>
                  </a:cubicBezTo>
                  <a:cubicBezTo>
                    <a:pt x="109" y="41865"/>
                    <a:pt x="100" y="41867"/>
                    <a:pt x="92" y="41871"/>
                  </a:cubicBezTo>
                  <a:cubicBezTo>
                    <a:pt x="23" y="41894"/>
                    <a:pt x="0" y="41939"/>
                    <a:pt x="23" y="42008"/>
                  </a:cubicBezTo>
                  <a:cubicBezTo>
                    <a:pt x="69" y="42213"/>
                    <a:pt x="160" y="42419"/>
                    <a:pt x="274" y="42647"/>
                  </a:cubicBezTo>
                  <a:lnTo>
                    <a:pt x="297" y="42692"/>
                  </a:lnTo>
                  <a:cubicBezTo>
                    <a:pt x="320" y="42715"/>
                    <a:pt x="343" y="42761"/>
                    <a:pt x="365" y="42807"/>
                  </a:cubicBezTo>
                  <a:cubicBezTo>
                    <a:pt x="685" y="43423"/>
                    <a:pt x="1119" y="43994"/>
                    <a:pt x="1598" y="44518"/>
                  </a:cubicBezTo>
                  <a:cubicBezTo>
                    <a:pt x="2055" y="44975"/>
                    <a:pt x="2557" y="45386"/>
                    <a:pt x="3127" y="45728"/>
                  </a:cubicBezTo>
                  <a:cubicBezTo>
                    <a:pt x="3264" y="45820"/>
                    <a:pt x="3470" y="45934"/>
                    <a:pt x="3721" y="46002"/>
                  </a:cubicBezTo>
                  <a:cubicBezTo>
                    <a:pt x="3835" y="46025"/>
                    <a:pt x="3926" y="46048"/>
                    <a:pt x="4018" y="46048"/>
                  </a:cubicBezTo>
                  <a:cubicBezTo>
                    <a:pt x="4246" y="46048"/>
                    <a:pt x="4406" y="45979"/>
                    <a:pt x="4542" y="45842"/>
                  </a:cubicBezTo>
                  <a:cubicBezTo>
                    <a:pt x="4748" y="45683"/>
                    <a:pt x="4816" y="45409"/>
                    <a:pt x="4816" y="45021"/>
                  </a:cubicBezTo>
                  <a:cubicBezTo>
                    <a:pt x="4816" y="44655"/>
                    <a:pt x="4748" y="44290"/>
                    <a:pt x="4634" y="43948"/>
                  </a:cubicBezTo>
                  <a:lnTo>
                    <a:pt x="4634" y="43948"/>
                  </a:lnTo>
                  <a:cubicBezTo>
                    <a:pt x="4771" y="43971"/>
                    <a:pt x="4885" y="43994"/>
                    <a:pt x="4999" y="43994"/>
                  </a:cubicBezTo>
                  <a:cubicBezTo>
                    <a:pt x="5136" y="43994"/>
                    <a:pt x="5250" y="43971"/>
                    <a:pt x="5364" y="43925"/>
                  </a:cubicBezTo>
                  <a:cubicBezTo>
                    <a:pt x="6003" y="43697"/>
                    <a:pt x="6163" y="42898"/>
                    <a:pt x="6209" y="42464"/>
                  </a:cubicBezTo>
                  <a:cubicBezTo>
                    <a:pt x="6277" y="41620"/>
                    <a:pt x="6140" y="40775"/>
                    <a:pt x="5821" y="39999"/>
                  </a:cubicBezTo>
                  <a:lnTo>
                    <a:pt x="5821" y="39999"/>
                  </a:lnTo>
                  <a:cubicBezTo>
                    <a:pt x="6095" y="40113"/>
                    <a:pt x="6346" y="40182"/>
                    <a:pt x="6574" y="40182"/>
                  </a:cubicBezTo>
                  <a:cubicBezTo>
                    <a:pt x="6825" y="40182"/>
                    <a:pt x="7030" y="40113"/>
                    <a:pt x="7190" y="39976"/>
                  </a:cubicBezTo>
                  <a:cubicBezTo>
                    <a:pt x="7670" y="39565"/>
                    <a:pt x="7487" y="38858"/>
                    <a:pt x="7327" y="38356"/>
                  </a:cubicBezTo>
                  <a:cubicBezTo>
                    <a:pt x="7213" y="37990"/>
                    <a:pt x="7030" y="37625"/>
                    <a:pt x="6802" y="37260"/>
                  </a:cubicBezTo>
                  <a:cubicBezTo>
                    <a:pt x="6483" y="36712"/>
                    <a:pt x="6026" y="36164"/>
                    <a:pt x="5501" y="35685"/>
                  </a:cubicBezTo>
                  <a:cubicBezTo>
                    <a:pt x="5319" y="35548"/>
                    <a:pt x="5159" y="35388"/>
                    <a:pt x="4976" y="35251"/>
                  </a:cubicBezTo>
                  <a:cubicBezTo>
                    <a:pt x="4771" y="35092"/>
                    <a:pt x="4565" y="34932"/>
                    <a:pt x="4314" y="34818"/>
                  </a:cubicBezTo>
                  <a:cubicBezTo>
                    <a:pt x="4154" y="34749"/>
                    <a:pt x="3995" y="34681"/>
                    <a:pt x="3835" y="34658"/>
                  </a:cubicBezTo>
                  <a:cubicBezTo>
                    <a:pt x="3823" y="34654"/>
                    <a:pt x="3811" y="34652"/>
                    <a:pt x="3801" y="34652"/>
                  </a:cubicBezTo>
                  <a:close/>
                  <a:moveTo>
                    <a:pt x="65633" y="65877"/>
                  </a:moveTo>
                  <a:cubicBezTo>
                    <a:pt x="65584" y="65877"/>
                    <a:pt x="65550" y="65914"/>
                    <a:pt x="65532" y="65951"/>
                  </a:cubicBezTo>
                  <a:cubicBezTo>
                    <a:pt x="64505" y="69786"/>
                    <a:pt x="63226" y="73598"/>
                    <a:pt x="61720" y="77250"/>
                  </a:cubicBezTo>
                  <a:cubicBezTo>
                    <a:pt x="60350" y="76953"/>
                    <a:pt x="58912" y="76519"/>
                    <a:pt x="57360" y="75903"/>
                  </a:cubicBezTo>
                  <a:cubicBezTo>
                    <a:pt x="55785" y="75287"/>
                    <a:pt x="54210" y="74557"/>
                    <a:pt x="52704" y="73872"/>
                  </a:cubicBezTo>
                  <a:cubicBezTo>
                    <a:pt x="50832" y="72982"/>
                    <a:pt x="48892" y="72091"/>
                    <a:pt x="46906" y="71384"/>
                  </a:cubicBezTo>
                  <a:cubicBezTo>
                    <a:pt x="46792" y="71338"/>
                    <a:pt x="46678" y="71293"/>
                    <a:pt x="46564" y="71270"/>
                  </a:cubicBezTo>
                  <a:lnTo>
                    <a:pt x="46541" y="71247"/>
                  </a:lnTo>
                  <a:cubicBezTo>
                    <a:pt x="46533" y="71243"/>
                    <a:pt x="46524" y="71241"/>
                    <a:pt x="46514" y="71241"/>
                  </a:cubicBezTo>
                  <a:cubicBezTo>
                    <a:pt x="46472" y="71241"/>
                    <a:pt x="46423" y="71278"/>
                    <a:pt x="46404" y="71315"/>
                  </a:cubicBezTo>
                  <a:cubicBezTo>
                    <a:pt x="46404" y="71384"/>
                    <a:pt x="46427" y="71429"/>
                    <a:pt x="46473" y="71452"/>
                  </a:cubicBezTo>
                  <a:lnTo>
                    <a:pt x="46495" y="71452"/>
                  </a:lnTo>
                  <a:cubicBezTo>
                    <a:pt x="46610" y="71498"/>
                    <a:pt x="46724" y="71544"/>
                    <a:pt x="46838" y="71589"/>
                  </a:cubicBezTo>
                  <a:cubicBezTo>
                    <a:pt x="48824" y="72274"/>
                    <a:pt x="50741" y="73187"/>
                    <a:pt x="52613" y="74054"/>
                  </a:cubicBezTo>
                  <a:cubicBezTo>
                    <a:pt x="54142" y="74762"/>
                    <a:pt x="55694" y="75492"/>
                    <a:pt x="57269" y="76109"/>
                  </a:cubicBezTo>
                  <a:cubicBezTo>
                    <a:pt x="58867" y="76725"/>
                    <a:pt x="60350" y="77181"/>
                    <a:pt x="61766" y="77478"/>
                  </a:cubicBezTo>
                  <a:cubicBezTo>
                    <a:pt x="63044" y="77729"/>
                    <a:pt x="64253" y="77866"/>
                    <a:pt x="65395" y="77866"/>
                  </a:cubicBezTo>
                  <a:cubicBezTo>
                    <a:pt x="66605" y="77866"/>
                    <a:pt x="67746" y="77706"/>
                    <a:pt x="68819" y="77433"/>
                  </a:cubicBezTo>
                  <a:cubicBezTo>
                    <a:pt x="68887" y="77433"/>
                    <a:pt x="68910" y="77364"/>
                    <a:pt x="68910" y="77296"/>
                  </a:cubicBezTo>
                  <a:cubicBezTo>
                    <a:pt x="68887" y="77250"/>
                    <a:pt x="68819" y="77227"/>
                    <a:pt x="68773" y="77227"/>
                  </a:cubicBezTo>
                  <a:cubicBezTo>
                    <a:pt x="67723" y="77510"/>
                    <a:pt x="66601" y="77647"/>
                    <a:pt x="65417" y="77647"/>
                  </a:cubicBezTo>
                  <a:cubicBezTo>
                    <a:pt x="64310" y="77647"/>
                    <a:pt x="63151" y="77527"/>
                    <a:pt x="61948" y="77296"/>
                  </a:cubicBezTo>
                  <a:cubicBezTo>
                    <a:pt x="63432" y="73644"/>
                    <a:pt x="64710" y="69832"/>
                    <a:pt x="65737" y="66020"/>
                  </a:cubicBezTo>
                  <a:cubicBezTo>
                    <a:pt x="65760" y="65951"/>
                    <a:pt x="65714" y="65906"/>
                    <a:pt x="65669" y="65883"/>
                  </a:cubicBezTo>
                  <a:cubicBezTo>
                    <a:pt x="65656" y="65879"/>
                    <a:pt x="65644" y="65877"/>
                    <a:pt x="65633" y="65877"/>
                  </a:cubicBezTo>
                  <a:close/>
                  <a:moveTo>
                    <a:pt x="21496" y="69522"/>
                  </a:moveTo>
                  <a:cubicBezTo>
                    <a:pt x="21382" y="69522"/>
                    <a:pt x="21266" y="69543"/>
                    <a:pt x="21159" y="69603"/>
                  </a:cubicBezTo>
                  <a:cubicBezTo>
                    <a:pt x="21022" y="69672"/>
                    <a:pt x="20931" y="69809"/>
                    <a:pt x="20908" y="69969"/>
                  </a:cubicBezTo>
                  <a:cubicBezTo>
                    <a:pt x="20863" y="70265"/>
                    <a:pt x="21045" y="70653"/>
                    <a:pt x="21251" y="70859"/>
                  </a:cubicBezTo>
                  <a:cubicBezTo>
                    <a:pt x="21251" y="70882"/>
                    <a:pt x="21273" y="70904"/>
                    <a:pt x="21273" y="70904"/>
                  </a:cubicBezTo>
                  <a:cubicBezTo>
                    <a:pt x="20885" y="71133"/>
                    <a:pt x="20680" y="71384"/>
                    <a:pt x="20657" y="71703"/>
                  </a:cubicBezTo>
                  <a:cubicBezTo>
                    <a:pt x="20657" y="71954"/>
                    <a:pt x="20771" y="72183"/>
                    <a:pt x="20863" y="72320"/>
                  </a:cubicBezTo>
                  <a:cubicBezTo>
                    <a:pt x="20954" y="72479"/>
                    <a:pt x="21068" y="72616"/>
                    <a:pt x="21205" y="72753"/>
                  </a:cubicBezTo>
                  <a:cubicBezTo>
                    <a:pt x="21022" y="72936"/>
                    <a:pt x="20794" y="73210"/>
                    <a:pt x="20748" y="73529"/>
                  </a:cubicBezTo>
                  <a:cubicBezTo>
                    <a:pt x="20703" y="73940"/>
                    <a:pt x="20885" y="74351"/>
                    <a:pt x="21319" y="74830"/>
                  </a:cubicBezTo>
                  <a:cubicBezTo>
                    <a:pt x="21433" y="74967"/>
                    <a:pt x="21547" y="75082"/>
                    <a:pt x="21684" y="75196"/>
                  </a:cubicBezTo>
                  <a:cubicBezTo>
                    <a:pt x="21479" y="75698"/>
                    <a:pt x="21570" y="76337"/>
                    <a:pt x="21913" y="76839"/>
                  </a:cubicBezTo>
                  <a:cubicBezTo>
                    <a:pt x="22323" y="77433"/>
                    <a:pt x="22963" y="77798"/>
                    <a:pt x="23556" y="78094"/>
                  </a:cubicBezTo>
                  <a:cubicBezTo>
                    <a:pt x="25633" y="79167"/>
                    <a:pt x="27870" y="79943"/>
                    <a:pt x="30152" y="80377"/>
                  </a:cubicBezTo>
                  <a:cubicBezTo>
                    <a:pt x="30792" y="80491"/>
                    <a:pt x="31454" y="80582"/>
                    <a:pt x="32093" y="80674"/>
                  </a:cubicBezTo>
                  <a:cubicBezTo>
                    <a:pt x="32732" y="80788"/>
                    <a:pt x="33371" y="80879"/>
                    <a:pt x="34010" y="80993"/>
                  </a:cubicBezTo>
                  <a:cubicBezTo>
                    <a:pt x="34581" y="81107"/>
                    <a:pt x="35037" y="81222"/>
                    <a:pt x="35471" y="81336"/>
                  </a:cubicBezTo>
                  <a:cubicBezTo>
                    <a:pt x="37160" y="81815"/>
                    <a:pt x="38529" y="82614"/>
                    <a:pt x="39420" y="83618"/>
                  </a:cubicBezTo>
                  <a:cubicBezTo>
                    <a:pt x="39442" y="83641"/>
                    <a:pt x="39465" y="83664"/>
                    <a:pt x="39511" y="83664"/>
                  </a:cubicBezTo>
                  <a:cubicBezTo>
                    <a:pt x="39534" y="83664"/>
                    <a:pt x="39557" y="83641"/>
                    <a:pt x="39579" y="83641"/>
                  </a:cubicBezTo>
                  <a:cubicBezTo>
                    <a:pt x="39625" y="83595"/>
                    <a:pt x="39625" y="83527"/>
                    <a:pt x="39579" y="83481"/>
                  </a:cubicBezTo>
                  <a:cubicBezTo>
                    <a:pt x="38666" y="82431"/>
                    <a:pt x="37251" y="81632"/>
                    <a:pt x="35539" y="81130"/>
                  </a:cubicBezTo>
                  <a:cubicBezTo>
                    <a:pt x="35106" y="81016"/>
                    <a:pt x="34626" y="80902"/>
                    <a:pt x="34056" y="80788"/>
                  </a:cubicBezTo>
                  <a:cubicBezTo>
                    <a:pt x="33417" y="80674"/>
                    <a:pt x="32755" y="80560"/>
                    <a:pt x="32115" y="80468"/>
                  </a:cubicBezTo>
                  <a:cubicBezTo>
                    <a:pt x="31499" y="80377"/>
                    <a:pt x="30837" y="80286"/>
                    <a:pt x="30198" y="80172"/>
                  </a:cubicBezTo>
                  <a:cubicBezTo>
                    <a:pt x="27916" y="79738"/>
                    <a:pt x="25724" y="78962"/>
                    <a:pt x="23647" y="77912"/>
                  </a:cubicBezTo>
                  <a:cubicBezTo>
                    <a:pt x="23099" y="77615"/>
                    <a:pt x="22460" y="77273"/>
                    <a:pt x="22095" y="76725"/>
                  </a:cubicBezTo>
                  <a:cubicBezTo>
                    <a:pt x="21798" y="76291"/>
                    <a:pt x="21707" y="75766"/>
                    <a:pt x="21844" y="75333"/>
                  </a:cubicBezTo>
                  <a:lnTo>
                    <a:pt x="21844" y="75333"/>
                  </a:lnTo>
                  <a:cubicBezTo>
                    <a:pt x="22734" y="76131"/>
                    <a:pt x="23876" y="76771"/>
                    <a:pt x="25291" y="77227"/>
                  </a:cubicBezTo>
                  <a:cubicBezTo>
                    <a:pt x="26112" y="77501"/>
                    <a:pt x="26957" y="77706"/>
                    <a:pt x="27824" y="77843"/>
                  </a:cubicBezTo>
                  <a:cubicBezTo>
                    <a:pt x="27893" y="77843"/>
                    <a:pt x="27916" y="77798"/>
                    <a:pt x="27938" y="77752"/>
                  </a:cubicBezTo>
                  <a:cubicBezTo>
                    <a:pt x="27938" y="77706"/>
                    <a:pt x="27893" y="77638"/>
                    <a:pt x="27847" y="77638"/>
                  </a:cubicBezTo>
                  <a:cubicBezTo>
                    <a:pt x="27003" y="77501"/>
                    <a:pt x="26158" y="77296"/>
                    <a:pt x="25359" y="77022"/>
                  </a:cubicBezTo>
                  <a:cubicBezTo>
                    <a:pt x="23921" y="76542"/>
                    <a:pt x="22757" y="75903"/>
                    <a:pt x="21867" y="75082"/>
                  </a:cubicBezTo>
                  <a:cubicBezTo>
                    <a:pt x="21730" y="74967"/>
                    <a:pt x="21616" y="74830"/>
                    <a:pt x="21479" y="74693"/>
                  </a:cubicBezTo>
                  <a:cubicBezTo>
                    <a:pt x="21091" y="74260"/>
                    <a:pt x="20931" y="73895"/>
                    <a:pt x="20977" y="73575"/>
                  </a:cubicBezTo>
                  <a:cubicBezTo>
                    <a:pt x="21000" y="73347"/>
                    <a:pt x="21114" y="73141"/>
                    <a:pt x="21342" y="72913"/>
                  </a:cubicBezTo>
                  <a:cubicBezTo>
                    <a:pt x="21684" y="73255"/>
                    <a:pt x="22072" y="73552"/>
                    <a:pt x="22392" y="73758"/>
                  </a:cubicBezTo>
                  <a:cubicBezTo>
                    <a:pt x="24241" y="75013"/>
                    <a:pt x="26409" y="75858"/>
                    <a:pt x="28623" y="76154"/>
                  </a:cubicBezTo>
                  <a:lnTo>
                    <a:pt x="28646" y="76154"/>
                  </a:lnTo>
                  <a:cubicBezTo>
                    <a:pt x="28692" y="76154"/>
                    <a:pt x="28737" y="76131"/>
                    <a:pt x="28760" y="76063"/>
                  </a:cubicBezTo>
                  <a:cubicBezTo>
                    <a:pt x="28760" y="76017"/>
                    <a:pt x="28714" y="75972"/>
                    <a:pt x="28669" y="75949"/>
                  </a:cubicBezTo>
                  <a:cubicBezTo>
                    <a:pt x="26478" y="75652"/>
                    <a:pt x="24332" y="74830"/>
                    <a:pt x="22506" y="73598"/>
                  </a:cubicBezTo>
                  <a:cubicBezTo>
                    <a:pt x="22186" y="73370"/>
                    <a:pt x="21776" y="73073"/>
                    <a:pt x="21410" y="72685"/>
                  </a:cubicBezTo>
                  <a:cubicBezTo>
                    <a:pt x="21273" y="72548"/>
                    <a:pt x="21159" y="72365"/>
                    <a:pt x="21045" y="72206"/>
                  </a:cubicBezTo>
                  <a:cubicBezTo>
                    <a:pt x="20908" y="72000"/>
                    <a:pt x="20863" y="71863"/>
                    <a:pt x="20863" y="71726"/>
                  </a:cubicBezTo>
                  <a:cubicBezTo>
                    <a:pt x="20885" y="71475"/>
                    <a:pt x="21068" y="71247"/>
                    <a:pt x="21433" y="71064"/>
                  </a:cubicBezTo>
                  <a:cubicBezTo>
                    <a:pt x="22072" y="71703"/>
                    <a:pt x="22917" y="72114"/>
                    <a:pt x="23647" y="72434"/>
                  </a:cubicBezTo>
                  <a:cubicBezTo>
                    <a:pt x="25679" y="73324"/>
                    <a:pt x="27824" y="73940"/>
                    <a:pt x="30016" y="74237"/>
                  </a:cubicBezTo>
                  <a:lnTo>
                    <a:pt x="30038" y="74237"/>
                  </a:lnTo>
                  <a:cubicBezTo>
                    <a:pt x="30084" y="74237"/>
                    <a:pt x="30130" y="74214"/>
                    <a:pt x="30130" y="74146"/>
                  </a:cubicBezTo>
                  <a:cubicBezTo>
                    <a:pt x="30152" y="74100"/>
                    <a:pt x="30107" y="74032"/>
                    <a:pt x="30038" y="74032"/>
                  </a:cubicBezTo>
                  <a:cubicBezTo>
                    <a:pt x="27870" y="73735"/>
                    <a:pt x="25747" y="73119"/>
                    <a:pt x="23739" y="72251"/>
                  </a:cubicBezTo>
                  <a:cubicBezTo>
                    <a:pt x="23008" y="71932"/>
                    <a:pt x="22164" y="71498"/>
                    <a:pt x="21525" y="70882"/>
                  </a:cubicBezTo>
                  <a:cubicBezTo>
                    <a:pt x="21479" y="70813"/>
                    <a:pt x="21433" y="70768"/>
                    <a:pt x="21388" y="70722"/>
                  </a:cubicBezTo>
                  <a:cubicBezTo>
                    <a:pt x="21228" y="70539"/>
                    <a:pt x="21091" y="70220"/>
                    <a:pt x="21114" y="69991"/>
                  </a:cubicBezTo>
                  <a:cubicBezTo>
                    <a:pt x="21136" y="69900"/>
                    <a:pt x="21182" y="69832"/>
                    <a:pt x="21273" y="69786"/>
                  </a:cubicBezTo>
                  <a:cubicBezTo>
                    <a:pt x="21365" y="69740"/>
                    <a:pt x="21502" y="69740"/>
                    <a:pt x="21661" y="69740"/>
                  </a:cubicBezTo>
                  <a:cubicBezTo>
                    <a:pt x="22985" y="69855"/>
                    <a:pt x="24332" y="70060"/>
                    <a:pt x="25633" y="70243"/>
                  </a:cubicBezTo>
                  <a:cubicBezTo>
                    <a:pt x="27524" y="70532"/>
                    <a:pt x="29479" y="70821"/>
                    <a:pt x="31431" y="70821"/>
                  </a:cubicBezTo>
                  <a:cubicBezTo>
                    <a:pt x="31789" y="70821"/>
                    <a:pt x="32147" y="70812"/>
                    <a:pt x="32503" y="70790"/>
                  </a:cubicBezTo>
                  <a:cubicBezTo>
                    <a:pt x="32709" y="70790"/>
                    <a:pt x="32914" y="70768"/>
                    <a:pt x="33120" y="70745"/>
                  </a:cubicBezTo>
                  <a:cubicBezTo>
                    <a:pt x="33165" y="70745"/>
                    <a:pt x="33211" y="70699"/>
                    <a:pt x="33211" y="70631"/>
                  </a:cubicBezTo>
                  <a:cubicBezTo>
                    <a:pt x="33211" y="70585"/>
                    <a:pt x="33165" y="70539"/>
                    <a:pt x="33097" y="70539"/>
                  </a:cubicBezTo>
                  <a:cubicBezTo>
                    <a:pt x="32914" y="70562"/>
                    <a:pt x="32709" y="70585"/>
                    <a:pt x="32481" y="70585"/>
                  </a:cubicBezTo>
                  <a:cubicBezTo>
                    <a:pt x="32131" y="70606"/>
                    <a:pt x="31779" y="70616"/>
                    <a:pt x="31427" y="70616"/>
                  </a:cubicBezTo>
                  <a:cubicBezTo>
                    <a:pt x="29502" y="70616"/>
                    <a:pt x="27546" y="70326"/>
                    <a:pt x="25656" y="70037"/>
                  </a:cubicBezTo>
                  <a:cubicBezTo>
                    <a:pt x="24355" y="69855"/>
                    <a:pt x="23008" y="69649"/>
                    <a:pt x="21661" y="69535"/>
                  </a:cubicBezTo>
                  <a:cubicBezTo>
                    <a:pt x="21608" y="69527"/>
                    <a:pt x="21552" y="69522"/>
                    <a:pt x="21496" y="695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8"/>
            <p:cNvSpPr/>
            <p:nvPr/>
          </p:nvSpPr>
          <p:spPr>
            <a:xfrm flipH="1">
              <a:off x="1880355" y="2291170"/>
              <a:ext cx="163224" cy="163224"/>
            </a:xfrm>
            <a:custGeom>
              <a:avLst/>
              <a:gdLst/>
              <a:ahLst/>
              <a:cxnLst/>
              <a:rect l="l" t="t" r="r" b="b"/>
              <a:pathLst>
                <a:path w="8150" h="8150" extrusionOk="0">
                  <a:moveTo>
                    <a:pt x="4086" y="1"/>
                  </a:moveTo>
                  <a:cubicBezTo>
                    <a:pt x="1827" y="1"/>
                    <a:pt x="1" y="1827"/>
                    <a:pt x="1" y="4087"/>
                  </a:cubicBezTo>
                  <a:cubicBezTo>
                    <a:pt x="1" y="6324"/>
                    <a:pt x="1827" y="8150"/>
                    <a:pt x="4086" y="8150"/>
                  </a:cubicBezTo>
                  <a:cubicBezTo>
                    <a:pt x="6323" y="8150"/>
                    <a:pt x="8149" y="6324"/>
                    <a:pt x="8149" y="4087"/>
                  </a:cubicBezTo>
                  <a:cubicBezTo>
                    <a:pt x="8149" y="1827"/>
                    <a:pt x="6323" y="1"/>
                    <a:pt x="4086" y="1"/>
                  </a:cubicBezTo>
                  <a:close/>
                </a:path>
              </a:pathLst>
            </a:custGeom>
            <a:solidFill>
              <a:srgbClr val="F8A3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8"/>
            <p:cNvSpPr/>
            <p:nvPr/>
          </p:nvSpPr>
          <p:spPr>
            <a:xfrm flipH="1">
              <a:off x="2299050" y="2243650"/>
              <a:ext cx="117501" cy="163204"/>
            </a:xfrm>
            <a:custGeom>
              <a:avLst/>
              <a:gdLst/>
              <a:ahLst/>
              <a:cxnLst/>
              <a:rect l="l" t="t" r="r" b="b"/>
              <a:pathLst>
                <a:path w="5867" h="8149" extrusionOk="0">
                  <a:moveTo>
                    <a:pt x="1598" y="0"/>
                  </a:moveTo>
                  <a:cubicBezTo>
                    <a:pt x="1301" y="1301"/>
                    <a:pt x="1004" y="2602"/>
                    <a:pt x="708" y="3880"/>
                  </a:cubicBezTo>
                  <a:cubicBezTo>
                    <a:pt x="411" y="5159"/>
                    <a:pt x="114" y="6437"/>
                    <a:pt x="0" y="7715"/>
                  </a:cubicBezTo>
                  <a:cubicBezTo>
                    <a:pt x="548" y="7989"/>
                    <a:pt x="1141" y="8149"/>
                    <a:pt x="1780" y="8149"/>
                  </a:cubicBezTo>
                  <a:cubicBezTo>
                    <a:pt x="4040" y="8149"/>
                    <a:pt x="5866" y="6323"/>
                    <a:pt x="5866" y="4063"/>
                  </a:cubicBezTo>
                  <a:cubicBezTo>
                    <a:pt x="5866" y="1826"/>
                    <a:pt x="4040" y="0"/>
                    <a:pt x="1780" y="0"/>
                  </a:cubicBezTo>
                  <a:close/>
                </a:path>
              </a:pathLst>
            </a:custGeom>
            <a:solidFill>
              <a:srgbClr val="F8A3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8"/>
            <p:cNvSpPr/>
            <p:nvPr/>
          </p:nvSpPr>
          <p:spPr>
            <a:xfrm flipH="1">
              <a:off x="1917393" y="2356273"/>
              <a:ext cx="59902" cy="45543"/>
            </a:xfrm>
            <a:custGeom>
              <a:avLst/>
              <a:gdLst/>
              <a:ahLst/>
              <a:cxnLst/>
              <a:rect l="l" t="t" r="r" b="b"/>
              <a:pathLst>
                <a:path w="2991" h="2274" extrusionOk="0">
                  <a:moveTo>
                    <a:pt x="2886" y="0"/>
                  </a:moveTo>
                  <a:cubicBezTo>
                    <a:pt x="2867" y="0"/>
                    <a:pt x="2847" y="6"/>
                    <a:pt x="2831" y="14"/>
                  </a:cubicBezTo>
                  <a:cubicBezTo>
                    <a:pt x="1826" y="607"/>
                    <a:pt x="890" y="1292"/>
                    <a:pt x="46" y="2091"/>
                  </a:cubicBezTo>
                  <a:cubicBezTo>
                    <a:pt x="0" y="2137"/>
                    <a:pt x="0" y="2205"/>
                    <a:pt x="46" y="2251"/>
                  </a:cubicBezTo>
                  <a:cubicBezTo>
                    <a:pt x="69" y="2274"/>
                    <a:pt x="92" y="2274"/>
                    <a:pt x="137" y="2274"/>
                  </a:cubicBezTo>
                  <a:cubicBezTo>
                    <a:pt x="160" y="2274"/>
                    <a:pt x="183" y="2274"/>
                    <a:pt x="206" y="2251"/>
                  </a:cubicBezTo>
                  <a:cubicBezTo>
                    <a:pt x="1027" y="1475"/>
                    <a:pt x="1940" y="767"/>
                    <a:pt x="2922" y="197"/>
                  </a:cubicBezTo>
                  <a:cubicBezTo>
                    <a:pt x="2990" y="174"/>
                    <a:pt x="2990" y="105"/>
                    <a:pt x="2968" y="60"/>
                  </a:cubicBezTo>
                  <a:cubicBezTo>
                    <a:pt x="2953" y="16"/>
                    <a:pt x="2920" y="0"/>
                    <a:pt x="28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8"/>
            <p:cNvSpPr/>
            <p:nvPr/>
          </p:nvSpPr>
          <p:spPr>
            <a:xfrm flipH="1">
              <a:off x="1945287" y="2342655"/>
              <a:ext cx="68114" cy="48186"/>
            </a:xfrm>
            <a:custGeom>
              <a:avLst/>
              <a:gdLst/>
              <a:ahLst/>
              <a:cxnLst/>
              <a:rect l="l" t="t" r="r" b="b"/>
              <a:pathLst>
                <a:path w="3401" h="2406" extrusionOk="0">
                  <a:moveTo>
                    <a:pt x="3279" y="1"/>
                  </a:moveTo>
                  <a:cubicBezTo>
                    <a:pt x="3265" y="1"/>
                    <a:pt x="3253" y="3"/>
                    <a:pt x="3241" y="9"/>
                  </a:cubicBezTo>
                  <a:cubicBezTo>
                    <a:pt x="2077" y="603"/>
                    <a:pt x="1004" y="1333"/>
                    <a:pt x="46" y="2223"/>
                  </a:cubicBezTo>
                  <a:cubicBezTo>
                    <a:pt x="0" y="2269"/>
                    <a:pt x="0" y="2337"/>
                    <a:pt x="46" y="2360"/>
                  </a:cubicBezTo>
                  <a:cubicBezTo>
                    <a:pt x="46" y="2383"/>
                    <a:pt x="91" y="2406"/>
                    <a:pt x="114" y="2406"/>
                  </a:cubicBezTo>
                  <a:cubicBezTo>
                    <a:pt x="137" y="2406"/>
                    <a:pt x="160" y="2383"/>
                    <a:pt x="183" y="2383"/>
                  </a:cubicBezTo>
                  <a:cubicBezTo>
                    <a:pt x="1118" y="1493"/>
                    <a:pt x="2191" y="785"/>
                    <a:pt x="3333" y="215"/>
                  </a:cubicBezTo>
                  <a:cubicBezTo>
                    <a:pt x="3378" y="192"/>
                    <a:pt x="3401" y="123"/>
                    <a:pt x="3378" y="78"/>
                  </a:cubicBezTo>
                  <a:cubicBezTo>
                    <a:pt x="3361" y="26"/>
                    <a:pt x="3318" y="1"/>
                    <a:pt x="32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8"/>
            <p:cNvSpPr/>
            <p:nvPr/>
          </p:nvSpPr>
          <p:spPr>
            <a:xfrm flipH="1">
              <a:off x="2327853" y="2315220"/>
              <a:ext cx="53053" cy="37231"/>
            </a:xfrm>
            <a:custGeom>
              <a:avLst/>
              <a:gdLst/>
              <a:ahLst/>
              <a:cxnLst/>
              <a:rect l="l" t="t" r="r" b="b"/>
              <a:pathLst>
                <a:path w="2649" h="1859" extrusionOk="0">
                  <a:moveTo>
                    <a:pt x="2529" y="1"/>
                  </a:moveTo>
                  <a:cubicBezTo>
                    <a:pt x="2515" y="1"/>
                    <a:pt x="2501" y="4"/>
                    <a:pt x="2488" y="10"/>
                  </a:cubicBezTo>
                  <a:cubicBezTo>
                    <a:pt x="1621" y="466"/>
                    <a:pt x="799" y="1037"/>
                    <a:pt x="46" y="1676"/>
                  </a:cubicBezTo>
                  <a:cubicBezTo>
                    <a:pt x="0" y="1722"/>
                    <a:pt x="0" y="1790"/>
                    <a:pt x="46" y="1836"/>
                  </a:cubicBezTo>
                  <a:cubicBezTo>
                    <a:pt x="69" y="1859"/>
                    <a:pt x="92" y="1859"/>
                    <a:pt x="115" y="1859"/>
                  </a:cubicBezTo>
                  <a:cubicBezTo>
                    <a:pt x="137" y="1859"/>
                    <a:pt x="160" y="1859"/>
                    <a:pt x="183" y="1836"/>
                  </a:cubicBezTo>
                  <a:cubicBezTo>
                    <a:pt x="913" y="1197"/>
                    <a:pt x="1735" y="649"/>
                    <a:pt x="2580" y="192"/>
                  </a:cubicBezTo>
                  <a:cubicBezTo>
                    <a:pt x="2648" y="169"/>
                    <a:pt x="2648" y="101"/>
                    <a:pt x="2625" y="55"/>
                  </a:cubicBezTo>
                  <a:cubicBezTo>
                    <a:pt x="2609" y="22"/>
                    <a:pt x="2567" y="1"/>
                    <a:pt x="25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8"/>
            <p:cNvSpPr/>
            <p:nvPr/>
          </p:nvSpPr>
          <p:spPr>
            <a:xfrm flipH="1">
              <a:off x="2346596" y="2295736"/>
              <a:ext cx="60363" cy="45282"/>
            </a:xfrm>
            <a:custGeom>
              <a:avLst/>
              <a:gdLst/>
              <a:ahLst/>
              <a:cxnLst/>
              <a:rect l="l" t="t" r="r" b="b"/>
              <a:pathLst>
                <a:path w="3014" h="2261" extrusionOk="0">
                  <a:moveTo>
                    <a:pt x="2908" y="0"/>
                  </a:moveTo>
                  <a:cubicBezTo>
                    <a:pt x="2889" y="0"/>
                    <a:pt x="2870" y="8"/>
                    <a:pt x="2854" y="24"/>
                  </a:cubicBezTo>
                  <a:cubicBezTo>
                    <a:pt x="1849" y="526"/>
                    <a:pt x="913" y="1165"/>
                    <a:pt x="69" y="1896"/>
                  </a:cubicBezTo>
                  <a:cubicBezTo>
                    <a:pt x="46" y="2033"/>
                    <a:pt x="23" y="2147"/>
                    <a:pt x="0" y="2261"/>
                  </a:cubicBezTo>
                  <a:cubicBezTo>
                    <a:pt x="868" y="1439"/>
                    <a:pt x="1872" y="732"/>
                    <a:pt x="2945" y="207"/>
                  </a:cubicBezTo>
                  <a:cubicBezTo>
                    <a:pt x="2991" y="184"/>
                    <a:pt x="3013" y="115"/>
                    <a:pt x="2991" y="70"/>
                  </a:cubicBezTo>
                  <a:cubicBezTo>
                    <a:pt x="2976" y="25"/>
                    <a:pt x="2942" y="0"/>
                    <a:pt x="29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8"/>
            <p:cNvSpPr/>
            <p:nvPr/>
          </p:nvSpPr>
          <p:spPr>
            <a:xfrm flipH="1">
              <a:off x="1714835" y="2644058"/>
              <a:ext cx="825594" cy="744683"/>
            </a:xfrm>
            <a:custGeom>
              <a:avLst/>
              <a:gdLst/>
              <a:ahLst/>
              <a:cxnLst/>
              <a:rect l="l" t="t" r="r" b="b"/>
              <a:pathLst>
                <a:path w="41223" h="37183" extrusionOk="0">
                  <a:moveTo>
                    <a:pt x="35471" y="0"/>
                  </a:moveTo>
                  <a:cubicBezTo>
                    <a:pt x="35494" y="365"/>
                    <a:pt x="35517" y="730"/>
                    <a:pt x="35562" y="1073"/>
                  </a:cubicBezTo>
                  <a:cubicBezTo>
                    <a:pt x="41223" y="5341"/>
                    <a:pt x="37480" y="15384"/>
                    <a:pt x="37434" y="15476"/>
                  </a:cubicBezTo>
                  <a:cubicBezTo>
                    <a:pt x="37365" y="15704"/>
                    <a:pt x="37480" y="15955"/>
                    <a:pt x="37685" y="16023"/>
                  </a:cubicBezTo>
                  <a:cubicBezTo>
                    <a:pt x="37731" y="16046"/>
                    <a:pt x="37799" y="16046"/>
                    <a:pt x="37845" y="16046"/>
                  </a:cubicBezTo>
                  <a:cubicBezTo>
                    <a:pt x="38005" y="16046"/>
                    <a:pt x="38164" y="15955"/>
                    <a:pt x="38233" y="15795"/>
                  </a:cubicBezTo>
                  <a:cubicBezTo>
                    <a:pt x="38278" y="15658"/>
                    <a:pt x="39374" y="12759"/>
                    <a:pt x="39534" y="9290"/>
                  </a:cubicBezTo>
                  <a:cubicBezTo>
                    <a:pt x="39739" y="4976"/>
                    <a:pt x="38324" y="1780"/>
                    <a:pt x="35471" y="0"/>
                  </a:cubicBezTo>
                  <a:close/>
                  <a:moveTo>
                    <a:pt x="16686" y="137"/>
                  </a:moveTo>
                  <a:lnTo>
                    <a:pt x="16686" y="137"/>
                  </a:lnTo>
                  <a:cubicBezTo>
                    <a:pt x="9496" y="1255"/>
                    <a:pt x="4086" y="14608"/>
                    <a:pt x="3150" y="17073"/>
                  </a:cubicBezTo>
                  <a:cubicBezTo>
                    <a:pt x="3003" y="17049"/>
                    <a:pt x="2852" y="17036"/>
                    <a:pt x="2701" y="17036"/>
                  </a:cubicBezTo>
                  <a:cubicBezTo>
                    <a:pt x="2431" y="17036"/>
                    <a:pt x="2158" y="17077"/>
                    <a:pt x="1895" y="17165"/>
                  </a:cubicBezTo>
                  <a:cubicBezTo>
                    <a:pt x="799" y="17553"/>
                    <a:pt x="0" y="18694"/>
                    <a:pt x="46" y="19858"/>
                  </a:cubicBezTo>
                  <a:lnTo>
                    <a:pt x="4976" y="21387"/>
                  </a:lnTo>
                  <a:cubicBezTo>
                    <a:pt x="5661" y="20474"/>
                    <a:pt x="5684" y="19082"/>
                    <a:pt x="4999" y="18146"/>
                  </a:cubicBezTo>
                  <a:cubicBezTo>
                    <a:pt x="4725" y="17781"/>
                    <a:pt x="4383" y="17507"/>
                    <a:pt x="3972" y="17324"/>
                  </a:cubicBezTo>
                  <a:cubicBezTo>
                    <a:pt x="4908" y="14905"/>
                    <a:pt x="10044" y="2442"/>
                    <a:pt x="16480" y="1027"/>
                  </a:cubicBezTo>
                  <a:cubicBezTo>
                    <a:pt x="16549" y="730"/>
                    <a:pt x="16617" y="434"/>
                    <a:pt x="16686" y="137"/>
                  </a:cubicBezTo>
                  <a:close/>
                  <a:moveTo>
                    <a:pt x="31702" y="18223"/>
                  </a:moveTo>
                  <a:cubicBezTo>
                    <a:pt x="31623" y="18223"/>
                    <a:pt x="31542" y="18251"/>
                    <a:pt x="31477" y="18306"/>
                  </a:cubicBezTo>
                  <a:cubicBezTo>
                    <a:pt x="28829" y="20908"/>
                    <a:pt x="26204" y="23830"/>
                    <a:pt x="24857" y="27436"/>
                  </a:cubicBezTo>
                  <a:cubicBezTo>
                    <a:pt x="24264" y="29011"/>
                    <a:pt x="24081" y="30358"/>
                    <a:pt x="24241" y="31613"/>
                  </a:cubicBezTo>
                  <a:cubicBezTo>
                    <a:pt x="24469" y="33165"/>
                    <a:pt x="25314" y="34489"/>
                    <a:pt x="26523" y="35151"/>
                  </a:cubicBezTo>
                  <a:cubicBezTo>
                    <a:pt x="26569" y="35197"/>
                    <a:pt x="26615" y="35197"/>
                    <a:pt x="26683" y="35197"/>
                  </a:cubicBezTo>
                  <a:cubicBezTo>
                    <a:pt x="26797" y="35197"/>
                    <a:pt x="26889" y="35128"/>
                    <a:pt x="26957" y="35037"/>
                  </a:cubicBezTo>
                  <a:cubicBezTo>
                    <a:pt x="27048" y="34877"/>
                    <a:pt x="26980" y="34694"/>
                    <a:pt x="26820" y="34603"/>
                  </a:cubicBezTo>
                  <a:cubicBezTo>
                    <a:pt x="25816" y="34055"/>
                    <a:pt x="25063" y="32868"/>
                    <a:pt x="24880" y="31522"/>
                  </a:cubicBezTo>
                  <a:cubicBezTo>
                    <a:pt x="24720" y="30380"/>
                    <a:pt x="24903" y="29125"/>
                    <a:pt x="25451" y="27664"/>
                  </a:cubicBezTo>
                  <a:cubicBezTo>
                    <a:pt x="26752" y="24149"/>
                    <a:pt x="29331" y="21319"/>
                    <a:pt x="31933" y="18762"/>
                  </a:cubicBezTo>
                  <a:cubicBezTo>
                    <a:pt x="32047" y="18648"/>
                    <a:pt x="32047" y="18443"/>
                    <a:pt x="31933" y="18329"/>
                  </a:cubicBezTo>
                  <a:cubicBezTo>
                    <a:pt x="31873" y="18257"/>
                    <a:pt x="31789" y="18223"/>
                    <a:pt x="31702" y="18223"/>
                  </a:cubicBezTo>
                  <a:close/>
                  <a:moveTo>
                    <a:pt x="39670" y="21567"/>
                  </a:moveTo>
                  <a:cubicBezTo>
                    <a:pt x="39508" y="21567"/>
                    <a:pt x="39372" y="21677"/>
                    <a:pt x="39351" y="21844"/>
                  </a:cubicBezTo>
                  <a:cubicBezTo>
                    <a:pt x="38667" y="26089"/>
                    <a:pt x="37434" y="29970"/>
                    <a:pt x="35631" y="33371"/>
                  </a:cubicBezTo>
                  <a:cubicBezTo>
                    <a:pt x="35083" y="34443"/>
                    <a:pt x="34398" y="35539"/>
                    <a:pt x="33371" y="36110"/>
                  </a:cubicBezTo>
                  <a:cubicBezTo>
                    <a:pt x="32846" y="36395"/>
                    <a:pt x="32218" y="36538"/>
                    <a:pt x="31551" y="36538"/>
                  </a:cubicBezTo>
                  <a:cubicBezTo>
                    <a:pt x="30883" y="36538"/>
                    <a:pt x="30175" y="36395"/>
                    <a:pt x="29491" y="36110"/>
                  </a:cubicBezTo>
                  <a:cubicBezTo>
                    <a:pt x="29454" y="36094"/>
                    <a:pt x="29416" y="36087"/>
                    <a:pt x="29379" y="36087"/>
                  </a:cubicBezTo>
                  <a:cubicBezTo>
                    <a:pt x="29253" y="36087"/>
                    <a:pt x="29133" y="36169"/>
                    <a:pt x="29080" y="36292"/>
                  </a:cubicBezTo>
                  <a:cubicBezTo>
                    <a:pt x="29011" y="36452"/>
                    <a:pt x="29080" y="36635"/>
                    <a:pt x="29240" y="36703"/>
                  </a:cubicBezTo>
                  <a:cubicBezTo>
                    <a:pt x="30016" y="37023"/>
                    <a:pt x="30792" y="37182"/>
                    <a:pt x="31545" y="37182"/>
                  </a:cubicBezTo>
                  <a:cubicBezTo>
                    <a:pt x="32321" y="37182"/>
                    <a:pt x="33051" y="37000"/>
                    <a:pt x="33668" y="36657"/>
                  </a:cubicBezTo>
                  <a:cubicBezTo>
                    <a:pt x="34855" y="35995"/>
                    <a:pt x="35585" y="34831"/>
                    <a:pt x="36201" y="33667"/>
                  </a:cubicBezTo>
                  <a:cubicBezTo>
                    <a:pt x="38027" y="30221"/>
                    <a:pt x="39283" y="26272"/>
                    <a:pt x="39968" y="21935"/>
                  </a:cubicBezTo>
                  <a:cubicBezTo>
                    <a:pt x="39990" y="21775"/>
                    <a:pt x="39876" y="21593"/>
                    <a:pt x="39716" y="21570"/>
                  </a:cubicBezTo>
                  <a:cubicBezTo>
                    <a:pt x="39701" y="21568"/>
                    <a:pt x="39686" y="21567"/>
                    <a:pt x="39670" y="2156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8"/>
            <p:cNvSpPr/>
            <p:nvPr/>
          </p:nvSpPr>
          <p:spPr>
            <a:xfrm flipH="1">
              <a:off x="1729477" y="2957156"/>
              <a:ext cx="789464" cy="423822"/>
            </a:xfrm>
            <a:custGeom>
              <a:avLst/>
              <a:gdLst/>
              <a:ahLst/>
              <a:cxnLst/>
              <a:rect l="l" t="t" r="r" b="b"/>
              <a:pathLst>
                <a:path w="39419" h="21162" extrusionOk="0">
                  <a:moveTo>
                    <a:pt x="1659" y="2756"/>
                  </a:moveTo>
                  <a:cubicBezTo>
                    <a:pt x="1476" y="2756"/>
                    <a:pt x="1292" y="2788"/>
                    <a:pt x="1119" y="2853"/>
                  </a:cubicBezTo>
                  <a:cubicBezTo>
                    <a:pt x="457" y="3082"/>
                    <a:pt x="0" y="3789"/>
                    <a:pt x="46" y="4474"/>
                  </a:cubicBezTo>
                  <a:lnTo>
                    <a:pt x="46" y="4611"/>
                  </a:lnTo>
                  <a:lnTo>
                    <a:pt x="2922" y="5387"/>
                  </a:lnTo>
                  <a:cubicBezTo>
                    <a:pt x="3378" y="4839"/>
                    <a:pt x="3401" y="4018"/>
                    <a:pt x="2990" y="3424"/>
                  </a:cubicBezTo>
                  <a:cubicBezTo>
                    <a:pt x="2687" y="3003"/>
                    <a:pt x="2173" y="2756"/>
                    <a:pt x="1659" y="2756"/>
                  </a:cubicBezTo>
                  <a:close/>
                  <a:moveTo>
                    <a:pt x="36041" y="0"/>
                  </a:moveTo>
                  <a:cubicBezTo>
                    <a:pt x="33759" y="69"/>
                    <a:pt x="31522" y="1027"/>
                    <a:pt x="29879" y="2625"/>
                  </a:cubicBezTo>
                  <a:cubicBezTo>
                    <a:pt x="29879" y="2899"/>
                    <a:pt x="30563" y="3264"/>
                    <a:pt x="30906" y="3652"/>
                  </a:cubicBezTo>
                  <a:cubicBezTo>
                    <a:pt x="30967" y="3734"/>
                    <a:pt x="31046" y="3816"/>
                    <a:pt x="31144" y="3816"/>
                  </a:cubicBezTo>
                  <a:cubicBezTo>
                    <a:pt x="31156" y="3816"/>
                    <a:pt x="31168" y="3815"/>
                    <a:pt x="31180" y="3812"/>
                  </a:cubicBezTo>
                  <a:cubicBezTo>
                    <a:pt x="31248" y="3812"/>
                    <a:pt x="31317" y="3767"/>
                    <a:pt x="31362" y="3721"/>
                  </a:cubicBezTo>
                  <a:cubicBezTo>
                    <a:pt x="32138" y="3059"/>
                    <a:pt x="32891" y="2351"/>
                    <a:pt x="33827" y="1963"/>
                  </a:cubicBezTo>
                  <a:cubicBezTo>
                    <a:pt x="34263" y="1783"/>
                    <a:pt x="34743" y="1676"/>
                    <a:pt x="35213" y="1676"/>
                  </a:cubicBezTo>
                  <a:cubicBezTo>
                    <a:pt x="35752" y="1676"/>
                    <a:pt x="36276" y="1817"/>
                    <a:pt x="36703" y="2146"/>
                  </a:cubicBezTo>
                  <a:cubicBezTo>
                    <a:pt x="37251" y="2557"/>
                    <a:pt x="37571" y="3219"/>
                    <a:pt x="37708" y="3903"/>
                  </a:cubicBezTo>
                  <a:cubicBezTo>
                    <a:pt x="37867" y="4565"/>
                    <a:pt x="37845" y="5273"/>
                    <a:pt x="37845" y="5958"/>
                  </a:cubicBezTo>
                  <a:cubicBezTo>
                    <a:pt x="37845" y="6049"/>
                    <a:pt x="37867" y="6186"/>
                    <a:pt x="37936" y="6232"/>
                  </a:cubicBezTo>
                  <a:cubicBezTo>
                    <a:pt x="37982" y="6277"/>
                    <a:pt x="38050" y="6277"/>
                    <a:pt x="38096" y="6277"/>
                  </a:cubicBezTo>
                  <a:cubicBezTo>
                    <a:pt x="38415" y="6323"/>
                    <a:pt x="38712" y="6369"/>
                    <a:pt x="39054" y="6414"/>
                  </a:cubicBezTo>
                  <a:cubicBezTo>
                    <a:pt x="39058" y="6415"/>
                    <a:pt x="39061" y="6415"/>
                    <a:pt x="39064" y="6415"/>
                  </a:cubicBezTo>
                  <a:cubicBezTo>
                    <a:pt x="39419" y="6415"/>
                    <a:pt x="39364" y="2589"/>
                    <a:pt x="38255" y="1119"/>
                  </a:cubicBezTo>
                  <a:cubicBezTo>
                    <a:pt x="37936" y="662"/>
                    <a:pt x="37525" y="274"/>
                    <a:pt x="37000" y="92"/>
                  </a:cubicBezTo>
                  <a:cubicBezTo>
                    <a:pt x="36703" y="0"/>
                    <a:pt x="36361" y="0"/>
                    <a:pt x="36041" y="0"/>
                  </a:cubicBezTo>
                  <a:close/>
                  <a:moveTo>
                    <a:pt x="25799" y="18857"/>
                  </a:moveTo>
                  <a:cubicBezTo>
                    <a:pt x="25771" y="18857"/>
                    <a:pt x="25746" y="18863"/>
                    <a:pt x="25724" y="18877"/>
                  </a:cubicBezTo>
                  <a:cubicBezTo>
                    <a:pt x="25679" y="18922"/>
                    <a:pt x="25656" y="18968"/>
                    <a:pt x="25633" y="19037"/>
                  </a:cubicBezTo>
                  <a:cubicBezTo>
                    <a:pt x="25610" y="19059"/>
                    <a:pt x="25565" y="19105"/>
                    <a:pt x="25542" y="19128"/>
                  </a:cubicBezTo>
                  <a:cubicBezTo>
                    <a:pt x="25450" y="19242"/>
                    <a:pt x="25382" y="19356"/>
                    <a:pt x="25291" y="19470"/>
                  </a:cubicBezTo>
                  <a:cubicBezTo>
                    <a:pt x="25268" y="19470"/>
                    <a:pt x="25245" y="19493"/>
                    <a:pt x="25245" y="19516"/>
                  </a:cubicBezTo>
                  <a:cubicBezTo>
                    <a:pt x="25245" y="19562"/>
                    <a:pt x="25268" y="19607"/>
                    <a:pt x="25291" y="19630"/>
                  </a:cubicBezTo>
                  <a:cubicBezTo>
                    <a:pt x="25428" y="19790"/>
                    <a:pt x="25610" y="19881"/>
                    <a:pt x="25724" y="20041"/>
                  </a:cubicBezTo>
                  <a:cubicBezTo>
                    <a:pt x="25793" y="20109"/>
                    <a:pt x="25861" y="20201"/>
                    <a:pt x="25953" y="20201"/>
                  </a:cubicBezTo>
                  <a:cubicBezTo>
                    <a:pt x="26044" y="20201"/>
                    <a:pt x="26112" y="20155"/>
                    <a:pt x="26158" y="20087"/>
                  </a:cubicBezTo>
                  <a:cubicBezTo>
                    <a:pt x="26386" y="19858"/>
                    <a:pt x="26546" y="19562"/>
                    <a:pt x="26637" y="19265"/>
                  </a:cubicBezTo>
                  <a:cubicBezTo>
                    <a:pt x="26660" y="19242"/>
                    <a:pt x="26660" y="19196"/>
                    <a:pt x="26660" y="19151"/>
                  </a:cubicBezTo>
                  <a:cubicBezTo>
                    <a:pt x="26660" y="19105"/>
                    <a:pt x="26592" y="19037"/>
                    <a:pt x="26546" y="19014"/>
                  </a:cubicBezTo>
                  <a:cubicBezTo>
                    <a:pt x="26478" y="18991"/>
                    <a:pt x="26409" y="18991"/>
                    <a:pt x="26341" y="18991"/>
                  </a:cubicBezTo>
                  <a:cubicBezTo>
                    <a:pt x="26227" y="18968"/>
                    <a:pt x="26112" y="18945"/>
                    <a:pt x="25998" y="18900"/>
                  </a:cubicBezTo>
                  <a:cubicBezTo>
                    <a:pt x="25935" y="18884"/>
                    <a:pt x="25861" y="18857"/>
                    <a:pt x="25799" y="18857"/>
                  </a:cubicBezTo>
                  <a:close/>
                  <a:moveTo>
                    <a:pt x="27824" y="19813"/>
                  </a:moveTo>
                  <a:cubicBezTo>
                    <a:pt x="27733" y="19813"/>
                    <a:pt x="27664" y="19881"/>
                    <a:pt x="27619" y="19927"/>
                  </a:cubicBezTo>
                  <a:cubicBezTo>
                    <a:pt x="27413" y="20178"/>
                    <a:pt x="27254" y="20452"/>
                    <a:pt x="27140" y="20749"/>
                  </a:cubicBezTo>
                  <a:cubicBezTo>
                    <a:pt x="27140" y="20794"/>
                    <a:pt x="27140" y="20840"/>
                    <a:pt x="27140" y="20863"/>
                  </a:cubicBezTo>
                  <a:cubicBezTo>
                    <a:pt x="27140" y="20931"/>
                    <a:pt x="27208" y="20977"/>
                    <a:pt x="27254" y="21000"/>
                  </a:cubicBezTo>
                  <a:cubicBezTo>
                    <a:pt x="27322" y="21022"/>
                    <a:pt x="27391" y="21022"/>
                    <a:pt x="27459" y="21045"/>
                  </a:cubicBezTo>
                  <a:cubicBezTo>
                    <a:pt x="27573" y="21045"/>
                    <a:pt x="27687" y="21068"/>
                    <a:pt x="27801" y="21114"/>
                  </a:cubicBezTo>
                  <a:cubicBezTo>
                    <a:pt x="27858" y="21142"/>
                    <a:pt x="27923" y="21161"/>
                    <a:pt x="27981" y="21161"/>
                  </a:cubicBezTo>
                  <a:cubicBezTo>
                    <a:pt x="28016" y="21161"/>
                    <a:pt x="28049" y="21154"/>
                    <a:pt x="28075" y="21137"/>
                  </a:cubicBezTo>
                  <a:cubicBezTo>
                    <a:pt x="28121" y="21091"/>
                    <a:pt x="28144" y="21045"/>
                    <a:pt x="28167" y="20977"/>
                  </a:cubicBezTo>
                  <a:cubicBezTo>
                    <a:pt x="28189" y="20931"/>
                    <a:pt x="28235" y="20908"/>
                    <a:pt x="28258" y="20863"/>
                  </a:cubicBezTo>
                  <a:cubicBezTo>
                    <a:pt x="28349" y="20771"/>
                    <a:pt x="28395" y="20634"/>
                    <a:pt x="28486" y="20543"/>
                  </a:cubicBezTo>
                  <a:cubicBezTo>
                    <a:pt x="28509" y="20520"/>
                    <a:pt x="28532" y="20497"/>
                    <a:pt x="28532" y="20475"/>
                  </a:cubicBezTo>
                  <a:cubicBezTo>
                    <a:pt x="28555" y="20452"/>
                    <a:pt x="28532" y="20406"/>
                    <a:pt x="28509" y="20383"/>
                  </a:cubicBezTo>
                  <a:cubicBezTo>
                    <a:pt x="28372" y="20224"/>
                    <a:pt x="28189" y="20132"/>
                    <a:pt x="28053" y="19972"/>
                  </a:cubicBezTo>
                  <a:cubicBezTo>
                    <a:pt x="27984" y="19904"/>
                    <a:pt x="27916" y="19813"/>
                    <a:pt x="27824" y="198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6" name="Google Shape;716;p38"/>
          <p:cNvGrpSpPr/>
          <p:nvPr/>
        </p:nvGrpSpPr>
        <p:grpSpPr>
          <a:xfrm>
            <a:off x="6805868" y="379589"/>
            <a:ext cx="355216" cy="305683"/>
            <a:chOff x="2581492" y="1663973"/>
            <a:chExt cx="447094" cy="384748"/>
          </a:xfrm>
        </p:grpSpPr>
        <p:sp>
          <p:nvSpPr>
            <p:cNvPr id="717" name="Google Shape;717;p38"/>
            <p:cNvSpPr/>
            <p:nvPr/>
          </p:nvSpPr>
          <p:spPr>
            <a:xfrm flipH="1">
              <a:off x="2581492" y="1663973"/>
              <a:ext cx="447094" cy="384748"/>
            </a:xfrm>
            <a:custGeom>
              <a:avLst/>
              <a:gdLst/>
              <a:ahLst/>
              <a:cxnLst/>
              <a:rect l="l" t="t" r="r" b="b"/>
              <a:pathLst>
                <a:path w="22324" h="19211" extrusionOk="0">
                  <a:moveTo>
                    <a:pt x="17667" y="1"/>
                  </a:moveTo>
                  <a:cubicBezTo>
                    <a:pt x="17065" y="1"/>
                    <a:pt x="16463" y="115"/>
                    <a:pt x="15909" y="347"/>
                  </a:cubicBezTo>
                  <a:cubicBezTo>
                    <a:pt x="14973" y="735"/>
                    <a:pt x="14197" y="1443"/>
                    <a:pt x="13444" y="2105"/>
                  </a:cubicBezTo>
                  <a:cubicBezTo>
                    <a:pt x="10020" y="5140"/>
                    <a:pt x="6505" y="8085"/>
                    <a:pt x="2944" y="10938"/>
                  </a:cubicBezTo>
                  <a:cubicBezTo>
                    <a:pt x="2283" y="11440"/>
                    <a:pt x="1643" y="11965"/>
                    <a:pt x="1164" y="12627"/>
                  </a:cubicBezTo>
                  <a:cubicBezTo>
                    <a:pt x="0" y="14293"/>
                    <a:pt x="297" y="16827"/>
                    <a:pt x="1826" y="18174"/>
                  </a:cubicBezTo>
                  <a:cubicBezTo>
                    <a:pt x="2610" y="18875"/>
                    <a:pt x="3686" y="19211"/>
                    <a:pt x="4730" y="19211"/>
                  </a:cubicBezTo>
                  <a:cubicBezTo>
                    <a:pt x="5690" y="19211"/>
                    <a:pt x="6625" y="18926"/>
                    <a:pt x="7281" y="18379"/>
                  </a:cubicBezTo>
                  <a:cubicBezTo>
                    <a:pt x="11230" y="15115"/>
                    <a:pt x="15179" y="11874"/>
                    <a:pt x="19128" y="8610"/>
                  </a:cubicBezTo>
                  <a:cubicBezTo>
                    <a:pt x="20178" y="7742"/>
                    <a:pt x="21273" y="6829"/>
                    <a:pt x="21753" y="5551"/>
                  </a:cubicBezTo>
                  <a:cubicBezTo>
                    <a:pt x="22323" y="4022"/>
                    <a:pt x="21821" y="2127"/>
                    <a:pt x="20566" y="1055"/>
                  </a:cubicBezTo>
                  <a:cubicBezTo>
                    <a:pt x="19780" y="356"/>
                    <a:pt x="18725" y="1"/>
                    <a:pt x="17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8"/>
            <p:cNvSpPr/>
            <p:nvPr/>
          </p:nvSpPr>
          <p:spPr>
            <a:xfrm flipH="1">
              <a:off x="2584239" y="1703363"/>
              <a:ext cx="418294" cy="345354"/>
            </a:xfrm>
            <a:custGeom>
              <a:avLst/>
              <a:gdLst/>
              <a:ahLst/>
              <a:cxnLst/>
              <a:rect l="l" t="t" r="r" b="b"/>
              <a:pathLst>
                <a:path w="20886" h="17244" extrusionOk="0">
                  <a:moveTo>
                    <a:pt x="20041" y="1"/>
                  </a:moveTo>
                  <a:cubicBezTo>
                    <a:pt x="20041" y="23"/>
                    <a:pt x="20223" y="1827"/>
                    <a:pt x="17370" y="4360"/>
                  </a:cubicBezTo>
                  <a:cubicBezTo>
                    <a:pt x="14494" y="6917"/>
                    <a:pt x="5661" y="13924"/>
                    <a:pt x="4337" y="14677"/>
                  </a:cubicBezTo>
                  <a:cubicBezTo>
                    <a:pt x="3328" y="15251"/>
                    <a:pt x="2002" y="15785"/>
                    <a:pt x="923" y="15785"/>
                  </a:cubicBezTo>
                  <a:cubicBezTo>
                    <a:pt x="585" y="15785"/>
                    <a:pt x="272" y="15733"/>
                    <a:pt x="0" y="15613"/>
                  </a:cubicBezTo>
                  <a:lnTo>
                    <a:pt x="0" y="15613"/>
                  </a:lnTo>
                  <a:cubicBezTo>
                    <a:pt x="137" y="15819"/>
                    <a:pt x="320" y="16024"/>
                    <a:pt x="525" y="16207"/>
                  </a:cubicBezTo>
                  <a:cubicBezTo>
                    <a:pt x="1309" y="16908"/>
                    <a:pt x="2385" y="17244"/>
                    <a:pt x="3429" y="17244"/>
                  </a:cubicBezTo>
                  <a:cubicBezTo>
                    <a:pt x="4389" y="17244"/>
                    <a:pt x="5324" y="16959"/>
                    <a:pt x="5980" y="16412"/>
                  </a:cubicBezTo>
                  <a:cubicBezTo>
                    <a:pt x="9929" y="13148"/>
                    <a:pt x="13878" y="9907"/>
                    <a:pt x="17827" y="6643"/>
                  </a:cubicBezTo>
                  <a:cubicBezTo>
                    <a:pt x="18877" y="5775"/>
                    <a:pt x="19972" y="4862"/>
                    <a:pt x="20452" y="3584"/>
                  </a:cubicBezTo>
                  <a:cubicBezTo>
                    <a:pt x="20885" y="2420"/>
                    <a:pt x="20703" y="1051"/>
                    <a:pt x="200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8"/>
            <p:cNvSpPr/>
            <p:nvPr/>
          </p:nvSpPr>
          <p:spPr>
            <a:xfrm flipH="1">
              <a:off x="2754289" y="1801187"/>
              <a:ext cx="274297" cy="247520"/>
            </a:xfrm>
            <a:custGeom>
              <a:avLst/>
              <a:gdLst/>
              <a:ahLst/>
              <a:cxnLst/>
              <a:rect l="l" t="t" r="r" b="b"/>
              <a:pathLst>
                <a:path w="13696" h="12359" extrusionOk="0">
                  <a:moveTo>
                    <a:pt x="7920" y="0"/>
                  </a:moveTo>
                  <a:cubicBezTo>
                    <a:pt x="6277" y="1370"/>
                    <a:pt x="4611" y="2739"/>
                    <a:pt x="2944" y="4086"/>
                  </a:cubicBezTo>
                  <a:cubicBezTo>
                    <a:pt x="2283" y="4588"/>
                    <a:pt x="1643" y="5113"/>
                    <a:pt x="1164" y="5775"/>
                  </a:cubicBezTo>
                  <a:cubicBezTo>
                    <a:pt x="0" y="7441"/>
                    <a:pt x="297" y="9975"/>
                    <a:pt x="1826" y="11322"/>
                  </a:cubicBezTo>
                  <a:cubicBezTo>
                    <a:pt x="2610" y="12023"/>
                    <a:pt x="3686" y="12359"/>
                    <a:pt x="4730" y="12359"/>
                  </a:cubicBezTo>
                  <a:cubicBezTo>
                    <a:pt x="5690" y="12359"/>
                    <a:pt x="6625" y="12074"/>
                    <a:pt x="7281" y="11527"/>
                  </a:cubicBezTo>
                  <a:cubicBezTo>
                    <a:pt x="9381" y="9792"/>
                    <a:pt x="11481" y="8080"/>
                    <a:pt x="13581" y="6346"/>
                  </a:cubicBezTo>
                  <a:cubicBezTo>
                    <a:pt x="13695" y="4771"/>
                    <a:pt x="13170" y="3150"/>
                    <a:pt x="12120" y="1986"/>
                  </a:cubicBezTo>
                  <a:cubicBezTo>
                    <a:pt x="11070" y="799"/>
                    <a:pt x="9518" y="69"/>
                    <a:pt x="79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8"/>
            <p:cNvSpPr/>
            <p:nvPr/>
          </p:nvSpPr>
          <p:spPr>
            <a:xfrm flipH="1">
              <a:off x="2755214" y="1880708"/>
              <a:ext cx="247320" cy="167991"/>
            </a:xfrm>
            <a:custGeom>
              <a:avLst/>
              <a:gdLst/>
              <a:ahLst/>
              <a:cxnLst/>
              <a:rect l="l" t="t" r="r" b="b"/>
              <a:pathLst>
                <a:path w="12349" h="8388" extrusionOk="0">
                  <a:moveTo>
                    <a:pt x="11961" y="1"/>
                  </a:moveTo>
                  <a:cubicBezTo>
                    <a:pt x="8651" y="2649"/>
                    <a:pt x="5136" y="5365"/>
                    <a:pt x="4337" y="5821"/>
                  </a:cubicBezTo>
                  <a:cubicBezTo>
                    <a:pt x="3328" y="6395"/>
                    <a:pt x="2002" y="6929"/>
                    <a:pt x="923" y="6929"/>
                  </a:cubicBezTo>
                  <a:cubicBezTo>
                    <a:pt x="585" y="6929"/>
                    <a:pt x="272" y="6877"/>
                    <a:pt x="0" y="6757"/>
                  </a:cubicBezTo>
                  <a:lnTo>
                    <a:pt x="0" y="6757"/>
                  </a:lnTo>
                  <a:cubicBezTo>
                    <a:pt x="69" y="6871"/>
                    <a:pt x="160" y="6963"/>
                    <a:pt x="228" y="7054"/>
                  </a:cubicBezTo>
                  <a:lnTo>
                    <a:pt x="251" y="7077"/>
                  </a:lnTo>
                  <a:cubicBezTo>
                    <a:pt x="320" y="7168"/>
                    <a:pt x="411" y="7259"/>
                    <a:pt x="525" y="7351"/>
                  </a:cubicBezTo>
                  <a:cubicBezTo>
                    <a:pt x="1309" y="8052"/>
                    <a:pt x="2385" y="8388"/>
                    <a:pt x="3429" y="8388"/>
                  </a:cubicBezTo>
                  <a:cubicBezTo>
                    <a:pt x="4389" y="8388"/>
                    <a:pt x="5324" y="8103"/>
                    <a:pt x="5980" y="7556"/>
                  </a:cubicBezTo>
                  <a:cubicBezTo>
                    <a:pt x="8080" y="5821"/>
                    <a:pt x="10180" y="4109"/>
                    <a:pt x="12280" y="2375"/>
                  </a:cubicBezTo>
                  <a:cubicBezTo>
                    <a:pt x="12349" y="1576"/>
                    <a:pt x="12234" y="754"/>
                    <a:pt x="11961" y="1"/>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1" name="Google Shape;721;p38"/>
          <p:cNvGrpSpPr/>
          <p:nvPr/>
        </p:nvGrpSpPr>
        <p:grpSpPr>
          <a:xfrm rot="2519054" flipH="1">
            <a:off x="8167234" y="442363"/>
            <a:ext cx="406843" cy="401382"/>
            <a:chOff x="8167224" y="612742"/>
            <a:chExt cx="406859" cy="401398"/>
          </a:xfrm>
        </p:grpSpPr>
        <p:sp>
          <p:nvSpPr>
            <p:cNvPr id="722" name="Google Shape;722;p38"/>
            <p:cNvSpPr/>
            <p:nvPr/>
          </p:nvSpPr>
          <p:spPr>
            <a:xfrm flipH="1">
              <a:off x="8198311" y="612742"/>
              <a:ext cx="336021" cy="356970"/>
            </a:xfrm>
            <a:custGeom>
              <a:avLst/>
              <a:gdLst/>
              <a:ahLst/>
              <a:cxnLst/>
              <a:rect l="l" t="t" r="r" b="b"/>
              <a:pathLst>
                <a:path w="16778" h="17824" extrusionOk="0">
                  <a:moveTo>
                    <a:pt x="8757" y="0"/>
                  </a:moveTo>
                  <a:cubicBezTo>
                    <a:pt x="7465" y="0"/>
                    <a:pt x="6167" y="257"/>
                    <a:pt x="4954" y="710"/>
                  </a:cubicBezTo>
                  <a:cubicBezTo>
                    <a:pt x="3448" y="1281"/>
                    <a:pt x="1987" y="2171"/>
                    <a:pt x="1142" y="3541"/>
                  </a:cubicBezTo>
                  <a:cubicBezTo>
                    <a:pt x="663" y="4317"/>
                    <a:pt x="389" y="5207"/>
                    <a:pt x="229" y="6120"/>
                  </a:cubicBezTo>
                  <a:cubicBezTo>
                    <a:pt x="1" y="7489"/>
                    <a:pt x="1" y="8904"/>
                    <a:pt x="24" y="10297"/>
                  </a:cubicBezTo>
                  <a:cubicBezTo>
                    <a:pt x="47" y="12556"/>
                    <a:pt x="69" y="14839"/>
                    <a:pt x="115" y="17099"/>
                  </a:cubicBezTo>
                  <a:cubicBezTo>
                    <a:pt x="2742" y="17595"/>
                    <a:pt x="5402" y="17824"/>
                    <a:pt x="8063" y="17824"/>
                  </a:cubicBezTo>
                  <a:cubicBezTo>
                    <a:pt x="10789" y="17824"/>
                    <a:pt x="13515" y="17583"/>
                    <a:pt x="16207" y="17144"/>
                  </a:cubicBezTo>
                  <a:cubicBezTo>
                    <a:pt x="16298" y="17144"/>
                    <a:pt x="16390" y="17122"/>
                    <a:pt x="16458" y="17053"/>
                  </a:cubicBezTo>
                  <a:cubicBezTo>
                    <a:pt x="16526" y="16985"/>
                    <a:pt x="16526" y="16870"/>
                    <a:pt x="16526" y="16779"/>
                  </a:cubicBezTo>
                  <a:cubicBezTo>
                    <a:pt x="16709" y="13721"/>
                    <a:pt x="16778" y="10639"/>
                    <a:pt x="16481" y="7603"/>
                  </a:cubicBezTo>
                  <a:cubicBezTo>
                    <a:pt x="16367" y="6302"/>
                    <a:pt x="16161" y="5001"/>
                    <a:pt x="15568" y="3837"/>
                  </a:cubicBezTo>
                  <a:cubicBezTo>
                    <a:pt x="14655" y="2034"/>
                    <a:pt x="12874" y="756"/>
                    <a:pt x="10911" y="254"/>
                  </a:cubicBezTo>
                  <a:cubicBezTo>
                    <a:pt x="10206" y="81"/>
                    <a:pt x="9482" y="0"/>
                    <a:pt x="87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8"/>
            <p:cNvSpPr/>
            <p:nvPr/>
          </p:nvSpPr>
          <p:spPr>
            <a:xfrm flipH="1">
              <a:off x="8284258" y="712889"/>
              <a:ext cx="165507" cy="165507"/>
            </a:xfrm>
            <a:custGeom>
              <a:avLst/>
              <a:gdLst/>
              <a:ahLst/>
              <a:cxnLst/>
              <a:rect l="l" t="t" r="r" b="b"/>
              <a:pathLst>
                <a:path w="8264" h="8264" extrusionOk="0">
                  <a:moveTo>
                    <a:pt x="2101" y="0"/>
                  </a:moveTo>
                  <a:lnTo>
                    <a:pt x="2101" y="2100"/>
                  </a:lnTo>
                  <a:lnTo>
                    <a:pt x="1" y="2100"/>
                  </a:lnTo>
                  <a:lnTo>
                    <a:pt x="1" y="6140"/>
                  </a:lnTo>
                  <a:lnTo>
                    <a:pt x="2101" y="6140"/>
                  </a:lnTo>
                  <a:lnTo>
                    <a:pt x="2101" y="8263"/>
                  </a:lnTo>
                  <a:lnTo>
                    <a:pt x="6141" y="8263"/>
                  </a:lnTo>
                  <a:lnTo>
                    <a:pt x="6141" y="6140"/>
                  </a:lnTo>
                  <a:lnTo>
                    <a:pt x="8263" y="6140"/>
                  </a:lnTo>
                  <a:lnTo>
                    <a:pt x="8263" y="2100"/>
                  </a:lnTo>
                  <a:lnTo>
                    <a:pt x="6141" y="2100"/>
                  </a:lnTo>
                  <a:lnTo>
                    <a:pt x="61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8"/>
            <p:cNvSpPr/>
            <p:nvPr/>
          </p:nvSpPr>
          <p:spPr>
            <a:xfrm flipH="1">
              <a:off x="8167224" y="940057"/>
              <a:ext cx="406859" cy="74082"/>
            </a:xfrm>
            <a:custGeom>
              <a:avLst/>
              <a:gdLst/>
              <a:ahLst/>
              <a:cxnLst/>
              <a:rect l="l" t="t" r="r" b="b"/>
              <a:pathLst>
                <a:path w="20315" h="3699" extrusionOk="0">
                  <a:moveTo>
                    <a:pt x="17325" y="0"/>
                  </a:moveTo>
                  <a:cubicBezTo>
                    <a:pt x="12554" y="69"/>
                    <a:pt x="7806" y="160"/>
                    <a:pt x="3059" y="229"/>
                  </a:cubicBezTo>
                  <a:cubicBezTo>
                    <a:pt x="2237" y="229"/>
                    <a:pt x="1461" y="411"/>
                    <a:pt x="845" y="868"/>
                  </a:cubicBezTo>
                  <a:cubicBezTo>
                    <a:pt x="548" y="1073"/>
                    <a:pt x="297" y="1370"/>
                    <a:pt x="183" y="1712"/>
                  </a:cubicBezTo>
                  <a:cubicBezTo>
                    <a:pt x="0" y="2374"/>
                    <a:pt x="479" y="3082"/>
                    <a:pt x="1073" y="3379"/>
                  </a:cubicBezTo>
                  <a:cubicBezTo>
                    <a:pt x="1689" y="3675"/>
                    <a:pt x="2420" y="3698"/>
                    <a:pt x="3104" y="3698"/>
                  </a:cubicBezTo>
                  <a:lnTo>
                    <a:pt x="14905" y="3675"/>
                  </a:lnTo>
                  <a:cubicBezTo>
                    <a:pt x="15955" y="3675"/>
                    <a:pt x="17005" y="3675"/>
                    <a:pt x="18078" y="3630"/>
                  </a:cubicBezTo>
                  <a:cubicBezTo>
                    <a:pt x="18420" y="3630"/>
                    <a:pt x="18763" y="3607"/>
                    <a:pt x="19082" y="3493"/>
                  </a:cubicBezTo>
                  <a:cubicBezTo>
                    <a:pt x="19676" y="3287"/>
                    <a:pt x="20109" y="2740"/>
                    <a:pt x="20201" y="2123"/>
                  </a:cubicBezTo>
                  <a:cubicBezTo>
                    <a:pt x="20315" y="1507"/>
                    <a:pt x="20041" y="868"/>
                    <a:pt x="19561" y="480"/>
                  </a:cubicBezTo>
                  <a:cubicBezTo>
                    <a:pt x="18945" y="0"/>
                    <a:pt x="18101" y="0"/>
                    <a:pt x="17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5" name="Google Shape;725;p38"/>
          <p:cNvGrpSpPr/>
          <p:nvPr/>
        </p:nvGrpSpPr>
        <p:grpSpPr>
          <a:xfrm rot="10145385" flipH="1">
            <a:off x="1096451" y="182677"/>
            <a:ext cx="1140331" cy="595198"/>
            <a:chOff x="1362021" y="1108808"/>
            <a:chExt cx="986885" cy="515106"/>
          </a:xfrm>
        </p:grpSpPr>
        <p:sp>
          <p:nvSpPr>
            <p:cNvPr id="726" name="Google Shape;726;p38"/>
            <p:cNvSpPr/>
            <p:nvPr/>
          </p:nvSpPr>
          <p:spPr>
            <a:xfrm flipH="1">
              <a:off x="1362021" y="1108808"/>
              <a:ext cx="147683" cy="70196"/>
            </a:xfrm>
            <a:custGeom>
              <a:avLst/>
              <a:gdLst/>
              <a:ahLst/>
              <a:cxnLst/>
              <a:rect l="l" t="t" r="r" b="b"/>
              <a:pathLst>
                <a:path w="7374" h="3505" extrusionOk="0">
                  <a:moveTo>
                    <a:pt x="7141" y="0"/>
                  </a:moveTo>
                  <a:cubicBezTo>
                    <a:pt x="7112" y="0"/>
                    <a:pt x="7083" y="6"/>
                    <a:pt x="7054" y="18"/>
                  </a:cubicBezTo>
                  <a:cubicBezTo>
                    <a:pt x="4748" y="999"/>
                    <a:pt x="2420" y="2026"/>
                    <a:pt x="137" y="3099"/>
                  </a:cubicBezTo>
                  <a:cubicBezTo>
                    <a:pt x="46" y="3145"/>
                    <a:pt x="1" y="3282"/>
                    <a:pt x="46" y="3373"/>
                  </a:cubicBezTo>
                  <a:cubicBezTo>
                    <a:pt x="69" y="3442"/>
                    <a:pt x="115" y="3464"/>
                    <a:pt x="160" y="3487"/>
                  </a:cubicBezTo>
                  <a:cubicBezTo>
                    <a:pt x="183" y="3499"/>
                    <a:pt x="212" y="3504"/>
                    <a:pt x="240" y="3504"/>
                  </a:cubicBezTo>
                  <a:cubicBezTo>
                    <a:pt x="269" y="3504"/>
                    <a:pt x="297" y="3499"/>
                    <a:pt x="320" y="3487"/>
                  </a:cubicBezTo>
                  <a:cubicBezTo>
                    <a:pt x="2603" y="2414"/>
                    <a:pt x="4908" y="1387"/>
                    <a:pt x="7236" y="406"/>
                  </a:cubicBezTo>
                  <a:cubicBezTo>
                    <a:pt x="7327" y="360"/>
                    <a:pt x="7373" y="223"/>
                    <a:pt x="7327" y="132"/>
                  </a:cubicBezTo>
                  <a:cubicBezTo>
                    <a:pt x="7294" y="47"/>
                    <a:pt x="7222" y="0"/>
                    <a:pt x="7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8"/>
            <p:cNvSpPr/>
            <p:nvPr/>
          </p:nvSpPr>
          <p:spPr>
            <a:xfrm flipH="1">
              <a:off x="1486309" y="1129214"/>
              <a:ext cx="604350" cy="382245"/>
            </a:xfrm>
            <a:custGeom>
              <a:avLst/>
              <a:gdLst/>
              <a:ahLst/>
              <a:cxnLst/>
              <a:rect l="l" t="t" r="r" b="b"/>
              <a:pathLst>
                <a:path w="30176" h="19086" extrusionOk="0">
                  <a:moveTo>
                    <a:pt x="25094" y="1"/>
                  </a:moveTo>
                  <a:cubicBezTo>
                    <a:pt x="25068" y="1"/>
                    <a:pt x="25043" y="1"/>
                    <a:pt x="25017" y="3"/>
                  </a:cubicBezTo>
                  <a:cubicBezTo>
                    <a:pt x="24698" y="26"/>
                    <a:pt x="24401" y="140"/>
                    <a:pt x="24127" y="254"/>
                  </a:cubicBezTo>
                  <a:cubicBezTo>
                    <a:pt x="16092" y="3655"/>
                    <a:pt x="8058" y="7056"/>
                    <a:pt x="1" y="10457"/>
                  </a:cubicBezTo>
                  <a:cubicBezTo>
                    <a:pt x="754" y="13333"/>
                    <a:pt x="1941" y="16278"/>
                    <a:pt x="3402" y="19085"/>
                  </a:cubicBezTo>
                  <a:cubicBezTo>
                    <a:pt x="11619" y="15136"/>
                    <a:pt x="19950" y="11461"/>
                    <a:pt x="28395" y="8015"/>
                  </a:cubicBezTo>
                  <a:cubicBezTo>
                    <a:pt x="28578" y="7946"/>
                    <a:pt x="28783" y="7855"/>
                    <a:pt x="28920" y="7718"/>
                  </a:cubicBezTo>
                  <a:cubicBezTo>
                    <a:pt x="29057" y="7535"/>
                    <a:pt x="29103" y="7330"/>
                    <a:pt x="29148" y="7125"/>
                  </a:cubicBezTo>
                  <a:cubicBezTo>
                    <a:pt x="29582" y="5367"/>
                    <a:pt x="29902" y="3587"/>
                    <a:pt x="30176" y="1806"/>
                  </a:cubicBezTo>
                  <a:cubicBezTo>
                    <a:pt x="28783" y="1281"/>
                    <a:pt x="27414" y="756"/>
                    <a:pt x="26044" y="231"/>
                  </a:cubicBezTo>
                  <a:cubicBezTo>
                    <a:pt x="25727" y="126"/>
                    <a:pt x="25411" y="1"/>
                    <a:pt x="250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8"/>
            <p:cNvSpPr/>
            <p:nvPr/>
          </p:nvSpPr>
          <p:spPr>
            <a:xfrm flipH="1">
              <a:off x="2048095" y="1364212"/>
              <a:ext cx="277501" cy="230416"/>
            </a:xfrm>
            <a:custGeom>
              <a:avLst/>
              <a:gdLst/>
              <a:ahLst/>
              <a:cxnLst/>
              <a:rect l="l" t="t" r="r" b="b"/>
              <a:pathLst>
                <a:path w="13856" h="11505" extrusionOk="0">
                  <a:moveTo>
                    <a:pt x="11253" y="0"/>
                  </a:moveTo>
                  <a:cubicBezTo>
                    <a:pt x="7510" y="1667"/>
                    <a:pt x="3744" y="3310"/>
                    <a:pt x="0" y="4976"/>
                  </a:cubicBezTo>
                  <a:cubicBezTo>
                    <a:pt x="639" y="7282"/>
                    <a:pt x="1621" y="9473"/>
                    <a:pt x="2853" y="11504"/>
                  </a:cubicBezTo>
                  <a:cubicBezTo>
                    <a:pt x="6528" y="9838"/>
                    <a:pt x="10203" y="8149"/>
                    <a:pt x="13855" y="6483"/>
                  </a:cubicBezTo>
                  <a:cubicBezTo>
                    <a:pt x="13467" y="4086"/>
                    <a:pt x="12554" y="1781"/>
                    <a:pt x="11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8"/>
            <p:cNvSpPr/>
            <p:nvPr/>
          </p:nvSpPr>
          <p:spPr>
            <a:xfrm flipH="1">
              <a:off x="1585522" y="1247464"/>
              <a:ext cx="350641" cy="192084"/>
            </a:xfrm>
            <a:custGeom>
              <a:avLst/>
              <a:gdLst/>
              <a:ahLst/>
              <a:cxnLst/>
              <a:rect l="l" t="t" r="r" b="b"/>
              <a:pathLst>
                <a:path w="17508" h="9591" extrusionOk="0">
                  <a:moveTo>
                    <a:pt x="16201" y="1"/>
                  </a:moveTo>
                  <a:cubicBezTo>
                    <a:pt x="16187" y="1"/>
                    <a:pt x="16173" y="4"/>
                    <a:pt x="16161" y="10"/>
                  </a:cubicBezTo>
                  <a:cubicBezTo>
                    <a:pt x="16115" y="33"/>
                    <a:pt x="16070" y="101"/>
                    <a:pt x="16115" y="147"/>
                  </a:cubicBezTo>
                  <a:lnTo>
                    <a:pt x="17302" y="2795"/>
                  </a:lnTo>
                  <a:cubicBezTo>
                    <a:pt x="17302" y="2817"/>
                    <a:pt x="17325" y="2840"/>
                    <a:pt x="17348" y="2840"/>
                  </a:cubicBezTo>
                  <a:cubicBezTo>
                    <a:pt x="17359" y="2852"/>
                    <a:pt x="17376" y="2857"/>
                    <a:pt x="17393" y="2857"/>
                  </a:cubicBezTo>
                  <a:cubicBezTo>
                    <a:pt x="17410" y="2857"/>
                    <a:pt x="17428" y="2852"/>
                    <a:pt x="17439" y="2840"/>
                  </a:cubicBezTo>
                  <a:cubicBezTo>
                    <a:pt x="17485" y="2817"/>
                    <a:pt x="17508" y="2772"/>
                    <a:pt x="17485" y="2703"/>
                  </a:cubicBezTo>
                  <a:lnTo>
                    <a:pt x="16298" y="56"/>
                  </a:lnTo>
                  <a:cubicBezTo>
                    <a:pt x="16281" y="22"/>
                    <a:pt x="16240" y="1"/>
                    <a:pt x="16201" y="1"/>
                  </a:cubicBezTo>
                  <a:close/>
                  <a:moveTo>
                    <a:pt x="11858" y="1503"/>
                  </a:moveTo>
                  <a:cubicBezTo>
                    <a:pt x="11838" y="1503"/>
                    <a:pt x="11818" y="1508"/>
                    <a:pt x="11801" y="1516"/>
                  </a:cubicBezTo>
                  <a:cubicBezTo>
                    <a:pt x="11756" y="1539"/>
                    <a:pt x="11733" y="1608"/>
                    <a:pt x="11778" y="1653"/>
                  </a:cubicBezTo>
                  <a:cubicBezTo>
                    <a:pt x="12281" y="2498"/>
                    <a:pt x="12691" y="3365"/>
                    <a:pt x="13011" y="4301"/>
                  </a:cubicBezTo>
                  <a:cubicBezTo>
                    <a:pt x="13011" y="4324"/>
                    <a:pt x="13034" y="4347"/>
                    <a:pt x="13057" y="4369"/>
                  </a:cubicBezTo>
                  <a:lnTo>
                    <a:pt x="13148" y="4369"/>
                  </a:lnTo>
                  <a:cubicBezTo>
                    <a:pt x="13194" y="4347"/>
                    <a:pt x="13216" y="4278"/>
                    <a:pt x="13194" y="4233"/>
                  </a:cubicBezTo>
                  <a:cubicBezTo>
                    <a:pt x="12897" y="3297"/>
                    <a:pt x="12463" y="2384"/>
                    <a:pt x="11961" y="1562"/>
                  </a:cubicBezTo>
                  <a:cubicBezTo>
                    <a:pt x="11932" y="1519"/>
                    <a:pt x="11894" y="1503"/>
                    <a:pt x="11858" y="1503"/>
                  </a:cubicBezTo>
                  <a:close/>
                  <a:moveTo>
                    <a:pt x="8052" y="3265"/>
                  </a:moveTo>
                  <a:cubicBezTo>
                    <a:pt x="8038" y="3265"/>
                    <a:pt x="8024" y="3268"/>
                    <a:pt x="8012" y="3274"/>
                  </a:cubicBezTo>
                  <a:cubicBezTo>
                    <a:pt x="7944" y="3297"/>
                    <a:pt x="7921" y="3365"/>
                    <a:pt x="7944" y="3411"/>
                  </a:cubicBezTo>
                  <a:lnTo>
                    <a:pt x="9199" y="5967"/>
                  </a:lnTo>
                  <a:cubicBezTo>
                    <a:pt x="9199" y="5990"/>
                    <a:pt x="9222" y="6013"/>
                    <a:pt x="9245" y="6036"/>
                  </a:cubicBezTo>
                  <a:cubicBezTo>
                    <a:pt x="9268" y="6036"/>
                    <a:pt x="9313" y="6036"/>
                    <a:pt x="9336" y="6013"/>
                  </a:cubicBezTo>
                  <a:cubicBezTo>
                    <a:pt x="9382" y="5990"/>
                    <a:pt x="9405" y="5944"/>
                    <a:pt x="9382" y="5876"/>
                  </a:cubicBezTo>
                  <a:lnTo>
                    <a:pt x="8149" y="3320"/>
                  </a:lnTo>
                  <a:cubicBezTo>
                    <a:pt x="8132" y="3286"/>
                    <a:pt x="8091" y="3265"/>
                    <a:pt x="8052" y="3265"/>
                  </a:cubicBezTo>
                  <a:close/>
                  <a:moveTo>
                    <a:pt x="4068" y="4888"/>
                  </a:moveTo>
                  <a:cubicBezTo>
                    <a:pt x="4058" y="4888"/>
                    <a:pt x="4049" y="4890"/>
                    <a:pt x="4041" y="4894"/>
                  </a:cubicBezTo>
                  <a:cubicBezTo>
                    <a:pt x="3972" y="4917"/>
                    <a:pt x="3949" y="4986"/>
                    <a:pt x="3972" y="5031"/>
                  </a:cubicBezTo>
                  <a:lnTo>
                    <a:pt x="4976" y="7885"/>
                  </a:lnTo>
                  <a:cubicBezTo>
                    <a:pt x="4999" y="7907"/>
                    <a:pt x="5022" y="7930"/>
                    <a:pt x="5045" y="7953"/>
                  </a:cubicBezTo>
                  <a:lnTo>
                    <a:pt x="5113" y="7953"/>
                  </a:lnTo>
                  <a:cubicBezTo>
                    <a:pt x="5182" y="7930"/>
                    <a:pt x="5205" y="7862"/>
                    <a:pt x="5182" y="7816"/>
                  </a:cubicBezTo>
                  <a:lnTo>
                    <a:pt x="4178" y="4963"/>
                  </a:lnTo>
                  <a:cubicBezTo>
                    <a:pt x="4159" y="4926"/>
                    <a:pt x="4110" y="4888"/>
                    <a:pt x="4068" y="4888"/>
                  </a:cubicBezTo>
                  <a:close/>
                  <a:moveTo>
                    <a:pt x="119" y="6392"/>
                  </a:moveTo>
                  <a:cubicBezTo>
                    <a:pt x="104" y="6392"/>
                    <a:pt x="87" y="6395"/>
                    <a:pt x="69" y="6401"/>
                  </a:cubicBezTo>
                  <a:cubicBezTo>
                    <a:pt x="23" y="6424"/>
                    <a:pt x="0" y="6469"/>
                    <a:pt x="23" y="6538"/>
                  </a:cubicBezTo>
                  <a:cubicBezTo>
                    <a:pt x="434" y="7565"/>
                    <a:pt x="936" y="8569"/>
                    <a:pt x="1507" y="9528"/>
                  </a:cubicBezTo>
                  <a:cubicBezTo>
                    <a:pt x="1507" y="9551"/>
                    <a:pt x="1530" y="9574"/>
                    <a:pt x="1553" y="9574"/>
                  </a:cubicBezTo>
                  <a:cubicBezTo>
                    <a:pt x="1564" y="9585"/>
                    <a:pt x="1581" y="9591"/>
                    <a:pt x="1598" y="9591"/>
                  </a:cubicBezTo>
                  <a:cubicBezTo>
                    <a:pt x="1615" y="9591"/>
                    <a:pt x="1632" y="9585"/>
                    <a:pt x="1644" y="9574"/>
                  </a:cubicBezTo>
                  <a:cubicBezTo>
                    <a:pt x="1690" y="9551"/>
                    <a:pt x="1712" y="9482"/>
                    <a:pt x="1690" y="9437"/>
                  </a:cubicBezTo>
                  <a:cubicBezTo>
                    <a:pt x="1119" y="8478"/>
                    <a:pt x="640" y="7474"/>
                    <a:pt x="206" y="6447"/>
                  </a:cubicBezTo>
                  <a:cubicBezTo>
                    <a:pt x="189" y="6413"/>
                    <a:pt x="160" y="6392"/>
                    <a:pt x="119" y="63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8"/>
            <p:cNvSpPr/>
            <p:nvPr/>
          </p:nvSpPr>
          <p:spPr>
            <a:xfrm flipH="1">
              <a:off x="2048099" y="1437806"/>
              <a:ext cx="245497" cy="156815"/>
            </a:xfrm>
            <a:custGeom>
              <a:avLst/>
              <a:gdLst/>
              <a:ahLst/>
              <a:cxnLst/>
              <a:rect l="l" t="t" r="r" b="b"/>
              <a:pathLst>
                <a:path w="12258" h="7830" extrusionOk="0">
                  <a:moveTo>
                    <a:pt x="11550" y="0"/>
                  </a:moveTo>
                  <a:cubicBezTo>
                    <a:pt x="7647" y="1712"/>
                    <a:pt x="3789" y="3561"/>
                    <a:pt x="0" y="5524"/>
                  </a:cubicBezTo>
                  <a:cubicBezTo>
                    <a:pt x="388" y="6300"/>
                    <a:pt x="799" y="7076"/>
                    <a:pt x="1255" y="7829"/>
                  </a:cubicBezTo>
                  <a:cubicBezTo>
                    <a:pt x="4930" y="6163"/>
                    <a:pt x="8605" y="4474"/>
                    <a:pt x="12257" y="2808"/>
                  </a:cubicBezTo>
                  <a:cubicBezTo>
                    <a:pt x="12098" y="1849"/>
                    <a:pt x="11846" y="890"/>
                    <a:pt x="1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8"/>
            <p:cNvSpPr/>
            <p:nvPr/>
          </p:nvSpPr>
          <p:spPr>
            <a:xfrm flipH="1">
              <a:off x="2011522" y="1314049"/>
              <a:ext cx="337383" cy="309865"/>
            </a:xfrm>
            <a:custGeom>
              <a:avLst/>
              <a:gdLst/>
              <a:ahLst/>
              <a:cxnLst/>
              <a:rect l="l" t="t" r="r" b="b"/>
              <a:pathLst>
                <a:path w="16846" h="15472" extrusionOk="0">
                  <a:moveTo>
                    <a:pt x="12200" y="1"/>
                  </a:moveTo>
                  <a:cubicBezTo>
                    <a:pt x="12159" y="1"/>
                    <a:pt x="12117" y="6"/>
                    <a:pt x="12075" y="17"/>
                  </a:cubicBezTo>
                  <a:cubicBezTo>
                    <a:pt x="11801" y="109"/>
                    <a:pt x="11641" y="428"/>
                    <a:pt x="11664" y="725"/>
                  </a:cubicBezTo>
                  <a:cubicBezTo>
                    <a:pt x="11687" y="999"/>
                    <a:pt x="11732" y="1296"/>
                    <a:pt x="11801" y="1478"/>
                  </a:cubicBezTo>
                  <a:cubicBezTo>
                    <a:pt x="12988" y="4423"/>
                    <a:pt x="14175" y="7390"/>
                    <a:pt x="15339" y="10334"/>
                  </a:cubicBezTo>
                  <a:cubicBezTo>
                    <a:pt x="15453" y="10608"/>
                    <a:pt x="15590" y="10928"/>
                    <a:pt x="15841" y="11110"/>
                  </a:cubicBezTo>
                  <a:cubicBezTo>
                    <a:pt x="15952" y="11199"/>
                    <a:pt x="16106" y="11250"/>
                    <a:pt x="16257" y="11250"/>
                  </a:cubicBezTo>
                  <a:cubicBezTo>
                    <a:pt x="16415" y="11250"/>
                    <a:pt x="16569" y="11194"/>
                    <a:pt x="16663" y="11065"/>
                  </a:cubicBezTo>
                  <a:cubicBezTo>
                    <a:pt x="16845" y="10859"/>
                    <a:pt x="16754" y="10540"/>
                    <a:pt x="16663" y="10266"/>
                  </a:cubicBezTo>
                  <a:cubicBezTo>
                    <a:pt x="15613" y="7070"/>
                    <a:pt x="14403" y="3920"/>
                    <a:pt x="13056" y="816"/>
                  </a:cubicBezTo>
                  <a:cubicBezTo>
                    <a:pt x="12892" y="446"/>
                    <a:pt x="12578" y="1"/>
                    <a:pt x="12200" y="1"/>
                  </a:cubicBezTo>
                  <a:close/>
                  <a:moveTo>
                    <a:pt x="636" y="5970"/>
                  </a:moveTo>
                  <a:cubicBezTo>
                    <a:pt x="615" y="5970"/>
                    <a:pt x="593" y="5971"/>
                    <a:pt x="571" y="5975"/>
                  </a:cubicBezTo>
                  <a:cubicBezTo>
                    <a:pt x="251" y="6020"/>
                    <a:pt x="46" y="6340"/>
                    <a:pt x="23" y="6637"/>
                  </a:cubicBezTo>
                  <a:cubicBezTo>
                    <a:pt x="0" y="6956"/>
                    <a:pt x="137" y="7253"/>
                    <a:pt x="251" y="7550"/>
                  </a:cubicBezTo>
                  <a:cubicBezTo>
                    <a:pt x="662" y="8486"/>
                    <a:pt x="1050" y="9421"/>
                    <a:pt x="1461" y="10380"/>
                  </a:cubicBezTo>
                  <a:cubicBezTo>
                    <a:pt x="1803" y="11179"/>
                    <a:pt x="2146" y="12001"/>
                    <a:pt x="2488" y="12799"/>
                  </a:cubicBezTo>
                  <a:cubicBezTo>
                    <a:pt x="2808" y="13598"/>
                    <a:pt x="3150" y="14397"/>
                    <a:pt x="3675" y="15082"/>
                  </a:cubicBezTo>
                  <a:cubicBezTo>
                    <a:pt x="3812" y="15265"/>
                    <a:pt x="3995" y="15447"/>
                    <a:pt x="4223" y="15470"/>
                  </a:cubicBezTo>
                  <a:cubicBezTo>
                    <a:pt x="4235" y="15471"/>
                    <a:pt x="4246" y="15471"/>
                    <a:pt x="4258" y="15471"/>
                  </a:cubicBezTo>
                  <a:cubicBezTo>
                    <a:pt x="4562" y="15471"/>
                    <a:pt x="4817" y="15185"/>
                    <a:pt x="4839" y="14877"/>
                  </a:cubicBezTo>
                  <a:cubicBezTo>
                    <a:pt x="4885" y="14557"/>
                    <a:pt x="4748" y="14237"/>
                    <a:pt x="4634" y="13941"/>
                  </a:cubicBezTo>
                  <a:cubicBezTo>
                    <a:pt x="3675" y="11727"/>
                    <a:pt x="2716" y="9490"/>
                    <a:pt x="1735" y="7276"/>
                  </a:cubicBezTo>
                  <a:cubicBezTo>
                    <a:pt x="1621" y="7025"/>
                    <a:pt x="1461" y="6751"/>
                    <a:pt x="1301" y="6477"/>
                  </a:cubicBezTo>
                  <a:cubicBezTo>
                    <a:pt x="1153" y="6223"/>
                    <a:pt x="908" y="5970"/>
                    <a:pt x="636" y="59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2" name="Google Shape;732;p38"/>
          <p:cNvSpPr/>
          <p:nvPr/>
        </p:nvSpPr>
        <p:spPr>
          <a:xfrm>
            <a:off x="6954025" y="928300"/>
            <a:ext cx="205140" cy="205140"/>
          </a:xfrm>
          <a:custGeom>
            <a:avLst/>
            <a:gdLst/>
            <a:ahLst/>
            <a:cxnLst/>
            <a:rect l="l" t="t" r="r" b="b"/>
            <a:pathLst>
              <a:path w="7602" h="7602" extrusionOk="0">
                <a:moveTo>
                  <a:pt x="2648" y="1"/>
                </a:moveTo>
                <a:cubicBezTo>
                  <a:pt x="2420" y="1"/>
                  <a:pt x="2237" y="183"/>
                  <a:pt x="2237" y="434"/>
                </a:cubicBezTo>
                <a:lnTo>
                  <a:pt x="2237" y="1804"/>
                </a:lnTo>
                <a:cubicBezTo>
                  <a:pt x="2237" y="2032"/>
                  <a:pt x="2032" y="2215"/>
                  <a:pt x="1804" y="2215"/>
                </a:cubicBezTo>
                <a:lnTo>
                  <a:pt x="434" y="2215"/>
                </a:lnTo>
                <a:cubicBezTo>
                  <a:pt x="206" y="2215"/>
                  <a:pt x="0" y="2420"/>
                  <a:pt x="0" y="2648"/>
                </a:cubicBezTo>
                <a:lnTo>
                  <a:pt x="0" y="4954"/>
                </a:lnTo>
                <a:cubicBezTo>
                  <a:pt x="0" y="5182"/>
                  <a:pt x="206" y="5387"/>
                  <a:pt x="434" y="5387"/>
                </a:cubicBezTo>
                <a:lnTo>
                  <a:pt x="1804" y="5387"/>
                </a:lnTo>
                <a:cubicBezTo>
                  <a:pt x="2032" y="5387"/>
                  <a:pt x="2237" y="5570"/>
                  <a:pt x="2237" y="5798"/>
                </a:cubicBezTo>
                <a:lnTo>
                  <a:pt x="2237" y="7168"/>
                </a:lnTo>
                <a:cubicBezTo>
                  <a:pt x="2237" y="7419"/>
                  <a:pt x="2420" y="7601"/>
                  <a:pt x="2648" y="7601"/>
                </a:cubicBezTo>
                <a:lnTo>
                  <a:pt x="4976" y="7601"/>
                </a:lnTo>
                <a:cubicBezTo>
                  <a:pt x="5205" y="7601"/>
                  <a:pt x="5387" y="7419"/>
                  <a:pt x="5387" y="7168"/>
                </a:cubicBezTo>
                <a:lnTo>
                  <a:pt x="5387" y="5798"/>
                </a:lnTo>
                <a:cubicBezTo>
                  <a:pt x="5387" y="5570"/>
                  <a:pt x="5570" y="5387"/>
                  <a:pt x="5798" y="5387"/>
                </a:cubicBezTo>
                <a:lnTo>
                  <a:pt x="7190" y="5387"/>
                </a:lnTo>
                <a:cubicBezTo>
                  <a:pt x="7419" y="5387"/>
                  <a:pt x="7601" y="5182"/>
                  <a:pt x="7601" y="4954"/>
                </a:cubicBezTo>
                <a:lnTo>
                  <a:pt x="7601" y="2648"/>
                </a:lnTo>
                <a:cubicBezTo>
                  <a:pt x="7601" y="2420"/>
                  <a:pt x="7419" y="2215"/>
                  <a:pt x="7190" y="2215"/>
                </a:cubicBezTo>
                <a:lnTo>
                  <a:pt x="5798" y="2215"/>
                </a:lnTo>
                <a:cubicBezTo>
                  <a:pt x="5570" y="2215"/>
                  <a:pt x="5387" y="2032"/>
                  <a:pt x="5387" y="1804"/>
                </a:cubicBezTo>
                <a:lnTo>
                  <a:pt x="5387" y="434"/>
                </a:lnTo>
                <a:cubicBezTo>
                  <a:pt x="5387" y="183"/>
                  <a:pt x="5205" y="1"/>
                  <a:pt x="49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8"/>
          <p:cNvSpPr/>
          <p:nvPr/>
        </p:nvSpPr>
        <p:spPr>
          <a:xfrm>
            <a:off x="2886462" y="4130139"/>
            <a:ext cx="204519" cy="204519"/>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8"/>
          <p:cNvSpPr/>
          <p:nvPr/>
        </p:nvSpPr>
        <p:spPr>
          <a:xfrm>
            <a:off x="66246" y="2497592"/>
            <a:ext cx="93044" cy="97659"/>
          </a:xfrm>
          <a:custGeom>
            <a:avLst/>
            <a:gdLst/>
            <a:ahLst/>
            <a:cxnLst/>
            <a:rect l="l" t="t" r="r" b="b"/>
            <a:pathLst>
              <a:path w="3448" h="3619" extrusionOk="0">
                <a:moveTo>
                  <a:pt x="1607" y="0"/>
                </a:moveTo>
                <a:cubicBezTo>
                  <a:pt x="977" y="0"/>
                  <a:pt x="331" y="380"/>
                  <a:pt x="115" y="985"/>
                </a:cubicBezTo>
                <a:cubicBezTo>
                  <a:pt x="1" y="1282"/>
                  <a:pt x="1" y="1602"/>
                  <a:pt x="24" y="1921"/>
                </a:cubicBezTo>
                <a:cubicBezTo>
                  <a:pt x="69" y="2195"/>
                  <a:pt x="115" y="2469"/>
                  <a:pt x="252" y="2720"/>
                </a:cubicBezTo>
                <a:cubicBezTo>
                  <a:pt x="525" y="3266"/>
                  <a:pt x="1145" y="3618"/>
                  <a:pt x="1758" y="3618"/>
                </a:cubicBezTo>
                <a:cubicBezTo>
                  <a:pt x="1811" y="3618"/>
                  <a:pt x="1865" y="3616"/>
                  <a:pt x="1918" y="3610"/>
                </a:cubicBezTo>
                <a:cubicBezTo>
                  <a:pt x="2580" y="3519"/>
                  <a:pt x="3151" y="2994"/>
                  <a:pt x="3310" y="2332"/>
                </a:cubicBezTo>
                <a:cubicBezTo>
                  <a:pt x="3425" y="1898"/>
                  <a:pt x="3447" y="1305"/>
                  <a:pt x="3128" y="826"/>
                </a:cubicBezTo>
                <a:cubicBezTo>
                  <a:pt x="2831" y="346"/>
                  <a:pt x="2283" y="27"/>
                  <a:pt x="1713" y="4"/>
                </a:cubicBezTo>
                <a:cubicBezTo>
                  <a:pt x="1677" y="1"/>
                  <a:pt x="1642" y="0"/>
                  <a:pt x="16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8"/>
          <p:cNvSpPr/>
          <p:nvPr/>
        </p:nvSpPr>
        <p:spPr>
          <a:xfrm>
            <a:off x="81932" y="2055717"/>
            <a:ext cx="278431" cy="272818"/>
          </a:xfrm>
          <a:custGeom>
            <a:avLst/>
            <a:gdLst/>
            <a:ahLst/>
            <a:cxnLst/>
            <a:rect l="l" t="t" r="r" b="b"/>
            <a:pathLst>
              <a:path w="10318" h="10110" extrusionOk="0">
                <a:moveTo>
                  <a:pt x="5025" y="1"/>
                </a:moveTo>
                <a:cubicBezTo>
                  <a:pt x="4724" y="1"/>
                  <a:pt x="4425" y="35"/>
                  <a:pt x="4132" y="111"/>
                </a:cubicBezTo>
                <a:cubicBezTo>
                  <a:pt x="3562" y="271"/>
                  <a:pt x="3014" y="568"/>
                  <a:pt x="2534" y="956"/>
                </a:cubicBezTo>
                <a:cubicBezTo>
                  <a:pt x="914" y="2234"/>
                  <a:pt x="1" y="4425"/>
                  <a:pt x="434" y="6434"/>
                </a:cubicBezTo>
                <a:cubicBezTo>
                  <a:pt x="865" y="8452"/>
                  <a:pt x="2737" y="10109"/>
                  <a:pt x="4775" y="10109"/>
                </a:cubicBezTo>
                <a:cubicBezTo>
                  <a:pt x="4789" y="10109"/>
                  <a:pt x="4803" y="10109"/>
                  <a:pt x="4817" y="10109"/>
                </a:cubicBezTo>
                <a:cubicBezTo>
                  <a:pt x="5958" y="10109"/>
                  <a:pt x="7054" y="9630"/>
                  <a:pt x="7921" y="8899"/>
                </a:cubicBezTo>
                <a:cubicBezTo>
                  <a:pt x="8789" y="8169"/>
                  <a:pt x="9428" y="7187"/>
                  <a:pt x="9884" y="6160"/>
                </a:cubicBezTo>
                <a:cubicBezTo>
                  <a:pt x="10318" y="5156"/>
                  <a:pt x="10181" y="3490"/>
                  <a:pt x="9428" y="2234"/>
                </a:cubicBezTo>
                <a:cubicBezTo>
                  <a:pt x="8903" y="1367"/>
                  <a:pt x="7990" y="796"/>
                  <a:pt x="7054" y="431"/>
                </a:cubicBezTo>
                <a:cubicBezTo>
                  <a:pt x="6404" y="177"/>
                  <a:pt x="5709" y="1"/>
                  <a:pt x="50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6" name="Google Shape;736;p38"/>
          <p:cNvGrpSpPr/>
          <p:nvPr/>
        </p:nvGrpSpPr>
        <p:grpSpPr>
          <a:xfrm>
            <a:off x="-644824" y="3888123"/>
            <a:ext cx="1369985" cy="2144139"/>
            <a:chOff x="8154826" y="3096390"/>
            <a:chExt cx="1299652" cy="2651951"/>
          </a:xfrm>
        </p:grpSpPr>
        <p:sp>
          <p:nvSpPr>
            <p:cNvPr id="737" name="Google Shape;737;p38"/>
            <p:cNvSpPr/>
            <p:nvPr/>
          </p:nvSpPr>
          <p:spPr>
            <a:xfrm>
              <a:off x="8761530" y="3096390"/>
              <a:ext cx="692948" cy="785102"/>
            </a:xfrm>
            <a:custGeom>
              <a:avLst/>
              <a:gdLst/>
              <a:ahLst/>
              <a:cxnLst/>
              <a:rect l="l" t="t" r="r" b="b"/>
              <a:pathLst>
                <a:path w="25679" h="29094" extrusionOk="0">
                  <a:moveTo>
                    <a:pt x="15362" y="0"/>
                  </a:moveTo>
                  <a:cubicBezTo>
                    <a:pt x="14997" y="0"/>
                    <a:pt x="14631" y="16"/>
                    <a:pt x="14266" y="43"/>
                  </a:cubicBezTo>
                  <a:cubicBezTo>
                    <a:pt x="13581" y="112"/>
                    <a:pt x="12897" y="203"/>
                    <a:pt x="12280" y="500"/>
                  </a:cubicBezTo>
                  <a:cubicBezTo>
                    <a:pt x="11504" y="888"/>
                    <a:pt x="10911" y="1550"/>
                    <a:pt x="10409" y="2234"/>
                  </a:cubicBezTo>
                  <a:cubicBezTo>
                    <a:pt x="8080" y="5498"/>
                    <a:pt x="7533" y="9653"/>
                    <a:pt x="6254" y="13464"/>
                  </a:cubicBezTo>
                  <a:cubicBezTo>
                    <a:pt x="6232" y="13533"/>
                    <a:pt x="6186" y="13624"/>
                    <a:pt x="6140" y="13693"/>
                  </a:cubicBezTo>
                  <a:cubicBezTo>
                    <a:pt x="6088" y="13737"/>
                    <a:pt x="6021" y="13758"/>
                    <a:pt x="5951" y="13758"/>
                  </a:cubicBezTo>
                  <a:cubicBezTo>
                    <a:pt x="5806" y="13758"/>
                    <a:pt x="5647" y="13671"/>
                    <a:pt x="5570" y="13533"/>
                  </a:cubicBezTo>
                  <a:cubicBezTo>
                    <a:pt x="5456" y="13350"/>
                    <a:pt x="5478" y="13099"/>
                    <a:pt x="5501" y="12871"/>
                  </a:cubicBezTo>
                  <a:cubicBezTo>
                    <a:pt x="5752" y="10383"/>
                    <a:pt x="6277" y="7941"/>
                    <a:pt x="7053" y="5544"/>
                  </a:cubicBezTo>
                  <a:cubicBezTo>
                    <a:pt x="7259" y="4928"/>
                    <a:pt x="7464" y="4289"/>
                    <a:pt x="7487" y="3627"/>
                  </a:cubicBezTo>
                  <a:cubicBezTo>
                    <a:pt x="7510" y="2965"/>
                    <a:pt x="7282" y="2257"/>
                    <a:pt x="6734" y="1869"/>
                  </a:cubicBezTo>
                  <a:cubicBezTo>
                    <a:pt x="6438" y="1663"/>
                    <a:pt x="6097" y="1577"/>
                    <a:pt x="5742" y="1577"/>
                  </a:cubicBezTo>
                  <a:cubicBezTo>
                    <a:pt x="5195" y="1577"/>
                    <a:pt x="4617" y="1784"/>
                    <a:pt x="4132" y="2075"/>
                  </a:cubicBezTo>
                  <a:cubicBezTo>
                    <a:pt x="3196" y="2622"/>
                    <a:pt x="2443" y="3467"/>
                    <a:pt x="1872" y="4403"/>
                  </a:cubicBezTo>
                  <a:cubicBezTo>
                    <a:pt x="0" y="7461"/>
                    <a:pt x="137" y="11296"/>
                    <a:pt x="662" y="14834"/>
                  </a:cubicBezTo>
                  <a:cubicBezTo>
                    <a:pt x="1233" y="18509"/>
                    <a:pt x="2169" y="22138"/>
                    <a:pt x="3470" y="25608"/>
                  </a:cubicBezTo>
                  <a:cubicBezTo>
                    <a:pt x="3903" y="26772"/>
                    <a:pt x="4588" y="28164"/>
                    <a:pt x="5958" y="28735"/>
                  </a:cubicBezTo>
                  <a:cubicBezTo>
                    <a:pt x="6548" y="28997"/>
                    <a:pt x="7176" y="29093"/>
                    <a:pt x="7811" y="29093"/>
                  </a:cubicBezTo>
                  <a:cubicBezTo>
                    <a:pt x="8281" y="29093"/>
                    <a:pt x="8756" y="29041"/>
                    <a:pt x="9222" y="28963"/>
                  </a:cubicBezTo>
                  <a:cubicBezTo>
                    <a:pt x="13673" y="28255"/>
                    <a:pt x="17485" y="25379"/>
                    <a:pt x="20657" y="22161"/>
                  </a:cubicBezTo>
                  <a:cubicBezTo>
                    <a:pt x="22050" y="20746"/>
                    <a:pt x="23351" y="19216"/>
                    <a:pt x="24264" y="17459"/>
                  </a:cubicBezTo>
                  <a:cubicBezTo>
                    <a:pt x="25177" y="15701"/>
                    <a:pt x="25679" y="13670"/>
                    <a:pt x="25382" y="11730"/>
                  </a:cubicBezTo>
                  <a:cubicBezTo>
                    <a:pt x="25291" y="11182"/>
                    <a:pt x="25108" y="10611"/>
                    <a:pt x="24652" y="10337"/>
                  </a:cubicBezTo>
                  <a:cubicBezTo>
                    <a:pt x="24472" y="10236"/>
                    <a:pt x="24273" y="10190"/>
                    <a:pt x="24071" y="10190"/>
                  </a:cubicBezTo>
                  <a:cubicBezTo>
                    <a:pt x="23686" y="10190"/>
                    <a:pt x="23293" y="10356"/>
                    <a:pt x="23008" y="10611"/>
                  </a:cubicBezTo>
                  <a:cubicBezTo>
                    <a:pt x="22552" y="10999"/>
                    <a:pt x="22278" y="11524"/>
                    <a:pt x="22004" y="12049"/>
                  </a:cubicBezTo>
                  <a:cubicBezTo>
                    <a:pt x="20885" y="14241"/>
                    <a:pt x="19516" y="16295"/>
                    <a:pt x="17918" y="18166"/>
                  </a:cubicBezTo>
                  <a:cubicBezTo>
                    <a:pt x="19288" y="15222"/>
                    <a:pt x="20657" y="12255"/>
                    <a:pt x="21639" y="9173"/>
                  </a:cubicBezTo>
                  <a:cubicBezTo>
                    <a:pt x="22232" y="7347"/>
                    <a:pt x="22643" y="5316"/>
                    <a:pt x="21913" y="3558"/>
                  </a:cubicBezTo>
                  <a:cubicBezTo>
                    <a:pt x="21342" y="2166"/>
                    <a:pt x="20087" y="1116"/>
                    <a:pt x="18694" y="568"/>
                  </a:cubicBezTo>
                  <a:cubicBezTo>
                    <a:pt x="17639" y="153"/>
                    <a:pt x="16505" y="0"/>
                    <a:pt x="153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8"/>
            <p:cNvSpPr/>
            <p:nvPr/>
          </p:nvSpPr>
          <p:spPr>
            <a:xfrm>
              <a:off x="8154826" y="3623515"/>
              <a:ext cx="1186935" cy="2124826"/>
            </a:xfrm>
            <a:custGeom>
              <a:avLst/>
              <a:gdLst/>
              <a:ahLst/>
              <a:cxnLst/>
              <a:rect l="l" t="t" r="r" b="b"/>
              <a:pathLst>
                <a:path w="43985" h="78741" extrusionOk="0">
                  <a:moveTo>
                    <a:pt x="15204" y="1"/>
                  </a:moveTo>
                  <a:cubicBezTo>
                    <a:pt x="14564" y="1"/>
                    <a:pt x="13931" y="314"/>
                    <a:pt x="13467" y="755"/>
                  </a:cubicBezTo>
                  <a:cubicBezTo>
                    <a:pt x="12303" y="1805"/>
                    <a:pt x="11938" y="3517"/>
                    <a:pt x="12098" y="5092"/>
                  </a:cubicBezTo>
                  <a:cubicBezTo>
                    <a:pt x="12280" y="6644"/>
                    <a:pt x="12874" y="8105"/>
                    <a:pt x="13376" y="9611"/>
                  </a:cubicBezTo>
                  <a:cubicBezTo>
                    <a:pt x="15727" y="16824"/>
                    <a:pt x="15248" y="24653"/>
                    <a:pt x="13833" y="32140"/>
                  </a:cubicBezTo>
                  <a:cubicBezTo>
                    <a:pt x="12098" y="36226"/>
                    <a:pt x="10957" y="40585"/>
                    <a:pt x="10432" y="44991"/>
                  </a:cubicBezTo>
                  <a:cubicBezTo>
                    <a:pt x="9929" y="41224"/>
                    <a:pt x="8811" y="37435"/>
                    <a:pt x="8583" y="33601"/>
                  </a:cubicBezTo>
                  <a:cubicBezTo>
                    <a:pt x="8332" y="29538"/>
                    <a:pt x="9062" y="25407"/>
                    <a:pt x="8103" y="21458"/>
                  </a:cubicBezTo>
                  <a:cubicBezTo>
                    <a:pt x="7838" y="20331"/>
                    <a:pt x="7124" y="19034"/>
                    <a:pt x="6003" y="19034"/>
                  </a:cubicBezTo>
                  <a:cubicBezTo>
                    <a:pt x="5966" y="19034"/>
                    <a:pt x="5928" y="19035"/>
                    <a:pt x="5889" y="19038"/>
                  </a:cubicBezTo>
                  <a:cubicBezTo>
                    <a:pt x="5364" y="19084"/>
                    <a:pt x="4908" y="19426"/>
                    <a:pt x="4565" y="19814"/>
                  </a:cubicBezTo>
                  <a:cubicBezTo>
                    <a:pt x="3516" y="21001"/>
                    <a:pt x="3264" y="22645"/>
                    <a:pt x="3173" y="24197"/>
                  </a:cubicBezTo>
                  <a:cubicBezTo>
                    <a:pt x="2945" y="28465"/>
                    <a:pt x="3607" y="32756"/>
                    <a:pt x="5136" y="36751"/>
                  </a:cubicBezTo>
                  <a:cubicBezTo>
                    <a:pt x="6711" y="40836"/>
                    <a:pt x="9199" y="44671"/>
                    <a:pt x="10135" y="48871"/>
                  </a:cubicBezTo>
                  <a:cubicBezTo>
                    <a:pt x="9929" y="55947"/>
                    <a:pt x="11482" y="63182"/>
                    <a:pt x="14905" y="69254"/>
                  </a:cubicBezTo>
                  <a:cubicBezTo>
                    <a:pt x="11938" y="66560"/>
                    <a:pt x="9678" y="63228"/>
                    <a:pt x="8240" y="59553"/>
                  </a:cubicBezTo>
                  <a:cubicBezTo>
                    <a:pt x="6985" y="56358"/>
                    <a:pt x="6346" y="52934"/>
                    <a:pt x="4976" y="49784"/>
                  </a:cubicBezTo>
                  <a:cubicBezTo>
                    <a:pt x="4680" y="49168"/>
                    <a:pt x="4337" y="48506"/>
                    <a:pt x="3698" y="48232"/>
                  </a:cubicBezTo>
                  <a:cubicBezTo>
                    <a:pt x="3521" y="48163"/>
                    <a:pt x="3337" y="48132"/>
                    <a:pt x="3153" y="48132"/>
                  </a:cubicBezTo>
                  <a:cubicBezTo>
                    <a:pt x="2600" y="48132"/>
                    <a:pt x="2043" y="48414"/>
                    <a:pt x="1667" y="48825"/>
                  </a:cubicBezTo>
                  <a:cubicBezTo>
                    <a:pt x="1164" y="49396"/>
                    <a:pt x="936" y="50149"/>
                    <a:pt x="799" y="50880"/>
                  </a:cubicBezTo>
                  <a:cubicBezTo>
                    <a:pt x="0" y="55148"/>
                    <a:pt x="1781" y="59599"/>
                    <a:pt x="4702" y="62794"/>
                  </a:cubicBezTo>
                  <a:cubicBezTo>
                    <a:pt x="7510" y="65899"/>
                    <a:pt x="11253" y="67998"/>
                    <a:pt x="15111" y="69619"/>
                  </a:cubicBezTo>
                  <a:cubicBezTo>
                    <a:pt x="17051" y="72952"/>
                    <a:pt x="19539" y="75919"/>
                    <a:pt x="22620" y="78293"/>
                  </a:cubicBezTo>
                  <a:cubicBezTo>
                    <a:pt x="22926" y="78526"/>
                    <a:pt x="23344" y="78740"/>
                    <a:pt x="23701" y="78740"/>
                  </a:cubicBezTo>
                  <a:cubicBezTo>
                    <a:pt x="23903" y="78740"/>
                    <a:pt x="24086" y="78671"/>
                    <a:pt x="24218" y="78498"/>
                  </a:cubicBezTo>
                  <a:cubicBezTo>
                    <a:pt x="19288" y="74960"/>
                    <a:pt x="15818" y="69665"/>
                    <a:pt x="13673" y="63981"/>
                  </a:cubicBezTo>
                  <a:cubicBezTo>
                    <a:pt x="13330" y="63045"/>
                    <a:pt x="13011" y="62087"/>
                    <a:pt x="12737" y="61128"/>
                  </a:cubicBezTo>
                  <a:cubicBezTo>
                    <a:pt x="12303" y="55148"/>
                    <a:pt x="13764" y="49122"/>
                    <a:pt x="17416" y="44534"/>
                  </a:cubicBezTo>
                  <a:cubicBezTo>
                    <a:pt x="19813" y="41476"/>
                    <a:pt x="23077" y="39170"/>
                    <a:pt x="25451" y="36089"/>
                  </a:cubicBezTo>
                  <a:cubicBezTo>
                    <a:pt x="26090" y="35244"/>
                    <a:pt x="26683" y="34103"/>
                    <a:pt x="26135" y="33190"/>
                  </a:cubicBezTo>
                  <a:cubicBezTo>
                    <a:pt x="25784" y="32575"/>
                    <a:pt x="25085" y="32364"/>
                    <a:pt x="24346" y="32364"/>
                  </a:cubicBezTo>
                  <a:cubicBezTo>
                    <a:pt x="23933" y="32364"/>
                    <a:pt x="23507" y="32430"/>
                    <a:pt x="23122" y="32528"/>
                  </a:cubicBezTo>
                  <a:cubicBezTo>
                    <a:pt x="19105" y="33624"/>
                    <a:pt x="15978" y="36910"/>
                    <a:pt x="13969" y="40563"/>
                  </a:cubicBezTo>
                  <a:cubicBezTo>
                    <a:pt x="12372" y="43507"/>
                    <a:pt x="11390" y="46771"/>
                    <a:pt x="11048" y="50081"/>
                  </a:cubicBezTo>
                  <a:cubicBezTo>
                    <a:pt x="10934" y="43986"/>
                    <a:pt x="12098" y="37846"/>
                    <a:pt x="14494" y="32231"/>
                  </a:cubicBezTo>
                  <a:cubicBezTo>
                    <a:pt x="17895" y="28077"/>
                    <a:pt x="22529" y="24904"/>
                    <a:pt x="27665" y="23147"/>
                  </a:cubicBezTo>
                  <a:cubicBezTo>
                    <a:pt x="32595" y="21481"/>
                    <a:pt x="38096" y="21047"/>
                    <a:pt x="42319" y="18011"/>
                  </a:cubicBezTo>
                  <a:cubicBezTo>
                    <a:pt x="42844" y="17623"/>
                    <a:pt x="43368" y="17189"/>
                    <a:pt x="43665" y="16596"/>
                  </a:cubicBezTo>
                  <a:cubicBezTo>
                    <a:pt x="43962" y="16003"/>
                    <a:pt x="43985" y="15226"/>
                    <a:pt x="43551" y="14724"/>
                  </a:cubicBezTo>
                  <a:cubicBezTo>
                    <a:pt x="43277" y="14428"/>
                    <a:pt x="42889" y="14245"/>
                    <a:pt x="42524" y="14108"/>
                  </a:cubicBezTo>
                  <a:cubicBezTo>
                    <a:pt x="41374" y="13717"/>
                    <a:pt x="40169" y="13560"/>
                    <a:pt x="38953" y="13560"/>
                  </a:cubicBezTo>
                  <a:cubicBezTo>
                    <a:pt x="37827" y="13560"/>
                    <a:pt x="36693" y="13694"/>
                    <a:pt x="35585" y="13903"/>
                  </a:cubicBezTo>
                  <a:cubicBezTo>
                    <a:pt x="30153" y="14884"/>
                    <a:pt x="25085" y="17623"/>
                    <a:pt x="21114" y="21458"/>
                  </a:cubicBezTo>
                  <a:cubicBezTo>
                    <a:pt x="21548" y="20864"/>
                    <a:pt x="22004" y="20294"/>
                    <a:pt x="22461" y="19723"/>
                  </a:cubicBezTo>
                  <a:cubicBezTo>
                    <a:pt x="24241" y="17463"/>
                    <a:pt x="25998" y="15204"/>
                    <a:pt x="27779" y="12967"/>
                  </a:cubicBezTo>
                  <a:cubicBezTo>
                    <a:pt x="28190" y="12419"/>
                    <a:pt x="28646" y="11848"/>
                    <a:pt x="29194" y="11437"/>
                  </a:cubicBezTo>
                  <a:cubicBezTo>
                    <a:pt x="30175" y="10730"/>
                    <a:pt x="31431" y="10502"/>
                    <a:pt x="32572" y="10114"/>
                  </a:cubicBezTo>
                  <a:cubicBezTo>
                    <a:pt x="33736" y="9748"/>
                    <a:pt x="34946" y="9086"/>
                    <a:pt x="35357" y="7945"/>
                  </a:cubicBezTo>
                  <a:cubicBezTo>
                    <a:pt x="34923" y="7788"/>
                    <a:pt x="34458" y="7710"/>
                    <a:pt x="33993" y="7710"/>
                  </a:cubicBezTo>
                  <a:cubicBezTo>
                    <a:pt x="33309" y="7710"/>
                    <a:pt x="32622" y="7879"/>
                    <a:pt x="32024" y="8219"/>
                  </a:cubicBezTo>
                  <a:cubicBezTo>
                    <a:pt x="32892" y="7215"/>
                    <a:pt x="33531" y="6051"/>
                    <a:pt x="33896" y="4772"/>
                  </a:cubicBezTo>
                  <a:cubicBezTo>
                    <a:pt x="33987" y="4499"/>
                    <a:pt x="34033" y="4179"/>
                    <a:pt x="33873" y="3951"/>
                  </a:cubicBezTo>
                  <a:cubicBezTo>
                    <a:pt x="33753" y="3779"/>
                    <a:pt x="33580" y="3710"/>
                    <a:pt x="33389" y="3710"/>
                  </a:cubicBezTo>
                  <a:cubicBezTo>
                    <a:pt x="33073" y="3710"/>
                    <a:pt x="32705" y="3897"/>
                    <a:pt x="32435" y="4111"/>
                  </a:cubicBezTo>
                  <a:cubicBezTo>
                    <a:pt x="31522" y="4864"/>
                    <a:pt x="30746" y="5777"/>
                    <a:pt x="30153" y="6827"/>
                  </a:cubicBezTo>
                  <a:cubicBezTo>
                    <a:pt x="30563" y="5343"/>
                    <a:pt x="30700" y="3768"/>
                    <a:pt x="30495" y="2239"/>
                  </a:cubicBezTo>
                  <a:cubicBezTo>
                    <a:pt x="30449" y="1897"/>
                    <a:pt x="30335" y="1508"/>
                    <a:pt x="30016" y="1417"/>
                  </a:cubicBezTo>
                  <a:cubicBezTo>
                    <a:pt x="29975" y="1406"/>
                    <a:pt x="29935" y="1401"/>
                    <a:pt x="29896" y="1401"/>
                  </a:cubicBezTo>
                  <a:cubicBezTo>
                    <a:pt x="29605" y="1401"/>
                    <a:pt x="29352" y="1683"/>
                    <a:pt x="29171" y="1965"/>
                  </a:cubicBezTo>
                  <a:cubicBezTo>
                    <a:pt x="28190" y="3517"/>
                    <a:pt x="27596" y="5343"/>
                    <a:pt x="27505" y="7215"/>
                  </a:cubicBezTo>
                  <a:cubicBezTo>
                    <a:pt x="27414" y="6165"/>
                    <a:pt x="27003" y="5161"/>
                    <a:pt x="26364" y="4339"/>
                  </a:cubicBezTo>
                  <a:cubicBezTo>
                    <a:pt x="26139" y="4045"/>
                    <a:pt x="25783" y="3764"/>
                    <a:pt x="25455" y="3764"/>
                  </a:cubicBezTo>
                  <a:cubicBezTo>
                    <a:pt x="25350" y="3764"/>
                    <a:pt x="25248" y="3793"/>
                    <a:pt x="25154" y="3859"/>
                  </a:cubicBezTo>
                  <a:cubicBezTo>
                    <a:pt x="24834" y="4065"/>
                    <a:pt x="24834" y="4499"/>
                    <a:pt x="24880" y="4864"/>
                  </a:cubicBezTo>
                  <a:cubicBezTo>
                    <a:pt x="25108" y="7192"/>
                    <a:pt x="25930" y="9474"/>
                    <a:pt x="27528" y="11346"/>
                  </a:cubicBezTo>
                  <a:cubicBezTo>
                    <a:pt x="24720" y="15820"/>
                    <a:pt x="21068" y="19700"/>
                    <a:pt x="18124" y="24105"/>
                  </a:cubicBezTo>
                  <a:cubicBezTo>
                    <a:pt x="17256" y="25429"/>
                    <a:pt x="16435" y="26776"/>
                    <a:pt x="15704" y="28191"/>
                  </a:cubicBezTo>
                  <a:cubicBezTo>
                    <a:pt x="16982" y="24562"/>
                    <a:pt x="17918" y="20819"/>
                    <a:pt x="18512" y="17030"/>
                  </a:cubicBezTo>
                  <a:cubicBezTo>
                    <a:pt x="19196" y="12602"/>
                    <a:pt x="19402" y="8059"/>
                    <a:pt x="18420" y="3723"/>
                  </a:cubicBezTo>
                  <a:cubicBezTo>
                    <a:pt x="18010" y="2011"/>
                    <a:pt x="17028" y="25"/>
                    <a:pt x="15271" y="2"/>
                  </a:cubicBezTo>
                  <a:cubicBezTo>
                    <a:pt x="15248" y="1"/>
                    <a:pt x="15226" y="1"/>
                    <a:pt x="152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9" name="Google Shape;739;p38"/>
          <p:cNvSpPr/>
          <p:nvPr/>
        </p:nvSpPr>
        <p:spPr>
          <a:xfrm rot="-570776" flipH="1">
            <a:off x="205549" y="4462841"/>
            <a:ext cx="904250" cy="1339752"/>
          </a:xfrm>
          <a:custGeom>
            <a:avLst/>
            <a:gdLst/>
            <a:ahLst/>
            <a:cxnLst/>
            <a:rect l="l" t="t" r="r" b="b"/>
            <a:pathLst>
              <a:path w="33508" h="49646" extrusionOk="0">
                <a:moveTo>
                  <a:pt x="12973" y="0"/>
                </a:moveTo>
                <a:cubicBezTo>
                  <a:pt x="11302" y="0"/>
                  <a:pt x="9993" y="1496"/>
                  <a:pt x="9427" y="3059"/>
                </a:cubicBezTo>
                <a:cubicBezTo>
                  <a:pt x="8103" y="6574"/>
                  <a:pt x="9359" y="10729"/>
                  <a:pt x="11915" y="13468"/>
                </a:cubicBezTo>
                <a:cubicBezTo>
                  <a:pt x="13033" y="14654"/>
                  <a:pt x="14449" y="15796"/>
                  <a:pt x="14631" y="17416"/>
                </a:cubicBezTo>
                <a:cubicBezTo>
                  <a:pt x="14700" y="18078"/>
                  <a:pt x="14540" y="18740"/>
                  <a:pt x="14517" y="19402"/>
                </a:cubicBezTo>
                <a:cubicBezTo>
                  <a:pt x="14471" y="20794"/>
                  <a:pt x="14974" y="22232"/>
                  <a:pt x="15955" y="23282"/>
                </a:cubicBezTo>
                <a:cubicBezTo>
                  <a:pt x="17233" y="24675"/>
                  <a:pt x="19242" y="25382"/>
                  <a:pt x="20201" y="27026"/>
                </a:cubicBezTo>
                <a:cubicBezTo>
                  <a:pt x="21410" y="29103"/>
                  <a:pt x="20497" y="31910"/>
                  <a:pt x="21684" y="34010"/>
                </a:cubicBezTo>
                <a:cubicBezTo>
                  <a:pt x="23031" y="36407"/>
                  <a:pt x="26432" y="36749"/>
                  <a:pt x="28281" y="38781"/>
                </a:cubicBezTo>
                <a:cubicBezTo>
                  <a:pt x="29285" y="39831"/>
                  <a:pt x="29742" y="41269"/>
                  <a:pt x="30404" y="42570"/>
                </a:cubicBezTo>
                <a:cubicBezTo>
                  <a:pt x="31043" y="43871"/>
                  <a:pt x="32070" y="45172"/>
                  <a:pt x="33508" y="45400"/>
                </a:cubicBezTo>
                <a:cubicBezTo>
                  <a:pt x="32024" y="44487"/>
                  <a:pt x="31454" y="42501"/>
                  <a:pt x="31202" y="40744"/>
                </a:cubicBezTo>
                <a:cubicBezTo>
                  <a:pt x="30951" y="38986"/>
                  <a:pt x="30746" y="37046"/>
                  <a:pt x="29468" y="35814"/>
                </a:cubicBezTo>
                <a:cubicBezTo>
                  <a:pt x="28737" y="35106"/>
                  <a:pt x="27733" y="34764"/>
                  <a:pt x="26934" y="34147"/>
                </a:cubicBezTo>
                <a:cubicBezTo>
                  <a:pt x="26112" y="33485"/>
                  <a:pt x="25496" y="32549"/>
                  <a:pt x="25245" y="31522"/>
                </a:cubicBezTo>
                <a:cubicBezTo>
                  <a:pt x="24789" y="29582"/>
                  <a:pt x="25565" y="27437"/>
                  <a:pt x="24720" y="25656"/>
                </a:cubicBezTo>
                <a:cubicBezTo>
                  <a:pt x="23921" y="23967"/>
                  <a:pt x="21844" y="23054"/>
                  <a:pt x="21296" y="21251"/>
                </a:cubicBezTo>
                <a:cubicBezTo>
                  <a:pt x="20817" y="19745"/>
                  <a:pt x="21570" y="18124"/>
                  <a:pt x="21273" y="16572"/>
                </a:cubicBezTo>
                <a:cubicBezTo>
                  <a:pt x="20863" y="14312"/>
                  <a:pt x="18443" y="13011"/>
                  <a:pt x="17416" y="10934"/>
                </a:cubicBezTo>
                <a:cubicBezTo>
                  <a:pt x="16777" y="9656"/>
                  <a:pt x="16708" y="8195"/>
                  <a:pt x="16686" y="6757"/>
                </a:cubicBezTo>
                <a:cubicBezTo>
                  <a:pt x="16663" y="5319"/>
                  <a:pt x="16686" y="3858"/>
                  <a:pt x="16161" y="2534"/>
                </a:cubicBezTo>
                <a:cubicBezTo>
                  <a:pt x="15636" y="1188"/>
                  <a:pt x="14449" y="23"/>
                  <a:pt x="13011" y="1"/>
                </a:cubicBezTo>
                <a:cubicBezTo>
                  <a:pt x="12998" y="0"/>
                  <a:pt x="12985" y="0"/>
                  <a:pt x="12973" y="0"/>
                </a:cubicBezTo>
                <a:close/>
                <a:moveTo>
                  <a:pt x="4392" y="14708"/>
                </a:moveTo>
                <a:cubicBezTo>
                  <a:pt x="3463" y="14708"/>
                  <a:pt x="2560" y="14973"/>
                  <a:pt x="1826" y="15567"/>
                </a:cubicBezTo>
                <a:cubicBezTo>
                  <a:pt x="434" y="16686"/>
                  <a:pt x="0" y="18763"/>
                  <a:pt x="571" y="20452"/>
                </a:cubicBezTo>
                <a:cubicBezTo>
                  <a:pt x="1142" y="22141"/>
                  <a:pt x="2602" y="23442"/>
                  <a:pt x="4269" y="24127"/>
                </a:cubicBezTo>
                <a:cubicBezTo>
                  <a:pt x="5455" y="24629"/>
                  <a:pt x="6916" y="24926"/>
                  <a:pt x="7555" y="26067"/>
                </a:cubicBezTo>
                <a:cubicBezTo>
                  <a:pt x="8080" y="27026"/>
                  <a:pt x="7829" y="28236"/>
                  <a:pt x="8263" y="29263"/>
                </a:cubicBezTo>
                <a:cubicBezTo>
                  <a:pt x="9222" y="31454"/>
                  <a:pt x="12554" y="31203"/>
                  <a:pt x="14243" y="32892"/>
                </a:cubicBezTo>
                <a:cubicBezTo>
                  <a:pt x="15430" y="34102"/>
                  <a:pt x="15544" y="35996"/>
                  <a:pt x="16434" y="37434"/>
                </a:cubicBezTo>
                <a:cubicBezTo>
                  <a:pt x="17279" y="38804"/>
                  <a:pt x="18763" y="39648"/>
                  <a:pt x="20269" y="40242"/>
                </a:cubicBezTo>
                <a:cubicBezTo>
                  <a:pt x="21296" y="40652"/>
                  <a:pt x="22369" y="40972"/>
                  <a:pt x="23282" y="41565"/>
                </a:cubicBezTo>
                <a:cubicBezTo>
                  <a:pt x="25907" y="43186"/>
                  <a:pt x="27094" y="46678"/>
                  <a:pt x="29947" y="47865"/>
                </a:cubicBezTo>
                <a:cubicBezTo>
                  <a:pt x="27025" y="46176"/>
                  <a:pt x="27048" y="42068"/>
                  <a:pt x="24811" y="40082"/>
                </a:cubicBezTo>
                <a:cubicBezTo>
                  <a:pt x="23487" y="38895"/>
                  <a:pt x="21479" y="38621"/>
                  <a:pt x="20292" y="37320"/>
                </a:cubicBezTo>
                <a:cubicBezTo>
                  <a:pt x="18375" y="35243"/>
                  <a:pt x="19310" y="31568"/>
                  <a:pt x="17393" y="29491"/>
                </a:cubicBezTo>
                <a:cubicBezTo>
                  <a:pt x="16161" y="28167"/>
                  <a:pt x="14083" y="27893"/>
                  <a:pt x="12828" y="26592"/>
                </a:cubicBezTo>
                <a:cubicBezTo>
                  <a:pt x="11755" y="25474"/>
                  <a:pt x="11504" y="23853"/>
                  <a:pt x="11162" y="22347"/>
                </a:cubicBezTo>
                <a:cubicBezTo>
                  <a:pt x="10682" y="20087"/>
                  <a:pt x="9884" y="17759"/>
                  <a:pt x="8172" y="16207"/>
                </a:cubicBezTo>
                <a:cubicBezTo>
                  <a:pt x="7156" y="15272"/>
                  <a:pt x="5747" y="14708"/>
                  <a:pt x="4392" y="14708"/>
                </a:cubicBezTo>
                <a:close/>
                <a:moveTo>
                  <a:pt x="5136" y="34284"/>
                </a:moveTo>
                <a:cubicBezTo>
                  <a:pt x="2876" y="34307"/>
                  <a:pt x="1210" y="36955"/>
                  <a:pt x="1826" y="39123"/>
                </a:cubicBezTo>
                <a:cubicBezTo>
                  <a:pt x="2433" y="41257"/>
                  <a:pt x="4719" y="42639"/>
                  <a:pt x="6945" y="42639"/>
                </a:cubicBezTo>
                <a:cubicBezTo>
                  <a:pt x="6981" y="42639"/>
                  <a:pt x="7017" y="42639"/>
                  <a:pt x="7053" y="42638"/>
                </a:cubicBezTo>
                <a:cubicBezTo>
                  <a:pt x="7470" y="42623"/>
                  <a:pt x="7888" y="42566"/>
                  <a:pt x="8305" y="42566"/>
                </a:cubicBezTo>
                <a:cubicBezTo>
                  <a:pt x="8504" y="42566"/>
                  <a:pt x="8703" y="42579"/>
                  <a:pt x="8902" y="42615"/>
                </a:cubicBezTo>
                <a:cubicBezTo>
                  <a:pt x="10591" y="42889"/>
                  <a:pt x="11755" y="44647"/>
                  <a:pt x="13444" y="44966"/>
                </a:cubicBezTo>
                <a:cubicBezTo>
                  <a:pt x="13658" y="45009"/>
                  <a:pt x="13873" y="45027"/>
                  <a:pt x="14088" y="45027"/>
                </a:cubicBezTo>
                <a:cubicBezTo>
                  <a:pt x="15090" y="45027"/>
                  <a:pt x="16104" y="44644"/>
                  <a:pt x="17118" y="44644"/>
                </a:cubicBezTo>
                <a:cubicBezTo>
                  <a:pt x="17164" y="44644"/>
                  <a:pt x="17210" y="44645"/>
                  <a:pt x="17256" y="44647"/>
                </a:cubicBezTo>
                <a:cubicBezTo>
                  <a:pt x="20877" y="44738"/>
                  <a:pt x="23021" y="49646"/>
                  <a:pt x="26658" y="49646"/>
                </a:cubicBezTo>
                <a:cubicBezTo>
                  <a:pt x="26666" y="49646"/>
                  <a:pt x="26675" y="49646"/>
                  <a:pt x="26683" y="49646"/>
                </a:cubicBezTo>
                <a:cubicBezTo>
                  <a:pt x="25450" y="48550"/>
                  <a:pt x="24400" y="47363"/>
                  <a:pt x="23716" y="45994"/>
                </a:cubicBezTo>
                <a:cubicBezTo>
                  <a:pt x="23236" y="45058"/>
                  <a:pt x="22894" y="43939"/>
                  <a:pt x="21981" y="43414"/>
                </a:cubicBezTo>
                <a:cubicBezTo>
                  <a:pt x="21342" y="43026"/>
                  <a:pt x="20543" y="43003"/>
                  <a:pt x="19881" y="42684"/>
                </a:cubicBezTo>
                <a:cubicBezTo>
                  <a:pt x="18397" y="41999"/>
                  <a:pt x="17895" y="40036"/>
                  <a:pt x="16503" y="39169"/>
                </a:cubicBezTo>
                <a:cubicBezTo>
                  <a:pt x="15225" y="38393"/>
                  <a:pt x="13558" y="38712"/>
                  <a:pt x="12120" y="38279"/>
                </a:cubicBezTo>
                <a:cubicBezTo>
                  <a:pt x="9496" y="37480"/>
                  <a:pt x="7852" y="34284"/>
                  <a:pt x="5136" y="3428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40" name="Google Shape;740;p38"/>
          <p:cNvCxnSpPr/>
          <p:nvPr/>
        </p:nvCxnSpPr>
        <p:spPr>
          <a:xfrm>
            <a:off x="2221191" y="685254"/>
            <a:ext cx="4208400" cy="0"/>
          </a:xfrm>
          <a:prstGeom prst="straightConnector1">
            <a:avLst/>
          </a:prstGeom>
          <a:noFill/>
          <a:ln w="9525" cap="flat" cmpd="sng">
            <a:solidFill>
              <a:schemeClr val="dk1"/>
            </a:solidFill>
            <a:prstDash val="solid"/>
            <a:round/>
            <a:headEnd type="none" w="med" len="med"/>
            <a:tailEnd type="none" w="med" len="med"/>
          </a:ln>
        </p:spPr>
      </p:cxnSp>
      <p:grpSp>
        <p:nvGrpSpPr>
          <p:cNvPr id="741" name="Google Shape;741;p38"/>
          <p:cNvGrpSpPr/>
          <p:nvPr/>
        </p:nvGrpSpPr>
        <p:grpSpPr>
          <a:xfrm>
            <a:off x="4095115" y="822549"/>
            <a:ext cx="150927" cy="143533"/>
            <a:chOff x="3716290" y="4256524"/>
            <a:chExt cx="150927" cy="143533"/>
          </a:xfrm>
        </p:grpSpPr>
        <p:sp>
          <p:nvSpPr>
            <p:cNvPr id="742" name="Google Shape;742;p38"/>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8"/>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8"/>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a:extLst>
              <a:ext uri="{FF2B5EF4-FFF2-40B4-BE49-F238E27FC236}">
                <a16:creationId xmlns:a16="http://schemas.microsoft.com/office/drawing/2014/main" id="{37DA5DD0-E6C9-9048-8A43-CE222DC00237}"/>
              </a:ext>
            </a:extLst>
          </p:cNvPr>
          <p:cNvPicPr>
            <a:picLocks noChangeAspect="1"/>
          </p:cNvPicPr>
          <p:nvPr/>
        </p:nvPicPr>
        <p:blipFill rotWithShape="1">
          <a:blip r:embed="rId3"/>
          <a:srcRect l="14843" t="5707" r="17502" b="5972"/>
          <a:stretch/>
        </p:blipFill>
        <p:spPr>
          <a:xfrm>
            <a:off x="5972390" y="1135286"/>
            <a:ext cx="3007334" cy="3387603"/>
          </a:xfrm>
          <a:prstGeom prst="rect">
            <a:avLst/>
          </a:prstGeom>
        </p:spPr>
      </p:pic>
      <p:sp>
        <p:nvSpPr>
          <p:cNvPr id="6" name="Rectangle 5">
            <a:extLst>
              <a:ext uri="{FF2B5EF4-FFF2-40B4-BE49-F238E27FC236}">
                <a16:creationId xmlns:a16="http://schemas.microsoft.com/office/drawing/2014/main" id="{08989D6F-3170-1749-A336-614360E17153}"/>
              </a:ext>
            </a:extLst>
          </p:cNvPr>
          <p:cNvSpPr/>
          <p:nvPr/>
        </p:nvSpPr>
        <p:spPr>
          <a:xfrm>
            <a:off x="191237" y="899897"/>
            <a:ext cx="5847644" cy="1815882"/>
          </a:xfrm>
          <a:prstGeom prst="rect">
            <a:avLst/>
          </a:prstGeom>
        </p:spPr>
        <p:txBody>
          <a:bodyPr wrap="square">
            <a:spAutoFit/>
          </a:bodyPr>
          <a:lstStyle/>
          <a:p>
            <a:r>
              <a:rPr lang="en-US" sz="1600" b="1" dirty="0">
                <a:solidFill>
                  <a:schemeClr val="tx1"/>
                </a:solidFill>
                <a:latin typeface="Comfortaa"/>
              </a:rPr>
              <a:t>The veins draining the testis and the epididymis form the </a:t>
            </a:r>
            <a:r>
              <a:rPr lang="en-US" sz="1600" b="1" dirty="0">
                <a:solidFill>
                  <a:srgbClr val="FF0000"/>
                </a:solidFill>
                <a:latin typeface="Comfortaa"/>
              </a:rPr>
              <a:t>pampiniform plexus</a:t>
            </a:r>
            <a:r>
              <a:rPr lang="en-US" sz="1600" b="1" dirty="0">
                <a:solidFill>
                  <a:schemeClr val="tx1"/>
                </a:solidFill>
                <a:latin typeface="Comfortaa"/>
              </a:rPr>
              <a:t>. The veins gradually join each other as they traverse the inguinal canal and, at or near </a:t>
            </a:r>
            <a:r>
              <a:rPr lang="en-US" sz="1600" b="1" dirty="0">
                <a:solidFill>
                  <a:srgbClr val="FF0000"/>
                </a:solidFill>
                <a:latin typeface="Comfortaa"/>
              </a:rPr>
              <a:t>the inguinal ring, there are only one or two testicular veins, </a:t>
            </a:r>
            <a:r>
              <a:rPr lang="en-US" sz="1600" b="1" dirty="0">
                <a:solidFill>
                  <a:schemeClr val="tx1"/>
                </a:solidFill>
                <a:latin typeface="Comfortaa"/>
              </a:rPr>
              <a:t>which pass upwards within the retroperitoneum </a:t>
            </a:r>
          </a:p>
          <a:p>
            <a:endParaRPr lang="en-US" sz="1600" b="1" dirty="0">
              <a:solidFill>
                <a:srgbClr val="7030A0"/>
              </a:solidFill>
              <a:latin typeface="Comfortaa"/>
            </a:endParaRPr>
          </a:p>
        </p:txBody>
      </p:sp>
      <p:sp>
        <p:nvSpPr>
          <p:cNvPr id="8" name="Rectangle 7">
            <a:extLst>
              <a:ext uri="{FF2B5EF4-FFF2-40B4-BE49-F238E27FC236}">
                <a16:creationId xmlns:a16="http://schemas.microsoft.com/office/drawing/2014/main" id="{122B8492-DF13-C049-A129-AF60D823246E}"/>
              </a:ext>
            </a:extLst>
          </p:cNvPr>
          <p:cNvSpPr/>
          <p:nvPr/>
        </p:nvSpPr>
        <p:spPr>
          <a:xfrm>
            <a:off x="2601149" y="2495220"/>
            <a:ext cx="3405269" cy="1938992"/>
          </a:xfrm>
          <a:prstGeom prst="rect">
            <a:avLst/>
          </a:prstGeom>
        </p:spPr>
        <p:txBody>
          <a:bodyPr wrap="square">
            <a:spAutoFit/>
          </a:bodyPr>
          <a:lstStyle/>
          <a:p>
            <a:pPr marL="285750" indent="-285750">
              <a:buFont typeface="Wingdings" pitchFamily="2" charset="2"/>
              <a:buChar char="ü"/>
            </a:pPr>
            <a:r>
              <a:rPr lang="en-US" sz="2000" b="1" dirty="0">
                <a:solidFill>
                  <a:schemeClr val="tx1"/>
                </a:solidFill>
                <a:latin typeface="Comfortaa"/>
              </a:rPr>
              <a:t>The </a:t>
            </a:r>
            <a:r>
              <a:rPr lang="en-US" sz="2000" b="1" dirty="0">
                <a:solidFill>
                  <a:srgbClr val="7030A0"/>
                </a:solidFill>
                <a:latin typeface="Comfortaa"/>
              </a:rPr>
              <a:t>right testicular vein </a:t>
            </a:r>
            <a:r>
              <a:rPr lang="en-US" sz="2000" b="1" dirty="0">
                <a:solidFill>
                  <a:schemeClr val="tx1"/>
                </a:solidFill>
                <a:latin typeface="Comfortaa"/>
              </a:rPr>
              <a:t>drains into </a:t>
            </a:r>
          </a:p>
          <a:p>
            <a:r>
              <a:rPr lang="en-US" sz="2000" b="1" dirty="0">
                <a:solidFill>
                  <a:schemeClr val="tx1"/>
                </a:solidFill>
                <a:latin typeface="Comfortaa"/>
              </a:rPr>
              <a:t>the </a:t>
            </a:r>
            <a:r>
              <a:rPr lang="en-US" sz="2000" b="1" u="sng" dirty="0">
                <a:solidFill>
                  <a:srgbClr val="7030A0"/>
                </a:solidFill>
                <a:latin typeface="Comfortaa"/>
              </a:rPr>
              <a:t>inferior vena cava</a:t>
            </a:r>
            <a:r>
              <a:rPr lang="en-US" sz="2000" b="1" dirty="0">
                <a:solidFill>
                  <a:schemeClr val="tx1"/>
                </a:solidFill>
                <a:latin typeface="Comfortaa"/>
              </a:rPr>
              <a:t>, and </a:t>
            </a:r>
          </a:p>
          <a:p>
            <a:pPr marL="285750" indent="-285750">
              <a:buFont typeface="Wingdings" pitchFamily="2" charset="2"/>
              <a:buChar char="ü"/>
            </a:pPr>
            <a:r>
              <a:rPr lang="en-US" sz="2000" b="1" dirty="0">
                <a:solidFill>
                  <a:schemeClr val="tx1"/>
                </a:solidFill>
                <a:latin typeface="Comfortaa"/>
              </a:rPr>
              <a:t>the </a:t>
            </a:r>
            <a:r>
              <a:rPr lang="en-US" sz="2000" b="1" dirty="0">
                <a:solidFill>
                  <a:srgbClr val="7030A0"/>
                </a:solidFill>
                <a:latin typeface="Comfortaa"/>
              </a:rPr>
              <a:t>left vein </a:t>
            </a:r>
            <a:r>
              <a:rPr lang="en-US" sz="2000" b="1" dirty="0">
                <a:solidFill>
                  <a:schemeClr val="tx1"/>
                </a:solidFill>
                <a:latin typeface="Comfortaa"/>
              </a:rPr>
              <a:t>joins the </a:t>
            </a:r>
            <a:r>
              <a:rPr lang="en-US" sz="2000" b="1" u="sng" dirty="0">
                <a:solidFill>
                  <a:srgbClr val="7030A0"/>
                </a:solidFill>
                <a:latin typeface="Comfortaa"/>
              </a:rPr>
              <a:t>left renal vein</a:t>
            </a:r>
            <a:r>
              <a:rPr lang="en-US" sz="2000" b="1" dirty="0">
                <a:solidFill>
                  <a:schemeClr val="tx1"/>
                </a:solidFill>
                <a:latin typeface="Comfortaa"/>
              </a:rPr>
              <a:t>.</a:t>
            </a:r>
          </a:p>
        </p:txBody>
      </p:sp>
    </p:spTree>
    <p:extLst>
      <p:ext uri="{BB962C8B-B14F-4D97-AF65-F5344CB8AC3E}">
        <p14:creationId xmlns:p14="http://schemas.microsoft.com/office/powerpoint/2010/main" val="323799805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729"/>
        <p:cNvGrpSpPr/>
        <p:nvPr/>
      </p:nvGrpSpPr>
      <p:grpSpPr>
        <a:xfrm>
          <a:off x="0" y="0"/>
          <a:ext cx="0" cy="0"/>
          <a:chOff x="0" y="0"/>
          <a:chExt cx="0" cy="0"/>
        </a:xfrm>
      </p:grpSpPr>
      <p:sp>
        <p:nvSpPr>
          <p:cNvPr id="1730" name="Google Shape;1730;p58"/>
          <p:cNvSpPr txBox="1">
            <a:spLocks noGrp="1"/>
          </p:cNvSpPr>
          <p:nvPr>
            <p:ph type="title"/>
          </p:nvPr>
        </p:nvSpPr>
        <p:spPr>
          <a:xfrm>
            <a:off x="1353719" y="-257201"/>
            <a:ext cx="6298948" cy="1059815"/>
          </a:xfrm>
          <a:prstGeom prst="rect">
            <a:avLst/>
          </a:prstGeom>
        </p:spPr>
        <p:txBody>
          <a:bodyPr spcFirstLastPara="1" wrap="square" lIns="91425" tIns="91425" rIns="91425" bIns="91425" anchor="ctr" anchorCtr="0">
            <a:noAutofit/>
          </a:bodyPr>
          <a:lstStyle/>
          <a:p>
            <a:pPr lvl="0"/>
            <a:r>
              <a:rPr lang="en-US" sz="3600" dirty="0">
                <a:solidFill>
                  <a:schemeClr val="accent1"/>
                </a:solidFill>
              </a:rPr>
              <a:t>AETIOLOGY</a:t>
            </a:r>
            <a:r>
              <a:rPr lang="en-US" sz="4000" dirty="0"/>
              <a:t> </a:t>
            </a:r>
            <a:endParaRPr sz="4000" dirty="0">
              <a:solidFill>
                <a:schemeClr val="accent1"/>
              </a:solidFill>
            </a:endParaRPr>
          </a:p>
        </p:txBody>
      </p:sp>
      <p:sp>
        <p:nvSpPr>
          <p:cNvPr id="1732" name="Google Shape;1732;p58"/>
          <p:cNvSpPr/>
          <p:nvPr/>
        </p:nvSpPr>
        <p:spPr>
          <a:xfrm flipH="1">
            <a:off x="3731013" y="4013540"/>
            <a:ext cx="68123" cy="64985"/>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342900" lvl="0" indent="-342900" algn="l" rtl="0">
              <a:spcBef>
                <a:spcPts val="0"/>
              </a:spcBef>
              <a:spcAft>
                <a:spcPts val="0"/>
              </a:spcAft>
              <a:buFont typeface="Wingdings" pitchFamily="2" charset="2"/>
              <a:buChar char="§"/>
            </a:pPr>
            <a:endParaRPr/>
          </a:p>
        </p:txBody>
      </p:sp>
      <p:sp>
        <p:nvSpPr>
          <p:cNvPr id="1733" name="Google Shape;1733;p58"/>
          <p:cNvSpPr/>
          <p:nvPr/>
        </p:nvSpPr>
        <p:spPr>
          <a:xfrm flipH="1">
            <a:off x="2229098" y="4317742"/>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342900" lvl="0" indent="-342900" algn="l" rtl="0">
              <a:spcBef>
                <a:spcPts val="0"/>
              </a:spcBef>
              <a:spcAft>
                <a:spcPts val="0"/>
              </a:spcAft>
              <a:buFont typeface="Wingdings" pitchFamily="2" charset="2"/>
              <a:buChar char="§"/>
            </a:pPr>
            <a:endParaRPr/>
          </a:p>
        </p:txBody>
      </p:sp>
      <p:sp>
        <p:nvSpPr>
          <p:cNvPr id="1734" name="Google Shape;1734;p58"/>
          <p:cNvSpPr/>
          <p:nvPr/>
        </p:nvSpPr>
        <p:spPr>
          <a:xfrm rot="5735881">
            <a:off x="6900571" y="1174077"/>
            <a:ext cx="143061" cy="117729"/>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58"/>
          <p:cNvSpPr/>
          <p:nvPr/>
        </p:nvSpPr>
        <p:spPr>
          <a:xfrm>
            <a:off x="8511300" y="1084123"/>
            <a:ext cx="205140" cy="205140"/>
          </a:xfrm>
          <a:custGeom>
            <a:avLst/>
            <a:gdLst/>
            <a:ahLst/>
            <a:cxnLst/>
            <a:rect l="l" t="t" r="r" b="b"/>
            <a:pathLst>
              <a:path w="7602" h="7602" extrusionOk="0">
                <a:moveTo>
                  <a:pt x="2648" y="1"/>
                </a:moveTo>
                <a:cubicBezTo>
                  <a:pt x="2420" y="1"/>
                  <a:pt x="2237" y="183"/>
                  <a:pt x="2237" y="434"/>
                </a:cubicBezTo>
                <a:lnTo>
                  <a:pt x="2237" y="1804"/>
                </a:lnTo>
                <a:cubicBezTo>
                  <a:pt x="2237" y="2032"/>
                  <a:pt x="2032" y="2215"/>
                  <a:pt x="1804" y="2215"/>
                </a:cubicBezTo>
                <a:lnTo>
                  <a:pt x="434" y="2215"/>
                </a:lnTo>
                <a:cubicBezTo>
                  <a:pt x="206" y="2215"/>
                  <a:pt x="0" y="2420"/>
                  <a:pt x="0" y="2648"/>
                </a:cubicBezTo>
                <a:lnTo>
                  <a:pt x="0" y="4954"/>
                </a:lnTo>
                <a:cubicBezTo>
                  <a:pt x="0" y="5182"/>
                  <a:pt x="206" y="5387"/>
                  <a:pt x="434" y="5387"/>
                </a:cubicBezTo>
                <a:lnTo>
                  <a:pt x="1804" y="5387"/>
                </a:lnTo>
                <a:cubicBezTo>
                  <a:pt x="2032" y="5387"/>
                  <a:pt x="2237" y="5570"/>
                  <a:pt x="2237" y="5798"/>
                </a:cubicBezTo>
                <a:lnTo>
                  <a:pt x="2237" y="7168"/>
                </a:lnTo>
                <a:cubicBezTo>
                  <a:pt x="2237" y="7419"/>
                  <a:pt x="2420" y="7601"/>
                  <a:pt x="2648" y="7601"/>
                </a:cubicBezTo>
                <a:lnTo>
                  <a:pt x="4976" y="7601"/>
                </a:lnTo>
                <a:cubicBezTo>
                  <a:pt x="5205" y="7601"/>
                  <a:pt x="5387" y="7419"/>
                  <a:pt x="5387" y="7168"/>
                </a:cubicBezTo>
                <a:lnTo>
                  <a:pt x="5387" y="5798"/>
                </a:lnTo>
                <a:cubicBezTo>
                  <a:pt x="5387" y="5570"/>
                  <a:pt x="5570" y="5387"/>
                  <a:pt x="5798" y="5387"/>
                </a:cubicBezTo>
                <a:lnTo>
                  <a:pt x="7190" y="5387"/>
                </a:lnTo>
                <a:cubicBezTo>
                  <a:pt x="7419" y="5387"/>
                  <a:pt x="7601" y="5182"/>
                  <a:pt x="7601" y="4954"/>
                </a:cubicBezTo>
                <a:lnTo>
                  <a:pt x="7601" y="2648"/>
                </a:lnTo>
                <a:cubicBezTo>
                  <a:pt x="7601" y="2420"/>
                  <a:pt x="7419" y="2215"/>
                  <a:pt x="7190" y="2215"/>
                </a:cubicBezTo>
                <a:lnTo>
                  <a:pt x="5798" y="2215"/>
                </a:lnTo>
                <a:cubicBezTo>
                  <a:pt x="5570" y="2215"/>
                  <a:pt x="5387" y="2032"/>
                  <a:pt x="5387" y="1804"/>
                </a:cubicBezTo>
                <a:lnTo>
                  <a:pt x="5387" y="434"/>
                </a:lnTo>
                <a:cubicBezTo>
                  <a:pt x="5387" y="183"/>
                  <a:pt x="5205" y="1"/>
                  <a:pt x="49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58"/>
          <p:cNvSpPr/>
          <p:nvPr/>
        </p:nvSpPr>
        <p:spPr>
          <a:xfrm>
            <a:off x="652400" y="1662764"/>
            <a:ext cx="204519" cy="204519"/>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91425" tIns="91425" rIns="91425" bIns="91425" anchor="ctr" anchorCtr="0">
            <a:noAutofit/>
          </a:bodyPr>
          <a:lstStyle/>
          <a:p>
            <a:pPr marL="342900" lvl="0" indent="-342900" algn="l" rtl="0">
              <a:spcBef>
                <a:spcPts val="0"/>
              </a:spcBef>
              <a:spcAft>
                <a:spcPts val="0"/>
              </a:spcAft>
              <a:buFont typeface="Wingdings" pitchFamily="2" charset="2"/>
              <a:buChar char="§"/>
            </a:pPr>
            <a:endParaRPr/>
          </a:p>
        </p:txBody>
      </p:sp>
      <p:sp>
        <p:nvSpPr>
          <p:cNvPr id="1737" name="Google Shape;1737;p58"/>
          <p:cNvSpPr/>
          <p:nvPr/>
        </p:nvSpPr>
        <p:spPr>
          <a:xfrm>
            <a:off x="4606050" y="3652689"/>
            <a:ext cx="204519" cy="204519"/>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91425" tIns="91425" rIns="91425" bIns="91425" anchor="ctr" anchorCtr="0">
            <a:noAutofit/>
          </a:bodyPr>
          <a:lstStyle/>
          <a:p>
            <a:pPr marL="342900" lvl="0" indent="-342900" algn="l" rtl="0">
              <a:spcBef>
                <a:spcPts val="0"/>
              </a:spcBef>
              <a:spcAft>
                <a:spcPts val="0"/>
              </a:spcAft>
              <a:buFont typeface="Wingdings" pitchFamily="2" charset="2"/>
              <a:buChar char="§"/>
            </a:pPr>
            <a:endParaRPr/>
          </a:p>
        </p:txBody>
      </p:sp>
      <p:sp>
        <p:nvSpPr>
          <p:cNvPr id="1738" name="Google Shape;1738;p58"/>
          <p:cNvSpPr/>
          <p:nvPr/>
        </p:nvSpPr>
        <p:spPr>
          <a:xfrm>
            <a:off x="2190622" y="712605"/>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58"/>
          <p:cNvSpPr/>
          <p:nvPr/>
        </p:nvSpPr>
        <p:spPr>
          <a:xfrm flipH="1">
            <a:off x="5575668" y="3772813"/>
            <a:ext cx="174640" cy="113416"/>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342900" lvl="0" indent="-342900" algn="l" rtl="0">
              <a:spcBef>
                <a:spcPts val="0"/>
              </a:spcBef>
              <a:spcAft>
                <a:spcPts val="0"/>
              </a:spcAft>
              <a:buFont typeface="Wingdings" pitchFamily="2" charset="2"/>
              <a:buChar char="§"/>
            </a:pPr>
            <a:endParaRPr/>
          </a:p>
        </p:txBody>
      </p:sp>
      <p:grpSp>
        <p:nvGrpSpPr>
          <p:cNvPr id="1740" name="Google Shape;1740;p58"/>
          <p:cNvGrpSpPr/>
          <p:nvPr/>
        </p:nvGrpSpPr>
        <p:grpSpPr>
          <a:xfrm>
            <a:off x="1882315" y="1442124"/>
            <a:ext cx="150927" cy="143533"/>
            <a:chOff x="3716290" y="4256524"/>
            <a:chExt cx="150927" cy="143533"/>
          </a:xfrm>
        </p:grpSpPr>
        <p:sp>
          <p:nvSpPr>
            <p:cNvPr id="1741" name="Google Shape;1741;p58"/>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342900" lvl="0" indent="-342900" algn="l" rtl="0">
                <a:spcBef>
                  <a:spcPts val="0"/>
                </a:spcBef>
                <a:spcAft>
                  <a:spcPts val="0"/>
                </a:spcAft>
                <a:buFont typeface="Wingdings" pitchFamily="2" charset="2"/>
                <a:buChar char="§"/>
              </a:pPr>
              <a:endParaRPr/>
            </a:p>
          </p:txBody>
        </p:sp>
        <p:sp>
          <p:nvSpPr>
            <p:cNvPr id="1742" name="Google Shape;1742;p58"/>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342900" lvl="0" indent="-342900" algn="l" rtl="0">
                <a:spcBef>
                  <a:spcPts val="0"/>
                </a:spcBef>
                <a:spcAft>
                  <a:spcPts val="0"/>
                </a:spcAft>
                <a:buFont typeface="Wingdings" pitchFamily="2" charset="2"/>
                <a:buChar char="§"/>
              </a:pPr>
              <a:endParaRPr/>
            </a:p>
          </p:txBody>
        </p:sp>
        <p:sp>
          <p:nvSpPr>
            <p:cNvPr id="1743" name="Google Shape;1743;p58"/>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342900" lvl="0" indent="-342900" algn="l" rtl="0">
                <a:spcBef>
                  <a:spcPts val="0"/>
                </a:spcBef>
                <a:spcAft>
                  <a:spcPts val="0"/>
                </a:spcAft>
                <a:buFont typeface="Wingdings" pitchFamily="2" charset="2"/>
                <a:buChar char="§"/>
              </a:pPr>
              <a:endParaRPr/>
            </a:p>
          </p:txBody>
        </p:sp>
      </p:grpSp>
      <p:grpSp>
        <p:nvGrpSpPr>
          <p:cNvPr id="1744" name="Google Shape;1744;p58"/>
          <p:cNvGrpSpPr/>
          <p:nvPr/>
        </p:nvGrpSpPr>
        <p:grpSpPr>
          <a:xfrm rot="-5712340">
            <a:off x="2067958" y="165708"/>
            <a:ext cx="199303" cy="251690"/>
            <a:chOff x="3311031" y="3025663"/>
            <a:chExt cx="308584" cy="389695"/>
          </a:xfrm>
        </p:grpSpPr>
        <p:sp>
          <p:nvSpPr>
            <p:cNvPr id="1745" name="Google Shape;1745;p58"/>
            <p:cNvSpPr/>
            <p:nvPr/>
          </p:nvSpPr>
          <p:spPr>
            <a:xfrm flipH="1">
              <a:off x="3311031" y="3025663"/>
              <a:ext cx="308584" cy="389695"/>
            </a:xfrm>
            <a:custGeom>
              <a:avLst/>
              <a:gdLst/>
              <a:ahLst/>
              <a:cxnLst/>
              <a:rect l="l" t="t" r="r" b="b"/>
              <a:pathLst>
                <a:path w="15408" h="19458" extrusionOk="0">
                  <a:moveTo>
                    <a:pt x="11748" y="0"/>
                  </a:moveTo>
                  <a:cubicBezTo>
                    <a:pt x="11325" y="0"/>
                    <a:pt x="10903" y="69"/>
                    <a:pt x="10501" y="209"/>
                  </a:cubicBezTo>
                  <a:cubicBezTo>
                    <a:pt x="8789" y="802"/>
                    <a:pt x="7716" y="2445"/>
                    <a:pt x="6757" y="3998"/>
                  </a:cubicBezTo>
                  <a:cubicBezTo>
                    <a:pt x="4771" y="7239"/>
                    <a:pt x="2786" y="10503"/>
                    <a:pt x="777" y="13744"/>
                  </a:cubicBezTo>
                  <a:cubicBezTo>
                    <a:pt x="1" y="15022"/>
                    <a:pt x="161" y="17008"/>
                    <a:pt x="1279" y="18263"/>
                  </a:cubicBezTo>
                  <a:cubicBezTo>
                    <a:pt x="1958" y="19027"/>
                    <a:pt x="2996" y="19458"/>
                    <a:pt x="4019" y="19458"/>
                  </a:cubicBezTo>
                  <a:cubicBezTo>
                    <a:pt x="4647" y="19458"/>
                    <a:pt x="5269" y="19295"/>
                    <a:pt x="5799" y="18948"/>
                  </a:cubicBezTo>
                  <a:cubicBezTo>
                    <a:pt x="6278" y="18629"/>
                    <a:pt x="6666" y="18218"/>
                    <a:pt x="7031" y="17761"/>
                  </a:cubicBezTo>
                  <a:cubicBezTo>
                    <a:pt x="7579" y="17099"/>
                    <a:pt x="8058" y="16392"/>
                    <a:pt x="8538" y="15661"/>
                  </a:cubicBezTo>
                  <a:cubicBezTo>
                    <a:pt x="10683" y="12443"/>
                    <a:pt x="12852" y="9225"/>
                    <a:pt x="14586" y="5755"/>
                  </a:cubicBezTo>
                  <a:cubicBezTo>
                    <a:pt x="14906" y="5116"/>
                    <a:pt x="15225" y="4431"/>
                    <a:pt x="15294" y="3701"/>
                  </a:cubicBezTo>
                  <a:cubicBezTo>
                    <a:pt x="15408" y="2537"/>
                    <a:pt x="14837" y="1327"/>
                    <a:pt x="13879" y="642"/>
                  </a:cubicBezTo>
                  <a:cubicBezTo>
                    <a:pt x="13250" y="218"/>
                    <a:pt x="12500" y="0"/>
                    <a:pt x="11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58"/>
            <p:cNvSpPr/>
            <p:nvPr/>
          </p:nvSpPr>
          <p:spPr>
            <a:xfrm flipH="1">
              <a:off x="3311033" y="3038519"/>
              <a:ext cx="285712" cy="376837"/>
            </a:xfrm>
            <a:custGeom>
              <a:avLst/>
              <a:gdLst/>
              <a:ahLst/>
              <a:cxnLst/>
              <a:rect l="l" t="t" r="r" b="b"/>
              <a:pathLst>
                <a:path w="14266" h="18816" extrusionOk="0">
                  <a:moveTo>
                    <a:pt x="12737" y="0"/>
                  </a:moveTo>
                  <a:cubicBezTo>
                    <a:pt x="12737" y="0"/>
                    <a:pt x="13262" y="2306"/>
                    <a:pt x="11641" y="4816"/>
                  </a:cubicBezTo>
                  <a:cubicBezTo>
                    <a:pt x="10020" y="7327"/>
                    <a:pt x="5181" y="15156"/>
                    <a:pt x="3903" y="16571"/>
                  </a:cubicBezTo>
                  <a:cubicBezTo>
                    <a:pt x="3155" y="17401"/>
                    <a:pt x="1970" y="17599"/>
                    <a:pt x="1100" y="17599"/>
                  </a:cubicBezTo>
                  <a:cubicBezTo>
                    <a:pt x="510" y="17599"/>
                    <a:pt x="65" y="17508"/>
                    <a:pt x="0" y="17462"/>
                  </a:cubicBezTo>
                  <a:lnTo>
                    <a:pt x="0" y="17462"/>
                  </a:lnTo>
                  <a:cubicBezTo>
                    <a:pt x="46" y="17507"/>
                    <a:pt x="91" y="17553"/>
                    <a:pt x="137" y="17621"/>
                  </a:cubicBezTo>
                  <a:cubicBezTo>
                    <a:pt x="816" y="18385"/>
                    <a:pt x="1854" y="18816"/>
                    <a:pt x="2877" y="18816"/>
                  </a:cubicBezTo>
                  <a:cubicBezTo>
                    <a:pt x="3505" y="18816"/>
                    <a:pt x="4127" y="18653"/>
                    <a:pt x="4657" y="18306"/>
                  </a:cubicBezTo>
                  <a:cubicBezTo>
                    <a:pt x="5136" y="17987"/>
                    <a:pt x="5524" y="17576"/>
                    <a:pt x="5889" y="17119"/>
                  </a:cubicBezTo>
                  <a:cubicBezTo>
                    <a:pt x="6414" y="16457"/>
                    <a:pt x="6916" y="15750"/>
                    <a:pt x="7396" y="15019"/>
                  </a:cubicBezTo>
                  <a:cubicBezTo>
                    <a:pt x="9541" y="11801"/>
                    <a:pt x="11710" y="8583"/>
                    <a:pt x="13444" y="5113"/>
                  </a:cubicBezTo>
                  <a:cubicBezTo>
                    <a:pt x="13764" y="4474"/>
                    <a:pt x="14083" y="3789"/>
                    <a:pt x="14152" y="3059"/>
                  </a:cubicBezTo>
                  <a:cubicBezTo>
                    <a:pt x="14266" y="1895"/>
                    <a:pt x="13695" y="685"/>
                    <a:pt x="12737" y="0"/>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58"/>
            <p:cNvSpPr/>
            <p:nvPr/>
          </p:nvSpPr>
          <p:spPr>
            <a:xfrm flipH="1">
              <a:off x="3397429" y="3183403"/>
              <a:ext cx="222185" cy="231938"/>
            </a:xfrm>
            <a:custGeom>
              <a:avLst/>
              <a:gdLst/>
              <a:ahLst/>
              <a:cxnLst/>
              <a:rect l="l" t="t" r="r" b="b"/>
              <a:pathLst>
                <a:path w="11094" h="11581" extrusionOk="0">
                  <a:moveTo>
                    <a:pt x="4383" y="1"/>
                  </a:moveTo>
                  <a:cubicBezTo>
                    <a:pt x="3174" y="1964"/>
                    <a:pt x="1987" y="3927"/>
                    <a:pt x="777" y="5867"/>
                  </a:cubicBezTo>
                  <a:cubicBezTo>
                    <a:pt x="1" y="7145"/>
                    <a:pt x="161" y="9131"/>
                    <a:pt x="1279" y="10386"/>
                  </a:cubicBezTo>
                  <a:cubicBezTo>
                    <a:pt x="1958" y="11150"/>
                    <a:pt x="2996" y="11581"/>
                    <a:pt x="4019" y="11581"/>
                  </a:cubicBezTo>
                  <a:cubicBezTo>
                    <a:pt x="4647" y="11581"/>
                    <a:pt x="5269" y="11418"/>
                    <a:pt x="5799" y="11071"/>
                  </a:cubicBezTo>
                  <a:cubicBezTo>
                    <a:pt x="6278" y="10752"/>
                    <a:pt x="6666" y="10341"/>
                    <a:pt x="7031" y="9884"/>
                  </a:cubicBezTo>
                  <a:cubicBezTo>
                    <a:pt x="7579" y="9222"/>
                    <a:pt x="8058" y="8515"/>
                    <a:pt x="8538" y="7784"/>
                  </a:cubicBezTo>
                  <a:cubicBezTo>
                    <a:pt x="9382" y="6506"/>
                    <a:pt x="10249" y="5228"/>
                    <a:pt x="11094" y="3927"/>
                  </a:cubicBezTo>
                  <a:lnTo>
                    <a:pt x="11094" y="3927"/>
                  </a:lnTo>
                  <a:cubicBezTo>
                    <a:pt x="10803" y="3978"/>
                    <a:pt x="10510" y="4002"/>
                    <a:pt x="10218" y="4002"/>
                  </a:cubicBezTo>
                  <a:cubicBezTo>
                    <a:pt x="9207" y="4002"/>
                    <a:pt x="8203" y="3718"/>
                    <a:pt x="7282" y="3311"/>
                  </a:cubicBezTo>
                  <a:cubicBezTo>
                    <a:pt x="6575" y="2991"/>
                    <a:pt x="5890" y="2603"/>
                    <a:pt x="5365" y="2055"/>
                  </a:cubicBezTo>
                  <a:cubicBezTo>
                    <a:pt x="4817" y="1507"/>
                    <a:pt x="4429" y="777"/>
                    <a:pt x="4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58"/>
            <p:cNvSpPr/>
            <p:nvPr/>
          </p:nvSpPr>
          <p:spPr>
            <a:xfrm flipH="1">
              <a:off x="3397432" y="3259740"/>
              <a:ext cx="199314" cy="155594"/>
            </a:xfrm>
            <a:custGeom>
              <a:avLst/>
              <a:gdLst/>
              <a:ahLst/>
              <a:cxnLst/>
              <a:rect l="l" t="t" r="r" b="b"/>
              <a:pathLst>
                <a:path w="9952" h="7769" extrusionOk="0">
                  <a:moveTo>
                    <a:pt x="7669" y="1"/>
                  </a:moveTo>
                  <a:cubicBezTo>
                    <a:pt x="6095" y="2489"/>
                    <a:pt x="4542" y="4817"/>
                    <a:pt x="3903" y="5524"/>
                  </a:cubicBezTo>
                  <a:cubicBezTo>
                    <a:pt x="3155" y="6354"/>
                    <a:pt x="1970" y="6552"/>
                    <a:pt x="1100" y="6552"/>
                  </a:cubicBezTo>
                  <a:cubicBezTo>
                    <a:pt x="510" y="6552"/>
                    <a:pt x="65" y="6461"/>
                    <a:pt x="0" y="6415"/>
                  </a:cubicBezTo>
                  <a:lnTo>
                    <a:pt x="0" y="6415"/>
                  </a:lnTo>
                  <a:cubicBezTo>
                    <a:pt x="46" y="6460"/>
                    <a:pt x="91" y="6506"/>
                    <a:pt x="137" y="6574"/>
                  </a:cubicBezTo>
                  <a:cubicBezTo>
                    <a:pt x="816" y="7338"/>
                    <a:pt x="1854" y="7769"/>
                    <a:pt x="2877" y="7769"/>
                  </a:cubicBezTo>
                  <a:cubicBezTo>
                    <a:pt x="3505" y="7769"/>
                    <a:pt x="4127" y="7606"/>
                    <a:pt x="4657" y="7259"/>
                  </a:cubicBezTo>
                  <a:cubicBezTo>
                    <a:pt x="5136" y="6940"/>
                    <a:pt x="5524" y="6529"/>
                    <a:pt x="5889" y="6072"/>
                  </a:cubicBezTo>
                  <a:cubicBezTo>
                    <a:pt x="6437" y="5410"/>
                    <a:pt x="6916" y="4703"/>
                    <a:pt x="7396" y="3972"/>
                  </a:cubicBezTo>
                  <a:cubicBezTo>
                    <a:pt x="8240" y="2694"/>
                    <a:pt x="9107" y="1416"/>
                    <a:pt x="9952" y="115"/>
                  </a:cubicBezTo>
                  <a:lnTo>
                    <a:pt x="9952" y="115"/>
                  </a:lnTo>
                  <a:cubicBezTo>
                    <a:pt x="9679" y="164"/>
                    <a:pt x="9403" y="187"/>
                    <a:pt x="9126" y="187"/>
                  </a:cubicBezTo>
                  <a:cubicBezTo>
                    <a:pt x="8639" y="187"/>
                    <a:pt x="8150" y="117"/>
                    <a:pt x="76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9" name="Google Shape;1749;p58"/>
          <p:cNvGrpSpPr/>
          <p:nvPr/>
        </p:nvGrpSpPr>
        <p:grpSpPr>
          <a:xfrm>
            <a:off x="6978574" y="95774"/>
            <a:ext cx="355216" cy="305683"/>
            <a:chOff x="2581492" y="1663973"/>
            <a:chExt cx="447094" cy="384748"/>
          </a:xfrm>
        </p:grpSpPr>
        <p:sp>
          <p:nvSpPr>
            <p:cNvPr id="1750" name="Google Shape;1750;p58"/>
            <p:cNvSpPr/>
            <p:nvPr/>
          </p:nvSpPr>
          <p:spPr>
            <a:xfrm flipH="1">
              <a:off x="2581492" y="1663973"/>
              <a:ext cx="447094" cy="384748"/>
            </a:xfrm>
            <a:custGeom>
              <a:avLst/>
              <a:gdLst/>
              <a:ahLst/>
              <a:cxnLst/>
              <a:rect l="l" t="t" r="r" b="b"/>
              <a:pathLst>
                <a:path w="22324" h="19211" extrusionOk="0">
                  <a:moveTo>
                    <a:pt x="17667" y="1"/>
                  </a:moveTo>
                  <a:cubicBezTo>
                    <a:pt x="17065" y="1"/>
                    <a:pt x="16463" y="115"/>
                    <a:pt x="15909" y="347"/>
                  </a:cubicBezTo>
                  <a:cubicBezTo>
                    <a:pt x="14973" y="735"/>
                    <a:pt x="14197" y="1443"/>
                    <a:pt x="13444" y="2105"/>
                  </a:cubicBezTo>
                  <a:cubicBezTo>
                    <a:pt x="10020" y="5140"/>
                    <a:pt x="6505" y="8085"/>
                    <a:pt x="2944" y="10938"/>
                  </a:cubicBezTo>
                  <a:cubicBezTo>
                    <a:pt x="2283" y="11440"/>
                    <a:pt x="1643" y="11965"/>
                    <a:pt x="1164" y="12627"/>
                  </a:cubicBezTo>
                  <a:cubicBezTo>
                    <a:pt x="0" y="14293"/>
                    <a:pt x="297" y="16827"/>
                    <a:pt x="1826" y="18174"/>
                  </a:cubicBezTo>
                  <a:cubicBezTo>
                    <a:pt x="2610" y="18875"/>
                    <a:pt x="3686" y="19211"/>
                    <a:pt x="4730" y="19211"/>
                  </a:cubicBezTo>
                  <a:cubicBezTo>
                    <a:pt x="5690" y="19211"/>
                    <a:pt x="6625" y="18926"/>
                    <a:pt x="7281" y="18379"/>
                  </a:cubicBezTo>
                  <a:cubicBezTo>
                    <a:pt x="11230" y="15115"/>
                    <a:pt x="15179" y="11874"/>
                    <a:pt x="19128" y="8610"/>
                  </a:cubicBezTo>
                  <a:cubicBezTo>
                    <a:pt x="20178" y="7742"/>
                    <a:pt x="21273" y="6829"/>
                    <a:pt x="21753" y="5551"/>
                  </a:cubicBezTo>
                  <a:cubicBezTo>
                    <a:pt x="22323" y="4022"/>
                    <a:pt x="21821" y="2127"/>
                    <a:pt x="20566" y="1055"/>
                  </a:cubicBezTo>
                  <a:cubicBezTo>
                    <a:pt x="19780" y="356"/>
                    <a:pt x="18725" y="1"/>
                    <a:pt x="17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58"/>
            <p:cNvSpPr/>
            <p:nvPr/>
          </p:nvSpPr>
          <p:spPr>
            <a:xfrm flipH="1">
              <a:off x="2584239" y="1703363"/>
              <a:ext cx="418294" cy="345354"/>
            </a:xfrm>
            <a:custGeom>
              <a:avLst/>
              <a:gdLst/>
              <a:ahLst/>
              <a:cxnLst/>
              <a:rect l="l" t="t" r="r" b="b"/>
              <a:pathLst>
                <a:path w="20886" h="17244" extrusionOk="0">
                  <a:moveTo>
                    <a:pt x="20041" y="1"/>
                  </a:moveTo>
                  <a:cubicBezTo>
                    <a:pt x="20041" y="23"/>
                    <a:pt x="20223" y="1827"/>
                    <a:pt x="17370" y="4360"/>
                  </a:cubicBezTo>
                  <a:cubicBezTo>
                    <a:pt x="14494" y="6917"/>
                    <a:pt x="5661" y="13924"/>
                    <a:pt x="4337" y="14677"/>
                  </a:cubicBezTo>
                  <a:cubicBezTo>
                    <a:pt x="3328" y="15251"/>
                    <a:pt x="2002" y="15785"/>
                    <a:pt x="923" y="15785"/>
                  </a:cubicBezTo>
                  <a:cubicBezTo>
                    <a:pt x="585" y="15785"/>
                    <a:pt x="272" y="15733"/>
                    <a:pt x="0" y="15613"/>
                  </a:cubicBezTo>
                  <a:lnTo>
                    <a:pt x="0" y="15613"/>
                  </a:lnTo>
                  <a:cubicBezTo>
                    <a:pt x="137" y="15819"/>
                    <a:pt x="320" y="16024"/>
                    <a:pt x="525" y="16207"/>
                  </a:cubicBezTo>
                  <a:cubicBezTo>
                    <a:pt x="1309" y="16908"/>
                    <a:pt x="2385" y="17244"/>
                    <a:pt x="3429" y="17244"/>
                  </a:cubicBezTo>
                  <a:cubicBezTo>
                    <a:pt x="4389" y="17244"/>
                    <a:pt x="5324" y="16959"/>
                    <a:pt x="5980" y="16412"/>
                  </a:cubicBezTo>
                  <a:cubicBezTo>
                    <a:pt x="9929" y="13148"/>
                    <a:pt x="13878" y="9907"/>
                    <a:pt x="17827" y="6643"/>
                  </a:cubicBezTo>
                  <a:cubicBezTo>
                    <a:pt x="18877" y="5775"/>
                    <a:pt x="19972" y="4862"/>
                    <a:pt x="20452" y="3584"/>
                  </a:cubicBezTo>
                  <a:cubicBezTo>
                    <a:pt x="20885" y="2420"/>
                    <a:pt x="20703" y="1051"/>
                    <a:pt x="200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58"/>
            <p:cNvSpPr/>
            <p:nvPr/>
          </p:nvSpPr>
          <p:spPr>
            <a:xfrm flipH="1">
              <a:off x="2754289" y="1801187"/>
              <a:ext cx="274297" cy="247520"/>
            </a:xfrm>
            <a:custGeom>
              <a:avLst/>
              <a:gdLst/>
              <a:ahLst/>
              <a:cxnLst/>
              <a:rect l="l" t="t" r="r" b="b"/>
              <a:pathLst>
                <a:path w="13696" h="12359" extrusionOk="0">
                  <a:moveTo>
                    <a:pt x="7920" y="0"/>
                  </a:moveTo>
                  <a:cubicBezTo>
                    <a:pt x="6277" y="1370"/>
                    <a:pt x="4611" y="2739"/>
                    <a:pt x="2944" y="4086"/>
                  </a:cubicBezTo>
                  <a:cubicBezTo>
                    <a:pt x="2283" y="4588"/>
                    <a:pt x="1643" y="5113"/>
                    <a:pt x="1164" y="5775"/>
                  </a:cubicBezTo>
                  <a:cubicBezTo>
                    <a:pt x="0" y="7441"/>
                    <a:pt x="297" y="9975"/>
                    <a:pt x="1826" y="11322"/>
                  </a:cubicBezTo>
                  <a:cubicBezTo>
                    <a:pt x="2610" y="12023"/>
                    <a:pt x="3686" y="12359"/>
                    <a:pt x="4730" y="12359"/>
                  </a:cubicBezTo>
                  <a:cubicBezTo>
                    <a:pt x="5690" y="12359"/>
                    <a:pt x="6625" y="12074"/>
                    <a:pt x="7281" y="11527"/>
                  </a:cubicBezTo>
                  <a:cubicBezTo>
                    <a:pt x="9381" y="9792"/>
                    <a:pt x="11481" y="8080"/>
                    <a:pt x="13581" y="6346"/>
                  </a:cubicBezTo>
                  <a:cubicBezTo>
                    <a:pt x="13695" y="4771"/>
                    <a:pt x="13170" y="3150"/>
                    <a:pt x="12120" y="1986"/>
                  </a:cubicBezTo>
                  <a:cubicBezTo>
                    <a:pt x="11070" y="799"/>
                    <a:pt x="9518" y="69"/>
                    <a:pt x="79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58"/>
            <p:cNvSpPr/>
            <p:nvPr/>
          </p:nvSpPr>
          <p:spPr>
            <a:xfrm flipH="1">
              <a:off x="2755214" y="1880708"/>
              <a:ext cx="247320" cy="167991"/>
            </a:xfrm>
            <a:custGeom>
              <a:avLst/>
              <a:gdLst/>
              <a:ahLst/>
              <a:cxnLst/>
              <a:rect l="l" t="t" r="r" b="b"/>
              <a:pathLst>
                <a:path w="12349" h="8388" extrusionOk="0">
                  <a:moveTo>
                    <a:pt x="11961" y="1"/>
                  </a:moveTo>
                  <a:cubicBezTo>
                    <a:pt x="8651" y="2649"/>
                    <a:pt x="5136" y="5365"/>
                    <a:pt x="4337" y="5821"/>
                  </a:cubicBezTo>
                  <a:cubicBezTo>
                    <a:pt x="3328" y="6395"/>
                    <a:pt x="2002" y="6929"/>
                    <a:pt x="923" y="6929"/>
                  </a:cubicBezTo>
                  <a:cubicBezTo>
                    <a:pt x="585" y="6929"/>
                    <a:pt x="272" y="6877"/>
                    <a:pt x="0" y="6757"/>
                  </a:cubicBezTo>
                  <a:lnTo>
                    <a:pt x="0" y="6757"/>
                  </a:lnTo>
                  <a:cubicBezTo>
                    <a:pt x="69" y="6871"/>
                    <a:pt x="160" y="6963"/>
                    <a:pt x="228" y="7054"/>
                  </a:cubicBezTo>
                  <a:lnTo>
                    <a:pt x="251" y="7077"/>
                  </a:lnTo>
                  <a:cubicBezTo>
                    <a:pt x="320" y="7168"/>
                    <a:pt x="411" y="7259"/>
                    <a:pt x="525" y="7351"/>
                  </a:cubicBezTo>
                  <a:cubicBezTo>
                    <a:pt x="1309" y="8052"/>
                    <a:pt x="2385" y="8388"/>
                    <a:pt x="3429" y="8388"/>
                  </a:cubicBezTo>
                  <a:cubicBezTo>
                    <a:pt x="4389" y="8388"/>
                    <a:pt x="5324" y="8103"/>
                    <a:pt x="5980" y="7556"/>
                  </a:cubicBezTo>
                  <a:cubicBezTo>
                    <a:pt x="8080" y="5821"/>
                    <a:pt x="10180" y="4109"/>
                    <a:pt x="12280" y="2375"/>
                  </a:cubicBezTo>
                  <a:cubicBezTo>
                    <a:pt x="12349" y="1576"/>
                    <a:pt x="12234" y="754"/>
                    <a:pt x="11961" y="1"/>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Subtitle 1">
            <a:extLst>
              <a:ext uri="{FF2B5EF4-FFF2-40B4-BE49-F238E27FC236}">
                <a16:creationId xmlns:a16="http://schemas.microsoft.com/office/drawing/2014/main" id="{6B2A8D27-1C4F-A148-8CD6-D8A71F2CCAEC}"/>
              </a:ext>
            </a:extLst>
          </p:cNvPr>
          <p:cNvSpPr>
            <a:spLocks noGrp="1"/>
          </p:cNvSpPr>
          <p:nvPr>
            <p:ph type="subTitle" idx="1"/>
          </p:nvPr>
        </p:nvSpPr>
        <p:spPr>
          <a:xfrm>
            <a:off x="-46365" y="371938"/>
            <a:ext cx="8762805" cy="942900"/>
          </a:xfrm>
        </p:spPr>
        <p:txBody>
          <a:bodyPr/>
          <a:lstStyle/>
          <a:p>
            <a:pPr algn="l">
              <a:buFont typeface="Wingdings" pitchFamily="2" charset="2"/>
              <a:buChar char="v"/>
            </a:pPr>
            <a:r>
              <a:rPr lang="en-US" sz="1800" b="1" dirty="0"/>
              <a:t>Varicoceles are </a:t>
            </a:r>
            <a:r>
              <a:rPr lang="en-US" sz="1800" b="1" dirty="0">
                <a:solidFill>
                  <a:srgbClr val="FF0000"/>
                </a:solidFill>
              </a:rPr>
              <a:t>common</a:t>
            </a:r>
            <a:r>
              <a:rPr lang="en-US" sz="1800" b="1" dirty="0"/>
              <a:t>, affecting perhaps 15–20 per cent of males. </a:t>
            </a:r>
          </a:p>
          <a:p>
            <a:pPr algn="l">
              <a:buFont typeface="Wingdings" pitchFamily="2" charset="2"/>
              <a:buChar char="v"/>
            </a:pPr>
            <a:r>
              <a:rPr lang="en-US" sz="1800" b="1" dirty="0"/>
              <a:t>Seen commonly in men aged </a:t>
            </a:r>
            <a:r>
              <a:rPr lang="en-US" sz="1800" b="1" dirty="0">
                <a:solidFill>
                  <a:srgbClr val="FF0000"/>
                </a:solidFill>
              </a:rPr>
              <a:t>15-30yrs and rarely after 40yrs.</a:t>
            </a:r>
          </a:p>
          <a:p>
            <a:pPr algn="l">
              <a:buFont typeface="Wingdings" pitchFamily="2" charset="2"/>
              <a:buChar char="v"/>
            </a:pPr>
            <a:r>
              <a:rPr lang="en-US" sz="1800" b="1" dirty="0"/>
              <a:t>Normal small vessels of plexus- 0.5-1.5mm Diameter </a:t>
            </a:r>
            <a:r>
              <a:rPr lang="en-US" sz="1800" b="1" dirty="0">
                <a:solidFill>
                  <a:srgbClr val="FF0000"/>
                </a:solidFill>
              </a:rPr>
              <a:t>greater than 2mm- Varicocele</a:t>
            </a:r>
            <a:r>
              <a:rPr lang="en-US" sz="1800" b="1" dirty="0">
                <a:ln w="0"/>
                <a:solidFill>
                  <a:srgbClr val="51B199"/>
                </a:solidFill>
                <a:effectLst>
                  <a:outerShdw blurRad="38100" dist="25400" dir="5400000" algn="ctr" rotWithShape="0">
                    <a:srgbClr val="6E747A">
                      <a:alpha val="43000"/>
                    </a:srgbClr>
                  </a:outerShdw>
                </a:effectLst>
                <a:latin typeface="Raleway Thin"/>
              </a:rPr>
              <a:t>.</a:t>
            </a:r>
          </a:p>
          <a:p>
            <a:pPr marL="425450" indent="-285750" algn="l">
              <a:buFont typeface="Wingdings" pitchFamily="2" charset="2"/>
              <a:buChar char="v"/>
            </a:pPr>
            <a:r>
              <a:rPr lang="en-US" sz="1800" b="1" dirty="0">
                <a:solidFill>
                  <a:srgbClr val="FF0000"/>
                </a:solidFill>
              </a:rPr>
              <a:t>90% are left-sided</a:t>
            </a:r>
            <a:r>
              <a:rPr lang="en-US" sz="1800" b="1" dirty="0"/>
              <a:t>, reflecting the proximal venous anatomy. </a:t>
            </a:r>
          </a:p>
          <a:p>
            <a:pPr marL="139700" indent="0" algn="l"/>
            <a:r>
              <a:rPr lang="en-US" sz="1800" b="1" u="sng" dirty="0">
                <a:solidFill>
                  <a:srgbClr val="7030A0"/>
                </a:solidFill>
              </a:rPr>
              <a:t>              </a:t>
            </a:r>
            <a:r>
              <a:rPr lang="en-US" sz="3200" b="1" u="sng" dirty="0">
                <a:solidFill>
                  <a:srgbClr val="7030A0"/>
                </a:solidFill>
                <a:latin typeface="Arial Rounded MT Bold" panose="020F0704030504030204" pitchFamily="34" charset="77"/>
              </a:rPr>
              <a:t>WHY?</a:t>
            </a:r>
            <a:endParaRPr lang="en-US" sz="2400" b="1" u="sng" dirty="0">
              <a:solidFill>
                <a:srgbClr val="7030A0"/>
              </a:solidFill>
              <a:latin typeface="Arial Rounded MT Bold" panose="020F0704030504030204" pitchFamily="34" charset="77"/>
            </a:endParaRPr>
          </a:p>
          <a:p>
            <a:pPr marL="342900" indent="-342900" algn="l">
              <a:lnSpc>
                <a:spcPct val="150000"/>
              </a:lnSpc>
              <a:buFont typeface="Wingdings" pitchFamily="2" charset="2"/>
              <a:buChar char="ü"/>
            </a:pPr>
            <a:r>
              <a:rPr lang="en-US" sz="1800" b="1" dirty="0"/>
              <a:t>Left testicular vein is </a:t>
            </a:r>
            <a:r>
              <a:rPr lang="en-US" sz="1800" b="1" dirty="0">
                <a:solidFill>
                  <a:srgbClr val="7030A0"/>
                </a:solidFill>
              </a:rPr>
              <a:t>longer than right testicular vein </a:t>
            </a:r>
          </a:p>
          <a:p>
            <a:pPr marL="342900" indent="-342900" algn="l">
              <a:lnSpc>
                <a:spcPct val="150000"/>
              </a:lnSpc>
              <a:buFont typeface="Wingdings" pitchFamily="2" charset="2"/>
              <a:buChar char="ü"/>
            </a:pPr>
            <a:r>
              <a:rPr lang="en-US" sz="1800" b="1" dirty="0"/>
              <a:t>Left testicular vein enters at right angle to </a:t>
            </a:r>
            <a:r>
              <a:rPr lang="en-US" sz="1800" b="1" dirty="0">
                <a:solidFill>
                  <a:srgbClr val="7030A0"/>
                </a:solidFill>
              </a:rPr>
              <a:t>the left renal vein </a:t>
            </a:r>
          </a:p>
          <a:p>
            <a:pPr marL="342900" indent="-342900" algn="l">
              <a:lnSpc>
                <a:spcPct val="150000"/>
              </a:lnSpc>
              <a:buFont typeface="Wingdings" pitchFamily="2" charset="2"/>
              <a:buChar char="ü"/>
            </a:pPr>
            <a:r>
              <a:rPr lang="en-US" sz="1800" b="1" dirty="0"/>
              <a:t>Left testicular artery is </a:t>
            </a:r>
            <a:r>
              <a:rPr lang="en-US" sz="1800" b="1" dirty="0">
                <a:solidFill>
                  <a:srgbClr val="7030A0"/>
                </a:solidFill>
              </a:rPr>
              <a:t>arching </a:t>
            </a:r>
            <a:r>
              <a:rPr lang="en-US" sz="1800" b="1" dirty="0" err="1">
                <a:solidFill>
                  <a:srgbClr val="7030A0"/>
                </a:solidFill>
              </a:rPr>
              <a:t>ove</a:t>
            </a:r>
            <a:r>
              <a:rPr lang="en-US" sz="1800" b="1" dirty="0">
                <a:solidFill>
                  <a:srgbClr val="7030A0"/>
                </a:solidFill>
              </a:rPr>
              <a:t> left testicular vein. </a:t>
            </a:r>
          </a:p>
          <a:p>
            <a:pPr marL="342900" indent="-342900" algn="l">
              <a:lnSpc>
                <a:spcPct val="150000"/>
              </a:lnSpc>
              <a:buFont typeface="Wingdings" pitchFamily="2" charset="2"/>
              <a:buChar char="ü"/>
            </a:pPr>
            <a:r>
              <a:rPr lang="en-US" sz="1800" b="1" dirty="0"/>
              <a:t> A loaded </a:t>
            </a:r>
            <a:r>
              <a:rPr lang="en-US" sz="1800" b="1" dirty="0">
                <a:solidFill>
                  <a:srgbClr val="7030A0"/>
                </a:solidFill>
              </a:rPr>
              <a:t>sigmoid colon compressing left testicular vein </a:t>
            </a:r>
          </a:p>
          <a:p>
            <a:pPr marL="342900" indent="-342900" algn="l">
              <a:lnSpc>
                <a:spcPct val="150000"/>
              </a:lnSpc>
              <a:buFont typeface="Wingdings" pitchFamily="2" charset="2"/>
              <a:buChar char="ü"/>
            </a:pPr>
            <a:r>
              <a:rPr lang="en-US" sz="1800" b="1" dirty="0">
                <a:solidFill>
                  <a:srgbClr val="7030A0"/>
                </a:solidFill>
              </a:rPr>
              <a:t>Left renal vein is compressed b/w the Aorta and SMA.</a:t>
            </a:r>
          </a:p>
          <a:p>
            <a:pPr marL="342900" indent="-342900" algn="l">
              <a:lnSpc>
                <a:spcPct val="150000"/>
              </a:lnSpc>
              <a:buFont typeface="Wingdings" pitchFamily="2" charset="2"/>
              <a:buChar char="ü"/>
            </a:pPr>
            <a:r>
              <a:rPr lang="en-US" sz="1800" b="1" dirty="0"/>
              <a:t>Vascular spasm from </a:t>
            </a:r>
            <a:r>
              <a:rPr lang="en-US" sz="1800" b="1" dirty="0">
                <a:solidFill>
                  <a:srgbClr val="7030A0"/>
                </a:solidFill>
              </a:rPr>
              <a:t>adrenaline coming </a:t>
            </a:r>
            <a:r>
              <a:rPr lang="en-US" sz="1800" b="1" dirty="0"/>
              <a:t>from the left suprarenal gland.</a:t>
            </a:r>
          </a:p>
          <a:p>
            <a:pPr marL="425450" indent="-285750" algn="l">
              <a:buFont typeface="Wingdings" pitchFamily="2" charset="2"/>
              <a:buChar char="ü"/>
            </a:pPr>
            <a:endParaRPr lang="en-US" sz="2000" b="1" u="sng" dirty="0">
              <a:solidFill>
                <a:srgbClr val="7030A0"/>
              </a:solidFill>
            </a:endParaRPr>
          </a:p>
          <a:p>
            <a:pPr marL="139700" indent="0" algn="l"/>
            <a:endParaRPr lang="en-US" sz="1800" b="1" dirty="0"/>
          </a:p>
          <a:p>
            <a:pPr algn="l">
              <a:buFont typeface="Wingdings" pitchFamily="2" charset="2"/>
              <a:buChar char="v"/>
            </a:pPr>
            <a:endParaRPr lang="en-US" dirty="0"/>
          </a:p>
        </p:txBody>
      </p:sp>
    </p:spTree>
    <p:extLst>
      <p:ext uri="{BB962C8B-B14F-4D97-AF65-F5344CB8AC3E}">
        <p14:creationId xmlns:p14="http://schemas.microsoft.com/office/powerpoint/2010/main" val="40405631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 calcmode="lin" valueType="num">
                                      <p:cBhvr>
                                        <p:cTn id="7" dur="500" decel="50000" fill="hold">
                                          <p:stCondLst>
                                            <p:cond delay="0"/>
                                          </p:stCondLst>
                                        </p:cTn>
                                        <p:tgtEl>
                                          <p:spTgt spid="2">
                                            <p:txEl>
                                              <p:pRg st="5" end="5"/>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xEl>
                                              <p:pRg st="5" end="5"/>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xEl>
                                              <p:pRg st="5" end="5"/>
                                            </p:txEl>
                                          </p:spTgt>
                                        </p:tgtEl>
                                        <p:attrNameLst>
                                          <p:attrName>ppt_w</p:attrName>
                                        </p:attrNameLst>
                                      </p:cBhvr>
                                      <p:tavLst>
                                        <p:tav tm="0">
                                          <p:val>
                                            <p:strVal val="#ppt_w*.05"/>
                                          </p:val>
                                        </p:tav>
                                        <p:tav tm="100000">
                                          <p:val>
                                            <p:strVal val="#ppt_w"/>
                                          </p:val>
                                        </p:tav>
                                      </p:tavLst>
                                    </p:anim>
                                    <p:anim calcmode="lin" valueType="num">
                                      <p:cBhvr>
                                        <p:cTn id="10" dur="1000" fill="hold"/>
                                        <p:tgtEl>
                                          <p:spTgt spid="2">
                                            <p:txEl>
                                              <p:pRg st="5" end="5"/>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xEl>
                                              <p:pRg st="5" end="5"/>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xEl>
                                              <p:pRg st="5" end="5"/>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xEl>
                                              <p:pRg st="5" end="5"/>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xEl>
                                              <p:pRg st="5" end="5"/>
                                            </p:txEl>
                                          </p:spTgt>
                                        </p:tgtEl>
                                      </p:cBhvr>
                                    </p:animEffect>
                                  </p:childTnLst>
                                </p:cTn>
                              </p:par>
                              <p:par>
                                <p:cTn id="15" presetID="25" presetClass="entr" presetSubtype="0" fill="hold" nodeType="with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anim calcmode="lin" valueType="num">
                                      <p:cBhvr>
                                        <p:cTn id="17" dur="500" decel="50000" fill="hold">
                                          <p:stCondLst>
                                            <p:cond delay="0"/>
                                          </p:stCondLst>
                                        </p:cTn>
                                        <p:tgtEl>
                                          <p:spTgt spid="2">
                                            <p:txEl>
                                              <p:pRg st="6" end="6"/>
                                            </p:txEl>
                                          </p:spTgt>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2">
                                            <p:txEl>
                                              <p:pRg st="6" end="6"/>
                                            </p:txEl>
                                          </p:spTgt>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2">
                                            <p:txEl>
                                              <p:pRg st="6" end="6"/>
                                            </p:txEl>
                                          </p:spTgt>
                                        </p:tgtEl>
                                        <p:attrNameLst>
                                          <p:attrName>ppt_w</p:attrName>
                                        </p:attrNameLst>
                                      </p:cBhvr>
                                      <p:tavLst>
                                        <p:tav tm="0">
                                          <p:val>
                                            <p:strVal val="#ppt_w*.05"/>
                                          </p:val>
                                        </p:tav>
                                        <p:tav tm="100000">
                                          <p:val>
                                            <p:strVal val="#ppt_w"/>
                                          </p:val>
                                        </p:tav>
                                      </p:tavLst>
                                    </p:anim>
                                    <p:anim calcmode="lin" valueType="num">
                                      <p:cBhvr>
                                        <p:cTn id="20" dur="1000" fill="hold"/>
                                        <p:tgtEl>
                                          <p:spTgt spid="2">
                                            <p:txEl>
                                              <p:pRg st="6" end="6"/>
                                            </p:txEl>
                                          </p:spTgt>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2">
                                            <p:txEl>
                                              <p:pRg st="6" end="6"/>
                                            </p:txEl>
                                          </p:spTgt>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2">
                                            <p:txEl>
                                              <p:pRg st="6" end="6"/>
                                            </p:txEl>
                                          </p:spTgt>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2">
                                            <p:txEl>
                                              <p:pRg st="6" end="6"/>
                                            </p:txEl>
                                          </p:spTgt>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2">
                                            <p:txEl>
                                              <p:pRg st="6" end="6"/>
                                            </p:txEl>
                                          </p:spTgt>
                                        </p:tgtEl>
                                      </p:cBhvr>
                                    </p:animEffect>
                                  </p:childTnLst>
                                </p:cTn>
                              </p:par>
                              <p:par>
                                <p:cTn id="25" presetID="25" presetClass="entr" presetSubtype="0" fill="hold"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 calcmode="lin" valueType="num">
                                      <p:cBhvr>
                                        <p:cTn id="27" dur="500" decel="50000" fill="hold">
                                          <p:stCondLst>
                                            <p:cond delay="0"/>
                                          </p:stCondLst>
                                        </p:cTn>
                                        <p:tgtEl>
                                          <p:spTgt spid="2">
                                            <p:txEl>
                                              <p:pRg st="7" end="7"/>
                                            </p:txEl>
                                          </p:spTgt>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2">
                                            <p:txEl>
                                              <p:pRg st="7" end="7"/>
                                            </p:txEl>
                                          </p:spTgt>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2">
                                            <p:txEl>
                                              <p:pRg st="7" end="7"/>
                                            </p:txEl>
                                          </p:spTgt>
                                        </p:tgtEl>
                                        <p:attrNameLst>
                                          <p:attrName>ppt_w</p:attrName>
                                        </p:attrNameLst>
                                      </p:cBhvr>
                                      <p:tavLst>
                                        <p:tav tm="0">
                                          <p:val>
                                            <p:strVal val="#ppt_w*.05"/>
                                          </p:val>
                                        </p:tav>
                                        <p:tav tm="100000">
                                          <p:val>
                                            <p:strVal val="#ppt_w"/>
                                          </p:val>
                                        </p:tav>
                                      </p:tavLst>
                                    </p:anim>
                                    <p:anim calcmode="lin" valueType="num">
                                      <p:cBhvr>
                                        <p:cTn id="30" dur="1000" fill="hold"/>
                                        <p:tgtEl>
                                          <p:spTgt spid="2">
                                            <p:txEl>
                                              <p:pRg st="7" end="7"/>
                                            </p:txEl>
                                          </p:spTgt>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2">
                                            <p:txEl>
                                              <p:pRg st="7" end="7"/>
                                            </p:txEl>
                                          </p:spTgt>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2">
                                            <p:txEl>
                                              <p:pRg st="7" end="7"/>
                                            </p:txEl>
                                          </p:spTgt>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2">
                                            <p:txEl>
                                              <p:pRg st="7" end="7"/>
                                            </p:txEl>
                                          </p:spTgt>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2">
                                            <p:txEl>
                                              <p:pRg st="7" end="7"/>
                                            </p:txEl>
                                          </p:spTgt>
                                        </p:tgtEl>
                                      </p:cBhvr>
                                    </p:animEffect>
                                  </p:childTnLst>
                                </p:cTn>
                              </p:par>
                              <p:par>
                                <p:cTn id="35" presetID="25" presetClass="entr" presetSubtype="0" fill="hold" nodeType="with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anim calcmode="lin" valueType="num">
                                      <p:cBhvr>
                                        <p:cTn id="37" dur="500" decel="50000" fill="hold">
                                          <p:stCondLst>
                                            <p:cond delay="0"/>
                                          </p:stCondLst>
                                        </p:cTn>
                                        <p:tgtEl>
                                          <p:spTgt spid="2">
                                            <p:txEl>
                                              <p:pRg st="8" end="8"/>
                                            </p:txEl>
                                          </p:spTgt>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2">
                                            <p:txEl>
                                              <p:pRg st="8" end="8"/>
                                            </p:txEl>
                                          </p:spTgt>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2">
                                            <p:txEl>
                                              <p:pRg st="8" end="8"/>
                                            </p:txEl>
                                          </p:spTgt>
                                        </p:tgtEl>
                                        <p:attrNameLst>
                                          <p:attrName>ppt_w</p:attrName>
                                        </p:attrNameLst>
                                      </p:cBhvr>
                                      <p:tavLst>
                                        <p:tav tm="0">
                                          <p:val>
                                            <p:strVal val="#ppt_w*.05"/>
                                          </p:val>
                                        </p:tav>
                                        <p:tav tm="100000">
                                          <p:val>
                                            <p:strVal val="#ppt_w"/>
                                          </p:val>
                                        </p:tav>
                                      </p:tavLst>
                                    </p:anim>
                                    <p:anim calcmode="lin" valueType="num">
                                      <p:cBhvr>
                                        <p:cTn id="40" dur="1000" fill="hold"/>
                                        <p:tgtEl>
                                          <p:spTgt spid="2">
                                            <p:txEl>
                                              <p:pRg st="8" end="8"/>
                                            </p:txEl>
                                          </p:spTgt>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2">
                                            <p:txEl>
                                              <p:pRg st="8" end="8"/>
                                            </p:txEl>
                                          </p:spTgt>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2">
                                            <p:txEl>
                                              <p:pRg st="8" end="8"/>
                                            </p:txEl>
                                          </p:spTgt>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2">
                                            <p:txEl>
                                              <p:pRg st="8" end="8"/>
                                            </p:txEl>
                                          </p:spTgt>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2">
                                            <p:txEl>
                                              <p:pRg st="8" end="8"/>
                                            </p:txEl>
                                          </p:spTgt>
                                        </p:tgtEl>
                                      </p:cBhvr>
                                    </p:animEffect>
                                  </p:childTnLst>
                                </p:cTn>
                              </p:par>
                              <p:par>
                                <p:cTn id="45" presetID="25" presetClass="entr" presetSubtype="0" fill="hold" nodeType="withEffect">
                                  <p:stCondLst>
                                    <p:cond delay="0"/>
                                  </p:stCondLst>
                                  <p:childTnLst>
                                    <p:set>
                                      <p:cBhvr>
                                        <p:cTn id="46" dur="1" fill="hold">
                                          <p:stCondLst>
                                            <p:cond delay="0"/>
                                          </p:stCondLst>
                                        </p:cTn>
                                        <p:tgtEl>
                                          <p:spTgt spid="2">
                                            <p:txEl>
                                              <p:pRg st="9" end="9"/>
                                            </p:txEl>
                                          </p:spTgt>
                                        </p:tgtEl>
                                        <p:attrNameLst>
                                          <p:attrName>style.visibility</p:attrName>
                                        </p:attrNameLst>
                                      </p:cBhvr>
                                      <p:to>
                                        <p:strVal val="visible"/>
                                      </p:to>
                                    </p:set>
                                    <p:anim calcmode="lin" valueType="num">
                                      <p:cBhvr>
                                        <p:cTn id="47" dur="500" decel="50000" fill="hold">
                                          <p:stCondLst>
                                            <p:cond delay="0"/>
                                          </p:stCondLst>
                                        </p:cTn>
                                        <p:tgtEl>
                                          <p:spTgt spid="2">
                                            <p:txEl>
                                              <p:pRg st="9" end="9"/>
                                            </p:txEl>
                                          </p:spTgt>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2">
                                            <p:txEl>
                                              <p:pRg st="9" end="9"/>
                                            </p:txEl>
                                          </p:spTgt>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2">
                                            <p:txEl>
                                              <p:pRg st="9" end="9"/>
                                            </p:txEl>
                                          </p:spTgt>
                                        </p:tgtEl>
                                        <p:attrNameLst>
                                          <p:attrName>ppt_w</p:attrName>
                                        </p:attrNameLst>
                                      </p:cBhvr>
                                      <p:tavLst>
                                        <p:tav tm="0">
                                          <p:val>
                                            <p:strVal val="#ppt_w*.05"/>
                                          </p:val>
                                        </p:tav>
                                        <p:tav tm="100000">
                                          <p:val>
                                            <p:strVal val="#ppt_w"/>
                                          </p:val>
                                        </p:tav>
                                      </p:tavLst>
                                    </p:anim>
                                    <p:anim calcmode="lin" valueType="num">
                                      <p:cBhvr>
                                        <p:cTn id="50" dur="1000" fill="hold"/>
                                        <p:tgtEl>
                                          <p:spTgt spid="2">
                                            <p:txEl>
                                              <p:pRg st="9" end="9"/>
                                            </p:txEl>
                                          </p:spTgt>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2">
                                            <p:txEl>
                                              <p:pRg st="9" end="9"/>
                                            </p:txEl>
                                          </p:spTgt>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2">
                                            <p:txEl>
                                              <p:pRg st="9" end="9"/>
                                            </p:txEl>
                                          </p:spTgt>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2">
                                            <p:txEl>
                                              <p:pRg st="9" end="9"/>
                                            </p:txEl>
                                          </p:spTgt>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2">
                                            <p:txEl>
                                              <p:pRg st="9" end="9"/>
                                            </p:txEl>
                                          </p:spTgt>
                                        </p:tgtEl>
                                      </p:cBhvr>
                                    </p:animEffect>
                                  </p:childTnLst>
                                </p:cTn>
                              </p:par>
                              <p:par>
                                <p:cTn id="55" presetID="25" presetClass="entr" presetSubtype="0" fill="hold" nodeType="withEffect">
                                  <p:stCondLst>
                                    <p:cond delay="0"/>
                                  </p:stCondLst>
                                  <p:childTnLst>
                                    <p:set>
                                      <p:cBhvr>
                                        <p:cTn id="56" dur="1" fill="hold">
                                          <p:stCondLst>
                                            <p:cond delay="0"/>
                                          </p:stCondLst>
                                        </p:cTn>
                                        <p:tgtEl>
                                          <p:spTgt spid="2">
                                            <p:txEl>
                                              <p:pRg st="10" end="10"/>
                                            </p:txEl>
                                          </p:spTgt>
                                        </p:tgtEl>
                                        <p:attrNameLst>
                                          <p:attrName>style.visibility</p:attrName>
                                        </p:attrNameLst>
                                      </p:cBhvr>
                                      <p:to>
                                        <p:strVal val="visible"/>
                                      </p:to>
                                    </p:set>
                                    <p:anim calcmode="lin" valueType="num">
                                      <p:cBhvr>
                                        <p:cTn id="57" dur="500" decel="50000" fill="hold">
                                          <p:stCondLst>
                                            <p:cond delay="0"/>
                                          </p:stCondLst>
                                        </p:cTn>
                                        <p:tgtEl>
                                          <p:spTgt spid="2">
                                            <p:txEl>
                                              <p:pRg st="10" end="10"/>
                                            </p:txEl>
                                          </p:spTgt>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2">
                                            <p:txEl>
                                              <p:pRg st="10" end="10"/>
                                            </p:txEl>
                                          </p:spTgt>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2">
                                            <p:txEl>
                                              <p:pRg st="10" end="10"/>
                                            </p:txEl>
                                          </p:spTgt>
                                        </p:tgtEl>
                                        <p:attrNameLst>
                                          <p:attrName>ppt_w</p:attrName>
                                        </p:attrNameLst>
                                      </p:cBhvr>
                                      <p:tavLst>
                                        <p:tav tm="0">
                                          <p:val>
                                            <p:strVal val="#ppt_w*.05"/>
                                          </p:val>
                                        </p:tav>
                                        <p:tav tm="100000">
                                          <p:val>
                                            <p:strVal val="#ppt_w"/>
                                          </p:val>
                                        </p:tav>
                                      </p:tavLst>
                                    </p:anim>
                                    <p:anim calcmode="lin" valueType="num">
                                      <p:cBhvr>
                                        <p:cTn id="60" dur="1000" fill="hold"/>
                                        <p:tgtEl>
                                          <p:spTgt spid="2">
                                            <p:txEl>
                                              <p:pRg st="10" end="10"/>
                                            </p:txEl>
                                          </p:spTgt>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2">
                                            <p:txEl>
                                              <p:pRg st="10" end="10"/>
                                            </p:txEl>
                                          </p:spTgt>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2">
                                            <p:txEl>
                                              <p:pRg st="10" end="10"/>
                                            </p:txEl>
                                          </p:spTgt>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2">
                                            <p:txEl>
                                              <p:pRg st="10" end="10"/>
                                            </p:txEl>
                                          </p:spTgt>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696"/>
        <p:cNvGrpSpPr/>
        <p:nvPr/>
      </p:nvGrpSpPr>
      <p:grpSpPr>
        <a:xfrm>
          <a:off x="0" y="0"/>
          <a:ext cx="0" cy="0"/>
          <a:chOff x="0" y="0"/>
          <a:chExt cx="0" cy="0"/>
        </a:xfrm>
      </p:grpSpPr>
      <p:sp>
        <p:nvSpPr>
          <p:cNvPr id="1699" name="Google Shape;1699;p57"/>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43</a:t>
            </a:fld>
            <a:endParaRPr dirty="0"/>
          </a:p>
        </p:txBody>
      </p:sp>
      <p:sp>
        <p:nvSpPr>
          <p:cNvPr id="1702" name="Google Shape;1702;p57"/>
          <p:cNvSpPr txBox="1">
            <a:spLocks noGrp="1"/>
          </p:cNvSpPr>
          <p:nvPr>
            <p:ph type="title"/>
          </p:nvPr>
        </p:nvSpPr>
        <p:spPr>
          <a:xfrm>
            <a:off x="636878" y="-108709"/>
            <a:ext cx="7704000" cy="572700"/>
          </a:xfrm>
          <a:prstGeom prst="rect">
            <a:avLst/>
          </a:prstGeom>
        </p:spPr>
        <p:txBody>
          <a:bodyPr spcFirstLastPara="1" wrap="square" lIns="91425" tIns="91425" rIns="91425" bIns="91425" anchor="t" anchorCtr="0">
            <a:noAutofit/>
          </a:bodyPr>
          <a:lstStyle/>
          <a:p>
            <a:pPr lvl="0"/>
            <a:r>
              <a:rPr lang="en-US" sz="3600" dirty="0"/>
              <a:t>ETIOLOGY </a:t>
            </a:r>
          </a:p>
        </p:txBody>
      </p:sp>
      <p:grpSp>
        <p:nvGrpSpPr>
          <p:cNvPr id="1703" name="Google Shape;1703;p57"/>
          <p:cNvGrpSpPr/>
          <p:nvPr/>
        </p:nvGrpSpPr>
        <p:grpSpPr>
          <a:xfrm rot="-387775" flipH="1">
            <a:off x="8471741" y="131746"/>
            <a:ext cx="488192" cy="457843"/>
            <a:chOff x="3089978" y="4184399"/>
            <a:chExt cx="388071" cy="363947"/>
          </a:xfrm>
        </p:grpSpPr>
        <p:sp>
          <p:nvSpPr>
            <p:cNvPr id="1704" name="Google Shape;1704;p57"/>
            <p:cNvSpPr/>
            <p:nvPr/>
          </p:nvSpPr>
          <p:spPr>
            <a:xfrm>
              <a:off x="3089978" y="4184399"/>
              <a:ext cx="388071" cy="363947"/>
            </a:xfrm>
            <a:custGeom>
              <a:avLst/>
              <a:gdLst/>
              <a:ahLst/>
              <a:cxnLst/>
              <a:rect l="l" t="t" r="r" b="b"/>
              <a:pathLst>
                <a:path w="14381" h="13487" extrusionOk="0">
                  <a:moveTo>
                    <a:pt x="2308" y="0"/>
                  </a:moveTo>
                  <a:cubicBezTo>
                    <a:pt x="1580" y="0"/>
                    <a:pt x="863" y="267"/>
                    <a:pt x="434" y="855"/>
                  </a:cubicBezTo>
                  <a:cubicBezTo>
                    <a:pt x="92" y="1312"/>
                    <a:pt x="0" y="1905"/>
                    <a:pt x="46" y="2499"/>
                  </a:cubicBezTo>
                  <a:cubicBezTo>
                    <a:pt x="206" y="4097"/>
                    <a:pt x="1507" y="5306"/>
                    <a:pt x="2716" y="6379"/>
                  </a:cubicBezTo>
                  <a:cubicBezTo>
                    <a:pt x="4953" y="8319"/>
                    <a:pt x="7190" y="10282"/>
                    <a:pt x="9404" y="12245"/>
                  </a:cubicBezTo>
                  <a:cubicBezTo>
                    <a:pt x="9747" y="12542"/>
                    <a:pt x="10409" y="12976"/>
                    <a:pt x="11093" y="13249"/>
                  </a:cubicBezTo>
                  <a:cubicBezTo>
                    <a:pt x="11453" y="13400"/>
                    <a:pt x="11849" y="13486"/>
                    <a:pt x="12234" y="13486"/>
                  </a:cubicBezTo>
                  <a:cubicBezTo>
                    <a:pt x="12607" y="13486"/>
                    <a:pt x="12971" y="13406"/>
                    <a:pt x="13285" y="13227"/>
                  </a:cubicBezTo>
                  <a:cubicBezTo>
                    <a:pt x="13992" y="12839"/>
                    <a:pt x="14380" y="12017"/>
                    <a:pt x="14380" y="11218"/>
                  </a:cubicBezTo>
                  <a:cubicBezTo>
                    <a:pt x="14380" y="10419"/>
                    <a:pt x="14038" y="9643"/>
                    <a:pt x="13558" y="9004"/>
                  </a:cubicBezTo>
                  <a:cubicBezTo>
                    <a:pt x="13102" y="8365"/>
                    <a:pt x="12486" y="7817"/>
                    <a:pt x="11892" y="7292"/>
                  </a:cubicBezTo>
                  <a:cubicBezTo>
                    <a:pt x="9861" y="5489"/>
                    <a:pt x="7829" y="3663"/>
                    <a:pt x="5798" y="1860"/>
                  </a:cubicBezTo>
                  <a:cubicBezTo>
                    <a:pt x="5022" y="1175"/>
                    <a:pt x="4223" y="467"/>
                    <a:pt x="3241" y="148"/>
                  </a:cubicBezTo>
                  <a:cubicBezTo>
                    <a:pt x="2944" y="51"/>
                    <a:pt x="2625" y="0"/>
                    <a:pt x="2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57"/>
            <p:cNvSpPr/>
            <p:nvPr/>
          </p:nvSpPr>
          <p:spPr>
            <a:xfrm>
              <a:off x="3168208" y="4252428"/>
              <a:ext cx="225460" cy="223004"/>
            </a:xfrm>
            <a:custGeom>
              <a:avLst/>
              <a:gdLst/>
              <a:ahLst/>
              <a:cxnLst/>
              <a:rect l="l" t="t" r="r" b="b"/>
              <a:pathLst>
                <a:path w="8355" h="8264" extrusionOk="0">
                  <a:moveTo>
                    <a:pt x="3629" y="1"/>
                  </a:moveTo>
                  <a:cubicBezTo>
                    <a:pt x="2465" y="1370"/>
                    <a:pt x="1255" y="2717"/>
                    <a:pt x="0" y="4018"/>
                  </a:cubicBezTo>
                  <a:cubicBezTo>
                    <a:pt x="1621" y="5433"/>
                    <a:pt x="3218" y="6848"/>
                    <a:pt x="4839" y="8263"/>
                  </a:cubicBezTo>
                  <a:cubicBezTo>
                    <a:pt x="5957" y="6848"/>
                    <a:pt x="7144" y="5501"/>
                    <a:pt x="8354" y="4200"/>
                  </a:cubicBezTo>
                  <a:cubicBezTo>
                    <a:pt x="6779" y="2808"/>
                    <a:pt x="5204" y="1393"/>
                    <a:pt x="36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57"/>
            <p:cNvSpPr/>
            <p:nvPr/>
          </p:nvSpPr>
          <p:spPr>
            <a:xfrm>
              <a:off x="3202074" y="4297385"/>
              <a:ext cx="155865" cy="132469"/>
            </a:xfrm>
            <a:custGeom>
              <a:avLst/>
              <a:gdLst/>
              <a:ahLst/>
              <a:cxnLst/>
              <a:rect l="l" t="t" r="r" b="b"/>
              <a:pathLst>
                <a:path w="5776" h="4909" extrusionOk="0">
                  <a:moveTo>
                    <a:pt x="1941" y="1"/>
                  </a:moveTo>
                  <a:cubicBezTo>
                    <a:pt x="1872" y="1"/>
                    <a:pt x="1804" y="46"/>
                    <a:pt x="1826" y="115"/>
                  </a:cubicBezTo>
                  <a:cubicBezTo>
                    <a:pt x="1826" y="183"/>
                    <a:pt x="1872" y="252"/>
                    <a:pt x="1941" y="252"/>
                  </a:cubicBezTo>
                  <a:lnTo>
                    <a:pt x="2534" y="252"/>
                  </a:lnTo>
                  <a:cubicBezTo>
                    <a:pt x="2603" y="252"/>
                    <a:pt x="2648" y="183"/>
                    <a:pt x="2648" y="115"/>
                  </a:cubicBezTo>
                  <a:cubicBezTo>
                    <a:pt x="2648" y="46"/>
                    <a:pt x="2603" y="1"/>
                    <a:pt x="2534" y="1"/>
                  </a:cubicBezTo>
                  <a:close/>
                  <a:moveTo>
                    <a:pt x="2511" y="845"/>
                  </a:moveTo>
                  <a:cubicBezTo>
                    <a:pt x="2443" y="845"/>
                    <a:pt x="2374" y="914"/>
                    <a:pt x="2374" y="982"/>
                  </a:cubicBezTo>
                  <a:cubicBezTo>
                    <a:pt x="2374" y="1051"/>
                    <a:pt x="2443" y="1096"/>
                    <a:pt x="2511" y="1096"/>
                  </a:cubicBezTo>
                  <a:lnTo>
                    <a:pt x="3150" y="1096"/>
                  </a:lnTo>
                  <a:cubicBezTo>
                    <a:pt x="3219" y="1096"/>
                    <a:pt x="3264" y="1028"/>
                    <a:pt x="3264" y="960"/>
                  </a:cubicBezTo>
                  <a:cubicBezTo>
                    <a:pt x="3264" y="891"/>
                    <a:pt x="3219" y="845"/>
                    <a:pt x="3150" y="845"/>
                  </a:cubicBezTo>
                  <a:close/>
                  <a:moveTo>
                    <a:pt x="4474" y="1576"/>
                  </a:moveTo>
                  <a:lnTo>
                    <a:pt x="3789" y="1667"/>
                  </a:lnTo>
                  <a:cubicBezTo>
                    <a:pt x="3721" y="1667"/>
                    <a:pt x="3675" y="1736"/>
                    <a:pt x="3698" y="1804"/>
                  </a:cubicBezTo>
                  <a:cubicBezTo>
                    <a:pt x="3698" y="1873"/>
                    <a:pt x="3744" y="1918"/>
                    <a:pt x="3812" y="1918"/>
                  </a:cubicBezTo>
                  <a:lnTo>
                    <a:pt x="3835" y="1918"/>
                  </a:lnTo>
                  <a:lnTo>
                    <a:pt x="4497" y="1827"/>
                  </a:lnTo>
                  <a:cubicBezTo>
                    <a:pt x="4565" y="1827"/>
                    <a:pt x="4611" y="1758"/>
                    <a:pt x="4611" y="1690"/>
                  </a:cubicBezTo>
                  <a:cubicBezTo>
                    <a:pt x="4588" y="1621"/>
                    <a:pt x="4543" y="1576"/>
                    <a:pt x="4474" y="1576"/>
                  </a:cubicBezTo>
                  <a:close/>
                  <a:moveTo>
                    <a:pt x="2100" y="1690"/>
                  </a:moveTo>
                  <a:cubicBezTo>
                    <a:pt x="1849" y="1713"/>
                    <a:pt x="1621" y="1736"/>
                    <a:pt x="1393" y="1781"/>
                  </a:cubicBezTo>
                  <a:cubicBezTo>
                    <a:pt x="1324" y="1804"/>
                    <a:pt x="1279" y="1873"/>
                    <a:pt x="1301" y="1941"/>
                  </a:cubicBezTo>
                  <a:cubicBezTo>
                    <a:pt x="1301" y="2009"/>
                    <a:pt x="1370" y="2055"/>
                    <a:pt x="1416" y="2055"/>
                  </a:cubicBezTo>
                  <a:cubicBezTo>
                    <a:pt x="1416" y="2055"/>
                    <a:pt x="1438" y="2032"/>
                    <a:pt x="1438" y="2032"/>
                  </a:cubicBezTo>
                  <a:cubicBezTo>
                    <a:pt x="1667" y="1987"/>
                    <a:pt x="1895" y="1964"/>
                    <a:pt x="2100" y="1941"/>
                  </a:cubicBezTo>
                  <a:cubicBezTo>
                    <a:pt x="2169" y="1941"/>
                    <a:pt x="2237" y="1895"/>
                    <a:pt x="2237" y="1827"/>
                  </a:cubicBezTo>
                  <a:cubicBezTo>
                    <a:pt x="2214" y="1736"/>
                    <a:pt x="2169" y="1690"/>
                    <a:pt x="2100" y="1690"/>
                  </a:cubicBezTo>
                  <a:close/>
                  <a:moveTo>
                    <a:pt x="822" y="2032"/>
                  </a:moveTo>
                  <a:lnTo>
                    <a:pt x="115" y="2055"/>
                  </a:lnTo>
                  <a:cubicBezTo>
                    <a:pt x="46" y="2055"/>
                    <a:pt x="0" y="2101"/>
                    <a:pt x="0" y="2169"/>
                  </a:cubicBezTo>
                  <a:cubicBezTo>
                    <a:pt x="0" y="2238"/>
                    <a:pt x="46" y="2306"/>
                    <a:pt x="137" y="2306"/>
                  </a:cubicBezTo>
                  <a:lnTo>
                    <a:pt x="822" y="2283"/>
                  </a:lnTo>
                  <a:lnTo>
                    <a:pt x="822" y="2032"/>
                  </a:lnTo>
                  <a:close/>
                  <a:moveTo>
                    <a:pt x="1712" y="2740"/>
                  </a:moveTo>
                  <a:cubicBezTo>
                    <a:pt x="1644" y="2740"/>
                    <a:pt x="1575" y="2808"/>
                    <a:pt x="1575" y="2877"/>
                  </a:cubicBezTo>
                  <a:cubicBezTo>
                    <a:pt x="1575" y="2945"/>
                    <a:pt x="1621" y="2991"/>
                    <a:pt x="1690" y="2991"/>
                  </a:cubicBezTo>
                  <a:lnTo>
                    <a:pt x="2511" y="3037"/>
                  </a:lnTo>
                  <a:lnTo>
                    <a:pt x="2534" y="3037"/>
                  </a:lnTo>
                  <a:cubicBezTo>
                    <a:pt x="2603" y="3037"/>
                    <a:pt x="2648" y="2991"/>
                    <a:pt x="2648" y="2922"/>
                  </a:cubicBezTo>
                  <a:cubicBezTo>
                    <a:pt x="2648" y="2854"/>
                    <a:pt x="2603" y="2786"/>
                    <a:pt x="2534" y="2786"/>
                  </a:cubicBezTo>
                  <a:lnTo>
                    <a:pt x="1712" y="2740"/>
                  </a:lnTo>
                  <a:close/>
                  <a:moveTo>
                    <a:pt x="5651" y="2711"/>
                  </a:moveTo>
                  <a:cubicBezTo>
                    <a:pt x="5640" y="2711"/>
                    <a:pt x="5628" y="2713"/>
                    <a:pt x="5615" y="2717"/>
                  </a:cubicBezTo>
                  <a:cubicBezTo>
                    <a:pt x="5364" y="2763"/>
                    <a:pt x="5136" y="2786"/>
                    <a:pt x="4885" y="2808"/>
                  </a:cubicBezTo>
                  <a:cubicBezTo>
                    <a:pt x="4817" y="2808"/>
                    <a:pt x="4771" y="2877"/>
                    <a:pt x="4771" y="2945"/>
                  </a:cubicBezTo>
                  <a:cubicBezTo>
                    <a:pt x="4771" y="3014"/>
                    <a:pt x="4817" y="3059"/>
                    <a:pt x="4885" y="3059"/>
                  </a:cubicBezTo>
                  <a:lnTo>
                    <a:pt x="4908" y="3059"/>
                  </a:lnTo>
                  <a:cubicBezTo>
                    <a:pt x="5159" y="3037"/>
                    <a:pt x="5410" y="3014"/>
                    <a:pt x="5661" y="2968"/>
                  </a:cubicBezTo>
                  <a:cubicBezTo>
                    <a:pt x="5730" y="2945"/>
                    <a:pt x="5775" y="2877"/>
                    <a:pt x="5752" y="2808"/>
                  </a:cubicBezTo>
                  <a:cubicBezTo>
                    <a:pt x="5752" y="2752"/>
                    <a:pt x="5706" y="2711"/>
                    <a:pt x="5651" y="2711"/>
                  </a:cubicBezTo>
                  <a:close/>
                  <a:moveTo>
                    <a:pt x="4086" y="3265"/>
                  </a:moveTo>
                  <a:lnTo>
                    <a:pt x="3356" y="3311"/>
                  </a:lnTo>
                  <a:cubicBezTo>
                    <a:pt x="3287" y="3311"/>
                    <a:pt x="3219" y="3379"/>
                    <a:pt x="3242" y="3447"/>
                  </a:cubicBezTo>
                  <a:cubicBezTo>
                    <a:pt x="3242" y="3516"/>
                    <a:pt x="3287" y="3562"/>
                    <a:pt x="3356" y="3562"/>
                  </a:cubicBezTo>
                  <a:lnTo>
                    <a:pt x="4109" y="3516"/>
                  </a:lnTo>
                  <a:cubicBezTo>
                    <a:pt x="4177" y="3516"/>
                    <a:pt x="4223" y="3470"/>
                    <a:pt x="4223" y="3402"/>
                  </a:cubicBezTo>
                  <a:cubicBezTo>
                    <a:pt x="4223" y="3333"/>
                    <a:pt x="4155" y="3265"/>
                    <a:pt x="4086" y="3265"/>
                  </a:cubicBezTo>
                  <a:close/>
                  <a:moveTo>
                    <a:pt x="1758" y="3904"/>
                  </a:moveTo>
                  <a:cubicBezTo>
                    <a:pt x="1690" y="3904"/>
                    <a:pt x="1621" y="3972"/>
                    <a:pt x="1621" y="4041"/>
                  </a:cubicBezTo>
                  <a:cubicBezTo>
                    <a:pt x="1621" y="4109"/>
                    <a:pt x="1667" y="4178"/>
                    <a:pt x="1735" y="4178"/>
                  </a:cubicBezTo>
                  <a:lnTo>
                    <a:pt x="2625" y="4201"/>
                  </a:lnTo>
                  <a:cubicBezTo>
                    <a:pt x="2694" y="4201"/>
                    <a:pt x="2739" y="4132"/>
                    <a:pt x="2739" y="4064"/>
                  </a:cubicBezTo>
                  <a:cubicBezTo>
                    <a:pt x="2739" y="3995"/>
                    <a:pt x="2694" y="3950"/>
                    <a:pt x="2625" y="3950"/>
                  </a:cubicBezTo>
                  <a:lnTo>
                    <a:pt x="1758" y="3904"/>
                  </a:lnTo>
                  <a:close/>
                  <a:moveTo>
                    <a:pt x="4155" y="4634"/>
                  </a:moveTo>
                  <a:lnTo>
                    <a:pt x="3287" y="4657"/>
                  </a:lnTo>
                  <a:cubicBezTo>
                    <a:pt x="3219" y="4657"/>
                    <a:pt x="3150" y="4703"/>
                    <a:pt x="3150" y="4771"/>
                  </a:cubicBezTo>
                  <a:cubicBezTo>
                    <a:pt x="3150" y="4863"/>
                    <a:pt x="3219" y="4908"/>
                    <a:pt x="3287" y="4908"/>
                  </a:cubicBezTo>
                  <a:lnTo>
                    <a:pt x="4155" y="4885"/>
                  </a:lnTo>
                  <a:cubicBezTo>
                    <a:pt x="4223" y="4885"/>
                    <a:pt x="4292" y="4817"/>
                    <a:pt x="4292" y="4749"/>
                  </a:cubicBezTo>
                  <a:cubicBezTo>
                    <a:pt x="4292" y="4680"/>
                    <a:pt x="4223" y="4634"/>
                    <a:pt x="4155" y="4634"/>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7" name="Google Shape;1707;p57"/>
          <p:cNvGrpSpPr/>
          <p:nvPr/>
        </p:nvGrpSpPr>
        <p:grpSpPr>
          <a:xfrm flipH="1">
            <a:off x="84647" y="110230"/>
            <a:ext cx="444119" cy="550116"/>
            <a:chOff x="7443422" y="3653739"/>
            <a:chExt cx="444119" cy="550116"/>
          </a:xfrm>
        </p:grpSpPr>
        <p:sp>
          <p:nvSpPr>
            <p:cNvPr id="1708" name="Google Shape;1708;p57"/>
            <p:cNvSpPr/>
            <p:nvPr/>
          </p:nvSpPr>
          <p:spPr>
            <a:xfrm>
              <a:off x="7443422" y="3653739"/>
              <a:ext cx="101652" cy="110288"/>
            </a:xfrm>
            <a:custGeom>
              <a:avLst/>
              <a:gdLst/>
              <a:ahLst/>
              <a:cxnLst/>
              <a:rect l="l" t="t" r="r" b="b"/>
              <a:pathLst>
                <a:path w="3767" h="4087" extrusionOk="0">
                  <a:moveTo>
                    <a:pt x="1735" y="0"/>
                  </a:moveTo>
                  <a:cubicBezTo>
                    <a:pt x="1666" y="0"/>
                    <a:pt x="1598" y="46"/>
                    <a:pt x="1529" y="69"/>
                  </a:cubicBezTo>
                  <a:cubicBezTo>
                    <a:pt x="959" y="366"/>
                    <a:pt x="479" y="799"/>
                    <a:pt x="137" y="1347"/>
                  </a:cubicBezTo>
                  <a:cubicBezTo>
                    <a:pt x="69" y="1461"/>
                    <a:pt x="0" y="1598"/>
                    <a:pt x="0" y="1735"/>
                  </a:cubicBezTo>
                  <a:cubicBezTo>
                    <a:pt x="23" y="1849"/>
                    <a:pt x="114" y="1941"/>
                    <a:pt x="183" y="2032"/>
                  </a:cubicBezTo>
                  <a:cubicBezTo>
                    <a:pt x="753" y="2739"/>
                    <a:pt x="1324" y="3424"/>
                    <a:pt x="1917" y="4086"/>
                  </a:cubicBezTo>
                  <a:cubicBezTo>
                    <a:pt x="2602" y="3698"/>
                    <a:pt x="3196" y="3173"/>
                    <a:pt x="3652" y="2534"/>
                  </a:cubicBezTo>
                  <a:cubicBezTo>
                    <a:pt x="3721" y="2466"/>
                    <a:pt x="3766" y="2374"/>
                    <a:pt x="3766" y="2283"/>
                  </a:cubicBezTo>
                  <a:cubicBezTo>
                    <a:pt x="3766" y="2215"/>
                    <a:pt x="3721" y="2146"/>
                    <a:pt x="3675" y="2078"/>
                  </a:cubicBezTo>
                  <a:cubicBezTo>
                    <a:pt x="3219" y="1370"/>
                    <a:pt x="2648" y="708"/>
                    <a:pt x="2009" y="160"/>
                  </a:cubicBezTo>
                  <a:cubicBezTo>
                    <a:pt x="1917" y="92"/>
                    <a:pt x="1849" y="23"/>
                    <a:pt x="17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57"/>
            <p:cNvSpPr/>
            <p:nvPr/>
          </p:nvSpPr>
          <p:spPr>
            <a:xfrm>
              <a:off x="7465576" y="3698372"/>
              <a:ext cx="404100" cy="479901"/>
            </a:xfrm>
            <a:custGeom>
              <a:avLst/>
              <a:gdLst/>
              <a:ahLst/>
              <a:cxnLst/>
              <a:rect l="l" t="t" r="r" b="b"/>
              <a:pathLst>
                <a:path w="14975" h="17784" extrusionOk="0">
                  <a:moveTo>
                    <a:pt x="3685" y="0"/>
                  </a:moveTo>
                  <a:cubicBezTo>
                    <a:pt x="3531" y="0"/>
                    <a:pt x="3368" y="71"/>
                    <a:pt x="3219" y="127"/>
                  </a:cubicBezTo>
                  <a:cubicBezTo>
                    <a:pt x="2192" y="561"/>
                    <a:pt x="1233" y="1200"/>
                    <a:pt x="435" y="1998"/>
                  </a:cubicBezTo>
                  <a:cubicBezTo>
                    <a:pt x="183" y="2227"/>
                    <a:pt x="1" y="2432"/>
                    <a:pt x="1" y="2683"/>
                  </a:cubicBezTo>
                  <a:cubicBezTo>
                    <a:pt x="24" y="2934"/>
                    <a:pt x="138" y="3163"/>
                    <a:pt x="252" y="3391"/>
                  </a:cubicBezTo>
                  <a:cubicBezTo>
                    <a:pt x="2649" y="8138"/>
                    <a:pt x="5045" y="12909"/>
                    <a:pt x="7761" y="17497"/>
                  </a:cubicBezTo>
                  <a:cubicBezTo>
                    <a:pt x="7830" y="17611"/>
                    <a:pt x="7898" y="17725"/>
                    <a:pt x="8035" y="17771"/>
                  </a:cubicBezTo>
                  <a:cubicBezTo>
                    <a:pt x="8057" y="17779"/>
                    <a:pt x="8080" y="17783"/>
                    <a:pt x="8104" y="17783"/>
                  </a:cubicBezTo>
                  <a:cubicBezTo>
                    <a:pt x="8208" y="17783"/>
                    <a:pt x="8331" y="17712"/>
                    <a:pt x="8423" y="17657"/>
                  </a:cubicBezTo>
                  <a:cubicBezTo>
                    <a:pt x="10683" y="16378"/>
                    <a:pt x="12966" y="15055"/>
                    <a:pt x="14723" y="13137"/>
                  </a:cubicBezTo>
                  <a:cubicBezTo>
                    <a:pt x="14814" y="13023"/>
                    <a:pt x="14929" y="12909"/>
                    <a:pt x="14951" y="12749"/>
                  </a:cubicBezTo>
                  <a:cubicBezTo>
                    <a:pt x="14974" y="12521"/>
                    <a:pt x="14837" y="12338"/>
                    <a:pt x="14700" y="12156"/>
                  </a:cubicBezTo>
                  <a:cubicBezTo>
                    <a:pt x="11391" y="8093"/>
                    <a:pt x="7921" y="4167"/>
                    <a:pt x="4292" y="355"/>
                  </a:cubicBezTo>
                  <a:cubicBezTo>
                    <a:pt x="4155" y="218"/>
                    <a:pt x="3995" y="58"/>
                    <a:pt x="3790" y="13"/>
                  </a:cubicBezTo>
                  <a:cubicBezTo>
                    <a:pt x="3756" y="4"/>
                    <a:pt x="3721" y="0"/>
                    <a:pt x="36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57"/>
            <p:cNvSpPr/>
            <p:nvPr/>
          </p:nvSpPr>
          <p:spPr>
            <a:xfrm>
              <a:off x="7559835" y="3811358"/>
              <a:ext cx="177399" cy="223058"/>
            </a:xfrm>
            <a:custGeom>
              <a:avLst/>
              <a:gdLst/>
              <a:ahLst/>
              <a:cxnLst/>
              <a:rect l="l" t="t" r="r" b="b"/>
              <a:pathLst>
                <a:path w="6574" h="8266" extrusionOk="0">
                  <a:moveTo>
                    <a:pt x="1046" y="1"/>
                  </a:moveTo>
                  <a:cubicBezTo>
                    <a:pt x="859" y="1"/>
                    <a:pt x="678" y="44"/>
                    <a:pt x="525" y="140"/>
                  </a:cubicBezTo>
                  <a:cubicBezTo>
                    <a:pt x="137" y="391"/>
                    <a:pt x="0" y="893"/>
                    <a:pt x="69" y="1327"/>
                  </a:cubicBezTo>
                  <a:cubicBezTo>
                    <a:pt x="137" y="1783"/>
                    <a:pt x="388" y="2171"/>
                    <a:pt x="639" y="2536"/>
                  </a:cubicBezTo>
                  <a:cubicBezTo>
                    <a:pt x="1689" y="4203"/>
                    <a:pt x="2922" y="5732"/>
                    <a:pt x="4132" y="7261"/>
                  </a:cubicBezTo>
                  <a:cubicBezTo>
                    <a:pt x="4428" y="7626"/>
                    <a:pt x="4725" y="8014"/>
                    <a:pt x="5159" y="8174"/>
                  </a:cubicBezTo>
                  <a:cubicBezTo>
                    <a:pt x="5280" y="8235"/>
                    <a:pt x="5422" y="8265"/>
                    <a:pt x="5564" y="8265"/>
                  </a:cubicBezTo>
                  <a:cubicBezTo>
                    <a:pt x="5635" y="8265"/>
                    <a:pt x="5706" y="8258"/>
                    <a:pt x="5775" y="8243"/>
                  </a:cubicBezTo>
                  <a:cubicBezTo>
                    <a:pt x="6186" y="8129"/>
                    <a:pt x="6437" y="7695"/>
                    <a:pt x="6483" y="7261"/>
                  </a:cubicBezTo>
                  <a:cubicBezTo>
                    <a:pt x="6574" y="6417"/>
                    <a:pt x="6026" y="5618"/>
                    <a:pt x="5524" y="4933"/>
                  </a:cubicBezTo>
                  <a:cubicBezTo>
                    <a:pt x="4475" y="3542"/>
                    <a:pt x="3427" y="2175"/>
                    <a:pt x="2378" y="784"/>
                  </a:cubicBezTo>
                  <a:lnTo>
                    <a:pt x="2378" y="784"/>
                  </a:lnTo>
                  <a:cubicBezTo>
                    <a:pt x="2382" y="790"/>
                    <a:pt x="2384" y="792"/>
                    <a:pt x="2384" y="792"/>
                  </a:cubicBezTo>
                  <a:cubicBezTo>
                    <a:pt x="2386" y="792"/>
                    <a:pt x="2131" y="456"/>
                    <a:pt x="1803" y="231"/>
                  </a:cubicBezTo>
                  <a:cubicBezTo>
                    <a:pt x="1578" y="85"/>
                    <a:pt x="1306" y="1"/>
                    <a:pt x="1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57"/>
            <p:cNvSpPr/>
            <p:nvPr/>
          </p:nvSpPr>
          <p:spPr>
            <a:xfrm>
              <a:off x="7651611" y="4028830"/>
              <a:ext cx="235930" cy="175025"/>
            </a:xfrm>
            <a:custGeom>
              <a:avLst/>
              <a:gdLst/>
              <a:ahLst/>
              <a:cxnLst/>
              <a:rect l="l" t="t" r="r" b="b"/>
              <a:pathLst>
                <a:path w="8743" h="6486" extrusionOk="0">
                  <a:moveTo>
                    <a:pt x="8254" y="1"/>
                  </a:moveTo>
                  <a:cubicBezTo>
                    <a:pt x="8050" y="1"/>
                    <a:pt x="7827" y="95"/>
                    <a:pt x="7647" y="206"/>
                  </a:cubicBezTo>
                  <a:cubicBezTo>
                    <a:pt x="6094" y="1074"/>
                    <a:pt x="4656" y="2124"/>
                    <a:pt x="3378" y="3334"/>
                  </a:cubicBezTo>
                  <a:cubicBezTo>
                    <a:pt x="2671" y="3995"/>
                    <a:pt x="1507" y="4361"/>
                    <a:pt x="639" y="5160"/>
                  </a:cubicBezTo>
                  <a:cubicBezTo>
                    <a:pt x="320" y="5433"/>
                    <a:pt x="0" y="5890"/>
                    <a:pt x="228" y="6232"/>
                  </a:cubicBezTo>
                  <a:cubicBezTo>
                    <a:pt x="341" y="6415"/>
                    <a:pt x="549" y="6486"/>
                    <a:pt x="773" y="6486"/>
                  </a:cubicBezTo>
                  <a:cubicBezTo>
                    <a:pt x="912" y="6486"/>
                    <a:pt x="1056" y="6459"/>
                    <a:pt x="1187" y="6415"/>
                  </a:cubicBezTo>
                  <a:cubicBezTo>
                    <a:pt x="1826" y="6232"/>
                    <a:pt x="2374" y="5821"/>
                    <a:pt x="2922" y="5433"/>
                  </a:cubicBezTo>
                  <a:cubicBezTo>
                    <a:pt x="4611" y="4224"/>
                    <a:pt x="6277" y="2968"/>
                    <a:pt x="7920" y="1690"/>
                  </a:cubicBezTo>
                  <a:cubicBezTo>
                    <a:pt x="8309" y="1393"/>
                    <a:pt x="8742" y="1005"/>
                    <a:pt x="8742" y="503"/>
                  </a:cubicBezTo>
                  <a:cubicBezTo>
                    <a:pt x="8742" y="366"/>
                    <a:pt x="8697" y="229"/>
                    <a:pt x="8605" y="138"/>
                  </a:cubicBezTo>
                  <a:cubicBezTo>
                    <a:pt x="8507" y="40"/>
                    <a:pt x="8384" y="1"/>
                    <a:pt x="8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2" name="Google Shape;1712;p57"/>
          <p:cNvGrpSpPr/>
          <p:nvPr/>
        </p:nvGrpSpPr>
        <p:grpSpPr>
          <a:xfrm rot="-5712340">
            <a:off x="1556120" y="51796"/>
            <a:ext cx="199303" cy="251690"/>
            <a:chOff x="3311031" y="3025663"/>
            <a:chExt cx="308584" cy="389695"/>
          </a:xfrm>
        </p:grpSpPr>
        <p:sp>
          <p:nvSpPr>
            <p:cNvPr id="1713" name="Google Shape;1713;p57"/>
            <p:cNvSpPr/>
            <p:nvPr/>
          </p:nvSpPr>
          <p:spPr>
            <a:xfrm flipH="1">
              <a:off x="3311031" y="3025663"/>
              <a:ext cx="308584" cy="389695"/>
            </a:xfrm>
            <a:custGeom>
              <a:avLst/>
              <a:gdLst/>
              <a:ahLst/>
              <a:cxnLst/>
              <a:rect l="l" t="t" r="r" b="b"/>
              <a:pathLst>
                <a:path w="15408" h="19458" extrusionOk="0">
                  <a:moveTo>
                    <a:pt x="11748" y="0"/>
                  </a:moveTo>
                  <a:cubicBezTo>
                    <a:pt x="11325" y="0"/>
                    <a:pt x="10903" y="69"/>
                    <a:pt x="10501" y="209"/>
                  </a:cubicBezTo>
                  <a:cubicBezTo>
                    <a:pt x="8789" y="802"/>
                    <a:pt x="7716" y="2445"/>
                    <a:pt x="6757" y="3998"/>
                  </a:cubicBezTo>
                  <a:cubicBezTo>
                    <a:pt x="4771" y="7239"/>
                    <a:pt x="2786" y="10503"/>
                    <a:pt x="777" y="13744"/>
                  </a:cubicBezTo>
                  <a:cubicBezTo>
                    <a:pt x="1" y="15022"/>
                    <a:pt x="161" y="17008"/>
                    <a:pt x="1279" y="18263"/>
                  </a:cubicBezTo>
                  <a:cubicBezTo>
                    <a:pt x="1958" y="19027"/>
                    <a:pt x="2996" y="19458"/>
                    <a:pt x="4019" y="19458"/>
                  </a:cubicBezTo>
                  <a:cubicBezTo>
                    <a:pt x="4647" y="19458"/>
                    <a:pt x="5269" y="19295"/>
                    <a:pt x="5799" y="18948"/>
                  </a:cubicBezTo>
                  <a:cubicBezTo>
                    <a:pt x="6278" y="18629"/>
                    <a:pt x="6666" y="18218"/>
                    <a:pt x="7031" y="17761"/>
                  </a:cubicBezTo>
                  <a:cubicBezTo>
                    <a:pt x="7579" y="17099"/>
                    <a:pt x="8058" y="16392"/>
                    <a:pt x="8538" y="15661"/>
                  </a:cubicBezTo>
                  <a:cubicBezTo>
                    <a:pt x="10683" y="12443"/>
                    <a:pt x="12852" y="9225"/>
                    <a:pt x="14586" y="5755"/>
                  </a:cubicBezTo>
                  <a:cubicBezTo>
                    <a:pt x="14906" y="5116"/>
                    <a:pt x="15225" y="4431"/>
                    <a:pt x="15294" y="3701"/>
                  </a:cubicBezTo>
                  <a:cubicBezTo>
                    <a:pt x="15408" y="2537"/>
                    <a:pt x="14837" y="1327"/>
                    <a:pt x="13879" y="642"/>
                  </a:cubicBezTo>
                  <a:cubicBezTo>
                    <a:pt x="13250" y="218"/>
                    <a:pt x="12500" y="0"/>
                    <a:pt x="11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57"/>
            <p:cNvSpPr/>
            <p:nvPr/>
          </p:nvSpPr>
          <p:spPr>
            <a:xfrm flipH="1">
              <a:off x="3311033" y="3038519"/>
              <a:ext cx="285712" cy="376837"/>
            </a:xfrm>
            <a:custGeom>
              <a:avLst/>
              <a:gdLst/>
              <a:ahLst/>
              <a:cxnLst/>
              <a:rect l="l" t="t" r="r" b="b"/>
              <a:pathLst>
                <a:path w="14266" h="18816" extrusionOk="0">
                  <a:moveTo>
                    <a:pt x="12737" y="0"/>
                  </a:moveTo>
                  <a:cubicBezTo>
                    <a:pt x="12737" y="0"/>
                    <a:pt x="13262" y="2306"/>
                    <a:pt x="11641" y="4816"/>
                  </a:cubicBezTo>
                  <a:cubicBezTo>
                    <a:pt x="10020" y="7327"/>
                    <a:pt x="5181" y="15156"/>
                    <a:pt x="3903" y="16571"/>
                  </a:cubicBezTo>
                  <a:cubicBezTo>
                    <a:pt x="3155" y="17401"/>
                    <a:pt x="1970" y="17599"/>
                    <a:pt x="1100" y="17599"/>
                  </a:cubicBezTo>
                  <a:cubicBezTo>
                    <a:pt x="510" y="17599"/>
                    <a:pt x="65" y="17508"/>
                    <a:pt x="0" y="17462"/>
                  </a:cubicBezTo>
                  <a:lnTo>
                    <a:pt x="0" y="17462"/>
                  </a:lnTo>
                  <a:cubicBezTo>
                    <a:pt x="46" y="17507"/>
                    <a:pt x="91" y="17553"/>
                    <a:pt x="137" y="17621"/>
                  </a:cubicBezTo>
                  <a:cubicBezTo>
                    <a:pt x="816" y="18385"/>
                    <a:pt x="1854" y="18816"/>
                    <a:pt x="2877" y="18816"/>
                  </a:cubicBezTo>
                  <a:cubicBezTo>
                    <a:pt x="3505" y="18816"/>
                    <a:pt x="4127" y="18653"/>
                    <a:pt x="4657" y="18306"/>
                  </a:cubicBezTo>
                  <a:cubicBezTo>
                    <a:pt x="5136" y="17987"/>
                    <a:pt x="5524" y="17576"/>
                    <a:pt x="5889" y="17119"/>
                  </a:cubicBezTo>
                  <a:cubicBezTo>
                    <a:pt x="6414" y="16457"/>
                    <a:pt x="6916" y="15750"/>
                    <a:pt x="7396" y="15019"/>
                  </a:cubicBezTo>
                  <a:cubicBezTo>
                    <a:pt x="9541" y="11801"/>
                    <a:pt x="11710" y="8583"/>
                    <a:pt x="13444" y="5113"/>
                  </a:cubicBezTo>
                  <a:cubicBezTo>
                    <a:pt x="13764" y="4474"/>
                    <a:pt x="14083" y="3789"/>
                    <a:pt x="14152" y="3059"/>
                  </a:cubicBezTo>
                  <a:cubicBezTo>
                    <a:pt x="14266" y="1895"/>
                    <a:pt x="13695" y="685"/>
                    <a:pt x="12737" y="0"/>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57"/>
            <p:cNvSpPr/>
            <p:nvPr/>
          </p:nvSpPr>
          <p:spPr>
            <a:xfrm flipH="1">
              <a:off x="3397429" y="3183403"/>
              <a:ext cx="222185" cy="231938"/>
            </a:xfrm>
            <a:custGeom>
              <a:avLst/>
              <a:gdLst/>
              <a:ahLst/>
              <a:cxnLst/>
              <a:rect l="l" t="t" r="r" b="b"/>
              <a:pathLst>
                <a:path w="11094" h="11581" extrusionOk="0">
                  <a:moveTo>
                    <a:pt x="4383" y="1"/>
                  </a:moveTo>
                  <a:cubicBezTo>
                    <a:pt x="3174" y="1964"/>
                    <a:pt x="1987" y="3927"/>
                    <a:pt x="777" y="5867"/>
                  </a:cubicBezTo>
                  <a:cubicBezTo>
                    <a:pt x="1" y="7145"/>
                    <a:pt x="161" y="9131"/>
                    <a:pt x="1279" y="10386"/>
                  </a:cubicBezTo>
                  <a:cubicBezTo>
                    <a:pt x="1958" y="11150"/>
                    <a:pt x="2996" y="11581"/>
                    <a:pt x="4019" y="11581"/>
                  </a:cubicBezTo>
                  <a:cubicBezTo>
                    <a:pt x="4647" y="11581"/>
                    <a:pt x="5269" y="11418"/>
                    <a:pt x="5799" y="11071"/>
                  </a:cubicBezTo>
                  <a:cubicBezTo>
                    <a:pt x="6278" y="10752"/>
                    <a:pt x="6666" y="10341"/>
                    <a:pt x="7031" y="9884"/>
                  </a:cubicBezTo>
                  <a:cubicBezTo>
                    <a:pt x="7579" y="9222"/>
                    <a:pt x="8058" y="8515"/>
                    <a:pt x="8538" y="7784"/>
                  </a:cubicBezTo>
                  <a:cubicBezTo>
                    <a:pt x="9382" y="6506"/>
                    <a:pt x="10249" y="5228"/>
                    <a:pt x="11094" y="3927"/>
                  </a:cubicBezTo>
                  <a:lnTo>
                    <a:pt x="11094" y="3927"/>
                  </a:lnTo>
                  <a:cubicBezTo>
                    <a:pt x="10803" y="3978"/>
                    <a:pt x="10510" y="4002"/>
                    <a:pt x="10218" y="4002"/>
                  </a:cubicBezTo>
                  <a:cubicBezTo>
                    <a:pt x="9207" y="4002"/>
                    <a:pt x="8203" y="3718"/>
                    <a:pt x="7282" y="3311"/>
                  </a:cubicBezTo>
                  <a:cubicBezTo>
                    <a:pt x="6575" y="2991"/>
                    <a:pt x="5890" y="2603"/>
                    <a:pt x="5365" y="2055"/>
                  </a:cubicBezTo>
                  <a:cubicBezTo>
                    <a:pt x="4817" y="1507"/>
                    <a:pt x="4429" y="777"/>
                    <a:pt x="4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57"/>
            <p:cNvSpPr/>
            <p:nvPr/>
          </p:nvSpPr>
          <p:spPr>
            <a:xfrm flipH="1">
              <a:off x="3397432" y="3259740"/>
              <a:ext cx="199314" cy="155594"/>
            </a:xfrm>
            <a:custGeom>
              <a:avLst/>
              <a:gdLst/>
              <a:ahLst/>
              <a:cxnLst/>
              <a:rect l="l" t="t" r="r" b="b"/>
              <a:pathLst>
                <a:path w="9952" h="7769" extrusionOk="0">
                  <a:moveTo>
                    <a:pt x="7669" y="1"/>
                  </a:moveTo>
                  <a:cubicBezTo>
                    <a:pt x="6095" y="2489"/>
                    <a:pt x="4542" y="4817"/>
                    <a:pt x="3903" y="5524"/>
                  </a:cubicBezTo>
                  <a:cubicBezTo>
                    <a:pt x="3155" y="6354"/>
                    <a:pt x="1970" y="6552"/>
                    <a:pt x="1100" y="6552"/>
                  </a:cubicBezTo>
                  <a:cubicBezTo>
                    <a:pt x="510" y="6552"/>
                    <a:pt x="65" y="6461"/>
                    <a:pt x="0" y="6415"/>
                  </a:cubicBezTo>
                  <a:lnTo>
                    <a:pt x="0" y="6415"/>
                  </a:lnTo>
                  <a:cubicBezTo>
                    <a:pt x="46" y="6460"/>
                    <a:pt x="91" y="6506"/>
                    <a:pt x="137" y="6574"/>
                  </a:cubicBezTo>
                  <a:cubicBezTo>
                    <a:pt x="816" y="7338"/>
                    <a:pt x="1854" y="7769"/>
                    <a:pt x="2877" y="7769"/>
                  </a:cubicBezTo>
                  <a:cubicBezTo>
                    <a:pt x="3505" y="7769"/>
                    <a:pt x="4127" y="7606"/>
                    <a:pt x="4657" y="7259"/>
                  </a:cubicBezTo>
                  <a:cubicBezTo>
                    <a:pt x="5136" y="6940"/>
                    <a:pt x="5524" y="6529"/>
                    <a:pt x="5889" y="6072"/>
                  </a:cubicBezTo>
                  <a:cubicBezTo>
                    <a:pt x="6437" y="5410"/>
                    <a:pt x="6916" y="4703"/>
                    <a:pt x="7396" y="3972"/>
                  </a:cubicBezTo>
                  <a:cubicBezTo>
                    <a:pt x="8240" y="2694"/>
                    <a:pt x="9107" y="1416"/>
                    <a:pt x="9952" y="115"/>
                  </a:cubicBezTo>
                  <a:lnTo>
                    <a:pt x="9952" y="115"/>
                  </a:lnTo>
                  <a:cubicBezTo>
                    <a:pt x="9679" y="164"/>
                    <a:pt x="9403" y="187"/>
                    <a:pt x="9126" y="187"/>
                  </a:cubicBezTo>
                  <a:cubicBezTo>
                    <a:pt x="8639" y="187"/>
                    <a:pt x="8150" y="117"/>
                    <a:pt x="76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7" name="Google Shape;1717;p57"/>
          <p:cNvGrpSpPr/>
          <p:nvPr/>
        </p:nvGrpSpPr>
        <p:grpSpPr>
          <a:xfrm>
            <a:off x="7275656" y="2588878"/>
            <a:ext cx="222754" cy="178090"/>
            <a:chOff x="2858987" y="3108507"/>
            <a:chExt cx="186655" cy="149254"/>
          </a:xfrm>
        </p:grpSpPr>
        <p:sp>
          <p:nvSpPr>
            <p:cNvPr id="1718" name="Google Shape;1718;p57"/>
            <p:cNvSpPr/>
            <p:nvPr/>
          </p:nvSpPr>
          <p:spPr>
            <a:xfrm>
              <a:off x="2870698" y="3108507"/>
              <a:ext cx="174944" cy="127045"/>
            </a:xfrm>
            <a:custGeom>
              <a:avLst/>
              <a:gdLst/>
              <a:ahLst/>
              <a:cxnLst/>
              <a:rect l="l" t="t" r="r" b="b"/>
              <a:pathLst>
                <a:path w="6483" h="4708" extrusionOk="0">
                  <a:moveTo>
                    <a:pt x="1852" y="0"/>
                  </a:moveTo>
                  <a:cubicBezTo>
                    <a:pt x="1698" y="0"/>
                    <a:pt x="1545" y="16"/>
                    <a:pt x="1393" y="51"/>
                  </a:cubicBezTo>
                  <a:cubicBezTo>
                    <a:pt x="799" y="165"/>
                    <a:pt x="251" y="644"/>
                    <a:pt x="206" y="1238"/>
                  </a:cubicBezTo>
                  <a:cubicBezTo>
                    <a:pt x="0" y="1512"/>
                    <a:pt x="137" y="2128"/>
                    <a:pt x="434" y="2584"/>
                  </a:cubicBezTo>
                  <a:cubicBezTo>
                    <a:pt x="754" y="3041"/>
                    <a:pt x="1233" y="3360"/>
                    <a:pt x="1712" y="3634"/>
                  </a:cubicBezTo>
                  <a:cubicBezTo>
                    <a:pt x="2648" y="4205"/>
                    <a:pt x="3698" y="4684"/>
                    <a:pt x="4817" y="4707"/>
                  </a:cubicBezTo>
                  <a:cubicBezTo>
                    <a:pt x="5273" y="4707"/>
                    <a:pt x="5775" y="4616"/>
                    <a:pt x="6072" y="4296"/>
                  </a:cubicBezTo>
                  <a:cubicBezTo>
                    <a:pt x="6414" y="3931"/>
                    <a:pt x="6483" y="3383"/>
                    <a:pt x="6323" y="2904"/>
                  </a:cubicBezTo>
                  <a:cubicBezTo>
                    <a:pt x="6140" y="2447"/>
                    <a:pt x="5821" y="2059"/>
                    <a:pt x="5456" y="1740"/>
                  </a:cubicBezTo>
                  <a:cubicBezTo>
                    <a:pt x="4771" y="1124"/>
                    <a:pt x="4018" y="644"/>
                    <a:pt x="3173" y="302"/>
                  </a:cubicBezTo>
                  <a:cubicBezTo>
                    <a:pt x="2749" y="132"/>
                    <a:pt x="2299" y="0"/>
                    <a:pt x="18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57"/>
            <p:cNvSpPr/>
            <p:nvPr/>
          </p:nvSpPr>
          <p:spPr>
            <a:xfrm>
              <a:off x="2858987" y="3135114"/>
              <a:ext cx="175564" cy="122647"/>
            </a:xfrm>
            <a:custGeom>
              <a:avLst/>
              <a:gdLst/>
              <a:ahLst/>
              <a:cxnLst/>
              <a:rect l="l" t="t" r="r" b="b"/>
              <a:pathLst>
                <a:path w="6506" h="4545" extrusionOk="0">
                  <a:moveTo>
                    <a:pt x="685" y="1"/>
                  </a:moveTo>
                  <a:lnTo>
                    <a:pt x="685" y="1"/>
                  </a:lnTo>
                  <a:cubicBezTo>
                    <a:pt x="1" y="754"/>
                    <a:pt x="206" y="2009"/>
                    <a:pt x="891" y="2785"/>
                  </a:cubicBezTo>
                  <a:cubicBezTo>
                    <a:pt x="1553" y="3538"/>
                    <a:pt x="2557" y="3927"/>
                    <a:pt x="3516" y="4246"/>
                  </a:cubicBezTo>
                  <a:cubicBezTo>
                    <a:pt x="3982" y="4395"/>
                    <a:pt x="4463" y="4544"/>
                    <a:pt x="4947" y="4544"/>
                  </a:cubicBezTo>
                  <a:cubicBezTo>
                    <a:pt x="5056" y="4544"/>
                    <a:pt x="5164" y="4537"/>
                    <a:pt x="5273" y="4520"/>
                  </a:cubicBezTo>
                  <a:cubicBezTo>
                    <a:pt x="5867" y="4429"/>
                    <a:pt x="6460" y="3972"/>
                    <a:pt x="6506" y="3379"/>
                  </a:cubicBezTo>
                  <a:cubicBezTo>
                    <a:pt x="6506" y="3356"/>
                    <a:pt x="6506" y="3333"/>
                    <a:pt x="6506" y="3333"/>
                  </a:cubicBezTo>
                  <a:cubicBezTo>
                    <a:pt x="6186" y="3630"/>
                    <a:pt x="5707" y="3721"/>
                    <a:pt x="5251" y="3721"/>
                  </a:cubicBezTo>
                  <a:cubicBezTo>
                    <a:pt x="4132" y="3698"/>
                    <a:pt x="3082" y="3219"/>
                    <a:pt x="2146" y="2648"/>
                  </a:cubicBezTo>
                  <a:cubicBezTo>
                    <a:pt x="1667" y="2374"/>
                    <a:pt x="1188" y="2055"/>
                    <a:pt x="868" y="1598"/>
                  </a:cubicBezTo>
                  <a:cubicBezTo>
                    <a:pt x="571" y="1142"/>
                    <a:pt x="434" y="526"/>
                    <a:pt x="640" y="252"/>
                  </a:cubicBezTo>
                  <a:cubicBezTo>
                    <a:pt x="640" y="160"/>
                    <a:pt x="663" y="92"/>
                    <a:pt x="6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57"/>
            <p:cNvSpPr/>
            <p:nvPr/>
          </p:nvSpPr>
          <p:spPr>
            <a:xfrm>
              <a:off x="2908261" y="3140052"/>
              <a:ext cx="104756" cy="65708"/>
            </a:xfrm>
            <a:custGeom>
              <a:avLst/>
              <a:gdLst/>
              <a:ahLst/>
              <a:cxnLst/>
              <a:rect l="l" t="t" r="r" b="b"/>
              <a:pathLst>
                <a:path w="3882" h="2435" extrusionOk="0">
                  <a:moveTo>
                    <a:pt x="1" y="0"/>
                  </a:moveTo>
                  <a:cubicBezTo>
                    <a:pt x="1119" y="799"/>
                    <a:pt x="2306" y="1552"/>
                    <a:pt x="3493" y="2306"/>
                  </a:cubicBezTo>
                  <a:cubicBezTo>
                    <a:pt x="3582" y="2377"/>
                    <a:pt x="3699" y="2434"/>
                    <a:pt x="3800" y="2434"/>
                  </a:cubicBezTo>
                  <a:cubicBezTo>
                    <a:pt x="3829" y="2434"/>
                    <a:pt x="3856" y="2430"/>
                    <a:pt x="3881" y="2420"/>
                  </a:cubicBezTo>
                  <a:cubicBezTo>
                    <a:pt x="3858" y="1940"/>
                    <a:pt x="3470" y="1575"/>
                    <a:pt x="3082" y="1301"/>
                  </a:cubicBezTo>
                  <a:cubicBezTo>
                    <a:pt x="2169" y="639"/>
                    <a:pt x="1119" y="183"/>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1" name="Google Shape;1721;p57"/>
          <p:cNvGrpSpPr/>
          <p:nvPr/>
        </p:nvGrpSpPr>
        <p:grpSpPr>
          <a:xfrm rot="1517663">
            <a:off x="7706899" y="148592"/>
            <a:ext cx="355252" cy="305714"/>
            <a:chOff x="2581492" y="1663973"/>
            <a:chExt cx="447094" cy="384748"/>
          </a:xfrm>
        </p:grpSpPr>
        <p:sp>
          <p:nvSpPr>
            <p:cNvPr id="1722" name="Google Shape;1722;p57"/>
            <p:cNvSpPr/>
            <p:nvPr/>
          </p:nvSpPr>
          <p:spPr>
            <a:xfrm flipH="1">
              <a:off x="2581492" y="1663973"/>
              <a:ext cx="447094" cy="384748"/>
            </a:xfrm>
            <a:custGeom>
              <a:avLst/>
              <a:gdLst/>
              <a:ahLst/>
              <a:cxnLst/>
              <a:rect l="l" t="t" r="r" b="b"/>
              <a:pathLst>
                <a:path w="22324" h="19211" extrusionOk="0">
                  <a:moveTo>
                    <a:pt x="17667" y="1"/>
                  </a:moveTo>
                  <a:cubicBezTo>
                    <a:pt x="17065" y="1"/>
                    <a:pt x="16463" y="115"/>
                    <a:pt x="15909" y="347"/>
                  </a:cubicBezTo>
                  <a:cubicBezTo>
                    <a:pt x="14973" y="735"/>
                    <a:pt x="14197" y="1443"/>
                    <a:pt x="13444" y="2105"/>
                  </a:cubicBezTo>
                  <a:cubicBezTo>
                    <a:pt x="10020" y="5140"/>
                    <a:pt x="6505" y="8085"/>
                    <a:pt x="2944" y="10938"/>
                  </a:cubicBezTo>
                  <a:cubicBezTo>
                    <a:pt x="2283" y="11440"/>
                    <a:pt x="1643" y="11965"/>
                    <a:pt x="1164" y="12627"/>
                  </a:cubicBezTo>
                  <a:cubicBezTo>
                    <a:pt x="0" y="14293"/>
                    <a:pt x="297" y="16827"/>
                    <a:pt x="1826" y="18174"/>
                  </a:cubicBezTo>
                  <a:cubicBezTo>
                    <a:pt x="2610" y="18875"/>
                    <a:pt x="3686" y="19211"/>
                    <a:pt x="4730" y="19211"/>
                  </a:cubicBezTo>
                  <a:cubicBezTo>
                    <a:pt x="5690" y="19211"/>
                    <a:pt x="6625" y="18926"/>
                    <a:pt x="7281" y="18379"/>
                  </a:cubicBezTo>
                  <a:cubicBezTo>
                    <a:pt x="11230" y="15115"/>
                    <a:pt x="15179" y="11874"/>
                    <a:pt x="19128" y="8610"/>
                  </a:cubicBezTo>
                  <a:cubicBezTo>
                    <a:pt x="20178" y="7742"/>
                    <a:pt x="21273" y="6829"/>
                    <a:pt x="21753" y="5551"/>
                  </a:cubicBezTo>
                  <a:cubicBezTo>
                    <a:pt x="22323" y="4022"/>
                    <a:pt x="21821" y="2127"/>
                    <a:pt x="20566" y="1055"/>
                  </a:cubicBezTo>
                  <a:cubicBezTo>
                    <a:pt x="19780" y="356"/>
                    <a:pt x="18725" y="1"/>
                    <a:pt x="17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57"/>
            <p:cNvSpPr/>
            <p:nvPr/>
          </p:nvSpPr>
          <p:spPr>
            <a:xfrm flipH="1">
              <a:off x="2584239" y="1703363"/>
              <a:ext cx="418294" cy="345354"/>
            </a:xfrm>
            <a:custGeom>
              <a:avLst/>
              <a:gdLst/>
              <a:ahLst/>
              <a:cxnLst/>
              <a:rect l="l" t="t" r="r" b="b"/>
              <a:pathLst>
                <a:path w="20886" h="17244" extrusionOk="0">
                  <a:moveTo>
                    <a:pt x="20041" y="1"/>
                  </a:moveTo>
                  <a:cubicBezTo>
                    <a:pt x="20041" y="23"/>
                    <a:pt x="20223" y="1827"/>
                    <a:pt x="17370" y="4360"/>
                  </a:cubicBezTo>
                  <a:cubicBezTo>
                    <a:pt x="14494" y="6917"/>
                    <a:pt x="5661" y="13924"/>
                    <a:pt x="4337" y="14677"/>
                  </a:cubicBezTo>
                  <a:cubicBezTo>
                    <a:pt x="3328" y="15251"/>
                    <a:pt x="2002" y="15785"/>
                    <a:pt x="923" y="15785"/>
                  </a:cubicBezTo>
                  <a:cubicBezTo>
                    <a:pt x="585" y="15785"/>
                    <a:pt x="272" y="15733"/>
                    <a:pt x="0" y="15613"/>
                  </a:cubicBezTo>
                  <a:lnTo>
                    <a:pt x="0" y="15613"/>
                  </a:lnTo>
                  <a:cubicBezTo>
                    <a:pt x="137" y="15819"/>
                    <a:pt x="320" y="16024"/>
                    <a:pt x="525" y="16207"/>
                  </a:cubicBezTo>
                  <a:cubicBezTo>
                    <a:pt x="1309" y="16908"/>
                    <a:pt x="2385" y="17244"/>
                    <a:pt x="3429" y="17244"/>
                  </a:cubicBezTo>
                  <a:cubicBezTo>
                    <a:pt x="4389" y="17244"/>
                    <a:pt x="5324" y="16959"/>
                    <a:pt x="5980" y="16412"/>
                  </a:cubicBezTo>
                  <a:cubicBezTo>
                    <a:pt x="9929" y="13148"/>
                    <a:pt x="13878" y="9907"/>
                    <a:pt x="17827" y="6643"/>
                  </a:cubicBezTo>
                  <a:cubicBezTo>
                    <a:pt x="18877" y="5775"/>
                    <a:pt x="19972" y="4862"/>
                    <a:pt x="20452" y="3584"/>
                  </a:cubicBezTo>
                  <a:cubicBezTo>
                    <a:pt x="20885" y="2420"/>
                    <a:pt x="20703" y="1051"/>
                    <a:pt x="200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57"/>
            <p:cNvSpPr/>
            <p:nvPr/>
          </p:nvSpPr>
          <p:spPr>
            <a:xfrm flipH="1">
              <a:off x="2754289" y="1801187"/>
              <a:ext cx="274297" cy="247520"/>
            </a:xfrm>
            <a:custGeom>
              <a:avLst/>
              <a:gdLst/>
              <a:ahLst/>
              <a:cxnLst/>
              <a:rect l="l" t="t" r="r" b="b"/>
              <a:pathLst>
                <a:path w="13696" h="12359" extrusionOk="0">
                  <a:moveTo>
                    <a:pt x="7920" y="0"/>
                  </a:moveTo>
                  <a:cubicBezTo>
                    <a:pt x="6277" y="1370"/>
                    <a:pt x="4611" y="2739"/>
                    <a:pt x="2944" y="4086"/>
                  </a:cubicBezTo>
                  <a:cubicBezTo>
                    <a:pt x="2283" y="4588"/>
                    <a:pt x="1643" y="5113"/>
                    <a:pt x="1164" y="5775"/>
                  </a:cubicBezTo>
                  <a:cubicBezTo>
                    <a:pt x="0" y="7441"/>
                    <a:pt x="297" y="9975"/>
                    <a:pt x="1826" y="11322"/>
                  </a:cubicBezTo>
                  <a:cubicBezTo>
                    <a:pt x="2610" y="12023"/>
                    <a:pt x="3686" y="12359"/>
                    <a:pt x="4730" y="12359"/>
                  </a:cubicBezTo>
                  <a:cubicBezTo>
                    <a:pt x="5690" y="12359"/>
                    <a:pt x="6625" y="12074"/>
                    <a:pt x="7281" y="11527"/>
                  </a:cubicBezTo>
                  <a:cubicBezTo>
                    <a:pt x="9381" y="9792"/>
                    <a:pt x="11481" y="8080"/>
                    <a:pt x="13581" y="6346"/>
                  </a:cubicBezTo>
                  <a:cubicBezTo>
                    <a:pt x="13695" y="4771"/>
                    <a:pt x="13170" y="3150"/>
                    <a:pt x="12120" y="1986"/>
                  </a:cubicBezTo>
                  <a:cubicBezTo>
                    <a:pt x="11070" y="799"/>
                    <a:pt x="9518" y="69"/>
                    <a:pt x="79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57"/>
            <p:cNvSpPr/>
            <p:nvPr/>
          </p:nvSpPr>
          <p:spPr>
            <a:xfrm flipH="1">
              <a:off x="2755214" y="1880708"/>
              <a:ext cx="247320" cy="167991"/>
            </a:xfrm>
            <a:custGeom>
              <a:avLst/>
              <a:gdLst/>
              <a:ahLst/>
              <a:cxnLst/>
              <a:rect l="l" t="t" r="r" b="b"/>
              <a:pathLst>
                <a:path w="12349" h="8388" extrusionOk="0">
                  <a:moveTo>
                    <a:pt x="11961" y="1"/>
                  </a:moveTo>
                  <a:cubicBezTo>
                    <a:pt x="8651" y="2649"/>
                    <a:pt x="5136" y="5365"/>
                    <a:pt x="4337" y="5821"/>
                  </a:cubicBezTo>
                  <a:cubicBezTo>
                    <a:pt x="3328" y="6395"/>
                    <a:pt x="2002" y="6929"/>
                    <a:pt x="923" y="6929"/>
                  </a:cubicBezTo>
                  <a:cubicBezTo>
                    <a:pt x="585" y="6929"/>
                    <a:pt x="272" y="6877"/>
                    <a:pt x="0" y="6757"/>
                  </a:cubicBezTo>
                  <a:lnTo>
                    <a:pt x="0" y="6757"/>
                  </a:lnTo>
                  <a:cubicBezTo>
                    <a:pt x="69" y="6871"/>
                    <a:pt x="160" y="6963"/>
                    <a:pt x="228" y="7054"/>
                  </a:cubicBezTo>
                  <a:lnTo>
                    <a:pt x="251" y="7077"/>
                  </a:lnTo>
                  <a:cubicBezTo>
                    <a:pt x="320" y="7168"/>
                    <a:pt x="411" y="7259"/>
                    <a:pt x="525" y="7351"/>
                  </a:cubicBezTo>
                  <a:cubicBezTo>
                    <a:pt x="1309" y="8052"/>
                    <a:pt x="2385" y="8388"/>
                    <a:pt x="3429" y="8388"/>
                  </a:cubicBezTo>
                  <a:cubicBezTo>
                    <a:pt x="4389" y="8388"/>
                    <a:pt x="5324" y="8103"/>
                    <a:pt x="5980" y="7556"/>
                  </a:cubicBezTo>
                  <a:cubicBezTo>
                    <a:pt x="8080" y="5821"/>
                    <a:pt x="10180" y="4109"/>
                    <a:pt x="12280" y="2375"/>
                  </a:cubicBezTo>
                  <a:cubicBezTo>
                    <a:pt x="12349" y="1576"/>
                    <a:pt x="12234" y="754"/>
                    <a:pt x="11961" y="1"/>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Rectangle 6">
            <a:extLst>
              <a:ext uri="{FF2B5EF4-FFF2-40B4-BE49-F238E27FC236}">
                <a16:creationId xmlns:a16="http://schemas.microsoft.com/office/drawing/2014/main" id="{1D9094B3-7A44-3049-9BE6-52362F79E079}"/>
              </a:ext>
            </a:extLst>
          </p:cNvPr>
          <p:cNvSpPr/>
          <p:nvPr/>
        </p:nvSpPr>
        <p:spPr>
          <a:xfrm>
            <a:off x="-96386" y="390369"/>
            <a:ext cx="8440891" cy="3108543"/>
          </a:xfrm>
          <a:prstGeom prst="rect">
            <a:avLst/>
          </a:prstGeom>
        </p:spPr>
        <p:txBody>
          <a:bodyPr wrap="square">
            <a:spAutoFit/>
          </a:bodyPr>
          <a:lstStyle/>
          <a:p>
            <a:pPr marL="482600" indent="-342900">
              <a:buClr>
                <a:schemeClr val="dk1"/>
              </a:buClr>
              <a:buSzPts val="1600"/>
              <a:buFont typeface="+mj-lt"/>
              <a:buAutoNum type="arabicPeriod"/>
            </a:pPr>
            <a:r>
              <a:rPr lang="en-US" sz="1800" b="1" u="sng" dirty="0">
                <a:solidFill>
                  <a:schemeClr val="dk1"/>
                </a:solidFill>
                <a:latin typeface="Comfortaa"/>
                <a:sym typeface="Comfortaa"/>
              </a:rPr>
              <a:t>Idiopathic/Primary </a:t>
            </a:r>
            <a:r>
              <a:rPr lang="en-US" sz="1800" b="1" dirty="0">
                <a:solidFill>
                  <a:schemeClr val="dk1"/>
                </a:solidFill>
                <a:latin typeface="Comfortaa"/>
                <a:sym typeface="Comfortaa"/>
              </a:rPr>
              <a:t>– due to incompetency of valves. 90% occur on the left side</a:t>
            </a:r>
          </a:p>
          <a:p>
            <a:pPr marL="482600" indent="-342900">
              <a:buClr>
                <a:schemeClr val="dk1"/>
              </a:buClr>
              <a:buSzPts val="1600"/>
              <a:buFont typeface="+mj-lt"/>
              <a:buAutoNum type="arabicPeriod"/>
            </a:pPr>
            <a:endParaRPr lang="en-US" sz="1800" b="1" dirty="0">
              <a:solidFill>
                <a:schemeClr val="dk1"/>
              </a:solidFill>
              <a:latin typeface="Comfortaa"/>
              <a:sym typeface="Comfortaa"/>
            </a:endParaRPr>
          </a:p>
          <a:p>
            <a:pPr marL="482600" indent="-342900">
              <a:buClr>
                <a:schemeClr val="dk1"/>
              </a:buClr>
              <a:buSzPts val="1600"/>
              <a:buFont typeface="+mj-lt"/>
              <a:buAutoNum type="arabicPeriod"/>
            </a:pPr>
            <a:r>
              <a:rPr lang="en-US" sz="1800" b="1" u="sng" dirty="0">
                <a:solidFill>
                  <a:schemeClr val="dk1"/>
                </a:solidFill>
                <a:latin typeface="Comfortaa"/>
                <a:sym typeface="Comfortaa"/>
              </a:rPr>
              <a:t>Secondary </a:t>
            </a:r>
          </a:p>
          <a:p>
            <a:pPr marL="425450" indent="-285750">
              <a:buClr>
                <a:schemeClr val="dk1"/>
              </a:buClr>
              <a:buSzPts val="1600"/>
              <a:buFont typeface="Courier New" panose="02070309020205020404" pitchFamily="49" charset="0"/>
              <a:buChar char="o"/>
            </a:pPr>
            <a:r>
              <a:rPr lang="en-US" sz="1800" b="1" dirty="0">
                <a:solidFill>
                  <a:srgbClr val="FF0000"/>
                </a:solidFill>
                <a:latin typeface="Comfortaa"/>
                <a:sym typeface="Comfortaa"/>
              </a:rPr>
              <a:t>Pelvic or abdominal mass</a:t>
            </a:r>
            <a:r>
              <a:rPr lang="en-US" sz="1800" b="1" dirty="0">
                <a:solidFill>
                  <a:schemeClr val="dk1"/>
                </a:solidFill>
                <a:latin typeface="Comfortaa"/>
                <a:sym typeface="Comfortaa"/>
              </a:rPr>
              <a:t>. </a:t>
            </a:r>
          </a:p>
          <a:p>
            <a:pPr marL="425450" indent="-285750">
              <a:buClr>
                <a:schemeClr val="dk1"/>
              </a:buClr>
              <a:buSzPts val="1600"/>
              <a:buFont typeface="Courier New" panose="02070309020205020404" pitchFamily="49" charset="0"/>
              <a:buChar char="o"/>
            </a:pPr>
            <a:r>
              <a:rPr lang="en-US" sz="1800" b="1" dirty="0">
                <a:solidFill>
                  <a:srgbClr val="FF0000"/>
                </a:solidFill>
                <a:latin typeface="Comfortaa"/>
                <a:sym typeface="Comfortaa"/>
              </a:rPr>
              <a:t>Lt renal cell carcinoma with tumor thrombus in left renal vein</a:t>
            </a:r>
            <a:r>
              <a:rPr lang="en-US" sz="1800" b="1" dirty="0">
                <a:solidFill>
                  <a:schemeClr val="dk1"/>
                </a:solidFill>
                <a:latin typeface="Comfortaa"/>
                <a:sym typeface="Comfortaa"/>
              </a:rPr>
              <a:t>.</a:t>
            </a:r>
          </a:p>
          <a:p>
            <a:pPr marL="139700">
              <a:buClr>
                <a:schemeClr val="dk1"/>
              </a:buClr>
              <a:buSzPts val="1600"/>
            </a:pPr>
            <a:r>
              <a:rPr lang="en-US" sz="1800" b="1" dirty="0">
                <a:solidFill>
                  <a:schemeClr val="dk1"/>
                </a:solidFill>
                <a:latin typeface="Comfortaa"/>
                <a:sym typeface="Comfortaa"/>
              </a:rPr>
              <a:t>   ( In such cases the varicocele doesn’t decompress in the supine       position)</a:t>
            </a:r>
          </a:p>
          <a:p>
            <a:pPr marL="425450" indent="-285750">
              <a:buClr>
                <a:schemeClr val="dk1"/>
              </a:buClr>
              <a:buSzPts val="1600"/>
              <a:buFont typeface="Courier New" panose="02070309020205020404" pitchFamily="49" charset="0"/>
              <a:buChar char="o"/>
            </a:pPr>
            <a:r>
              <a:rPr lang="en-US" sz="1800" b="1" dirty="0">
                <a:solidFill>
                  <a:schemeClr val="dk1"/>
                </a:solidFill>
                <a:latin typeface="Comfortaa"/>
                <a:sym typeface="Comfortaa"/>
              </a:rPr>
              <a:t>Nutcracker syndrome- SMA compressing left renal vein. Other conditions- Retroperitoneal fibrosis or adhesions</a:t>
            </a:r>
            <a:endParaRPr lang="x-none" sz="1800" b="1">
              <a:solidFill>
                <a:schemeClr val="dk1"/>
              </a:solidFill>
              <a:latin typeface="Comfortaa"/>
              <a:sym typeface="Comfortaa"/>
            </a:endParaRPr>
          </a:p>
          <a:p>
            <a:endParaRPr lang="en-US" sz="1600" b="1" dirty="0">
              <a:solidFill>
                <a:schemeClr val="accent4">
                  <a:lumMod val="50000"/>
                </a:schemeClr>
              </a:solidFill>
              <a:latin typeface="Comfortaa"/>
            </a:endParaRPr>
          </a:p>
        </p:txBody>
      </p:sp>
      <p:sp>
        <p:nvSpPr>
          <p:cNvPr id="2" name="Rectangle 1">
            <a:extLst>
              <a:ext uri="{FF2B5EF4-FFF2-40B4-BE49-F238E27FC236}">
                <a16:creationId xmlns:a16="http://schemas.microsoft.com/office/drawing/2014/main" id="{10D3DA8E-2DB7-594C-B289-04A475B7DDFA}"/>
              </a:ext>
            </a:extLst>
          </p:cNvPr>
          <p:cNvSpPr/>
          <p:nvPr/>
        </p:nvSpPr>
        <p:spPr>
          <a:xfrm rot="983168">
            <a:off x="-140220" y="1735552"/>
            <a:ext cx="245580" cy="954107"/>
          </a:xfrm>
          <a:prstGeom prst="rect">
            <a:avLst/>
          </a:prstGeom>
        </p:spPr>
        <p:txBody>
          <a:bodyPr wrap="square">
            <a:spAutoFit/>
          </a:bodyPr>
          <a:lstStyle/>
          <a:p>
            <a:endParaRPr lang="en-US" sz="1600" b="1" dirty="0">
              <a:solidFill>
                <a:srgbClr val="7030A0"/>
              </a:solidFill>
              <a:latin typeface="Comfortaa"/>
            </a:endParaRPr>
          </a:p>
          <a:p>
            <a:pPr marL="0" indent="0">
              <a:buNone/>
            </a:pPr>
            <a:r>
              <a:rPr lang="en-US" sz="1600" b="1" dirty="0">
                <a:solidFill>
                  <a:schemeClr val="tx1"/>
                </a:solidFill>
                <a:latin typeface="Comfortaa"/>
              </a:rPr>
              <a:t> </a:t>
            </a:r>
          </a:p>
          <a:p>
            <a:pPr marL="0" indent="0">
              <a:buNone/>
            </a:pPr>
            <a:endParaRPr lang="en-US" sz="2400" dirty="0">
              <a:solidFill>
                <a:schemeClr val="accent5">
                  <a:lumMod val="50000"/>
                </a:schemeClr>
              </a:solidFill>
              <a:latin typeface="Archivo Black"/>
              <a:sym typeface="Archivo Black"/>
            </a:endParaRPr>
          </a:p>
        </p:txBody>
      </p:sp>
      <p:pic>
        <p:nvPicPr>
          <p:cNvPr id="3" name="Picture 2">
            <a:extLst>
              <a:ext uri="{FF2B5EF4-FFF2-40B4-BE49-F238E27FC236}">
                <a16:creationId xmlns:a16="http://schemas.microsoft.com/office/drawing/2014/main" id="{D681524F-879E-434C-B019-B7D4579D2115}"/>
              </a:ext>
            </a:extLst>
          </p:cNvPr>
          <p:cNvPicPr>
            <a:picLocks noChangeAspect="1"/>
          </p:cNvPicPr>
          <p:nvPr/>
        </p:nvPicPr>
        <p:blipFill rotWithShape="1">
          <a:blip r:embed="rId3"/>
          <a:srcRect l="51158"/>
          <a:stretch/>
        </p:blipFill>
        <p:spPr>
          <a:xfrm>
            <a:off x="7138502" y="2588878"/>
            <a:ext cx="1682210" cy="2596608"/>
          </a:xfrm>
          <a:prstGeom prst="rect">
            <a:avLst/>
          </a:prstGeom>
        </p:spPr>
      </p:pic>
      <p:pic>
        <p:nvPicPr>
          <p:cNvPr id="4" name="Picture 3">
            <a:extLst>
              <a:ext uri="{FF2B5EF4-FFF2-40B4-BE49-F238E27FC236}">
                <a16:creationId xmlns:a16="http://schemas.microsoft.com/office/drawing/2014/main" id="{9CBDD6A7-8607-0E47-8E9C-6A6097DBEBC6}"/>
              </a:ext>
            </a:extLst>
          </p:cNvPr>
          <p:cNvPicPr>
            <a:picLocks noChangeAspect="1"/>
          </p:cNvPicPr>
          <p:nvPr/>
        </p:nvPicPr>
        <p:blipFill>
          <a:blip r:embed="rId4"/>
          <a:stretch>
            <a:fillRect/>
          </a:stretch>
        </p:blipFill>
        <p:spPr>
          <a:xfrm>
            <a:off x="3397712" y="3172118"/>
            <a:ext cx="3008952" cy="1971382"/>
          </a:xfrm>
          <a:prstGeom prst="rect">
            <a:avLst/>
          </a:prstGeom>
        </p:spPr>
      </p:pic>
      <p:pic>
        <p:nvPicPr>
          <p:cNvPr id="31" name="Picture 30">
            <a:extLst>
              <a:ext uri="{FF2B5EF4-FFF2-40B4-BE49-F238E27FC236}">
                <a16:creationId xmlns:a16="http://schemas.microsoft.com/office/drawing/2014/main" id="{CC169F4E-6384-B645-B970-6AEACDAE6E30}"/>
              </a:ext>
            </a:extLst>
          </p:cNvPr>
          <p:cNvPicPr>
            <a:picLocks noChangeAspect="1"/>
          </p:cNvPicPr>
          <p:nvPr/>
        </p:nvPicPr>
        <p:blipFill rotWithShape="1">
          <a:blip r:embed="rId5"/>
          <a:srcRect r="61513"/>
          <a:stretch/>
        </p:blipFill>
        <p:spPr>
          <a:xfrm>
            <a:off x="528766" y="3171269"/>
            <a:ext cx="1844908" cy="1927003"/>
          </a:xfrm>
          <a:prstGeom prst="rect">
            <a:avLst/>
          </a:prstGeom>
        </p:spPr>
      </p:pic>
    </p:spTree>
    <p:extLst>
      <p:ext uri="{BB962C8B-B14F-4D97-AF65-F5344CB8AC3E}">
        <p14:creationId xmlns:p14="http://schemas.microsoft.com/office/powerpoint/2010/main" val="340817264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868"/>
        <p:cNvGrpSpPr/>
        <p:nvPr/>
      </p:nvGrpSpPr>
      <p:grpSpPr>
        <a:xfrm>
          <a:off x="0" y="0"/>
          <a:ext cx="0" cy="0"/>
          <a:chOff x="0" y="0"/>
          <a:chExt cx="0" cy="0"/>
        </a:xfrm>
      </p:grpSpPr>
      <p:sp>
        <p:nvSpPr>
          <p:cNvPr id="1869" name="Google Shape;1869;p62"/>
          <p:cNvSpPr txBox="1">
            <a:spLocks noGrp="1"/>
          </p:cNvSpPr>
          <p:nvPr>
            <p:ph type="title"/>
          </p:nvPr>
        </p:nvSpPr>
        <p:spPr>
          <a:xfrm>
            <a:off x="660259" y="0"/>
            <a:ext cx="7704000" cy="572700"/>
          </a:xfrm>
          <a:prstGeom prst="rect">
            <a:avLst/>
          </a:prstGeom>
        </p:spPr>
        <p:txBody>
          <a:bodyPr spcFirstLastPara="1" wrap="square" lIns="91425" tIns="91425" rIns="91425" bIns="91425" anchor="t" anchorCtr="0">
            <a:noAutofit/>
          </a:bodyPr>
          <a:lstStyle/>
          <a:p>
            <a:r>
              <a:rPr lang="en-US" b="1" dirty="0"/>
              <a:t>CLINICAL FEATURES </a:t>
            </a:r>
            <a:endParaRPr lang="en-US" dirty="0"/>
          </a:p>
        </p:txBody>
      </p:sp>
      <p:sp>
        <p:nvSpPr>
          <p:cNvPr id="1878" name="Google Shape;1878;p62"/>
          <p:cNvSpPr/>
          <p:nvPr/>
        </p:nvSpPr>
        <p:spPr>
          <a:xfrm flipH="1">
            <a:off x="4489710" y="3993917"/>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62"/>
          <p:cNvSpPr/>
          <p:nvPr/>
        </p:nvSpPr>
        <p:spPr>
          <a:xfrm>
            <a:off x="558000" y="1758589"/>
            <a:ext cx="204519" cy="204519"/>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Rectangle 9">
            <a:extLst>
              <a:ext uri="{FF2B5EF4-FFF2-40B4-BE49-F238E27FC236}">
                <a16:creationId xmlns:a16="http://schemas.microsoft.com/office/drawing/2014/main" id="{1F2C2DFC-D95D-FB4D-A720-E33280377BD1}"/>
              </a:ext>
            </a:extLst>
          </p:cNvPr>
          <p:cNvSpPr/>
          <p:nvPr/>
        </p:nvSpPr>
        <p:spPr>
          <a:xfrm>
            <a:off x="0" y="493677"/>
            <a:ext cx="8607779" cy="4801314"/>
          </a:xfrm>
          <a:prstGeom prst="rect">
            <a:avLst/>
          </a:prstGeom>
        </p:spPr>
        <p:txBody>
          <a:bodyPr wrap="square">
            <a:spAutoFit/>
          </a:bodyPr>
          <a:lstStyle/>
          <a:p>
            <a:r>
              <a:rPr lang="en-US" sz="1800" b="1" dirty="0">
                <a:solidFill>
                  <a:schemeClr val="dk1"/>
                </a:solidFill>
                <a:latin typeface="Comfortaa"/>
              </a:rPr>
              <a:t>While </a:t>
            </a:r>
            <a:r>
              <a:rPr lang="en-US" sz="1800" b="1" dirty="0">
                <a:solidFill>
                  <a:srgbClr val="7030A0"/>
                </a:solidFill>
                <a:latin typeface="Comfortaa"/>
              </a:rPr>
              <a:t>most varicoceles are asymptomatic</a:t>
            </a:r>
            <a:r>
              <a:rPr lang="en-US" sz="1800" b="1" dirty="0">
                <a:solidFill>
                  <a:schemeClr val="dk1"/>
                </a:solidFill>
                <a:latin typeface="Comfortaa"/>
              </a:rPr>
              <a:t>, those that are </a:t>
            </a:r>
            <a:r>
              <a:rPr lang="en-US" sz="1800" b="1" dirty="0" err="1">
                <a:solidFill>
                  <a:schemeClr val="dk1"/>
                </a:solidFill>
                <a:latin typeface="Comfortaa"/>
              </a:rPr>
              <a:t>symp</a:t>
            </a:r>
            <a:r>
              <a:rPr lang="en-US" sz="1800" b="1" dirty="0">
                <a:solidFill>
                  <a:schemeClr val="dk1"/>
                </a:solidFill>
                <a:latin typeface="Comfortaa"/>
              </a:rPr>
              <a:t>- </a:t>
            </a:r>
            <a:r>
              <a:rPr lang="en-US" sz="1800" b="1" dirty="0" err="1">
                <a:solidFill>
                  <a:schemeClr val="dk1"/>
                </a:solidFill>
                <a:latin typeface="Comfortaa"/>
              </a:rPr>
              <a:t>tomatic</a:t>
            </a:r>
            <a:r>
              <a:rPr lang="en-US" sz="1800" b="1" dirty="0">
                <a:solidFill>
                  <a:schemeClr val="dk1"/>
                </a:solidFill>
                <a:latin typeface="Comfortaa"/>
              </a:rPr>
              <a:t> tend to present in </a:t>
            </a:r>
            <a:r>
              <a:rPr lang="en-US" sz="1800" b="1" dirty="0">
                <a:solidFill>
                  <a:srgbClr val="7030A0"/>
                </a:solidFill>
                <a:latin typeface="Comfortaa"/>
              </a:rPr>
              <a:t>adolescence or early adulthood </a:t>
            </a:r>
            <a:r>
              <a:rPr lang="en-US" sz="1800" b="1" dirty="0">
                <a:solidFill>
                  <a:schemeClr val="dk1"/>
                </a:solidFill>
                <a:latin typeface="Comfortaa"/>
              </a:rPr>
              <a:t>when there may be</a:t>
            </a:r>
          </a:p>
          <a:p>
            <a:pPr marL="285750" indent="-285750">
              <a:buFont typeface="Wingdings" pitchFamily="2" charset="2"/>
              <a:buChar char="ü"/>
            </a:pPr>
            <a:r>
              <a:rPr lang="en-US" sz="1800" b="1" dirty="0">
                <a:solidFill>
                  <a:schemeClr val="dk1"/>
                </a:solidFill>
                <a:latin typeface="Comfortaa"/>
              </a:rPr>
              <a:t> an annoying dragging discomfort that is worse on standing at the end of the day. </a:t>
            </a:r>
          </a:p>
          <a:p>
            <a:r>
              <a:rPr lang="en-US" sz="1800" b="1" dirty="0">
                <a:solidFill>
                  <a:schemeClr val="dk1"/>
                </a:solidFill>
                <a:latin typeface="Comfortaa"/>
              </a:rPr>
              <a:t>This presumably reflects </a:t>
            </a:r>
            <a:r>
              <a:rPr lang="en-US" sz="1800" b="1" dirty="0" err="1">
                <a:solidFill>
                  <a:schemeClr val="dk1"/>
                </a:solidFill>
                <a:latin typeface="Comfortaa"/>
              </a:rPr>
              <a:t>disten</a:t>
            </a:r>
            <a:r>
              <a:rPr lang="en-US" sz="1800" b="1" dirty="0">
                <a:solidFill>
                  <a:schemeClr val="dk1"/>
                </a:solidFill>
                <a:latin typeface="Comfortaa"/>
              </a:rPr>
              <a:t>- </a:t>
            </a:r>
            <a:r>
              <a:rPr lang="en-US" sz="1800" b="1" dirty="0" err="1">
                <a:solidFill>
                  <a:schemeClr val="dk1"/>
                </a:solidFill>
                <a:latin typeface="Comfortaa"/>
              </a:rPr>
              <a:t>sion</a:t>
            </a:r>
            <a:r>
              <a:rPr lang="en-US" sz="1800" b="1" dirty="0">
                <a:solidFill>
                  <a:schemeClr val="dk1"/>
                </a:solidFill>
                <a:latin typeface="Comfortaa"/>
              </a:rPr>
              <a:t> of the testicular veins. When examined in the erect </a:t>
            </a:r>
            <a:r>
              <a:rPr lang="en-US" sz="1800" b="1" dirty="0" err="1">
                <a:solidFill>
                  <a:schemeClr val="dk1"/>
                </a:solidFill>
                <a:latin typeface="Comfortaa"/>
              </a:rPr>
              <a:t>posi</a:t>
            </a:r>
            <a:r>
              <a:rPr lang="en-US" sz="1800" b="1" dirty="0">
                <a:solidFill>
                  <a:schemeClr val="dk1"/>
                </a:solidFill>
                <a:latin typeface="Comfortaa"/>
              </a:rPr>
              <a:t>- </a:t>
            </a:r>
            <a:r>
              <a:rPr lang="en-US" sz="1800" b="1" dirty="0" err="1">
                <a:solidFill>
                  <a:schemeClr val="dk1"/>
                </a:solidFill>
                <a:latin typeface="Comfortaa"/>
              </a:rPr>
              <a:t>tion</a:t>
            </a:r>
            <a:r>
              <a:rPr lang="en-US" sz="1800" b="1" dirty="0">
                <a:solidFill>
                  <a:schemeClr val="dk1"/>
                </a:solidFill>
                <a:latin typeface="Comfortaa"/>
              </a:rPr>
              <a:t>, the scrotum on the affected side hangs lower than normal, and on palpation, with the patient standing, the varicose plexus feels like a bag of worms.</a:t>
            </a:r>
          </a:p>
          <a:p>
            <a:pPr marL="285750" indent="-285750">
              <a:buFont typeface="Wingdings" pitchFamily="2" charset="2"/>
              <a:buChar char="ü"/>
            </a:pPr>
            <a:r>
              <a:rPr lang="en-US" sz="1800" b="1" dirty="0">
                <a:solidFill>
                  <a:schemeClr val="dk1"/>
                </a:solidFill>
                <a:latin typeface="Comfortaa"/>
              </a:rPr>
              <a:t> There may be a cough impulse. If the patient lies down the veins empty by gravity and this provides an opportunity to ensure that the underlying testis is normal to palpation. </a:t>
            </a:r>
          </a:p>
          <a:p>
            <a:pPr marL="285750" indent="-285750">
              <a:buFont typeface="Wingdings" pitchFamily="2" charset="2"/>
              <a:buChar char="ü"/>
            </a:pPr>
            <a:r>
              <a:rPr lang="en-US" sz="1800" b="1" dirty="0">
                <a:solidFill>
                  <a:schemeClr val="dk1"/>
                </a:solidFill>
                <a:latin typeface="Comfortaa"/>
              </a:rPr>
              <a:t>In longstanding cases, the affected testis is smaller and softer than its fellow owing to a minor degree of atrophy. </a:t>
            </a:r>
          </a:p>
          <a:p>
            <a:pPr marL="285750" indent="-285750">
              <a:buFont typeface="Wingdings" pitchFamily="2" charset="2"/>
              <a:buChar char="ü"/>
            </a:pPr>
            <a:r>
              <a:rPr lang="en-US" sz="1800" b="1" dirty="0">
                <a:solidFill>
                  <a:schemeClr val="dk1"/>
                </a:solidFill>
                <a:latin typeface="Comfortaa"/>
              </a:rPr>
              <a:t>It can be differentiated from an </a:t>
            </a:r>
            <a:r>
              <a:rPr lang="en-US" sz="1800" b="1" dirty="0" err="1">
                <a:solidFill>
                  <a:schemeClr val="dk1"/>
                </a:solidFill>
                <a:latin typeface="Comfortaa"/>
              </a:rPr>
              <a:t>omentocele</a:t>
            </a:r>
            <a:r>
              <a:rPr lang="en-US" sz="1800" b="1" dirty="0">
                <a:solidFill>
                  <a:schemeClr val="dk1"/>
                </a:solidFill>
                <a:latin typeface="Comfortaa"/>
              </a:rPr>
              <a:t> by the peculiar feel of the bag of worms. </a:t>
            </a:r>
          </a:p>
          <a:p>
            <a:pPr marL="285750" indent="-285750">
              <a:buFont typeface="Wingdings" pitchFamily="2" charset="2"/>
              <a:buChar char="ü"/>
            </a:pPr>
            <a:endParaRPr lang="en-US" sz="1800" b="1" dirty="0">
              <a:solidFill>
                <a:schemeClr val="dk1"/>
              </a:solidFill>
              <a:latin typeface="Comfortaa"/>
            </a:endParaRP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868"/>
        <p:cNvGrpSpPr/>
        <p:nvPr/>
      </p:nvGrpSpPr>
      <p:grpSpPr>
        <a:xfrm>
          <a:off x="0" y="0"/>
          <a:ext cx="0" cy="0"/>
          <a:chOff x="0" y="0"/>
          <a:chExt cx="0" cy="0"/>
        </a:xfrm>
      </p:grpSpPr>
      <p:sp>
        <p:nvSpPr>
          <p:cNvPr id="1869" name="Google Shape;1869;p62"/>
          <p:cNvSpPr txBox="1">
            <a:spLocks noGrp="1"/>
          </p:cNvSpPr>
          <p:nvPr>
            <p:ph type="title"/>
          </p:nvPr>
        </p:nvSpPr>
        <p:spPr>
          <a:xfrm>
            <a:off x="725367" y="-102109"/>
            <a:ext cx="7704000" cy="572700"/>
          </a:xfrm>
          <a:prstGeom prst="rect">
            <a:avLst/>
          </a:prstGeom>
        </p:spPr>
        <p:txBody>
          <a:bodyPr spcFirstLastPara="1" wrap="square" lIns="91425" tIns="91425" rIns="91425" bIns="91425" anchor="t" anchorCtr="0">
            <a:noAutofit/>
          </a:bodyPr>
          <a:lstStyle/>
          <a:p>
            <a:r>
              <a:rPr lang="en-US" b="1" dirty="0"/>
              <a:t>CLINICAL FEATURES </a:t>
            </a:r>
            <a:endParaRPr lang="en-US" dirty="0"/>
          </a:p>
        </p:txBody>
      </p:sp>
      <p:sp>
        <p:nvSpPr>
          <p:cNvPr id="1878" name="Google Shape;1878;p62"/>
          <p:cNvSpPr/>
          <p:nvPr/>
        </p:nvSpPr>
        <p:spPr>
          <a:xfrm flipH="1">
            <a:off x="4489710" y="3993917"/>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62"/>
          <p:cNvSpPr/>
          <p:nvPr/>
        </p:nvSpPr>
        <p:spPr>
          <a:xfrm>
            <a:off x="558000" y="1758589"/>
            <a:ext cx="204519" cy="204519"/>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Rectangle 9">
            <a:extLst>
              <a:ext uri="{FF2B5EF4-FFF2-40B4-BE49-F238E27FC236}">
                <a16:creationId xmlns:a16="http://schemas.microsoft.com/office/drawing/2014/main" id="{1F2C2DFC-D95D-FB4D-A720-E33280377BD1}"/>
              </a:ext>
            </a:extLst>
          </p:cNvPr>
          <p:cNvSpPr/>
          <p:nvPr/>
        </p:nvSpPr>
        <p:spPr>
          <a:xfrm>
            <a:off x="0" y="493677"/>
            <a:ext cx="8607779" cy="369332"/>
          </a:xfrm>
          <a:prstGeom prst="rect">
            <a:avLst/>
          </a:prstGeom>
        </p:spPr>
        <p:txBody>
          <a:bodyPr wrap="square">
            <a:spAutoFit/>
          </a:bodyPr>
          <a:lstStyle/>
          <a:p>
            <a:pPr marL="285750" indent="-285750">
              <a:buFont typeface="Wingdings" pitchFamily="2" charset="2"/>
              <a:buChar char="ü"/>
            </a:pPr>
            <a:endParaRPr lang="en-US" sz="1800" b="1" dirty="0">
              <a:solidFill>
                <a:schemeClr val="dk1"/>
              </a:solidFill>
              <a:latin typeface="Comfortaa"/>
            </a:endParaRPr>
          </a:p>
        </p:txBody>
      </p:sp>
      <p:sp>
        <p:nvSpPr>
          <p:cNvPr id="4" name="Rectangle 3">
            <a:extLst>
              <a:ext uri="{FF2B5EF4-FFF2-40B4-BE49-F238E27FC236}">
                <a16:creationId xmlns:a16="http://schemas.microsoft.com/office/drawing/2014/main" id="{A809B4B2-8838-4840-A39A-73E8D9DABEA8}"/>
              </a:ext>
            </a:extLst>
          </p:cNvPr>
          <p:cNvSpPr/>
          <p:nvPr/>
        </p:nvSpPr>
        <p:spPr>
          <a:xfrm>
            <a:off x="-28555" y="388089"/>
            <a:ext cx="9678710" cy="3077766"/>
          </a:xfrm>
          <a:prstGeom prst="rect">
            <a:avLst/>
          </a:prstGeom>
        </p:spPr>
        <p:txBody>
          <a:bodyPr wrap="square">
            <a:spAutoFit/>
          </a:bodyPr>
          <a:lstStyle/>
          <a:p>
            <a:pPr marL="285750" indent="-285750">
              <a:buFont typeface="Wingdings" pitchFamily="2" charset="2"/>
              <a:buChar char="ü"/>
            </a:pPr>
            <a:r>
              <a:rPr lang="en-US" sz="1800" b="1" dirty="0">
                <a:solidFill>
                  <a:schemeClr val="dk1"/>
                </a:solidFill>
                <a:latin typeface="Comfortaa"/>
              </a:rPr>
              <a:t>Infertility: Varicocele is often associated with infertility. The scrotal </a:t>
            </a:r>
          </a:p>
          <a:p>
            <a:r>
              <a:rPr lang="en-US" sz="1800" b="1" dirty="0">
                <a:solidFill>
                  <a:schemeClr val="dk1"/>
                </a:solidFill>
                <a:latin typeface="Comfortaa"/>
              </a:rPr>
              <a:t>temperature is usually higher in the presence of varicocele and this may impair spermatogenesis</a:t>
            </a:r>
            <a:r>
              <a:rPr lang="en-US" dirty="0">
                <a:latin typeface="Arial" pitchFamily="34" charset="0"/>
                <a:cs typeface="Arial" pitchFamily="34" charset="0"/>
              </a:rPr>
              <a:t>.</a:t>
            </a:r>
          </a:p>
          <a:p>
            <a:pPr marL="285750" indent="-285750">
              <a:buFont typeface="Wingdings" pitchFamily="2" charset="2"/>
              <a:buChar char="ü"/>
            </a:pPr>
            <a:r>
              <a:rPr lang="en-US" sz="1800" b="1" dirty="0">
                <a:solidFill>
                  <a:schemeClr val="dk1"/>
                </a:solidFill>
                <a:latin typeface="Comfortaa"/>
              </a:rPr>
              <a:t>Varicoceles are the most common surgically correctable cause of male infertility.</a:t>
            </a:r>
          </a:p>
          <a:p>
            <a:pPr marL="342900" indent="-342900">
              <a:buFont typeface="Wingdings" pitchFamily="2" charset="2"/>
              <a:buChar char="ü"/>
            </a:pPr>
            <a:r>
              <a:rPr lang="en-US" sz="1800" b="1" dirty="0">
                <a:solidFill>
                  <a:schemeClr val="dk1"/>
                </a:solidFill>
                <a:latin typeface="Comfortaa"/>
              </a:rPr>
              <a:t>Bow sign- hold varicocele b/w thumb and fingers, patient is asked to </a:t>
            </a:r>
          </a:p>
          <a:p>
            <a:r>
              <a:rPr lang="en-US" sz="1800" b="1" dirty="0">
                <a:solidFill>
                  <a:schemeClr val="dk1"/>
                </a:solidFill>
                <a:latin typeface="Comfortaa"/>
              </a:rPr>
              <a:t>bow- reduced in size .</a:t>
            </a:r>
          </a:p>
          <a:p>
            <a:pPr marL="342900" indent="-342900">
              <a:buFont typeface="Wingdings" pitchFamily="2" charset="2"/>
              <a:buChar char="ü"/>
            </a:pPr>
            <a:r>
              <a:rPr lang="en-US" sz="1800" b="1" dirty="0">
                <a:solidFill>
                  <a:schemeClr val="dk1"/>
                </a:solidFill>
                <a:latin typeface="Comfortaa"/>
              </a:rPr>
              <a:t>On lying down it gets reduced; On standing up it reappears. </a:t>
            </a:r>
          </a:p>
          <a:p>
            <a:pPr marL="285750" indent="-285750">
              <a:buFont typeface="Wingdings" pitchFamily="2" charset="2"/>
              <a:buChar char="ü"/>
            </a:pPr>
            <a:r>
              <a:rPr lang="en-US" sz="1800" b="1" dirty="0">
                <a:solidFill>
                  <a:schemeClr val="dk1"/>
                </a:solidFill>
                <a:latin typeface="Comfortaa"/>
              </a:rPr>
              <a:t>Testis size can be measured by Prader orchidometer .</a:t>
            </a:r>
          </a:p>
          <a:p>
            <a:pPr marL="285750" indent="-285750">
              <a:buFont typeface="Wingdings" pitchFamily="2" charset="2"/>
              <a:buChar char="ü"/>
            </a:pPr>
            <a:endParaRPr lang="en-US" sz="1800" b="1" dirty="0">
              <a:solidFill>
                <a:schemeClr val="dk1"/>
              </a:solidFill>
              <a:latin typeface="Comfortaa"/>
            </a:endParaRPr>
          </a:p>
          <a:p>
            <a:endParaRPr lang="en-US" dirty="0">
              <a:latin typeface="Arial" pitchFamily="34" charset="0"/>
              <a:cs typeface="Arial" pitchFamily="34" charset="0"/>
            </a:endParaRPr>
          </a:p>
        </p:txBody>
      </p:sp>
      <p:sp>
        <p:nvSpPr>
          <p:cNvPr id="9" name="Google Shape;1320;p52">
            <a:extLst>
              <a:ext uri="{FF2B5EF4-FFF2-40B4-BE49-F238E27FC236}">
                <a16:creationId xmlns:a16="http://schemas.microsoft.com/office/drawing/2014/main" id="{B3992203-E7BD-0B46-947B-8B4B5CC87131}"/>
              </a:ext>
            </a:extLst>
          </p:cNvPr>
          <p:cNvSpPr/>
          <p:nvPr/>
        </p:nvSpPr>
        <p:spPr>
          <a:xfrm rot="-6816878" flipH="1">
            <a:off x="8262189" y="3855786"/>
            <a:ext cx="122986" cy="192019"/>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322;p52">
            <a:extLst>
              <a:ext uri="{FF2B5EF4-FFF2-40B4-BE49-F238E27FC236}">
                <a16:creationId xmlns:a16="http://schemas.microsoft.com/office/drawing/2014/main" id="{6285C094-55B3-9647-B964-B974C23F2A71}"/>
              </a:ext>
            </a:extLst>
          </p:cNvPr>
          <p:cNvSpPr/>
          <p:nvPr/>
        </p:nvSpPr>
        <p:spPr>
          <a:xfrm>
            <a:off x="7720204" y="4390648"/>
            <a:ext cx="174640" cy="113416"/>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336;p52">
            <a:extLst>
              <a:ext uri="{FF2B5EF4-FFF2-40B4-BE49-F238E27FC236}">
                <a16:creationId xmlns:a16="http://schemas.microsoft.com/office/drawing/2014/main" id="{0E477CB9-D15C-D045-A719-DC439F194456}"/>
              </a:ext>
            </a:extLst>
          </p:cNvPr>
          <p:cNvGrpSpPr/>
          <p:nvPr/>
        </p:nvGrpSpPr>
        <p:grpSpPr>
          <a:xfrm>
            <a:off x="7191933" y="3907696"/>
            <a:ext cx="150927" cy="143533"/>
            <a:chOff x="3716290" y="4256524"/>
            <a:chExt cx="150927" cy="143533"/>
          </a:xfrm>
        </p:grpSpPr>
        <p:sp>
          <p:nvSpPr>
            <p:cNvPr id="13" name="Google Shape;1337;p52">
              <a:extLst>
                <a:ext uri="{FF2B5EF4-FFF2-40B4-BE49-F238E27FC236}">
                  <a16:creationId xmlns:a16="http://schemas.microsoft.com/office/drawing/2014/main" id="{76A2DA1F-F6A2-2C45-B613-E8F2723E776C}"/>
                </a:ext>
              </a:extLst>
            </p:cNvPr>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338;p52">
              <a:extLst>
                <a:ext uri="{FF2B5EF4-FFF2-40B4-BE49-F238E27FC236}">
                  <a16:creationId xmlns:a16="http://schemas.microsoft.com/office/drawing/2014/main" id="{F738A119-970E-AC43-86AB-20873E9BBDB8}"/>
                </a:ext>
              </a:extLst>
            </p:cNvPr>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339;p52">
              <a:extLst>
                <a:ext uri="{FF2B5EF4-FFF2-40B4-BE49-F238E27FC236}">
                  <a16:creationId xmlns:a16="http://schemas.microsoft.com/office/drawing/2014/main" id="{58A2AEEF-3DC0-F74A-A5F0-3A9B31739C33}"/>
                </a:ext>
              </a:extLst>
            </p:cNvPr>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 name="Google Shape;1340;p52">
            <a:extLst>
              <a:ext uri="{FF2B5EF4-FFF2-40B4-BE49-F238E27FC236}">
                <a16:creationId xmlns:a16="http://schemas.microsoft.com/office/drawing/2014/main" id="{F6E47917-21DB-0C48-86EC-5A31A202BEF1}"/>
              </a:ext>
            </a:extLst>
          </p:cNvPr>
          <p:cNvGrpSpPr/>
          <p:nvPr/>
        </p:nvGrpSpPr>
        <p:grpSpPr>
          <a:xfrm>
            <a:off x="6838865" y="2500162"/>
            <a:ext cx="2858569" cy="2815068"/>
            <a:chOff x="352211" y="568246"/>
            <a:chExt cx="3853038" cy="3794403"/>
          </a:xfrm>
        </p:grpSpPr>
        <p:sp>
          <p:nvSpPr>
            <p:cNvPr id="17" name="Google Shape;1341;p52">
              <a:extLst>
                <a:ext uri="{FF2B5EF4-FFF2-40B4-BE49-F238E27FC236}">
                  <a16:creationId xmlns:a16="http://schemas.microsoft.com/office/drawing/2014/main" id="{3BD0C955-1B15-F147-B3DB-D853888D6BF6}"/>
                </a:ext>
              </a:extLst>
            </p:cNvPr>
            <p:cNvSpPr/>
            <p:nvPr/>
          </p:nvSpPr>
          <p:spPr>
            <a:xfrm rot="795376" flipH="1">
              <a:off x="617651" y="1316546"/>
              <a:ext cx="3322157" cy="2701195"/>
            </a:xfrm>
            <a:custGeom>
              <a:avLst/>
              <a:gdLst/>
              <a:ahLst/>
              <a:cxnLst/>
              <a:rect l="l" t="t" r="r" b="b"/>
              <a:pathLst>
                <a:path w="151903" h="123510" extrusionOk="0">
                  <a:moveTo>
                    <a:pt x="85979" y="1"/>
                  </a:moveTo>
                  <a:cubicBezTo>
                    <a:pt x="83192" y="1"/>
                    <a:pt x="80401" y="216"/>
                    <a:pt x="77697" y="573"/>
                  </a:cubicBezTo>
                  <a:cubicBezTo>
                    <a:pt x="69572" y="1669"/>
                    <a:pt x="61423" y="3837"/>
                    <a:pt x="54553" y="8334"/>
                  </a:cubicBezTo>
                  <a:cubicBezTo>
                    <a:pt x="47705" y="12807"/>
                    <a:pt x="42204" y="19837"/>
                    <a:pt x="40903" y="27940"/>
                  </a:cubicBezTo>
                  <a:cubicBezTo>
                    <a:pt x="39899" y="34195"/>
                    <a:pt x="41360" y="40882"/>
                    <a:pt x="38894" y="46726"/>
                  </a:cubicBezTo>
                  <a:cubicBezTo>
                    <a:pt x="33348" y="60010"/>
                    <a:pt x="12851" y="59485"/>
                    <a:pt x="4383" y="71149"/>
                  </a:cubicBezTo>
                  <a:cubicBezTo>
                    <a:pt x="776" y="76125"/>
                    <a:pt x="0" y="83041"/>
                    <a:pt x="2442" y="88678"/>
                  </a:cubicBezTo>
                  <a:cubicBezTo>
                    <a:pt x="4862" y="94339"/>
                    <a:pt x="10408" y="98516"/>
                    <a:pt x="16503" y="99338"/>
                  </a:cubicBezTo>
                  <a:cubicBezTo>
                    <a:pt x="17558" y="99477"/>
                    <a:pt x="18632" y="99525"/>
                    <a:pt x="19713" y="99525"/>
                  </a:cubicBezTo>
                  <a:cubicBezTo>
                    <a:pt x="21984" y="99525"/>
                    <a:pt x="24291" y="99316"/>
                    <a:pt x="26535" y="99316"/>
                  </a:cubicBezTo>
                  <a:cubicBezTo>
                    <a:pt x="29164" y="99316"/>
                    <a:pt x="31707" y="99602"/>
                    <a:pt x="34010" y="100844"/>
                  </a:cubicBezTo>
                  <a:cubicBezTo>
                    <a:pt x="39168" y="103629"/>
                    <a:pt x="40949" y="110043"/>
                    <a:pt x="44669" y="114585"/>
                  </a:cubicBezTo>
                  <a:cubicBezTo>
                    <a:pt x="50413" y="121601"/>
                    <a:pt x="60120" y="123509"/>
                    <a:pt x="69351" y="123509"/>
                  </a:cubicBezTo>
                  <a:cubicBezTo>
                    <a:pt x="70391" y="123509"/>
                    <a:pt x="71426" y="123485"/>
                    <a:pt x="72448" y="123441"/>
                  </a:cubicBezTo>
                  <a:cubicBezTo>
                    <a:pt x="86143" y="122871"/>
                    <a:pt x="99747" y="119812"/>
                    <a:pt x="112392" y="114448"/>
                  </a:cubicBezTo>
                  <a:cubicBezTo>
                    <a:pt x="122230" y="110271"/>
                    <a:pt x="131679" y="100936"/>
                    <a:pt x="139417" y="91029"/>
                  </a:cubicBezTo>
                  <a:cubicBezTo>
                    <a:pt x="147132" y="81123"/>
                    <a:pt x="151903" y="68547"/>
                    <a:pt x="150784" y="56038"/>
                  </a:cubicBezTo>
                  <a:cubicBezTo>
                    <a:pt x="149688" y="43507"/>
                    <a:pt x="142065" y="31341"/>
                    <a:pt x="130515" y="26434"/>
                  </a:cubicBezTo>
                  <a:cubicBezTo>
                    <a:pt x="127457" y="25133"/>
                    <a:pt x="124147" y="24311"/>
                    <a:pt x="121339" y="22531"/>
                  </a:cubicBezTo>
                  <a:cubicBezTo>
                    <a:pt x="115702" y="18947"/>
                    <a:pt x="113031" y="12168"/>
                    <a:pt x="108238" y="7512"/>
                  </a:cubicBezTo>
                  <a:cubicBezTo>
                    <a:pt x="102437" y="1882"/>
                    <a:pt x="94226" y="1"/>
                    <a:pt x="85979" y="1"/>
                  </a:cubicBezTo>
                  <a:close/>
                </a:path>
              </a:pathLst>
            </a:custGeom>
            <a:solidFill>
              <a:srgbClr val="FFFCF2">
                <a:alpha val="4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1342;p52">
              <a:extLst>
                <a:ext uri="{FF2B5EF4-FFF2-40B4-BE49-F238E27FC236}">
                  <a16:creationId xmlns:a16="http://schemas.microsoft.com/office/drawing/2014/main" id="{CB6EA29E-DF19-964F-9754-C830AF55A08F}"/>
                </a:ext>
              </a:extLst>
            </p:cNvPr>
            <p:cNvSpPr/>
            <p:nvPr/>
          </p:nvSpPr>
          <p:spPr>
            <a:xfrm rot="-876773" flipH="1">
              <a:off x="3212730" y="1460677"/>
              <a:ext cx="336972" cy="830402"/>
            </a:xfrm>
            <a:custGeom>
              <a:avLst/>
              <a:gdLst/>
              <a:ahLst/>
              <a:cxnLst/>
              <a:rect l="l" t="t" r="r" b="b"/>
              <a:pathLst>
                <a:path w="15408" h="37970" extrusionOk="0">
                  <a:moveTo>
                    <a:pt x="12704" y="1"/>
                  </a:moveTo>
                  <a:cubicBezTo>
                    <a:pt x="12161" y="1"/>
                    <a:pt x="11591" y="396"/>
                    <a:pt x="11208" y="832"/>
                  </a:cubicBezTo>
                  <a:cubicBezTo>
                    <a:pt x="9884" y="2384"/>
                    <a:pt x="9450" y="4621"/>
                    <a:pt x="10112" y="6539"/>
                  </a:cubicBezTo>
                  <a:cubicBezTo>
                    <a:pt x="10226" y="6881"/>
                    <a:pt x="10340" y="7474"/>
                    <a:pt x="10500" y="8045"/>
                  </a:cubicBezTo>
                  <a:cubicBezTo>
                    <a:pt x="10592" y="8365"/>
                    <a:pt x="10728" y="8707"/>
                    <a:pt x="11025" y="8867"/>
                  </a:cubicBezTo>
                  <a:cubicBezTo>
                    <a:pt x="11126" y="8913"/>
                    <a:pt x="11235" y="8934"/>
                    <a:pt x="11347" y="8934"/>
                  </a:cubicBezTo>
                  <a:cubicBezTo>
                    <a:pt x="11563" y="8934"/>
                    <a:pt x="11788" y="8858"/>
                    <a:pt x="11984" y="8753"/>
                  </a:cubicBezTo>
                  <a:cubicBezTo>
                    <a:pt x="13057" y="8205"/>
                    <a:pt x="13650" y="6812"/>
                    <a:pt x="13308" y="5626"/>
                  </a:cubicBezTo>
                  <a:cubicBezTo>
                    <a:pt x="13194" y="5283"/>
                    <a:pt x="13011" y="4941"/>
                    <a:pt x="12965" y="4576"/>
                  </a:cubicBezTo>
                  <a:cubicBezTo>
                    <a:pt x="12851" y="3777"/>
                    <a:pt x="13308" y="3023"/>
                    <a:pt x="13604" y="2293"/>
                  </a:cubicBezTo>
                  <a:cubicBezTo>
                    <a:pt x="13901" y="1540"/>
                    <a:pt x="13901" y="490"/>
                    <a:pt x="13194" y="125"/>
                  </a:cubicBezTo>
                  <a:cubicBezTo>
                    <a:pt x="13037" y="38"/>
                    <a:pt x="12872" y="1"/>
                    <a:pt x="12704" y="1"/>
                  </a:cubicBezTo>
                  <a:close/>
                  <a:moveTo>
                    <a:pt x="12346" y="25709"/>
                  </a:moveTo>
                  <a:cubicBezTo>
                    <a:pt x="11697" y="25709"/>
                    <a:pt x="11102" y="26151"/>
                    <a:pt x="10797" y="26739"/>
                  </a:cubicBezTo>
                  <a:cubicBezTo>
                    <a:pt x="10477" y="27332"/>
                    <a:pt x="10455" y="28063"/>
                    <a:pt x="10546" y="28748"/>
                  </a:cubicBezTo>
                  <a:cubicBezTo>
                    <a:pt x="10637" y="29546"/>
                    <a:pt x="10911" y="30368"/>
                    <a:pt x="11436" y="30984"/>
                  </a:cubicBezTo>
                  <a:cubicBezTo>
                    <a:pt x="11924" y="31579"/>
                    <a:pt x="12650" y="31996"/>
                    <a:pt x="13392" y="31996"/>
                  </a:cubicBezTo>
                  <a:cubicBezTo>
                    <a:pt x="13448" y="31996"/>
                    <a:pt x="13503" y="31994"/>
                    <a:pt x="13559" y="31989"/>
                  </a:cubicBezTo>
                  <a:cubicBezTo>
                    <a:pt x="14700" y="31920"/>
                    <a:pt x="15408" y="30779"/>
                    <a:pt x="15385" y="29820"/>
                  </a:cubicBezTo>
                  <a:cubicBezTo>
                    <a:pt x="15362" y="28862"/>
                    <a:pt x="14814" y="27994"/>
                    <a:pt x="14266" y="27195"/>
                  </a:cubicBezTo>
                  <a:cubicBezTo>
                    <a:pt x="13810" y="26511"/>
                    <a:pt x="13262" y="25780"/>
                    <a:pt x="12440" y="25712"/>
                  </a:cubicBezTo>
                  <a:cubicBezTo>
                    <a:pt x="12409" y="25710"/>
                    <a:pt x="12377" y="25709"/>
                    <a:pt x="12346" y="25709"/>
                  </a:cubicBezTo>
                  <a:close/>
                  <a:moveTo>
                    <a:pt x="5673" y="4283"/>
                  </a:moveTo>
                  <a:cubicBezTo>
                    <a:pt x="5173" y="4283"/>
                    <a:pt x="4665" y="4409"/>
                    <a:pt x="4223" y="4644"/>
                  </a:cubicBezTo>
                  <a:cubicBezTo>
                    <a:pt x="3196" y="5169"/>
                    <a:pt x="2489" y="6173"/>
                    <a:pt x="1941" y="7201"/>
                  </a:cubicBezTo>
                  <a:cubicBezTo>
                    <a:pt x="480" y="9962"/>
                    <a:pt x="1" y="13158"/>
                    <a:pt x="69" y="16285"/>
                  </a:cubicBezTo>
                  <a:cubicBezTo>
                    <a:pt x="229" y="24571"/>
                    <a:pt x="4178" y="32696"/>
                    <a:pt x="10569" y="37969"/>
                  </a:cubicBezTo>
                  <a:cubicBezTo>
                    <a:pt x="10578" y="37969"/>
                    <a:pt x="10588" y="37969"/>
                    <a:pt x="10598" y="37969"/>
                  </a:cubicBezTo>
                  <a:cubicBezTo>
                    <a:pt x="11497" y="37969"/>
                    <a:pt x="12211" y="36932"/>
                    <a:pt x="12121" y="36029"/>
                  </a:cubicBezTo>
                  <a:cubicBezTo>
                    <a:pt x="12030" y="35116"/>
                    <a:pt x="11413" y="34363"/>
                    <a:pt x="10797" y="33655"/>
                  </a:cubicBezTo>
                  <a:cubicBezTo>
                    <a:pt x="7487" y="29798"/>
                    <a:pt x="4200" y="25347"/>
                    <a:pt x="4178" y="20257"/>
                  </a:cubicBezTo>
                  <a:cubicBezTo>
                    <a:pt x="4155" y="16468"/>
                    <a:pt x="5981" y="12930"/>
                    <a:pt x="7442" y="9415"/>
                  </a:cubicBezTo>
                  <a:cubicBezTo>
                    <a:pt x="8058" y="7977"/>
                    <a:pt x="8537" y="6128"/>
                    <a:pt x="7442" y="4986"/>
                  </a:cubicBezTo>
                  <a:cubicBezTo>
                    <a:pt x="6986" y="4505"/>
                    <a:pt x="6337" y="4283"/>
                    <a:pt x="5673" y="4283"/>
                  </a:cubicBezTo>
                  <a:close/>
                </a:path>
              </a:pathLst>
            </a:custGeom>
            <a:solidFill>
              <a:srgbClr val="FFFCF2">
                <a:alpha val="4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343;p52">
              <a:extLst>
                <a:ext uri="{FF2B5EF4-FFF2-40B4-BE49-F238E27FC236}">
                  <a16:creationId xmlns:a16="http://schemas.microsoft.com/office/drawing/2014/main" id="{CE0F668E-D714-2D40-8B88-759317F062E2}"/>
                </a:ext>
              </a:extLst>
            </p:cNvPr>
            <p:cNvSpPr/>
            <p:nvPr/>
          </p:nvSpPr>
          <p:spPr>
            <a:xfrm rot="-775882" flipH="1">
              <a:off x="958400" y="769759"/>
              <a:ext cx="1870428" cy="612953"/>
            </a:xfrm>
            <a:custGeom>
              <a:avLst/>
              <a:gdLst/>
              <a:ahLst/>
              <a:cxnLst/>
              <a:rect l="l" t="t" r="r" b="b"/>
              <a:pathLst>
                <a:path w="93379" h="30601" extrusionOk="0">
                  <a:moveTo>
                    <a:pt x="23387" y="1"/>
                  </a:moveTo>
                  <a:cubicBezTo>
                    <a:pt x="18934" y="1"/>
                    <a:pt x="14513" y="646"/>
                    <a:pt x="10272" y="2087"/>
                  </a:cubicBezTo>
                  <a:cubicBezTo>
                    <a:pt x="7054" y="3183"/>
                    <a:pt x="3812" y="4849"/>
                    <a:pt x="1941" y="7679"/>
                  </a:cubicBezTo>
                  <a:cubicBezTo>
                    <a:pt x="69" y="10532"/>
                    <a:pt x="1" y="14778"/>
                    <a:pt x="2557" y="17038"/>
                  </a:cubicBezTo>
                  <a:cubicBezTo>
                    <a:pt x="4293" y="18562"/>
                    <a:pt x="6736" y="18869"/>
                    <a:pt x="9067" y="18869"/>
                  </a:cubicBezTo>
                  <a:cubicBezTo>
                    <a:pt x="9249" y="18869"/>
                    <a:pt x="9430" y="18867"/>
                    <a:pt x="9610" y="18864"/>
                  </a:cubicBezTo>
                  <a:cubicBezTo>
                    <a:pt x="15682" y="18727"/>
                    <a:pt x="21685" y="17426"/>
                    <a:pt x="27733" y="17426"/>
                  </a:cubicBezTo>
                  <a:cubicBezTo>
                    <a:pt x="36886" y="17426"/>
                    <a:pt x="45606" y="20393"/>
                    <a:pt x="54028" y="23680"/>
                  </a:cubicBezTo>
                  <a:cubicBezTo>
                    <a:pt x="58251" y="25346"/>
                    <a:pt x="62496" y="27560"/>
                    <a:pt x="66856" y="28793"/>
                  </a:cubicBezTo>
                  <a:cubicBezTo>
                    <a:pt x="70246" y="29736"/>
                    <a:pt x="74852" y="30600"/>
                    <a:pt x="79257" y="30600"/>
                  </a:cubicBezTo>
                  <a:cubicBezTo>
                    <a:pt x="82742" y="30600"/>
                    <a:pt x="86101" y="30059"/>
                    <a:pt x="88631" y="28587"/>
                  </a:cubicBezTo>
                  <a:cubicBezTo>
                    <a:pt x="91507" y="26921"/>
                    <a:pt x="93379" y="23018"/>
                    <a:pt x="91690" y="20142"/>
                  </a:cubicBezTo>
                  <a:cubicBezTo>
                    <a:pt x="90617" y="18339"/>
                    <a:pt x="88449" y="17426"/>
                    <a:pt x="86372" y="17220"/>
                  </a:cubicBezTo>
                  <a:cubicBezTo>
                    <a:pt x="85885" y="17167"/>
                    <a:pt x="85399" y="17146"/>
                    <a:pt x="84913" y="17146"/>
                  </a:cubicBezTo>
                  <a:cubicBezTo>
                    <a:pt x="83300" y="17146"/>
                    <a:pt x="81686" y="17378"/>
                    <a:pt x="80072" y="17448"/>
                  </a:cubicBezTo>
                  <a:cubicBezTo>
                    <a:pt x="79696" y="17464"/>
                    <a:pt x="79322" y="17472"/>
                    <a:pt x="78950" y="17472"/>
                  </a:cubicBezTo>
                  <a:cubicBezTo>
                    <a:pt x="67521" y="17472"/>
                    <a:pt x="57406" y="10172"/>
                    <a:pt x="46907" y="5420"/>
                  </a:cubicBezTo>
                  <a:cubicBezTo>
                    <a:pt x="39550" y="2101"/>
                    <a:pt x="31418" y="1"/>
                    <a:pt x="23387" y="1"/>
                  </a:cubicBezTo>
                  <a:close/>
                </a:path>
              </a:pathLst>
            </a:custGeom>
            <a:solidFill>
              <a:srgbClr val="FFFCF2">
                <a:alpha val="4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1362;p52">
            <a:extLst>
              <a:ext uri="{FF2B5EF4-FFF2-40B4-BE49-F238E27FC236}">
                <a16:creationId xmlns:a16="http://schemas.microsoft.com/office/drawing/2014/main" id="{46EED16E-6393-FF49-A07D-70B21356BAA7}"/>
              </a:ext>
            </a:extLst>
          </p:cNvPr>
          <p:cNvGrpSpPr/>
          <p:nvPr/>
        </p:nvGrpSpPr>
        <p:grpSpPr>
          <a:xfrm flipH="1">
            <a:off x="6502034" y="3631543"/>
            <a:ext cx="874530" cy="1481072"/>
            <a:chOff x="-117729" y="1733810"/>
            <a:chExt cx="874530" cy="1481072"/>
          </a:xfrm>
        </p:grpSpPr>
        <p:sp>
          <p:nvSpPr>
            <p:cNvPr id="21" name="Google Shape;1363;p52">
              <a:extLst>
                <a:ext uri="{FF2B5EF4-FFF2-40B4-BE49-F238E27FC236}">
                  <a16:creationId xmlns:a16="http://schemas.microsoft.com/office/drawing/2014/main" id="{20F45211-C85B-8F4E-88DF-323468399481}"/>
                </a:ext>
              </a:extLst>
            </p:cNvPr>
            <p:cNvSpPr/>
            <p:nvPr/>
          </p:nvSpPr>
          <p:spPr>
            <a:xfrm>
              <a:off x="21973" y="1733810"/>
              <a:ext cx="518652" cy="505591"/>
            </a:xfrm>
            <a:custGeom>
              <a:avLst/>
              <a:gdLst/>
              <a:ahLst/>
              <a:cxnLst/>
              <a:rect l="l" t="t" r="r" b="b"/>
              <a:pathLst>
                <a:path w="19220" h="18736" extrusionOk="0">
                  <a:moveTo>
                    <a:pt x="9145" y="0"/>
                  </a:moveTo>
                  <a:cubicBezTo>
                    <a:pt x="9095" y="0"/>
                    <a:pt x="9044" y="1"/>
                    <a:pt x="8994" y="2"/>
                  </a:cubicBezTo>
                  <a:cubicBezTo>
                    <a:pt x="7190" y="48"/>
                    <a:pt x="5410" y="824"/>
                    <a:pt x="4132" y="2079"/>
                  </a:cubicBezTo>
                  <a:cubicBezTo>
                    <a:pt x="3675" y="2536"/>
                    <a:pt x="3264" y="3084"/>
                    <a:pt x="3127" y="3723"/>
                  </a:cubicBezTo>
                  <a:cubicBezTo>
                    <a:pt x="2945" y="4476"/>
                    <a:pt x="3173" y="5275"/>
                    <a:pt x="3493" y="6005"/>
                  </a:cubicBezTo>
                  <a:cubicBezTo>
                    <a:pt x="4155" y="7466"/>
                    <a:pt x="5182" y="8744"/>
                    <a:pt x="5866" y="10182"/>
                  </a:cubicBezTo>
                  <a:cubicBezTo>
                    <a:pt x="4908" y="9406"/>
                    <a:pt x="3926" y="8630"/>
                    <a:pt x="2945" y="7854"/>
                  </a:cubicBezTo>
                  <a:cubicBezTo>
                    <a:pt x="2717" y="7671"/>
                    <a:pt x="2466" y="7489"/>
                    <a:pt x="2192" y="7420"/>
                  </a:cubicBezTo>
                  <a:cubicBezTo>
                    <a:pt x="2152" y="7416"/>
                    <a:pt x="2112" y="7413"/>
                    <a:pt x="2072" y="7413"/>
                  </a:cubicBezTo>
                  <a:cubicBezTo>
                    <a:pt x="1725" y="7413"/>
                    <a:pt x="1390" y="7586"/>
                    <a:pt x="1164" y="7831"/>
                  </a:cubicBezTo>
                  <a:cubicBezTo>
                    <a:pt x="913" y="8105"/>
                    <a:pt x="776" y="8470"/>
                    <a:pt x="662" y="8835"/>
                  </a:cubicBezTo>
                  <a:cubicBezTo>
                    <a:pt x="0" y="11323"/>
                    <a:pt x="1210" y="14062"/>
                    <a:pt x="3150" y="15752"/>
                  </a:cubicBezTo>
                  <a:cubicBezTo>
                    <a:pt x="5090" y="17441"/>
                    <a:pt x="7647" y="18239"/>
                    <a:pt x="10180" y="18673"/>
                  </a:cubicBezTo>
                  <a:cubicBezTo>
                    <a:pt x="10426" y="18715"/>
                    <a:pt x="10675" y="18735"/>
                    <a:pt x="10925" y="18735"/>
                  </a:cubicBezTo>
                  <a:cubicBezTo>
                    <a:pt x="12446" y="18735"/>
                    <a:pt x="14020" y="17997"/>
                    <a:pt x="15156" y="16938"/>
                  </a:cubicBezTo>
                  <a:cubicBezTo>
                    <a:pt x="16320" y="15866"/>
                    <a:pt x="16868" y="14291"/>
                    <a:pt x="17507" y="12853"/>
                  </a:cubicBezTo>
                  <a:cubicBezTo>
                    <a:pt x="18101" y="11483"/>
                    <a:pt x="18831" y="10159"/>
                    <a:pt x="19014" y="8676"/>
                  </a:cubicBezTo>
                  <a:cubicBezTo>
                    <a:pt x="19219" y="6987"/>
                    <a:pt x="18671" y="5275"/>
                    <a:pt x="18078" y="3677"/>
                  </a:cubicBezTo>
                  <a:cubicBezTo>
                    <a:pt x="17850" y="3015"/>
                    <a:pt x="17599" y="2376"/>
                    <a:pt x="17142" y="1874"/>
                  </a:cubicBezTo>
                  <a:cubicBezTo>
                    <a:pt x="16771" y="1485"/>
                    <a:pt x="16249" y="1205"/>
                    <a:pt x="15735" y="1205"/>
                  </a:cubicBezTo>
                  <a:cubicBezTo>
                    <a:pt x="15586" y="1205"/>
                    <a:pt x="15437" y="1229"/>
                    <a:pt x="15293" y="1280"/>
                  </a:cubicBezTo>
                  <a:cubicBezTo>
                    <a:pt x="14700" y="1509"/>
                    <a:pt x="14335" y="2102"/>
                    <a:pt x="14084" y="2695"/>
                  </a:cubicBezTo>
                  <a:cubicBezTo>
                    <a:pt x="13513" y="3997"/>
                    <a:pt x="13285" y="5412"/>
                    <a:pt x="13079" y="6804"/>
                  </a:cubicBezTo>
                  <a:cubicBezTo>
                    <a:pt x="13148" y="5571"/>
                    <a:pt x="13034" y="4339"/>
                    <a:pt x="12760" y="3129"/>
                  </a:cubicBezTo>
                  <a:cubicBezTo>
                    <a:pt x="12577" y="2262"/>
                    <a:pt x="12280" y="1372"/>
                    <a:pt x="11618" y="778"/>
                  </a:cubicBezTo>
                  <a:cubicBezTo>
                    <a:pt x="10949" y="195"/>
                    <a:pt x="10034"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364;p52">
              <a:extLst>
                <a:ext uri="{FF2B5EF4-FFF2-40B4-BE49-F238E27FC236}">
                  <a16:creationId xmlns:a16="http://schemas.microsoft.com/office/drawing/2014/main" id="{EE71A0A5-012F-B64B-9FC7-B115A6CF0496}"/>
                </a:ext>
              </a:extLst>
            </p:cNvPr>
            <p:cNvSpPr/>
            <p:nvPr/>
          </p:nvSpPr>
          <p:spPr>
            <a:xfrm>
              <a:off x="182722" y="1995375"/>
              <a:ext cx="268582" cy="236173"/>
            </a:xfrm>
            <a:custGeom>
              <a:avLst/>
              <a:gdLst/>
              <a:ahLst/>
              <a:cxnLst/>
              <a:rect l="l" t="t" r="r" b="b"/>
              <a:pathLst>
                <a:path w="9953" h="8752" extrusionOk="0">
                  <a:moveTo>
                    <a:pt x="6563" y="1"/>
                  </a:moveTo>
                  <a:cubicBezTo>
                    <a:pt x="6452" y="1"/>
                    <a:pt x="6342" y="4"/>
                    <a:pt x="6232" y="10"/>
                  </a:cubicBezTo>
                  <a:cubicBezTo>
                    <a:pt x="4406" y="78"/>
                    <a:pt x="2626" y="740"/>
                    <a:pt x="1211" y="1882"/>
                  </a:cubicBezTo>
                  <a:cubicBezTo>
                    <a:pt x="754" y="2270"/>
                    <a:pt x="298" y="2726"/>
                    <a:pt x="138" y="3297"/>
                  </a:cubicBezTo>
                  <a:cubicBezTo>
                    <a:pt x="1" y="3776"/>
                    <a:pt x="92" y="4278"/>
                    <a:pt x="229" y="4758"/>
                  </a:cubicBezTo>
                  <a:cubicBezTo>
                    <a:pt x="822" y="6835"/>
                    <a:pt x="2671" y="8569"/>
                    <a:pt x="4817" y="8752"/>
                  </a:cubicBezTo>
                  <a:cubicBezTo>
                    <a:pt x="5661" y="8250"/>
                    <a:pt x="6780" y="8318"/>
                    <a:pt x="7670" y="7930"/>
                  </a:cubicBezTo>
                  <a:cubicBezTo>
                    <a:pt x="8515" y="7588"/>
                    <a:pt x="9131" y="6880"/>
                    <a:pt x="9496" y="6059"/>
                  </a:cubicBezTo>
                  <a:cubicBezTo>
                    <a:pt x="9838" y="5237"/>
                    <a:pt x="9953" y="4324"/>
                    <a:pt x="9884" y="3434"/>
                  </a:cubicBezTo>
                  <a:cubicBezTo>
                    <a:pt x="9816" y="2361"/>
                    <a:pt x="9519" y="1242"/>
                    <a:pt x="8674" y="603"/>
                  </a:cubicBezTo>
                  <a:cubicBezTo>
                    <a:pt x="8078" y="146"/>
                    <a:pt x="7310" y="1"/>
                    <a:pt x="65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365;p52">
              <a:extLst>
                <a:ext uri="{FF2B5EF4-FFF2-40B4-BE49-F238E27FC236}">
                  <a16:creationId xmlns:a16="http://schemas.microsoft.com/office/drawing/2014/main" id="{84247067-B40E-2540-9B94-35F619DB3A49}"/>
                </a:ext>
              </a:extLst>
            </p:cNvPr>
            <p:cNvSpPr/>
            <p:nvPr/>
          </p:nvSpPr>
          <p:spPr>
            <a:xfrm>
              <a:off x="-117729" y="2086450"/>
              <a:ext cx="874530" cy="1128432"/>
            </a:xfrm>
            <a:custGeom>
              <a:avLst/>
              <a:gdLst/>
              <a:ahLst/>
              <a:cxnLst/>
              <a:rect l="l" t="t" r="r" b="b"/>
              <a:pathLst>
                <a:path w="32408" h="41817" extrusionOk="0">
                  <a:moveTo>
                    <a:pt x="30309" y="1"/>
                  </a:moveTo>
                  <a:cubicBezTo>
                    <a:pt x="29836" y="1"/>
                    <a:pt x="29342" y="124"/>
                    <a:pt x="28916" y="310"/>
                  </a:cubicBezTo>
                  <a:cubicBezTo>
                    <a:pt x="27090" y="1109"/>
                    <a:pt x="25720" y="2661"/>
                    <a:pt x="24556" y="4281"/>
                  </a:cubicBezTo>
                  <a:cubicBezTo>
                    <a:pt x="22662" y="6906"/>
                    <a:pt x="21132" y="9828"/>
                    <a:pt x="20037" y="12909"/>
                  </a:cubicBezTo>
                  <a:cubicBezTo>
                    <a:pt x="20196" y="11700"/>
                    <a:pt x="20219" y="10513"/>
                    <a:pt x="20082" y="9326"/>
                  </a:cubicBezTo>
                  <a:cubicBezTo>
                    <a:pt x="19991" y="8413"/>
                    <a:pt x="19786" y="7500"/>
                    <a:pt x="19786" y="6587"/>
                  </a:cubicBezTo>
                  <a:cubicBezTo>
                    <a:pt x="19808" y="5674"/>
                    <a:pt x="20082" y="4715"/>
                    <a:pt x="20744" y="4099"/>
                  </a:cubicBezTo>
                  <a:cubicBezTo>
                    <a:pt x="21109" y="3779"/>
                    <a:pt x="21543" y="3574"/>
                    <a:pt x="21931" y="3277"/>
                  </a:cubicBezTo>
                  <a:cubicBezTo>
                    <a:pt x="22296" y="2980"/>
                    <a:pt x="22616" y="2524"/>
                    <a:pt x="22547" y="2044"/>
                  </a:cubicBezTo>
                  <a:cubicBezTo>
                    <a:pt x="22468" y="1992"/>
                    <a:pt x="22387" y="1969"/>
                    <a:pt x="22306" y="1969"/>
                  </a:cubicBezTo>
                  <a:cubicBezTo>
                    <a:pt x="21776" y="1969"/>
                    <a:pt x="21200" y="2926"/>
                    <a:pt x="20693" y="2926"/>
                  </a:cubicBezTo>
                  <a:cubicBezTo>
                    <a:pt x="20601" y="2926"/>
                    <a:pt x="20511" y="2895"/>
                    <a:pt x="20425" y="2820"/>
                  </a:cubicBezTo>
                  <a:cubicBezTo>
                    <a:pt x="20356" y="2752"/>
                    <a:pt x="20288" y="2661"/>
                    <a:pt x="20219" y="2569"/>
                  </a:cubicBezTo>
                  <a:cubicBezTo>
                    <a:pt x="20134" y="2490"/>
                    <a:pt x="20035" y="2455"/>
                    <a:pt x="19933" y="2455"/>
                  </a:cubicBezTo>
                  <a:cubicBezTo>
                    <a:pt x="19624" y="2455"/>
                    <a:pt x="19278" y="2763"/>
                    <a:pt x="19124" y="3072"/>
                  </a:cubicBezTo>
                  <a:cubicBezTo>
                    <a:pt x="18918" y="3482"/>
                    <a:pt x="18758" y="4030"/>
                    <a:pt x="18325" y="4190"/>
                  </a:cubicBezTo>
                  <a:cubicBezTo>
                    <a:pt x="18233" y="4223"/>
                    <a:pt x="18137" y="4236"/>
                    <a:pt x="18038" y="4236"/>
                  </a:cubicBezTo>
                  <a:cubicBezTo>
                    <a:pt x="17577" y="4236"/>
                    <a:pt x="17054" y="3945"/>
                    <a:pt x="16652" y="3945"/>
                  </a:cubicBezTo>
                  <a:cubicBezTo>
                    <a:pt x="16473" y="3945"/>
                    <a:pt x="16318" y="4002"/>
                    <a:pt x="16202" y="4167"/>
                  </a:cubicBezTo>
                  <a:cubicBezTo>
                    <a:pt x="16065" y="4350"/>
                    <a:pt x="16065" y="4578"/>
                    <a:pt x="15997" y="4783"/>
                  </a:cubicBezTo>
                  <a:cubicBezTo>
                    <a:pt x="15791" y="5423"/>
                    <a:pt x="15015" y="5605"/>
                    <a:pt x="14353" y="5719"/>
                  </a:cubicBezTo>
                  <a:cubicBezTo>
                    <a:pt x="14473" y="6130"/>
                    <a:pt x="14901" y="6336"/>
                    <a:pt x="15339" y="6336"/>
                  </a:cubicBezTo>
                  <a:cubicBezTo>
                    <a:pt x="15484" y="6336"/>
                    <a:pt x="15631" y="6313"/>
                    <a:pt x="15768" y="6267"/>
                  </a:cubicBezTo>
                  <a:cubicBezTo>
                    <a:pt x="16293" y="6107"/>
                    <a:pt x="16727" y="5696"/>
                    <a:pt x="17229" y="5423"/>
                  </a:cubicBezTo>
                  <a:cubicBezTo>
                    <a:pt x="17506" y="5271"/>
                    <a:pt x="17832" y="5169"/>
                    <a:pt x="18138" y="5169"/>
                  </a:cubicBezTo>
                  <a:cubicBezTo>
                    <a:pt x="18386" y="5169"/>
                    <a:pt x="18620" y="5236"/>
                    <a:pt x="18804" y="5400"/>
                  </a:cubicBezTo>
                  <a:cubicBezTo>
                    <a:pt x="19101" y="5674"/>
                    <a:pt x="19192" y="6062"/>
                    <a:pt x="19238" y="6450"/>
                  </a:cubicBezTo>
                  <a:cubicBezTo>
                    <a:pt x="19991" y="11311"/>
                    <a:pt x="19146" y="16356"/>
                    <a:pt x="17298" y="20898"/>
                  </a:cubicBezTo>
                  <a:cubicBezTo>
                    <a:pt x="16750" y="22290"/>
                    <a:pt x="16088" y="23614"/>
                    <a:pt x="15380" y="24915"/>
                  </a:cubicBezTo>
                  <a:cubicBezTo>
                    <a:pt x="16430" y="21925"/>
                    <a:pt x="16955" y="18753"/>
                    <a:pt x="16932" y="15603"/>
                  </a:cubicBezTo>
                  <a:cubicBezTo>
                    <a:pt x="16932" y="13480"/>
                    <a:pt x="16613" y="11220"/>
                    <a:pt x="15152" y="9668"/>
                  </a:cubicBezTo>
                  <a:cubicBezTo>
                    <a:pt x="14855" y="9349"/>
                    <a:pt x="14490" y="9052"/>
                    <a:pt x="14056" y="8960"/>
                  </a:cubicBezTo>
                  <a:cubicBezTo>
                    <a:pt x="13940" y="8931"/>
                    <a:pt x="13823" y="8918"/>
                    <a:pt x="13707" y="8918"/>
                  </a:cubicBezTo>
                  <a:cubicBezTo>
                    <a:pt x="12825" y="8918"/>
                    <a:pt x="12001" y="9716"/>
                    <a:pt x="11820" y="10604"/>
                  </a:cubicBezTo>
                  <a:cubicBezTo>
                    <a:pt x="11614" y="11608"/>
                    <a:pt x="12025" y="12658"/>
                    <a:pt x="12596" y="13526"/>
                  </a:cubicBezTo>
                  <a:cubicBezTo>
                    <a:pt x="13166" y="14393"/>
                    <a:pt x="13897" y="15146"/>
                    <a:pt x="14422" y="16013"/>
                  </a:cubicBezTo>
                  <a:cubicBezTo>
                    <a:pt x="15449" y="17725"/>
                    <a:pt x="15677" y="19802"/>
                    <a:pt x="15449" y="21765"/>
                  </a:cubicBezTo>
                  <a:cubicBezTo>
                    <a:pt x="15221" y="23637"/>
                    <a:pt x="14627" y="25417"/>
                    <a:pt x="14034" y="27198"/>
                  </a:cubicBezTo>
                  <a:cubicBezTo>
                    <a:pt x="12664" y="29343"/>
                    <a:pt x="11089" y="31398"/>
                    <a:pt x="9446" y="33338"/>
                  </a:cubicBezTo>
                  <a:cubicBezTo>
                    <a:pt x="8829" y="34068"/>
                    <a:pt x="8190" y="34776"/>
                    <a:pt x="7551" y="35461"/>
                  </a:cubicBezTo>
                  <a:cubicBezTo>
                    <a:pt x="8213" y="34091"/>
                    <a:pt x="8601" y="32607"/>
                    <a:pt x="8966" y="31147"/>
                  </a:cubicBezTo>
                  <a:cubicBezTo>
                    <a:pt x="9811" y="27746"/>
                    <a:pt x="10678" y="24322"/>
                    <a:pt x="10838" y="20807"/>
                  </a:cubicBezTo>
                  <a:cubicBezTo>
                    <a:pt x="10907" y="19437"/>
                    <a:pt x="10838" y="17954"/>
                    <a:pt x="9994" y="16881"/>
                  </a:cubicBezTo>
                  <a:cubicBezTo>
                    <a:pt x="9879" y="16744"/>
                    <a:pt x="9742" y="16607"/>
                    <a:pt x="9583" y="16561"/>
                  </a:cubicBezTo>
                  <a:cubicBezTo>
                    <a:pt x="9538" y="16550"/>
                    <a:pt x="9494" y="16545"/>
                    <a:pt x="9450" y="16545"/>
                  </a:cubicBezTo>
                  <a:cubicBezTo>
                    <a:pt x="9228" y="16545"/>
                    <a:pt x="9024" y="16679"/>
                    <a:pt x="8852" y="16812"/>
                  </a:cubicBezTo>
                  <a:cubicBezTo>
                    <a:pt x="8031" y="17520"/>
                    <a:pt x="7483" y="18501"/>
                    <a:pt x="7118" y="19506"/>
                  </a:cubicBezTo>
                  <a:cubicBezTo>
                    <a:pt x="6113" y="22176"/>
                    <a:pt x="6159" y="25098"/>
                    <a:pt x="6433" y="27928"/>
                  </a:cubicBezTo>
                  <a:cubicBezTo>
                    <a:pt x="6684" y="30667"/>
                    <a:pt x="7095" y="33384"/>
                    <a:pt x="6912" y="36100"/>
                  </a:cubicBezTo>
                  <a:cubicBezTo>
                    <a:pt x="4972" y="38086"/>
                    <a:pt x="2804" y="39866"/>
                    <a:pt x="338" y="41144"/>
                  </a:cubicBezTo>
                  <a:cubicBezTo>
                    <a:pt x="315" y="41138"/>
                    <a:pt x="293" y="41135"/>
                    <a:pt x="273" y="41135"/>
                  </a:cubicBezTo>
                  <a:cubicBezTo>
                    <a:pt x="1" y="41135"/>
                    <a:pt x="41" y="41677"/>
                    <a:pt x="338" y="41783"/>
                  </a:cubicBezTo>
                  <a:cubicBezTo>
                    <a:pt x="402" y="41806"/>
                    <a:pt x="467" y="41816"/>
                    <a:pt x="532" y="41816"/>
                  </a:cubicBezTo>
                  <a:cubicBezTo>
                    <a:pt x="792" y="41816"/>
                    <a:pt x="1055" y="41655"/>
                    <a:pt x="1274" y="41509"/>
                  </a:cubicBezTo>
                  <a:cubicBezTo>
                    <a:pt x="3488" y="40026"/>
                    <a:pt x="5543" y="38337"/>
                    <a:pt x="7460" y="36465"/>
                  </a:cubicBezTo>
                  <a:cubicBezTo>
                    <a:pt x="7648" y="36470"/>
                    <a:pt x="7836" y="36472"/>
                    <a:pt x="8024" y="36472"/>
                  </a:cubicBezTo>
                  <a:cubicBezTo>
                    <a:pt x="12339" y="36472"/>
                    <a:pt x="16707" y="35223"/>
                    <a:pt x="20425" y="32927"/>
                  </a:cubicBezTo>
                  <a:cubicBezTo>
                    <a:pt x="21771" y="32082"/>
                    <a:pt x="23141" y="31010"/>
                    <a:pt x="23552" y="29480"/>
                  </a:cubicBezTo>
                  <a:cubicBezTo>
                    <a:pt x="23643" y="29184"/>
                    <a:pt x="23689" y="28841"/>
                    <a:pt x="23575" y="28545"/>
                  </a:cubicBezTo>
                  <a:cubicBezTo>
                    <a:pt x="23415" y="28111"/>
                    <a:pt x="22913" y="27837"/>
                    <a:pt x="22456" y="27814"/>
                  </a:cubicBezTo>
                  <a:cubicBezTo>
                    <a:pt x="22429" y="27813"/>
                    <a:pt x="22402" y="27812"/>
                    <a:pt x="22374" y="27812"/>
                  </a:cubicBezTo>
                  <a:cubicBezTo>
                    <a:pt x="21925" y="27812"/>
                    <a:pt x="21496" y="27986"/>
                    <a:pt x="21087" y="28179"/>
                  </a:cubicBezTo>
                  <a:cubicBezTo>
                    <a:pt x="19420" y="28955"/>
                    <a:pt x="18028" y="30211"/>
                    <a:pt x="16522" y="31261"/>
                  </a:cubicBezTo>
                  <a:cubicBezTo>
                    <a:pt x="14102" y="32950"/>
                    <a:pt x="11386" y="34160"/>
                    <a:pt x="8647" y="35278"/>
                  </a:cubicBezTo>
                  <a:cubicBezTo>
                    <a:pt x="10770" y="33041"/>
                    <a:pt x="12687" y="30599"/>
                    <a:pt x="14330" y="27997"/>
                  </a:cubicBezTo>
                  <a:cubicBezTo>
                    <a:pt x="14516" y="28096"/>
                    <a:pt x="14742" y="28134"/>
                    <a:pt x="14979" y="28134"/>
                  </a:cubicBezTo>
                  <a:cubicBezTo>
                    <a:pt x="15179" y="28134"/>
                    <a:pt x="15387" y="28107"/>
                    <a:pt x="15586" y="28065"/>
                  </a:cubicBezTo>
                  <a:cubicBezTo>
                    <a:pt x="18553" y="27563"/>
                    <a:pt x="21178" y="25874"/>
                    <a:pt x="23392" y="23843"/>
                  </a:cubicBezTo>
                  <a:cubicBezTo>
                    <a:pt x="25218" y="22176"/>
                    <a:pt x="26861" y="20168"/>
                    <a:pt x="27455" y="17771"/>
                  </a:cubicBezTo>
                  <a:cubicBezTo>
                    <a:pt x="27592" y="17109"/>
                    <a:pt x="27660" y="16333"/>
                    <a:pt x="27227" y="15808"/>
                  </a:cubicBezTo>
                  <a:cubicBezTo>
                    <a:pt x="26936" y="15457"/>
                    <a:pt x="26498" y="15299"/>
                    <a:pt x="26042" y="15299"/>
                  </a:cubicBezTo>
                  <a:cubicBezTo>
                    <a:pt x="25638" y="15299"/>
                    <a:pt x="25219" y="15423"/>
                    <a:pt x="24876" y="15648"/>
                  </a:cubicBezTo>
                  <a:cubicBezTo>
                    <a:pt x="24168" y="16128"/>
                    <a:pt x="23734" y="16927"/>
                    <a:pt x="23323" y="17680"/>
                  </a:cubicBezTo>
                  <a:cubicBezTo>
                    <a:pt x="22022" y="20099"/>
                    <a:pt x="20607" y="22519"/>
                    <a:pt x="18599" y="24390"/>
                  </a:cubicBezTo>
                  <a:cubicBezTo>
                    <a:pt x="17480" y="25417"/>
                    <a:pt x="16202" y="26285"/>
                    <a:pt x="14878" y="27084"/>
                  </a:cubicBezTo>
                  <a:cubicBezTo>
                    <a:pt x="16864" y="23706"/>
                    <a:pt x="18393" y="20099"/>
                    <a:pt x="19375" y="16310"/>
                  </a:cubicBezTo>
                  <a:cubicBezTo>
                    <a:pt x="19420" y="16105"/>
                    <a:pt x="19489" y="15922"/>
                    <a:pt x="19534" y="15717"/>
                  </a:cubicBezTo>
                  <a:cubicBezTo>
                    <a:pt x="21292" y="13731"/>
                    <a:pt x="23232" y="11791"/>
                    <a:pt x="25286" y="10033"/>
                  </a:cubicBezTo>
                  <a:cubicBezTo>
                    <a:pt x="27592" y="8070"/>
                    <a:pt x="30125" y="6199"/>
                    <a:pt x="31563" y="3551"/>
                  </a:cubicBezTo>
                  <a:cubicBezTo>
                    <a:pt x="32088" y="2592"/>
                    <a:pt x="32408" y="1291"/>
                    <a:pt x="31655" y="515"/>
                  </a:cubicBezTo>
                  <a:cubicBezTo>
                    <a:pt x="31310" y="146"/>
                    <a:pt x="30822" y="1"/>
                    <a:pt x="303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1366;p52">
            <a:extLst>
              <a:ext uri="{FF2B5EF4-FFF2-40B4-BE49-F238E27FC236}">
                <a16:creationId xmlns:a16="http://schemas.microsoft.com/office/drawing/2014/main" id="{830CFFCF-DE1C-004C-B7A7-8A250E375894}"/>
              </a:ext>
            </a:extLst>
          </p:cNvPr>
          <p:cNvGrpSpPr/>
          <p:nvPr/>
        </p:nvGrpSpPr>
        <p:grpSpPr>
          <a:xfrm>
            <a:off x="7186412" y="2722780"/>
            <a:ext cx="2465821" cy="2493018"/>
            <a:chOff x="5191359" y="1688875"/>
            <a:chExt cx="2888054" cy="2919567"/>
          </a:xfrm>
        </p:grpSpPr>
        <p:sp>
          <p:nvSpPr>
            <p:cNvPr id="25" name="Google Shape;1367;p52">
              <a:extLst>
                <a:ext uri="{FF2B5EF4-FFF2-40B4-BE49-F238E27FC236}">
                  <a16:creationId xmlns:a16="http://schemas.microsoft.com/office/drawing/2014/main" id="{807ABC87-C4D7-DC4B-A1F2-467538897ED8}"/>
                </a:ext>
              </a:extLst>
            </p:cNvPr>
            <p:cNvSpPr/>
            <p:nvPr/>
          </p:nvSpPr>
          <p:spPr>
            <a:xfrm>
              <a:off x="5757510" y="2381593"/>
              <a:ext cx="3294" cy="747"/>
            </a:xfrm>
            <a:custGeom>
              <a:avLst/>
              <a:gdLst/>
              <a:ahLst/>
              <a:cxnLst/>
              <a:rect l="l" t="t" r="r" b="b"/>
              <a:pathLst>
                <a:path w="119" h="27" extrusionOk="0">
                  <a:moveTo>
                    <a:pt x="118" y="26"/>
                  </a:moveTo>
                  <a:cubicBezTo>
                    <a:pt x="118" y="26"/>
                    <a:pt x="105" y="26"/>
                    <a:pt x="105" y="26"/>
                  </a:cubicBezTo>
                  <a:cubicBezTo>
                    <a:pt x="105" y="26"/>
                    <a:pt x="118" y="26"/>
                    <a:pt x="118" y="26"/>
                  </a:cubicBezTo>
                  <a:close/>
                  <a:moveTo>
                    <a:pt x="105" y="26"/>
                  </a:moveTo>
                  <a:cubicBezTo>
                    <a:pt x="105" y="26"/>
                    <a:pt x="105" y="26"/>
                    <a:pt x="105" y="26"/>
                  </a:cubicBezTo>
                  <a:cubicBezTo>
                    <a:pt x="105" y="26"/>
                    <a:pt x="105" y="26"/>
                    <a:pt x="105" y="26"/>
                  </a:cubicBezTo>
                  <a:close/>
                  <a:moveTo>
                    <a:pt x="92" y="26"/>
                  </a:moveTo>
                  <a:cubicBezTo>
                    <a:pt x="92" y="26"/>
                    <a:pt x="92" y="26"/>
                    <a:pt x="92" y="26"/>
                  </a:cubicBezTo>
                  <a:cubicBezTo>
                    <a:pt x="92" y="26"/>
                    <a:pt x="92" y="26"/>
                    <a:pt x="92" y="26"/>
                  </a:cubicBezTo>
                  <a:close/>
                  <a:moveTo>
                    <a:pt x="92" y="26"/>
                  </a:moveTo>
                  <a:cubicBezTo>
                    <a:pt x="66" y="13"/>
                    <a:pt x="27" y="13"/>
                    <a:pt x="1" y="0"/>
                  </a:cubicBezTo>
                  <a:lnTo>
                    <a:pt x="1" y="0"/>
                  </a:lnTo>
                  <a:cubicBezTo>
                    <a:pt x="27" y="13"/>
                    <a:pt x="66" y="13"/>
                    <a:pt x="92" y="26"/>
                  </a:cubicBezTo>
                  <a:close/>
                </a:path>
              </a:pathLst>
            </a:custGeom>
            <a:solidFill>
              <a:srgbClr val="F8A3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368;p52">
              <a:extLst>
                <a:ext uri="{FF2B5EF4-FFF2-40B4-BE49-F238E27FC236}">
                  <a16:creationId xmlns:a16="http://schemas.microsoft.com/office/drawing/2014/main" id="{4313AC4B-5260-6C4D-8B13-9A532F5C5419}"/>
                </a:ext>
              </a:extLst>
            </p:cNvPr>
            <p:cNvSpPr/>
            <p:nvPr/>
          </p:nvSpPr>
          <p:spPr>
            <a:xfrm>
              <a:off x="5757510" y="2381593"/>
              <a:ext cx="3654" cy="1107"/>
            </a:xfrm>
            <a:custGeom>
              <a:avLst/>
              <a:gdLst/>
              <a:ahLst/>
              <a:cxnLst/>
              <a:rect l="l" t="t" r="r" b="b"/>
              <a:pathLst>
                <a:path w="132" h="40" extrusionOk="0">
                  <a:moveTo>
                    <a:pt x="1" y="0"/>
                  </a:moveTo>
                  <a:cubicBezTo>
                    <a:pt x="11" y="5"/>
                    <a:pt x="23" y="8"/>
                    <a:pt x="36" y="11"/>
                  </a:cubicBezTo>
                  <a:lnTo>
                    <a:pt x="36" y="11"/>
                  </a:lnTo>
                  <a:cubicBezTo>
                    <a:pt x="23" y="7"/>
                    <a:pt x="11" y="4"/>
                    <a:pt x="1" y="0"/>
                  </a:cubicBezTo>
                  <a:close/>
                  <a:moveTo>
                    <a:pt x="36" y="11"/>
                  </a:moveTo>
                  <a:cubicBezTo>
                    <a:pt x="68" y="21"/>
                    <a:pt x="103" y="30"/>
                    <a:pt x="131" y="39"/>
                  </a:cubicBezTo>
                  <a:cubicBezTo>
                    <a:pt x="131" y="26"/>
                    <a:pt x="118" y="26"/>
                    <a:pt x="118" y="26"/>
                  </a:cubicBezTo>
                  <a:lnTo>
                    <a:pt x="92" y="26"/>
                  </a:lnTo>
                  <a:cubicBezTo>
                    <a:pt x="76" y="18"/>
                    <a:pt x="56" y="15"/>
                    <a:pt x="36" y="11"/>
                  </a:cubicBezTo>
                  <a:close/>
                </a:path>
              </a:pathLst>
            </a:custGeom>
            <a:solidFill>
              <a:srgbClr val="F8A3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369;p52">
              <a:extLst>
                <a:ext uri="{FF2B5EF4-FFF2-40B4-BE49-F238E27FC236}">
                  <a16:creationId xmlns:a16="http://schemas.microsoft.com/office/drawing/2014/main" id="{D34C351C-9CE5-004A-AAD4-E1945A16A4B2}"/>
                </a:ext>
              </a:extLst>
            </p:cNvPr>
            <p:cNvSpPr/>
            <p:nvPr/>
          </p:nvSpPr>
          <p:spPr>
            <a:xfrm>
              <a:off x="5751364" y="2379406"/>
              <a:ext cx="28" cy="28"/>
            </a:xfrm>
            <a:custGeom>
              <a:avLst/>
              <a:gdLst/>
              <a:ahLst/>
              <a:cxnLst/>
              <a:rect l="l" t="t" r="r" b="b"/>
              <a:pathLst>
                <a:path w="1" h="1" extrusionOk="0">
                  <a:moveTo>
                    <a:pt x="0" y="1"/>
                  </a:moveTo>
                  <a:cubicBezTo>
                    <a:pt x="0" y="1"/>
                    <a:pt x="0" y="1"/>
                    <a:pt x="0" y="1"/>
                  </a:cubicBezTo>
                  <a:lnTo>
                    <a:pt x="0" y="1"/>
                  </a:lnTo>
                  <a:cubicBezTo>
                    <a:pt x="0" y="1"/>
                    <a:pt x="0" y="1"/>
                    <a:pt x="0" y="1"/>
                  </a:cubicBezTo>
                </a:path>
              </a:pathLst>
            </a:custGeom>
            <a:solidFill>
              <a:srgbClr val="F8A3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370;p52">
              <a:extLst>
                <a:ext uri="{FF2B5EF4-FFF2-40B4-BE49-F238E27FC236}">
                  <a16:creationId xmlns:a16="http://schemas.microsoft.com/office/drawing/2014/main" id="{B693089A-64AB-934C-8FC2-D058321472BC}"/>
                </a:ext>
              </a:extLst>
            </p:cNvPr>
            <p:cNvSpPr/>
            <p:nvPr/>
          </p:nvSpPr>
          <p:spPr>
            <a:xfrm>
              <a:off x="5751364" y="2379406"/>
              <a:ext cx="28" cy="28"/>
            </a:xfrm>
            <a:custGeom>
              <a:avLst/>
              <a:gdLst/>
              <a:ahLst/>
              <a:cxnLst/>
              <a:rect l="l" t="t" r="r" b="b"/>
              <a:pathLst>
                <a:path w="1" h="1" extrusionOk="0">
                  <a:moveTo>
                    <a:pt x="0" y="1"/>
                  </a:moveTo>
                  <a:cubicBezTo>
                    <a:pt x="0" y="1"/>
                    <a:pt x="0" y="1"/>
                    <a:pt x="0" y="1"/>
                  </a:cubicBezTo>
                  <a:cubicBezTo>
                    <a:pt x="0" y="1"/>
                    <a:pt x="0" y="1"/>
                    <a:pt x="0" y="1"/>
                  </a:cubicBezTo>
                  <a:lnTo>
                    <a:pt x="0" y="1"/>
                  </a:lnTo>
                  <a:cubicBezTo>
                    <a:pt x="0" y="1"/>
                    <a:pt x="0" y="1"/>
                    <a:pt x="0" y="1"/>
                  </a:cubicBezTo>
                  <a:close/>
                </a:path>
              </a:pathLst>
            </a:custGeom>
            <a:solidFill>
              <a:srgbClr val="F8A3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371;p52">
              <a:extLst>
                <a:ext uri="{FF2B5EF4-FFF2-40B4-BE49-F238E27FC236}">
                  <a16:creationId xmlns:a16="http://schemas.microsoft.com/office/drawing/2014/main" id="{AF247780-B12D-3D40-91F1-5A400AE938F4}"/>
                </a:ext>
              </a:extLst>
            </p:cNvPr>
            <p:cNvSpPr/>
            <p:nvPr/>
          </p:nvSpPr>
          <p:spPr>
            <a:xfrm>
              <a:off x="5751364" y="2379406"/>
              <a:ext cx="388" cy="28"/>
            </a:xfrm>
            <a:custGeom>
              <a:avLst/>
              <a:gdLst/>
              <a:ahLst/>
              <a:cxnLst/>
              <a:rect l="l" t="t" r="r" b="b"/>
              <a:pathLst>
                <a:path w="14" h="1" extrusionOk="0">
                  <a:moveTo>
                    <a:pt x="14" y="1"/>
                  </a:moveTo>
                  <a:lnTo>
                    <a:pt x="0" y="1"/>
                  </a:lnTo>
                  <a:cubicBezTo>
                    <a:pt x="0" y="1"/>
                    <a:pt x="0" y="1"/>
                    <a:pt x="0" y="1"/>
                  </a:cubicBezTo>
                  <a:lnTo>
                    <a:pt x="0" y="1"/>
                  </a:lnTo>
                  <a:cubicBezTo>
                    <a:pt x="0" y="1"/>
                    <a:pt x="0" y="1"/>
                    <a:pt x="14" y="1"/>
                  </a:cubicBezTo>
                </a:path>
              </a:pathLst>
            </a:custGeom>
            <a:solidFill>
              <a:srgbClr val="B790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372;p52">
              <a:extLst>
                <a:ext uri="{FF2B5EF4-FFF2-40B4-BE49-F238E27FC236}">
                  <a16:creationId xmlns:a16="http://schemas.microsoft.com/office/drawing/2014/main" id="{8362F39F-5137-DF4B-9CC1-C5A9E88BCA0A}"/>
                </a:ext>
              </a:extLst>
            </p:cNvPr>
            <p:cNvSpPr/>
            <p:nvPr/>
          </p:nvSpPr>
          <p:spPr>
            <a:xfrm>
              <a:off x="5748457" y="2378326"/>
              <a:ext cx="28" cy="28"/>
            </a:xfrm>
            <a:custGeom>
              <a:avLst/>
              <a:gdLst/>
              <a:ahLst/>
              <a:cxnLst/>
              <a:rect l="l" t="t" r="r" b="b"/>
              <a:pathLst>
                <a:path w="1" h="1" extrusionOk="0">
                  <a:moveTo>
                    <a:pt x="1" y="1"/>
                  </a:moveTo>
                  <a:lnTo>
                    <a:pt x="1" y="1"/>
                  </a:lnTo>
                  <a:cubicBezTo>
                    <a:pt x="1" y="1"/>
                    <a:pt x="1" y="1"/>
                    <a:pt x="1" y="1"/>
                  </a:cubicBezTo>
                  <a:cubicBezTo>
                    <a:pt x="1" y="1"/>
                    <a:pt x="1" y="1"/>
                    <a:pt x="1" y="1"/>
                  </a:cubicBezTo>
                  <a:close/>
                </a:path>
              </a:pathLst>
            </a:custGeom>
            <a:solidFill>
              <a:srgbClr val="F8A3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373;p52">
              <a:extLst>
                <a:ext uri="{FF2B5EF4-FFF2-40B4-BE49-F238E27FC236}">
                  <a16:creationId xmlns:a16="http://schemas.microsoft.com/office/drawing/2014/main" id="{6A116B20-3B3B-324B-A408-89278CDB1C52}"/>
                </a:ext>
              </a:extLst>
            </p:cNvPr>
            <p:cNvSpPr/>
            <p:nvPr/>
          </p:nvSpPr>
          <p:spPr>
            <a:xfrm>
              <a:off x="5748457" y="2378326"/>
              <a:ext cx="28" cy="28"/>
            </a:xfrm>
            <a:custGeom>
              <a:avLst/>
              <a:gdLst/>
              <a:ahLst/>
              <a:cxnLst/>
              <a:rect l="l" t="t" r="r" b="b"/>
              <a:pathLst>
                <a:path w="1" h="1" extrusionOk="0">
                  <a:moveTo>
                    <a:pt x="1" y="1"/>
                  </a:moveTo>
                  <a:lnTo>
                    <a:pt x="1" y="1"/>
                  </a:lnTo>
                  <a:cubicBezTo>
                    <a:pt x="1" y="1"/>
                    <a:pt x="1" y="1"/>
                    <a:pt x="1" y="1"/>
                  </a:cubicBezTo>
                  <a:cubicBezTo>
                    <a:pt x="1" y="1"/>
                    <a:pt x="1" y="1"/>
                    <a:pt x="1" y="1"/>
                  </a:cubicBezTo>
                  <a:cubicBezTo>
                    <a:pt x="1" y="1"/>
                    <a:pt x="1" y="1"/>
                    <a:pt x="1" y="1"/>
                  </a:cubicBezTo>
                  <a:close/>
                </a:path>
              </a:pathLst>
            </a:custGeom>
            <a:solidFill>
              <a:srgbClr val="B790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374;p52">
              <a:extLst>
                <a:ext uri="{FF2B5EF4-FFF2-40B4-BE49-F238E27FC236}">
                  <a16:creationId xmlns:a16="http://schemas.microsoft.com/office/drawing/2014/main" id="{7E8983EA-C4B5-9740-9639-3D7F625731DB}"/>
                </a:ext>
              </a:extLst>
            </p:cNvPr>
            <p:cNvSpPr/>
            <p:nvPr/>
          </p:nvSpPr>
          <p:spPr>
            <a:xfrm>
              <a:off x="5748457" y="2377967"/>
              <a:ext cx="28" cy="388"/>
            </a:xfrm>
            <a:custGeom>
              <a:avLst/>
              <a:gdLst/>
              <a:ahLst/>
              <a:cxnLst/>
              <a:rect l="l" t="t" r="r" b="b"/>
              <a:pathLst>
                <a:path w="1" h="14" extrusionOk="0">
                  <a:moveTo>
                    <a:pt x="1" y="14"/>
                  </a:moveTo>
                  <a:cubicBezTo>
                    <a:pt x="1" y="14"/>
                    <a:pt x="1" y="1"/>
                    <a:pt x="1" y="1"/>
                  </a:cubicBezTo>
                  <a:cubicBezTo>
                    <a:pt x="1" y="1"/>
                    <a:pt x="1" y="14"/>
                    <a:pt x="1" y="14"/>
                  </a:cubicBezTo>
                  <a:close/>
                </a:path>
              </a:pathLst>
            </a:custGeom>
            <a:solidFill>
              <a:srgbClr val="F8A3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375;p52">
              <a:extLst>
                <a:ext uri="{FF2B5EF4-FFF2-40B4-BE49-F238E27FC236}">
                  <a16:creationId xmlns:a16="http://schemas.microsoft.com/office/drawing/2014/main" id="{B28FCA71-AE2E-CD46-B57C-4E8D2FC2A0C3}"/>
                </a:ext>
              </a:extLst>
            </p:cNvPr>
            <p:cNvSpPr/>
            <p:nvPr/>
          </p:nvSpPr>
          <p:spPr>
            <a:xfrm>
              <a:off x="5747737" y="2377967"/>
              <a:ext cx="747" cy="388"/>
            </a:xfrm>
            <a:custGeom>
              <a:avLst/>
              <a:gdLst/>
              <a:ahLst/>
              <a:cxnLst/>
              <a:rect l="l" t="t" r="r" b="b"/>
              <a:pathLst>
                <a:path w="27" h="14" extrusionOk="0">
                  <a:moveTo>
                    <a:pt x="27" y="14"/>
                  </a:moveTo>
                  <a:cubicBezTo>
                    <a:pt x="27" y="14"/>
                    <a:pt x="27" y="14"/>
                    <a:pt x="27" y="14"/>
                  </a:cubicBezTo>
                  <a:cubicBezTo>
                    <a:pt x="27" y="14"/>
                    <a:pt x="27" y="1"/>
                    <a:pt x="27" y="1"/>
                  </a:cubicBezTo>
                  <a:cubicBezTo>
                    <a:pt x="27" y="1"/>
                    <a:pt x="27" y="1"/>
                    <a:pt x="27" y="1"/>
                  </a:cubicBezTo>
                  <a:cubicBezTo>
                    <a:pt x="27" y="14"/>
                    <a:pt x="27" y="14"/>
                    <a:pt x="27" y="14"/>
                  </a:cubicBezTo>
                  <a:close/>
                  <a:moveTo>
                    <a:pt x="14" y="1"/>
                  </a:moveTo>
                  <a:lnTo>
                    <a:pt x="14" y="1"/>
                  </a:lnTo>
                  <a:lnTo>
                    <a:pt x="14" y="1"/>
                  </a:lnTo>
                  <a:close/>
                  <a:moveTo>
                    <a:pt x="14" y="1"/>
                  </a:moveTo>
                  <a:cubicBezTo>
                    <a:pt x="14" y="1"/>
                    <a:pt x="14" y="1"/>
                    <a:pt x="14" y="1"/>
                  </a:cubicBezTo>
                  <a:cubicBezTo>
                    <a:pt x="14" y="1"/>
                    <a:pt x="14" y="1"/>
                    <a:pt x="14" y="1"/>
                  </a:cubicBezTo>
                  <a:close/>
                  <a:moveTo>
                    <a:pt x="1" y="1"/>
                  </a:moveTo>
                  <a:cubicBezTo>
                    <a:pt x="1" y="1"/>
                    <a:pt x="1" y="1"/>
                    <a:pt x="1" y="1"/>
                  </a:cubicBezTo>
                  <a:cubicBezTo>
                    <a:pt x="1" y="1"/>
                    <a:pt x="1" y="1"/>
                    <a:pt x="1" y="1"/>
                  </a:cubicBezTo>
                  <a:close/>
                </a:path>
              </a:pathLst>
            </a:custGeom>
            <a:solidFill>
              <a:srgbClr val="B790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376;p52">
              <a:extLst>
                <a:ext uri="{FF2B5EF4-FFF2-40B4-BE49-F238E27FC236}">
                  <a16:creationId xmlns:a16="http://schemas.microsoft.com/office/drawing/2014/main" id="{2BFC1E9C-32A2-274D-802F-7B2041BE313E}"/>
                </a:ext>
              </a:extLst>
            </p:cNvPr>
            <p:cNvSpPr/>
            <p:nvPr/>
          </p:nvSpPr>
          <p:spPr>
            <a:xfrm>
              <a:off x="5747737" y="2377607"/>
              <a:ext cx="28" cy="388"/>
            </a:xfrm>
            <a:custGeom>
              <a:avLst/>
              <a:gdLst/>
              <a:ahLst/>
              <a:cxnLst/>
              <a:rect l="l" t="t" r="r" b="b"/>
              <a:pathLst>
                <a:path w="1" h="14" extrusionOk="0">
                  <a:moveTo>
                    <a:pt x="1" y="14"/>
                  </a:moveTo>
                  <a:cubicBezTo>
                    <a:pt x="1" y="14"/>
                    <a:pt x="1" y="14"/>
                    <a:pt x="1" y="14"/>
                  </a:cubicBezTo>
                  <a:lnTo>
                    <a:pt x="1" y="14"/>
                  </a:lnTo>
                  <a:cubicBezTo>
                    <a:pt x="1" y="14"/>
                    <a:pt x="1" y="0"/>
                    <a:pt x="1" y="0"/>
                  </a:cubicBezTo>
                  <a:cubicBezTo>
                    <a:pt x="1" y="14"/>
                    <a:pt x="1" y="14"/>
                    <a:pt x="1" y="14"/>
                  </a:cubicBezTo>
                  <a:close/>
                </a:path>
              </a:pathLst>
            </a:custGeom>
            <a:solidFill>
              <a:srgbClr val="B790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377;p52">
              <a:extLst>
                <a:ext uri="{FF2B5EF4-FFF2-40B4-BE49-F238E27FC236}">
                  <a16:creationId xmlns:a16="http://schemas.microsoft.com/office/drawing/2014/main" id="{9F249D99-870D-ED40-A5AD-5CD136E8B552}"/>
                </a:ext>
              </a:extLst>
            </p:cNvPr>
            <p:cNvSpPr/>
            <p:nvPr/>
          </p:nvSpPr>
          <p:spPr>
            <a:xfrm>
              <a:off x="5747377" y="2377607"/>
              <a:ext cx="28" cy="28"/>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8A3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378;p52">
              <a:extLst>
                <a:ext uri="{FF2B5EF4-FFF2-40B4-BE49-F238E27FC236}">
                  <a16:creationId xmlns:a16="http://schemas.microsoft.com/office/drawing/2014/main" id="{FA91240B-1504-5144-9D40-713368061B17}"/>
                </a:ext>
              </a:extLst>
            </p:cNvPr>
            <p:cNvSpPr/>
            <p:nvPr/>
          </p:nvSpPr>
          <p:spPr>
            <a:xfrm>
              <a:off x="5747377" y="2377607"/>
              <a:ext cx="28" cy="28"/>
            </a:xfrm>
            <a:custGeom>
              <a:avLst/>
              <a:gdLst/>
              <a:ahLst/>
              <a:cxnLst/>
              <a:rect l="l" t="t" r="r" b="b"/>
              <a:pathLst>
                <a:path w="1" h="1" extrusionOk="0">
                  <a:moveTo>
                    <a:pt x="1" y="0"/>
                  </a:moveTo>
                  <a:cubicBezTo>
                    <a:pt x="1" y="0"/>
                    <a:pt x="1" y="0"/>
                    <a:pt x="1" y="0"/>
                  </a:cubicBezTo>
                  <a:cubicBezTo>
                    <a:pt x="1" y="0"/>
                    <a:pt x="1" y="0"/>
                    <a:pt x="1" y="0"/>
                  </a:cubicBezTo>
                  <a:lnTo>
                    <a:pt x="1" y="0"/>
                  </a:lnTo>
                  <a:cubicBezTo>
                    <a:pt x="1" y="0"/>
                    <a:pt x="1" y="0"/>
                    <a:pt x="1" y="0"/>
                  </a:cubicBezTo>
                </a:path>
              </a:pathLst>
            </a:custGeom>
            <a:solidFill>
              <a:srgbClr val="B790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379;p52">
              <a:extLst>
                <a:ext uri="{FF2B5EF4-FFF2-40B4-BE49-F238E27FC236}">
                  <a16:creationId xmlns:a16="http://schemas.microsoft.com/office/drawing/2014/main" id="{1481ECB5-AE14-5345-83ED-F5D426A6AA7A}"/>
                </a:ext>
              </a:extLst>
            </p:cNvPr>
            <p:cNvSpPr/>
            <p:nvPr/>
          </p:nvSpPr>
          <p:spPr>
            <a:xfrm>
              <a:off x="5745938" y="2376887"/>
              <a:ext cx="1467" cy="747"/>
            </a:xfrm>
            <a:custGeom>
              <a:avLst/>
              <a:gdLst/>
              <a:ahLst/>
              <a:cxnLst/>
              <a:rect l="l" t="t" r="r" b="b"/>
              <a:pathLst>
                <a:path w="53" h="27" extrusionOk="0">
                  <a:moveTo>
                    <a:pt x="1" y="0"/>
                  </a:moveTo>
                  <a:cubicBezTo>
                    <a:pt x="14" y="13"/>
                    <a:pt x="27" y="13"/>
                    <a:pt x="53" y="26"/>
                  </a:cubicBezTo>
                  <a:cubicBezTo>
                    <a:pt x="27" y="13"/>
                    <a:pt x="14" y="0"/>
                    <a:pt x="1" y="0"/>
                  </a:cubicBezTo>
                  <a:close/>
                </a:path>
              </a:pathLst>
            </a:custGeom>
            <a:solidFill>
              <a:srgbClr val="F8A3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380;p52">
              <a:extLst>
                <a:ext uri="{FF2B5EF4-FFF2-40B4-BE49-F238E27FC236}">
                  <a16:creationId xmlns:a16="http://schemas.microsoft.com/office/drawing/2014/main" id="{A4A10E37-37BE-3742-9462-649617D1F1B9}"/>
                </a:ext>
              </a:extLst>
            </p:cNvPr>
            <p:cNvSpPr/>
            <p:nvPr/>
          </p:nvSpPr>
          <p:spPr>
            <a:xfrm>
              <a:off x="5745938" y="2376887"/>
              <a:ext cx="28" cy="28"/>
            </a:xfrm>
            <a:custGeom>
              <a:avLst/>
              <a:gdLst/>
              <a:ahLst/>
              <a:cxnLst/>
              <a:rect l="l" t="t" r="r" b="b"/>
              <a:pathLst>
                <a:path w="1" h="1" extrusionOk="0">
                  <a:moveTo>
                    <a:pt x="1" y="0"/>
                  </a:moveTo>
                  <a:cubicBezTo>
                    <a:pt x="1" y="0"/>
                    <a:pt x="1" y="0"/>
                    <a:pt x="1" y="0"/>
                  </a:cubicBezTo>
                  <a:lnTo>
                    <a:pt x="1" y="0"/>
                  </a:lnTo>
                  <a:cubicBezTo>
                    <a:pt x="1" y="0"/>
                    <a:pt x="1" y="0"/>
                    <a:pt x="1" y="0"/>
                  </a:cubicBezTo>
                  <a:close/>
                </a:path>
              </a:pathLst>
            </a:custGeom>
            <a:solidFill>
              <a:srgbClr val="F8A3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381;p52">
              <a:extLst>
                <a:ext uri="{FF2B5EF4-FFF2-40B4-BE49-F238E27FC236}">
                  <a16:creationId xmlns:a16="http://schemas.microsoft.com/office/drawing/2014/main" id="{AFC0AF63-A015-0F4D-BB97-A59C9DF05856}"/>
                </a:ext>
              </a:extLst>
            </p:cNvPr>
            <p:cNvSpPr/>
            <p:nvPr/>
          </p:nvSpPr>
          <p:spPr>
            <a:xfrm>
              <a:off x="5745938" y="2376887"/>
              <a:ext cx="1467" cy="747"/>
            </a:xfrm>
            <a:custGeom>
              <a:avLst/>
              <a:gdLst/>
              <a:ahLst/>
              <a:cxnLst/>
              <a:rect l="l" t="t" r="r" b="b"/>
              <a:pathLst>
                <a:path w="53" h="27" extrusionOk="0">
                  <a:moveTo>
                    <a:pt x="1" y="0"/>
                  </a:moveTo>
                  <a:cubicBezTo>
                    <a:pt x="14" y="13"/>
                    <a:pt x="27" y="13"/>
                    <a:pt x="53" y="26"/>
                  </a:cubicBezTo>
                  <a:cubicBezTo>
                    <a:pt x="40" y="13"/>
                    <a:pt x="14" y="13"/>
                    <a:pt x="1" y="0"/>
                  </a:cubicBezTo>
                  <a:close/>
                </a:path>
              </a:pathLst>
            </a:custGeom>
            <a:solidFill>
              <a:srgbClr val="B7901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 name="Google Shape;1382;p52">
              <a:extLst>
                <a:ext uri="{FF2B5EF4-FFF2-40B4-BE49-F238E27FC236}">
                  <a16:creationId xmlns:a16="http://schemas.microsoft.com/office/drawing/2014/main" id="{E65D5162-B840-0F4F-9806-87FCD4B2E697}"/>
                </a:ext>
              </a:extLst>
            </p:cNvPr>
            <p:cNvGrpSpPr/>
            <p:nvPr/>
          </p:nvGrpSpPr>
          <p:grpSpPr>
            <a:xfrm>
              <a:off x="5191359" y="3252322"/>
              <a:ext cx="157321" cy="230072"/>
              <a:chOff x="5191359" y="3252322"/>
              <a:chExt cx="157321" cy="230072"/>
            </a:xfrm>
          </p:grpSpPr>
          <p:sp>
            <p:nvSpPr>
              <p:cNvPr id="69" name="Google Shape;1383;p52">
                <a:extLst>
                  <a:ext uri="{FF2B5EF4-FFF2-40B4-BE49-F238E27FC236}">
                    <a16:creationId xmlns:a16="http://schemas.microsoft.com/office/drawing/2014/main" id="{3ECDDD0E-8311-C145-8190-47404C2DEF13}"/>
                  </a:ext>
                </a:extLst>
              </p:cNvPr>
              <p:cNvSpPr/>
              <p:nvPr/>
            </p:nvSpPr>
            <p:spPr>
              <a:xfrm>
                <a:off x="5191359" y="3252322"/>
                <a:ext cx="157320" cy="230069"/>
              </a:xfrm>
              <a:custGeom>
                <a:avLst/>
                <a:gdLst/>
                <a:ahLst/>
                <a:cxnLst/>
                <a:rect l="l" t="t" r="r" b="b"/>
                <a:pathLst>
                  <a:path w="5683" h="8311" extrusionOk="0">
                    <a:moveTo>
                      <a:pt x="1501" y="1"/>
                    </a:moveTo>
                    <a:cubicBezTo>
                      <a:pt x="1135" y="1"/>
                      <a:pt x="782" y="116"/>
                      <a:pt x="523" y="375"/>
                    </a:cubicBezTo>
                    <a:cubicBezTo>
                      <a:pt x="0" y="898"/>
                      <a:pt x="66" y="1760"/>
                      <a:pt x="236" y="2491"/>
                    </a:cubicBezTo>
                    <a:cubicBezTo>
                      <a:pt x="575" y="4007"/>
                      <a:pt x="1202" y="5470"/>
                      <a:pt x="2064" y="6776"/>
                    </a:cubicBezTo>
                    <a:cubicBezTo>
                      <a:pt x="2404" y="7273"/>
                      <a:pt x="2783" y="7769"/>
                      <a:pt x="3319" y="8069"/>
                    </a:cubicBezTo>
                    <a:cubicBezTo>
                      <a:pt x="3593" y="8220"/>
                      <a:pt x="3918" y="8310"/>
                      <a:pt x="4235" y="8310"/>
                    </a:cubicBezTo>
                    <a:cubicBezTo>
                      <a:pt x="4521" y="8310"/>
                      <a:pt x="4800" y="8237"/>
                      <a:pt x="5030" y="8069"/>
                    </a:cubicBezTo>
                    <a:cubicBezTo>
                      <a:pt x="5396" y="7808"/>
                      <a:pt x="5592" y="7364"/>
                      <a:pt x="5631" y="6920"/>
                    </a:cubicBezTo>
                    <a:cubicBezTo>
                      <a:pt x="5683" y="6476"/>
                      <a:pt x="5592" y="6031"/>
                      <a:pt x="5474" y="5600"/>
                    </a:cubicBezTo>
                    <a:cubicBezTo>
                      <a:pt x="5160" y="4412"/>
                      <a:pt x="4651" y="3275"/>
                      <a:pt x="3972" y="2256"/>
                    </a:cubicBezTo>
                    <a:cubicBezTo>
                      <a:pt x="3488" y="1551"/>
                      <a:pt x="3227" y="793"/>
                      <a:pt x="2613" y="362"/>
                    </a:cubicBezTo>
                    <a:cubicBezTo>
                      <a:pt x="2296" y="133"/>
                      <a:pt x="1892" y="1"/>
                      <a:pt x="1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384;p52">
                <a:extLst>
                  <a:ext uri="{FF2B5EF4-FFF2-40B4-BE49-F238E27FC236}">
                    <a16:creationId xmlns:a16="http://schemas.microsoft.com/office/drawing/2014/main" id="{5A00A561-3FA1-2347-A14C-46A86F4C7A5C}"/>
                  </a:ext>
                </a:extLst>
              </p:cNvPr>
              <p:cNvSpPr/>
              <p:nvPr/>
            </p:nvSpPr>
            <p:spPr>
              <a:xfrm>
                <a:off x="5191359" y="3256530"/>
                <a:ext cx="139243" cy="225862"/>
              </a:xfrm>
              <a:custGeom>
                <a:avLst/>
                <a:gdLst/>
                <a:ahLst/>
                <a:cxnLst/>
                <a:rect l="l" t="t" r="r" b="b"/>
                <a:pathLst>
                  <a:path w="5030" h="8159" extrusionOk="0">
                    <a:moveTo>
                      <a:pt x="836" y="1"/>
                    </a:moveTo>
                    <a:lnTo>
                      <a:pt x="836" y="1"/>
                    </a:lnTo>
                    <a:cubicBezTo>
                      <a:pt x="719" y="53"/>
                      <a:pt x="614" y="132"/>
                      <a:pt x="523" y="223"/>
                    </a:cubicBezTo>
                    <a:cubicBezTo>
                      <a:pt x="0" y="746"/>
                      <a:pt x="66" y="1608"/>
                      <a:pt x="236" y="2339"/>
                    </a:cubicBezTo>
                    <a:cubicBezTo>
                      <a:pt x="575" y="3855"/>
                      <a:pt x="1202" y="5318"/>
                      <a:pt x="2064" y="6624"/>
                    </a:cubicBezTo>
                    <a:cubicBezTo>
                      <a:pt x="2404" y="7121"/>
                      <a:pt x="2783" y="7617"/>
                      <a:pt x="3319" y="7917"/>
                    </a:cubicBezTo>
                    <a:cubicBezTo>
                      <a:pt x="3593" y="8068"/>
                      <a:pt x="3914" y="8158"/>
                      <a:pt x="4230" y="8158"/>
                    </a:cubicBezTo>
                    <a:cubicBezTo>
                      <a:pt x="4514" y="8158"/>
                      <a:pt x="4794" y="8085"/>
                      <a:pt x="5030" y="7917"/>
                    </a:cubicBezTo>
                    <a:cubicBezTo>
                      <a:pt x="4507" y="7813"/>
                      <a:pt x="3815" y="7591"/>
                      <a:pt x="3358" y="7238"/>
                    </a:cubicBezTo>
                    <a:cubicBezTo>
                      <a:pt x="2731" y="6755"/>
                      <a:pt x="1490" y="4181"/>
                      <a:pt x="980" y="2431"/>
                    </a:cubicBezTo>
                    <a:cubicBezTo>
                      <a:pt x="680" y="1386"/>
                      <a:pt x="732" y="523"/>
                      <a:pt x="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385;p52">
                <a:extLst>
                  <a:ext uri="{FF2B5EF4-FFF2-40B4-BE49-F238E27FC236}">
                    <a16:creationId xmlns:a16="http://schemas.microsoft.com/office/drawing/2014/main" id="{CC05FB32-9FCA-C94D-BAB8-DDAF8E0DEFD3}"/>
                  </a:ext>
                </a:extLst>
              </p:cNvPr>
              <p:cNvSpPr/>
              <p:nvPr/>
            </p:nvSpPr>
            <p:spPr>
              <a:xfrm>
                <a:off x="5225354" y="3347663"/>
                <a:ext cx="123326" cy="134731"/>
              </a:xfrm>
              <a:custGeom>
                <a:avLst/>
                <a:gdLst/>
                <a:ahLst/>
                <a:cxnLst/>
                <a:rect l="l" t="t" r="r" b="b"/>
                <a:pathLst>
                  <a:path w="4455" h="4867" extrusionOk="0">
                    <a:moveTo>
                      <a:pt x="3436" y="1"/>
                    </a:moveTo>
                    <a:cubicBezTo>
                      <a:pt x="2169" y="354"/>
                      <a:pt x="980" y="994"/>
                      <a:pt x="0" y="1856"/>
                    </a:cubicBezTo>
                    <a:cubicBezTo>
                      <a:pt x="249" y="2365"/>
                      <a:pt x="523" y="2862"/>
                      <a:pt x="836" y="3332"/>
                    </a:cubicBezTo>
                    <a:cubicBezTo>
                      <a:pt x="1176" y="3829"/>
                      <a:pt x="1555" y="4325"/>
                      <a:pt x="2091" y="4625"/>
                    </a:cubicBezTo>
                    <a:cubicBezTo>
                      <a:pt x="2365" y="4776"/>
                      <a:pt x="2690" y="4866"/>
                      <a:pt x="3007" y="4866"/>
                    </a:cubicBezTo>
                    <a:cubicBezTo>
                      <a:pt x="3293" y="4866"/>
                      <a:pt x="3572" y="4793"/>
                      <a:pt x="3802" y="4625"/>
                    </a:cubicBezTo>
                    <a:cubicBezTo>
                      <a:pt x="4168" y="4364"/>
                      <a:pt x="4364" y="3920"/>
                      <a:pt x="4403" y="3476"/>
                    </a:cubicBezTo>
                    <a:cubicBezTo>
                      <a:pt x="4455" y="3032"/>
                      <a:pt x="4364" y="2587"/>
                      <a:pt x="4246" y="2156"/>
                    </a:cubicBezTo>
                    <a:cubicBezTo>
                      <a:pt x="4050" y="1412"/>
                      <a:pt x="3776" y="693"/>
                      <a:pt x="34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386;p52">
                <a:extLst>
                  <a:ext uri="{FF2B5EF4-FFF2-40B4-BE49-F238E27FC236}">
                    <a16:creationId xmlns:a16="http://schemas.microsoft.com/office/drawing/2014/main" id="{2FE93317-A10E-FD40-AE2E-C22A43FD2A9A}"/>
                  </a:ext>
                </a:extLst>
              </p:cNvPr>
              <p:cNvSpPr/>
              <p:nvPr/>
            </p:nvSpPr>
            <p:spPr>
              <a:xfrm>
                <a:off x="5225354" y="3386004"/>
                <a:ext cx="105249" cy="96224"/>
              </a:xfrm>
              <a:custGeom>
                <a:avLst/>
                <a:gdLst/>
                <a:ahLst/>
                <a:cxnLst/>
                <a:rect l="l" t="t" r="r" b="b"/>
                <a:pathLst>
                  <a:path w="3802" h="3476" extrusionOk="0">
                    <a:moveTo>
                      <a:pt x="601" y="1"/>
                    </a:moveTo>
                    <a:cubicBezTo>
                      <a:pt x="392" y="144"/>
                      <a:pt x="196" y="301"/>
                      <a:pt x="0" y="471"/>
                    </a:cubicBezTo>
                    <a:cubicBezTo>
                      <a:pt x="66" y="615"/>
                      <a:pt x="131" y="745"/>
                      <a:pt x="209" y="876"/>
                    </a:cubicBezTo>
                    <a:cubicBezTo>
                      <a:pt x="236" y="941"/>
                      <a:pt x="275" y="1007"/>
                      <a:pt x="314" y="1072"/>
                    </a:cubicBezTo>
                    <a:cubicBezTo>
                      <a:pt x="366" y="1163"/>
                      <a:pt x="418" y="1255"/>
                      <a:pt x="471" y="1346"/>
                    </a:cubicBezTo>
                    <a:cubicBezTo>
                      <a:pt x="497" y="1398"/>
                      <a:pt x="536" y="1451"/>
                      <a:pt x="562" y="1503"/>
                    </a:cubicBezTo>
                    <a:cubicBezTo>
                      <a:pt x="654" y="1647"/>
                      <a:pt x="732" y="1790"/>
                      <a:pt x="823" y="1934"/>
                    </a:cubicBezTo>
                    <a:cubicBezTo>
                      <a:pt x="836" y="1934"/>
                      <a:pt x="836" y="1934"/>
                      <a:pt x="836" y="1947"/>
                    </a:cubicBezTo>
                    <a:cubicBezTo>
                      <a:pt x="1176" y="2444"/>
                      <a:pt x="1555" y="2940"/>
                      <a:pt x="2091" y="3240"/>
                    </a:cubicBezTo>
                    <a:cubicBezTo>
                      <a:pt x="2104" y="3253"/>
                      <a:pt x="2130" y="3253"/>
                      <a:pt x="2143" y="3266"/>
                    </a:cubicBezTo>
                    <a:lnTo>
                      <a:pt x="2156" y="3266"/>
                    </a:lnTo>
                    <a:cubicBezTo>
                      <a:pt x="2156" y="3280"/>
                      <a:pt x="2156" y="3280"/>
                      <a:pt x="2156" y="3280"/>
                    </a:cubicBezTo>
                    <a:lnTo>
                      <a:pt x="2182" y="3280"/>
                    </a:lnTo>
                    <a:cubicBezTo>
                      <a:pt x="2182" y="3293"/>
                      <a:pt x="2182" y="3293"/>
                      <a:pt x="2182" y="3293"/>
                    </a:cubicBezTo>
                    <a:lnTo>
                      <a:pt x="2247" y="3319"/>
                    </a:lnTo>
                    <a:lnTo>
                      <a:pt x="2286" y="3332"/>
                    </a:lnTo>
                    <a:lnTo>
                      <a:pt x="2300" y="3332"/>
                    </a:lnTo>
                    <a:cubicBezTo>
                      <a:pt x="2313" y="3345"/>
                      <a:pt x="2339" y="3358"/>
                      <a:pt x="2352" y="3358"/>
                    </a:cubicBezTo>
                    <a:lnTo>
                      <a:pt x="2391" y="3371"/>
                    </a:lnTo>
                    <a:cubicBezTo>
                      <a:pt x="2417" y="3384"/>
                      <a:pt x="2443" y="3397"/>
                      <a:pt x="2469" y="3397"/>
                    </a:cubicBezTo>
                    <a:lnTo>
                      <a:pt x="2509" y="3410"/>
                    </a:lnTo>
                    <a:cubicBezTo>
                      <a:pt x="2548" y="3423"/>
                      <a:pt x="2600" y="3436"/>
                      <a:pt x="2639" y="3449"/>
                    </a:cubicBezTo>
                    <a:cubicBezTo>
                      <a:pt x="2757" y="3462"/>
                      <a:pt x="2874" y="3476"/>
                      <a:pt x="2992" y="3476"/>
                    </a:cubicBezTo>
                    <a:cubicBezTo>
                      <a:pt x="3279" y="3476"/>
                      <a:pt x="3567" y="3410"/>
                      <a:pt x="3802" y="3240"/>
                    </a:cubicBezTo>
                    <a:cubicBezTo>
                      <a:pt x="3279" y="3136"/>
                      <a:pt x="2587" y="2914"/>
                      <a:pt x="2130" y="2561"/>
                    </a:cubicBezTo>
                    <a:cubicBezTo>
                      <a:pt x="1751" y="2274"/>
                      <a:pt x="1137" y="1189"/>
                      <a:pt x="601" y="1"/>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1387;p52">
              <a:extLst>
                <a:ext uri="{FF2B5EF4-FFF2-40B4-BE49-F238E27FC236}">
                  <a16:creationId xmlns:a16="http://schemas.microsoft.com/office/drawing/2014/main" id="{CC69A4D6-3C40-1B43-8B51-93784FC3DF7F}"/>
                </a:ext>
              </a:extLst>
            </p:cNvPr>
            <p:cNvGrpSpPr/>
            <p:nvPr/>
          </p:nvGrpSpPr>
          <p:grpSpPr>
            <a:xfrm>
              <a:off x="7360300" y="1935475"/>
              <a:ext cx="218200" cy="133050"/>
              <a:chOff x="7029400" y="1349225"/>
              <a:chExt cx="218200" cy="133050"/>
            </a:xfrm>
          </p:grpSpPr>
          <p:sp>
            <p:nvSpPr>
              <p:cNvPr id="63" name="Google Shape;1388;p52">
                <a:extLst>
                  <a:ext uri="{FF2B5EF4-FFF2-40B4-BE49-F238E27FC236}">
                    <a16:creationId xmlns:a16="http://schemas.microsoft.com/office/drawing/2014/main" id="{CD6A2242-24D6-1042-93D3-B9725BAAFC47}"/>
                  </a:ext>
                </a:extLst>
              </p:cNvPr>
              <p:cNvSpPr/>
              <p:nvPr/>
            </p:nvSpPr>
            <p:spPr>
              <a:xfrm>
                <a:off x="7029400" y="1349225"/>
                <a:ext cx="218200" cy="133050"/>
              </a:xfrm>
              <a:custGeom>
                <a:avLst/>
                <a:gdLst/>
                <a:ahLst/>
                <a:cxnLst/>
                <a:rect l="l" t="t" r="r" b="b"/>
                <a:pathLst>
                  <a:path w="8728" h="5322" extrusionOk="0">
                    <a:moveTo>
                      <a:pt x="6896" y="1"/>
                    </a:moveTo>
                    <a:cubicBezTo>
                      <a:pt x="6575" y="1"/>
                      <a:pt x="6256" y="56"/>
                      <a:pt x="5945" y="131"/>
                    </a:cubicBezTo>
                    <a:cubicBezTo>
                      <a:pt x="4743" y="393"/>
                      <a:pt x="3593" y="863"/>
                      <a:pt x="2548" y="1503"/>
                    </a:cubicBezTo>
                    <a:cubicBezTo>
                      <a:pt x="1817" y="1947"/>
                      <a:pt x="1046" y="2169"/>
                      <a:pt x="589" y="2770"/>
                    </a:cubicBezTo>
                    <a:cubicBezTo>
                      <a:pt x="131" y="3371"/>
                      <a:pt x="1" y="4299"/>
                      <a:pt x="510" y="4860"/>
                    </a:cubicBezTo>
                    <a:cubicBezTo>
                      <a:pt x="836" y="5211"/>
                      <a:pt x="1306" y="5321"/>
                      <a:pt x="1793" y="5321"/>
                    </a:cubicBezTo>
                    <a:cubicBezTo>
                      <a:pt x="2069" y="5321"/>
                      <a:pt x="2350" y="5286"/>
                      <a:pt x="2614" y="5239"/>
                    </a:cubicBezTo>
                    <a:cubicBezTo>
                      <a:pt x="4155" y="4952"/>
                      <a:pt x="5631" y="4390"/>
                      <a:pt x="6977" y="3580"/>
                    </a:cubicBezTo>
                    <a:cubicBezTo>
                      <a:pt x="7486" y="3267"/>
                      <a:pt x="7996" y="2901"/>
                      <a:pt x="8322" y="2391"/>
                    </a:cubicBezTo>
                    <a:cubicBezTo>
                      <a:pt x="8636" y="1882"/>
                      <a:pt x="8727" y="1176"/>
                      <a:pt x="8388" y="680"/>
                    </a:cubicBezTo>
                    <a:cubicBezTo>
                      <a:pt x="8139" y="301"/>
                      <a:pt x="7708" y="92"/>
                      <a:pt x="7264" y="27"/>
                    </a:cubicBezTo>
                    <a:cubicBezTo>
                      <a:pt x="7141" y="9"/>
                      <a:pt x="7018" y="1"/>
                      <a:pt x="68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389;p52">
                <a:extLst>
                  <a:ext uri="{FF2B5EF4-FFF2-40B4-BE49-F238E27FC236}">
                    <a16:creationId xmlns:a16="http://schemas.microsoft.com/office/drawing/2014/main" id="{3E10DFF6-FBA7-1444-A6C4-7377279893CC}"/>
                  </a:ext>
                </a:extLst>
              </p:cNvPr>
              <p:cNvSpPr/>
              <p:nvPr/>
            </p:nvSpPr>
            <p:spPr>
              <a:xfrm>
                <a:off x="7036925" y="1366200"/>
                <a:ext cx="210675" cy="116075"/>
              </a:xfrm>
              <a:custGeom>
                <a:avLst/>
                <a:gdLst/>
                <a:ahLst/>
                <a:cxnLst/>
                <a:rect l="l" t="t" r="r" b="b"/>
                <a:pathLst>
                  <a:path w="8427" h="4643" extrusionOk="0">
                    <a:moveTo>
                      <a:pt x="8087" y="1"/>
                    </a:moveTo>
                    <a:lnTo>
                      <a:pt x="8087" y="1"/>
                    </a:lnTo>
                    <a:cubicBezTo>
                      <a:pt x="7969" y="524"/>
                      <a:pt x="7708" y="1190"/>
                      <a:pt x="7342" y="1634"/>
                    </a:cubicBezTo>
                    <a:cubicBezTo>
                      <a:pt x="6832" y="2248"/>
                      <a:pt x="4207" y="3371"/>
                      <a:pt x="2443" y="3816"/>
                    </a:cubicBezTo>
                    <a:cubicBezTo>
                      <a:pt x="1948" y="3938"/>
                      <a:pt x="1497" y="3983"/>
                      <a:pt x="1102" y="3983"/>
                    </a:cubicBezTo>
                    <a:cubicBezTo>
                      <a:pt x="653" y="3983"/>
                      <a:pt x="279" y="3924"/>
                      <a:pt x="0" y="3855"/>
                    </a:cubicBezTo>
                    <a:lnTo>
                      <a:pt x="0" y="3855"/>
                    </a:lnTo>
                    <a:cubicBezTo>
                      <a:pt x="53" y="3972"/>
                      <a:pt x="131" y="4077"/>
                      <a:pt x="209" y="4181"/>
                    </a:cubicBezTo>
                    <a:cubicBezTo>
                      <a:pt x="535" y="4532"/>
                      <a:pt x="1005" y="4642"/>
                      <a:pt x="1492" y="4642"/>
                    </a:cubicBezTo>
                    <a:cubicBezTo>
                      <a:pt x="1768" y="4642"/>
                      <a:pt x="2049" y="4607"/>
                      <a:pt x="2313" y="4560"/>
                    </a:cubicBezTo>
                    <a:cubicBezTo>
                      <a:pt x="3854" y="4273"/>
                      <a:pt x="5330" y="3711"/>
                      <a:pt x="6676" y="2901"/>
                    </a:cubicBezTo>
                    <a:cubicBezTo>
                      <a:pt x="7185" y="2588"/>
                      <a:pt x="7695" y="2222"/>
                      <a:pt x="8021" y="1712"/>
                    </a:cubicBezTo>
                    <a:cubicBezTo>
                      <a:pt x="8335" y="1203"/>
                      <a:pt x="8426" y="497"/>
                      <a:pt x="80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390;p52">
                <a:extLst>
                  <a:ext uri="{FF2B5EF4-FFF2-40B4-BE49-F238E27FC236}">
                    <a16:creationId xmlns:a16="http://schemas.microsoft.com/office/drawing/2014/main" id="{5E45366D-7B85-1946-BE25-A9C60EF149B3}"/>
                  </a:ext>
                </a:extLst>
              </p:cNvPr>
              <p:cNvSpPr/>
              <p:nvPr/>
            </p:nvSpPr>
            <p:spPr>
              <a:xfrm>
                <a:off x="7123475" y="1349225"/>
                <a:ext cx="124125" cy="109100"/>
              </a:xfrm>
              <a:custGeom>
                <a:avLst/>
                <a:gdLst/>
                <a:ahLst/>
                <a:cxnLst/>
                <a:rect l="l" t="t" r="r" b="b"/>
                <a:pathLst>
                  <a:path w="4965" h="4364" extrusionOk="0">
                    <a:moveTo>
                      <a:pt x="3133" y="1"/>
                    </a:moveTo>
                    <a:cubicBezTo>
                      <a:pt x="2812" y="1"/>
                      <a:pt x="2493" y="56"/>
                      <a:pt x="2182" y="131"/>
                    </a:cubicBezTo>
                    <a:cubicBezTo>
                      <a:pt x="1424" y="301"/>
                      <a:pt x="692" y="536"/>
                      <a:pt x="0" y="850"/>
                    </a:cubicBezTo>
                    <a:cubicBezTo>
                      <a:pt x="301" y="2130"/>
                      <a:pt x="888" y="3345"/>
                      <a:pt x="1711" y="4364"/>
                    </a:cubicBezTo>
                    <a:cubicBezTo>
                      <a:pt x="2221" y="4129"/>
                      <a:pt x="2730" y="3881"/>
                      <a:pt x="3214" y="3580"/>
                    </a:cubicBezTo>
                    <a:cubicBezTo>
                      <a:pt x="3723" y="3267"/>
                      <a:pt x="4233" y="2901"/>
                      <a:pt x="4559" y="2391"/>
                    </a:cubicBezTo>
                    <a:cubicBezTo>
                      <a:pt x="4873" y="1882"/>
                      <a:pt x="4964" y="1176"/>
                      <a:pt x="4625" y="680"/>
                    </a:cubicBezTo>
                    <a:cubicBezTo>
                      <a:pt x="4376" y="301"/>
                      <a:pt x="3945" y="92"/>
                      <a:pt x="3501" y="27"/>
                    </a:cubicBezTo>
                    <a:cubicBezTo>
                      <a:pt x="3378" y="9"/>
                      <a:pt x="3255" y="1"/>
                      <a:pt x="31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391;p52">
                <a:extLst>
                  <a:ext uri="{FF2B5EF4-FFF2-40B4-BE49-F238E27FC236}">
                    <a16:creationId xmlns:a16="http://schemas.microsoft.com/office/drawing/2014/main" id="{A4A91F39-859C-CE46-8BFB-B52A81BED56E}"/>
                  </a:ext>
                </a:extLst>
              </p:cNvPr>
              <p:cNvSpPr/>
              <p:nvPr/>
            </p:nvSpPr>
            <p:spPr>
              <a:xfrm>
                <a:off x="7203475" y="1408025"/>
                <a:ext cx="34650" cy="31050"/>
              </a:xfrm>
              <a:custGeom>
                <a:avLst/>
                <a:gdLst/>
                <a:ahLst/>
                <a:cxnLst/>
                <a:rect l="l" t="t" r="r" b="b"/>
                <a:pathLst>
                  <a:path w="1386" h="1242" extrusionOk="0">
                    <a:moveTo>
                      <a:pt x="1" y="1241"/>
                    </a:moveTo>
                    <a:cubicBezTo>
                      <a:pt x="1" y="1241"/>
                      <a:pt x="1" y="1228"/>
                      <a:pt x="14" y="1228"/>
                    </a:cubicBezTo>
                    <a:lnTo>
                      <a:pt x="14" y="1228"/>
                    </a:lnTo>
                    <a:lnTo>
                      <a:pt x="14" y="1228"/>
                    </a:lnTo>
                    <a:lnTo>
                      <a:pt x="14" y="1228"/>
                    </a:lnTo>
                    <a:lnTo>
                      <a:pt x="14" y="1228"/>
                    </a:lnTo>
                    <a:cubicBezTo>
                      <a:pt x="1" y="1228"/>
                      <a:pt x="1" y="1241"/>
                      <a:pt x="1" y="1241"/>
                    </a:cubicBezTo>
                    <a:close/>
                    <a:moveTo>
                      <a:pt x="1320" y="92"/>
                    </a:moveTo>
                    <a:lnTo>
                      <a:pt x="1320" y="92"/>
                    </a:lnTo>
                    <a:cubicBezTo>
                      <a:pt x="1333" y="65"/>
                      <a:pt x="1346" y="52"/>
                      <a:pt x="1359" y="39"/>
                    </a:cubicBezTo>
                    <a:cubicBezTo>
                      <a:pt x="1359" y="26"/>
                      <a:pt x="1372" y="13"/>
                      <a:pt x="1385" y="0"/>
                    </a:cubicBezTo>
                    <a:cubicBezTo>
                      <a:pt x="1372" y="13"/>
                      <a:pt x="1359" y="26"/>
                      <a:pt x="1359" y="39"/>
                    </a:cubicBezTo>
                    <a:cubicBezTo>
                      <a:pt x="1346" y="52"/>
                      <a:pt x="1333" y="65"/>
                      <a:pt x="1320" y="92"/>
                    </a:cubicBezTo>
                    <a:close/>
                  </a:path>
                </a:pathLst>
              </a:custGeom>
              <a:solidFill>
                <a:srgbClr val="F78F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392;p52">
                <a:extLst>
                  <a:ext uri="{FF2B5EF4-FFF2-40B4-BE49-F238E27FC236}">
                    <a16:creationId xmlns:a16="http://schemas.microsoft.com/office/drawing/2014/main" id="{146E1B08-3026-8841-B4D1-D54B190BFDE0}"/>
                  </a:ext>
                </a:extLst>
              </p:cNvPr>
              <p:cNvSpPr/>
              <p:nvPr/>
            </p:nvSpPr>
            <p:spPr>
              <a:xfrm>
                <a:off x="7203150" y="1438725"/>
                <a:ext cx="675" cy="350"/>
              </a:xfrm>
              <a:custGeom>
                <a:avLst/>
                <a:gdLst/>
                <a:ahLst/>
                <a:cxnLst/>
                <a:rect l="l" t="t" r="r" b="b"/>
                <a:pathLst>
                  <a:path w="27" h="14" extrusionOk="0">
                    <a:moveTo>
                      <a:pt x="26" y="0"/>
                    </a:moveTo>
                    <a:cubicBezTo>
                      <a:pt x="14" y="0"/>
                      <a:pt x="13" y="13"/>
                      <a:pt x="1" y="13"/>
                    </a:cubicBezTo>
                    <a:lnTo>
                      <a:pt x="14" y="13"/>
                    </a:lnTo>
                    <a:cubicBezTo>
                      <a:pt x="14" y="13"/>
                      <a:pt x="14" y="0"/>
                      <a:pt x="26" y="0"/>
                    </a:cubicBezTo>
                    <a:close/>
                  </a:path>
                </a:pathLst>
              </a:custGeom>
              <a:solidFill>
                <a:srgbClr val="B97D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393;p52">
                <a:extLst>
                  <a:ext uri="{FF2B5EF4-FFF2-40B4-BE49-F238E27FC236}">
                    <a16:creationId xmlns:a16="http://schemas.microsoft.com/office/drawing/2014/main" id="{F103E177-77AD-1049-9A02-05C3DCF1AC5D}"/>
                  </a:ext>
                </a:extLst>
              </p:cNvPr>
              <p:cNvSpPr/>
              <p:nvPr/>
            </p:nvSpPr>
            <p:spPr>
              <a:xfrm>
                <a:off x="7154825" y="1366200"/>
                <a:ext cx="90800" cy="92125"/>
              </a:xfrm>
              <a:custGeom>
                <a:avLst/>
                <a:gdLst/>
                <a:ahLst/>
                <a:cxnLst/>
                <a:rect l="l" t="t" r="r" b="b"/>
                <a:pathLst>
                  <a:path w="3632" h="3685" extrusionOk="0">
                    <a:moveTo>
                      <a:pt x="3371" y="1"/>
                    </a:moveTo>
                    <a:cubicBezTo>
                      <a:pt x="3253" y="524"/>
                      <a:pt x="2992" y="1190"/>
                      <a:pt x="2626" y="1634"/>
                    </a:cubicBezTo>
                    <a:cubicBezTo>
                      <a:pt x="2312" y="2013"/>
                      <a:pt x="1215" y="2574"/>
                      <a:pt x="0" y="3058"/>
                    </a:cubicBezTo>
                    <a:cubicBezTo>
                      <a:pt x="144" y="3280"/>
                      <a:pt x="288" y="3476"/>
                      <a:pt x="457" y="3685"/>
                    </a:cubicBezTo>
                    <a:cubicBezTo>
                      <a:pt x="588" y="3620"/>
                      <a:pt x="732" y="3554"/>
                      <a:pt x="862" y="3489"/>
                    </a:cubicBezTo>
                    <a:cubicBezTo>
                      <a:pt x="928" y="3463"/>
                      <a:pt x="993" y="3424"/>
                      <a:pt x="1058" y="3397"/>
                    </a:cubicBezTo>
                    <a:cubicBezTo>
                      <a:pt x="1150" y="3345"/>
                      <a:pt x="1254" y="3293"/>
                      <a:pt x="1346" y="3241"/>
                    </a:cubicBezTo>
                    <a:cubicBezTo>
                      <a:pt x="1398" y="3215"/>
                      <a:pt x="1463" y="3188"/>
                      <a:pt x="1516" y="3162"/>
                    </a:cubicBezTo>
                    <a:cubicBezTo>
                      <a:pt x="1659" y="3084"/>
                      <a:pt x="1803" y="2993"/>
                      <a:pt x="1934" y="2914"/>
                    </a:cubicBezTo>
                    <a:cubicBezTo>
                      <a:pt x="1947" y="2914"/>
                      <a:pt x="1947" y="2901"/>
                      <a:pt x="1960" y="2901"/>
                    </a:cubicBezTo>
                    <a:cubicBezTo>
                      <a:pt x="2456" y="2601"/>
                      <a:pt x="2953" y="2248"/>
                      <a:pt x="3266" y="1765"/>
                    </a:cubicBezTo>
                    <a:cubicBezTo>
                      <a:pt x="3279" y="1738"/>
                      <a:pt x="3292" y="1725"/>
                      <a:pt x="3305" y="1712"/>
                    </a:cubicBezTo>
                    <a:cubicBezTo>
                      <a:pt x="3305" y="1699"/>
                      <a:pt x="3318" y="1686"/>
                      <a:pt x="3331" y="1673"/>
                    </a:cubicBezTo>
                    <a:cubicBezTo>
                      <a:pt x="3331" y="1647"/>
                      <a:pt x="3344" y="1634"/>
                      <a:pt x="3358" y="1608"/>
                    </a:cubicBezTo>
                    <a:lnTo>
                      <a:pt x="3384" y="1556"/>
                    </a:lnTo>
                    <a:lnTo>
                      <a:pt x="3410" y="1516"/>
                    </a:lnTo>
                    <a:cubicBezTo>
                      <a:pt x="3423" y="1490"/>
                      <a:pt x="3423" y="1464"/>
                      <a:pt x="3436" y="1451"/>
                    </a:cubicBezTo>
                    <a:lnTo>
                      <a:pt x="3449" y="1412"/>
                    </a:lnTo>
                    <a:cubicBezTo>
                      <a:pt x="3462" y="1386"/>
                      <a:pt x="3475" y="1360"/>
                      <a:pt x="3475" y="1333"/>
                    </a:cubicBezTo>
                    <a:lnTo>
                      <a:pt x="3488" y="1294"/>
                    </a:lnTo>
                    <a:cubicBezTo>
                      <a:pt x="3632" y="863"/>
                      <a:pt x="3619" y="380"/>
                      <a:pt x="3371" y="1"/>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 name="Google Shape;1394;p52">
              <a:extLst>
                <a:ext uri="{FF2B5EF4-FFF2-40B4-BE49-F238E27FC236}">
                  <a16:creationId xmlns:a16="http://schemas.microsoft.com/office/drawing/2014/main" id="{1CB8E2C7-979C-8144-9E81-132E088F9CB4}"/>
                </a:ext>
              </a:extLst>
            </p:cNvPr>
            <p:cNvSpPr/>
            <p:nvPr/>
          </p:nvSpPr>
          <p:spPr>
            <a:xfrm>
              <a:off x="7898204" y="2545058"/>
              <a:ext cx="181210" cy="154634"/>
            </a:xfrm>
            <a:custGeom>
              <a:avLst/>
              <a:gdLst/>
              <a:ahLst/>
              <a:cxnLst/>
              <a:rect l="l" t="t" r="r" b="b"/>
              <a:pathLst>
                <a:path w="6546" h="5586" extrusionOk="0">
                  <a:moveTo>
                    <a:pt x="5278" y="164"/>
                  </a:moveTo>
                  <a:cubicBezTo>
                    <a:pt x="5501" y="164"/>
                    <a:pt x="5696" y="216"/>
                    <a:pt x="5853" y="321"/>
                  </a:cubicBezTo>
                  <a:cubicBezTo>
                    <a:pt x="6337" y="647"/>
                    <a:pt x="6376" y="1353"/>
                    <a:pt x="6141" y="1849"/>
                  </a:cubicBezTo>
                  <a:cubicBezTo>
                    <a:pt x="5945" y="2267"/>
                    <a:pt x="5579" y="2594"/>
                    <a:pt x="5370" y="2777"/>
                  </a:cubicBezTo>
                  <a:cubicBezTo>
                    <a:pt x="5318" y="2829"/>
                    <a:pt x="5265" y="2868"/>
                    <a:pt x="5239" y="2907"/>
                  </a:cubicBezTo>
                  <a:cubicBezTo>
                    <a:pt x="4965" y="3195"/>
                    <a:pt x="4664" y="3456"/>
                    <a:pt x="4351" y="3704"/>
                  </a:cubicBezTo>
                  <a:cubicBezTo>
                    <a:pt x="3998" y="2777"/>
                    <a:pt x="3227" y="2006"/>
                    <a:pt x="2313" y="1627"/>
                  </a:cubicBezTo>
                  <a:cubicBezTo>
                    <a:pt x="2901" y="1170"/>
                    <a:pt x="3541" y="765"/>
                    <a:pt x="4220" y="451"/>
                  </a:cubicBezTo>
                  <a:cubicBezTo>
                    <a:pt x="4625" y="255"/>
                    <a:pt x="4978" y="164"/>
                    <a:pt x="5278" y="164"/>
                  </a:cubicBezTo>
                  <a:close/>
                  <a:moveTo>
                    <a:pt x="2169" y="1745"/>
                  </a:moveTo>
                  <a:cubicBezTo>
                    <a:pt x="3097" y="2097"/>
                    <a:pt x="3881" y="2881"/>
                    <a:pt x="4220" y="3809"/>
                  </a:cubicBezTo>
                  <a:cubicBezTo>
                    <a:pt x="3737" y="4200"/>
                    <a:pt x="3227" y="4553"/>
                    <a:pt x="2679" y="4867"/>
                  </a:cubicBezTo>
                  <a:cubicBezTo>
                    <a:pt x="2274" y="5089"/>
                    <a:pt x="1777" y="5337"/>
                    <a:pt x="1242" y="5402"/>
                  </a:cubicBezTo>
                  <a:cubicBezTo>
                    <a:pt x="1157" y="5413"/>
                    <a:pt x="1077" y="5419"/>
                    <a:pt x="1002" y="5419"/>
                  </a:cubicBezTo>
                  <a:cubicBezTo>
                    <a:pt x="813" y="5419"/>
                    <a:pt x="658" y="5382"/>
                    <a:pt x="536" y="5298"/>
                  </a:cubicBezTo>
                  <a:cubicBezTo>
                    <a:pt x="236" y="5102"/>
                    <a:pt x="171" y="4671"/>
                    <a:pt x="210" y="4357"/>
                  </a:cubicBezTo>
                  <a:cubicBezTo>
                    <a:pt x="301" y="3717"/>
                    <a:pt x="719" y="3182"/>
                    <a:pt x="1085" y="2777"/>
                  </a:cubicBezTo>
                  <a:cubicBezTo>
                    <a:pt x="1412" y="2411"/>
                    <a:pt x="1777" y="2058"/>
                    <a:pt x="2169" y="1745"/>
                  </a:cubicBezTo>
                  <a:close/>
                  <a:moveTo>
                    <a:pt x="5282" y="0"/>
                  </a:moveTo>
                  <a:cubicBezTo>
                    <a:pt x="4956" y="0"/>
                    <a:pt x="4574" y="103"/>
                    <a:pt x="4142" y="308"/>
                  </a:cubicBezTo>
                  <a:cubicBezTo>
                    <a:pt x="3423" y="634"/>
                    <a:pt x="2744" y="1078"/>
                    <a:pt x="2117" y="1575"/>
                  </a:cubicBezTo>
                  <a:lnTo>
                    <a:pt x="2091" y="1601"/>
                  </a:lnTo>
                  <a:cubicBezTo>
                    <a:pt x="1686" y="1927"/>
                    <a:pt x="1307" y="2280"/>
                    <a:pt x="968" y="2672"/>
                  </a:cubicBezTo>
                  <a:cubicBezTo>
                    <a:pt x="589" y="3090"/>
                    <a:pt x="145" y="3652"/>
                    <a:pt x="53" y="4344"/>
                  </a:cubicBezTo>
                  <a:cubicBezTo>
                    <a:pt x="1" y="4710"/>
                    <a:pt x="79" y="5193"/>
                    <a:pt x="445" y="5441"/>
                  </a:cubicBezTo>
                  <a:cubicBezTo>
                    <a:pt x="602" y="5533"/>
                    <a:pt x="785" y="5585"/>
                    <a:pt x="1020" y="5585"/>
                  </a:cubicBezTo>
                  <a:cubicBezTo>
                    <a:pt x="1098" y="5585"/>
                    <a:pt x="1177" y="5585"/>
                    <a:pt x="1268" y="5572"/>
                  </a:cubicBezTo>
                  <a:cubicBezTo>
                    <a:pt x="1830" y="5494"/>
                    <a:pt x="2339" y="5246"/>
                    <a:pt x="2757" y="5010"/>
                  </a:cubicBezTo>
                  <a:cubicBezTo>
                    <a:pt x="3332" y="4684"/>
                    <a:pt x="3868" y="4318"/>
                    <a:pt x="4377" y="3913"/>
                  </a:cubicBezTo>
                  <a:lnTo>
                    <a:pt x="4377" y="3900"/>
                  </a:lnTo>
                  <a:cubicBezTo>
                    <a:pt x="4730" y="3626"/>
                    <a:pt x="5043" y="3338"/>
                    <a:pt x="5357" y="3012"/>
                  </a:cubicBezTo>
                  <a:cubicBezTo>
                    <a:pt x="5383" y="2986"/>
                    <a:pt x="5422" y="2946"/>
                    <a:pt x="5474" y="2907"/>
                  </a:cubicBezTo>
                  <a:cubicBezTo>
                    <a:pt x="5696" y="2698"/>
                    <a:pt x="6075" y="2372"/>
                    <a:pt x="6284" y="1927"/>
                  </a:cubicBezTo>
                  <a:cubicBezTo>
                    <a:pt x="6546" y="1366"/>
                    <a:pt x="6493" y="556"/>
                    <a:pt x="5945" y="190"/>
                  </a:cubicBezTo>
                  <a:cubicBezTo>
                    <a:pt x="5761" y="64"/>
                    <a:pt x="5539" y="0"/>
                    <a:pt x="52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395;p52">
              <a:extLst>
                <a:ext uri="{FF2B5EF4-FFF2-40B4-BE49-F238E27FC236}">
                  <a16:creationId xmlns:a16="http://schemas.microsoft.com/office/drawing/2014/main" id="{F0F72842-D538-2540-B77A-24FFEEFC22F9}"/>
                </a:ext>
              </a:extLst>
            </p:cNvPr>
            <p:cNvSpPr/>
            <p:nvPr/>
          </p:nvSpPr>
          <p:spPr>
            <a:xfrm>
              <a:off x="5915194" y="3482418"/>
              <a:ext cx="166732" cy="176448"/>
            </a:xfrm>
            <a:custGeom>
              <a:avLst/>
              <a:gdLst/>
              <a:ahLst/>
              <a:cxnLst/>
              <a:rect l="l" t="t" r="r" b="b"/>
              <a:pathLst>
                <a:path w="6023" h="6374" extrusionOk="0">
                  <a:moveTo>
                    <a:pt x="1111" y="0"/>
                  </a:moveTo>
                  <a:cubicBezTo>
                    <a:pt x="823" y="340"/>
                    <a:pt x="536" y="693"/>
                    <a:pt x="248" y="1045"/>
                  </a:cubicBezTo>
                  <a:cubicBezTo>
                    <a:pt x="170" y="1137"/>
                    <a:pt x="79" y="1241"/>
                    <a:pt x="39" y="1359"/>
                  </a:cubicBezTo>
                  <a:cubicBezTo>
                    <a:pt x="13" y="1450"/>
                    <a:pt x="0" y="1542"/>
                    <a:pt x="13" y="1620"/>
                  </a:cubicBezTo>
                  <a:cubicBezTo>
                    <a:pt x="13" y="1685"/>
                    <a:pt x="13" y="1738"/>
                    <a:pt x="26" y="1803"/>
                  </a:cubicBezTo>
                  <a:cubicBezTo>
                    <a:pt x="235" y="3397"/>
                    <a:pt x="1228" y="4873"/>
                    <a:pt x="2639" y="5683"/>
                  </a:cubicBezTo>
                  <a:cubicBezTo>
                    <a:pt x="3430" y="6145"/>
                    <a:pt x="4351" y="6373"/>
                    <a:pt x="5273" y="6373"/>
                  </a:cubicBezTo>
                  <a:cubicBezTo>
                    <a:pt x="5524" y="6373"/>
                    <a:pt x="5774" y="6356"/>
                    <a:pt x="6022" y="6323"/>
                  </a:cubicBezTo>
                  <a:cubicBezTo>
                    <a:pt x="5631" y="5500"/>
                    <a:pt x="5252" y="4664"/>
                    <a:pt x="4886" y="3841"/>
                  </a:cubicBezTo>
                  <a:cubicBezTo>
                    <a:pt x="4727" y="3884"/>
                    <a:pt x="4564" y="3903"/>
                    <a:pt x="4401" y="3903"/>
                  </a:cubicBezTo>
                  <a:cubicBezTo>
                    <a:pt x="4016" y="3903"/>
                    <a:pt x="3628" y="3793"/>
                    <a:pt x="3279" y="3619"/>
                  </a:cubicBezTo>
                  <a:cubicBezTo>
                    <a:pt x="1960" y="2953"/>
                    <a:pt x="1189" y="1476"/>
                    <a:pt x="1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 name="Google Shape;1396;p52">
              <a:extLst>
                <a:ext uri="{FF2B5EF4-FFF2-40B4-BE49-F238E27FC236}">
                  <a16:creationId xmlns:a16="http://schemas.microsoft.com/office/drawing/2014/main" id="{73440545-858D-C54B-AF5D-5D23A8A43AEE}"/>
                </a:ext>
              </a:extLst>
            </p:cNvPr>
            <p:cNvGrpSpPr/>
            <p:nvPr/>
          </p:nvGrpSpPr>
          <p:grpSpPr>
            <a:xfrm>
              <a:off x="5481230" y="1688875"/>
              <a:ext cx="2217174" cy="2919567"/>
              <a:chOff x="5481230" y="1688875"/>
              <a:chExt cx="2217174" cy="2919567"/>
            </a:xfrm>
          </p:grpSpPr>
          <p:sp>
            <p:nvSpPr>
              <p:cNvPr id="45" name="Google Shape;1397;p52">
                <a:extLst>
                  <a:ext uri="{FF2B5EF4-FFF2-40B4-BE49-F238E27FC236}">
                    <a16:creationId xmlns:a16="http://schemas.microsoft.com/office/drawing/2014/main" id="{19524FC7-8523-F34C-AF67-9E572D009D7B}"/>
                  </a:ext>
                </a:extLst>
              </p:cNvPr>
              <p:cNvSpPr/>
              <p:nvPr/>
            </p:nvSpPr>
            <p:spPr>
              <a:xfrm>
                <a:off x="5945922" y="2129897"/>
                <a:ext cx="1011878" cy="1460556"/>
              </a:xfrm>
              <a:custGeom>
                <a:avLst/>
                <a:gdLst/>
                <a:ahLst/>
                <a:cxnLst/>
                <a:rect l="l" t="t" r="r" b="b"/>
                <a:pathLst>
                  <a:path w="36553" h="52761" extrusionOk="0">
                    <a:moveTo>
                      <a:pt x="20576" y="0"/>
                    </a:moveTo>
                    <a:cubicBezTo>
                      <a:pt x="19308" y="196"/>
                      <a:pt x="18159" y="836"/>
                      <a:pt x="17088" y="1555"/>
                    </a:cubicBezTo>
                    <a:cubicBezTo>
                      <a:pt x="14997" y="2965"/>
                      <a:pt x="13129" y="4716"/>
                      <a:pt x="11588" y="6715"/>
                    </a:cubicBezTo>
                    <a:cubicBezTo>
                      <a:pt x="11666" y="8426"/>
                      <a:pt x="11745" y="10137"/>
                      <a:pt x="11823" y="11862"/>
                    </a:cubicBezTo>
                    <a:cubicBezTo>
                      <a:pt x="11862" y="12828"/>
                      <a:pt x="11914" y="13795"/>
                      <a:pt x="12019" y="14762"/>
                    </a:cubicBezTo>
                    <a:cubicBezTo>
                      <a:pt x="12110" y="15702"/>
                      <a:pt x="12267" y="16630"/>
                      <a:pt x="12528" y="17531"/>
                    </a:cubicBezTo>
                    <a:cubicBezTo>
                      <a:pt x="13038" y="19373"/>
                      <a:pt x="14044" y="21150"/>
                      <a:pt x="15624" y="22234"/>
                    </a:cubicBezTo>
                    <a:cubicBezTo>
                      <a:pt x="16735" y="22992"/>
                      <a:pt x="18080" y="23384"/>
                      <a:pt x="19413" y="23566"/>
                    </a:cubicBezTo>
                    <a:cubicBezTo>
                      <a:pt x="19988" y="23645"/>
                      <a:pt x="20562" y="23684"/>
                      <a:pt x="21150" y="23697"/>
                    </a:cubicBezTo>
                    <a:cubicBezTo>
                      <a:pt x="21163" y="24285"/>
                      <a:pt x="21176" y="24886"/>
                      <a:pt x="21190" y="25474"/>
                    </a:cubicBezTo>
                    <a:cubicBezTo>
                      <a:pt x="21190" y="25657"/>
                      <a:pt x="21190" y="25839"/>
                      <a:pt x="21203" y="26022"/>
                    </a:cubicBezTo>
                    <a:cubicBezTo>
                      <a:pt x="21216" y="26571"/>
                      <a:pt x="20876" y="27094"/>
                      <a:pt x="20432" y="27433"/>
                    </a:cubicBezTo>
                    <a:cubicBezTo>
                      <a:pt x="20380" y="27485"/>
                      <a:pt x="20327" y="27525"/>
                      <a:pt x="20262" y="27564"/>
                    </a:cubicBezTo>
                    <a:cubicBezTo>
                      <a:pt x="22313" y="30386"/>
                      <a:pt x="24952" y="32789"/>
                      <a:pt x="27943" y="34579"/>
                    </a:cubicBezTo>
                    <a:cubicBezTo>
                      <a:pt x="28109" y="34673"/>
                      <a:pt x="28285" y="34779"/>
                      <a:pt x="28471" y="34779"/>
                    </a:cubicBezTo>
                    <a:cubicBezTo>
                      <a:pt x="28491" y="34779"/>
                      <a:pt x="28511" y="34777"/>
                      <a:pt x="28531" y="34775"/>
                    </a:cubicBezTo>
                    <a:cubicBezTo>
                      <a:pt x="28740" y="34762"/>
                      <a:pt x="28923" y="34605"/>
                      <a:pt x="29080" y="34448"/>
                    </a:cubicBezTo>
                    <a:cubicBezTo>
                      <a:pt x="31484" y="32201"/>
                      <a:pt x="33534" y="29576"/>
                      <a:pt x="35141" y="26689"/>
                    </a:cubicBezTo>
                    <a:cubicBezTo>
                      <a:pt x="35128" y="26636"/>
                      <a:pt x="35128" y="26584"/>
                      <a:pt x="35115" y="26532"/>
                    </a:cubicBezTo>
                    <a:cubicBezTo>
                      <a:pt x="34776" y="26297"/>
                      <a:pt x="34475" y="26022"/>
                      <a:pt x="34227" y="25683"/>
                    </a:cubicBezTo>
                    <a:cubicBezTo>
                      <a:pt x="33574" y="24807"/>
                      <a:pt x="33378" y="23684"/>
                      <a:pt x="33234" y="22600"/>
                    </a:cubicBezTo>
                    <a:cubicBezTo>
                      <a:pt x="32881" y="19961"/>
                      <a:pt x="32738" y="17309"/>
                      <a:pt x="32777" y="14644"/>
                    </a:cubicBezTo>
                    <a:lnTo>
                      <a:pt x="32868" y="14644"/>
                    </a:lnTo>
                    <a:cubicBezTo>
                      <a:pt x="33378" y="14631"/>
                      <a:pt x="33874" y="14553"/>
                      <a:pt x="34357" y="14383"/>
                    </a:cubicBezTo>
                    <a:cubicBezTo>
                      <a:pt x="35220" y="14069"/>
                      <a:pt x="35990" y="13429"/>
                      <a:pt x="36317" y="12580"/>
                    </a:cubicBezTo>
                    <a:cubicBezTo>
                      <a:pt x="36539" y="12005"/>
                      <a:pt x="36552" y="11391"/>
                      <a:pt x="36539" y="10777"/>
                    </a:cubicBezTo>
                    <a:cubicBezTo>
                      <a:pt x="36513" y="10281"/>
                      <a:pt x="36461" y="9785"/>
                      <a:pt x="36291" y="9327"/>
                    </a:cubicBezTo>
                    <a:cubicBezTo>
                      <a:pt x="35892" y="8236"/>
                      <a:pt x="34755" y="7482"/>
                      <a:pt x="33600" y="7482"/>
                    </a:cubicBezTo>
                    <a:cubicBezTo>
                      <a:pt x="33469" y="7482"/>
                      <a:pt x="33338" y="7492"/>
                      <a:pt x="33208" y="7512"/>
                    </a:cubicBezTo>
                    <a:cubicBezTo>
                      <a:pt x="32137" y="7668"/>
                      <a:pt x="31222" y="8517"/>
                      <a:pt x="30909" y="9536"/>
                    </a:cubicBezTo>
                    <a:cubicBezTo>
                      <a:pt x="30556" y="8922"/>
                      <a:pt x="29720" y="8596"/>
                      <a:pt x="29001" y="8348"/>
                    </a:cubicBezTo>
                    <a:cubicBezTo>
                      <a:pt x="25122" y="6989"/>
                      <a:pt x="21660" y="3971"/>
                      <a:pt x="20576" y="0"/>
                    </a:cubicBezTo>
                    <a:close/>
                    <a:moveTo>
                      <a:pt x="7447" y="41694"/>
                    </a:moveTo>
                    <a:cubicBezTo>
                      <a:pt x="7421" y="41694"/>
                      <a:pt x="7394" y="41695"/>
                      <a:pt x="7368" y="41698"/>
                    </a:cubicBezTo>
                    <a:cubicBezTo>
                      <a:pt x="7172" y="41738"/>
                      <a:pt x="6990" y="41842"/>
                      <a:pt x="6807" y="41960"/>
                    </a:cubicBezTo>
                    <a:cubicBezTo>
                      <a:pt x="5357" y="42940"/>
                      <a:pt x="4011" y="44089"/>
                      <a:pt x="2783" y="45330"/>
                    </a:cubicBezTo>
                    <a:cubicBezTo>
                      <a:pt x="3345" y="44494"/>
                      <a:pt x="3894" y="43645"/>
                      <a:pt x="4442" y="42809"/>
                    </a:cubicBezTo>
                    <a:cubicBezTo>
                      <a:pt x="4521" y="42691"/>
                      <a:pt x="4599" y="42561"/>
                      <a:pt x="4586" y="42430"/>
                    </a:cubicBezTo>
                    <a:cubicBezTo>
                      <a:pt x="4560" y="42260"/>
                      <a:pt x="4390" y="42130"/>
                      <a:pt x="4207" y="42103"/>
                    </a:cubicBezTo>
                    <a:cubicBezTo>
                      <a:pt x="4192" y="42102"/>
                      <a:pt x="4178" y="42102"/>
                      <a:pt x="4163" y="42102"/>
                    </a:cubicBezTo>
                    <a:cubicBezTo>
                      <a:pt x="4008" y="42102"/>
                      <a:pt x="3854" y="42162"/>
                      <a:pt x="3711" y="42234"/>
                    </a:cubicBezTo>
                    <a:cubicBezTo>
                      <a:pt x="2888" y="42626"/>
                      <a:pt x="2261" y="43331"/>
                      <a:pt x="1725" y="44063"/>
                    </a:cubicBezTo>
                    <a:cubicBezTo>
                      <a:pt x="1398" y="44520"/>
                      <a:pt x="1098" y="44990"/>
                      <a:pt x="837" y="45474"/>
                    </a:cubicBezTo>
                    <a:cubicBezTo>
                      <a:pt x="353" y="46414"/>
                      <a:pt x="27" y="47420"/>
                      <a:pt x="1" y="48478"/>
                    </a:cubicBezTo>
                    <a:cubicBezTo>
                      <a:pt x="1" y="48596"/>
                      <a:pt x="1" y="48727"/>
                      <a:pt x="1" y="48857"/>
                    </a:cubicBezTo>
                    <a:cubicBezTo>
                      <a:pt x="79" y="50333"/>
                      <a:pt x="850" y="51810"/>
                      <a:pt x="2169" y="52476"/>
                    </a:cubicBezTo>
                    <a:cubicBezTo>
                      <a:pt x="2509" y="52650"/>
                      <a:pt x="2900" y="52760"/>
                      <a:pt x="3289" y="52760"/>
                    </a:cubicBezTo>
                    <a:cubicBezTo>
                      <a:pt x="3453" y="52760"/>
                      <a:pt x="3617" y="52741"/>
                      <a:pt x="3776" y="52698"/>
                    </a:cubicBezTo>
                    <a:cubicBezTo>
                      <a:pt x="3789" y="52685"/>
                      <a:pt x="3815" y="52672"/>
                      <a:pt x="3841" y="52672"/>
                    </a:cubicBezTo>
                    <a:cubicBezTo>
                      <a:pt x="4338" y="52502"/>
                      <a:pt x="4730" y="52110"/>
                      <a:pt x="5056" y="51692"/>
                    </a:cubicBezTo>
                    <a:cubicBezTo>
                      <a:pt x="6140" y="50320"/>
                      <a:pt x="6781" y="48596"/>
                      <a:pt x="7956" y="47277"/>
                    </a:cubicBezTo>
                    <a:cubicBezTo>
                      <a:pt x="8492" y="46676"/>
                      <a:pt x="9145" y="46153"/>
                      <a:pt x="9537" y="45448"/>
                    </a:cubicBezTo>
                    <a:cubicBezTo>
                      <a:pt x="9563" y="45395"/>
                      <a:pt x="9589" y="45343"/>
                      <a:pt x="9576" y="45291"/>
                    </a:cubicBezTo>
                    <a:cubicBezTo>
                      <a:pt x="9563" y="45239"/>
                      <a:pt x="9511" y="45199"/>
                      <a:pt x="9459" y="45173"/>
                    </a:cubicBezTo>
                    <a:cubicBezTo>
                      <a:pt x="9339" y="45111"/>
                      <a:pt x="9207" y="45085"/>
                      <a:pt x="9071" y="45085"/>
                    </a:cubicBezTo>
                    <a:cubicBezTo>
                      <a:pt x="8807" y="45085"/>
                      <a:pt x="8529" y="45183"/>
                      <a:pt x="8296" y="45304"/>
                    </a:cubicBezTo>
                    <a:cubicBezTo>
                      <a:pt x="7316" y="45840"/>
                      <a:pt x="6624" y="46754"/>
                      <a:pt x="5958" y="47655"/>
                    </a:cubicBezTo>
                    <a:cubicBezTo>
                      <a:pt x="6258" y="46989"/>
                      <a:pt x="6663" y="46362"/>
                      <a:pt x="7146" y="45800"/>
                    </a:cubicBezTo>
                    <a:cubicBezTo>
                      <a:pt x="7630" y="45252"/>
                      <a:pt x="8204" y="44755"/>
                      <a:pt x="8570" y="44115"/>
                    </a:cubicBezTo>
                    <a:cubicBezTo>
                      <a:pt x="8688" y="43919"/>
                      <a:pt x="8766" y="43671"/>
                      <a:pt x="8636" y="43488"/>
                    </a:cubicBezTo>
                    <a:cubicBezTo>
                      <a:pt x="8555" y="43385"/>
                      <a:pt x="8414" y="43342"/>
                      <a:pt x="8275" y="43342"/>
                    </a:cubicBezTo>
                    <a:cubicBezTo>
                      <a:pt x="8256" y="43342"/>
                      <a:pt x="8237" y="43343"/>
                      <a:pt x="8218" y="43344"/>
                    </a:cubicBezTo>
                    <a:cubicBezTo>
                      <a:pt x="7839" y="43371"/>
                      <a:pt x="7499" y="43606"/>
                      <a:pt x="7212" y="43854"/>
                    </a:cubicBezTo>
                    <a:cubicBezTo>
                      <a:pt x="6167" y="44729"/>
                      <a:pt x="5252" y="45761"/>
                      <a:pt x="4508" y="46898"/>
                    </a:cubicBezTo>
                    <a:cubicBezTo>
                      <a:pt x="4782" y="46166"/>
                      <a:pt x="5213" y="45474"/>
                      <a:pt x="5749" y="44899"/>
                    </a:cubicBezTo>
                    <a:cubicBezTo>
                      <a:pt x="6493" y="44102"/>
                      <a:pt x="7473" y="43462"/>
                      <a:pt x="7865" y="42443"/>
                    </a:cubicBezTo>
                    <a:cubicBezTo>
                      <a:pt x="7930" y="42286"/>
                      <a:pt x="7969" y="42103"/>
                      <a:pt x="7904" y="41947"/>
                    </a:cubicBezTo>
                    <a:cubicBezTo>
                      <a:pt x="7824" y="41775"/>
                      <a:pt x="7634" y="41694"/>
                      <a:pt x="7447" y="41694"/>
                    </a:cubicBezTo>
                    <a:close/>
                  </a:path>
                </a:pathLst>
              </a:custGeom>
              <a:solidFill>
                <a:srgbClr val="F8A3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 name="Google Shape;1398;p52">
                <a:extLst>
                  <a:ext uri="{FF2B5EF4-FFF2-40B4-BE49-F238E27FC236}">
                    <a16:creationId xmlns:a16="http://schemas.microsoft.com/office/drawing/2014/main" id="{CCCE693C-7391-E44E-B517-6BF9FDE854B4}"/>
                  </a:ext>
                </a:extLst>
              </p:cNvPr>
              <p:cNvSpPr/>
              <p:nvPr/>
            </p:nvSpPr>
            <p:spPr>
              <a:xfrm>
                <a:off x="5984623" y="2931687"/>
                <a:ext cx="222789" cy="107380"/>
              </a:xfrm>
              <a:custGeom>
                <a:avLst/>
                <a:gdLst/>
                <a:ahLst/>
                <a:cxnLst/>
                <a:rect l="l" t="t" r="r" b="b"/>
                <a:pathLst>
                  <a:path w="8048" h="3879" extrusionOk="0">
                    <a:moveTo>
                      <a:pt x="7532" y="1"/>
                    </a:moveTo>
                    <a:cubicBezTo>
                      <a:pt x="7473" y="1"/>
                      <a:pt x="7411" y="19"/>
                      <a:pt x="7355" y="38"/>
                    </a:cubicBezTo>
                    <a:cubicBezTo>
                      <a:pt x="5004" y="952"/>
                      <a:pt x="2665" y="1893"/>
                      <a:pt x="327" y="2846"/>
                    </a:cubicBezTo>
                    <a:cubicBezTo>
                      <a:pt x="222" y="2886"/>
                      <a:pt x="105" y="2938"/>
                      <a:pt x="53" y="3042"/>
                    </a:cubicBezTo>
                    <a:cubicBezTo>
                      <a:pt x="0" y="3147"/>
                      <a:pt x="27" y="3264"/>
                      <a:pt x="40" y="3369"/>
                    </a:cubicBezTo>
                    <a:cubicBezTo>
                      <a:pt x="92" y="3539"/>
                      <a:pt x="131" y="3709"/>
                      <a:pt x="196" y="3878"/>
                    </a:cubicBezTo>
                    <a:cubicBezTo>
                      <a:pt x="2796" y="2807"/>
                      <a:pt x="5422" y="1762"/>
                      <a:pt x="8047" y="769"/>
                    </a:cubicBezTo>
                    <a:cubicBezTo>
                      <a:pt x="7943" y="573"/>
                      <a:pt x="7838" y="377"/>
                      <a:pt x="7734" y="182"/>
                    </a:cubicBezTo>
                    <a:cubicBezTo>
                      <a:pt x="7708" y="116"/>
                      <a:pt x="7669" y="38"/>
                      <a:pt x="7603" y="12"/>
                    </a:cubicBezTo>
                    <a:cubicBezTo>
                      <a:pt x="7580" y="4"/>
                      <a:pt x="7556" y="1"/>
                      <a:pt x="7532" y="1"/>
                    </a:cubicBezTo>
                    <a:close/>
                  </a:path>
                </a:pathLst>
              </a:custGeom>
              <a:solidFill>
                <a:srgbClr val="C7DE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399;p52">
                <a:extLst>
                  <a:ext uri="{FF2B5EF4-FFF2-40B4-BE49-F238E27FC236}">
                    <a16:creationId xmlns:a16="http://schemas.microsoft.com/office/drawing/2014/main" id="{5100C878-F753-6A4A-855E-AE59C68D928B}"/>
                  </a:ext>
                </a:extLst>
              </p:cNvPr>
              <p:cNvSpPr/>
              <p:nvPr/>
            </p:nvSpPr>
            <p:spPr>
              <a:xfrm>
                <a:off x="6375180" y="1688875"/>
                <a:ext cx="1259941" cy="1244024"/>
              </a:xfrm>
              <a:custGeom>
                <a:avLst/>
                <a:gdLst/>
                <a:ahLst/>
                <a:cxnLst/>
                <a:rect l="l" t="t" r="r" b="b"/>
                <a:pathLst>
                  <a:path w="45514" h="44939" extrusionOk="0">
                    <a:moveTo>
                      <a:pt x="10390" y="1"/>
                    </a:moveTo>
                    <a:cubicBezTo>
                      <a:pt x="10163" y="1"/>
                      <a:pt x="9936" y="11"/>
                      <a:pt x="9707" y="33"/>
                    </a:cubicBezTo>
                    <a:cubicBezTo>
                      <a:pt x="7813" y="216"/>
                      <a:pt x="6062" y="1156"/>
                      <a:pt x="4534" y="2293"/>
                    </a:cubicBezTo>
                    <a:cubicBezTo>
                      <a:pt x="2496" y="3808"/>
                      <a:pt x="706" y="5846"/>
                      <a:pt x="1" y="8250"/>
                    </a:cubicBezTo>
                    <a:cubicBezTo>
                      <a:pt x="2113" y="7153"/>
                      <a:pt x="4497" y="6560"/>
                      <a:pt x="6877" y="6560"/>
                    </a:cubicBezTo>
                    <a:cubicBezTo>
                      <a:pt x="7588" y="6560"/>
                      <a:pt x="8299" y="6613"/>
                      <a:pt x="9002" y="6721"/>
                    </a:cubicBezTo>
                    <a:cubicBezTo>
                      <a:pt x="10177" y="6904"/>
                      <a:pt x="11314" y="7218"/>
                      <a:pt x="12424" y="7610"/>
                    </a:cubicBezTo>
                    <a:cubicBezTo>
                      <a:pt x="14710" y="8393"/>
                      <a:pt x="16944" y="9465"/>
                      <a:pt x="18682" y="11137"/>
                    </a:cubicBezTo>
                    <a:cubicBezTo>
                      <a:pt x="21516" y="13854"/>
                      <a:pt x="22757" y="17982"/>
                      <a:pt x="22483" y="21901"/>
                    </a:cubicBezTo>
                    <a:cubicBezTo>
                      <a:pt x="22352" y="23573"/>
                      <a:pt x="21934" y="25311"/>
                      <a:pt x="21033" y="26708"/>
                    </a:cubicBezTo>
                    <a:cubicBezTo>
                      <a:pt x="21046" y="27309"/>
                      <a:pt x="21033" y="27936"/>
                      <a:pt x="20811" y="28511"/>
                    </a:cubicBezTo>
                    <a:cubicBezTo>
                      <a:pt x="20484" y="29360"/>
                      <a:pt x="19714" y="30000"/>
                      <a:pt x="18851" y="30314"/>
                    </a:cubicBezTo>
                    <a:cubicBezTo>
                      <a:pt x="18368" y="30484"/>
                      <a:pt x="17872" y="30562"/>
                      <a:pt x="17362" y="30575"/>
                    </a:cubicBezTo>
                    <a:cubicBezTo>
                      <a:pt x="17362" y="32025"/>
                      <a:pt x="18055" y="33462"/>
                      <a:pt x="19217" y="34311"/>
                    </a:cubicBezTo>
                    <a:cubicBezTo>
                      <a:pt x="20837" y="35487"/>
                      <a:pt x="23097" y="35526"/>
                      <a:pt x="24678" y="36754"/>
                    </a:cubicBezTo>
                    <a:cubicBezTo>
                      <a:pt x="26272" y="37995"/>
                      <a:pt x="26794" y="40151"/>
                      <a:pt x="28022" y="41757"/>
                    </a:cubicBezTo>
                    <a:cubicBezTo>
                      <a:pt x="29690" y="43985"/>
                      <a:pt x="32511" y="44938"/>
                      <a:pt x="35350" y="44938"/>
                    </a:cubicBezTo>
                    <a:cubicBezTo>
                      <a:pt x="36358" y="44938"/>
                      <a:pt x="37368" y="44818"/>
                      <a:pt x="38329" y="44592"/>
                    </a:cubicBezTo>
                    <a:cubicBezTo>
                      <a:pt x="40367" y="44109"/>
                      <a:pt x="42379" y="43181"/>
                      <a:pt x="43685" y="41548"/>
                    </a:cubicBezTo>
                    <a:cubicBezTo>
                      <a:pt x="45174" y="39667"/>
                      <a:pt x="45514" y="37002"/>
                      <a:pt x="44782" y="34716"/>
                    </a:cubicBezTo>
                    <a:cubicBezTo>
                      <a:pt x="44051" y="32430"/>
                      <a:pt x="42327" y="30536"/>
                      <a:pt x="40236" y="29360"/>
                    </a:cubicBezTo>
                    <a:cubicBezTo>
                      <a:pt x="38512" y="28380"/>
                      <a:pt x="36474" y="27806"/>
                      <a:pt x="35155" y="26330"/>
                    </a:cubicBezTo>
                    <a:cubicBezTo>
                      <a:pt x="33091" y="23991"/>
                      <a:pt x="33574" y="20464"/>
                      <a:pt x="33339" y="17368"/>
                    </a:cubicBezTo>
                    <a:cubicBezTo>
                      <a:pt x="33195" y="15369"/>
                      <a:pt x="32673" y="13371"/>
                      <a:pt x="31588" y="11685"/>
                    </a:cubicBezTo>
                    <a:cubicBezTo>
                      <a:pt x="30504" y="10000"/>
                      <a:pt x="28819" y="8655"/>
                      <a:pt x="26872" y="8224"/>
                    </a:cubicBezTo>
                    <a:cubicBezTo>
                      <a:pt x="25213" y="7858"/>
                      <a:pt x="23411" y="8132"/>
                      <a:pt x="21856" y="7427"/>
                    </a:cubicBezTo>
                    <a:cubicBezTo>
                      <a:pt x="20537" y="6839"/>
                      <a:pt x="19622" y="5624"/>
                      <a:pt x="18669" y="4527"/>
                    </a:cubicBezTo>
                    <a:cubicBezTo>
                      <a:pt x="16534" y="2087"/>
                      <a:pt x="13579" y="1"/>
                      <a:pt x="10390" y="1"/>
                    </a:cubicBezTo>
                    <a:close/>
                  </a:path>
                </a:pathLst>
              </a:custGeom>
              <a:solidFill>
                <a:srgbClr val="4C29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400;p52">
                <a:extLst>
                  <a:ext uri="{FF2B5EF4-FFF2-40B4-BE49-F238E27FC236}">
                    <a16:creationId xmlns:a16="http://schemas.microsoft.com/office/drawing/2014/main" id="{FE3D4B6F-B7FC-5343-BCB5-1CA11128583C}"/>
                  </a:ext>
                </a:extLst>
              </p:cNvPr>
              <p:cNvSpPr/>
              <p:nvPr/>
            </p:nvSpPr>
            <p:spPr>
              <a:xfrm>
                <a:off x="6493803" y="2868708"/>
                <a:ext cx="516805" cy="1725589"/>
              </a:xfrm>
              <a:custGeom>
                <a:avLst/>
                <a:gdLst/>
                <a:ahLst/>
                <a:cxnLst/>
                <a:rect l="l" t="t" r="r" b="b"/>
                <a:pathLst>
                  <a:path w="18669" h="62335" extrusionOk="0">
                    <a:moveTo>
                      <a:pt x="15350" y="1"/>
                    </a:moveTo>
                    <a:cubicBezTo>
                      <a:pt x="13743" y="2888"/>
                      <a:pt x="11693" y="5513"/>
                      <a:pt x="9289" y="7760"/>
                    </a:cubicBezTo>
                    <a:cubicBezTo>
                      <a:pt x="9132" y="7917"/>
                      <a:pt x="8949" y="8074"/>
                      <a:pt x="8740" y="8087"/>
                    </a:cubicBezTo>
                    <a:cubicBezTo>
                      <a:pt x="8720" y="8089"/>
                      <a:pt x="8700" y="8091"/>
                      <a:pt x="8680" y="8091"/>
                    </a:cubicBezTo>
                    <a:cubicBezTo>
                      <a:pt x="8494" y="8091"/>
                      <a:pt x="8318" y="7985"/>
                      <a:pt x="8152" y="7891"/>
                    </a:cubicBezTo>
                    <a:cubicBezTo>
                      <a:pt x="5161" y="6101"/>
                      <a:pt x="2522" y="3698"/>
                      <a:pt x="471" y="876"/>
                    </a:cubicBezTo>
                    <a:cubicBezTo>
                      <a:pt x="340" y="967"/>
                      <a:pt x="197" y="1046"/>
                      <a:pt x="53" y="1111"/>
                    </a:cubicBezTo>
                    <a:cubicBezTo>
                      <a:pt x="458" y="5984"/>
                      <a:pt x="837" y="10856"/>
                      <a:pt x="1124" y="15742"/>
                    </a:cubicBezTo>
                    <a:cubicBezTo>
                      <a:pt x="2326" y="18538"/>
                      <a:pt x="3554" y="21333"/>
                      <a:pt x="4808" y="24129"/>
                    </a:cubicBezTo>
                    <a:cubicBezTo>
                      <a:pt x="3750" y="24782"/>
                      <a:pt x="2679" y="25409"/>
                      <a:pt x="1608" y="26010"/>
                    </a:cubicBezTo>
                    <a:cubicBezTo>
                      <a:pt x="1973" y="37885"/>
                      <a:pt x="1673" y="49746"/>
                      <a:pt x="1" y="61477"/>
                    </a:cubicBezTo>
                    <a:cubicBezTo>
                      <a:pt x="118" y="61503"/>
                      <a:pt x="236" y="61529"/>
                      <a:pt x="353" y="61555"/>
                    </a:cubicBezTo>
                    <a:cubicBezTo>
                      <a:pt x="1124" y="61751"/>
                      <a:pt x="1856" y="62104"/>
                      <a:pt x="2653" y="62248"/>
                    </a:cubicBezTo>
                    <a:cubicBezTo>
                      <a:pt x="2969" y="62308"/>
                      <a:pt x="3283" y="62335"/>
                      <a:pt x="3597" y="62335"/>
                    </a:cubicBezTo>
                    <a:cubicBezTo>
                      <a:pt x="6288" y="62335"/>
                      <a:pt x="8893" y="60356"/>
                      <a:pt x="11611" y="60356"/>
                    </a:cubicBezTo>
                    <a:cubicBezTo>
                      <a:pt x="11820" y="60356"/>
                      <a:pt x="12030" y="60367"/>
                      <a:pt x="12241" y="60393"/>
                    </a:cubicBezTo>
                    <a:cubicBezTo>
                      <a:pt x="13208" y="60510"/>
                      <a:pt x="14122" y="60902"/>
                      <a:pt x="15076" y="61124"/>
                    </a:cubicBezTo>
                    <a:cubicBezTo>
                      <a:pt x="15746" y="61281"/>
                      <a:pt x="16428" y="61348"/>
                      <a:pt x="17113" y="61348"/>
                    </a:cubicBezTo>
                    <a:cubicBezTo>
                      <a:pt x="17631" y="61348"/>
                      <a:pt x="18151" y="61309"/>
                      <a:pt x="18668" y="61242"/>
                    </a:cubicBezTo>
                    <a:cubicBezTo>
                      <a:pt x="18472" y="52816"/>
                      <a:pt x="18290" y="44403"/>
                      <a:pt x="18107" y="35990"/>
                    </a:cubicBezTo>
                    <a:cubicBezTo>
                      <a:pt x="17832" y="23946"/>
                      <a:pt x="17558" y="11836"/>
                      <a:pt x="1535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401;p52">
                <a:extLst>
                  <a:ext uri="{FF2B5EF4-FFF2-40B4-BE49-F238E27FC236}">
                    <a16:creationId xmlns:a16="http://schemas.microsoft.com/office/drawing/2014/main" id="{09CB3EA6-73C7-DE4A-8D40-E469CB11841F}"/>
                  </a:ext>
                </a:extLst>
              </p:cNvPr>
              <p:cNvSpPr/>
              <p:nvPr/>
            </p:nvSpPr>
            <p:spPr>
              <a:xfrm>
                <a:off x="6137601" y="1870477"/>
                <a:ext cx="867570" cy="668062"/>
              </a:xfrm>
              <a:custGeom>
                <a:avLst/>
                <a:gdLst/>
                <a:ahLst/>
                <a:cxnLst/>
                <a:rect l="l" t="t" r="r" b="b"/>
                <a:pathLst>
                  <a:path w="31340" h="24133" extrusionOk="0">
                    <a:moveTo>
                      <a:pt x="15459" y="0"/>
                    </a:moveTo>
                    <a:cubicBezTo>
                      <a:pt x="13079" y="0"/>
                      <a:pt x="10695" y="593"/>
                      <a:pt x="8583" y="1690"/>
                    </a:cubicBezTo>
                    <a:cubicBezTo>
                      <a:pt x="7055" y="2474"/>
                      <a:pt x="5670" y="3532"/>
                      <a:pt x="4507" y="4812"/>
                    </a:cubicBezTo>
                    <a:cubicBezTo>
                      <a:pt x="1280" y="8391"/>
                      <a:pt x="0" y="13630"/>
                      <a:pt x="1215" y="18293"/>
                    </a:cubicBezTo>
                    <a:cubicBezTo>
                      <a:pt x="1816" y="20606"/>
                      <a:pt x="3096" y="22853"/>
                      <a:pt x="5095" y="24133"/>
                    </a:cubicBezTo>
                    <a:cubicBezTo>
                      <a:pt x="4990" y="23166"/>
                      <a:pt x="4938" y="22199"/>
                      <a:pt x="4899" y="21233"/>
                    </a:cubicBezTo>
                    <a:cubicBezTo>
                      <a:pt x="4821" y="19508"/>
                      <a:pt x="4742" y="17797"/>
                      <a:pt x="4664" y="16086"/>
                    </a:cubicBezTo>
                    <a:cubicBezTo>
                      <a:pt x="6205" y="14087"/>
                      <a:pt x="8073" y="12336"/>
                      <a:pt x="10164" y="10926"/>
                    </a:cubicBezTo>
                    <a:cubicBezTo>
                      <a:pt x="11235" y="10207"/>
                      <a:pt x="12384" y="9567"/>
                      <a:pt x="13652" y="9371"/>
                    </a:cubicBezTo>
                    <a:cubicBezTo>
                      <a:pt x="14736" y="13342"/>
                      <a:pt x="18198" y="16360"/>
                      <a:pt x="22077" y="17719"/>
                    </a:cubicBezTo>
                    <a:cubicBezTo>
                      <a:pt x="22796" y="17967"/>
                      <a:pt x="23632" y="18293"/>
                      <a:pt x="23985" y="18907"/>
                    </a:cubicBezTo>
                    <a:cubicBezTo>
                      <a:pt x="24298" y="17888"/>
                      <a:pt x="25213" y="17039"/>
                      <a:pt x="26284" y="16883"/>
                    </a:cubicBezTo>
                    <a:cubicBezTo>
                      <a:pt x="26414" y="16863"/>
                      <a:pt x="26545" y="16853"/>
                      <a:pt x="26676" y="16853"/>
                    </a:cubicBezTo>
                    <a:cubicBezTo>
                      <a:pt x="27831" y="16853"/>
                      <a:pt x="28968" y="17607"/>
                      <a:pt x="29367" y="18698"/>
                    </a:cubicBezTo>
                    <a:cubicBezTo>
                      <a:pt x="29537" y="19156"/>
                      <a:pt x="29589" y="19652"/>
                      <a:pt x="29615" y="20148"/>
                    </a:cubicBezTo>
                    <a:cubicBezTo>
                      <a:pt x="30516" y="18751"/>
                      <a:pt x="30934" y="17013"/>
                      <a:pt x="31065" y="15341"/>
                    </a:cubicBezTo>
                    <a:cubicBezTo>
                      <a:pt x="31339" y="11422"/>
                      <a:pt x="30098" y="7294"/>
                      <a:pt x="27264" y="4577"/>
                    </a:cubicBezTo>
                    <a:cubicBezTo>
                      <a:pt x="25526" y="2905"/>
                      <a:pt x="23292" y="1833"/>
                      <a:pt x="21006" y="1050"/>
                    </a:cubicBezTo>
                    <a:cubicBezTo>
                      <a:pt x="19896" y="658"/>
                      <a:pt x="18759" y="344"/>
                      <a:pt x="17584" y="161"/>
                    </a:cubicBezTo>
                    <a:cubicBezTo>
                      <a:pt x="16881" y="53"/>
                      <a:pt x="16170" y="0"/>
                      <a:pt x="15459" y="0"/>
                    </a:cubicBezTo>
                    <a:close/>
                  </a:path>
                </a:pathLst>
              </a:custGeom>
              <a:solidFill>
                <a:srgbClr val="38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402;p52">
                <a:extLst>
                  <a:ext uri="{FF2B5EF4-FFF2-40B4-BE49-F238E27FC236}">
                    <a16:creationId xmlns:a16="http://schemas.microsoft.com/office/drawing/2014/main" id="{743E6E8C-41B8-4948-A566-C13F14B698EA}"/>
                  </a:ext>
                </a:extLst>
              </p:cNvPr>
              <p:cNvSpPr/>
              <p:nvPr/>
            </p:nvSpPr>
            <p:spPr>
              <a:xfrm>
                <a:off x="6531424" y="2707425"/>
                <a:ext cx="231453" cy="129693"/>
              </a:xfrm>
              <a:custGeom>
                <a:avLst/>
                <a:gdLst/>
                <a:ahLst/>
                <a:cxnLst/>
                <a:rect l="l" t="t" r="r" b="b"/>
                <a:pathLst>
                  <a:path w="8361" h="4685" extrusionOk="0">
                    <a:moveTo>
                      <a:pt x="8361" y="0"/>
                    </a:moveTo>
                    <a:cubicBezTo>
                      <a:pt x="6079" y="1870"/>
                      <a:pt x="3098" y="2836"/>
                      <a:pt x="120" y="2836"/>
                    </a:cubicBezTo>
                    <a:cubicBezTo>
                      <a:pt x="80" y="2836"/>
                      <a:pt x="40" y="2835"/>
                      <a:pt x="0" y="2835"/>
                    </a:cubicBezTo>
                    <a:lnTo>
                      <a:pt x="0" y="2835"/>
                    </a:lnTo>
                    <a:cubicBezTo>
                      <a:pt x="13" y="3423"/>
                      <a:pt x="26" y="4024"/>
                      <a:pt x="40" y="4612"/>
                    </a:cubicBezTo>
                    <a:cubicBezTo>
                      <a:pt x="324" y="4662"/>
                      <a:pt x="613" y="4685"/>
                      <a:pt x="904" y="4685"/>
                    </a:cubicBezTo>
                    <a:cubicBezTo>
                      <a:pt x="1898" y="4685"/>
                      <a:pt x="2918" y="4420"/>
                      <a:pt x="3867" y="4076"/>
                    </a:cubicBezTo>
                    <a:cubicBezTo>
                      <a:pt x="4991" y="3671"/>
                      <a:pt x="6101" y="3162"/>
                      <a:pt x="6963" y="2352"/>
                    </a:cubicBezTo>
                    <a:cubicBezTo>
                      <a:pt x="7656" y="1725"/>
                      <a:pt x="8178" y="889"/>
                      <a:pt x="8361" y="0"/>
                    </a:cubicBezTo>
                    <a:close/>
                  </a:path>
                </a:pathLst>
              </a:custGeom>
              <a:solidFill>
                <a:srgbClr val="EE4E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403;p52">
                <a:extLst>
                  <a:ext uri="{FF2B5EF4-FFF2-40B4-BE49-F238E27FC236}">
                    <a16:creationId xmlns:a16="http://schemas.microsoft.com/office/drawing/2014/main" id="{C9E4266F-662E-5845-A3E5-C6C691D97CF9}"/>
                  </a:ext>
                </a:extLst>
              </p:cNvPr>
              <p:cNvSpPr/>
              <p:nvPr/>
            </p:nvSpPr>
            <p:spPr>
              <a:xfrm>
                <a:off x="5850802" y="2898356"/>
                <a:ext cx="776107" cy="867929"/>
              </a:xfrm>
              <a:custGeom>
                <a:avLst/>
                <a:gdLst/>
                <a:ahLst/>
                <a:cxnLst/>
                <a:rect l="l" t="t" r="r" b="b"/>
                <a:pathLst>
                  <a:path w="28036" h="31353" extrusionOk="0">
                    <a:moveTo>
                      <a:pt x="18238" y="1"/>
                    </a:moveTo>
                    <a:cubicBezTo>
                      <a:pt x="16448" y="641"/>
                      <a:pt x="14658" y="1294"/>
                      <a:pt x="12881" y="1973"/>
                    </a:cubicBezTo>
                    <a:cubicBezTo>
                      <a:pt x="10256" y="2966"/>
                      <a:pt x="7630" y="4011"/>
                      <a:pt x="5030" y="5082"/>
                    </a:cubicBezTo>
                    <a:cubicBezTo>
                      <a:pt x="3345" y="5775"/>
                      <a:pt x="1673" y="6480"/>
                      <a:pt x="1" y="7199"/>
                    </a:cubicBezTo>
                    <a:cubicBezTo>
                      <a:pt x="510" y="8322"/>
                      <a:pt x="994" y="9446"/>
                      <a:pt x="1464" y="10582"/>
                    </a:cubicBezTo>
                    <a:cubicBezTo>
                      <a:pt x="2431" y="12934"/>
                      <a:pt x="3345" y="15337"/>
                      <a:pt x="4273" y="17715"/>
                    </a:cubicBezTo>
                    <a:cubicBezTo>
                      <a:pt x="4534" y="17231"/>
                      <a:pt x="4834" y="16761"/>
                      <a:pt x="5161" y="16304"/>
                    </a:cubicBezTo>
                    <a:cubicBezTo>
                      <a:pt x="5697" y="15572"/>
                      <a:pt x="6324" y="14867"/>
                      <a:pt x="7147" y="14475"/>
                    </a:cubicBezTo>
                    <a:cubicBezTo>
                      <a:pt x="7290" y="14403"/>
                      <a:pt x="7444" y="14343"/>
                      <a:pt x="7599" y="14343"/>
                    </a:cubicBezTo>
                    <a:cubicBezTo>
                      <a:pt x="7614" y="14343"/>
                      <a:pt x="7628" y="14343"/>
                      <a:pt x="7643" y="14344"/>
                    </a:cubicBezTo>
                    <a:cubicBezTo>
                      <a:pt x="7826" y="14371"/>
                      <a:pt x="7996" y="14501"/>
                      <a:pt x="8022" y="14671"/>
                    </a:cubicBezTo>
                    <a:cubicBezTo>
                      <a:pt x="8035" y="14802"/>
                      <a:pt x="7957" y="14932"/>
                      <a:pt x="7878" y="15050"/>
                    </a:cubicBezTo>
                    <a:cubicBezTo>
                      <a:pt x="7330" y="15886"/>
                      <a:pt x="6781" y="16735"/>
                      <a:pt x="6219" y="17571"/>
                    </a:cubicBezTo>
                    <a:cubicBezTo>
                      <a:pt x="7447" y="16330"/>
                      <a:pt x="8793" y="15181"/>
                      <a:pt x="10243" y="14201"/>
                    </a:cubicBezTo>
                    <a:cubicBezTo>
                      <a:pt x="10426" y="14083"/>
                      <a:pt x="10608" y="13979"/>
                      <a:pt x="10804" y="13939"/>
                    </a:cubicBezTo>
                    <a:cubicBezTo>
                      <a:pt x="10830" y="13936"/>
                      <a:pt x="10857" y="13935"/>
                      <a:pt x="10883" y="13935"/>
                    </a:cubicBezTo>
                    <a:cubicBezTo>
                      <a:pt x="11070" y="13935"/>
                      <a:pt x="11260" y="14016"/>
                      <a:pt x="11340" y="14188"/>
                    </a:cubicBezTo>
                    <a:cubicBezTo>
                      <a:pt x="11405" y="14344"/>
                      <a:pt x="11366" y="14527"/>
                      <a:pt x="11301" y="14684"/>
                    </a:cubicBezTo>
                    <a:cubicBezTo>
                      <a:pt x="10909" y="15703"/>
                      <a:pt x="9929" y="16343"/>
                      <a:pt x="9185" y="17140"/>
                    </a:cubicBezTo>
                    <a:cubicBezTo>
                      <a:pt x="8649" y="17715"/>
                      <a:pt x="8218" y="18407"/>
                      <a:pt x="7944" y="19139"/>
                    </a:cubicBezTo>
                    <a:cubicBezTo>
                      <a:pt x="8688" y="18002"/>
                      <a:pt x="9603" y="16970"/>
                      <a:pt x="10648" y="16095"/>
                    </a:cubicBezTo>
                    <a:cubicBezTo>
                      <a:pt x="10935" y="15847"/>
                      <a:pt x="11275" y="15612"/>
                      <a:pt x="11654" y="15585"/>
                    </a:cubicBezTo>
                    <a:cubicBezTo>
                      <a:pt x="11673" y="15584"/>
                      <a:pt x="11692" y="15583"/>
                      <a:pt x="11711" y="15583"/>
                    </a:cubicBezTo>
                    <a:cubicBezTo>
                      <a:pt x="11850" y="15583"/>
                      <a:pt x="11991" y="15626"/>
                      <a:pt x="12072" y="15729"/>
                    </a:cubicBezTo>
                    <a:cubicBezTo>
                      <a:pt x="12202" y="15912"/>
                      <a:pt x="12124" y="16160"/>
                      <a:pt x="12006" y="16356"/>
                    </a:cubicBezTo>
                    <a:cubicBezTo>
                      <a:pt x="11640" y="16996"/>
                      <a:pt x="11066" y="17493"/>
                      <a:pt x="10582" y="18054"/>
                    </a:cubicBezTo>
                    <a:cubicBezTo>
                      <a:pt x="10099" y="18603"/>
                      <a:pt x="9694" y="19230"/>
                      <a:pt x="9394" y="19896"/>
                    </a:cubicBezTo>
                    <a:cubicBezTo>
                      <a:pt x="10060" y="18995"/>
                      <a:pt x="10752" y="18081"/>
                      <a:pt x="11732" y="17545"/>
                    </a:cubicBezTo>
                    <a:cubicBezTo>
                      <a:pt x="11965" y="17424"/>
                      <a:pt x="12243" y="17326"/>
                      <a:pt x="12507" y="17326"/>
                    </a:cubicBezTo>
                    <a:cubicBezTo>
                      <a:pt x="12643" y="17326"/>
                      <a:pt x="12775" y="17352"/>
                      <a:pt x="12895" y="17414"/>
                    </a:cubicBezTo>
                    <a:cubicBezTo>
                      <a:pt x="12947" y="17440"/>
                      <a:pt x="12999" y="17480"/>
                      <a:pt x="13012" y="17532"/>
                    </a:cubicBezTo>
                    <a:cubicBezTo>
                      <a:pt x="13025" y="17584"/>
                      <a:pt x="12999" y="17636"/>
                      <a:pt x="12973" y="17689"/>
                    </a:cubicBezTo>
                    <a:cubicBezTo>
                      <a:pt x="12581" y="18394"/>
                      <a:pt x="11928" y="18917"/>
                      <a:pt x="11392" y="19518"/>
                    </a:cubicBezTo>
                    <a:cubicBezTo>
                      <a:pt x="10217" y="20837"/>
                      <a:pt x="9576" y="22561"/>
                      <a:pt x="8492" y="23933"/>
                    </a:cubicBezTo>
                    <a:cubicBezTo>
                      <a:pt x="8166" y="24351"/>
                      <a:pt x="7774" y="24743"/>
                      <a:pt x="7277" y="24913"/>
                    </a:cubicBezTo>
                    <a:cubicBezTo>
                      <a:pt x="7251" y="24913"/>
                      <a:pt x="7225" y="24926"/>
                      <a:pt x="7212" y="24939"/>
                    </a:cubicBezTo>
                    <a:cubicBezTo>
                      <a:pt x="7578" y="25762"/>
                      <a:pt x="7957" y="26598"/>
                      <a:pt x="8348" y="27421"/>
                    </a:cubicBezTo>
                    <a:cubicBezTo>
                      <a:pt x="8976" y="28740"/>
                      <a:pt x="9655" y="30060"/>
                      <a:pt x="10386" y="31353"/>
                    </a:cubicBezTo>
                    <a:cubicBezTo>
                      <a:pt x="10739" y="31235"/>
                      <a:pt x="11092" y="31118"/>
                      <a:pt x="11445" y="31000"/>
                    </a:cubicBezTo>
                    <a:cubicBezTo>
                      <a:pt x="16095" y="29459"/>
                      <a:pt x="20550" y="27343"/>
                      <a:pt x="24835" y="24939"/>
                    </a:cubicBezTo>
                    <a:cubicBezTo>
                      <a:pt x="25906" y="24338"/>
                      <a:pt x="26977" y="23711"/>
                      <a:pt x="28035" y="23058"/>
                    </a:cubicBezTo>
                    <a:cubicBezTo>
                      <a:pt x="26781" y="20262"/>
                      <a:pt x="25553" y="17467"/>
                      <a:pt x="24351" y="14671"/>
                    </a:cubicBezTo>
                    <a:cubicBezTo>
                      <a:pt x="22496" y="10360"/>
                      <a:pt x="20680" y="6049"/>
                      <a:pt x="18930" y="1725"/>
                    </a:cubicBezTo>
                    <a:cubicBezTo>
                      <a:pt x="18695" y="1150"/>
                      <a:pt x="18460" y="576"/>
                      <a:pt x="18238" y="1"/>
                    </a:cubicBezTo>
                    <a:close/>
                  </a:path>
                </a:pathLst>
              </a:custGeom>
              <a:solidFill>
                <a:srgbClr val="3821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404;p52">
                <a:extLst>
                  <a:ext uri="{FF2B5EF4-FFF2-40B4-BE49-F238E27FC236}">
                    <a16:creationId xmlns:a16="http://schemas.microsoft.com/office/drawing/2014/main" id="{CE9685AA-7889-CD4D-B7C6-0F9E03CBCA2B}"/>
                  </a:ext>
                </a:extLst>
              </p:cNvPr>
              <p:cNvSpPr/>
              <p:nvPr/>
            </p:nvSpPr>
            <p:spPr>
              <a:xfrm>
                <a:off x="5481230" y="2865828"/>
                <a:ext cx="2217174" cy="1742613"/>
              </a:xfrm>
              <a:custGeom>
                <a:avLst/>
                <a:gdLst/>
                <a:ahLst/>
                <a:cxnLst/>
                <a:rect l="l" t="t" r="r" b="b"/>
                <a:pathLst>
                  <a:path w="80093" h="62950" extrusionOk="0">
                    <a:moveTo>
                      <a:pt x="36630" y="1215"/>
                    </a:moveTo>
                    <a:cubicBezTo>
                      <a:pt x="36343" y="1372"/>
                      <a:pt x="36042" y="1476"/>
                      <a:pt x="35742" y="1594"/>
                    </a:cubicBezTo>
                    <a:cubicBezTo>
                      <a:pt x="34592" y="2038"/>
                      <a:pt x="33429" y="2469"/>
                      <a:pt x="32280" y="2900"/>
                    </a:cubicBezTo>
                    <a:cubicBezTo>
                      <a:pt x="34030" y="7224"/>
                      <a:pt x="35846" y="11535"/>
                      <a:pt x="37701" y="15846"/>
                    </a:cubicBezTo>
                    <a:cubicBezTo>
                      <a:pt x="37414" y="10960"/>
                      <a:pt x="37035" y="6088"/>
                      <a:pt x="36630" y="1215"/>
                    </a:cubicBezTo>
                    <a:close/>
                    <a:moveTo>
                      <a:pt x="63319" y="22900"/>
                    </a:moveTo>
                    <a:lnTo>
                      <a:pt x="63319" y="22900"/>
                    </a:lnTo>
                    <a:cubicBezTo>
                      <a:pt x="63985" y="23762"/>
                      <a:pt x="64390" y="24821"/>
                      <a:pt x="64481" y="25905"/>
                    </a:cubicBezTo>
                    <a:cubicBezTo>
                      <a:pt x="64795" y="24977"/>
                      <a:pt x="65500" y="24180"/>
                      <a:pt x="66389" y="23776"/>
                    </a:cubicBezTo>
                    <a:lnTo>
                      <a:pt x="66389" y="23776"/>
                    </a:lnTo>
                    <a:cubicBezTo>
                      <a:pt x="65853" y="24729"/>
                      <a:pt x="65291" y="25722"/>
                      <a:pt x="65174" y="26806"/>
                    </a:cubicBezTo>
                    <a:cubicBezTo>
                      <a:pt x="66193" y="25748"/>
                      <a:pt x="67577" y="25030"/>
                      <a:pt x="69027" y="24847"/>
                    </a:cubicBezTo>
                    <a:lnTo>
                      <a:pt x="69027" y="24847"/>
                    </a:lnTo>
                    <a:cubicBezTo>
                      <a:pt x="67852" y="25826"/>
                      <a:pt x="66689" y="26858"/>
                      <a:pt x="65788" y="28100"/>
                    </a:cubicBezTo>
                    <a:cubicBezTo>
                      <a:pt x="65226" y="28896"/>
                      <a:pt x="64769" y="29785"/>
                      <a:pt x="64507" y="30712"/>
                    </a:cubicBezTo>
                    <a:cubicBezTo>
                      <a:pt x="64194" y="28086"/>
                      <a:pt x="63802" y="25474"/>
                      <a:pt x="63319" y="22900"/>
                    </a:cubicBezTo>
                    <a:close/>
                    <a:moveTo>
                      <a:pt x="51993" y="0"/>
                    </a:moveTo>
                    <a:cubicBezTo>
                      <a:pt x="51966" y="39"/>
                      <a:pt x="51953" y="78"/>
                      <a:pt x="51927" y="105"/>
                    </a:cubicBezTo>
                    <a:cubicBezTo>
                      <a:pt x="54135" y="11940"/>
                      <a:pt x="54409" y="24050"/>
                      <a:pt x="54684" y="36094"/>
                    </a:cubicBezTo>
                    <a:cubicBezTo>
                      <a:pt x="54867" y="44507"/>
                      <a:pt x="55049" y="52920"/>
                      <a:pt x="55245" y="61346"/>
                    </a:cubicBezTo>
                    <a:cubicBezTo>
                      <a:pt x="56068" y="61228"/>
                      <a:pt x="56878" y="61045"/>
                      <a:pt x="57675" y="60836"/>
                    </a:cubicBezTo>
                    <a:cubicBezTo>
                      <a:pt x="60275" y="60131"/>
                      <a:pt x="62770" y="59047"/>
                      <a:pt x="65069" y="57649"/>
                    </a:cubicBezTo>
                    <a:lnTo>
                      <a:pt x="64952" y="57440"/>
                    </a:lnTo>
                    <a:cubicBezTo>
                      <a:pt x="65213" y="54252"/>
                      <a:pt x="65357" y="51052"/>
                      <a:pt x="65396" y="47851"/>
                    </a:cubicBezTo>
                    <a:cubicBezTo>
                      <a:pt x="69328" y="44781"/>
                      <a:pt x="72711" y="41019"/>
                      <a:pt x="75363" y="36800"/>
                    </a:cubicBezTo>
                    <a:cubicBezTo>
                      <a:pt x="77323" y="33665"/>
                      <a:pt x="78890" y="30242"/>
                      <a:pt x="79491" y="26610"/>
                    </a:cubicBezTo>
                    <a:cubicBezTo>
                      <a:pt x="80092" y="22966"/>
                      <a:pt x="79661" y="19086"/>
                      <a:pt x="77845" y="15885"/>
                    </a:cubicBezTo>
                    <a:cubicBezTo>
                      <a:pt x="76735" y="13900"/>
                      <a:pt x="75128" y="12241"/>
                      <a:pt x="73417" y="10751"/>
                    </a:cubicBezTo>
                    <a:cubicBezTo>
                      <a:pt x="68126" y="6192"/>
                      <a:pt x="61620" y="3227"/>
                      <a:pt x="54932" y="1215"/>
                    </a:cubicBezTo>
                    <a:cubicBezTo>
                      <a:pt x="53926" y="901"/>
                      <a:pt x="52855" y="588"/>
                      <a:pt x="51993" y="0"/>
                    </a:cubicBezTo>
                    <a:close/>
                    <a:moveTo>
                      <a:pt x="14814" y="11757"/>
                    </a:moveTo>
                    <a:cubicBezTo>
                      <a:pt x="12058" y="13965"/>
                      <a:pt x="9602" y="16551"/>
                      <a:pt x="7381" y="19295"/>
                    </a:cubicBezTo>
                    <a:cubicBezTo>
                      <a:pt x="5252" y="21907"/>
                      <a:pt x="3305" y="24703"/>
                      <a:pt x="1986" y="27786"/>
                    </a:cubicBezTo>
                    <a:cubicBezTo>
                      <a:pt x="666" y="30882"/>
                      <a:pt x="0" y="34318"/>
                      <a:pt x="483" y="37649"/>
                    </a:cubicBezTo>
                    <a:cubicBezTo>
                      <a:pt x="980" y="40967"/>
                      <a:pt x="2691" y="44181"/>
                      <a:pt x="5461" y="46114"/>
                    </a:cubicBezTo>
                    <a:cubicBezTo>
                      <a:pt x="7233" y="47345"/>
                      <a:pt x="9397" y="48019"/>
                      <a:pt x="11554" y="48019"/>
                    </a:cubicBezTo>
                    <a:cubicBezTo>
                      <a:pt x="11892" y="48019"/>
                      <a:pt x="12231" y="48003"/>
                      <a:pt x="12567" y="47969"/>
                    </a:cubicBezTo>
                    <a:cubicBezTo>
                      <a:pt x="13312" y="47904"/>
                      <a:pt x="14043" y="47747"/>
                      <a:pt x="14749" y="47525"/>
                    </a:cubicBezTo>
                    <a:lnTo>
                      <a:pt x="14749" y="47525"/>
                    </a:lnTo>
                    <a:cubicBezTo>
                      <a:pt x="14187" y="52149"/>
                      <a:pt x="13468" y="56748"/>
                      <a:pt x="12606" y="61333"/>
                    </a:cubicBezTo>
                    <a:cubicBezTo>
                      <a:pt x="16061" y="62409"/>
                      <a:pt x="19678" y="62950"/>
                      <a:pt x="23297" y="62950"/>
                    </a:cubicBezTo>
                    <a:cubicBezTo>
                      <a:pt x="25741" y="62950"/>
                      <a:pt x="28186" y="62703"/>
                      <a:pt x="30582" y="62208"/>
                    </a:cubicBezTo>
                    <a:cubicBezTo>
                      <a:pt x="32113" y="61884"/>
                      <a:pt x="33692" y="61464"/>
                      <a:pt x="35244" y="61464"/>
                    </a:cubicBezTo>
                    <a:cubicBezTo>
                      <a:pt x="35692" y="61464"/>
                      <a:pt x="36137" y="61499"/>
                      <a:pt x="36578" y="61581"/>
                    </a:cubicBezTo>
                    <a:cubicBezTo>
                      <a:pt x="38250" y="49850"/>
                      <a:pt x="38550" y="37989"/>
                      <a:pt x="38185" y="26114"/>
                    </a:cubicBezTo>
                    <a:lnTo>
                      <a:pt x="38185" y="26114"/>
                    </a:lnTo>
                    <a:cubicBezTo>
                      <a:pt x="33900" y="28518"/>
                      <a:pt x="29445" y="30634"/>
                      <a:pt x="24795" y="32175"/>
                    </a:cubicBezTo>
                    <a:cubicBezTo>
                      <a:pt x="24442" y="32293"/>
                      <a:pt x="24089" y="32410"/>
                      <a:pt x="23736" y="32528"/>
                    </a:cubicBezTo>
                    <a:cubicBezTo>
                      <a:pt x="23005" y="31235"/>
                      <a:pt x="22326" y="29915"/>
                      <a:pt x="21698" y="28596"/>
                    </a:cubicBezTo>
                    <a:cubicBezTo>
                      <a:pt x="21450" y="28629"/>
                      <a:pt x="21200" y="28646"/>
                      <a:pt x="20949" y="28646"/>
                    </a:cubicBezTo>
                    <a:cubicBezTo>
                      <a:pt x="20027" y="28646"/>
                      <a:pt x="19106" y="28418"/>
                      <a:pt x="18315" y="27956"/>
                    </a:cubicBezTo>
                    <a:cubicBezTo>
                      <a:pt x="16904" y="27146"/>
                      <a:pt x="15911" y="25670"/>
                      <a:pt x="15702" y="24076"/>
                    </a:cubicBezTo>
                    <a:cubicBezTo>
                      <a:pt x="15689" y="24011"/>
                      <a:pt x="15689" y="23958"/>
                      <a:pt x="15689" y="23893"/>
                    </a:cubicBezTo>
                    <a:cubicBezTo>
                      <a:pt x="15676" y="23815"/>
                      <a:pt x="15689" y="23723"/>
                      <a:pt x="15715" y="23632"/>
                    </a:cubicBezTo>
                    <a:cubicBezTo>
                      <a:pt x="15755" y="23514"/>
                      <a:pt x="15846" y="23410"/>
                      <a:pt x="15924" y="23318"/>
                    </a:cubicBezTo>
                    <a:cubicBezTo>
                      <a:pt x="16212" y="22966"/>
                      <a:pt x="16499" y="22613"/>
                      <a:pt x="16787" y="22273"/>
                    </a:cubicBezTo>
                    <a:cubicBezTo>
                      <a:pt x="16787" y="22143"/>
                      <a:pt x="16787" y="22012"/>
                      <a:pt x="16787" y="21894"/>
                    </a:cubicBezTo>
                    <a:cubicBezTo>
                      <a:pt x="16813" y="20836"/>
                      <a:pt x="17139" y="19830"/>
                      <a:pt x="17623" y="18890"/>
                    </a:cubicBezTo>
                    <a:cubicBezTo>
                      <a:pt x="16695" y="16512"/>
                      <a:pt x="15781" y="14109"/>
                      <a:pt x="14814" y="11757"/>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405;p52">
                <a:extLst>
                  <a:ext uri="{FF2B5EF4-FFF2-40B4-BE49-F238E27FC236}">
                    <a16:creationId xmlns:a16="http://schemas.microsoft.com/office/drawing/2014/main" id="{D0F9D5AF-4613-2B4C-9081-F0B4B3A18C8C}"/>
                  </a:ext>
                </a:extLst>
              </p:cNvPr>
              <p:cNvSpPr/>
              <p:nvPr/>
            </p:nvSpPr>
            <p:spPr>
              <a:xfrm>
                <a:off x="6832314" y="2395684"/>
                <a:ext cx="86093" cy="68182"/>
              </a:xfrm>
              <a:custGeom>
                <a:avLst/>
                <a:gdLst/>
                <a:ahLst/>
                <a:cxnLst/>
                <a:rect l="l" t="t" r="r" b="b"/>
                <a:pathLst>
                  <a:path w="3110" h="2463" extrusionOk="0">
                    <a:moveTo>
                      <a:pt x="1929" y="0"/>
                    </a:moveTo>
                    <a:cubicBezTo>
                      <a:pt x="1917" y="0"/>
                      <a:pt x="1906" y="0"/>
                      <a:pt x="1894" y="1"/>
                    </a:cubicBezTo>
                    <a:cubicBezTo>
                      <a:pt x="1437" y="1"/>
                      <a:pt x="1006" y="236"/>
                      <a:pt x="679" y="575"/>
                    </a:cubicBezTo>
                    <a:cubicBezTo>
                      <a:pt x="235" y="1033"/>
                      <a:pt x="0" y="1712"/>
                      <a:pt x="79" y="2365"/>
                    </a:cubicBezTo>
                    <a:cubicBezTo>
                      <a:pt x="88" y="2414"/>
                      <a:pt x="178" y="2463"/>
                      <a:pt x="282" y="2463"/>
                    </a:cubicBezTo>
                    <a:cubicBezTo>
                      <a:pt x="318" y="2463"/>
                      <a:pt x="355" y="2457"/>
                      <a:pt x="392" y="2444"/>
                    </a:cubicBezTo>
                    <a:cubicBezTo>
                      <a:pt x="536" y="2391"/>
                      <a:pt x="640" y="2261"/>
                      <a:pt x="692" y="2117"/>
                    </a:cubicBezTo>
                    <a:cubicBezTo>
                      <a:pt x="758" y="1986"/>
                      <a:pt x="784" y="1830"/>
                      <a:pt x="849" y="1686"/>
                    </a:cubicBezTo>
                    <a:cubicBezTo>
                      <a:pt x="967" y="1385"/>
                      <a:pt x="1228" y="1150"/>
                      <a:pt x="1529" y="1046"/>
                    </a:cubicBezTo>
                    <a:cubicBezTo>
                      <a:pt x="1654" y="1004"/>
                      <a:pt x="1786" y="983"/>
                      <a:pt x="1916" y="983"/>
                    </a:cubicBezTo>
                    <a:cubicBezTo>
                      <a:pt x="2112" y="983"/>
                      <a:pt x="2305" y="1030"/>
                      <a:pt x="2469" y="1124"/>
                    </a:cubicBezTo>
                    <a:cubicBezTo>
                      <a:pt x="2579" y="1185"/>
                      <a:pt x="2689" y="1269"/>
                      <a:pt x="2810" y="1269"/>
                    </a:cubicBezTo>
                    <a:cubicBezTo>
                      <a:pt x="2818" y="1269"/>
                      <a:pt x="2826" y="1269"/>
                      <a:pt x="2835" y="1268"/>
                    </a:cubicBezTo>
                    <a:cubicBezTo>
                      <a:pt x="2952" y="1242"/>
                      <a:pt x="3057" y="1137"/>
                      <a:pt x="3083" y="1007"/>
                    </a:cubicBezTo>
                    <a:cubicBezTo>
                      <a:pt x="3109" y="889"/>
                      <a:pt x="3070" y="758"/>
                      <a:pt x="3018" y="654"/>
                    </a:cubicBezTo>
                    <a:cubicBezTo>
                      <a:pt x="2827" y="246"/>
                      <a:pt x="2375" y="0"/>
                      <a:pt x="1929" y="0"/>
                    </a:cubicBezTo>
                    <a:close/>
                  </a:path>
                </a:pathLst>
              </a:custGeom>
              <a:solidFill>
                <a:srgbClr val="EE4E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406;p52">
                <a:extLst>
                  <a:ext uri="{FF2B5EF4-FFF2-40B4-BE49-F238E27FC236}">
                    <a16:creationId xmlns:a16="http://schemas.microsoft.com/office/drawing/2014/main" id="{543BAFF0-0275-534E-B155-E6622C860C38}"/>
                  </a:ext>
                </a:extLst>
              </p:cNvPr>
              <p:cNvSpPr/>
              <p:nvPr/>
            </p:nvSpPr>
            <p:spPr>
              <a:xfrm>
                <a:off x="5992569" y="4230281"/>
                <a:ext cx="1285631" cy="307027"/>
              </a:xfrm>
              <a:custGeom>
                <a:avLst/>
                <a:gdLst/>
                <a:ahLst/>
                <a:cxnLst/>
                <a:rect l="l" t="t" r="r" b="b"/>
                <a:pathLst>
                  <a:path w="46442" h="11091" extrusionOk="0">
                    <a:moveTo>
                      <a:pt x="46049" y="0"/>
                    </a:moveTo>
                    <a:cubicBezTo>
                      <a:pt x="43554" y="118"/>
                      <a:pt x="41046" y="340"/>
                      <a:pt x="38564" y="693"/>
                    </a:cubicBezTo>
                    <a:cubicBezTo>
                      <a:pt x="38211" y="1999"/>
                      <a:pt x="38211" y="3410"/>
                      <a:pt x="38381" y="4808"/>
                    </a:cubicBezTo>
                    <a:cubicBezTo>
                      <a:pt x="38473" y="5565"/>
                      <a:pt x="38642" y="6362"/>
                      <a:pt x="39217" y="6859"/>
                    </a:cubicBezTo>
                    <a:cubicBezTo>
                      <a:pt x="39792" y="7368"/>
                      <a:pt x="40615" y="7420"/>
                      <a:pt x="41373" y="7460"/>
                    </a:cubicBezTo>
                    <a:cubicBezTo>
                      <a:pt x="41653" y="7473"/>
                      <a:pt x="41937" y="7487"/>
                      <a:pt x="42220" y="7487"/>
                    </a:cubicBezTo>
                    <a:cubicBezTo>
                      <a:pt x="42753" y="7487"/>
                      <a:pt x="43281" y="7438"/>
                      <a:pt x="43776" y="7251"/>
                    </a:cubicBezTo>
                    <a:cubicBezTo>
                      <a:pt x="45070" y="6780"/>
                      <a:pt x="45906" y="5461"/>
                      <a:pt x="46167" y="4115"/>
                    </a:cubicBezTo>
                    <a:cubicBezTo>
                      <a:pt x="46441" y="2757"/>
                      <a:pt x="46245" y="1372"/>
                      <a:pt x="46049" y="0"/>
                    </a:cubicBezTo>
                    <a:close/>
                    <a:moveTo>
                      <a:pt x="772" y="1881"/>
                    </a:moveTo>
                    <a:cubicBezTo>
                      <a:pt x="210" y="3697"/>
                      <a:pt x="1" y="5774"/>
                      <a:pt x="158" y="7825"/>
                    </a:cubicBezTo>
                    <a:cubicBezTo>
                      <a:pt x="210" y="8439"/>
                      <a:pt x="301" y="9079"/>
                      <a:pt x="654" y="9589"/>
                    </a:cubicBezTo>
                    <a:cubicBezTo>
                      <a:pt x="1098" y="10190"/>
                      <a:pt x="1843" y="10490"/>
                      <a:pt x="2574" y="10686"/>
                    </a:cubicBezTo>
                    <a:cubicBezTo>
                      <a:pt x="3606" y="10955"/>
                      <a:pt x="4673" y="11090"/>
                      <a:pt x="5741" y="11090"/>
                    </a:cubicBezTo>
                    <a:cubicBezTo>
                      <a:pt x="6594" y="11090"/>
                      <a:pt x="7448" y="11004"/>
                      <a:pt x="8283" y="10830"/>
                    </a:cubicBezTo>
                    <a:cubicBezTo>
                      <a:pt x="9132" y="10647"/>
                      <a:pt x="9981" y="10373"/>
                      <a:pt x="10648" y="9798"/>
                    </a:cubicBezTo>
                    <a:cubicBezTo>
                      <a:pt x="11327" y="9210"/>
                      <a:pt x="11732" y="8361"/>
                      <a:pt x="12019" y="7512"/>
                    </a:cubicBezTo>
                    <a:cubicBezTo>
                      <a:pt x="12529" y="6075"/>
                      <a:pt x="12777" y="4573"/>
                      <a:pt x="13012" y="3070"/>
                    </a:cubicBezTo>
                    <a:cubicBezTo>
                      <a:pt x="8936" y="2678"/>
                      <a:pt x="4847" y="2273"/>
                      <a:pt x="772" y="188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407;p52">
                <a:extLst>
                  <a:ext uri="{FF2B5EF4-FFF2-40B4-BE49-F238E27FC236}">
                    <a16:creationId xmlns:a16="http://schemas.microsoft.com/office/drawing/2014/main" id="{FBD382E0-4DED-3C4A-AE77-2367172B92D0}"/>
                  </a:ext>
                </a:extLst>
              </p:cNvPr>
              <p:cNvSpPr/>
              <p:nvPr/>
            </p:nvSpPr>
            <p:spPr>
              <a:xfrm>
                <a:off x="6981666" y="2960201"/>
                <a:ext cx="410476" cy="755843"/>
              </a:xfrm>
              <a:custGeom>
                <a:avLst/>
                <a:gdLst/>
                <a:ahLst/>
                <a:cxnLst/>
                <a:rect l="l" t="t" r="r" b="b"/>
                <a:pathLst>
                  <a:path w="14828" h="27304" extrusionOk="0">
                    <a:moveTo>
                      <a:pt x="0" y="1"/>
                    </a:moveTo>
                    <a:cubicBezTo>
                      <a:pt x="1254" y="1072"/>
                      <a:pt x="2495" y="2156"/>
                      <a:pt x="3710" y="3280"/>
                    </a:cubicBezTo>
                    <a:cubicBezTo>
                      <a:pt x="3776" y="3345"/>
                      <a:pt x="3854" y="3423"/>
                      <a:pt x="3867" y="3515"/>
                    </a:cubicBezTo>
                    <a:cubicBezTo>
                      <a:pt x="3880" y="3606"/>
                      <a:pt x="3828" y="3685"/>
                      <a:pt x="3789" y="3750"/>
                    </a:cubicBezTo>
                    <a:cubicBezTo>
                      <a:pt x="3057" y="4939"/>
                      <a:pt x="2326" y="6114"/>
                      <a:pt x="1594" y="7290"/>
                    </a:cubicBezTo>
                    <a:cubicBezTo>
                      <a:pt x="2574" y="7682"/>
                      <a:pt x="3541" y="8100"/>
                      <a:pt x="4494" y="8531"/>
                    </a:cubicBezTo>
                    <a:cubicBezTo>
                      <a:pt x="4612" y="8583"/>
                      <a:pt x="4729" y="8649"/>
                      <a:pt x="4795" y="8753"/>
                    </a:cubicBezTo>
                    <a:cubicBezTo>
                      <a:pt x="4873" y="8897"/>
                      <a:pt x="4821" y="9067"/>
                      <a:pt x="4782" y="9223"/>
                    </a:cubicBezTo>
                    <a:cubicBezTo>
                      <a:pt x="3423" y="13639"/>
                      <a:pt x="2848" y="18276"/>
                      <a:pt x="3083" y="22875"/>
                    </a:cubicBezTo>
                    <a:cubicBezTo>
                      <a:pt x="3214" y="18054"/>
                      <a:pt x="4978" y="13430"/>
                      <a:pt x="5722" y="8662"/>
                    </a:cubicBezTo>
                    <a:cubicBezTo>
                      <a:pt x="5748" y="8544"/>
                      <a:pt x="5761" y="8413"/>
                      <a:pt x="5722" y="8296"/>
                    </a:cubicBezTo>
                    <a:cubicBezTo>
                      <a:pt x="5670" y="8152"/>
                      <a:pt x="5539" y="8061"/>
                      <a:pt x="5422" y="7969"/>
                    </a:cubicBezTo>
                    <a:cubicBezTo>
                      <a:pt x="4573" y="7395"/>
                      <a:pt x="3593" y="7003"/>
                      <a:pt x="2561" y="6833"/>
                    </a:cubicBezTo>
                    <a:lnTo>
                      <a:pt x="4285" y="4442"/>
                    </a:lnTo>
                    <a:cubicBezTo>
                      <a:pt x="4429" y="4246"/>
                      <a:pt x="4586" y="4037"/>
                      <a:pt x="4586" y="3789"/>
                    </a:cubicBezTo>
                    <a:cubicBezTo>
                      <a:pt x="4599" y="3606"/>
                      <a:pt x="4520" y="3423"/>
                      <a:pt x="4429" y="3253"/>
                    </a:cubicBezTo>
                    <a:cubicBezTo>
                      <a:pt x="4037" y="2587"/>
                      <a:pt x="3397" y="2104"/>
                      <a:pt x="2757" y="1673"/>
                    </a:cubicBezTo>
                    <a:cubicBezTo>
                      <a:pt x="1855" y="1072"/>
                      <a:pt x="928" y="510"/>
                      <a:pt x="0" y="1"/>
                    </a:cubicBezTo>
                    <a:close/>
                    <a:moveTo>
                      <a:pt x="9119" y="19491"/>
                    </a:moveTo>
                    <a:lnTo>
                      <a:pt x="9119" y="19491"/>
                    </a:lnTo>
                    <a:cubicBezTo>
                      <a:pt x="9602" y="22065"/>
                      <a:pt x="9994" y="24677"/>
                      <a:pt x="10307" y="27303"/>
                    </a:cubicBezTo>
                    <a:cubicBezTo>
                      <a:pt x="10569" y="26376"/>
                      <a:pt x="11026" y="25487"/>
                      <a:pt x="11588" y="24691"/>
                    </a:cubicBezTo>
                    <a:cubicBezTo>
                      <a:pt x="12489" y="23449"/>
                      <a:pt x="13652" y="22417"/>
                      <a:pt x="14827" y="21438"/>
                    </a:cubicBezTo>
                    <a:lnTo>
                      <a:pt x="14827" y="21438"/>
                    </a:lnTo>
                    <a:cubicBezTo>
                      <a:pt x="13377" y="21621"/>
                      <a:pt x="11993" y="22339"/>
                      <a:pt x="10974" y="23397"/>
                    </a:cubicBezTo>
                    <a:cubicBezTo>
                      <a:pt x="11091" y="22313"/>
                      <a:pt x="11653" y="21320"/>
                      <a:pt x="12189" y="20367"/>
                    </a:cubicBezTo>
                    <a:lnTo>
                      <a:pt x="12189" y="20367"/>
                    </a:lnTo>
                    <a:cubicBezTo>
                      <a:pt x="11300" y="20771"/>
                      <a:pt x="10595" y="21568"/>
                      <a:pt x="10281" y="22496"/>
                    </a:cubicBezTo>
                    <a:cubicBezTo>
                      <a:pt x="10190" y="21412"/>
                      <a:pt x="9785" y="20353"/>
                      <a:pt x="9119" y="1949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408;p52">
                <a:extLst>
                  <a:ext uri="{FF2B5EF4-FFF2-40B4-BE49-F238E27FC236}">
                    <a16:creationId xmlns:a16="http://schemas.microsoft.com/office/drawing/2014/main" id="{092CCF40-00B5-2D43-9BF0-B9264288A7EC}"/>
                  </a:ext>
                </a:extLst>
              </p:cNvPr>
              <p:cNvSpPr/>
              <p:nvPr/>
            </p:nvSpPr>
            <p:spPr>
              <a:xfrm>
                <a:off x="6370861" y="2328386"/>
                <a:ext cx="236519" cy="93622"/>
              </a:xfrm>
              <a:custGeom>
                <a:avLst/>
                <a:gdLst/>
                <a:ahLst/>
                <a:cxnLst/>
                <a:rect l="l" t="t" r="r" b="b"/>
                <a:pathLst>
                  <a:path w="8544" h="3382" extrusionOk="0">
                    <a:moveTo>
                      <a:pt x="7916" y="1"/>
                    </a:moveTo>
                    <a:cubicBezTo>
                      <a:pt x="7907" y="1"/>
                      <a:pt x="7899" y="1"/>
                      <a:pt x="7890" y="2"/>
                    </a:cubicBezTo>
                    <a:cubicBezTo>
                      <a:pt x="7695" y="15"/>
                      <a:pt x="7512" y="159"/>
                      <a:pt x="7420" y="328"/>
                    </a:cubicBezTo>
                    <a:cubicBezTo>
                      <a:pt x="7329" y="498"/>
                      <a:pt x="7303" y="694"/>
                      <a:pt x="7277" y="890"/>
                    </a:cubicBezTo>
                    <a:cubicBezTo>
                      <a:pt x="7237" y="1178"/>
                      <a:pt x="7211" y="1491"/>
                      <a:pt x="7342" y="1765"/>
                    </a:cubicBezTo>
                    <a:cubicBezTo>
                      <a:pt x="7440" y="1961"/>
                      <a:pt x="7662" y="2105"/>
                      <a:pt x="7871" y="2105"/>
                    </a:cubicBezTo>
                    <a:cubicBezTo>
                      <a:pt x="7942" y="2105"/>
                      <a:pt x="8011" y="2089"/>
                      <a:pt x="8073" y="2053"/>
                    </a:cubicBezTo>
                    <a:cubicBezTo>
                      <a:pt x="8191" y="1988"/>
                      <a:pt x="8374" y="1831"/>
                      <a:pt x="8465" y="1583"/>
                    </a:cubicBezTo>
                    <a:cubicBezTo>
                      <a:pt x="8544" y="1347"/>
                      <a:pt x="8544" y="1086"/>
                      <a:pt x="8518" y="838"/>
                    </a:cubicBezTo>
                    <a:cubicBezTo>
                      <a:pt x="8504" y="642"/>
                      <a:pt x="8465" y="446"/>
                      <a:pt x="8361" y="276"/>
                    </a:cubicBezTo>
                    <a:cubicBezTo>
                      <a:pt x="8261" y="127"/>
                      <a:pt x="8090" y="1"/>
                      <a:pt x="7916" y="1"/>
                    </a:cubicBezTo>
                    <a:close/>
                    <a:moveTo>
                      <a:pt x="597" y="1345"/>
                    </a:moveTo>
                    <a:cubicBezTo>
                      <a:pt x="581" y="1345"/>
                      <a:pt x="565" y="1346"/>
                      <a:pt x="549" y="1347"/>
                    </a:cubicBezTo>
                    <a:cubicBezTo>
                      <a:pt x="353" y="1374"/>
                      <a:pt x="196" y="1517"/>
                      <a:pt x="118" y="1687"/>
                    </a:cubicBezTo>
                    <a:cubicBezTo>
                      <a:pt x="26" y="1857"/>
                      <a:pt x="0" y="2053"/>
                      <a:pt x="13" y="2236"/>
                    </a:cubicBezTo>
                    <a:cubicBezTo>
                      <a:pt x="13" y="2445"/>
                      <a:pt x="39" y="2654"/>
                      <a:pt x="105" y="2863"/>
                    </a:cubicBezTo>
                    <a:cubicBezTo>
                      <a:pt x="170" y="3072"/>
                      <a:pt x="301" y="3307"/>
                      <a:pt x="536" y="3372"/>
                    </a:cubicBezTo>
                    <a:cubicBezTo>
                      <a:pt x="566" y="3379"/>
                      <a:pt x="596" y="3382"/>
                      <a:pt x="626" y="3382"/>
                    </a:cubicBezTo>
                    <a:cubicBezTo>
                      <a:pt x="782" y="3382"/>
                      <a:pt x="942" y="3305"/>
                      <a:pt x="1084" y="3229"/>
                    </a:cubicBezTo>
                    <a:cubicBezTo>
                      <a:pt x="1084" y="3229"/>
                      <a:pt x="1085" y="3229"/>
                      <a:pt x="1085" y="3229"/>
                    </a:cubicBezTo>
                    <a:cubicBezTo>
                      <a:pt x="1094" y="3229"/>
                      <a:pt x="1204" y="3079"/>
                      <a:pt x="1241" y="2928"/>
                    </a:cubicBezTo>
                    <a:cubicBezTo>
                      <a:pt x="1293" y="2758"/>
                      <a:pt x="1293" y="2588"/>
                      <a:pt x="1293" y="2419"/>
                    </a:cubicBezTo>
                    <a:cubicBezTo>
                      <a:pt x="1280" y="2170"/>
                      <a:pt x="1254" y="1922"/>
                      <a:pt x="1137" y="1700"/>
                    </a:cubicBezTo>
                    <a:cubicBezTo>
                      <a:pt x="1027" y="1505"/>
                      <a:pt x="816" y="1345"/>
                      <a:pt x="597" y="13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409;p52">
                <a:extLst>
                  <a:ext uri="{FF2B5EF4-FFF2-40B4-BE49-F238E27FC236}">
                    <a16:creationId xmlns:a16="http://schemas.microsoft.com/office/drawing/2014/main" id="{0BB66EFE-D225-2846-B633-1B54176D434D}"/>
                  </a:ext>
                </a:extLst>
              </p:cNvPr>
              <p:cNvSpPr/>
              <p:nvPr/>
            </p:nvSpPr>
            <p:spPr>
              <a:xfrm>
                <a:off x="6315522" y="2243287"/>
                <a:ext cx="295483" cy="71421"/>
              </a:xfrm>
              <a:custGeom>
                <a:avLst/>
                <a:gdLst/>
                <a:ahLst/>
                <a:cxnLst/>
                <a:rect l="l" t="t" r="r" b="b"/>
                <a:pathLst>
                  <a:path w="10674" h="2580" extrusionOk="0">
                    <a:moveTo>
                      <a:pt x="9166" y="1"/>
                    </a:moveTo>
                    <a:cubicBezTo>
                      <a:pt x="9102" y="1"/>
                      <a:pt x="9039" y="2"/>
                      <a:pt x="8975" y="6"/>
                    </a:cubicBezTo>
                    <a:cubicBezTo>
                      <a:pt x="8387" y="58"/>
                      <a:pt x="7747" y="306"/>
                      <a:pt x="7486" y="842"/>
                    </a:cubicBezTo>
                    <a:cubicBezTo>
                      <a:pt x="7447" y="920"/>
                      <a:pt x="7421" y="999"/>
                      <a:pt x="7434" y="1077"/>
                    </a:cubicBezTo>
                    <a:cubicBezTo>
                      <a:pt x="7447" y="1156"/>
                      <a:pt x="7512" y="1234"/>
                      <a:pt x="7603" y="1234"/>
                    </a:cubicBezTo>
                    <a:cubicBezTo>
                      <a:pt x="7643" y="1234"/>
                      <a:pt x="7682" y="1208"/>
                      <a:pt x="7721" y="1195"/>
                    </a:cubicBezTo>
                    <a:cubicBezTo>
                      <a:pt x="8129" y="991"/>
                      <a:pt x="8580" y="831"/>
                      <a:pt x="9040" y="831"/>
                    </a:cubicBezTo>
                    <a:cubicBezTo>
                      <a:pt x="9140" y="831"/>
                      <a:pt x="9240" y="839"/>
                      <a:pt x="9341" y="855"/>
                    </a:cubicBezTo>
                    <a:cubicBezTo>
                      <a:pt x="9398" y="845"/>
                      <a:pt x="9461" y="840"/>
                      <a:pt x="9529" y="840"/>
                    </a:cubicBezTo>
                    <a:cubicBezTo>
                      <a:pt x="9728" y="840"/>
                      <a:pt x="9966" y="882"/>
                      <a:pt x="10190" y="960"/>
                    </a:cubicBezTo>
                    <a:cubicBezTo>
                      <a:pt x="10250" y="980"/>
                      <a:pt x="10318" y="1007"/>
                      <a:pt x="10382" y="1007"/>
                    </a:cubicBezTo>
                    <a:cubicBezTo>
                      <a:pt x="10401" y="1007"/>
                      <a:pt x="10420" y="1005"/>
                      <a:pt x="10438" y="999"/>
                    </a:cubicBezTo>
                    <a:cubicBezTo>
                      <a:pt x="10595" y="973"/>
                      <a:pt x="10673" y="777"/>
                      <a:pt x="10621" y="620"/>
                    </a:cubicBezTo>
                    <a:cubicBezTo>
                      <a:pt x="10582" y="476"/>
                      <a:pt x="10451" y="372"/>
                      <a:pt x="10321" y="280"/>
                    </a:cubicBezTo>
                    <a:cubicBezTo>
                      <a:pt x="9982" y="77"/>
                      <a:pt x="9574" y="1"/>
                      <a:pt x="9166" y="1"/>
                    </a:cubicBezTo>
                    <a:close/>
                    <a:moveTo>
                      <a:pt x="2117" y="916"/>
                    </a:moveTo>
                    <a:cubicBezTo>
                      <a:pt x="1843" y="916"/>
                      <a:pt x="1565" y="965"/>
                      <a:pt x="1307" y="1051"/>
                    </a:cubicBezTo>
                    <a:cubicBezTo>
                      <a:pt x="784" y="1234"/>
                      <a:pt x="275" y="1587"/>
                      <a:pt x="66" y="2096"/>
                    </a:cubicBezTo>
                    <a:cubicBezTo>
                      <a:pt x="27" y="2201"/>
                      <a:pt x="0" y="2292"/>
                      <a:pt x="27" y="2397"/>
                    </a:cubicBezTo>
                    <a:cubicBezTo>
                      <a:pt x="40" y="2488"/>
                      <a:pt x="131" y="2579"/>
                      <a:pt x="223" y="2579"/>
                    </a:cubicBezTo>
                    <a:cubicBezTo>
                      <a:pt x="301" y="2579"/>
                      <a:pt x="353" y="2527"/>
                      <a:pt x="405" y="2488"/>
                    </a:cubicBezTo>
                    <a:cubicBezTo>
                      <a:pt x="899" y="2144"/>
                      <a:pt x="1499" y="1951"/>
                      <a:pt x="2096" y="1951"/>
                    </a:cubicBezTo>
                    <a:cubicBezTo>
                      <a:pt x="2225" y="1951"/>
                      <a:pt x="2355" y="1960"/>
                      <a:pt x="2483" y="1979"/>
                    </a:cubicBezTo>
                    <a:cubicBezTo>
                      <a:pt x="2587" y="1992"/>
                      <a:pt x="2757" y="2005"/>
                      <a:pt x="2927" y="2031"/>
                    </a:cubicBezTo>
                    <a:cubicBezTo>
                      <a:pt x="2981" y="2039"/>
                      <a:pt x="3040" y="2044"/>
                      <a:pt x="3097" y="2044"/>
                    </a:cubicBezTo>
                    <a:cubicBezTo>
                      <a:pt x="3233" y="2044"/>
                      <a:pt x="3367" y="2014"/>
                      <a:pt x="3449" y="1913"/>
                    </a:cubicBezTo>
                    <a:cubicBezTo>
                      <a:pt x="3580" y="1730"/>
                      <a:pt x="3449" y="1469"/>
                      <a:pt x="3279" y="1325"/>
                    </a:cubicBezTo>
                    <a:cubicBezTo>
                      <a:pt x="2968" y="1038"/>
                      <a:pt x="2548" y="916"/>
                      <a:pt x="2117" y="9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410;p52">
                <a:extLst>
                  <a:ext uri="{FF2B5EF4-FFF2-40B4-BE49-F238E27FC236}">
                    <a16:creationId xmlns:a16="http://schemas.microsoft.com/office/drawing/2014/main" id="{856AA9B6-FFDB-3A42-B83F-D9A3E433FFC5}"/>
                  </a:ext>
                </a:extLst>
              </p:cNvPr>
              <p:cNvSpPr/>
              <p:nvPr/>
            </p:nvSpPr>
            <p:spPr>
              <a:xfrm>
                <a:off x="6274302" y="2410882"/>
                <a:ext cx="497621" cy="177583"/>
              </a:xfrm>
              <a:custGeom>
                <a:avLst/>
                <a:gdLst/>
                <a:ahLst/>
                <a:cxnLst/>
                <a:rect l="l" t="t" r="r" b="b"/>
                <a:pathLst>
                  <a:path w="17976" h="6415" extrusionOk="0">
                    <a:moveTo>
                      <a:pt x="15676" y="0"/>
                    </a:moveTo>
                    <a:cubicBezTo>
                      <a:pt x="14409" y="0"/>
                      <a:pt x="13377" y="1032"/>
                      <a:pt x="13377" y="2313"/>
                    </a:cubicBezTo>
                    <a:cubicBezTo>
                      <a:pt x="13377" y="3580"/>
                      <a:pt x="14409" y="4612"/>
                      <a:pt x="15676" y="4612"/>
                    </a:cubicBezTo>
                    <a:cubicBezTo>
                      <a:pt x="16944" y="4612"/>
                      <a:pt x="17976" y="3580"/>
                      <a:pt x="17976" y="2313"/>
                    </a:cubicBezTo>
                    <a:cubicBezTo>
                      <a:pt x="17976" y="1032"/>
                      <a:pt x="16944" y="0"/>
                      <a:pt x="15676" y="0"/>
                    </a:cubicBezTo>
                    <a:close/>
                    <a:moveTo>
                      <a:pt x="1751" y="1816"/>
                    </a:moveTo>
                    <a:cubicBezTo>
                      <a:pt x="1045" y="1816"/>
                      <a:pt x="431" y="2117"/>
                      <a:pt x="0" y="2613"/>
                    </a:cubicBezTo>
                    <a:cubicBezTo>
                      <a:pt x="39" y="3279"/>
                      <a:pt x="79" y="3945"/>
                      <a:pt x="157" y="4612"/>
                    </a:cubicBezTo>
                    <a:cubicBezTo>
                      <a:pt x="196" y="5056"/>
                      <a:pt x="261" y="5500"/>
                      <a:pt x="340" y="5931"/>
                    </a:cubicBezTo>
                    <a:cubicBezTo>
                      <a:pt x="719" y="6232"/>
                      <a:pt x="1215" y="6414"/>
                      <a:pt x="1751" y="6414"/>
                    </a:cubicBezTo>
                    <a:cubicBezTo>
                      <a:pt x="3018" y="6414"/>
                      <a:pt x="4050" y="5382"/>
                      <a:pt x="4050" y="4115"/>
                    </a:cubicBezTo>
                    <a:cubicBezTo>
                      <a:pt x="4050" y="2848"/>
                      <a:pt x="3018" y="1816"/>
                      <a:pt x="1751" y="18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411;p52">
                <a:extLst>
                  <a:ext uri="{FF2B5EF4-FFF2-40B4-BE49-F238E27FC236}">
                    <a16:creationId xmlns:a16="http://schemas.microsoft.com/office/drawing/2014/main" id="{FCB3F829-A3A7-B142-9AF9-6FBA8A6E5951}"/>
                  </a:ext>
                </a:extLst>
              </p:cNvPr>
              <p:cNvSpPr/>
              <p:nvPr/>
            </p:nvSpPr>
            <p:spPr>
              <a:xfrm>
                <a:off x="6295618" y="2442330"/>
                <a:ext cx="450643" cy="102730"/>
              </a:xfrm>
              <a:custGeom>
                <a:avLst/>
                <a:gdLst/>
                <a:ahLst/>
                <a:cxnLst/>
                <a:rect l="l" t="t" r="r" b="b"/>
                <a:pathLst>
                  <a:path w="16279" h="3711" extrusionOk="0">
                    <a:moveTo>
                      <a:pt x="15390" y="1"/>
                    </a:moveTo>
                    <a:cubicBezTo>
                      <a:pt x="15364" y="1"/>
                      <a:pt x="15351" y="14"/>
                      <a:pt x="15337" y="27"/>
                    </a:cubicBezTo>
                    <a:cubicBezTo>
                      <a:pt x="14776" y="523"/>
                      <a:pt x="14253" y="1085"/>
                      <a:pt x="13783" y="1673"/>
                    </a:cubicBezTo>
                    <a:cubicBezTo>
                      <a:pt x="13757" y="1712"/>
                      <a:pt x="13757" y="1751"/>
                      <a:pt x="13796" y="1777"/>
                    </a:cubicBezTo>
                    <a:lnTo>
                      <a:pt x="13835" y="1791"/>
                    </a:lnTo>
                    <a:cubicBezTo>
                      <a:pt x="13861" y="1791"/>
                      <a:pt x="13874" y="1791"/>
                      <a:pt x="13900" y="1764"/>
                    </a:cubicBezTo>
                    <a:cubicBezTo>
                      <a:pt x="14358" y="1177"/>
                      <a:pt x="14880" y="628"/>
                      <a:pt x="15442" y="131"/>
                    </a:cubicBezTo>
                    <a:cubicBezTo>
                      <a:pt x="15468" y="105"/>
                      <a:pt x="15468" y="53"/>
                      <a:pt x="15442" y="27"/>
                    </a:cubicBezTo>
                    <a:cubicBezTo>
                      <a:pt x="15429" y="14"/>
                      <a:pt x="15403" y="1"/>
                      <a:pt x="15390" y="1"/>
                    </a:cubicBezTo>
                    <a:close/>
                    <a:moveTo>
                      <a:pt x="16200" y="589"/>
                    </a:moveTo>
                    <a:cubicBezTo>
                      <a:pt x="16187" y="589"/>
                      <a:pt x="16160" y="589"/>
                      <a:pt x="16147" y="602"/>
                    </a:cubicBezTo>
                    <a:cubicBezTo>
                      <a:pt x="15729" y="981"/>
                      <a:pt x="15351" y="1399"/>
                      <a:pt x="15037" y="1869"/>
                    </a:cubicBezTo>
                    <a:cubicBezTo>
                      <a:pt x="15011" y="1895"/>
                      <a:pt x="15024" y="1947"/>
                      <a:pt x="15050" y="1973"/>
                    </a:cubicBezTo>
                    <a:lnTo>
                      <a:pt x="15102" y="1986"/>
                    </a:lnTo>
                    <a:cubicBezTo>
                      <a:pt x="15115" y="1986"/>
                      <a:pt x="15142" y="1973"/>
                      <a:pt x="15155" y="1947"/>
                    </a:cubicBezTo>
                    <a:cubicBezTo>
                      <a:pt x="15468" y="1490"/>
                      <a:pt x="15834" y="1085"/>
                      <a:pt x="16252" y="719"/>
                    </a:cubicBezTo>
                    <a:cubicBezTo>
                      <a:pt x="16278" y="693"/>
                      <a:pt x="16278" y="641"/>
                      <a:pt x="16252" y="615"/>
                    </a:cubicBezTo>
                    <a:cubicBezTo>
                      <a:pt x="16239" y="602"/>
                      <a:pt x="16226" y="589"/>
                      <a:pt x="16200" y="589"/>
                    </a:cubicBezTo>
                    <a:close/>
                    <a:moveTo>
                      <a:pt x="1111" y="1934"/>
                    </a:moveTo>
                    <a:cubicBezTo>
                      <a:pt x="1085" y="1934"/>
                      <a:pt x="1072" y="1947"/>
                      <a:pt x="1059" y="1973"/>
                    </a:cubicBezTo>
                    <a:cubicBezTo>
                      <a:pt x="667" y="2444"/>
                      <a:pt x="314" y="2953"/>
                      <a:pt x="27" y="3489"/>
                    </a:cubicBezTo>
                    <a:cubicBezTo>
                      <a:pt x="1" y="3528"/>
                      <a:pt x="14" y="3567"/>
                      <a:pt x="53" y="3593"/>
                    </a:cubicBezTo>
                    <a:lnTo>
                      <a:pt x="92" y="3593"/>
                    </a:lnTo>
                    <a:cubicBezTo>
                      <a:pt x="119" y="3593"/>
                      <a:pt x="145" y="3580"/>
                      <a:pt x="158" y="3554"/>
                    </a:cubicBezTo>
                    <a:cubicBezTo>
                      <a:pt x="445" y="3032"/>
                      <a:pt x="785" y="2522"/>
                      <a:pt x="1164" y="2065"/>
                    </a:cubicBezTo>
                    <a:cubicBezTo>
                      <a:pt x="1190" y="2026"/>
                      <a:pt x="1190" y="1986"/>
                      <a:pt x="1164" y="1960"/>
                    </a:cubicBezTo>
                    <a:cubicBezTo>
                      <a:pt x="1151" y="1947"/>
                      <a:pt x="1124" y="1934"/>
                      <a:pt x="1111" y="1934"/>
                    </a:cubicBezTo>
                    <a:close/>
                    <a:moveTo>
                      <a:pt x="2000" y="2261"/>
                    </a:moveTo>
                    <a:cubicBezTo>
                      <a:pt x="1974" y="2261"/>
                      <a:pt x="1947" y="2274"/>
                      <a:pt x="1934" y="2300"/>
                    </a:cubicBezTo>
                    <a:cubicBezTo>
                      <a:pt x="1686" y="2744"/>
                      <a:pt x="1399" y="3175"/>
                      <a:pt x="1098" y="3593"/>
                    </a:cubicBezTo>
                    <a:cubicBezTo>
                      <a:pt x="1072" y="3619"/>
                      <a:pt x="1085" y="3672"/>
                      <a:pt x="1111" y="3698"/>
                    </a:cubicBezTo>
                    <a:lnTo>
                      <a:pt x="1164" y="3711"/>
                    </a:lnTo>
                    <a:cubicBezTo>
                      <a:pt x="1177" y="3711"/>
                      <a:pt x="1203" y="3698"/>
                      <a:pt x="1216" y="3672"/>
                    </a:cubicBezTo>
                    <a:cubicBezTo>
                      <a:pt x="1516" y="3254"/>
                      <a:pt x="1804" y="2823"/>
                      <a:pt x="2065" y="2378"/>
                    </a:cubicBezTo>
                    <a:cubicBezTo>
                      <a:pt x="2091" y="2339"/>
                      <a:pt x="2078" y="2287"/>
                      <a:pt x="2039" y="2274"/>
                    </a:cubicBezTo>
                    <a:cubicBezTo>
                      <a:pt x="2026" y="2261"/>
                      <a:pt x="2013" y="2261"/>
                      <a:pt x="2000" y="226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412;p52">
                <a:extLst>
                  <a:ext uri="{FF2B5EF4-FFF2-40B4-BE49-F238E27FC236}">
                    <a16:creationId xmlns:a16="http://schemas.microsoft.com/office/drawing/2014/main" id="{747BD232-C784-2A4B-9C13-647A84ACC1A5}"/>
                  </a:ext>
                </a:extLst>
              </p:cNvPr>
              <p:cNvSpPr/>
              <p:nvPr/>
            </p:nvSpPr>
            <p:spPr>
              <a:xfrm>
                <a:off x="5730020" y="2408778"/>
                <a:ext cx="1664604" cy="1783860"/>
              </a:xfrm>
              <a:custGeom>
                <a:avLst/>
                <a:gdLst/>
                <a:ahLst/>
                <a:cxnLst/>
                <a:rect l="l" t="t" r="r" b="b"/>
                <a:pathLst>
                  <a:path w="60132" h="64440" extrusionOk="0">
                    <a:moveTo>
                      <a:pt x="26824" y="0"/>
                    </a:moveTo>
                    <a:cubicBezTo>
                      <a:pt x="26794" y="0"/>
                      <a:pt x="26764" y="22"/>
                      <a:pt x="26755" y="50"/>
                    </a:cubicBezTo>
                    <a:cubicBezTo>
                      <a:pt x="26324" y="1004"/>
                      <a:pt x="25801" y="1918"/>
                      <a:pt x="25174" y="2754"/>
                    </a:cubicBezTo>
                    <a:cubicBezTo>
                      <a:pt x="25161" y="2767"/>
                      <a:pt x="25161" y="2794"/>
                      <a:pt x="25161" y="2820"/>
                    </a:cubicBezTo>
                    <a:cubicBezTo>
                      <a:pt x="25174" y="2846"/>
                      <a:pt x="25187" y="2859"/>
                      <a:pt x="25200" y="2872"/>
                    </a:cubicBezTo>
                    <a:cubicBezTo>
                      <a:pt x="25723" y="3185"/>
                      <a:pt x="26245" y="3486"/>
                      <a:pt x="26781" y="3773"/>
                    </a:cubicBezTo>
                    <a:lnTo>
                      <a:pt x="26820" y="3773"/>
                    </a:lnTo>
                    <a:cubicBezTo>
                      <a:pt x="26846" y="3773"/>
                      <a:pt x="26885" y="3760"/>
                      <a:pt x="26898" y="3734"/>
                    </a:cubicBezTo>
                    <a:cubicBezTo>
                      <a:pt x="26911" y="3695"/>
                      <a:pt x="26898" y="3643"/>
                      <a:pt x="26859" y="3630"/>
                    </a:cubicBezTo>
                    <a:cubicBezTo>
                      <a:pt x="26350" y="3355"/>
                      <a:pt x="25853" y="3068"/>
                      <a:pt x="25357" y="2780"/>
                    </a:cubicBezTo>
                    <a:cubicBezTo>
                      <a:pt x="25971" y="1944"/>
                      <a:pt x="26480" y="1056"/>
                      <a:pt x="26898" y="116"/>
                    </a:cubicBezTo>
                    <a:cubicBezTo>
                      <a:pt x="26925" y="76"/>
                      <a:pt x="26898" y="24"/>
                      <a:pt x="26859" y="11"/>
                    </a:cubicBezTo>
                    <a:cubicBezTo>
                      <a:pt x="26848" y="4"/>
                      <a:pt x="26836" y="0"/>
                      <a:pt x="26824" y="0"/>
                    </a:cubicBezTo>
                    <a:close/>
                    <a:moveTo>
                      <a:pt x="30452" y="3917"/>
                    </a:moveTo>
                    <a:cubicBezTo>
                      <a:pt x="30399" y="3917"/>
                      <a:pt x="30360" y="3943"/>
                      <a:pt x="30360" y="3982"/>
                    </a:cubicBezTo>
                    <a:cubicBezTo>
                      <a:pt x="30269" y="4596"/>
                      <a:pt x="29655" y="4936"/>
                      <a:pt x="29393" y="5067"/>
                    </a:cubicBezTo>
                    <a:cubicBezTo>
                      <a:pt x="28984" y="5255"/>
                      <a:pt x="28533" y="5348"/>
                      <a:pt x="28083" y="5348"/>
                    </a:cubicBezTo>
                    <a:cubicBezTo>
                      <a:pt x="27442" y="5348"/>
                      <a:pt x="26801" y="5160"/>
                      <a:pt x="26271" y="4792"/>
                    </a:cubicBezTo>
                    <a:cubicBezTo>
                      <a:pt x="26254" y="4780"/>
                      <a:pt x="26233" y="4774"/>
                      <a:pt x="26215" y="4774"/>
                    </a:cubicBezTo>
                    <a:cubicBezTo>
                      <a:pt x="26193" y="4774"/>
                      <a:pt x="26174" y="4784"/>
                      <a:pt x="26167" y="4805"/>
                    </a:cubicBezTo>
                    <a:cubicBezTo>
                      <a:pt x="26141" y="4844"/>
                      <a:pt x="26141" y="4897"/>
                      <a:pt x="26180" y="4923"/>
                    </a:cubicBezTo>
                    <a:cubicBezTo>
                      <a:pt x="26742" y="5315"/>
                      <a:pt x="27408" y="5511"/>
                      <a:pt x="28087" y="5511"/>
                    </a:cubicBezTo>
                    <a:cubicBezTo>
                      <a:pt x="28557" y="5511"/>
                      <a:pt x="29028" y="5406"/>
                      <a:pt x="29472" y="5210"/>
                    </a:cubicBezTo>
                    <a:cubicBezTo>
                      <a:pt x="30060" y="4936"/>
                      <a:pt x="30452" y="4492"/>
                      <a:pt x="30517" y="4008"/>
                    </a:cubicBezTo>
                    <a:cubicBezTo>
                      <a:pt x="30530" y="3969"/>
                      <a:pt x="30491" y="3930"/>
                      <a:pt x="30452" y="3917"/>
                    </a:cubicBezTo>
                    <a:close/>
                    <a:moveTo>
                      <a:pt x="7806" y="38700"/>
                    </a:moveTo>
                    <a:cubicBezTo>
                      <a:pt x="7784" y="38700"/>
                      <a:pt x="7762" y="38709"/>
                      <a:pt x="7747" y="38731"/>
                    </a:cubicBezTo>
                    <a:lnTo>
                      <a:pt x="6872" y="39776"/>
                    </a:lnTo>
                    <a:cubicBezTo>
                      <a:pt x="6781" y="39881"/>
                      <a:pt x="6702" y="39985"/>
                      <a:pt x="6650" y="40116"/>
                    </a:cubicBezTo>
                    <a:cubicBezTo>
                      <a:pt x="6624" y="40194"/>
                      <a:pt x="6611" y="40286"/>
                      <a:pt x="6611" y="40377"/>
                    </a:cubicBezTo>
                    <a:cubicBezTo>
                      <a:pt x="4534" y="42611"/>
                      <a:pt x="2313" y="44792"/>
                      <a:pt x="27" y="46830"/>
                    </a:cubicBezTo>
                    <a:cubicBezTo>
                      <a:pt x="1" y="46856"/>
                      <a:pt x="1" y="46909"/>
                      <a:pt x="27" y="46948"/>
                    </a:cubicBezTo>
                    <a:cubicBezTo>
                      <a:pt x="40" y="46961"/>
                      <a:pt x="66" y="46974"/>
                      <a:pt x="92" y="46974"/>
                    </a:cubicBezTo>
                    <a:lnTo>
                      <a:pt x="144" y="46948"/>
                    </a:lnTo>
                    <a:cubicBezTo>
                      <a:pt x="2391" y="44936"/>
                      <a:pt x="4573" y="42807"/>
                      <a:pt x="6637" y="40599"/>
                    </a:cubicBezTo>
                    <a:cubicBezTo>
                      <a:pt x="6846" y="42219"/>
                      <a:pt x="7865" y="43721"/>
                      <a:pt x="9276" y="44531"/>
                    </a:cubicBezTo>
                    <a:cubicBezTo>
                      <a:pt x="10086" y="45001"/>
                      <a:pt x="11013" y="45237"/>
                      <a:pt x="11954" y="45237"/>
                    </a:cubicBezTo>
                    <a:cubicBezTo>
                      <a:pt x="12202" y="45237"/>
                      <a:pt x="12463" y="45223"/>
                      <a:pt x="12725" y="45184"/>
                    </a:cubicBezTo>
                    <a:cubicBezTo>
                      <a:pt x="12764" y="45171"/>
                      <a:pt x="12790" y="45132"/>
                      <a:pt x="12790" y="45093"/>
                    </a:cubicBezTo>
                    <a:cubicBezTo>
                      <a:pt x="12779" y="45050"/>
                      <a:pt x="12759" y="45024"/>
                      <a:pt x="12723" y="45024"/>
                    </a:cubicBezTo>
                    <a:cubicBezTo>
                      <a:pt x="12716" y="45024"/>
                      <a:pt x="12707" y="45025"/>
                      <a:pt x="12698" y="45028"/>
                    </a:cubicBezTo>
                    <a:cubicBezTo>
                      <a:pt x="12456" y="45060"/>
                      <a:pt x="12213" y="45076"/>
                      <a:pt x="11970" y="45076"/>
                    </a:cubicBezTo>
                    <a:cubicBezTo>
                      <a:pt x="11049" y="45076"/>
                      <a:pt x="10143" y="44842"/>
                      <a:pt x="9367" y="44387"/>
                    </a:cubicBezTo>
                    <a:cubicBezTo>
                      <a:pt x="7982" y="43604"/>
                      <a:pt x="7003" y="42141"/>
                      <a:pt x="6794" y="40573"/>
                    </a:cubicBezTo>
                    <a:cubicBezTo>
                      <a:pt x="6781" y="40521"/>
                      <a:pt x="6781" y="40468"/>
                      <a:pt x="6781" y="40403"/>
                    </a:cubicBezTo>
                    <a:cubicBezTo>
                      <a:pt x="6768" y="40312"/>
                      <a:pt x="6781" y="40233"/>
                      <a:pt x="6807" y="40168"/>
                    </a:cubicBezTo>
                    <a:cubicBezTo>
                      <a:pt x="6846" y="40063"/>
                      <a:pt x="6911" y="39972"/>
                      <a:pt x="7003" y="39881"/>
                    </a:cubicBezTo>
                    <a:lnTo>
                      <a:pt x="7865" y="38835"/>
                    </a:lnTo>
                    <a:cubicBezTo>
                      <a:pt x="7891" y="38796"/>
                      <a:pt x="7891" y="38744"/>
                      <a:pt x="7852" y="38718"/>
                    </a:cubicBezTo>
                    <a:cubicBezTo>
                      <a:pt x="7840" y="38706"/>
                      <a:pt x="7823" y="38700"/>
                      <a:pt x="7806" y="38700"/>
                    </a:cubicBezTo>
                    <a:close/>
                    <a:moveTo>
                      <a:pt x="15821" y="48607"/>
                    </a:moveTo>
                    <a:cubicBezTo>
                      <a:pt x="15781" y="48607"/>
                      <a:pt x="15729" y="48633"/>
                      <a:pt x="15729" y="48672"/>
                    </a:cubicBezTo>
                    <a:cubicBezTo>
                      <a:pt x="15494" y="49913"/>
                      <a:pt x="15167" y="51115"/>
                      <a:pt x="14854" y="52239"/>
                    </a:cubicBezTo>
                    <a:cubicBezTo>
                      <a:pt x="14162" y="54681"/>
                      <a:pt x="13273" y="57490"/>
                      <a:pt x="11575" y="59763"/>
                    </a:cubicBezTo>
                    <a:cubicBezTo>
                      <a:pt x="10112" y="61736"/>
                      <a:pt x="8035" y="63225"/>
                      <a:pt x="5736" y="63956"/>
                    </a:cubicBezTo>
                    <a:cubicBezTo>
                      <a:pt x="5696" y="63969"/>
                      <a:pt x="5670" y="64009"/>
                      <a:pt x="5683" y="64048"/>
                    </a:cubicBezTo>
                    <a:cubicBezTo>
                      <a:pt x="5696" y="64087"/>
                      <a:pt x="5736" y="64113"/>
                      <a:pt x="5762" y="64113"/>
                    </a:cubicBezTo>
                    <a:lnTo>
                      <a:pt x="5788" y="64113"/>
                    </a:lnTo>
                    <a:cubicBezTo>
                      <a:pt x="8113" y="63369"/>
                      <a:pt x="10216" y="61853"/>
                      <a:pt x="11719" y="59855"/>
                    </a:cubicBezTo>
                    <a:cubicBezTo>
                      <a:pt x="13417" y="57568"/>
                      <a:pt x="14318" y="54747"/>
                      <a:pt x="15011" y="52278"/>
                    </a:cubicBezTo>
                    <a:cubicBezTo>
                      <a:pt x="15324" y="51154"/>
                      <a:pt x="15651" y="49952"/>
                      <a:pt x="15886" y="48711"/>
                    </a:cubicBezTo>
                    <a:cubicBezTo>
                      <a:pt x="15886" y="48659"/>
                      <a:pt x="15860" y="48620"/>
                      <a:pt x="15821" y="48607"/>
                    </a:cubicBezTo>
                    <a:close/>
                    <a:moveTo>
                      <a:pt x="54339" y="39329"/>
                    </a:moveTo>
                    <a:cubicBezTo>
                      <a:pt x="54332" y="39329"/>
                      <a:pt x="54325" y="39330"/>
                      <a:pt x="54319" y="39332"/>
                    </a:cubicBezTo>
                    <a:cubicBezTo>
                      <a:pt x="54266" y="39332"/>
                      <a:pt x="54240" y="39384"/>
                      <a:pt x="54253" y="39423"/>
                    </a:cubicBezTo>
                    <a:cubicBezTo>
                      <a:pt x="54724" y="41958"/>
                      <a:pt x="55129" y="44583"/>
                      <a:pt x="55442" y="47235"/>
                    </a:cubicBezTo>
                    <a:cubicBezTo>
                      <a:pt x="56108" y="52787"/>
                      <a:pt x="56409" y="58548"/>
                      <a:pt x="56330" y="64361"/>
                    </a:cubicBezTo>
                    <a:cubicBezTo>
                      <a:pt x="56330" y="64414"/>
                      <a:pt x="56370" y="64440"/>
                      <a:pt x="56409" y="64440"/>
                    </a:cubicBezTo>
                    <a:cubicBezTo>
                      <a:pt x="56461" y="64440"/>
                      <a:pt x="56500" y="64414"/>
                      <a:pt x="56500" y="64361"/>
                    </a:cubicBezTo>
                    <a:cubicBezTo>
                      <a:pt x="56565" y="58548"/>
                      <a:pt x="56278" y="52787"/>
                      <a:pt x="55612" y="47235"/>
                    </a:cubicBezTo>
                    <a:cubicBezTo>
                      <a:pt x="55847" y="46360"/>
                      <a:pt x="56278" y="45485"/>
                      <a:pt x="56866" y="44662"/>
                    </a:cubicBezTo>
                    <a:cubicBezTo>
                      <a:pt x="57767" y="43408"/>
                      <a:pt x="58956" y="42363"/>
                      <a:pt x="60093" y="41422"/>
                    </a:cubicBezTo>
                    <a:cubicBezTo>
                      <a:pt x="60132" y="41396"/>
                      <a:pt x="60132" y="41344"/>
                      <a:pt x="60106" y="41304"/>
                    </a:cubicBezTo>
                    <a:cubicBezTo>
                      <a:pt x="60091" y="41283"/>
                      <a:pt x="60069" y="41273"/>
                      <a:pt x="60045" y="41273"/>
                    </a:cubicBezTo>
                    <a:cubicBezTo>
                      <a:pt x="60026" y="41273"/>
                      <a:pt x="60006" y="41280"/>
                      <a:pt x="59988" y="41291"/>
                    </a:cubicBezTo>
                    <a:cubicBezTo>
                      <a:pt x="58839" y="42245"/>
                      <a:pt x="57650" y="43303"/>
                      <a:pt x="56735" y="44570"/>
                    </a:cubicBezTo>
                    <a:cubicBezTo>
                      <a:pt x="56213" y="45302"/>
                      <a:pt x="55821" y="46060"/>
                      <a:pt x="55560" y="46830"/>
                    </a:cubicBezTo>
                    <a:cubicBezTo>
                      <a:pt x="55246" y="44309"/>
                      <a:pt x="54867" y="41814"/>
                      <a:pt x="54410" y="39397"/>
                    </a:cubicBezTo>
                    <a:cubicBezTo>
                      <a:pt x="54399" y="39354"/>
                      <a:pt x="54370" y="39329"/>
                      <a:pt x="54339" y="393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413;p52">
                <a:extLst>
                  <a:ext uri="{FF2B5EF4-FFF2-40B4-BE49-F238E27FC236}">
                    <a16:creationId xmlns:a16="http://schemas.microsoft.com/office/drawing/2014/main" id="{16E80A91-209B-854E-9CA3-E1F360F84065}"/>
                  </a:ext>
                </a:extLst>
              </p:cNvPr>
              <p:cNvSpPr/>
              <p:nvPr/>
            </p:nvSpPr>
            <p:spPr>
              <a:xfrm>
                <a:off x="6414601" y="2796371"/>
                <a:ext cx="835762" cy="743192"/>
              </a:xfrm>
              <a:custGeom>
                <a:avLst/>
                <a:gdLst/>
                <a:ahLst/>
                <a:cxnLst/>
                <a:rect l="l" t="t" r="r" b="b"/>
                <a:pathLst>
                  <a:path w="30191" h="26847" extrusionOk="0">
                    <a:moveTo>
                      <a:pt x="4246" y="1098"/>
                    </a:moveTo>
                    <a:cubicBezTo>
                      <a:pt x="2614" y="1804"/>
                      <a:pt x="1281" y="3358"/>
                      <a:pt x="602" y="5409"/>
                    </a:cubicBezTo>
                    <a:cubicBezTo>
                      <a:pt x="236" y="6533"/>
                      <a:pt x="66" y="7695"/>
                      <a:pt x="1" y="8897"/>
                    </a:cubicBezTo>
                    <a:cubicBezTo>
                      <a:pt x="223" y="9459"/>
                      <a:pt x="458" y="10021"/>
                      <a:pt x="693" y="10569"/>
                    </a:cubicBezTo>
                    <a:cubicBezTo>
                      <a:pt x="706" y="8845"/>
                      <a:pt x="798" y="7186"/>
                      <a:pt x="1307" y="5644"/>
                    </a:cubicBezTo>
                    <a:cubicBezTo>
                      <a:pt x="1882" y="3946"/>
                      <a:pt x="2966" y="2587"/>
                      <a:pt x="4273" y="1921"/>
                    </a:cubicBezTo>
                    <a:cubicBezTo>
                      <a:pt x="4260" y="1751"/>
                      <a:pt x="4260" y="1569"/>
                      <a:pt x="4260" y="1399"/>
                    </a:cubicBezTo>
                    <a:cubicBezTo>
                      <a:pt x="4260" y="1307"/>
                      <a:pt x="4246" y="1203"/>
                      <a:pt x="4246" y="1098"/>
                    </a:cubicBezTo>
                    <a:close/>
                    <a:moveTo>
                      <a:pt x="16565" y="1"/>
                    </a:moveTo>
                    <a:lnTo>
                      <a:pt x="16565" y="1"/>
                    </a:lnTo>
                    <a:cubicBezTo>
                      <a:pt x="16657" y="314"/>
                      <a:pt x="16748" y="615"/>
                      <a:pt x="16879" y="902"/>
                    </a:cubicBezTo>
                    <a:cubicBezTo>
                      <a:pt x="18904" y="1686"/>
                      <a:pt x="20693" y="3045"/>
                      <a:pt x="21974" y="4808"/>
                    </a:cubicBezTo>
                    <a:cubicBezTo>
                      <a:pt x="23411" y="6781"/>
                      <a:pt x="24181" y="9224"/>
                      <a:pt x="24155" y="11667"/>
                    </a:cubicBezTo>
                    <a:cubicBezTo>
                      <a:pt x="24142" y="11876"/>
                      <a:pt x="24312" y="12045"/>
                      <a:pt x="24521" y="12045"/>
                    </a:cubicBezTo>
                    <a:cubicBezTo>
                      <a:pt x="24730" y="12045"/>
                      <a:pt x="24900" y="11876"/>
                      <a:pt x="24900" y="11680"/>
                    </a:cubicBezTo>
                    <a:cubicBezTo>
                      <a:pt x="24939" y="9067"/>
                      <a:pt x="24103" y="6467"/>
                      <a:pt x="22574" y="4364"/>
                    </a:cubicBezTo>
                    <a:cubicBezTo>
                      <a:pt x="21085" y="2326"/>
                      <a:pt x="18969" y="785"/>
                      <a:pt x="16565" y="1"/>
                    </a:cubicBezTo>
                    <a:close/>
                    <a:moveTo>
                      <a:pt x="28439" y="16050"/>
                    </a:moveTo>
                    <a:cubicBezTo>
                      <a:pt x="28422" y="16050"/>
                      <a:pt x="28405" y="16052"/>
                      <a:pt x="28388" y="16056"/>
                    </a:cubicBezTo>
                    <a:cubicBezTo>
                      <a:pt x="28283" y="16082"/>
                      <a:pt x="28205" y="16200"/>
                      <a:pt x="28231" y="16317"/>
                    </a:cubicBezTo>
                    <a:lnTo>
                      <a:pt x="29224" y="20184"/>
                    </a:lnTo>
                    <a:cubicBezTo>
                      <a:pt x="29472" y="21151"/>
                      <a:pt x="29746" y="22235"/>
                      <a:pt x="29577" y="23280"/>
                    </a:cubicBezTo>
                    <a:cubicBezTo>
                      <a:pt x="29433" y="24168"/>
                      <a:pt x="28819" y="25213"/>
                      <a:pt x="27800" y="25396"/>
                    </a:cubicBezTo>
                    <a:cubicBezTo>
                      <a:pt x="27682" y="25422"/>
                      <a:pt x="27604" y="25527"/>
                      <a:pt x="27630" y="25644"/>
                    </a:cubicBezTo>
                    <a:cubicBezTo>
                      <a:pt x="27643" y="25749"/>
                      <a:pt x="27735" y="25827"/>
                      <a:pt x="27839" y="25827"/>
                    </a:cubicBezTo>
                    <a:lnTo>
                      <a:pt x="27878" y="25814"/>
                    </a:lnTo>
                    <a:cubicBezTo>
                      <a:pt x="29093" y="25592"/>
                      <a:pt x="29838" y="24377"/>
                      <a:pt x="30008" y="23345"/>
                    </a:cubicBezTo>
                    <a:cubicBezTo>
                      <a:pt x="30190" y="22222"/>
                      <a:pt x="29890" y="21085"/>
                      <a:pt x="29642" y="20079"/>
                    </a:cubicBezTo>
                    <a:lnTo>
                      <a:pt x="28649" y="16213"/>
                    </a:lnTo>
                    <a:cubicBezTo>
                      <a:pt x="28627" y="16112"/>
                      <a:pt x="28538" y="16050"/>
                      <a:pt x="28439" y="16050"/>
                    </a:cubicBezTo>
                    <a:close/>
                    <a:moveTo>
                      <a:pt x="20671" y="17047"/>
                    </a:moveTo>
                    <a:cubicBezTo>
                      <a:pt x="20563" y="17047"/>
                      <a:pt x="20470" y="17135"/>
                      <a:pt x="20458" y="17245"/>
                    </a:cubicBezTo>
                    <a:cubicBezTo>
                      <a:pt x="20236" y="19505"/>
                      <a:pt x="20249" y="21791"/>
                      <a:pt x="20524" y="24038"/>
                    </a:cubicBezTo>
                    <a:cubicBezTo>
                      <a:pt x="20589" y="24599"/>
                      <a:pt x="20680" y="25174"/>
                      <a:pt x="20994" y="25657"/>
                    </a:cubicBezTo>
                    <a:cubicBezTo>
                      <a:pt x="21320" y="26141"/>
                      <a:pt x="21882" y="26507"/>
                      <a:pt x="22574" y="26689"/>
                    </a:cubicBezTo>
                    <a:cubicBezTo>
                      <a:pt x="23175" y="26833"/>
                      <a:pt x="23789" y="26846"/>
                      <a:pt x="24377" y="26846"/>
                    </a:cubicBezTo>
                    <a:cubicBezTo>
                      <a:pt x="24495" y="26846"/>
                      <a:pt x="24586" y="26742"/>
                      <a:pt x="24586" y="26624"/>
                    </a:cubicBezTo>
                    <a:cubicBezTo>
                      <a:pt x="24586" y="26507"/>
                      <a:pt x="24495" y="26415"/>
                      <a:pt x="24377" y="26415"/>
                    </a:cubicBezTo>
                    <a:cubicBezTo>
                      <a:pt x="23816" y="26415"/>
                      <a:pt x="23228" y="26415"/>
                      <a:pt x="22679" y="26271"/>
                    </a:cubicBezTo>
                    <a:cubicBezTo>
                      <a:pt x="22091" y="26128"/>
                      <a:pt x="21621" y="25814"/>
                      <a:pt x="21347" y="25422"/>
                    </a:cubicBezTo>
                    <a:cubicBezTo>
                      <a:pt x="21085" y="25017"/>
                      <a:pt x="21007" y="24521"/>
                      <a:pt x="20942" y="23998"/>
                    </a:cubicBezTo>
                    <a:cubicBezTo>
                      <a:pt x="20680" y="21765"/>
                      <a:pt x="20667" y="19505"/>
                      <a:pt x="20876" y="17284"/>
                    </a:cubicBezTo>
                    <a:cubicBezTo>
                      <a:pt x="20889" y="17166"/>
                      <a:pt x="20811" y="17062"/>
                      <a:pt x="20693" y="17049"/>
                    </a:cubicBezTo>
                    <a:cubicBezTo>
                      <a:pt x="20686" y="17048"/>
                      <a:pt x="20678" y="17047"/>
                      <a:pt x="20671" y="1704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414;p52">
                <a:extLst>
                  <a:ext uri="{FF2B5EF4-FFF2-40B4-BE49-F238E27FC236}">
                    <a16:creationId xmlns:a16="http://schemas.microsoft.com/office/drawing/2014/main" id="{92930262-F997-1B4E-9AC7-C5CDE42912AE}"/>
                  </a:ext>
                </a:extLst>
              </p:cNvPr>
              <p:cNvSpPr/>
              <p:nvPr/>
            </p:nvSpPr>
            <p:spPr>
              <a:xfrm>
                <a:off x="6975880" y="3106590"/>
                <a:ext cx="235440" cy="442809"/>
              </a:xfrm>
              <a:custGeom>
                <a:avLst/>
                <a:gdLst/>
                <a:ahLst/>
                <a:cxnLst/>
                <a:rect l="l" t="t" r="r" b="b"/>
                <a:pathLst>
                  <a:path w="8505" h="15996" extrusionOk="0">
                    <a:moveTo>
                      <a:pt x="4352" y="0"/>
                    </a:moveTo>
                    <a:cubicBezTo>
                      <a:pt x="3917" y="0"/>
                      <a:pt x="3478" y="120"/>
                      <a:pt x="3083" y="330"/>
                    </a:cubicBezTo>
                    <a:cubicBezTo>
                      <a:pt x="2456" y="657"/>
                      <a:pt x="1947" y="1192"/>
                      <a:pt x="1529" y="1767"/>
                    </a:cubicBezTo>
                    <a:cubicBezTo>
                      <a:pt x="549" y="3125"/>
                      <a:pt x="0" y="4798"/>
                      <a:pt x="0" y="6470"/>
                    </a:cubicBezTo>
                    <a:cubicBezTo>
                      <a:pt x="0" y="6596"/>
                      <a:pt x="241" y="6782"/>
                      <a:pt x="486" y="6782"/>
                    </a:cubicBezTo>
                    <a:cubicBezTo>
                      <a:pt x="520" y="6782"/>
                      <a:pt x="554" y="6778"/>
                      <a:pt x="588" y="6770"/>
                    </a:cubicBezTo>
                    <a:cubicBezTo>
                      <a:pt x="863" y="6718"/>
                      <a:pt x="1058" y="6457"/>
                      <a:pt x="1137" y="6195"/>
                    </a:cubicBezTo>
                    <a:cubicBezTo>
                      <a:pt x="1215" y="5921"/>
                      <a:pt x="1202" y="5647"/>
                      <a:pt x="1215" y="5359"/>
                    </a:cubicBezTo>
                    <a:cubicBezTo>
                      <a:pt x="1254" y="4105"/>
                      <a:pt x="1725" y="2864"/>
                      <a:pt x="2522" y="1911"/>
                    </a:cubicBezTo>
                    <a:cubicBezTo>
                      <a:pt x="2974" y="1353"/>
                      <a:pt x="3623" y="868"/>
                      <a:pt x="4322" y="868"/>
                    </a:cubicBezTo>
                    <a:cubicBezTo>
                      <a:pt x="4409" y="868"/>
                      <a:pt x="4497" y="876"/>
                      <a:pt x="4586" y="892"/>
                    </a:cubicBezTo>
                    <a:cubicBezTo>
                      <a:pt x="5461" y="1048"/>
                      <a:pt x="5970" y="1937"/>
                      <a:pt x="6362" y="2734"/>
                    </a:cubicBezTo>
                    <a:cubicBezTo>
                      <a:pt x="6362" y="2812"/>
                      <a:pt x="6493" y="2969"/>
                      <a:pt x="6519" y="3034"/>
                    </a:cubicBezTo>
                    <a:cubicBezTo>
                      <a:pt x="6584" y="3152"/>
                      <a:pt x="6637" y="3269"/>
                      <a:pt x="6702" y="3387"/>
                    </a:cubicBezTo>
                    <a:cubicBezTo>
                      <a:pt x="6819" y="3622"/>
                      <a:pt x="6924" y="3844"/>
                      <a:pt x="7042" y="4079"/>
                    </a:cubicBezTo>
                    <a:cubicBezTo>
                      <a:pt x="7159" y="4314"/>
                      <a:pt x="7277" y="4536"/>
                      <a:pt x="7394" y="4771"/>
                    </a:cubicBezTo>
                    <a:cubicBezTo>
                      <a:pt x="7486" y="4954"/>
                      <a:pt x="7551" y="5163"/>
                      <a:pt x="7656" y="5346"/>
                    </a:cubicBezTo>
                    <a:cubicBezTo>
                      <a:pt x="7708" y="5412"/>
                      <a:pt x="7760" y="5477"/>
                      <a:pt x="7838" y="5516"/>
                    </a:cubicBezTo>
                    <a:cubicBezTo>
                      <a:pt x="7878" y="5542"/>
                      <a:pt x="7917" y="5555"/>
                      <a:pt x="7969" y="5568"/>
                    </a:cubicBezTo>
                    <a:cubicBezTo>
                      <a:pt x="8032" y="5577"/>
                      <a:pt x="8089" y="5593"/>
                      <a:pt x="8148" y="5593"/>
                    </a:cubicBezTo>
                    <a:cubicBezTo>
                      <a:pt x="8175" y="5593"/>
                      <a:pt x="8202" y="5590"/>
                      <a:pt x="8230" y="5581"/>
                    </a:cubicBezTo>
                    <a:cubicBezTo>
                      <a:pt x="8426" y="5555"/>
                      <a:pt x="8452" y="5399"/>
                      <a:pt x="8465" y="5216"/>
                    </a:cubicBezTo>
                    <a:cubicBezTo>
                      <a:pt x="8505" y="4928"/>
                      <a:pt x="8413" y="4628"/>
                      <a:pt x="8309" y="4353"/>
                    </a:cubicBezTo>
                    <a:cubicBezTo>
                      <a:pt x="7891" y="3217"/>
                      <a:pt x="7264" y="2146"/>
                      <a:pt x="6480" y="1205"/>
                    </a:cubicBezTo>
                    <a:cubicBezTo>
                      <a:pt x="6114" y="774"/>
                      <a:pt x="5683" y="343"/>
                      <a:pt x="5147" y="147"/>
                    </a:cubicBezTo>
                    <a:cubicBezTo>
                      <a:pt x="4892" y="47"/>
                      <a:pt x="4623" y="0"/>
                      <a:pt x="4352" y="0"/>
                    </a:cubicBezTo>
                    <a:close/>
                    <a:moveTo>
                      <a:pt x="7616" y="14007"/>
                    </a:moveTo>
                    <a:cubicBezTo>
                      <a:pt x="7446" y="14020"/>
                      <a:pt x="7277" y="14073"/>
                      <a:pt x="7107" y="14125"/>
                    </a:cubicBezTo>
                    <a:cubicBezTo>
                      <a:pt x="6885" y="14190"/>
                      <a:pt x="6650" y="14256"/>
                      <a:pt x="6414" y="14321"/>
                    </a:cubicBezTo>
                    <a:cubicBezTo>
                      <a:pt x="6349" y="14334"/>
                      <a:pt x="6271" y="14360"/>
                      <a:pt x="6232" y="14412"/>
                    </a:cubicBezTo>
                    <a:cubicBezTo>
                      <a:pt x="6179" y="14504"/>
                      <a:pt x="6219" y="14608"/>
                      <a:pt x="6271" y="14700"/>
                    </a:cubicBezTo>
                    <a:cubicBezTo>
                      <a:pt x="6349" y="14896"/>
                      <a:pt x="6441" y="15092"/>
                      <a:pt x="6532" y="15301"/>
                    </a:cubicBezTo>
                    <a:cubicBezTo>
                      <a:pt x="6584" y="15405"/>
                      <a:pt x="6663" y="15536"/>
                      <a:pt x="6780" y="15549"/>
                    </a:cubicBezTo>
                    <a:cubicBezTo>
                      <a:pt x="6859" y="15549"/>
                      <a:pt x="6937" y="15510"/>
                      <a:pt x="7002" y="15457"/>
                    </a:cubicBezTo>
                    <a:cubicBezTo>
                      <a:pt x="7290" y="15261"/>
                      <a:pt x="7642" y="15079"/>
                      <a:pt x="7904" y="14830"/>
                    </a:cubicBezTo>
                    <a:cubicBezTo>
                      <a:pt x="7995" y="14739"/>
                      <a:pt x="8008" y="14674"/>
                      <a:pt x="7956" y="14556"/>
                    </a:cubicBezTo>
                    <a:cubicBezTo>
                      <a:pt x="7891" y="14412"/>
                      <a:pt x="7838" y="14256"/>
                      <a:pt x="7773" y="14112"/>
                    </a:cubicBezTo>
                    <a:cubicBezTo>
                      <a:pt x="7760" y="14086"/>
                      <a:pt x="7747" y="14047"/>
                      <a:pt x="7734" y="14033"/>
                    </a:cubicBezTo>
                    <a:cubicBezTo>
                      <a:pt x="7695" y="14007"/>
                      <a:pt x="7656" y="14007"/>
                      <a:pt x="7616" y="14007"/>
                    </a:cubicBezTo>
                    <a:close/>
                    <a:moveTo>
                      <a:pt x="5231" y="14692"/>
                    </a:moveTo>
                    <a:cubicBezTo>
                      <a:pt x="5182" y="14692"/>
                      <a:pt x="5130" y="14705"/>
                      <a:pt x="5082" y="14713"/>
                    </a:cubicBezTo>
                    <a:cubicBezTo>
                      <a:pt x="4729" y="14791"/>
                      <a:pt x="4337" y="14830"/>
                      <a:pt x="4011" y="14961"/>
                    </a:cubicBezTo>
                    <a:cubicBezTo>
                      <a:pt x="3893" y="15000"/>
                      <a:pt x="3854" y="15065"/>
                      <a:pt x="3854" y="15196"/>
                    </a:cubicBezTo>
                    <a:cubicBezTo>
                      <a:pt x="3854" y="15353"/>
                      <a:pt x="3854" y="15510"/>
                      <a:pt x="3854" y="15679"/>
                    </a:cubicBezTo>
                    <a:cubicBezTo>
                      <a:pt x="3854" y="15706"/>
                      <a:pt x="3854" y="15732"/>
                      <a:pt x="3867" y="15758"/>
                    </a:cubicBezTo>
                    <a:cubicBezTo>
                      <a:pt x="3893" y="15797"/>
                      <a:pt x="3932" y="15810"/>
                      <a:pt x="3972" y="15823"/>
                    </a:cubicBezTo>
                    <a:cubicBezTo>
                      <a:pt x="4128" y="15875"/>
                      <a:pt x="4311" y="15902"/>
                      <a:pt x="4481" y="15915"/>
                    </a:cubicBezTo>
                    <a:cubicBezTo>
                      <a:pt x="4716" y="15941"/>
                      <a:pt x="4951" y="15967"/>
                      <a:pt x="5187" y="15993"/>
                    </a:cubicBezTo>
                    <a:cubicBezTo>
                      <a:pt x="5218" y="15993"/>
                      <a:pt x="5249" y="15995"/>
                      <a:pt x="5279" y="15995"/>
                    </a:cubicBezTo>
                    <a:cubicBezTo>
                      <a:pt x="5323" y="15995"/>
                      <a:pt x="5364" y="15990"/>
                      <a:pt x="5396" y="15967"/>
                    </a:cubicBezTo>
                    <a:cubicBezTo>
                      <a:pt x="5474" y="15902"/>
                      <a:pt x="5487" y="15797"/>
                      <a:pt x="5474" y="15693"/>
                    </a:cubicBezTo>
                    <a:cubicBezTo>
                      <a:pt x="5474" y="15470"/>
                      <a:pt x="5461" y="15261"/>
                      <a:pt x="5448" y="15039"/>
                    </a:cubicBezTo>
                    <a:cubicBezTo>
                      <a:pt x="5448" y="14922"/>
                      <a:pt x="5422" y="14778"/>
                      <a:pt x="5317" y="14713"/>
                    </a:cubicBezTo>
                    <a:cubicBezTo>
                      <a:pt x="5292" y="14697"/>
                      <a:pt x="5262" y="14692"/>
                      <a:pt x="5231" y="146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73" name="Picture 72">
            <a:extLst>
              <a:ext uri="{FF2B5EF4-FFF2-40B4-BE49-F238E27FC236}">
                <a16:creationId xmlns:a16="http://schemas.microsoft.com/office/drawing/2014/main" id="{7E653024-6187-4147-9F33-80BF9E0586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2502" y="2912778"/>
            <a:ext cx="1946939" cy="2402453"/>
          </a:xfrm>
          <a:prstGeom prst="rect">
            <a:avLst/>
          </a:prstGeom>
        </p:spPr>
      </p:pic>
      <p:pic>
        <p:nvPicPr>
          <p:cNvPr id="74" name="Picture 73">
            <a:extLst>
              <a:ext uri="{FF2B5EF4-FFF2-40B4-BE49-F238E27FC236}">
                <a16:creationId xmlns:a16="http://schemas.microsoft.com/office/drawing/2014/main" id="{E441034F-2E6E-2941-97CC-1C6579F8A2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66828" y="2912779"/>
            <a:ext cx="2119129" cy="2402452"/>
          </a:xfrm>
          <a:prstGeom prst="rect">
            <a:avLst/>
          </a:prstGeom>
        </p:spPr>
      </p:pic>
      <p:sp>
        <p:nvSpPr>
          <p:cNvPr id="5" name="Rectangle 4">
            <a:extLst>
              <a:ext uri="{FF2B5EF4-FFF2-40B4-BE49-F238E27FC236}">
                <a16:creationId xmlns:a16="http://schemas.microsoft.com/office/drawing/2014/main" id="{6BB71F05-CAA4-6B4C-B5B4-2395C09F89C7}"/>
              </a:ext>
            </a:extLst>
          </p:cNvPr>
          <p:cNvSpPr/>
          <p:nvPr/>
        </p:nvSpPr>
        <p:spPr>
          <a:xfrm>
            <a:off x="40261" y="3615346"/>
            <a:ext cx="2536272" cy="707886"/>
          </a:xfrm>
          <a:prstGeom prst="rect">
            <a:avLst/>
          </a:prstGeom>
        </p:spPr>
        <p:txBody>
          <a:bodyPr wrap="none">
            <a:spAutoFit/>
          </a:bodyPr>
          <a:lstStyle/>
          <a:p>
            <a:r>
              <a:rPr lang="en-US" sz="2000" b="1" dirty="0">
                <a:solidFill>
                  <a:srgbClr val="FF0000"/>
                </a:solidFill>
                <a:latin typeface="Archivo Black"/>
                <a:sym typeface="Archivo Black"/>
              </a:rPr>
              <a:t>BAG OF WORMS </a:t>
            </a:r>
          </a:p>
          <a:p>
            <a:r>
              <a:rPr lang="en-US" sz="2000" b="1" dirty="0">
                <a:solidFill>
                  <a:srgbClr val="FF0000"/>
                </a:solidFill>
                <a:latin typeface="Archivo Black"/>
                <a:sym typeface="Archivo Black"/>
              </a:rPr>
              <a:t>APPERANCE</a:t>
            </a:r>
          </a:p>
        </p:txBody>
      </p:sp>
    </p:spTree>
    <p:extLst>
      <p:ext uri="{BB962C8B-B14F-4D97-AF65-F5344CB8AC3E}">
        <p14:creationId xmlns:p14="http://schemas.microsoft.com/office/powerpoint/2010/main" val="3693307477"/>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sp>
        <p:nvSpPr>
          <p:cNvPr id="1106" name="Google Shape;1106;p48"/>
          <p:cNvSpPr/>
          <p:nvPr/>
        </p:nvSpPr>
        <p:spPr>
          <a:xfrm flipH="1">
            <a:off x="6489401" y="2655500"/>
            <a:ext cx="2825319" cy="2440788"/>
          </a:xfrm>
          <a:custGeom>
            <a:avLst/>
            <a:gdLst/>
            <a:ahLst/>
            <a:cxnLst/>
            <a:rect l="l" t="t" r="r" b="b"/>
            <a:pathLst>
              <a:path w="143892" h="124308" extrusionOk="0">
                <a:moveTo>
                  <a:pt x="92298" y="0"/>
                </a:moveTo>
                <a:cubicBezTo>
                  <a:pt x="77715" y="0"/>
                  <a:pt x="63077" y="7352"/>
                  <a:pt x="54964" y="19567"/>
                </a:cubicBezTo>
                <a:cubicBezTo>
                  <a:pt x="51974" y="24064"/>
                  <a:pt x="49828" y="29108"/>
                  <a:pt x="46610" y="33445"/>
                </a:cubicBezTo>
                <a:cubicBezTo>
                  <a:pt x="35654" y="48167"/>
                  <a:pt x="14084" y="52778"/>
                  <a:pt x="5045" y="68733"/>
                </a:cubicBezTo>
                <a:cubicBezTo>
                  <a:pt x="708" y="76402"/>
                  <a:pt x="1" y="85715"/>
                  <a:pt x="1439" y="94388"/>
                </a:cubicBezTo>
                <a:cubicBezTo>
                  <a:pt x="2968" y="103656"/>
                  <a:pt x="7510" y="113242"/>
                  <a:pt x="16047" y="117168"/>
                </a:cubicBezTo>
                <a:cubicBezTo>
                  <a:pt x="20093" y="119026"/>
                  <a:pt x="24493" y="119401"/>
                  <a:pt x="28980" y="119401"/>
                </a:cubicBezTo>
                <a:cubicBezTo>
                  <a:pt x="32022" y="119401"/>
                  <a:pt x="35104" y="119228"/>
                  <a:pt x="38142" y="119228"/>
                </a:cubicBezTo>
                <a:cubicBezTo>
                  <a:pt x="38661" y="119228"/>
                  <a:pt x="39178" y="119233"/>
                  <a:pt x="39694" y="119245"/>
                </a:cubicBezTo>
                <a:cubicBezTo>
                  <a:pt x="49303" y="119496"/>
                  <a:pt x="58639" y="122190"/>
                  <a:pt x="68157" y="123468"/>
                </a:cubicBezTo>
                <a:cubicBezTo>
                  <a:pt x="72389" y="124028"/>
                  <a:pt x="76656" y="124307"/>
                  <a:pt x="80924" y="124307"/>
                </a:cubicBezTo>
                <a:cubicBezTo>
                  <a:pt x="92126" y="124307"/>
                  <a:pt x="103325" y="122385"/>
                  <a:pt x="113853" y="118583"/>
                </a:cubicBezTo>
                <a:cubicBezTo>
                  <a:pt x="121728" y="115753"/>
                  <a:pt x="133255" y="110161"/>
                  <a:pt x="138573" y="99593"/>
                </a:cubicBezTo>
                <a:cubicBezTo>
                  <a:pt x="143891" y="89025"/>
                  <a:pt x="143207" y="75695"/>
                  <a:pt x="136861" y="65697"/>
                </a:cubicBezTo>
                <a:cubicBezTo>
                  <a:pt x="132913" y="59466"/>
                  <a:pt x="126909" y="54444"/>
                  <a:pt x="124467" y="47483"/>
                </a:cubicBezTo>
                <a:cubicBezTo>
                  <a:pt x="120975" y="37485"/>
                  <a:pt x="125677" y="25890"/>
                  <a:pt x="121751" y="16052"/>
                </a:cubicBezTo>
                <a:cubicBezTo>
                  <a:pt x="118692" y="8406"/>
                  <a:pt x="110932" y="3498"/>
                  <a:pt x="102966" y="1376"/>
                </a:cubicBezTo>
                <a:cubicBezTo>
                  <a:pt x="99479" y="446"/>
                  <a:pt x="95890" y="0"/>
                  <a:pt x="92298" y="0"/>
                </a:cubicBezTo>
                <a:close/>
              </a:path>
            </a:pathLst>
          </a:custGeom>
          <a:solidFill>
            <a:srgbClr val="FFFCF2">
              <a:alpha val="4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7" name="Google Shape;1107;p48"/>
          <p:cNvGrpSpPr/>
          <p:nvPr/>
        </p:nvGrpSpPr>
        <p:grpSpPr>
          <a:xfrm rot="-951671">
            <a:off x="8415767" y="1202441"/>
            <a:ext cx="874506" cy="1481031"/>
            <a:chOff x="-117729" y="1733810"/>
            <a:chExt cx="874530" cy="1481072"/>
          </a:xfrm>
        </p:grpSpPr>
        <p:sp>
          <p:nvSpPr>
            <p:cNvPr id="1108" name="Google Shape;1108;p48"/>
            <p:cNvSpPr/>
            <p:nvPr/>
          </p:nvSpPr>
          <p:spPr>
            <a:xfrm>
              <a:off x="21973" y="1733810"/>
              <a:ext cx="518652" cy="505591"/>
            </a:xfrm>
            <a:custGeom>
              <a:avLst/>
              <a:gdLst/>
              <a:ahLst/>
              <a:cxnLst/>
              <a:rect l="l" t="t" r="r" b="b"/>
              <a:pathLst>
                <a:path w="19220" h="18736" extrusionOk="0">
                  <a:moveTo>
                    <a:pt x="9145" y="0"/>
                  </a:moveTo>
                  <a:cubicBezTo>
                    <a:pt x="9095" y="0"/>
                    <a:pt x="9044" y="1"/>
                    <a:pt x="8994" y="2"/>
                  </a:cubicBezTo>
                  <a:cubicBezTo>
                    <a:pt x="7190" y="48"/>
                    <a:pt x="5410" y="824"/>
                    <a:pt x="4132" y="2079"/>
                  </a:cubicBezTo>
                  <a:cubicBezTo>
                    <a:pt x="3675" y="2536"/>
                    <a:pt x="3264" y="3084"/>
                    <a:pt x="3127" y="3723"/>
                  </a:cubicBezTo>
                  <a:cubicBezTo>
                    <a:pt x="2945" y="4476"/>
                    <a:pt x="3173" y="5275"/>
                    <a:pt x="3493" y="6005"/>
                  </a:cubicBezTo>
                  <a:cubicBezTo>
                    <a:pt x="4155" y="7466"/>
                    <a:pt x="5182" y="8744"/>
                    <a:pt x="5866" y="10182"/>
                  </a:cubicBezTo>
                  <a:cubicBezTo>
                    <a:pt x="4908" y="9406"/>
                    <a:pt x="3926" y="8630"/>
                    <a:pt x="2945" y="7854"/>
                  </a:cubicBezTo>
                  <a:cubicBezTo>
                    <a:pt x="2717" y="7671"/>
                    <a:pt x="2466" y="7489"/>
                    <a:pt x="2192" y="7420"/>
                  </a:cubicBezTo>
                  <a:cubicBezTo>
                    <a:pt x="2152" y="7416"/>
                    <a:pt x="2112" y="7413"/>
                    <a:pt x="2072" y="7413"/>
                  </a:cubicBezTo>
                  <a:cubicBezTo>
                    <a:pt x="1725" y="7413"/>
                    <a:pt x="1390" y="7586"/>
                    <a:pt x="1164" y="7831"/>
                  </a:cubicBezTo>
                  <a:cubicBezTo>
                    <a:pt x="913" y="8105"/>
                    <a:pt x="776" y="8470"/>
                    <a:pt x="662" y="8835"/>
                  </a:cubicBezTo>
                  <a:cubicBezTo>
                    <a:pt x="0" y="11323"/>
                    <a:pt x="1210" y="14062"/>
                    <a:pt x="3150" y="15752"/>
                  </a:cubicBezTo>
                  <a:cubicBezTo>
                    <a:pt x="5090" y="17441"/>
                    <a:pt x="7647" y="18239"/>
                    <a:pt x="10180" y="18673"/>
                  </a:cubicBezTo>
                  <a:cubicBezTo>
                    <a:pt x="10426" y="18715"/>
                    <a:pt x="10675" y="18735"/>
                    <a:pt x="10925" y="18735"/>
                  </a:cubicBezTo>
                  <a:cubicBezTo>
                    <a:pt x="12446" y="18735"/>
                    <a:pt x="14020" y="17997"/>
                    <a:pt x="15156" y="16938"/>
                  </a:cubicBezTo>
                  <a:cubicBezTo>
                    <a:pt x="16320" y="15866"/>
                    <a:pt x="16868" y="14291"/>
                    <a:pt x="17507" y="12853"/>
                  </a:cubicBezTo>
                  <a:cubicBezTo>
                    <a:pt x="18101" y="11483"/>
                    <a:pt x="18831" y="10159"/>
                    <a:pt x="19014" y="8676"/>
                  </a:cubicBezTo>
                  <a:cubicBezTo>
                    <a:pt x="19219" y="6987"/>
                    <a:pt x="18671" y="5275"/>
                    <a:pt x="18078" y="3677"/>
                  </a:cubicBezTo>
                  <a:cubicBezTo>
                    <a:pt x="17850" y="3015"/>
                    <a:pt x="17599" y="2376"/>
                    <a:pt x="17142" y="1874"/>
                  </a:cubicBezTo>
                  <a:cubicBezTo>
                    <a:pt x="16771" y="1485"/>
                    <a:pt x="16249" y="1205"/>
                    <a:pt x="15735" y="1205"/>
                  </a:cubicBezTo>
                  <a:cubicBezTo>
                    <a:pt x="15586" y="1205"/>
                    <a:pt x="15437" y="1229"/>
                    <a:pt x="15293" y="1280"/>
                  </a:cubicBezTo>
                  <a:cubicBezTo>
                    <a:pt x="14700" y="1509"/>
                    <a:pt x="14335" y="2102"/>
                    <a:pt x="14084" y="2695"/>
                  </a:cubicBezTo>
                  <a:cubicBezTo>
                    <a:pt x="13513" y="3997"/>
                    <a:pt x="13285" y="5412"/>
                    <a:pt x="13079" y="6804"/>
                  </a:cubicBezTo>
                  <a:cubicBezTo>
                    <a:pt x="13148" y="5571"/>
                    <a:pt x="13034" y="4339"/>
                    <a:pt x="12760" y="3129"/>
                  </a:cubicBezTo>
                  <a:cubicBezTo>
                    <a:pt x="12577" y="2262"/>
                    <a:pt x="12280" y="1372"/>
                    <a:pt x="11618" y="778"/>
                  </a:cubicBezTo>
                  <a:cubicBezTo>
                    <a:pt x="10949" y="195"/>
                    <a:pt x="10034"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8"/>
            <p:cNvSpPr/>
            <p:nvPr/>
          </p:nvSpPr>
          <p:spPr>
            <a:xfrm>
              <a:off x="182722" y="1995375"/>
              <a:ext cx="268582" cy="236173"/>
            </a:xfrm>
            <a:custGeom>
              <a:avLst/>
              <a:gdLst/>
              <a:ahLst/>
              <a:cxnLst/>
              <a:rect l="l" t="t" r="r" b="b"/>
              <a:pathLst>
                <a:path w="9953" h="8752" extrusionOk="0">
                  <a:moveTo>
                    <a:pt x="6563" y="1"/>
                  </a:moveTo>
                  <a:cubicBezTo>
                    <a:pt x="6452" y="1"/>
                    <a:pt x="6342" y="4"/>
                    <a:pt x="6232" y="10"/>
                  </a:cubicBezTo>
                  <a:cubicBezTo>
                    <a:pt x="4406" y="78"/>
                    <a:pt x="2626" y="740"/>
                    <a:pt x="1211" y="1882"/>
                  </a:cubicBezTo>
                  <a:cubicBezTo>
                    <a:pt x="754" y="2270"/>
                    <a:pt x="298" y="2726"/>
                    <a:pt x="138" y="3297"/>
                  </a:cubicBezTo>
                  <a:cubicBezTo>
                    <a:pt x="1" y="3776"/>
                    <a:pt x="92" y="4278"/>
                    <a:pt x="229" y="4758"/>
                  </a:cubicBezTo>
                  <a:cubicBezTo>
                    <a:pt x="822" y="6835"/>
                    <a:pt x="2671" y="8569"/>
                    <a:pt x="4817" y="8752"/>
                  </a:cubicBezTo>
                  <a:cubicBezTo>
                    <a:pt x="5661" y="8250"/>
                    <a:pt x="6780" y="8318"/>
                    <a:pt x="7670" y="7930"/>
                  </a:cubicBezTo>
                  <a:cubicBezTo>
                    <a:pt x="8515" y="7588"/>
                    <a:pt x="9131" y="6880"/>
                    <a:pt x="9496" y="6059"/>
                  </a:cubicBezTo>
                  <a:cubicBezTo>
                    <a:pt x="9838" y="5237"/>
                    <a:pt x="9953" y="4324"/>
                    <a:pt x="9884" y="3434"/>
                  </a:cubicBezTo>
                  <a:cubicBezTo>
                    <a:pt x="9816" y="2361"/>
                    <a:pt x="9519" y="1242"/>
                    <a:pt x="8674" y="603"/>
                  </a:cubicBezTo>
                  <a:cubicBezTo>
                    <a:pt x="8078" y="146"/>
                    <a:pt x="7310" y="1"/>
                    <a:pt x="65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8"/>
            <p:cNvSpPr/>
            <p:nvPr/>
          </p:nvSpPr>
          <p:spPr>
            <a:xfrm>
              <a:off x="-117729" y="2086450"/>
              <a:ext cx="874530" cy="1128432"/>
            </a:xfrm>
            <a:custGeom>
              <a:avLst/>
              <a:gdLst/>
              <a:ahLst/>
              <a:cxnLst/>
              <a:rect l="l" t="t" r="r" b="b"/>
              <a:pathLst>
                <a:path w="32408" h="41817" extrusionOk="0">
                  <a:moveTo>
                    <a:pt x="30309" y="1"/>
                  </a:moveTo>
                  <a:cubicBezTo>
                    <a:pt x="29836" y="1"/>
                    <a:pt x="29342" y="124"/>
                    <a:pt x="28916" y="310"/>
                  </a:cubicBezTo>
                  <a:cubicBezTo>
                    <a:pt x="27090" y="1109"/>
                    <a:pt x="25720" y="2661"/>
                    <a:pt x="24556" y="4281"/>
                  </a:cubicBezTo>
                  <a:cubicBezTo>
                    <a:pt x="22662" y="6906"/>
                    <a:pt x="21132" y="9828"/>
                    <a:pt x="20037" y="12909"/>
                  </a:cubicBezTo>
                  <a:cubicBezTo>
                    <a:pt x="20196" y="11700"/>
                    <a:pt x="20219" y="10513"/>
                    <a:pt x="20082" y="9326"/>
                  </a:cubicBezTo>
                  <a:cubicBezTo>
                    <a:pt x="19991" y="8413"/>
                    <a:pt x="19786" y="7500"/>
                    <a:pt x="19786" y="6587"/>
                  </a:cubicBezTo>
                  <a:cubicBezTo>
                    <a:pt x="19808" y="5674"/>
                    <a:pt x="20082" y="4715"/>
                    <a:pt x="20744" y="4099"/>
                  </a:cubicBezTo>
                  <a:cubicBezTo>
                    <a:pt x="21109" y="3779"/>
                    <a:pt x="21543" y="3574"/>
                    <a:pt x="21931" y="3277"/>
                  </a:cubicBezTo>
                  <a:cubicBezTo>
                    <a:pt x="22296" y="2980"/>
                    <a:pt x="22616" y="2524"/>
                    <a:pt x="22547" y="2044"/>
                  </a:cubicBezTo>
                  <a:cubicBezTo>
                    <a:pt x="22468" y="1992"/>
                    <a:pt x="22387" y="1969"/>
                    <a:pt x="22306" y="1969"/>
                  </a:cubicBezTo>
                  <a:cubicBezTo>
                    <a:pt x="21776" y="1969"/>
                    <a:pt x="21200" y="2926"/>
                    <a:pt x="20693" y="2926"/>
                  </a:cubicBezTo>
                  <a:cubicBezTo>
                    <a:pt x="20601" y="2926"/>
                    <a:pt x="20511" y="2895"/>
                    <a:pt x="20425" y="2820"/>
                  </a:cubicBezTo>
                  <a:cubicBezTo>
                    <a:pt x="20356" y="2752"/>
                    <a:pt x="20288" y="2661"/>
                    <a:pt x="20219" y="2569"/>
                  </a:cubicBezTo>
                  <a:cubicBezTo>
                    <a:pt x="20134" y="2490"/>
                    <a:pt x="20035" y="2455"/>
                    <a:pt x="19933" y="2455"/>
                  </a:cubicBezTo>
                  <a:cubicBezTo>
                    <a:pt x="19624" y="2455"/>
                    <a:pt x="19278" y="2763"/>
                    <a:pt x="19124" y="3072"/>
                  </a:cubicBezTo>
                  <a:cubicBezTo>
                    <a:pt x="18918" y="3482"/>
                    <a:pt x="18758" y="4030"/>
                    <a:pt x="18325" y="4190"/>
                  </a:cubicBezTo>
                  <a:cubicBezTo>
                    <a:pt x="18233" y="4223"/>
                    <a:pt x="18137" y="4236"/>
                    <a:pt x="18038" y="4236"/>
                  </a:cubicBezTo>
                  <a:cubicBezTo>
                    <a:pt x="17577" y="4236"/>
                    <a:pt x="17054" y="3945"/>
                    <a:pt x="16652" y="3945"/>
                  </a:cubicBezTo>
                  <a:cubicBezTo>
                    <a:pt x="16473" y="3945"/>
                    <a:pt x="16318" y="4002"/>
                    <a:pt x="16202" y="4167"/>
                  </a:cubicBezTo>
                  <a:cubicBezTo>
                    <a:pt x="16065" y="4350"/>
                    <a:pt x="16065" y="4578"/>
                    <a:pt x="15997" y="4783"/>
                  </a:cubicBezTo>
                  <a:cubicBezTo>
                    <a:pt x="15791" y="5423"/>
                    <a:pt x="15015" y="5605"/>
                    <a:pt x="14353" y="5719"/>
                  </a:cubicBezTo>
                  <a:cubicBezTo>
                    <a:pt x="14473" y="6130"/>
                    <a:pt x="14901" y="6336"/>
                    <a:pt x="15339" y="6336"/>
                  </a:cubicBezTo>
                  <a:cubicBezTo>
                    <a:pt x="15484" y="6336"/>
                    <a:pt x="15631" y="6313"/>
                    <a:pt x="15768" y="6267"/>
                  </a:cubicBezTo>
                  <a:cubicBezTo>
                    <a:pt x="16293" y="6107"/>
                    <a:pt x="16727" y="5696"/>
                    <a:pt x="17229" y="5423"/>
                  </a:cubicBezTo>
                  <a:cubicBezTo>
                    <a:pt x="17506" y="5271"/>
                    <a:pt x="17832" y="5169"/>
                    <a:pt x="18138" y="5169"/>
                  </a:cubicBezTo>
                  <a:cubicBezTo>
                    <a:pt x="18386" y="5169"/>
                    <a:pt x="18620" y="5236"/>
                    <a:pt x="18804" y="5400"/>
                  </a:cubicBezTo>
                  <a:cubicBezTo>
                    <a:pt x="19101" y="5674"/>
                    <a:pt x="19192" y="6062"/>
                    <a:pt x="19238" y="6450"/>
                  </a:cubicBezTo>
                  <a:cubicBezTo>
                    <a:pt x="19991" y="11311"/>
                    <a:pt x="19146" y="16356"/>
                    <a:pt x="17298" y="20898"/>
                  </a:cubicBezTo>
                  <a:cubicBezTo>
                    <a:pt x="16750" y="22290"/>
                    <a:pt x="16088" y="23614"/>
                    <a:pt x="15380" y="24915"/>
                  </a:cubicBezTo>
                  <a:cubicBezTo>
                    <a:pt x="16430" y="21925"/>
                    <a:pt x="16955" y="18753"/>
                    <a:pt x="16932" y="15603"/>
                  </a:cubicBezTo>
                  <a:cubicBezTo>
                    <a:pt x="16932" y="13480"/>
                    <a:pt x="16613" y="11220"/>
                    <a:pt x="15152" y="9668"/>
                  </a:cubicBezTo>
                  <a:cubicBezTo>
                    <a:pt x="14855" y="9349"/>
                    <a:pt x="14490" y="9052"/>
                    <a:pt x="14056" y="8960"/>
                  </a:cubicBezTo>
                  <a:cubicBezTo>
                    <a:pt x="13940" y="8931"/>
                    <a:pt x="13823" y="8918"/>
                    <a:pt x="13707" y="8918"/>
                  </a:cubicBezTo>
                  <a:cubicBezTo>
                    <a:pt x="12825" y="8918"/>
                    <a:pt x="12001" y="9716"/>
                    <a:pt x="11820" y="10604"/>
                  </a:cubicBezTo>
                  <a:cubicBezTo>
                    <a:pt x="11614" y="11608"/>
                    <a:pt x="12025" y="12658"/>
                    <a:pt x="12596" y="13526"/>
                  </a:cubicBezTo>
                  <a:cubicBezTo>
                    <a:pt x="13166" y="14393"/>
                    <a:pt x="13897" y="15146"/>
                    <a:pt x="14422" y="16013"/>
                  </a:cubicBezTo>
                  <a:cubicBezTo>
                    <a:pt x="15449" y="17725"/>
                    <a:pt x="15677" y="19802"/>
                    <a:pt x="15449" y="21765"/>
                  </a:cubicBezTo>
                  <a:cubicBezTo>
                    <a:pt x="15221" y="23637"/>
                    <a:pt x="14627" y="25417"/>
                    <a:pt x="14034" y="27198"/>
                  </a:cubicBezTo>
                  <a:cubicBezTo>
                    <a:pt x="12664" y="29343"/>
                    <a:pt x="11089" y="31398"/>
                    <a:pt x="9446" y="33338"/>
                  </a:cubicBezTo>
                  <a:cubicBezTo>
                    <a:pt x="8829" y="34068"/>
                    <a:pt x="8190" y="34776"/>
                    <a:pt x="7551" y="35461"/>
                  </a:cubicBezTo>
                  <a:cubicBezTo>
                    <a:pt x="8213" y="34091"/>
                    <a:pt x="8601" y="32607"/>
                    <a:pt x="8966" y="31147"/>
                  </a:cubicBezTo>
                  <a:cubicBezTo>
                    <a:pt x="9811" y="27746"/>
                    <a:pt x="10678" y="24322"/>
                    <a:pt x="10838" y="20807"/>
                  </a:cubicBezTo>
                  <a:cubicBezTo>
                    <a:pt x="10907" y="19437"/>
                    <a:pt x="10838" y="17954"/>
                    <a:pt x="9994" y="16881"/>
                  </a:cubicBezTo>
                  <a:cubicBezTo>
                    <a:pt x="9879" y="16744"/>
                    <a:pt x="9742" y="16607"/>
                    <a:pt x="9583" y="16561"/>
                  </a:cubicBezTo>
                  <a:cubicBezTo>
                    <a:pt x="9538" y="16550"/>
                    <a:pt x="9494" y="16545"/>
                    <a:pt x="9450" y="16545"/>
                  </a:cubicBezTo>
                  <a:cubicBezTo>
                    <a:pt x="9228" y="16545"/>
                    <a:pt x="9024" y="16679"/>
                    <a:pt x="8852" y="16812"/>
                  </a:cubicBezTo>
                  <a:cubicBezTo>
                    <a:pt x="8031" y="17520"/>
                    <a:pt x="7483" y="18501"/>
                    <a:pt x="7118" y="19506"/>
                  </a:cubicBezTo>
                  <a:cubicBezTo>
                    <a:pt x="6113" y="22176"/>
                    <a:pt x="6159" y="25098"/>
                    <a:pt x="6433" y="27928"/>
                  </a:cubicBezTo>
                  <a:cubicBezTo>
                    <a:pt x="6684" y="30667"/>
                    <a:pt x="7095" y="33384"/>
                    <a:pt x="6912" y="36100"/>
                  </a:cubicBezTo>
                  <a:cubicBezTo>
                    <a:pt x="4972" y="38086"/>
                    <a:pt x="2804" y="39866"/>
                    <a:pt x="338" y="41144"/>
                  </a:cubicBezTo>
                  <a:cubicBezTo>
                    <a:pt x="315" y="41138"/>
                    <a:pt x="293" y="41135"/>
                    <a:pt x="273" y="41135"/>
                  </a:cubicBezTo>
                  <a:cubicBezTo>
                    <a:pt x="1" y="41135"/>
                    <a:pt x="41" y="41677"/>
                    <a:pt x="338" y="41783"/>
                  </a:cubicBezTo>
                  <a:cubicBezTo>
                    <a:pt x="402" y="41806"/>
                    <a:pt x="467" y="41816"/>
                    <a:pt x="532" y="41816"/>
                  </a:cubicBezTo>
                  <a:cubicBezTo>
                    <a:pt x="792" y="41816"/>
                    <a:pt x="1055" y="41655"/>
                    <a:pt x="1274" y="41509"/>
                  </a:cubicBezTo>
                  <a:cubicBezTo>
                    <a:pt x="3488" y="40026"/>
                    <a:pt x="5543" y="38337"/>
                    <a:pt x="7460" y="36465"/>
                  </a:cubicBezTo>
                  <a:cubicBezTo>
                    <a:pt x="7648" y="36470"/>
                    <a:pt x="7836" y="36472"/>
                    <a:pt x="8024" y="36472"/>
                  </a:cubicBezTo>
                  <a:cubicBezTo>
                    <a:pt x="12339" y="36472"/>
                    <a:pt x="16707" y="35223"/>
                    <a:pt x="20425" y="32927"/>
                  </a:cubicBezTo>
                  <a:cubicBezTo>
                    <a:pt x="21771" y="32082"/>
                    <a:pt x="23141" y="31010"/>
                    <a:pt x="23552" y="29480"/>
                  </a:cubicBezTo>
                  <a:cubicBezTo>
                    <a:pt x="23643" y="29184"/>
                    <a:pt x="23689" y="28841"/>
                    <a:pt x="23575" y="28545"/>
                  </a:cubicBezTo>
                  <a:cubicBezTo>
                    <a:pt x="23415" y="28111"/>
                    <a:pt x="22913" y="27837"/>
                    <a:pt x="22456" y="27814"/>
                  </a:cubicBezTo>
                  <a:cubicBezTo>
                    <a:pt x="22429" y="27813"/>
                    <a:pt x="22402" y="27812"/>
                    <a:pt x="22374" y="27812"/>
                  </a:cubicBezTo>
                  <a:cubicBezTo>
                    <a:pt x="21925" y="27812"/>
                    <a:pt x="21496" y="27986"/>
                    <a:pt x="21087" y="28179"/>
                  </a:cubicBezTo>
                  <a:cubicBezTo>
                    <a:pt x="19420" y="28955"/>
                    <a:pt x="18028" y="30211"/>
                    <a:pt x="16522" y="31261"/>
                  </a:cubicBezTo>
                  <a:cubicBezTo>
                    <a:pt x="14102" y="32950"/>
                    <a:pt x="11386" y="34160"/>
                    <a:pt x="8647" y="35278"/>
                  </a:cubicBezTo>
                  <a:cubicBezTo>
                    <a:pt x="10770" y="33041"/>
                    <a:pt x="12687" y="30599"/>
                    <a:pt x="14330" y="27997"/>
                  </a:cubicBezTo>
                  <a:cubicBezTo>
                    <a:pt x="14516" y="28096"/>
                    <a:pt x="14742" y="28134"/>
                    <a:pt x="14979" y="28134"/>
                  </a:cubicBezTo>
                  <a:cubicBezTo>
                    <a:pt x="15179" y="28134"/>
                    <a:pt x="15387" y="28107"/>
                    <a:pt x="15586" y="28065"/>
                  </a:cubicBezTo>
                  <a:cubicBezTo>
                    <a:pt x="18553" y="27563"/>
                    <a:pt x="21178" y="25874"/>
                    <a:pt x="23392" y="23843"/>
                  </a:cubicBezTo>
                  <a:cubicBezTo>
                    <a:pt x="25218" y="22176"/>
                    <a:pt x="26861" y="20168"/>
                    <a:pt x="27455" y="17771"/>
                  </a:cubicBezTo>
                  <a:cubicBezTo>
                    <a:pt x="27592" y="17109"/>
                    <a:pt x="27660" y="16333"/>
                    <a:pt x="27227" y="15808"/>
                  </a:cubicBezTo>
                  <a:cubicBezTo>
                    <a:pt x="26936" y="15457"/>
                    <a:pt x="26498" y="15299"/>
                    <a:pt x="26042" y="15299"/>
                  </a:cubicBezTo>
                  <a:cubicBezTo>
                    <a:pt x="25638" y="15299"/>
                    <a:pt x="25219" y="15423"/>
                    <a:pt x="24876" y="15648"/>
                  </a:cubicBezTo>
                  <a:cubicBezTo>
                    <a:pt x="24168" y="16128"/>
                    <a:pt x="23734" y="16927"/>
                    <a:pt x="23323" y="17680"/>
                  </a:cubicBezTo>
                  <a:cubicBezTo>
                    <a:pt x="22022" y="20099"/>
                    <a:pt x="20607" y="22519"/>
                    <a:pt x="18599" y="24390"/>
                  </a:cubicBezTo>
                  <a:cubicBezTo>
                    <a:pt x="17480" y="25417"/>
                    <a:pt x="16202" y="26285"/>
                    <a:pt x="14878" y="27084"/>
                  </a:cubicBezTo>
                  <a:cubicBezTo>
                    <a:pt x="16864" y="23706"/>
                    <a:pt x="18393" y="20099"/>
                    <a:pt x="19375" y="16310"/>
                  </a:cubicBezTo>
                  <a:cubicBezTo>
                    <a:pt x="19420" y="16105"/>
                    <a:pt x="19489" y="15922"/>
                    <a:pt x="19534" y="15717"/>
                  </a:cubicBezTo>
                  <a:cubicBezTo>
                    <a:pt x="21292" y="13731"/>
                    <a:pt x="23232" y="11791"/>
                    <a:pt x="25286" y="10033"/>
                  </a:cubicBezTo>
                  <a:cubicBezTo>
                    <a:pt x="27592" y="8070"/>
                    <a:pt x="30125" y="6199"/>
                    <a:pt x="31563" y="3551"/>
                  </a:cubicBezTo>
                  <a:cubicBezTo>
                    <a:pt x="32088" y="2592"/>
                    <a:pt x="32408" y="1291"/>
                    <a:pt x="31655" y="515"/>
                  </a:cubicBezTo>
                  <a:cubicBezTo>
                    <a:pt x="31310" y="146"/>
                    <a:pt x="30822" y="1"/>
                    <a:pt x="303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1" name="Google Shape;1111;p48"/>
          <p:cNvSpPr txBox="1">
            <a:spLocks noGrp="1"/>
          </p:cNvSpPr>
          <p:nvPr>
            <p:ph type="title"/>
          </p:nvPr>
        </p:nvSpPr>
        <p:spPr>
          <a:xfrm>
            <a:off x="657690" y="192114"/>
            <a:ext cx="4173958" cy="572700"/>
          </a:xfrm>
          <a:prstGeom prst="rect">
            <a:avLst/>
          </a:prstGeom>
        </p:spPr>
        <p:txBody>
          <a:bodyPr spcFirstLastPara="1" wrap="square" lIns="91425" tIns="91425" rIns="91425" bIns="91425" anchor="t" anchorCtr="0">
            <a:noAutofit/>
          </a:bodyPr>
          <a:lstStyle/>
          <a:p>
            <a:pPr marL="12647">
              <a:lnSpc>
                <a:spcPts val="2555"/>
              </a:lnSpc>
            </a:pPr>
            <a:r>
              <a:rPr lang="en-US" sz="3200" b="1" spc="195" dirty="0">
                <a:latin typeface="Arial"/>
                <a:cs typeface="Arial"/>
              </a:rPr>
              <a:t>INVESTIGATIONS</a:t>
            </a:r>
            <a:endParaRPr lang="en-US" sz="3200" dirty="0">
              <a:latin typeface="Arial"/>
              <a:cs typeface="Arial"/>
            </a:endParaRPr>
          </a:p>
        </p:txBody>
      </p:sp>
      <p:cxnSp>
        <p:nvCxnSpPr>
          <p:cNvPr id="1113" name="Google Shape;1113;p48"/>
          <p:cNvCxnSpPr/>
          <p:nvPr/>
        </p:nvCxnSpPr>
        <p:spPr>
          <a:xfrm>
            <a:off x="760380" y="663963"/>
            <a:ext cx="3657900" cy="0"/>
          </a:xfrm>
          <a:prstGeom prst="straightConnector1">
            <a:avLst/>
          </a:prstGeom>
          <a:noFill/>
          <a:ln w="9525" cap="flat" cmpd="sng">
            <a:solidFill>
              <a:schemeClr val="dk1"/>
            </a:solidFill>
            <a:prstDash val="solid"/>
            <a:round/>
            <a:headEnd type="none" w="med" len="med"/>
            <a:tailEnd type="none" w="med" len="med"/>
          </a:ln>
        </p:spPr>
      </p:cxnSp>
      <p:sp>
        <p:nvSpPr>
          <p:cNvPr id="1114" name="Google Shape;1114;p48"/>
          <p:cNvSpPr/>
          <p:nvPr/>
        </p:nvSpPr>
        <p:spPr>
          <a:xfrm flipH="1">
            <a:off x="4938326" y="3151017"/>
            <a:ext cx="216407" cy="212808"/>
          </a:xfrm>
          <a:custGeom>
            <a:avLst/>
            <a:gdLst/>
            <a:ahLst/>
            <a:cxnLst/>
            <a:rect l="l" t="t" r="r" b="b"/>
            <a:pathLst>
              <a:path w="7396" h="7273" extrusionOk="0">
                <a:moveTo>
                  <a:pt x="4178" y="219"/>
                </a:moveTo>
                <a:cubicBezTo>
                  <a:pt x="4611" y="219"/>
                  <a:pt x="5091" y="288"/>
                  <a:pt x="5524" y="516"/>
                </a:cubicBezTo>
                <a:cubicBezTo>
                  <a:pt x="5981" y="767"/>
                  <a:pt x="6346" y="1155"/>
                  <a:pt x="6597" y="1566"/>
                </a:cubicBezTo>
                <a:cubicBezTo>
                  <a:pt x="4634" y="2844"/>
                  <a:pt x="2580" y="4054"/>
                  <a:pt x="548" y="5195"/>
                </a:cubicBezTo>
                <a:cubicBezTo>
                  <a:pt x="525" y="5150"/>
                  <a:pt x="503" y="5104"/>
                  <a:pt x="503" y="5058"/>
                </a:cubicBezTo>
                <a:cubicBezTo>
                  <a:pt x="229" y="4077"/>
                  <a:pt x="297" y="3095"/>
                  <a:pt x="411" y="2433"/>
                </a:cubicBezTo>
                <a:cubicBezTo>
                  <a:pt x="571" y="1589"/>
                  <a:pt x="1393" y="1041"/>
                  <a:pt x="2078" y="721"/>
                </a:cubicBezTo>
                <a:cubicBezTo>
                  <a:pt x="2557" y="493"/>
                  <a:pt x="3356" y="219"/>
                  <a:pt x="4178" y="219"/>
                </a:cubicBezTo>
                <a:close/>
                <a:moveTo>
                  <a:pt x="6688" y="1749"/>
                </a:moveTo>
                <a:cubicBezTo>
                  <a:pt x="6985" y="2319"/>
                  <a:pt x="7122" y="2958"/>
                  <a:pt x="7145" y="3506"/>
                </a:cubicBezTo>
                <a:cubicBezTo>
                  <a:pt x="7190" y="4077"/>
                  <a:pt x="7099" y="4602"/>
                  <a:pt x="6917" y="5035"/>
                </a:cubicBezTo>
                <a:cubicBezTo>
                  <a:pt x="6643" y="5675"/>
                  <a:pt x="6095" y="6222"/>
                  <a:pt x="5387" y="6565"/>
                </a:cubicBezTo>
                <a:cubicBezTo>
                  <a:pt x="4794" y="6861"/>
                  <a:pt x="4063" y="7021"/>
                  <a:pt x="3242" y="7044"/>
                </a:cubicBezTo>
                <a:cubicBezTo>
                  <a:pt x="3181" y="7046"/>
                  <a:pt x="3121" y="7047"/>
                  <a:pt x="3063" y="7047"/>
                </a:cubicBezTo>
                <a:cubicBezTo>
                  <a:pt x="2425" y="7047"/>
                  <a:pt x="1952" y="6932"/>
                  <a:pt x="1575" y="6702"/>
                </a:cubicBezTo>
                <a:cubicBezTo>
                  <a:pt x="1165" y="6451"/>
                  <a:pt x="845" y="5994"/>
                  <a:pt x="617" y="5401"/>
                </a:cubicBezTo>
                <a:cubicBezTo>
                  <a:pt x="2671" y="4259"/>
                  <a:pt x="4725" y="3027"/>
                  <a:pt x="6688" y="1749"/>
                </a:cubicBezTo>
                <a:close/>
                <a:moveTo>
                  <a:pt x="4191" y="0"/>
                </a:moveTo>
                <a:cubicBezTo>
                  <a:pt x="3323" y="0"/>
                  <a:pt x="2502" y="303"/>
                  <a:pt x="1986" y="539"/>
                </a:cubicBezTo>
                <a:cubicBezTo>
                  <a:pt x="1256" y="881"/>
                  <a:pt x="389" y="1475"/>
                  <a:pt x="206" y="2388"/>
                </a:cubicBezTo>
                <a:cubicBezTo>
                  <a:pt x="92" y="3072"/>
                  <a:pt x="0" y="4100"/>
                  <a:pt x="297" y="5104"/>
                </a:cubicBezTo>
                <a:cubicBezTo>
                  <a:pt x="320" y="5195"/>
                  <a:pt x="343" y="5264"/>
                  <a:pt x="366" y="5332"/>
                </a:cubicBezTo>
                <a:cubicBezTo>
                  <a:pt x="343" y="5355"/>
                  <a:pt x="343" y="5401"/>
                  <a:pt x="366" y="5423"/>
                </a:cubicBezTo>
                <a:cubicBezTo>
                  <a:pt x="389" y="5423"/>
                  <a:pt x="389" y="5446"/>
                  <a:pt x="411" y="5446"/>
                </a:cubicBezTo>
                <a:cubicBezTo>
                  <a:pt x="640" y="6108"/>
                  <a:pt x="1005" y="6588"/>
                  <a:pt x="1461" y="6884"/>
                </a:cubicBezTo>
                <a:cubicBezTo>
                  <a:pt x="1872" y="7135"/>
                  <a:pt x="2397" y="7272"/>
                  <a:pt x="3082" y="7272"/>
                </a:cubicBezTo>
                <a:lnTo>
                  <a:pt x="3242" y="7272"/>
                </a:lnTo>
                <a:cubicBezTo>
                  <a:pt x="4109" y="7250"/>
                  <a:pt x="4862" y="7067"/>
                  <a:pt x="5479" y="6747"/>
                </a:cubicBezTo>
                <a:cubicBezTo>
                  <a:pt x="6232" y="6382"/>
                  <a:pt x="6802" y="5812"/>
                  <a:pt x="7099" y="5127"/>
                </a:cubicBezTo>
                <a:cubicBezTo>
                  <a:pt x="7305" y="4670"/>
                  <a:pt x="7396" y="4122"/>
                  <a:pt x="7373" y="3483"/>
                </a:cubicBezTo>
                <a:cubicBezTo>
                  <a:pt x="7350" y="2890"/>
                  <a:pt x="7190" y="2205"/>
                  <a:pt x="6848" y="1612"/>
                </a:cubicBezTo>
                <a:cubicBezTo>
                  <a:pt x="6848" y="1589"/>
                  <a:pt x="6848" y="1566"/>
                  <a:pt x="6848" y="1543"/>
                </a:cubicBezTo>
                <a:cubicBezTo>
                  <a:pt x="6825" y="1520"/>
                  <a:pt x="6825" y="1520"/>
                  <a:pt x="6802" y="1498"/>
                </a:cubicBezTo>
                <a:cubicBezTo>
                  <a:pt x="6529" y="1041"/>
                  <a:pt x="6141" y="607"/>
                  <a:pt x="5616" y="333"/>
                </a:cubicBezTo>
                <a:cubicBezTo>
                  <a:pt x="5155" y="91"/>
                  <a:pt x="4666" y="0"/>
                  <a:pt x="4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5" name="Google Shape;1115;p48"/>
          <p:cNvGrpSpPr/>
          <p:nvPr/>
        </p:nvGrpSpPr>
        <p:grpSpPr>
          <a:xfrm>
            <a:off x="6735273" y="2874331"/>
            <a:ext cx="1986024" cy="2085549"/>
            <a:chOff x="4647769" y="1030468"/>
            <a:chExt cx="3233772" cy="3213609"/>
          </a:xfrm>
        </p:grpSpPr>
        <p:grpSp>
          <p:nvGrpSpPr>
            <p:cNvPr id="1116" name="Google Shape;1116;p48"/>
            <p:cNvGrpSpPr/>
            <p:nvPr/>
          </p:nvGrpSpPr>
          <p:grpSpPr>
            <a:xfrm rot="-5044606" flipH="1">
              <a:off x="5159683" y="2590286"/>
              <a:ext cx="413284" cy="807840"/>
              <a:chOff x="2887743" y="2397645"/>
              <a:chExt cx="413267" cy="807808"/>
            </a:xfrm>
          </p:grpSpPr>
          <p:sp>
            <p:nvSpPr>
              <p:cNvPr id="1117" name="Google Shape;1117;p48"/>
              <p:cNvSpPr/>
              <p:nvPr/>
            </p:nvSpPr>
            <p:spPr>
              <a:xfrm flipH="1">
                <a:off x="2887743" y="2397645"/>
                <a:ext cx="413267" cy="383206"/>
              </a:xfrm>
              <a:custGeom>
                <a:avLst/>
                <a:gdLst/>
                <a:ahLst/>
                <a:cxnLst/>
                <a:rect l="l" t="t" r="r" b="b"/>
                <a:pathLst>
                  <a:path w="20635" h="19134" extrusionOk="0">
                    <a:moveTo>
                      <a:pt x="1659" y="0"/>
                    </a:moveTo>
                    <a:cubicBezTo>
                      <a:pt x="1240" y="0"/>
                      <a:pt x="840" y="128"/>
                      <a:pt x="571" y="436"/>
                    </a:cubicBezTo>
                    <a:cubicBezTo>
                      <a:pt x="365" y="664"/>
                      <a:pt x="274" y="961"/>
                      <a:pt x="206" y="1258"/>
                    </a:cubicBezTo>
                    <a:cubicBezTo>
                      <a:pt x="0" y="2285"/>
                      <a:pt x="297" y="3449"/>
                      <a:pt x="1096" y="4156"/>
                    </a:cubicBezTo>
                    <a:cubicBezTo>
                      <a:pt x="1554" y="4574"/>
                      <a:pt x="2187" y="4809"/>
                      <a:pt x="2808" y="4809"/>
                    </a:cubicBezTo>
                    <a:cubicBezTo>
                      <a:pt x="3238" y="4809"/>
                      <a:pt x="3662" y="4696"/>
                      <a:pt x="4017" y="4453"/>
                    </a:cubicBezTo>
                    <a:cubicBezTo>
                      <a:pt x="4428" y="4179"/>
                      <a:pt x="4656" y="3609"/>
                      <a:pt x="4679" y="3084"/>
                    </a:cubicBezTo>
                    <a:cubicBezTo>
                      <a:pt x="4702" y="2559"/>
                      <a:pt x="4520" y="2034"/>
                      <a:pt x="4223" y="1600"/>
                    </a:cubicBezTo>
                    <a:cubicBezTo>
                      <a:pt x="3858" y="984"/>
                      <a:pt x="3287" y="504"/>
                      <a:pt x="2625" y="208"/>
                    </a:cubicBezTo>
                    <a:cubicBezTo>
                      <a:pt x="2325" y="78"/>
                      <a:pt x="1986" y="0"/>
                      <a:pt x="1659" y="0"/>
                    </a:cubicBezTo>
                    <a:close/>
                    <a:moveTo>
                      <a:pt x="11251" y="3859"/>
                    </a:moveTo>
                    <a:cubicBezTo>
                      <a:pt x="10960" y="3859"/>
                      <a:pt x="10669" y="3920"/>
                      <a:pt x="10408" y="4042"/>
                    </a:cubicBezTo>
                    <a:cubicBezTo>
                      <a:pt x="9632" y="4407"/>
                      <a:pt x="9107" y="5206"/>
                      <a:pt x="8948" y="6051"/>
                    </a:cubicBezTo>
                    <a:cubicBezTo>
                      <a:pt x="8856" y="6576"/>
                      <a:pt x="8856" y="7147"/>
                      <a:pt x="9062" y="7626"/>
                    </a:cubicBezTo>
                    <a:cubicBezTo>
                      <a:pt x="9267" y="8128"/>
                      <a:pt x="9655" y="8562"/>
                      <a:pt x="10180" y="8721"/>
                    </a:cubicBezTo>
                    <a:cubicBezTo>
                      <a:pt x="10250" y="8730"/>
                      <a:pt x="10321" y="8734"/>
                      <a:pt x="10394" y="8734"/>
                    </a:cubicBezTo>
                    <a:cubicBezTo>
                      <a:pt x="11111" y="8734"/>
                      <a:pt x="11963" y="8332"/>
                      <a:pt x="12440" y="7649"/>
                    </a:cubicBezTo>
                    <a:cubicBezTo>
                      <a:pt x="12691" y="7283"/>
                      <a:pt x="12851" y="6850"/>
                      <a:pt x="12942" y="6416"/>
                    </a:cubicBezTo>
                    <a:cubicBezTo>
                      <a:pt x="13056" y="5800"/>
                      <a:pt x="13079" y="5115"/>
                      <a:pt x="12714" y="4567"/>
                    </a:cubicBezTo>
                    <a:cubicBezTo>
                      <a:pt x="12395" y="4097"/>
                      <a:pt x="11825" y="3859"/>
                      <a:pt x="11251" y="3859"/>
                    </a:cubicBezTo>
                    <a:close/>
                    <a:moveTo>
                      <a:pt x="18751" y="14467"/>
                    </a:moveTo>
                    <a:cubicBezTo>
                      <a:pt x="18305" y="14467"/>
                      <a:pt x="17855" y="14617"/>
                      <a:pt x="17507" y="14884"/>
                    </a:cubicBezTo>
                    <a:cubicBezTo>
                      <a:pt x="16891" y="15318"/>
                      <a:pt x="16526" y="16094"/>
                      <a:pt x="16503" y="16847"/>
                    </a:cubicBezTo>
                    <a:cubicBezTo>
                      <a:pt x="16503" y="17281"/>
                      <a:pt x="16594" y="17715"/>
                      <a:pt x="16822" y="18057"/>
                    </a:cubicBezTo>
                    <a:cubicBezTo>
                      <a:pt x="17051" y="18399"/>
                      <a:pt x="17439" y="18673"/>
                      <a:pt x="17850" y="18673"/>
                    </a:cubicBezTo>
                    <a:cubicBezTo>
                      <a:pt x="17907" y="18676"/>
                      <a:pt x="17966" y="18677"/>
                      <a:pt x="18028" y="18677"/>
                    </a:cubicBezTo>
                    <a:cubicBezTo>
                      <a:pt x="18531" y="18677"/>
                      <a:pt x="19164" y="18583"/>
                      <a:pt x="19653" y="18217"/>
                    </a:cubicBezTo>
                    <a:cubicBezTo>
                      <a:pt x="20223" y="17806"/>
                      <a:pt x="20611" y="17144"/>
                      <a:pt x="20611" y="16436"/>
                    </a:cubicBezTo>
                    <a:cubicBezTo>
                      <a:pt x="20634" y="15752"/>
                      <a:pt x="20269" y="15044"/>
                      <a:pt x="19653" y="14702"/>
                    </a:cubicBezTo>
                    <a:cubicBezTo>
                      <a:pt x="19379" y="14541"/>
                      <a:pt x="19066" y="14467"/>
                      <a:pt x="18751" y="14467"/>
                    </a:cubicBezTo>
                    <a:close/>
                    <a:moveTo>
                      <a:pt x="3642" y="15501"/>
                    </a:moveTo>
                    <a:cubicBezTo>
                      <a:pt x="3206" y="15501"/>
                      <a:pt x="2770" y="15592"/>
                      <a:pt x="2374" y="15774"/>
                    </a:cubicBezTo>
                    <a:cubicBezTo>
                      <a:pt x="1895" y="15980"/>
                      <a:pt x="1438" y="16322"/>
                      <a:pt x="1278" y="16824"/>
                    </a:cubicBezTo>
                    <a:cubicBezTo>
                      <a:pt x="1119" y="17281"/>
                      <a:pt x="1256" y="17829"/>
                      <a:pt x="1529" y="18217"/>
                    </a:cubicBezTo>
                    <a:cubicBezTo>
                      <a:pt x="1826" y="18605"/>
                      <a:pt x="2283" y="18856"/>
                      <a:pt x="2739" y="19016"/>
                    </a:cubicBezTo>
                    <a:cubicBezTo>
                      <a:pt x="3018" y="19094"/>
                      <a:pt x="3308" y="19133"/>
                      <a:pt x="3599" y="19133"/>
                    </a:cubicBezTo>
                    <a:cubicBezTo>
                      <a:pt x="4401" y="19133"/>
                      <a:pt x="5205" y="18838"/>
                      <a:pt x="5775" y="18285"/>
                    </a:cubicBezTo>
                    <a:cubicBezTo>
                      <a:pt x="6117" y="17966"/>
                      <a:pt x="6186" y="17167"/>
                      <a:pt x="5866" y="16596"/>
                    </a:cubicBezTo>
                    <a:cubicBezTo>
                      <a:pt x="5547" y="16026"/>
                      <a:pt x="4930" y="15683"/>
                      <a:pt x="4291" y="15569"/>
                    </a:cubicBezTo>
                    <a:cubicBezTo>
                      <a:pt x="4078" y="15523"/>
                      <a:pt x="3860" y="15501"/>
                      <a:pt x="3642" y="155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8"/>
              <p:cNvSpPr/>
              <p:nvPr/>
            </p:nvSpPr>
            <p:spPr>
              <a:xfrm flipH="1">
                <a:off x="2901003" y="2405215"/>
                <a:ext cx="384929" cy="800239"/>
              </a:xfrm>
              <a:custGeom>
                <a:avLst/>
                <a:gdLst/>
                <a:ahLst/>
                <a:cxnLst/>
                <a:rect l="l" t="t" r="r" b="b"/>
                <a:pathLst>
                  <a:path w="19220" h="39957" extrusionOk="0">
                    <a:moveTo>
                      <a:pt x="123" y="1"/>
                    </a:moveTo>
                    <a:cubicBezTo>
                      <a:pt x="97" y="1"/>
                      <a:pt x="69" y="12"/>
                      <a:pt x="46" y="35"/>
                    </a:cubicBezTo>
                    <a:cubicBezTo>
                      <a:pt x="0" y="58"/>
                      <a:pt x="0" y="126"/>
                      <a:pt x="23" y="172"/>
                    </a:cubicBezTo>
                    <a:cubicBezTo>
                      <a:pt x="4520" y="5536"/>
                      <a:pt x="8354" y="11425"/>
                      <a:pt x="11459" y="17679"/>
                    </a:cubicBezTo>
                    <a:cubicBezTo>
                      <a:pt x="8393" y="17019"/>
                      <a:pt x="5262" y="16690"/>
                      <a:pt x="2121" y="16690"/>
                    </a:cubicBezTo>
                    <a:cubicBezTo>
                      <a:pt x="1566" y="16690"/>
                      <a:pt x="1012" y="16700"/>
                      <a:pt x="457" y="16720"/>
                    </a:cubicBezTo>
                    <a:cubicBezTo>
                      <a:pt x="411" y="16743"/>
                      <a:pt x="366" y="16789"/>
                      <a:pt x="366" y="16834"/>
                    </a:cubicBezTo>
                    <a:cubicBezTo>
                      <a:pt x="366" y="16880"/>
                      <a:pt x="388" y="16926"/>
                      <a:pt x="434" y="16949"/>
                    </a:cubicBezTo>
                    <a:lnTo>
                      <a:pt x="480" y="16949"/>
                    </a:lnTo>
                    <a:cubicBezTo>
                      <a:pt x="1097" y="16922"/>
                      <a:pt x="1715" y="16909"/>
                      <a:pt x="2332" y="16909"/>
                    </a:cubicBezTo>
                    <a:cubicBezTo>
                      <a:pt x="5434" y="16909"/>
                      <a:pt x="8527" y="17245"/>
                      <a:pt x="11573" y="17930"/>
                    </a:cubicBezTo>
                    <a:cubicBezTo>
                      <a:pt x="12531" y="19893"/>
                      <a:pt x="13444" y="21902"/>
                      <a:pt x="14266" y="23956"/>
                    </a:cubicBezTo>
                    <a:cubicBezTo>
                      <a:pt x="14266" y="23979"/>
                      <a:pt x="14266" y="24002"/>
                      <a:pt x="14289" y="24024"/>
                    </a:cubicBezTo>
                    <a:cubicBezTo>
                      <a:pt x="16343" y="29137"/>
                      <a:pt x="17941" y="34456"/>
                      <a:pt x="19014" y="39865"/>
                    </a:cubicBezTo>
                    <a:cubicBezTo>
                      <a:pt x="19014" y="39911"/>
                      <a:pt x="19037" y="39956"/>
                      <a:pt x="19082" y="39956"/>
                    </a:cubicBezTo>
                    <a:lnTo>
                      <a:pt x="19128" y="39956"/>
                    </a:lnTo>
                    <a:cubicBezTo>
                      <a:pt x="19196" y="39956"/>
                      <a:pt x="19219" y="39888"/>
                      <a:pt x="19219" y="39842"/>
                    </a:cubicBezTo>
                    <a:cubicBezTo>
                      <a:pt x="18146" y="34387"/>
                      <a:pt x="16549" y="29069"/>
                      <a:pt x="14472" y="23933"/>
                    </a:cubicBezTo>
                    <a:cubicBezTo>
                      <a:pt x="14791" y="22404"/>
                      <a:pt x="15522" y="20966"/>
                      <a:pt x="16229" y="19573"/>
                    </a:cubicBezTo>
                    <a:cubicBezTo>
                      <a:pt x="16412" y="19208"/>
                      <a:pt x="16594" y="18843"/>
                      <a:pt x="16777" y="18478"/>
                    </a:cubicBezTo>
                    <a:cubicBezTo>
                      <a:pt x="17051" y="17953"/>
                      <a:pt x="17302" y="17405"/>
                      <a:pt x="17530" y="16880"/>
                    </a:cubicBezTo>
                    <a:cubicBezTo>
                      <a:pt x="17918" y="16036"/>
                      <a:pt x="18306" y="15168"/>
                      <a:pt x="18763" y="14347"/>
                    </a:cubicBezTo>
                    <a:cubicBezTo>
                      <a:pt x="18786" y="14278"/>
                      <a:pt x="18763" y="14232"/>
                      <a:pt x="18717" y="14187"/>
                    </a:cubicBezTo>
                    <a:cubicBezTo>
                      <a:pt x="18705" y="14181"/>
                      <a:pt x="18691" y="14178"/>
                      <a:pt x="18677" y="14178"/>
                    </a:cubicBezTo>
                    <a:cubicBezTo>
                      <a:pt x="18638" y="14178"/>
                      <a:pt x="18597" y="14199"/>
                      <a:pt x="18580" y="14232"/>
                    </a:cubicBezTo>
                    <a:cubicBezTo>
                      <a:pt x="18124" y="15077"/>
                      <a:pt x="17736" y="15944"/>
                      <a:pt x="17348" y="16789"/>
                    </a:cubicBezTo>
                    <a:cubicBezTo>
                      <a:pt x="17097" y="17314"/>
                      <a:pt x="16845" y="17862"/>
                      <a:pt x="16594" y="18387"/>
                    </a:cubicBezTo>
                    <a:cubicBezTo>
                      <a:pt x="16412" y="18752"/>
                      <a:pt x="16229" y="19117"/>
                      <a:pt x="16047" y="19482"/>
                    </a:cubicBezTo>
                    <a:cubicBezTo>
                      <a:pt x="15362" y="20783"/>
                      <a:pt x="14677" y="22153"/>
                      <a:pt x="14335" y="23591"/>
                    </a:cubicBezTo>
                    <a:cubicBezTo>
                      <a:pt x="13536" y="21628"/>
                      <a:pt x="12691" y="19710"/>
                      <a:pt x="11755" y="17816"/>
                    </a:cubicBezTo>
                    <a:cubicBezTo>
                      <a:pt x="11755" y="17793"/>
                      <a:pt x="11733" y="17770"/>
                      <a:pt x="11733" y="17770"/>
                    </a:cubicBezTo>
                    <a:cubicBezTo>
                      <a:pt x="10820" y="15944"/>
                      <a:pt x="9861" y="14164"/>
                      <a:pt x="8857" y="12406"/>
                    </a:cubicBezTo>
                    <a:cubicBezTo>
                      <a:pt x="9199" y="9371"/>
                      <a:pt x="9952" y="6403"/>
                      <a:pt x="11048" y="3573"/>
                    </a:cubicBezTo>
                    <a:cubicBezTo>
                      <a:pt x="11071" y="3505"/>
                      <a:pt x="11048" y="3459"/>
                      <a:pt x="10979" y="3436"/>
                    </a:cubicBezTo>
                    <a:cubicBezTo>
                      <a:pt x="10967" y="3430"/>
                      <a:pt x="10953" y="3427"/>
                      <a:pt x="10939" y="3427"/>
                    </a:cubicBezTo>
                    <a:cubicBezTo>
                      <a:pt x="10900" y="3427"/>
                      <a:pt x="10859" y="3448"/>
                      <a:pt x="10842" y="3482"/>
                    </a:cubicBezTo>
                    <a:cubicBezTo>
                      <a:pt x="9770" y="6266"/>
                      <a:pt x="9039" y="9165"/>
                      <a:pt x="8674" y="12110"/>
                    </a:cubicBezTo>
                    <a:cubicBezTo>
                      <a:pt x="6186" y="7864"/>
                      <a:pt x="3356" y="3824"/>
                      <a:pt x="183" y="35"/>
                    </a:cubicBezTo>
                    <a:cubicBezTo>
                      <a:pt x="172" y="12"/>
                      <a:pt x="149" y="1"/>
                      <a:pt x="1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9" name="Google Shape;1119;p48"/>
            <p:cNvSpPr/>
            <p:nvPr/>
          </p:nvSpPr>
          <p:spPr>
            <a:xfrm flipH="1">
              <a:off x="4647769" y="1960528"/>
              <a:ext cx="832857" cy="844210"/>
            </a:xfrm>
            <a:custGeom>
              <a:avLst/>
              <a:gdLst/>
              <a:ahLst/>
              <a:cxnLst/>
              <a:rect l="l" t="t" r="r" b="b"/>
              <a:pathLst>
                <a:path w="28464" h="28852" extrusionOk="0">
                  <a:moveTo>
                    <a:pt x="13855" y="0"/>
                  </a:moveTo>
                  <a:cubicBezTo>
                    <a:pt x="13399" y="23"/>
                    <a:pt x="12965" y="274"/>
                    <a:pt x="12623" y="571"/>
                  </a:cubicBezTo>
                  <a:cubicBezTo>
                    <a:pt x="10774" y="2077"/>
                    <a:pt x="10021" y="4542"/>
                    <a:pt x="9770" y="6916"/>
                  </a:cubicBezTo>
                  <a:cubicBezTo>
                    <a:pt x="9427" y="10226"/>
                    <a:pt x="9861" y="13627"/>
                    <a:pt x="11025" y="16731"/>
                  </a:cubicBezTo>
                  <a:cubicBezTo>
                    <a:pt x="13559" y="14175"/>
                    <a:pt x="15271" y="10865"/>
                    <a:pt x="16115" y="7350"/>
                  </a:cubicBezTo>
                  <a:cubicBezTo>
                    <a:pt x="16617" y="5227"/>
                    <a:pt x="16777" y="2785"/>
                    <a:pt x="15476" y="1005"/>
                  </a:cubicBezTo>
                  <a:cubicBezTo>
                    <a:pt x="15088" y="480"/>
                    <a:pt x="14517" y="0"/>
                    <a:pt x="13855" y="0"/>
                  </a:cubicBezTo>
                  <a:close/>
                  <a:moveTo>
                    <a:pt x="25143" y="6897"/>
                  </a:moveTo>
                  <a:cubicBezTo>
                    <a:pt x="24326" y="6897"/>
                    <a:pt x="23500" y="7104"/>
                    <a:pt x="22712" y="7373"/>
                  </a:cubicBezTo>
                  <a:cubicBezTo>
                    <a:pt x="18032" y="8948"/>
                    <a:pt x="14015" y="12440"/>
                    <a:pt x="11801" y="16868"/>
                  </a:cubicBezTo>
                  <a:cubicBezTo>
                    <a:pt x="12549" y="16947"/>
                    <a:pt x="13303" y="16986"/>
                    <a:pt x="14057" y="16986"/>
                  </a:cubicBezTo>
                  <a:cubicBezTo>
                    <a:pt x="18777" y="16986"/>
                    <a:pt x="23497" y="15433"/>
                    <a:pt x="26843" y="12166"/>
                  </a:cubicBezTo>
                  <a:cubicBezTo>
                    <a:pt x="27688" y="11367"/>
                    <a:pt x="28464" y="10294"/>
                    <a:pt x="28304" y="9153"/>
                  </a:cubicBezTo>
                  <a:cubicBezTo>
                    <a:pt x="28167" y="8035"/>
                    <a:pt x="27117" y="7213"/>
                    <a:pt x="26021" y="6985"/>
                  </a:cubicBezTo>
                  <a:cubicBezTo>
                    <a:pt x="25731" y="6924"/>
                    <a:pt x="25438" y="6897"/>
                    <a:pt x="25143" y="6897"/>
                  </a:cubicBezTo>
                  <a:close/>
                  <a:moveTo>
                    <a:pt x="2116" y="10768"/>
                  </a:moveTo>
                  <a:cubicBezTo>
                    <a:pt x="1758" y="10768"/>
                    <a:pt x="1410" y="10842"/>
                    <a:pt x="1096" y="11025"/>
                  </a:cubicBezTo>
                  <a:cubicBezTo>
                    <a:pt x="320" y="11459"/>
                    <a:pt x="0" y="12463"/>
                    <a:pt x="160" y="13353"/>
                  </a:cubicBezTo>
                  <a:cubicBezTo>
                    <a:pt x="343" y="14220"/>
                    <a:pt x="936" y="14974"/>
                    <a:pt x="1644" y="15521"/>
                  </a:cubicBezTo>
                  <a:cubicBezTo>
                    <a:pt x="2831" y="16503"/>
                    <a:pt x="4337" y="17005"/>
                    <a:pt x="5867" y="17233"/>
                  </a:cubicBezTo>
                  <a:cubicBezTo>
                    <a:pt x="6698" y="17357"/>
                    <a:pt x="7530" y="17394"/>
                    <a:pt x="8366" y="17394"/>
                  </a:cubicBezTo>
                  <a:cubicBezTo>
                    <a:pt x="9066" y="17394"/>
                    <a:pt x="9769" y="17368"/>
                    <a:pt x="10477" y="17347"/>
                  </a:cubicBezTo>
                  <a:cubicBezTo>
                    <a:pt x="10591" y="16914"/>
                    <a:pt x="10317" y="16389"/>
                    <a:pt x="9998" y="15978"/>
                  </a:cubicBezTo>
                  <a:cubicBezTo>
                    <a:pt x="8446" y="13855"/>
                    <a:pt x="6277" y="12189"/>
                    <a:pt x="3835" y="11185"/>
                  </a:cubicBezTo>
                  <a:cubicBezTo>
                    <a:pt x="3299" y="10959"/>
                    <a:pt x="2694" y="10768"/>
                    <a:pt x="2116" y="10768"/>
                  </a:cubicBezTo>
                  <a:close/>
                  <a:moveTo>
                    <a:pt x="13447" y="17495"/>
                  </a:moveTo>
                  <a:cubicBezTo>
                    <a:pt x="12944" y="17495"/>
                    <a:pt x="12462" y="17572"/>
                    <a:pt x="12052" y="17804"/>
                  </a:cubicBezTo>
                  <a:cubicBezTo>
                    <a:pt x="13034" y="20657"/>
                    <a:pt x="14814" y="23259"/>
                    <a:pt x="17119" y="25199"/>
                  </a:cubicBezTo>
                  <a:cubicBezTo>
                    <a:pt x="18124" y="26021"/>
                    <a:pt x="19288" y="26774"/>
                    <a:pt x="20589" y="26820"/>
                  </a:cubicBezTo>
                  <a:cubicBezTo>
                    <a:pt x="20637" y="26822"/>
                    <a:pt x="20685" y="26824"/>
                    <a:pt x="20734" y="26824"/>
                  </a:cubicBezTo>
                  <a:cubicBezTo>
                    <a:pt x="21993" y="26824"/>
                    <a:pt x="23311" y="25974"/>
                    <a:pt x="23465" y="24743"/>
                  </a:cubicBezTo>
                  <a:cubicBezTo>
                    <a:pt x="23556" y="23990"/>
                    <a:pt x="23237" y="23259"/>
                    <a:pt x="22849" y="22597"/>
                  </a:cubicBezTo>
                  <a:cubicBezTo>
                    <a:pt x="21068" y="19744"/>
                    <a:pt x="17781" y="18078"/>
                    <a:pt x="14472" y="17576"/>
                  </a:cubicBezTo>
                  <a:cubicBezTo>
                    <a:pt x="14132" y="17530"/>
                    <a:pt x="13785" y="17495"/>
                    <a:pt x="13447" y="17495"/>
                  </a:cubicBezTo>
                  <a:close/>
                  <a:moveTo>
                    <a:pt x="11345" y="18169"/>
                  </a:moveTo>
                  <a:lnTo>
                    <a:pt x="11345" y="18169"/>
                  </a:lnTo>
                  <a:cubicBezTo>
                    <a:pt x="11162" y="18192"/>
                    <a:pt x="10979" y="18306"/>
                    <a:pt x="10797" y="18352"/>
                  </a:cubicBezTo>
                  <a:cubicBezTo>
                    <a:pt x="9724" y="19607"/>
                    <a:pt x="8720" y="20908"/>
                    <a:pt x="7944" y="22369"/>
                  </a:cubicBezTo>
                  <a:cubicBezTo>
                    <a:pt x="7190" y="23830"/>
                    <a:pt x="6711" y="25450"/>
                    <a:pt x="6802" y="27094"/>
                  </a:cubicBezTo>
                  <a:cubicBezTo>
                    <a:pt x="6848" y="27756"/>
                    <a:pt x="7031" y="28509"/>
                    <a:pt x="7647" y="28760"/>
                  </a:cubicBezTo>
                  <a:cubicBezTo>
                    <a:pt x="7785" y="28823"/>
                    <a:pt x="7926" y="28851"/>
                    <a:pt x="8067" y="28851"/>
                  </a:cubicBezTo>
                  <a:cubicBezTo>
                    <a:pt x="8691" y="28851"/>
                    <a:pt x="9310" y="28296"/>
                    <a:pt x="9701" y="27756"/>
                  </a:cubicBezTo>
                  <a:cubicBezTo>
                    <a:pt x="11687" y="25040"/>
                    <a:pt x="12303" y="21388"/>
                    <a:pt x="11345" y="1816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8"/>
            <p:cNvSpPr/>
            <p:nvPr/>
          </p:nvSpPr>
          <p:spPr>
            <a:xfrm flipH="1">
              <a:off x="4727905" y="2070718"/>
              <a:ext cx="978454" cy="980444"/>
            </a:xfrm>
            <a:custGeom>
              <a:avLst/>
              <a:gdLst/>
              <a:ahLst/>
              <a:cxnLst/>
              <a:rect l="l" t="t" r="r" b="b"/>
              <a:pathLst>
                <a:path w="33440" h="33508" extrusionOk="0">
                  <a:moveTo>
                    <a:pt x="33308" y="6451"/>
                  </a:moveTo>
                  <a:cubicBezTo>
                    <a:pt x="33292" y="6451"/>
                    <a:pt x="33275" y="6454"/>
                    <a:pt x="33257" y="6460"/>
                  </a:cubicBezTo>
                  <a:lnTo>
                    <a:pt x="19722" y="13125"/>
                  </a:lnTo>
                  <a:cubicBezTo>
                    <a:pt x="19676" y="13171"/>
                    <a:pt x="19630" y="13216"/>
                    <a:pt x="19653" y="13285"/>
                  </a:cubicBezTo>
                  <a:cubicBezTo>
                    <a:pt x="19686" y="13318"/>
                    <a:pt x="19720" y="13339"/>
                    <a:pt x="19762" y="13339"/>
                  </a:cubicBezTo>
                  <a:cubicBezTo>
                    <a:pt x="19778" y="13339"/>
                    <a:pt x="19794" y="13336"/>
                    <a:pt x="19813" y="13330"/>
                  </a:cubicBezTo>
                  <a:lnTo>
                    <a:pt x="33348" y="6643"/>
                  </a:lnTo>
                  <a:lnTo>
                    <a:pt x="33371" y="6643"/>
                  </a:lnTo>
                  <a:cubicBezTo>
                    <a:pt x="33417" y="6620"/>
                    <a:pt x="33440" y="6551"/>
                    <a:pt x="33417" y="6506"/>
                  </a:cubicBezTo>
                  <a:cubicBezTo>
                    <a:pt x="33383" y="6472"/>
                    <a:pt x="33350" y="6451"/>
                    <a:pt x="33308" y="6451"/>
                  </a:cubicBezTo>
                  <a:close/>
                  <a:moveTo>
                    <a:pt x="21616" y="0"/>
                  </a:moveTo>
                  <a:cubicBezTo>
                    <a:pt x="21570" y="0"/>
                    <a:pt x="21525" y="23"/>
                    <a:pt x="21502" y="92"/>
                  </a:cubicBezTo>
                  <a:cubicBezTo>
                    <a:pt x="21068" y="4565"/>
                    <a:pt x="20201" y="9016"/>
                    <a:pt x="18968" y="13330"/>
                  </a:cubicBezTo>
                  <a:cubicBezTo>
                    <a:pt x="18945" y="13399"/>
                    <a:pt x="18968" y="13444"/>
                    <a:pt x="19037" y="13467"/>
                  </a:cubicBezTo>
                  <a:lnTo>
                    <a:pt x="19105" y="13467"/>
                  </a:lnTo>
                  <a:cubicBezTo>
                    <a:pt x="19128" y="13444"/>
                    <a:pt x="19151" y="13422"/>
                    <a:pt x="19151" y="13399"/>
                  </a:cubicBezTo>
                  <a:cubicBezTo>
                    <a:pt x="20406" y="9062"/>
                    <a:pt x="21274" y="4588"/>
                    <a:pt x="21730" y="115"/>
                  </a:cubicBezTo>
                  <a:cubicBezTo>
                    <a:pt x="21730" y="46"/>
                    <a:pt x="21685" y="0"/>
                    <a:pt x="21616" y="0"/>
                  </a:cubicBezTo>
                  <a:close/>
                  <a:moveTo>
                    <a:pt x="11033" y="9510"/>
                  </a:moveTo>
                  <a:cubicBezTo>
                    <a:pt x="10994" y="9510"/>
                    <a:pt x="10951" y="9536"/>
                    <a:pt x="10934" y="9587"/>
                  </a:cubicBezTo>
                  <a:cubicBezTo>
                    <a:pt x="10911" y="9633"/>
                    <a:pt x="10957" y="9701"/>
                    <a:pt x="11002" y="9701"/>
                  </a:cubicBezTo>
                  <a:cubicBezTo>
                    <a:pt x="13604" y="10614"/>
                    <a:pt x="16069" y="12052"/>
                    <a:pt x="18124" y="13901"/>
                  </a:cubicBezTo>
                  <a:cubicBezTo>
                    <a:pt x="18147" y="13912"/>
                    <a:pt x="18169" y="13918"/>
                    <a:pt x="18192" y="13918"/>
                  </a:cubicBezTo>
                  <a:cubicBezTo>
                    <a:pt x="18215" y="13918"/>
                    <a:pt x="18238" y="13912"/>
                    <a:pt x="18261" y="13901"/>
                  </a:cubicBezTo>
                  <a:cubicBezTo>
                    <a:pt x="18261" y="13901"/>
                    <a:pt x="18284" y="13901"/>
                    <a:pt x="18284" y="13878"/>
                  </a:cubicBezTo>
                  <a:cubicBezTo>
                    <a:pt x="18329" y="13833"/>
                    <a:pt x="18329" y="13764"/>
                    <a:pt x="18284" y="13741"/>
                  </a:cubicBezTo>
                  <a:cubicBezTo>
                    <a:pt x="16206" y="11870"/>
                    <a:pt x="13718" y="10409"/>
                    <a:pt x="11071" y="9519"/>
                  </a:cubicBezTo>
                  <a:cubicBezTo>
                    <a:pt x="11059" y="9513"/>
                    <a:pt x="11046" y="9510"/>
                    <a:pt x="11033" y="9510"/>
                  </a:cubicBezTo>
                  <a:close/>
                  <a:moveTo>
                    <a:pt x="19748" y="13954"/>
                  </a:moveTo>
                  <a:cubicBezTo>
                    <a:pt x="19714" y="13954"/>
                    <a:pt x="19680" y="13966"/>
                    <a:pt x="19653" y="13992"/>
                  </a:cubicBezTo>
                  <a:cubicBezTo>
                    <a:pt x="19630" y="14038"/>
                    <a:pt x="19630" y="14106"/>
                    <a:pt x="19676" y="14129"/>
                  </a:cubicBezTo>
                  <a:lnTo>
                    <a:pt x="28486" y="20794"/>
                  </a:lnTo>
                  <a:cubicBezTo>
                    <a:pt x="28509" y="20817"/>
                    <a:pt x="28555" y="20817"/>
                    <a:pt x="28601" y="20817"/>
                  </a:cubicBezTo>
                  <a:cubicBezTo>
                    <a:pt x="28601" y="20794"/>
                    <a:pt x="28623" y="20794"/>
                    <a:pt x="28623" y="20771"/>
                  </a:cubicBezTo>
                  <a:cubicBezTo>
                    <a:pt x="28669" y="20726"/>
                    <a:pt x="28669" y="20657"/>
                    <a:pt x="28623" y="20634"/>
                  </a:cubicBezTo>
                  <a:lnTo>
                    <a:pt x="19813" y="13969"/>
                  </a:lnTo>
                  <a:cubicBezTo>
                    <a:pt x="19794" y="13960"/>
                    <a:pt x="19771" y="13954"/>
                    <a:pt x="19748" y="13954"/>
                  </a:cubicBezTo>
                  <a:close/>
                  <a:moveTo>
                    <a:pt x="18843" y="14146"/>
                  </a:moveTo>
                  <a:cubicBezTo>
                    <a:pt x="18793" y="14146"/>
                    <a:pt x="18759" y="14187"/>
                    <a:pt x="18740" y="14243"/>
                  </a:cubicBezTo>
                  <a:cubicBezTo>
                    <a:pt x="18284" y="17119"/>
                    <a:pt x="17553" y="19973"/>
                    <a:pt x="16572" y="22734"/>
                  </a:cubicBezTo>
                  <a:cubicBezTo>
                    <a:pt x="16549" y="22803"/>
                    <a:pt x="16572" y="22848"/>
                    <a:pt x="16640" y="22871"/>
                  </a:cubicBezTo>
                  <a:cubicBezTo>
                    <a:pt x="16648" y="22879"/>
                    <a:pt x="16655" y="22881"/>
                    <a:pt x="16663" y="22881"/>
                  </a:cubicBezTo>
                  <a:cubicBezTo>
                    <a:pt x="16678" y="22881"/>
                    <a:pt x="16693" y="22871"/>
                    <a:pt x="16709" y="22871"/>
                  </a:cubicBezTo>
                  <a:cubicBezTo>
                    <a:pt x="16754" y="22848"/>
                    <a:pt x="16754" y="22826"/>
                    <a:pt x="16777" y="22803"/>
                  </a:cubicBezTo>
                  <a:cubicBezTo>
                    <a:pt x="17759" y="20041"/>
                    <a:pt x="18489" y="17165"/>
                    <a:pt x="18968" y="14266"/>
                  </a:cubicBezTo>
                  <a:cubicBezTo>
                    <a:pt x="18968" y="14198"/>
                    <a:pt x="18923" y="14152"/>
                    <a:pt x="18877" y="14152"/>
                  </a:cubicBezTo>
                  <a:cubicBezTo>
                    <a:pt x="18865" y="14148"/>
                    <a:pt x="18853" y="14146"/>
                    <a:pt x="18843" y="14146"/>
                  </a:cubicBezTo>
                  <a:close/>
                  <a:moveTo>
                    <a:pt x="18321" y="14029"/>
                  </a:moveTo>
                  <a:cubicBezTo>
                    <a:pt x="18308" y="14029"/>
                    <a:pt x="18295" y="14032"/>
                    <a:pt x="18284" y="14038"/>
                  </a:cubicBezTo>
                  <a:cubicBezTo>
                    <a:pt x="14312" y="15887"/>
                    <a:pt x="10546" y="18580"/>
                    <a:pt x="7122" y="22072"/>
                  </a:cubicBezTo>
                  <a:cubicBezTo>
                    <a:pt x="3538" y="25770"/>
                    <a:pt x="1142" y="29559"/>
                    <a:pt x="0" y="33371"/>
                  </a:cubicBezTo>
                  <a:cubicBezTo>
                    <a:pt x="0" y="33439"/>
                    <a:pt x="23" y="33485"/>
                    <a:pt x="92" y="33508"/>
                  </a:cubicBezTo>
                  <a:lnTo>
                    <a:pt x="160" y="33508"/>
                  </a:lnTo>
                  <a:cubicBezTo>
                    <a:pt x="183" y="33485"/>
                    <a:pt x="206" y="33462"/>
                    <a:pt x="206" y="33439"/>
                  </a:cubicBezTo>
                  <a:cubicBezTo>
                    <a:pt x="1324" y="29650"/>
                    <a:pt x="3698" y="25884"/>
                    <a:pt x="7282" y="22232"/>
                  </a:cubicBezTo>
                  <a:cubicBezTo>
                    <a:pt x="10683" y="18740"/>
                    <a:pt x="14403" y="16047"/>
                    <a:pt x="18375" y="14243"/>
                  </a:cubicBezTo>
                  <a:cubicBezTo>
                    <a:pt x="18420" y="14198"/>
                    <a:pt x="18443" y="14152"/>
                    <a:pt x="18420" y="14106"/>
                  </a:cubicBezTo>
                  <a:cubicBezTo>
                    <a:pt x="18403" y="14055"/>
                    <a:pt x="18361" y="14029"/>
                    <a:pt x="18321" y="1402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8"/>
            <p:cNvSpPr/>
            <p:nvPr/>
          </p:nvSpPr>
          <p:spPr>
            <a:xfrm flipH="1">
              <a:off x="5105258" y="2432888"/>
              <a:ext cx="84854" cy="81138"/>
            </a:xfrm>
            <a:custGeom>
              <a:avLst/>
              <a:gdLst/>
              <a:ahLst/>
              <a:cxnLst/>
              <a:rect l="l" t="t" r="r" b="b"/>
              <a:pathLst>
                <a:path w="2900" h="2773" extrusionOk="0">
                  <a:moveTo>
                    <a:pt x="1398" y="1"/>
                  </a:moveTo>
                  <a:cubicBezTo>
                    <a:pt x="1242" y="1"/>
                    <a:pt x="1085" y="28"/>
                    <a:pt x="936" y="85"/>
                  </a:cubicBezTo>
                  <a:cubicBezTo>
                    <a:pt x="366" y="336"/>
                    <a:pt x="0" y="998"/>
                    <a:pt x="92" y="1637"/>
                  </a:cubicBezTo>
                  <a:cubicBezTo>
                    <a:pt x="183" y="2139"/>
                    <a:pt x="548" y="2596"/>
                    <a:pt x="1050" y="2733"/>
                  </a:cubicBezTo>
                  <a:cubicBezTo>
                    <a:pt x="1148" y="2759"/>
                    <a:pt x="1248" y="2772"/>
                    <a:pt x="1348" y="2772"/>
                  </a:cubicBezTo>
                  <a:cubicBezTo>
                    <a:pt x="1763" y="2772"/>
                    <a:pt x="2172" y="2553"/>
                    <a:pt x="2374" y="2185"/>
                  </a:cubicBezTo>
                  <a:cubicBezTo>
                    <a:pt x="2694" y="1979"/>
                    <a:pt x="2899" y="1203"/>
                    <a:pt x="2580" y="656"/>
                  </a:cubicBezTo>
                  <a:cubicBezTo>
                    <a:pt x="2340" y="245"/>
                    <a:pt x="1869" y="1"/>
                    <a:pt x="13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8"/>
            <p:cNvSpPr/>
            <p:nvPr/>
          </p:nvSpPr>
          <p:spPr>
            <a:xfrm flipH="1">
              <a:off x="6642645" y="3400399"/>
              <a:ext cx="211082" cy="354660"/>
            </a:xfrm>
            <a:custGeom>
              <a:avLst/>
              <a:gdLst/>
              <a:ahLst/>
              <a:cxnLst/>
              <a:rect l="l" t="t" r="r" b="b"/>
              <a:pathLst>
                <a:path w="7214" h="12121" extrusionOk="0">
                  <a:moveTo>
                    <a:pt x="7213" y="1"/>
                  </a:moveTo>
                  <a:lnTo>
                    <a:pt x="7213" y="1"/>
                  </a:lnTo>
                  <a:cubicBezTo>
                    <a:pt x="6392" y="137"/>
                    <a:pt x="5570" y="274"/>
                    <a:pt x="4748" y="434"/>
                  </a:cubicBezTo>
                  <a:cubicBezTo>
                    <a:pt x="3584" y="640"/>
                    <a:pt x="2420" y="868"/>
                    <a:pt x="1256" y="1119"/>
                  </a:cubicBezTo>
                  <a:cubicBezTo>
                    <a:pt x="1142" y="1165"/>
                    <a:pt x="1005" y="1187"/>
                    <a:pt x="891" y="1210"/>
                  </a:cubicBezTo>
                  <a:cubicBezTo>
                    <a:pt x="92" y="4246"/>
                    <a:pt x="1" y="7487"/>
                    <a:pt x="594" y="10569"/>
                  </a:cubicBezTo>
                  <a:cubicBezTo>
                    <a:pt x="2306" y="11094"/>
                    <a:pt x="4041" y="11596"/>
                    <a:pt x="5753" y="12121"/>
                  </a:cubicBezTo>
                  <a:cubicBezTo>
                    <a:pt x="5684" y="10683"/>
                    <a:pt x="5844" y="9222"/>
                    <a:pt x="5981" y="7784"/>
                  </a:cubicBezTo>
                  <a:cubicBezTo>
                    <a:pt x="6163" y="6232"/>
                    <a:pt x="6323" y="4657"/>
                    <a:pt x="6483" y="3082"/>
                  </a:cubicBezTo>
                  <a:cubicBezTo>
                    <a:pt x="6597" y="2032"/>
                    <a:pt x="6757" y="914"/>
                    <a:pt x="72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8"/>
            <p:cNvSpPr/>
            <p:nvPr/>
          </p:nvSpPr>
          <p:spPr>
            <a:xfrm flipH="1">
              <a:off x="6216554" y="2647737"/>
              <a:ext cx="874933" cy="765412"/>
            </a:xfrm>
            <a:custGeom>
              <a:avLst/>
              <a:gdLst/>
              <a:ahLst/>
              <a:cxnLst/>
              <a:rect l="l" t="t" r="r" b="b"/>
              <a:pathLst>
                <a:path w="29902" h="26159" extrusionOk="0">
                  <a:moveTo>
                    <a:pt x="22324" y="0"/>
                  </a:moveTo>
                  <a:cubicBezTo>
                    <a:pt x="20749" y="2854"/>
                    <a:pt x="18558" y="5342"/>
                    <a:pt x="15933" y="7282"/>
                  </a:cubicBezTo>
                  <a:cubicBezTo>
                    <a:pt x="15659" y="7487"/>
                    <a:pt x="15362" y="7693"/>
                    <a:pt x="15020" y="7784"/>
                  </a:cubicBezTo>
                  <a:cubicBezTo>
                    <a:pt x="14897" y="7817"/>
                    <a:pt x="14771" y="7829"/>
                    <a:pt x="14643" y="7829"/>
                  </a:cubicBezTo>
                  <a:cubicBezTo>
                    <a:pt x="14415" y="7829"/>
                    <a:pt x="14181" y="7790"/>
                    <a:pt x="13947" y="7761"/>
                  </a:cubicBezTo>
                  <a:cubicBezTo>
                    <a:pt x="10592" y="7259"/>
                    <a:pt x="7282" y="6551"/>
                    <a:pt x="4018" y="5638"/>
                  </a:cubicBezTo>
                  <a:cubicBezTo>
                    <a:pt x="2626" y="5250"/>
                    <a:pt x="1211" y="4794"/>
                    <a:pt x="1" y="4041"/>
                  </a:cubicBezTo>
                  <a:lnTo>
                    <a:pt x="1" y="4041"/>
                  </a:lnTo>
                  <a:cubicBezTo>
                    <a:pt x="320" y="4702"/>
                    <a:pt x="686" y="5342"/>
                    <a:pt x="1028" y="5981"/>
                  </a:cubicBezTo>
                  <a:cubicBezTo>
                    <a:pt x="4794" y="12805"/>
                    <a:pt x="8811" y="19493"/>
                    <a:pt x="12874" y="26158"/>
                  </a:cubicBezTo>
                  <a:cubicBezTo>
                    <a:pt x="13696" y="25998"/>
                    <a:pt x="14518" y="25861"/>
                    <a:pt x="15339" y="25725"/>
                  </a:cubicBezTo>
                  <a:cubicBezTo>
                    <a:pt x="19539" y="25063"/>
                    <a:pt x="23762" y="24606"/>
                    <a:pt x="27962" y="24172"/>
                  </a:cubicBezTo>
                  <a:cubicBezTo>
                    <a:pt x="28624" y="24127"/>
                    <a:pt x="29263" y="24058"/>
                    <a:pt x="29902" y="23990"/>
                  </a:cubicBezTo>
                  <a:cubicBezTo>
                    <a:pt x="29582" y="15499"/>
                    <a:pt x="26912" y="7122"/>
                    <a:pt x="223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8"/>
            <p:cNvSpPr/>
            <p:nvPr/>
          </p:nvSpPr>
          <p:spPr>
            <a:xfrm flipH="1">
              <a:off x="6219205" y="1030468"/>
              <a:ext cx="1263622" cy="974182"/>
            </a:xfrm>
            <a:custGeom>
              <a:avLst/>
              <a:gdLst/>
              <a:ahLst/>
              <a:cxnLst/>
              <a:rect l="l" t="t" r="r" b="b"/>
              <a:pathLst>
                <a:path w="43186" h="33294" extrusionOk="0">
                  <a:moveTo>
                    <a:pt x="25223" y="1"/>
                  </a:moveTo>
                  <a:cubicBezTo>
                    <a:pt x="22476" y="1"/>
                    <a:pt x="19722" y="566"/>
                    <a:pt x="17096" y="1430"/>
                  </a:cubicBezTo>
                  <a:cubicBezTo>
                    <a:pt x="14814" y="2160"/>
                    <a:pt x="12554" y="3119"/>
                    <a:pt x="10637" y="4580"/>
                  </a:cubicBezTo>
                  <a:cubicBezTo>
                    <a:pt x="8719" y="6040"/>
                    <a:pt x="7144" y="8003"/>
                    <a:pt x="6460" y="10331"/>
                  </a:cubicBezTo>
                  <a:cubicBezTo>
                    <a:pt x="6346" y="10697"/>
                    <a:pt x="6254" y="11085"/>
                    <a:pt x="6003" y="11404"/>
                  </a:cubicBezTo>
                  <a:cubicBezTo>
                    <a:pt x="5775" y="11678"/>
                    <a:pt x="5433" y="11861"/>
                    <a:pt x="5113" y="12043"/>
                  </a:cubicBezTo>
                  <a:cubicBezTo>
                    <a:pt x="1552" y="14075"/>
                    <a:pt x="0" y="18640"/>
                    <a:pt x="616" y="22703"/>
                  </a:cubicBezTo>
                  <a:cubicBezTo>
                    <a:pt x="1233" y="26743"/>
                    <a:pt x="3652" y="30304"/>
                    <a:pt x="6460" y="33294"/>
                  </a:cubicBezTo>
                  <a:lnTo>
                    <a:pt x="6505" y="33271"/>
                  </a:lnTo>
                  <a:cubicBezTo>
                    <a:pt x="6483" y="33202"/>
                    <a:pt x="6460" y="33157"/>
                    <a:pt x="6437" y="33088"/>
                  </a:cubicBezTo>
                  <a:cubicBezTo>
                    <a:pt x="6186" y="32084"/>
                    <a:pt x="6437" y="31034"/>
                    <a:pt x="6985" y="30167"/>
                  </a:cubicBezTo>
                  <a:cubicBezTo>
                    <a:pt x="7861" y="28692"/>
                    <a:pt x="9539" y="27757"/>
                    <a:pt x="11248" y="27757"/>
                  </a:cubicBezTo>
                  <a:cubicBezTo>
                    <a:pt x="11364" y="27757"/>
                    <a:pt x="11480" y="27761"/>
                    <a:pt x="11595" y="27770"/>
                  </a:cubicBezTo>
                  <a:cubicBezTo>
                    <a:pt x="12645" y="27838"/>
                    <a:pt x="13650" y="28272"/>
                    <a:pt x="14449" y="28957"/>
                  </a:cubicBezTo>
                  <a:cubicBezTo>
                    <a:pt x="16069" y="26172"/>
                    <a:pt x="16640" y="22794"/>
                    <a:pt x="16024" y="19621"/>
                  </a:cubicBezTo>
                  <a:cubicBezTo>
                    <a:pt x="23396" y="19393"/>
                    <a:pt x="30700" y="17430"/>
                    <a:pt x="37183" y="13938"/>
                  </a:cubicBezTo>
                  <a:cubicBezTo>
                    <a:pt x="37799" y="17088"/>
                    <a:pt x="38986" y="20306"/>
                    <a:pt x="39990" y="23570"/>
                  </a:cubicBezTo>
                  <a:cubicBezTo>
                    <a:pt x="40013" y="23639"/>
                    <a:pt x="40013" y="23707"/>
                    <a:pt x="40036" y="23776"/>
                  </a:cubicBezTo>
                  <a:cubicBezTo>
                    <a:pt x="42387" y="21698"/>
                    <a:pt x="43072" y="18183"/>
                    <a:pt x="43117" y="14988"/>
                  </a:cubicBezTo>
                  <a:cubicBezTo>
                    <a:pt x="43186" y="10309"/>
                    <a:pt x="42067" y="5241"/>
                    <a:pt x="38529" y="2183"/>
                  </a:cubicBezTo>
                  <a:cubicBezTo>
                    <a:pt x="37662" y="1430"/>
                    <a:pt x="36658" y="813"/>
                    <a:pt x="35539" y="654"/>
                  </a:cubicBezTo>
                  <a:cubicBezTo>
                    <a:pt x="35266" y="610"/>
                    <a:pt x="34993" y="594"/>
                    <a:pt x="34720" y="594"/>
                  </a:cubicBezTo>
                  <a:cubicBezTo>
                    <a:pt x="33989" y="594"/>
                    <a:pt x="33257" y="712"/>
                    <a:pt x="32526" y="745"/>
                  </a:cubicBezTo>
                  <a:cubicBezTo>
                    <a:pt x="32446" y="747"/>
                    <a:pt x="32365" y="748"/>
                    <a:pt x="32285" y="748"/>
                  </a:cubicBezTo>
                  <a:cubicBezTo>
                    <a:pt x="30657" y="748"/>
                    <a:pt x="29067" y="324"/>
                    <a:pt x="27436" y="129"/>
                  </a:cubicBezTo>
                  <a:cubicBezTo>
                    <a:pt x="26701" y="42"/>
                    <a:pt x="25962" y="1"/>
                    <a:pt x="252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8"/>
            <p:cNvSpPr/>
            <p:nvPr/>
          </p:nvSpPr>
          <p:spPr>
            <a:xfrm flipH="1">
              <a:off x="5271491" y="2578276"/>
              <a:ext cx="2610051" cy="1665801"/>
            </a:xfrm>
            <a:custGeom>
              <a:avLst/>
              <a:gdLst/>
              <a:ahLst/>
              <a:cxnLst/>
              <a:rect l="l" t="t" r="r" b="b"/>
              <a:pathLst>
                <a:path w="89202" h="56931" extrusionOk="0">
                  <a:moveTo>
                    <a:pt x="47683" y="1"/>
                  </a:moveTo>
                  <a:cubicBezTo>
                    <a:pt x="48253" y="777"/>
                    <a:pt x="48801" y="1553"/>
                    <a:pt x="49326" y="2374"/>
                  </a:cubicBezTo>
                  <a:cubicBezTo>
                    <a:pt x="53914" y="9496"/>
                    <a:pt x="56584" y="17873"/>
                    <a:pt x="56904" y="26364"/>
                  </a:cubicBezTo>
                  <a:cubicBezTo>
                    <a:pt x="56265" y="26432"/>
                    <a:pt x="55626" y="26501"/>
                    <a:pt x="54964" y="26546"/>
                  </a:cubicBezTo>
                  <a:cubicBezTo>
                    <a:pt x="50764" y="26980"/>
                    <a:pt x="46541" y="27437"/>
                    <a:pt x="42341" y="28099"/>
                  </a:cubicBezTo>
                  <a:cubicBezTo>
                    <a:pt x="41885" y="29012"/>
                    <a:pt x="41725" y="30130"/>
                    <a:pt x="41611" y="31180"/>
                  </a:cubicBezTo>
                  <a:cubicBezTo>
                    <a:pt x="41451" y="32755"/>
                    <a:pt x="41291" y="34330"/>
                    <a:pt x="41109" y="35882"/>
                  </a:cubicBezTo>
                  <a:cubicBezTo>
                    <a:pt x="40972" y="37320"/>
                    <a:pt x="40812" y="38781"/>
                    <a:pt x="40881" y="40219"/>
                  </a:cubicBezTo>
                  <a:cubicBezTo>
                    <a:pt x="39169" y="39694"/>
                    <a:pt x="37434" y="39192"/>
                    <a:pt x="35722" y="38667"/>
                  </a:cubicBezTo>
                  <a:cubicBezTo>
                    <a:pt x="34330" y="38256"/>
                    <a:pt x="32915" y="37822"/>
                    <a:pt x="31499" y="37388"/>
                  </a:cubicBezTo>
                  <a:cubicBezTo>
                    <a:pt x="30404" y="35197"/>
                    <a:pt x="29308" y="32960"/>
                    <a:pt x="28121" y="30792"/>
                  </a:cubicBezTo>
                  <a:cubicBezTo>
                    <a:pt x="30723" y="30061"/>
                    <a:pt x="33371" y="29559"/>
                    <a:pt x="36042" y="29263"/>
                  </a:cubicBezTo>
                  <a:cubicBezTo>
                    <a:pt x="36156" y="29263"/>
                    <a:pt x="36270" y="29240"/>
                    <a:pt x="36384" y="29217"/>
                  </a:cubicBezTo>
                  <a:cubicBezTo>
                    <a:pt x="37548" y="28966"/>
                    <a:pt x="38712" y="28738"/>
                    <a:pt x="39876" y="28532"/>
                  </a:cubicBezTo>
                  <a:cubicBezTo>
                    <a:pt x="35813" y="21867"/>
                    <a:pt x="31796" y="15179"/>
                    <a:pt x="28030" y="8355"/>
                  </a:cubicBezTo>
                  <a:cubicBezTo>
                    <a:pt x="27688" y="7716"/>
                    <a:pt x="27322" y="7076"/>
                    <a:pt x="27003" y="6415"/>
                  </a:cubicBezTo>
                  <a:cubicBezTo>
                    <a:pt x="26295" y="5068"/>
                    <a:pt x="25679" y="3698"/>
                    <a:pt x="25200" y="2260"/>
                  </a:cubicBezTo>
                  <a:cubicBezTo>
                    <a:pt x="18557" y="5707"/>
                    <a:pt x="10089" y="6072"/>
                    <a:pt x="4817" y="11413"/>
                  </a:cubicBezTo>
                  <a:cubicBezTo>
                    <a:pt x="1461" y="14814"/>
                    <a:pt x="0" y="19790"/>
                    <a:pt x="160" y="24561"/>
                  </a:cubicBezTo>
                  <a:cubicBezTo>
                    <a:pt x="297" y="29331"/>
                    <a:pt x="1918" y="33942"/>
                    <a:pt x="3995" y="38256"/>
                  </a:cubicBezTo>
                  <a:cubicBezTo>
                    <a:pt x="5844" y="42045"/>
                    <a:pt x="8058" y="45674"/>
                    <a:pt x="10614" y="49029"/>
                  </a:cubicBezTo>
                  <a:cubicBezTo>
                    <a:pt x="13216" y="52453"/>
                    <a:pt x="16435" y="55763"/>
                    <a:pt x="20635" y="56676"/>
                  </a:cubicBezTo>
                  <a:cubicBezTo>
                    <a:pt x="21492" y="56856"/>
                    <a:pt x="22362" y="56930"/>
                    <a:pt x="23237" y="56930"/>
                  </a:cubicBezTo>
                  <a:cubicBezTo>
                    <a:pt x="25017" y="56930"/>
                    <a:pt x="26818" y="56624"/>
                    <a:pt x="28578" y="56288"/>
                  </a:cubicBezTo>
                  <a:cubicBezTo>
                    <a:pt x="39831" y="54119"/>
                    <a:pt x="50878" y="50810"/>
                    <a:pt x="61469" y="46404"/>
                  </a:cubicBezTo>
                  <a:cubicBezTo>
                    <a:pt x="62610" y="46747"/>
                    <a:pt x="63729" y="47089"/>
                    <a:pt x="64870" y="47432"/>
                  </a:cubicBezTo>
                  <a:cubicBezTo>
                    <a:pt x="68484" y="48518"/>
                    <a:pt x="72183" y="49626"/>
                    <a:pt x="75948" y="49626"/>
                  </a:cubicBezTo>
                  <a:cubicBezTo>
                    <a:pt x="76060" y="49626"/>
                    <a:pt x="76171" y="49625"/>
                    <a:pt x="76283" y="49623"/>
                  </a:cubicBezTo>
                  <a:cubicBezTo>
                    <a:pt x="80186" y="49554"/>
                    <a:pt x="84249" y="48071"/>
                    <a:pt x="86508" y="44898"/>
                  </a:cubicBezTo>
                  <a:cubicBezTo>
                    <a:pt x="87855" y="43026"/>
                    <a:pt x="88449" y="40721"/>
                    <a:pt x="88654" y="38416"/>
                  </a:cubicBezTo>
                  <a:cubicBezTo>
                    <a:pt x="89202" y="32253"/>
                    <a:pt x="87056" y="26136"/>
                    <a:pt x="84180" y="20657"/>
                  </a:cubicBezTo>
                  <a:cubicBezTo>
                    <a:pt x="81350" y="15248"/>
                    <a:pt x="77766" y="10181"/>
                    <a:pt x="73293" y="6026"/>
                  </a:cubicBezTo>
                  <a:cubicBezTo>
                    <a:pt x="71398" y="4269"/>
                    <a:pt x="69275" y="2648"/>
                    <a:pt x="66764" y="1986"/>
                  </a:cubicBezTo>
                  <a:cubicBezTo>
                    <a:pt x="65637" y="1696"/>
                    <a:pt x="64479" y="1618"/>
                    <a:pt x="63310" y="1618"/>
                  </a:cubicBezTo>
                  <a:cubicBezTo>
                    <a:pt x="62184" y="1618"/>
                    <a:pt x="61048" y="1690"/>
                    <a:pt x="59917" y="1713"/>
                  </a:cubicBezTo>
                  <a:cubicBezTo>
                    <a:pt x="59590" y="1721"/>
                    <a:pt x="59264" y="1725"/>
                    <a:pt x="58937" y="1725"/>
                  </a:cubicBezTo>
                  <a:cubicBezTo>
                    <a:pt x="55677" y="1725"/>
                    <a:pt x="52411" y="1312"/>
                    <a:pt x="49257" y="503"/>
                  </a:cubicBezTo>
                  <a:cubicBezTo>
                    <a:pt x="48732" y="366"/>
                    <a:pt x="48185" y="206"/>
                    <a:pt x="476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8"/>
            <p:cNvSpPr/>
            <p:nvPr/>
          </p:nvSpPr>
          <p:spPr>
            <a:xfrm flipH="1">
              <a:off x="6258624" y="1438253"/>
              <a:ext cx="1043236" cy="2271454"/>
            </a:xfrm>
            <a:custGeom>
              <a:avLst/>
              <a:gdLst/>
              <a:ahLst/>
              <a:cxnLst/>
              <a:rect l="l" t="t" r="r" b="b"/>
              <a:pathLst>
                <a:path w="35654" h="77630" extrusionOk="0">
                  <a:moveTo>
                    <a:pt x="30998" y="1"/>
                  </a:moveTo>
                  <a:cubicBezTo>
                    <a:pt x="24515" y="3493"/>
                    <a:pt x="17211" y="5456"/>
                    <a:pt x="9839" y="5684"/>
                  </a:cubicBezTo>
                  <a:cubicBezTo>
                    <a:pt x="10455" y="8857"/>
                    <a:pt x="9884" y="12235"/>
                    <a:pt x="8264" y="15020"/>
                  </a:cubicBezTo>
                  <a:cubicBezTo>
                    <a:pt x="7465" y="14335"/>
                    <a:pt x="6460" y="13901"/>
                    <a:pt x="5410" y="13833"/>
                  </a:cubicBezTo>
                  <a:cubicBezTo>
                    <a:pt x="5295" y="13824"/>
                    <a:pt x="5179" y="13820"/>
                    <a:pt x="5063" y="13820"/>
                  </a:cubicBezTo>
                  <a:cubicBezTo>
                    <a:pt x="3354" y="13820"/>
                    <a:pt x="1676" y="14755"/>
                    <a:pt x="800" y="16230"/>
                  </a:cubicBezTo>
                  <a:cubicBezTo>
                    <a:pt x="252" y="17097"/>
                    <a:pt x="1" y="18147"/>
                    <a:pt x="252" y="19151"/>
                  </a:cubicBezTo>
                  <a:cubicBezTo>
                    <a:pt x="275" y="19220"/>
                    <a:pt x="298" y="19265"/>
                    <a:pt x="320" y="19334"/>
                  </a:cubicBezTo>
                  <a:cubicBezTo>
                    <a:pt x="594" y="20224"/>
                    <a:pt x="1233" y="20977"/>
                    <a:pt x="1964" y="21571"/>
                  </a:cubicBezTo>
                  <a:cubicBezTo>
                    <a:pt x="3082" y="22552"/>
                    <a:pt x="4429" y="23260"/>
                    <a:pt x="5844" y="23694"/>
                  </a:cubicBezTo>
                  <a:cubicBezTo>
                    <a:pt x="6164" y="23785"/>
                    <a:pt x="6460" y="23853"/>
                    <a:pt x="6711" y="24059"/>
                  </a:cubicBezTo>
                  <a:cubicBezTo>
                    <a:pt x="6963" y="24264"/>
                    <a:pt x="7099" y="24584"/>
                    <a:pt x="7214" y="24903"/>
                  </a:cubicBezTo>
                  <a:cubicBezTo>
                    <a:pt x="7853" y="26569"/>
                    <a:pt x="8172" y="28350"/>
                    <a:pt x="8423" y="30130"/>
                  </a:cubicBezTo>
                  <a:cubicBezTo>
                    <a:pt x="8903" y="33326"/>
                    <a:pt x="9199" y="36727"/>
                    <a:pt x="7944" y="39694"/>
                  </a:cubicBezTo>
                  <a:cubicBezTo>
                    <a:pt x="7122" y="40265"/>
                    <a:pt x="6278" y="40767"/>
                    <a:pt x="5388" y="41223"/>
                  </a:cubicBezTo>
                  <a:cubicBezTo>
                    <a:pt x="5867" y="42661"/>
                    <a:pt x="6483" y="44031"/>
                    <a:pt x="7191" y="45378"/>
                  </a:cubicBezTo>
                  <a:cubicBezTo>
                    <a:pt x="8401" y="46131"/>
                    <a:pt x="9816" y="46587"/>
                    <a:pt x="11208" y="46975"/>
                  </a:cubicBezTo>
                  <a:cubicBezTo>
                    <a:pt x="14472" y="47888"/>
                    <a:pt x="17782" y="48596"/>
                    <a:pt x="21137" y="49098"/>
                  </a:cubicBezTo>
                  <a:cubicBezTo>
                    <a:pt x="21371" y="49127"/>
                    <a:pt x="21605" y="49166"/>
                    <a:pt x="21833" y="49166"/>
                  </a:cubicBezTo>
                  <a:cubicBezTo>
                    <a:pt x="21961" y="49166"/>
                    <a:pt x="22087" y="49154"/>
                    <a:pt x="22210" y="49121"/>
                  </a:cubicBezTo>
                  <a:cubicBezTo>
                    <a:pt x="22552" y="49030"/>
                    <a:pt x="22849" y="48824"/>
                    <a:pt x="23123" y="48619"/>
                  </a:cubicBezTo>
                  <a:cubicBezTo>
                    <a:pt x="25748" y="46679"/>
                    <a:pt x="27939" y="44191"/>
                    <a:pt x="29514" y="41337"/>
                  </a:cubicBezTo>
                  <a:cubicBezTo>
                    <a:pt x="28989" y="40516"/>
                    <a:pt x="28441" y="39740"/>
                    <a:pt x="27871" y="38964"/>
                  </a:cubicBezTo>
                  <a:cubicBezTo>
                    <a:pt x="27368" y="38758"/>
                    <a:pt x="26866" y="38484"/>
                    <a:pt x="26478" y="38096"/>
                  </a:cubicBezTo>
                  <a:cubicBezTo>
                    <a:pt x="24858" y="36635"/>
                    <a:pt x="24903" y="34193"/>
                    <a:pt x="24287" y="32070"/>
                  </a:cubicBezTo>
                  <a:cubicBezTo>
                    <a:pt x="25656" y="31842"/>
                    <a:pt x="27026" y="31431"/>
                    <a:pt x="28281" y="30883"/>
                  </a:cubicBezTo>
                  <a:cubicBezTo>
                    <a:pt x="29491" y="30358"/>
                    <a:pt x="30632" y="29697"/>
                    <a:pt x="31637" y="28829"/>
                  </a:cubicBezTo>
                  <a:cubicBezTo>
                    <a:pt x="34170" y="26569"/>
                    <a:pt x="35403" y="23077"/>
                    <a:pt x="35517" y="19653"/>
                  </a:cubicBezTo>
                  <a:cubicBezTo>
                    <a:pt x="35654" y="16321"/>
                    <a:pt x="34832" y="13034"/>
                    <a:pt x="33851" y="9839"/>
                  </a:cubicBezTo>
                  <a:cubicBezTo>
                    <a:pt x="33828" y="9770"/>
                    <a:pt x="33828" y="9702"/>
                    <a:pt x="33805" y="9633"/>
                  </a:cubicBezTo>
                  <a:cubicBezTo>
                    <a:pt x="32801" y="6369"/>
                    <a:pt x="31614" y="3151"/>
                    <a:pt x="30998" y="1"/>
                  </a:cubicBezTo>
                  <a:close/>
                  <a:moveTo>
                    <a:pt x="16230" y="68226"/>
                  </a:moveTo>
                  <a:cubicBezTo>
                    <a:pt x="13559" y="68522"/>
                    <a:pt x="10911" y="69024"/>
                    <a:pt x="8309" y="69755"/>
                  </a:cubicBezTo>
                  <a:cubicBezTo>
                    <a:pt x="9496" y="71923"/>
                    <a:pt x="10592" y="74160"/>
                    <a:pt x="11687" y="76351"/>
                  </a:cubicBezTo>
                  <a:cubicBezTo>
                    <a:pt x="13103" y="76785"/>
                    <a:pt x="14518" y="77219"/>
                    <a:pt x="15910" y="77630"/>
                  </a:cubicBezTo>
                  <a:cubicBezTo>
                    <a:pt x="15317" y="74548"/>
                    <a:pt x="15408" y="71307"/>
                    <a:pt x="16207" y="68271"/>
                  </a:cubicBezTo>
                  <a:cubicBezTo>
                    <a:pt x="16207" y="68248"/>
                    <a:pt x="16207" y="68248"/>
                    <a:pt x="16230" y="68226"/>
                  </a:cubicBezTo>
                  <a:close/>
                </a:path>
              </a:pathLst>
            </a:custGeom>
            <a:solidFill>
              <a:srgbClr val="ED6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8"/>
            <p:cNvSpPr/>
            <p:nvPr/>
          </p:nvSpPr>
          <p:spPr>
            <a:xfrm flipH="1">
              <a:off x="5304220" y="2689139"/>
              <a:ext cx="2047732" cy="1341191"/>
            </a:xfrm>
            <a:custGeom>
              <a:avLst/>
              <a:gdLst/>
              <a:ahLst/>
              <a:cxnLst/>
              <a:rect l="l" t="t" r="r" b="b"/>
              <a:pathLst>
                <a:path w="69984" h="45837" extrusionOk="0">
                  <a:moveTo>
                    <a:pt x="36818" y="1"/>
                  </a:moveTo>
                  <a:cubicBezTo>
                    <a:pt x="39078" y="2283"/>
                    <a:pt x="41429" y="4497"/>
                    <a:pt x="43825" y="6666"/>
                  </a:cubicBezTo>
                  <a:cubicBezTo>
                    <a:pt x="42479" y="8126"/>
                    <a:pt x="41269" y="9679"/>
                    <a:pt x="40151" y="11322"/>
                  </a:cubicBezTo>
                  <a:cubicBezTo>
                    <a:pt x="42045" y="12418"/>
                    <a:pt x="43985" y="13445"/>
                    <a:pt x="45971" y="14358"/>
                  </a:cubicBezTo>
                  <a:cubicBezTo>
                    <a:pt x="45035" y="16868"/>
                    <a:pt x="44077" y="19402"/>
                    <a:pt x="43620" y="22050"/>
                  </a:cubicBezTo>
                  <a:lnTo>
                    <a:pt x="43848" y="22027"/>
                  </a:lnTo>
                  <a:cubicBezTo>
                    <a:pt x="44761" y="19311"/>
                    <a:pt x="45743" y="16595"/>
                    <a:pt x="46838" y="13947"/>
                  </a:cubicBezTo>
                  <a:cubicBezTo>
                    <a:pt x="45058" y="12920"/>
                    <a:pt x="43232" y="12052"/>
                    <a:pt x="41360" y="11299"/>
                  </a:cubicBezTo>
                  <a:cubicBezTo>
                    <a:pt x="42524" y="9701"/>
                    <a:pt x="43757" y="8149"/>
                    <a:pt x="45012" y="6620"/>
                  </a:cubicBezTo>
                  <a:cubicBezTo>
                    <a:pt x="42296" y="4383"/>
                    <a:pt x="39603" y="2123"/>
                    <a:pt x="36818" y="1"/>
                  </a:cubicBezTo>
                  <a:close/>
                  <a:moveTo>
                    <a:pt x="46724" y="10112"/>
                  </a:moveTo>
                  <a:lnTo>
                    <a:pt x="46724" y="10112"/>
                  </a:lnTo>
                  <a:cubicBezTo>
                    <a:pt x="46998" y="12440"/>
                    <a:pt x="47751" y="14677"/>
                    <a:pt x="48094" y="17005"/>
                  </a:cubicBezTo>
                  <a:cubicBezTo>
                    <a:pt x="48322" y="18649"/>
                    <a:pt x="48368" y="20315"/>
                    <a:pt x="48505" y="21981"/>
                  </a:cubicBezTo>
                  <a:cubicBezTo>
                    <a:pt x="48715" y="21977"/>
                    <a:pt x="48924" y="21975"/>
                    <a:pt x="49133" y="21975"/>
                  </a:cubicBezTo>
                  <a:cubicBezTo>
                    <a:pt x="50105" y="21975"/>
                    <a:pt x="51066" y="22016"/>
                    <a:pt x="52043" y="22073"/>
                  </a:cubicBezTo>
                  <a:cubicBezTo>
                    <a:pt x="55238" y="22255"/>
                    <a:pt x="58457" y="22780"/>
                    <a:pt x="61492" y="23762"/>
                  </a:cubicBezTo>
                  <a:cubicBezTo>
                    <a:pt x="59735" y="21936"/>
                    <a:pt x="57155" y="20954"/>
                    <a:pt x="54622" y="20521"/>
                  </a:cubicBezTo>
                  <a:cubicBezTo>
                    <a:pt x="53983" y="20429"/>
                    <a:pt x="53344" y="20338"/>
                    <a:pt x="52773" y="20064"/>
                  </a:cubicBezTo>
                  <a:cubicBezTo>
                    <a:pt x="53093" y="18946"/>
                    <a:pt x="54553" y="18398"/>
                    <a:pt x="54759" y="17257"/>
                  </a:cubicBezTo>
                  <a:lnTo>
                    <a:pt x="54759" y="17257"/>
                  </a:lnTo>
                  <a:cubicBezTo>
                    <a:pt x="53526" y="17645"/>
                    <a:pt x="52431" y="18489"/>
                    <a:pt x="51769" y="19608"/>
                  </a:cubicBezTo>
                  <a:cubicBezTo>
                    <a:pt x="51244" y="19105"/>
                    <a:pt x="51107" y="18329"/>
                    <a:pt x="50924" y="17622"/>
                  </a:cubicBezTo>
                  <a:cubicBezTo>
                    <a:pt x="50354" y="15385"/>
                    <a:pt x="49144" y="13376"/>
                    <a:pt x="47957" y="11390"/>
                  </a:cubicBezTo>
                  <a:cubicBezTo>
                    <a:pt x="47637" y="10865"/>
                    <a:pt x="47295" y="10340"/>
                    <a:pt x="46724" y="10112"/>
                  </a:cubicBezTo>
                  <a:close/>
                  <a:moveTo>
                    <a:pt x="3516" y="3470"/>
                  </a:moveTo>
                  <a:lnTo>
                    <a:pt x="3516" y="3470"/>
                  </a:lnTo>
                  <a:cubicBezTo>
                    <a:pt x="3265" y="6780"/>
                    <a:pt x="3037" y="10044"/>
                    <a:pt x="2854" y="13331"/>
                  </a:cubicBezTo>
                  <a:cubicBezTo>
                    <a:pt x="4315" y="13635"/>
                    <a:pt x="5796" y="13787"/>
                    <a:pt x="7277" y="13787"/>
                  </a:cubicBezTo>
                  <a:cubicBezTo>
                    <a:pt x="8018" y="13787"/>
                    <a:pt x="8758" y="13749"/>
                    <a:pt x="9496" y="13673"/>
                  </a:cubicBezTo>
                  <a:lnTo>
                    <a:pt x="9496" y="13673"/>
                  </a:lnTo>
                  <a:cubicBezTo>
                    <a:pt x="8971" y="14837"/>
                    <a:pt x="8446" y="16001"/>
                    <a:pt x="7944" y="17165"/>
                  </a:cubicBezTo>
                  <a:cubicBezTo>
                    <a:pt x="7853" y="17348"/>
                    <a:pt x="7784" y="17530"/>
                    <a:pt x="7807" y="17736"/>
                  </a:cubicBezTo>
                  <a:cubicBezTo>
                    <a:pt x="7853" y="17918"/>
                    <a:pt x="7990" y="18078"/>
                    <a:pt x="8127" y="18215"/>
                  </a:cubicBezTo>
                  <a:cubicBezTo>
                    <a:pt x="9998" y="20201"/>
                    <a:pt x="11893" y="22164"/>
                    <a:pt x="13947" y="23967"/>
                  </a:cubicBezTo>
                  <a:cubicBezTo>
                    <a:pt x="14700" y="24629"/>
                    <a:pt x="15522" y="25291"/>
                    <a:pt x="16458" y="25656"/>
                  </a:cubicBezTo>
                  <a:lnTo>
                    <a:pt x="16755" y="25633"/>
                  </a:lnTo>
                  <a:cubicBezTo>
                    <a:pt x="14267" y="23123"/>
                    <a:pt x="11756" y="20612"/>
                    <a:pt x="9268" y="18101"/>
                  </a:cubicBezTo>
                  <a:cubicBezTo>
                    <a:pt x="9108" y="17941"/>
                    <a:pt x="8926" y="17759"/>
                    <a:pt x="8903" y="17508"/>
                  </a:cubicBezTo>
                  <a:cubicBezTo>
                    <a:pt x="8880" y="17302"/>
                    <a:pt x="8971" y="17120"/>
                    <a:pt x="9063" y="16937"/>
                  </a:cubicBezTo>
                  <a:cubicBezTo>
                    <a:pt x="9747" y="15590"/>
                    <a:pt x="10318" y="14175"/>
                    <a:pt x="10729" y="12714"/>
                  </a:cubicBezTo>
                  <a:lnTo>
                    <a:pt x="10729" y="12714"/>
                  </a:lnTo>
                  <a:cubicBezTo>
                    <a:pt x="9695" y="12814"/>
                    <a:pt x="8657" y="12866"/>
                    <a:pt x="7618" y="12866"/>
                  </a:cubicBezTo>
                  <a:cubicBezTo>
                    <a:pt x="6522" y="12866"/>
                    <a:pt x="5427" y="12809"/>
                    <a:pt x="4338" y="12691"/>
                  </a:cubicBezTo>
                  <a:cubicBezTo>
                    <a:pt x="4155" y="12691"/>
                    <a:pt x="3950" y="12646"/>
                    <a:pt x="3836" y="12532"/>
                  </a:cubicBezTo>
                  <a:cubicBezTo>
                    <a:pt x="3676" y="12395"/>
                    <a:pt x="3653" y="12166"/>
                    <a:pt x="3630" y="11961"/>
                  </a:cubicBezTo>
                  <a:cubicBezTo>
                    <a:pt x="3425" y="9131"/>
                    <a:pt x="3402" y="6300"/>
                    <a:pt x="3516" y="3470"/>
                  </a:cubicBezTo>
                  <a:close/>
                  <a:moveTo>
                    <a:pt x="1" y="13262"/>
                  </a:moveTo>
                  <a:cubicBezTo>
                    <a:pt x="5022" y="18535"/>
                    <a:pt x="7990" y="25588"/>
                    <a:pt x="10774" y="32390"/>
                  </a:cubicBezTo>
                  <a:cubicBezTo>
                    <a:pt x="10866" y="32595"/>
                    <a:pt x="10957" y="32846"/>
                    <a:pt x="10889" y="33074"/>
                  </a:cubicBezTo>
                  <a:cubicBezTo>
                    <a:pt x="10843" y="33280"/>
                    <a:pt x="10683" y="33417"/>
                    <a:pt x="10523" y="33554"/>
                  </a:cubicBezTo>
                  <a:cubicBezTo>
                    <a:pt x="9154" y="34718"/>
                    <a:pt x="7556" y="35562"/>
                    <a:pt x="6095" y="36589"/>
                  </a:cubicBezTo>
                  <a:cubicBezTo>
                    <a:pt x="4612" y="37594"/>
                    <a:pt x="3219" y="38872"/>
                    <a:pt x="2580" y="40538"/>
                  </a:cubicBezTo>
                  <a:cubicBezTo>
                    <a:pt x="2772" y="40593"/>
                    <a:pt x="2964" y="40618"/>
                    <a:pt x="3155" y="40618"/>
                  </a:cubicBezTo>
                  <a:cubicBezTo>
                    <a:pt x="4078" y="40618"/>
                    <a:pt x="4985" y="40044"/>
                    <a:pt x="5799" y="39534"/>
                  </a:cubicBezTo>
                  <a:cubicBezTo>
                    <a:pt x="8081" y="38073"/>
                    <a:pt x="10546" y="36863"/>
                    <a:pt x="13080" y="35905"/>
                  </a:cubicBezTo>
                  <a:lnTo>
                    <a:pt x="13080" y="35905"/>
                  </a:lnTo>
                  <a:cubicBezTo>
                    <a:pt x="11299" y="37913"/>
                    <a:pt x="9953" y="40310"/>
                    <a:pt x="9177" y="42866"/>
                  </a:cubicBezTo>
                  <a:cubicBezTo>
                    <a:pt x="11505" y="42273"/>
                    <a:pt x="12098" y="39100"/>
                    <a:pt x="14153" y="37868"/>
                  </a:cubicBezTo>
                  <a:cubicBezTo>
                    <a:pt x="14843" y="37452"/>
                    <a:pt x="15619" y="37302"/>
                    <a:pt x="16422" y="37302"/>
                  </a:cubicBezTo>
                  <a:cubicBezTo>
                    <a:pt x="17425" y="37302"/>
                    <a:pt x="18472" y="37536"/>
                    <a:pt x="19448" y="37776"/>
                  </a:cubicBezTo>
                  <a:cubicBezTo>
                    <a:pt x="26889" y="39625"/>
                    <a:pt x="34307" y="41451"/>
                    <a:pt x="41726" y="43300"/>
                  </a:cubicBezTo>
                  <a:cubicBezTo>
                    <a:pt x="42273" y="43072"/>
                    <a:pt x="42821" y="42844"/>
                    <a:pt x="43369" y="42615"/>
                  </a:cubicBezTo>
                  <a:cubicBezTo>
                    <a:pt x="44510" y="42958"/>
                    <a:pt x="45629" y="43300"/>
                    <a:pt x="46770" y="43643"/>
                  </a:cubicBezTo>
                  <a:cubicBezTo>
                    <a:pt x="50384" y="44729"/>
                    <a:pt x="54083" y="45837"/>
                    <a:pt x="57848" y="45837"/>
                  </a:cubicBezTo>
                  <a:cubicBezTo>
                    <a:pt x="57960" y="45837"/>
                    <a:pt x="58071" y="45836"/>
                    <a:pt x="58183" y="45834"/>
                  </a:cubicBezTo>
                  <a:cubicBezTo>
                    <a:pt x="62086" y="45765"/>
                    <a:pt x="66149" y="44282"/>
                    <a:pt x="68408" y="41109"/>
                  </a:cubicBezTo>
                  <a:cubicBezTo>
                    <a:pt x="69116" y="40105"/>
                    <a:pt x="69641" y="38986"/>
                    <a:pt x="69983" y="37799"/>
                  </a:cubicBezTo>
                  <a:lnTo>
                    <a:pt x="69983" y="37799"/>
                  </a:lnTo>
                  <a:cubicBezTo>
                    <a:pt x="67604" y="39636"/>
                    <a:pt x="63236" y="40757"/>
                    <a:pt x="57145" y="40757"/>
                  </a:cubicBezTo>
                  <a:cubicBezTo>
                    <a:pt x="54530" y="40757"/>
                    <a:pt x="51597" y="40550"/>
                    <a:pt x="48368" y="40105"/>
                  </a:cubicBezTo>
                  <a:cubicBezTo>
                    <a:pt x="41406" y="39146"/>
                    <a:pt x="30769" y="36658"/>
                    <a:pt x="22781" y="34649"/>
                  </a:cubicBezTo>
                  <a:cubicBezTo>
                    <a:pt x="20795" y="34147"/>
                    <a:pt x="18946" y="33691"/>
                    <a:pt x="17371" y="33280"/>
                  </a:cubicBezTo>
                  <a:lnTo>
                    <a:pt x="17371" y="33280"/>
                  </a:lnTo>
                  <a:cubicBezTo>
                    <a:pt x="17439" y="33805"/>
                    <a:pt x="17531" y="34353"/>
                    <a:pt x="17622" y="34878"/>
                  </a:cubicBezTo>
                  <a:cubicBezTo>
                    <a:pt x="16230" y="34467"/>
                    <a:pt x="14815" y="34033"/>
                    <a:pt x="13399" y="33599"/>
                  </a:cubicBezTo>
                  <a:cubicBezTo>
                    <a:pt x="13148" y="33074"/>
                    <a:pt x="12874" y="32549"/>
                    <a:pt x="12600" y="32002"/>
                  </a:cubicBezTo>
                  <a:cubicBezTo>
                    <a:pt x="11779" y="30335"/>
                    <a:pt x="10911" y="28646"/>
                    <a:pt x="10021" y="27003"/>
                  </a:cubicBezTo>
                  <a:cubicBezTo>
                    <a:pt x="7282" y="21936"/>
                    <a:pt x="4155" y="17120"/>
                    <a:pt x="1" y="132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8"/>
            <p:cNvSpPr/>
            <p:nvPr/>
          </p:nvSpPr>
          <p:spPr>
            <a:xfrm flipH="1">
              <a:off x="5400396" y="1808644"/>
              <a:ext cx="2003637" cy="2130801"/>
            </a:xfrm>
            <a:custGeom>
              <a:avLst/>
              <a:gdLst/>
              <a:ahLst/>
              <a:cxnLst/>
              <a:rect l="l" t="t" r="r" b="b"/>
              <a:pathLst>
                <a:path w="68477" h="72823" extrusionOk="0">
                  <a:moveTo>
                    <a:pt x="30398" y="1"/>
                  </a:moveTo>
                  <a:cubicBezTo>
                    <a:pt x="30384" y="1"/>
                    <a:pt x="30370" y="4"/>
                    <a:pt x="30358" y="10"/>
                  </a:cubicBezTo>
                  <a:cubicBezTo>
                    <a:pt x="30313" y="56"/>
                    <a:pt x="30290" y="124"/>
                    <a:pt x="30313" y="170"/>
                  </a:cubicBezTo>
                  <a:cubicBezTo>
                    <a:pt x="31157" y="1448"/>
                    <a:pt x="32116" y="2635"/>
                    <a:pt x="33189" y="3708"/>
                  </a:cubicBezTo>
                  <a:cubicBezTo>
                    <a:pt x="33257" y="3776"/>
                    <a:pt x="33303" y="3822"/>
                    <a:pt x="33303" y="3867"/>
                  </a:cubicBezTo>
                  <a:cubicBezTo>
                    <a:pt x="33303" y="3890"/>
                    <a:pt x="33280" y="3936"/>
                    <a:pt x="33257" y="3982"/>
                  </a:cubicBezTo>
                  <a:cubicBezTo>
                    <a:pt x="33029" y="4461"/>
                    <a:pt x="32732" y="4917"/>
                    <a:pt x="32412" y="5351"/>
                  </a:cubicBezTo>
                  <a:cubicBezTo>
                    <a:pt x="32367" y="5397"/>
                    <a:pt x="32390" y="5465"/>
                    <a:pt x="32435" y="5488"/>
                  </a:cubicBezTo>
                  <a:cubicBezTo>
                    <a:pt x="32458" y="5511"/>
                    <a:pt x="32481" y="5511"/>
                    <a:pt x="32504" y="5511"/>
                  </a:cubicBezTo>
                  <a:cubicBezTo>
                    <a:pt x="32527" y="5511"/>
                    <a:pt x="32549" y="5511"/>
                    <a:pt x="32572" y="5488"/>
                  </a:cubicBezTo>
                  <a:cubicBezTo>
                    <a:pt x="32915" y="5054"/>
                    <a:pt x="33211" y="4575"/>
                    <a:pt x="33440" y="4073"/>
                  </a:cubicBezTo>
                  <a:cubicBezTo>
                    <a:pt x="33485" y="4027"/>
                    <a:pt x="33508" y="3959"/>
                    <a:pt x="33508" y="3867"/>
                  </a:cubicBezTo>
                  <a:cubicBezTo>
                    <a:pt x="33508" y="3730"/>
                    <a:pt x="33417" y="3616"/>
                    <a:pt x="33348" y="3571"/>
                  </a:cubicBezTo>
                  <a:cubicBezTo>
                    <a:pt x="32276" y="2498"/>
                    <a:pt x="31317" y="1311"/>
                    <a:pt x="30495" y="56"/>
                  </a:cubicBezTo>
                  <a:cubicBezTo>
                    <a:pt x="30478" y="22"/>
                    <a:pt x="30437" y="1"/>
                    <a:pt x="30398" y="1"/>
                  </a:cubicBezTo>
                  <a:close/>
                  <a:moveTo>
                    <a:pt x="25210" y="7426"/>
                  </a:moveTo>
                  <a:cubicBezTo>
                    <a:pt x="25177" y="7426"/>
                    <a:pt x="25145" y="7446"/>
                    <a:pt x="25131" y="7474"/>
                  </a:cubicBezTo>
                  <a:cubicBezTo>
                    <a:pt x="25086" y="7519"/>
                    <a:pt x="25108" y="7588"/>
                    <a:pt x="25154" y="7611"/>
                  </a:cubicBezTo>
                  <a:cubicBezTo>
                    <a:pt x="26432" y="8569"/>
                    <a:pt x="28053" y="9072"/>
                    <a:pt x="29651" y="9072"/>
                  </a:cubicBezTo>
                  <a:cubicBezTo>
                    <a:pt x="29902" y="9072"/>
                    <a:pt x="30130" y="9072"/>
                    <a:pt x="30358" y="9049"/>
                  </a:cubicBezTo>
                  <a:cubicBezTo>
                    <a:pt x="30427" y="9049"/>
                    <a:pt x="30449" y="8980"/>
                    <a:pt x="30449" y="8935"/>
                  </a:cubicBezTo>
                  <a:cubicBezTo>
                    <a:pt x="30449" y="8878"/>
                    <a:pt x="30419" y="8837"/>
                    <a:pt x="30369" y="8837"/>
                  </a:cubicBezTo>
                  <a:cubicBezTo>
                    <a:pt x="30359" y="8837"/>
                    <a:pt x="30347" y="8839"/>
                    <a:pt x="30335" y="8843"/>
                  </a:cubicBezTo>
                  <a:cubicBezTo>
                    <a:pt x="30118" y="8863"/>
                    <a:pt x="29900" y="8872"/>
                    <a:pt x="29682" y="8872"/>
                  </a:cubicBezTo>
                  <a:cubicBezTo>
                    <a:pt x="28110" y="8872"/>
                    <a:pt x="26531" y="8373"/>
                    <a:pt x="25268" y="7451"/>
                  </a:cubicBezTo>
                  <a:cubicBezTo>
                    <a:pt x="25251" y="7434"/>
                    <a:pt x="25230" y="7426"/>
                    <a:pt x="25210" y="7426"/>
                  </a:cubicBezTo>
                  <a:close/>
                  <a:moveTo>
                    <a:pt x="25862" y="54539"/>
                  </a:moveTo>
                  <a:cubicBezTo>
                    <a:pt x="25451" y="55407"/>
                    <a:pt x="25314" y="56434"/>
                    <a:pt x="25200" y="57484"/>
                  </a:cubicBezTo>
                  <a:lnTo>
                    <a:pt x="24698" y="62186"/>
                  </a:lnTo>
                  <a:cubicBezTo>
                    <a:pt x="24538" y="63601"/>
                    <a:pt x="24378" y="65062"/>
                    <a:pt x="24446" y="66500"/>
                  </a:cubicBezTo>
                  <a:cubicBezTo>
                    <a:pt x="22620" y="65929"/>
                    <a:pt x="20931" y="65404"/>
                    <a:pt x="19516" y="64948"/>
                  </a:cubicBezTo>
                  <a:cubicBezTo>
                    <a:pt x="18923" y="61912"/>
                    <a:pt x="19014" y="58716"/>
                    <a:pt x="19790" y="55704"/>
                  </a:cubicBezTo>
                  <a:lnTo>
                    <a:pt x="19836" y="55681"/>
                  </a:lnTo>
                  <a:cubicBezTo>
                    <a:pt x="19927" y="55681"/>
                    <a:pt x="20018" y="55658"/>
                    <a:pt x="20087" y="55635"/>
                  </a:cubicBezTo>
                  <a:cubicBezTo>
                    <a:pt x="21205" y="55384"/>
                    <a:pt x="22324" y="55156"/>
                    <a:pt x="23556" y="54927"/>
                  </a:cubicBezTo>
                  <a:cubicBezTo>
                    <a:pt x="24332" y="54791"/>
                    <a:pt x="25086" y="54654"/>
                    <a:pt x="25862" y="54539"/>
                  </a:cubicBezTo>
                  <a:close/>
                  <a:moveTo>
                    <a:pt x="131" y="41801"/>
                  </a:moveTo>
                  <a:cubicBezTo>
                    <a:pt x="103" y="41801"/>
                    <a:pt x="74" y="41820"/>
                    <a:pt x="46" y="41849"/>
                  </a:cubicBezTo>
                  <a:cubicBezTo>
                    <a:pt x="1" y="41894"/>
                    <a:pt x="23" y="41940"/>
                    <a:pt x="69" y="41986"/>
                  </a:cubicBezTo>
                  <a:cubicBezTo>
                    <a:pt x="5501" y="46391"/>
                    <a:pt x="9153" y="52394"/>
                    <a:pt x="11710" y="57142"/>
                  </a:cubicBezTo>
                  <a:cubicBezTo>
                    <a:pt x="12874" y="59310"/>
                    <a:pt x="13970" y="61501"/>
                    <a:pt x="15088" y="63761"/>
                  </a:cubicBezTo>
                  <a:lnTo>
                    <a:pt x="15271" y="64126"/>
                  </a:lnTo>
                  <a:cubicBezTo>
                    <a:pt x="15293" y="64149"/>
                    <a:pt x="15339" y="64172"/>
                    <a:pt x="15362" y="64172"/>
                  </a:cubicBezTo>
                  <a:lnTo>
                    <a:pt x="15408" y="64172"/>
                  </a:lnTo>
                  <a:cubicBezTo>
                    <a:pt x="15476" y="64149"/>
                    <a:pt x="15499" y="64080"/>
                    <a:pt x="15453" y="64035"/>
                  </a:cubicBezTo>
                  <a:lnTo>
                    <a:pt x="15385" y="63875"/>
                  </a:lnTo>
                  <a:lnTo>
                    <a:pt x="15385" y="63875"/>
                  </a:lnTo>
                  <a:cubicBezTo>
                    <a:pt x="17896" y="64674"/>
                    <a:pt x="39694" y="71567"/>
                    <a:pt x="45126" y="72822"/>
                  </a:cubicBezTo>
                  <a:lnTo>
                    <a:pt x="45149" y="72822"/>
                  </a:lnTo>
                  <a:cubicBezTo>
                    <a:pt x="45195" y="72822"/>
                    <a:pt x="45240" y="72800"/>
                    <a:pt x="45240" y="72731"/>
                  </a:cubicBezTo>
                  <a:cubicBezTo>
                    <a:pt x="45263" y="72686"/>
                    <a:pt x="45240" y="72617"/>
                    <a:pt x="45172" y="72617"/>
                  </a:cubicBezTo>
                  <a:cubicBezTo>
                    <a:pt x="41794" y="71841"/>
                    <a:pt x="32116" y="68874"/>
                    <a:pt x="24652" y="66568"/>
                  </a:cubicBezTo>
                  <a:cubicBezTo>
                    <a:pt x="24652" y="66546"/>
                    <a:pt x="24675" y="66546"/>
                    <a:pt x="24675" y="66523"/>
                  </a:cubicBezTo>
                  <a:cubicBezTo>
                    <a:pt x="24583" y="65085"/>
                    <a:pt x="24743" y="63624"/>
                    <a:pt x="24903" y="62209"/>
                  </a:cubicBezTo>
                  <a:lnTo>
                    <a:pt x="25405" y="57507"/>
                  </a:lnTo>
                  <a:cubicBezTo>
                    <a:pt x="25519" y="56411"/>
                    <a:pt x="25679" y="55361"/>
                    <a:pt x="26113" y="54494"/>
                  </a:cubicBezTo>
                  <a:cubicBezTo>
                    <a:pt x="30198" y="53855"/>
                    <a:pt x="34375" y="53398"/>
                    <a:pt x="38667" y="52965"/>
                  </a:cubicBezTo>
                  <a:cubicBezTo>
                    <a:pt x="39306" y="52896"/>
                    <a:pt x="39922" y="52828"/>
                    <a:pt x="40584" y="52782"/>
                  </a:cubicBezTo>
                  <a:cubicBezTo>
                    <a:pt x="43674" y="52482"/>
                    <a:pt x="47146" y="52168"/>
                    <a:pt x="50683" y="52168"/>
                  </a:cubicBezTo>
                  <a:cubicBezTo>
                    <a:pt x="51719" y="52168"/>
                    <a:pt x="52761" y="52195"/>
                    <a:pt x="53800" y="52257"/>
                  </a:cubicBezTo>
                  <a:cubicBezTo>
                    <a:pt x="59460" y="52599"/>
                    <a:pt x="64345" y="53923"/>
                    <a:pt x="68294" y="56183"/>
                  </a:cubicBezTo>
                  <a:lnTo>
                    <a:pt x="68362" y="56183"/>
                  </a:lnTo>
                  <a:cubicBezTo>
                    <a:pt x="68385" y="56183"/>
                    <a:pt x="68431" y="56183"/>
                    <a:pt x="68454" y="56137"/>
                  </a:cubicBezTo>
                  <a:cubicBezTo>
                    <a:pt x="68476" y="56092"/>
                    <a:pt x="68454" y="56023"/>
                    <a:pt x="68408" y="56000"/>
                  </a:cubicBezTo>
                  <a:cubicBezTo>
                    <a:pt x="64414" y="53718"/>
                    <a:pt x="59506" y="52394"/>
                    <a:pt x="53823" y="52052"/>
                  </a:cubicBezTo>
                  <a:cubicBezTo>
                    <a:pt x="52737" y="51987"/>
                    <a:pt x="51651" y="51959"/>
                    <a:pt x="50573" y="51959"/>
                  </a:cubicBezTo>
                  <a:cubicBezTo>
                    <a:pt x="47051" y="51959"/>
                    <a:pt x="43614" y="52257"/>
                    <a:pt x="40538" y="52554"/>
                  </a:cubicBezTo>
                  <a:cubicBezTo>
                    <a:pt x="39922" y="52622"/>
                    <a:pt x="39283" y="52691"/>
                    <a:pt x="38644" y="52759"/>
                  </a:cubicBezTo>
                  <a:cubicBezTo>
                    <a:pt x="34353" y="53193"/>
                    <a:pt x="30130" y="53649"/>
                    <a:pt x="26021" y="54288"/>
                  </a:cubicBezTo>
                  <a:cubicBezTo>
                    <a:pt x="25200" y="54425"/>
                    <a:pt x="24355" y="54562"/>
                    <a:pt x="23533" y="54722"/>
                  </a:cubicBezTo>
                  <a:cubicBezTo>
                    <a:pt x="22301" y="54950"/>
                    <a:pt x="21160" y="55179"/>
                    <a:pt x="20041" y="55430"/>
                  </a:cubicBezTo>
                  <a:cubicBezTo>
                    <a:pt x="19973" y="55452"/>
                    <a:pt x="19881" y="55475"/>
                    <a:pt x="19790" y="55475"/>
                  </a:cubicBezTo>
                  <a:lnTo>
                    <a:pt x="19790" y="55498"/>
                  </a:lnTo>
                  <a:cubicBezTo>
                    <a:pt x="19767" y="55475"/>
                    <a:pt x="19767" y="55475"/>
                    <a:pt x="19744" y="55475"/>
                  </a:cubicBezTo>
                  <a:cubicBezTo>
                    <a:pt x="19732" y="55469"/>
                    <a:pt x="19718" y="55466"/>
                    <a:pt x="19704" y="55466"/>
                  </a:cubicBezTo>
                  <a:cubicBezTo>
                    <a:pt x="19665" y="55466"/>
                    <a:pt x="19624" y="55488"/>
                    <a:pt x="19607" y="55521"/>
                  </a:cubicBezTo>
                  <a:cubicBezTo>
                    <a:pt x="19585" y="55544"/>
                    <a:pt x="19562" y="55589"/>
                    <a:pt x="19562" y="55635"/>
                  </a:cubicBezTo>
                  <a:cubicBezTo>
                    <a:pt x="19562" y="55658"/>
                    <a:pt x="19562" y="55658"/>
                    <a:pt x="19585" y="55681"/>
                  </a:cubicBezTo>
                  <a:cubicBezTo>
                    <a:pt x="18809" y="58671"/>
                    <a:pt x="18717" y="61844"/>
                    <a:pt x="19288" y="64879"/>
                  </a:cubicBezTo>
                  <a:cubicBezTo>
                    <a:pt x="17051" y="64172"/>
                    <a:pt x="15522" y="63692"/>
                    <a:pt x="15271" y="63624"/>
                  </a:cubicBezTo>
                  <a:cubicBezTo>
                    <a:pt x="14152" y="61387"/>
                    <a:pt x="13057" y="59196"/>
                    <a:pt x="11893" y="57050"/>
                  </a:cubicBezTo>
                  <a:cubicBezTo>
                    <a:pt x="9313" y="52280"/>
                    <a:pt x="5661" y="46254"/>
                    <a:pt x="183" y="41826"/>
                  </a:cubicBezTo>
                  <a:cubicBezTo>
                    <a:pt x="166" y="41808"/>
                    <a:pt x="148" y="41801"/>
                    <a:pt x="131" y="418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8"/>
            <p:cNvSpPr/>
            <p:nvPr/>
          </p:nvSpPr>
          <p:spPr>
            <a:xfrm flipH="1">
              <a:off x="6352794" y="1512629"/>
              <a:ext cx="565713" cy="170995"/>
            </a:xfrm>
            <a:custGeom>
              <a:avLst/>
              <a:gdLst/>
              <a:ahLst/>
              <a:cxnLst/>
              <a:rect l="l" t="t" r="r" b="b"/>
              <a:pathLst>
                <a:path w="19334" h="5844" extrusionOk="0">
                  <a:moveTo>
                    <a:pt x="17350" y="1"/>
                  </a:moveTo>
                  <a:cubicBezTo>
                    <a:pt x="17130" y="1"/>
                    <a:pt x="16908" y="17"/>
                    <a:pt x="16686" y="38"/>
                  </a:cubicBezTo>
                  <a:cubicBezTo>
                    <a:pt x="15476" y="175"/>
                    <a:pt x="14221" y="632"/>
                    <a:pt x="13513" y="1636"/>
                  </a:cubicBezTo>
                  <a:cubicBezTo>
                    <a:pt x="13399" y="1796"/>
                    <a:pt x="13285" y="1978"/>
                    <a:pt x="13285" y="2184"/>
                  </a:cubicBezTo>
                  <a:cubicBezTo>
                    <a:pt x="13262" y="2389"/>
                    <a:pt x="13353" y="2617"/>
                    <a:pt x="13536" y="2709"/>
                  </a:cubicBezTo>
                  <a:cubicBezTo>
                    <a:pt x="13601" y="2741"/>
                    <a:pt x="13669" y="2755"/>
                    <a:pt x="13737" y="2755"/>
                  </a:cubicBezTo>
                  <a:cubicBezTo>
                    <a:pt x="13905" y="2755"/>
                    <a:pt x="14074" y="2669"/>
                    <a:pt x="14221" y="2572"/>
                  </a:cubicBezTo>
                  <a:cubicBezTo>
                    <a:pt x="14426" y="2412"/>
                    <a:pt x="14312" y="2412"/>
                    <a:pt x="15157" y="1978"/>
                  </a:cubicBezTo>
                  <a:cubicBezTo>
                    <a:pt x="15803" y="1672"/>
                    <a:pt x="16552" y="1391"/>
                    <a:pt x="17430" y="1391"/>
                  </a:cubicBezTo>
                  <a:cubicBezTo>
                    <a:pt x="17730" y="1391"/>
                    <a:pt x="18044" y="1424"/>
                    <a:pt x="18375" y="1499"/>
                  </a:cubicBezTo>
                  <a:cubicBezTo>
                    <a:pt x="18532" y="1519"/>
                    <a:pt x="18689" y="1572"/>
                    <a:pt x="18846" y="1572"/>
                  </a:cubicBezTo>
                  <a:cubicBezTo>
                    <a:pt x="18872" y="1572"/>
                    <a:pt x="18897" y="1571"/>
                    <a:pt x="18923" y="1567"/>
                  </a:cubicBezTo>
                  <a:cubicBezTo>
                    <a:pt x="19105" y="1545"/>
                    <a:pt x="19288" y="1408"/>
                    <a:pt x="19311" y="1225"/>
                  </a:cubicBezTo>
                  <a:cubicBezTo>
                    <a:pt x="19334" y="1111"/>
                    <a:pt x="19288" y="997"/>
                    <a:pt x="19242" y="906"/>
                  </a:cubicBezTo>
                  <a:cubicBezTo>
                    <a:pt x="19014" y="495"/>
                    <a:pt x="18580" y="221"/>
                    <a:pt x="18101" y="84"/>
                  </a:cubicBezTo>
                  <a:cubicBezTo>
                    <a:pt x="17856" y="23"/>
                    <a:pt x="17604" y="1"/>
                    <a:pt x="17350" y="1"/>
                  </a:cubicBezTo>
                  <a:close/>
                  <a:moveTo>
                    <a:pt x="4405" y="2586"/>
                  </a:moveTo>
                  <a:cubicBezTo>
                    <a:pt x="4130" y="2586"/>
                    <a:pt x="3853" y="2621"/>
                    <a:pt x="3584" y="2686"/>
                  </a:cubicBezTo>
                  <a:cubicBezTo>
                    <a:pt x="2922" y="2823"/>
                    <a:pt x="2306" y="3120"/>
                    <a:pt x="1712" y="3439"/>
                  </a:cubicBezTo>
                  <a:cubicBezTo>
                    <a:pt x="959" y="3850"/>
                    <a:pt x="137" y="4443"/>
                    <a:pt x="23" y="5311"/>
                  </a:cubicBezTo>
                  <a:cubicBezTo>
                    <a:pt x="1" y="5425"/>
                    <a:pt x="1" y="5562"/>
                    <a:pt x="46" y="5653"/>
                  </a:cubicBezTo>
                  <a:cubicBezTo>
                    <a:pt x="127" y="5783"/>
                    <a:pt x="277" y="5843"/>
                    <a:pt x="430" y="5843"/>
                  </a:cubicBezTo>
                  <a:cubicBezTo>
                    <a:pt x="493" y="5843"/>
                    <a:pt x="557" y="5833"/>
                    <a:pt x="617" y="5813"/>
                  </a:cubicBezTo>
                  <a:cubicBezTo>
                    <a:pt x="799" y="5744"/>
                    <a:pt x="959" y="5585"/>
                    <a:pt x="1119" y="5448"/>
                  </a:cubicBezTo>
                  <a:cubicBezTo>
                    <a:pt x="2080" y="4543"/>
                    <a:pt x="3399" y="4059"/>
                    <a:pt x="4730" y="4059"/>
                  </a:cubicBezTo>
                  <a:cubicBezTo>
                    <a:pt x="5010" y="4059"/>
                    <a:pt x="5292" y="4080"/>
                    <a:pt x="5570" y="4124"/>
                  </a:cubicBezTo>
                  <a:cubicBezTo>
                    <a:pt x="5620" y="4136"/>
                    <a:pt x="5676" y="4144"/>
                    <a:pt x="5734" y="4144"/>
                  </a:cubicBezTo>
                  <a:cubicBezTo>
                    <a:pt x="5891" y="4144"/>
                    <a:pt x="6064" y="4091"/>
                    <a:pt x="6163" y="3941"/>
                  </a:cubicBezTo>
                  <a:cubicBezTo>
                    <a:pt x="6277" y="3736"/>
                    <a:pt x="6255" y="3462"/>
                    <a:pt x="6118" y="3257"/>
                  </a:cubicBezTo>
                  <a:cubicBezTo>
                    <a:pt x="6004" y="3074"/>
                    <a:pt x="5775" y="2937"/>
                    <a:pt x="5570" y="2823"/>
                  </a:cubicBezTo>
                  <a:cubicBezTo>
                    <a:pt x="5204" y="2660"/>
                    <a:pt x="4806" y="2586"/>
                    <a:pt x="4405" y="25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8"/>
            <p:cNvSpPr/>
            <p:nvPr/>
          </p:nvSpPr>
          <p:spPr>
            <a:xfrm flipH="1">
              <a:off x="6014211" y="2813988"/>
              <a:ext cx="436793" cy="504296"/>
            </a:xfrm>
            <a:custGeom>
              <a:avLst/>
              <a:gdLst/>
              <a:ahLst/>
              <a:cxnLst/>
              <a:rect l="l" t="t" r="r" b="b"/>
              <a:pathLst>
                <a:path w="14928" h="17235" extrusionOk="0">
                  <a:moveTo>
                    <a:pt x="10194" y="0"/>
                  </a:moveTo>
                  <a:cubicBezTo>
                    <a:pt x="10137" y="0"/>
                    <a:pt x="10077" y="15"/>
                    <a:pt x="10021" y="48"/>
                  </a:cubicBezTo>
                  <a:cubicBezTo>
                    <a:pt x="9884" y="139"/>
                    <a:pt x="9838" y="321"/>
                    <a:pt x="9929" y="481"/>
                  </a:cubicBezTo>
                  <a:cubicBezTo>
                    <a:pt x="11481" y="2946"/>
                    <a:pt x="12645" y="5617"/>
                    <a:pt x="13422" y="8447"/>
                  </a:cubicBezTo>
                  <a:cubicBezTo>
                    <a:pt x="14083" y="10935"/>
                    <a:pt x="13992" y="12693"/>
                    <a:pt x="13170" y="13994"/>
                  </a:cubicBezTo>
                  <a:cubicBezTo>
                    <a:pt x="12372" y="15204"/>
                    <a:pt x="10956" y="15865"/>
                    <a:pt x="9815" y="16322"/>
                  </a:cubicBezTo>
                  <a:cubicBezTo>
                    <a:pt x="9633" y="16390"/>
                    <a:pt x="9564" y="16573"/>
                    <a:pt x="9633" y="16733"/>
                  </a:cubicBezTo>
                  <a:cubicBezTo>
                    <a:pt x="9678" y="16870"/>
                    <a:pt x="9792" y="16938"/>
                    <a:pt x="9929" y="16938"/>
                  </a:cubicBezTo>
                  <a:cubicBezTo>
                    <a:pt x="9952" y="16938"/>
                    <a:pt x="9998" y="16938"/>
                    <a:pt x="10043" y="16915"/>
                  </a:cubicBezTo>
                  <a:cubicBezTo>
                    <a:pt x="11276" y="16436"/>
                    <a:pt x="12805" y="15706"/>
                    <a:pt x="13695" y="14336"/>
                  </a:cubicBezTo>
                  <a:cubicBezTo>
                    <a:pt x="14928" y="12419"/>
                    <a:pt x="14471" y="9954"/>
                    <a:pt x="14015" y="8287"/>
                  </a:cubicBezTo>
                  <a:cubicBezTo>
                    <a:pt x="13262" y="5389"/>
                    <a:pt x="12052" y="2650"/>
                    <a:pt x="10454" y="139"/>
                  </a:cubicBezTo>
                  <a:cubicBezTo>
                    <a:pt x="10395" y="50"/>
                    <a:pt x="10298" y="0"/>
                    <a:pt x="10194" y="0"/>
                  </a:cubicBezTo>
                  <a:close/>
                  <a:moveTo>
                    <a:pt x="2057" y="2056"/>
                  </a:moveTo>
                  <a:cubicBezTo>
                    <a:pt x="1932" y="2056"/>
                    <a:pt x="1816" y="2138"/>
                    <a:pt x="1781" y="2262"/>
                  </a:cubicBezTo>
                  <a:cubicBezTo>
                    <a:pt x="571" y="5617"/>
                    <a:pt x="0" y="9109"/>
                    <a:pt x="92" y="12647"/>
                  </a:cubicBezTo>
                  <a:cubicBezTo>
                    <a:pt x="92" y="13355"/>
                    <a:pt x="137" y="14154"/>
                    <a:pt x="480" y="14884"/>
                  </a:cubicBezTo>
                  <a:cubicBezTo>
                    <a:pt x="913" y="15751"/>
                    <a:pt x="1758" y="16436"/>
                    <a:pt x="2876" y="16801"/>
                  </a:cubicBezTo>
                  <a:cubicBezTo>
                    <a:pt x="3835" y="17121"/>
                    <a:pt x="4839" y="17189"/>
                    <a:pt x="5798" y="17235"/>
                  </a:cubicBezTo>
                  <a:lnTo>
                    <a:pt x="5821" y="17235"/>
                  </a:lnTo>
                  <a:cubicBezTo>
                    <a:pt x="5980" y="17235"/>
                    <a:pt x="6140" y="17098"/>
                    <a:pt x="6140" y="16938"/>
                  </a:cubicBezTo>
                  <a:cubicBezTo>
                    <a:pt x="6140" y="16756"/>
                    <a:pt x="6026" y="16619"/>
                    <a:pt x="5844" y="16596"/>
                  </a:cubicBezTo>
                  <a:cubicBezTo>
                    <a:pt x="4908" y="16550"/>
                    <a:pt x="3949" y="16505"/>
                    <a:pt x="3059" y="16208"/>
                  </a:cubicBezTo>
                  <a:cubicBezTo>
                    <a:pt x="2123" y="15888"/>
                    <a:pt x="1393" y="15295"/>
                    <a:pt x="1050" y="14587"/>
                  </a:cubicBezTo>
                  <a:cubicBezTo>
                    <a:pt x="776" y="13994"/>
                    <a:pt x="731" y="13309"/>
                    <a:pt x="708" y="12647"/>
                  </a:cubicBezTo>
                  <a:cubicBezTo>
                    <a:pt x="639" y="9178"/>
                    <a:pt x="1210" y="5754"/>
                    <a:pt x="2374" y="2490"/>
                  </a:cubicBezTo>
                  <a:cubicBezTo>
                    <a:pt x="2420" y="2307"/>
                    <a:pt x="2351" y="2125"/>
                    <a:pt x="2169" y="2079"/>
                  </a:cubicBezTo>
                  <a:cubicBezTo>
                    <a:pt x="2132" y="2063"/>
                    <a:pt x="2094" y="2056"/>
                    <a:pt x="2057" y="2056"/>
                  </a:cubicBezTo>
                  <a:close/>
                </a:path>
              </a:pathLst>
            </a:custGeom>
            <a:solidFill>
              <a:srgbClr val="ED6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8"/>
            <p:cNvSpPr/>
            <p:nvPr/>
          </p:nvSpPr>
          <p:spPr>
            <a:xfrm flipH="1">
              <a:off x="6890410" y="3155383"/>
              <a:ext cx="262521" cy="235221"/>
            </a:xfrm>
            <a:custGeom>
              <a:avLst/>
              <a:gdLst/>
              <a:ahLst/>
              <a:cxnLst/>
              <a:rect l="l" t="t" r="r" b="b"/>
              <a:pathLst>
                <a:path w="8972" h="8039" extrusionOk="0">
                  <a:moveTo>
                    <a:pt x="4558" y="0"/>
                  </a:moveTo>
                  <a:cubicBezTo>
                    <a:pt x="3139" y="0"/>
                    <a:pt x="1753" y="770"/>
                    <a:pt x="960" y="1961"/>
                  </a:cubicBezTo>
                  <a:cubicBezTo>
                    <a:pt x="275" y="2988"/>
                    <a:pt x="1" y="4951"/>
                    <a:pt x="914" y="6343"/>
                  </a:cubicBezTo>
                  <a:cubicBezTo>
                    <a:pt x="1645" y="7440"/>
                    <a:pt x="2975" y="8039"/>
                    <a:pt x="4300" y="8039"/>
                  </a:cubicBezTo>
                  <a:cubicBezTo>
                    <a:pt x="4878" y="8039"/>
                    <a:pt x="5455" y="7925"/>
                    <a:pt x="5981" y="7690"/>
                  </a:cubicBezTo>
                  <a:cubicBezTo>
                    <a:pt x="7830" y="6868"/>
                    <a:pt x="8971" y="4654"/>
                    <a:pt x="8378" y="2759"/>
                  </a:cubicBezTo>
                  <a:cubicBezTo>
                    <a:pt x="7921" y="1276"/>
                    <a:pt x="6483" y="157"/>
                    <a:pt x="4954" y="20"/>
                  </a:cubicBezTo>
                  <a:cubicBezTo>
                    <a:pt x="4822" y="7"/>
                    <a:pt x="4690" y="0"/>
                    <a:pt x="4558" y="0"/>
                  </a:cubicBezTo>
                  <a:close/>
                </a:path>
              </a:pathLst>
            </a:custGeom>
            <a:solidFill>
              <a:srgbClr val="ED6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8"/>
            <p:cNvSpPr/>
            <p:nvPr/>
          </p:nvSpPr>
          <p:spPr>
            <a:xfrm flipH="1">
              <a:off x="6949868" y="3205358"/>
              <a:ext cx="146271" cy="125847"/>
            </a:xfrm>
            <a:custGeom>
              <a:avLst/>
              <a:gdLst/>
              <a:ahLst/>
              <a:cxnLst/>
              <a:rect l="l" t="t" r="r" b="b"/>
              <a:pathLst>
                <a:path w="4999" h="4301" extrusionOk="0">
                  <a:moveTo>
                    <a:pt x="2748" y="1"/>
                  </a:moveTo>
                  <a:cubicBezTo>
                    <a:pt x="2348" y="1"/>
                    <a:pt x="1941" y="91"/>
                    <a:pt x="1575" y="253"/>
                  </a:cubicBezTo>
                  <a:cubicBezTo>
                    <a:pt x="1050" y="504"/>
                    <a:pt x="571" y="915"/>
                    <a:pt x="342" y="1462"/>
                  </a:cubicBezTo>
                  <a:cubicBezTo>
                    <a:pt x="0" y="2238"/>
                    <a:pt x="183" y="3243"/>
                    <a:pt x="890" y="3791"/>
                  </a:cubicBezTo>
                  <a:cubicBezTo>
                    <a:pt x="890" y="3813"/>
                    <a:pt x="913" y="3813"/>
                    <a:pt x="936" y="3836"/>
                  </a:cubicBezTo>
                  <a:cubicBezTo>
                    <a:pt x="1233" y="4042"/>
                    <a:pt x="1666" y="4201"/>
                    <a:pt x="2009" y="4270"/>
                  </a:cubicBezTo>
                  <a:cubicBezTo>
                    <a:pt x="2145" y="4291"/>
                    <a:pt x="2283" y="4301"/>
                    <a:pt x="2420" y="4301"/>
                  </a:cubicBezTo>
                  <a:cubicBezTo>
                    <a:pt x="3043" y="4301"/>
                    <a:pt x="3660" y="4092"/>
                    <a:pt x="4109" y="3699"/>
                  </a:cubicBezTo>
                  <a:cubicBezTo>
                    <a:pt x="4679" y="3197"/>
                    <a:pt x="4999" y="2398"/>
                    <a:pt x="4862" y="1668"/>
                  </a:cubicBezTo>
                  <a:cubicBezTo>
                    <a:pt x="4748" y="1143"/>
                    <a:pt x="4451" y="663"/>
                    <a:pt x="3994" y="367"/>
                  </a:cubicBezTo>
                  <a:cubicBezTo>
                    <a:pt x="3633" y="114"/>
                    <a:pt x="3195"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8"/>
            <p:cNvSpPr/>
            <p:nvPr/>
          </p:nvSpPr>
          <p:spPr>
            <a:xfrm flipH="1">
              <a:off x="6296020" y="2429493"/>
              <a:ext cx="925699" cy="785309"/>
            </a:xfrm>
            <a:custGeom>
              <a:avLst/>
              <a:gdLst/>
              <a:ahLst/>
              <a:cxnLst/>
              <a:rect l="l" t="t" r="r" b="b"/>
              <a:pathLst>
                <a:path w="31637" h="26839" extrusionOk="0">
                  <a:moveTo>
                    <a:pt x="21486" y="1"/>
                  </a:moveTo>
                  <a:cubicBezTo>
                    <a:pt x="21279" y="1"/>
                    <a:pt x="21087" y="130"/>
                    <a:pt x="21000" y="338"/>
                  </a:cubicBezTo>
                  <a:cubicBezTo>
                    <a:pt x="20886" y="612"/>
                    <a:pt x="21000" y="909"/>
                    <a:pt x="21274" y="1023"/>
                  </a:cubicBezTo>
                  <a:cubicBezTo>
                    <a:pt x="25771" y="2872"/>
                    <a:pt x="29309" y="6912"/>
                    <a:pt x="30541" y="11614"/>
                  </a:cubicBezTo>
                  <a:cubicBezTo>
                    <a:pt x="30610" y="11842"/>
                    <a:pt x="30815" y="12002"/>
                    <a:pt x="31043" y="12002"/>
                  </a:cubicBezTo>
                  <a:cubicBezTo>
                    <a:pt x="31089" y="12002"/>
                    <a:pt x="31135" y="12002"/>
                    <a:pt x="31180" y="11979"/>
                  </a:cubicBezTo>
                  <a:cubicBezTo>
                    <a:pt x="31477" y="11910"/>
                    <a:pt x="31637" y="11614"/>
                    <a:pt x="31568" y="11340"/>
                  </a:cubicBezTo>
                  <a:cubicBezTo>
                    <a:pt x="30244" y="6341"/>
                    <a:pt x="26455" y="2004"/>
                    <a:pt x="21685" y="41"/>
                  </a:cubicBezTo>
                  <a:cubicBezTo>
                    <a:pt x="21619" y="14"/>
                    <a:pt x="21552" y="1"/>
                    <a:pt x="21486" y="1"/>
                  </a:cubicBezTo>
                  <a:close/>
                  <a:moveTo>
                    <a:pt x="6725" y="701"/>
                  </a:moveTo>
                  <a:cubicBezTo>
                    <a:pt x="6620" y="701"/>
                    <a:pt x="6512" y="732"/>
                    <a:pt x="6415" y="794"/>
                  </a:cubicBezTo>
                  <a:cubicBezTo>
                    <a:pt x="3425" y="2872"/>
                    <a:pt x="1462" y="5223"/>
                    <a:pt x="640" y="7779"/>
                  </a:cubicBezTo>
                  <a:cubicBezTo>
                    <a:pt x="161" y="9240"/>
                    <a:pt x="1" y="10883"/>
                    <a:pt x="92" y="12983"/>
                  </a:cubicBezTo>
                  <a:cubicBezTo>
                    <a:pt x="343" y="17891"/>
                    <a:pt x="1827" y="22593"/>
                    <a:pt x="4406" y="26587"/>
                  </a:cubicBezTo>
                  <a:cubicBezTo>
                    <a:pt x="4497" y="26747"/>
                    <a:pt x="4680" y="26838"/>
                    <a:pt x="4840" y="26838"/>
                  </a:cubicBezTo>
                  <a:cubicBezTo>
                    <a:pt x="4954" y="26838"/>
                    <a:pt x="5045" y="26792"/>
                    <a:pt x="5137" y="26747"/>
                  </a:cubicBezTo>
                  <a:cubicBezTo>
                    <a:pt x="5388" y="26587"/>
                    <a:pt x="5456" y="26267"/>
                    <a:pt x="5296" y="26016"/>
                  </a:cubicBezTo>
                  <a:cubicBezTo>
                    <a:pt x="2831" y="22182"/>
                    <a:pt x="1393" y="17662"/>
                    <a:pt x="1165" y="12938"/>
                  </a:cubicBezTo>
                  <a:cubicBezTo>
                    <a:pt x="1051" y="10975"/>
                    <a:pt x="1211" y="9422"/>
                    <a:pt x="1644" y="8121"/>
                  </a:cubicBezTo>
                  <a:cubicBezTo>
                    <a:pt x="2398" y="5770"/>
                    <a:pt x="4224" y="3602"/>
                    <a:pt x="7031" y="1662"/>
                  </a:cubicBezTo>
                  <a:cubicBezTo>
                    <a:pt x="7259" y="1502"/>
                    <a:pt x="7328" y="1182"/>
                    <a:pt x="7145" y="931"/>
                  </a:cubicBezTo>
                  <a:cubicBezTo>
                    <a:pt x="7048" y="778"/>
                    <a:pt x="6890" y="701"/>
                    <a:pt x="6725" y="701"/>
                  </a:cubicBezTo>
                  <a:close/>
                </a:path>
              </a:pathLst>
            </a:custGeom>
            <a:solidFill>
              <a:srgbClr val="ED6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8"/>
            <p:cNvSpPr/>
            <p:nvPr/>
          </p:nvSpPr>
          <p:spPr>
            <a:xfrm flipH="1">
              <a:off x="6386183" y="1648392"/>
              <a:ext cx="432141" cy="185625"/>
            </a:xfrm>
            <a:custGeom>
              <a:avLst/>
              <a:gdLst/>
              <a:ahLst/>
              <a:cxnLst/>
              <a:rect l="l" t="t" r="r" b="b"/>
              <a:pathLst>
                <a:path w="14769" h="6344" extrusionOk="0">
                  <a:moveTo>
                    <a:pt x="13301" y="1"/>
                  </a:moveTo>
                  <a:cubicBezTo>
                    <a:pt x="13265" y="1"/>
                    <a:pt x="13229" y="4"/>
                    <a:pt x="13193" y="9"/>
                  </a:cubicBezTo>
                  <a:cubicBezTo>
                    <a:pt x="12577" y="123"/>
                    <a:pt x="12212" y="990"/>
                    <a:pt x="12372" y="1972"/>
                  </a:cubicBezTo>
                  <a:cubicBezTo>
                    <a:pt x="12522" y="2896"/>
                    <a:pt x="13098" y="3578"/>
                    <a:pt x="13679" y="3578"/>
                  </a:cubicBezTo>
                  <a:cubicBezTo>
                    <a:pt x="13715" y="3578"/>
                    <a:pt x="13751" y="3575"/>
                    <a:pt x="13787" y="3570"/>
                  </a:cubicBezTo>
                  <a:cubicBezTo>
                    <a:pt x="14403" y="3455"/>
                    <a:pt x="14768" y="2588"/>
                    <a:pt x="14609" y="1607"/>
                  </a:cubicBezTo>
                  <a:cubicBezTo>
                    <a:pt x="14437" y="682"/>
                    <a:pt x="13880" y="1"/>
                    <a:pt x="13301" y="1"/>
                  </a:cubicBezTo>
                  <a:close/>
                  <a:moveTo>
                    <a:pt x="1136" y="2781"/>
                  </a:moveTo>
                  <a:cubicBezTo>
                    <a:pt x="1092" y="2781"/>
                    <a:pt x="1048" y="2785"/>
                    <a:pt x="1005" y="2794"/>
                  </a:cubicBezTo>
                  <a:cubicBezTo>
                    <a:pt x="388" y="2885"/>
                    <a:pt x="0" y="3775"/>
                    <a:pt x="183" y="4757"/>
                  </a:cubicBezTo>
                  <a:cubicBezTo>
                    <a:pt x="331" y="5668"/>
                    <a:pt x="874" y="6344"/>
                    <a:pt x="1444" y="6344"/>
                  </a:cubicBezTo>
                  <a:cubicBezTo>
                    <a:pt x="1488" y="6344"/>
                    <a:pt x="1531" y="6340"/>
                    <a:pt x="1575" y="6331"/>
                  </a:cubicBezTo>
                  <a:cubicBezTo>
                    <a:pt x="2214" y="6240"/>
                    <a:pt x="2580" y="5350"/>
                    <a:pt x="2420" y="4368"/>
                  </a:cubicBezTo>
                  <a:cubicBezTo>
                    <a:pt x="2250" y="3457"/>
                    <a:pt x="1706" y="2781"/>
                    <a:pt x="1136" y="278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8"/>
            <p:cNvSpPr/>
            <p:nvPr/>
          </p:nvSpPr>
          <p:spPr>
            <a:xfrm flipH="1">
              <a:off x="6146442" y="3282368"/>
              <a:ext cx="140272" cy="48601"/>
            </a:xfrm>
            <a:custGeom>
              <a:avLst/>
              <a:gdLst/>
              <a:ahLst/>
              <a:cxnLst/>
              <a:rect l="l" t="t" r="r" b="b"/>
              <a:pathLst>
                <a:path w="4794" h="1661" extrusionOk="0">
                  <a:moveTo>
                    <a:pt x="1278" y="131"/>
                  </a:moveTo>
                  <a:cubicBezTo>
                    <a:pt x="913" y="131"/>
                    <a:pt x="571" y="291"/>
                    <a:pt x="229" y="360"/>
                  </a:cubicBezTo>
                  <a:cubicBezTo>
                    <a:pt x="0" y="382"/>
                    <a:pt x="69" y="542"/>
                    <a:pt x="46" y="702"/>
                  </a:cubicBezTo>
                  <a:cubicBezTo>
                    <a:pt x="46" y="930"/>
                    <a:pt x="23" y="1136"/>
                    <a:pt x="23" y="1341"/>
                  </a:cubicBezTo>
                  <a:cubicBezTo>
                    <a:pt x="23" y="1364"/>
                    <a:pt x="23" y="1387"/>
                    <a:pt x="46" y="1410"/>
                  </a:cubicBezTo>
                  <a:cubicBezTo>
                    <a:pt x="69" y="1432"/>
                    <a:pt x="69" y="1432"/>
                    <a:pt x="92" y="1432"/>
                  </a:cubicBezTo>
                  <a:cubicBezTo>
                    <a:pt x="457" y="1569"/>
                    <a:pt x="845" y="1661"/>
                    <a:pt x="1233" y="1661"/>
                  </a:cubicBezTo>
                  <a:cubicBezTo>
                    <a:pt x="1324" y="1661"/>
                    <a:pt x="1438" y="1661"/>
                    <a:pt x="1484" y="1592"/>
                  </a:cubicBezTo>
                  <a:cubicBezTo>
                    <a:pt x="1530" y="1547"/>
                    <a:pt x="1530" y="1478"/>
                    <a:pt x="1530" y="1432"/>
                  </a:cubicBezTo>
                  <a:cubicBezTo>
                    <a:pt x="1575" y="1113"/>
                    <a:pt x="1575" y="816"/>
                    <a:pt x="1530" y="497"/>
                  </a:cubicBezTo>
                  <a:cubicBezTo>
                    <a:pt x="1530" y="405"/>
                    <a:pt x="1507" y="314"/>
                    <a:pt x="1461" y="246"/>
                  </a:cubicBezTo>
                  <a:cubicBezTo>
                    <a:pt x="1461" y="200"/>
                    <a:pt x="1438" y="177"/>
                    <a:pt x="1393" y="154"/>
                  </a:cubicBezTo>
                  <a:cubicBezTo>
                    <a:pt x="1370" y="131"/>
                    <a:pt x="1324" y="131"/>
                    <a:pt x="1278" y="131"/>
                  </a:cubicBezTo>
                  <a:close/>
                  <a:moveTo>
                    <a:pt x="4414" y="0"/>
                  </a:moveTo>
                  <a:cubicBezTo>
                    <a:pt x="4400" y="0"/>
                    <a:pt x="4383" y="6"/>
                    <a:pt x="4360" y="17"/>
                  </a:cubicBezTo>
                  <a:lnTo>
                    <a:pt x="3150" y="63"/>
                  </a:lnTo>
                  <a:cubicBezTo>
                    <a:pt x="3059" y="63"/>
                    <a:pt x="2945" y="86"/>
                    <a:pt x="2899" y="154"/>
                  </a:cubicBezTo>
                  <a:cubicBezTo>
                    <a:pt x="2853" y="223"/>
                    <a:pt x="2876" y="314"/>
                    <a:pt x="2876" y="382"/>
                  </a:cubicBezTo>
                  <a:cubicBezTo>
                    <a:pt x="2922" y="588"/>
                    <a:pt x="3013" y="793"/>
                    <a:pt x="3082" y="1022"/>
                  </a:cubicBezTo>
                  <a:cubicBezTo>
                    <a:pt x="3105" y="1136"/>
                    <a:pt x="3127" y="1250"/>
                    <a:pt x="3150" y="1387"/>
                  </a:cubicBezTo>
                  <a:cubicBezTo>
                    <a:pt x="3150" y="1455"/>
                    <a:pt x="3173" y="1547"/>
                    <a:pt x="3241" y="1615"/>
                  </a:cubicBezTo>
                  <a:cubicBezTo>
                    <a:pt x="3287" y="1649"/>
                    <a:pt x="3338" y="1661"/>
                    <a:pt x="3393" y="1661"/>
                  </a:cubicBezTo>
                  <a:cubicBezTo>
                    <a:pt x="3447" y="1661"/>
                    <a:pt x="3504" y="1649"/>
                    <a:pt x="3561" y="1638"/>
                  </a:cubicBezTo>
                  <a:cubicBezTo>
                    <a:pt x="3881" y="1524"/>
                    <a:pt x="4132" y="1318"/>
                    <a:pt x="4406" y="1181"/>
                  </a:cubicBezTo>
                  <a:cubicBezTo>
                    <a:pt x="4588" y="1090"/>
                    <a:pt x="4794" y="976"/>
                    <a:pt x="4725" y="748"/>
                  </a:cubicBezTo>
                  <a:cubicBezTo>
                    <a:pt x="4679" y="679"/>
                    <a:pt x="4634" y="588"/>
                    <a:pt x="4611" y="497"/>
                  </a:cubicBezTo>
                  <a:cubicBezTo>
                    <a:pt x="4565" y="360"/>
                    <a:pt x="4520" y="223"/>
                    <a:pt x="4497" y="86"/>
                  </a:cubicBezTo>
                  <a:cubicBezTo>
                    <a:pt x="4474" y="63"/>
                    <a:pt x="4474" y="40"/>
                    <a:pt x="4451" y="17"/>
                  </a:cubicBezTo>
                  <a:cubicBezTo>
                    <a:pt x="4440" y="6"/>
                    <a:pt x="4428" y="0"/>
                    <a:pt x="4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8"/>
            <p:cNvSpPr/>
            <p:nvPr/>
          </p:nvSpPr>
          <p:spPr>
            <a:xfrm flipH="1">
              <a:off x="6142430" y="2746984"/>
              <a:ext cx="262199" cy="146680"/>
            </a:xfrm>
            <a:custGeom>
              <a:avLst/>
              <a:gdLst/>
              <a:ahLst/>
              <a:cxnLst/>
              <a:rect l="l" t="t" r="r" b="b"/>
              <a:pathLst>
                <a:path w="8961" h="5013" extrusionOk="0">
                  <a:moveTo>
                    <a:pt x="4849" y="0"/>
                  </a:moveTo>
                  <a:cubicBezTo>
                    <a:pt x="4073" y="0"/>
                    <a:pt x="3299" y="193"/>
                    <a:pt x="2638" y="580"/>
                  </a:cubicBezTo>
                  <a:cubicBezTo>
                    <a:pt x="1223" y="1425"/>
                    <a:pt x="470" y="3045"/>
                    <a:pt x="36" y="4620"/>
                  </a:cubicBezTo>
                  <a:cubicBezTo>
                    <a:pt x="0" y="4816"/>
                    <a:pt x="299" y="5013"/>
                    <a:pt x="562" y="5013"/>
                  </a:cubicBezTo>
                  <a:cubicBezTo>
                    <a:pt x="636" y="5013"/>
                    <a:pt x="706" y="4997"/>
                    <a:pt x="766" y="4962"/>
                  </a:cubicBezTo>
                  <a:cubicBezTo>
                    <a:pt x="1040" y="4803"/>
                    <a:pt x="1131" y="4460"/>
                    <a:pt x="1223" y="4164"/>
                  </a:cubicBezTo>
                  <a:cubicBezTo>
                    <a:pt x="1565" y="3068"/>
                    <a:pt x="2181" y="1995"/>
                    <a:pt x="3209" y="1470"/>
                  </a:cubicBezTo>
                  <a:cubicBezTo>
                    <a:pt x="3621" y="1254"/>
                    <a:pt x="4071" y="1157"/>
                    <a:pt x="4530" y="1157"/>
                  </a:cubicBezTo>
                  <a:cubicBezTo>
                    <a:pt x="5569" y="1157"/>
                    <a:pt x="6648" y="1655"/>
                    <a:pt x="7408" y="2383"/>
                  </a:cubicBezTo>
                  <a:cubicBezTo>
                    <a:pt x="7591" y="2589"/>
                    <a:pt x="7796" y="2794"/>
                    <a:pt x="8025" y="2908"/>
                  </a:cubicBezTo>
                  <a:cubicBezTo>
                    <a:pt x="8113" y="2940"/>
                    <a:pt x="8212" y="2958"/>
                    <a:pt x="8311" y="2958"/>
                  </a:cubicBezTo>
                  <a:cubicBezTo>
                    <a:pt x="8494" y="2958"/>
                    <a:pt x="8674" y="2897"/>
                    <a:pt x="8778" y="2748"/>
                  </a:cubicBezTo>
                  <a:cubicBezTo>
                    <a:pt x="8961" y="2475"/>
                    <a:pt x="8778" y="2087"/>
                    <a:pt x="8550" y="1813"/>
                  </a:cubicBezTo>
                  <a:cubicBezTo>
                    <a:pt x="7842" y="991"/>
                    <a:pt x="6883" y="352"/>
                    <a:pt x="5811" y="101"/>
                  </a:cubicBezTo>
                  <a:cubicBezTo>
                    <a:pt x="5495" y="34"/>
                    <a:pt x="5172" y="0"/>
                    <a:pt x="48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8"/>
            <p:cNvSpPr/>
            <p:nvPr/>
          </p:nvSpPr>
          <p:spPr>
            <a:xfrm flipH="1">
              <a:off x="6567846" y="1916815"/>
              <a:ext cx="651854" cy="1792877"/>
            </a:xfrm>
            <a:custGeom>
              <a:avLst/>
              <a:gdLst/>
              <a:ahLst/>
              <a:cxnLst/>
              <a:rect l="l" t="t" r="r" b="b"/>
              <a:pathLst>
                <a:path w="22278" h="61274" extrusionOk="0">
                  <a:moveTo>
                    <a:pt x="1881" y="0"/>
                  </a:moveTo>
                  <a:cubicBezTo>
                    <a:pt x="1647" y="0"/>
                    <a:pt x="1413" y="33"/>
                    <a:pt x="1187" y="102"/>
                  </a:cubicBezTo>
                  <a:cubicBezTo>
                    <a:pt x="868" y="193"/>
                    <a:pt x="548" y="376"/>
                    <a:pt x="320" y="627"/>
                  </a:cubicBezTo>
                  <a:cubicBezTo>
                    <a:pt x="114" y="878"/>
                    <a:pt x="0" y="1243"/>
                    <a:pt x="92" y="1586"/>
                  </a:cubicBezTo>
                  <a:cubicBezTo>
                    <a:pt x="92" y="1654"/>
                    <a:pt x="137" y="1722"/>
                    <a:pt x="206" y="1768"/>
                  </a:cubicBezTo>
                  <a:cubicBezTo>
                    <a:pt x="233" y="1789"/>
                    <a:pt x="265" y="1797"/>
                    <a:pt x="300" y="1797"/>
                  </a:cubicBezTo>
                  <a:cubicBezTo>
                    <a:pt x="378" y="1797"/>
                    <a:pt x="469" y="1754"/>
                    <a:pt x="548" y="1722"/>
                  </a:cubicBezTo>
                  <a:cubicBezTo>
                    <a:pt x="959" y="1471"/>
                    <a:pt x="1347" y="1220"/>
                    <a:pt x="1804" y="1106"/>
                  </a:cubicBezTo>
                  <a:cubicBezTo>
                    <a:pt x="1948" y="1063"/>
                    <a:pt x="2099" y="1040"/>
                    <a:pt x="2249" y="1040"/>
                  </a:cubicBezTo>
                  <a:cubicBezTo>
                    <a:pt x="2572" y="1040"/>
                    <a:pt x="2886" y="1146"/>
                    <a:pt x="3105" y="1380"/>
                  </a:cubicBezTo>
                  <a:cubicBezTo>
                    <a:pt x="3378" y="1700"/>
                    <a:pt x="3424" y="2133"/>
                    <a:pt x="3584" y="2499"/>
                  </a:cubicBezTo>
                  <a:cubicBezTo>
                    <a:pt x="3726" y="2823"/>
                    <a:pt x="4102" y="3130"/>
                    <a:pt x="4505" y="3130"/>
                  </a:cubicBezTo>
                  <a:cubicBezTo>
                    <a:pt x="4555" y="3130"/>
                    <a:pt x="4606" y="3125"/>
                    <a:pt x="4657" y="3115"/>
                  </a:cubicBezTo>
                  <a:cubicBezTo>
                    <a:pt x="4565" y="2499"/>
                    <a:pt x="4497" y="1859"/>
                    <a:pt x="4200" y="1334"/>
                  </a:cubicBezTo>
                  <a:cubicBezTo>
                    <a:pt x="3745" y="514"/>
                    <a:pt x="2809" y="0"/>
                    <a:pt x="1881" y="0"/>
                  </a:cubicBezTo>
                  <a:close/>
                  <a:moveTo>
                    <a:pt x="10591" y="13546"/>
                  </a:moveTo>
                  <a:lnTo>
                    <a:pt x="10591" y="13546"/>
                  </a:lnTo>
                  <a:cubicBezTo>
                    <a:pt x="11093" y="14847"/>
                    <a:pt x="12029" y="15988"/>
                    <a:pt x="13171" y="16810"/>
                  </a:cubicBezTo>
                  <a:cubicBezTo>
                    <a:pt x="14517" y="17814"/>
                    <a:pt x="16115" y="18431"/>
                    <a:pt x="17736" y="18841"/>
                  </a:cubicBezTo>
                  <a:cubicBezTo>
                    <a:pt x="18854" y="19134"/>
                    <a:pt x="20024" y="19349"/>
                    <a:pt x="21168" y="19349"/>
                  </a:cubicBezTo>
                  <a:cubicBezTo>
                    <a:pt x="21542" y="19349"/>
                    <a:pt x="21913" y="19326"/>
                    <a:pt x="22278" y="19275"/>
                  </a:cubicBezTo>
                  <a:cubicBezTo>
                    <a:pt x="21958" y="18134"/>
                    <a:pt x="21821" y="16878"/>
                    <a:pt x="21479" y="15714"/>
                  </a:cubicBezTo>
                  <a:cubicBezTo>
                    <a:pt x="20586" y="15860"/>
                    <a:pt x="19681" y="15935"/>
                    <a:pt x="18777" y="15935"/>
                  </a:cubicBezTo>
                  <a:cubicBezTo>
                    <a:pt x="15868" y="15935"/>
                    <a:pt x="12977" y="15166"/>
                    <a:pt x="10591" y="13546"/>
                  </a:cubicBezTo>
                  <a:close/>
                  <a:moveTo>
                    <a:pt x="8080" y="58398"/>
                  </a:moveTo>
                  <a:lnTo>
                    <a:pt x="8080" y="58398"/>
                  </a:lnTo>
                  <a:cubicBezTo>
                    <a:pt x="8354" y="58945"/>
                    <a:pt x="8628" y="59470"/>
                    <a:pt x="8879" y="59995"/>
                  </a:cubicBezTo>
                  <a:cubicBezTo>
                    <a:pt x="10295" y="60429"/>
                    <a:pt x="11710" y="60863"/>
                    <a:pt x="13102" y="61274"/>
                  </a:cubicBezTo>
                  <a:cubicBezTo>
                    <a:pt x="13011" y="60749"/>
                    <a:pt x="12919" y="60201"/>
                    <a:pt x="12851" y="59676"/>
                  </a:cubicBezTo>
                  <a:cubicBezTo>
                    <a:pt x="10660" y="59082"/>
                    <a:pt x="8971" y="58649"/>
                    <a:pt x="8080" y="58398"/>
                  </a:cubicBezTo>
                  <a:close/>
                </a:path>
              </a:pathLst>
            </a:custGeom>
            <a:solidFill>
              <a:srgbClr val="ED6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8"/>
            <p:cNvSpPr/>
            <p:nvPr/>
          </p:nvSpPr>
          <p:spPr>
            <a:xfrm flipH="1">
              <a:off x="6267295" y="1749482"/>
              <a:ext cx="685942" cy="305913"/>
            </a:xfrm>
            <a:custGeom>
              <a:avLst/>
              <a:gdLst/>
              <a:ahLst/>
              <a:cxnLst/>
              <a:rect l="l" t="t" r="r" b="b"/>
              <a:pathLst>
                <a:path w="23443" h="10455" extrusionOk="0">
                  <a:moveTo>
                    <a:pt x="21411" y="0"/>
                  </a:moveTo>
                  <a:cubicBezTo>
                    <a:pt x="19516" y="0"/>
                    <a:pt x="17987" y="1438"/>
                    <a:pt x="17987" y="3173"/>
                  </a:cubicBezTo>
                  <a:cubicBezTo>
                    <a:pt x="17987" y="4931"/>
                    <a:pt x="19516" y="6346"/>
                    <a:pt x="21411" y="6346"/>
                  </a:cubicBezTo>
                  <a:cubicBezTo>
                    <a:pt x="22164" y="6346"/>
                    <a:pt x="22872" y="6095"/>
                    <a:pt x="23442" y="5707"/>
                  </a:cubicBezTo>
                  <a:cubicBezTo>
                    <a:pt x="23214" y="3812"/>
                    <a:pt x="22757" y="1941"/>
                    <a:pt x="22210" y="115"/>
                  </a:cubicBezTo>
                  <a:cubicBezTo>
                    <a:pt x="21959" y="46"/>
                    <a:pt x="21685" y="0"/>
                    <a:pt x="21411" y="0"/>
                  </a:cubicBezTo>
                  <a:close/>
                  <a:moveTo>
                    <a:pt x="3424" y="4109"/>
                  </a:moveTo>
                  <a:cubicBezTo>
                    <a:pt x="1530" y="4109"/>
                    <a:pt x="1" y="5524"/>
                    <a:pt x="1" y="7282"/>
                  </a:cubicBezTo>
                  <a:cubicBezTo>
                    <a:pt x="1" y="9039"/>
                    <a:pt x="1530" y="10454"/>
                    <a:pt x="3424" y="10454"/>
                  </a:cubicBezTo>
                  <a:cubicBezTo>
                    <a:pt x="5296" y="10454"/>
                    <a:pt x="6825" y="9039"/>
                    <a:pt x="6825" y="7282"/>
                  </a:cubicBezTo>
                  <a:cubicBezTo>
                    <a:pt x="6825" y="5524"/>
                    <a:pt x="5296" y="4109"/>
                    <a:pt x="3424" y="4109"/>
                  </a:cubicBezTo>
                  <a:close/>
                </a:path>
              </a:pathLst>
            </a:custGeom>
            <a:solidFill>
              <a:srgbClr val="EE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8"/>
            <p:cNvSpPr/>
            <p:nvPr/>
          </p:nvSpPr>
          <p:spPr>
            <a:xfrm flipH="1">
              <a:off x="6295357" y="1809258"/>
              <a:ext cx="609135" cy="191360"/>
            </a:xfrm>
            <a:custGeom>
              <a:avLst/>
              <a:gdLst/>
              <a:ahLst/>
              <a:cxnLst/>
              <a:rect l="l" t="t" r="r" b="b"/>
              <a:pathLst>
                <a:path w="20818" h="6540" extrusionOk="0">
                  <a:moveTo>
                    <a:pt x="19802" y="0"/>
                  </a:moveTo>
                  <a:cubicBezTo>
                    <a:pt x="19773" y="0"/>
                    <a:pt x="19745" y="12"/>
                    <a:pt x="19722" y="35"/>
                  </a:cubicBezTo>
                  <a:cubicBezTo>
                    <a:pt x="19083" y="605"/>
                    <a:pt x="18489" y="1267"/>
                    <a:pt x="17964" y="1952"/>
                  </a:cubicBezTo>
                  <a:cubicBezTo>
                    <a:pt x="17942" y="1998"/>
                    <a:pt x="17942" y="2066"/>
                    <a:pt x="17987" y="2089"/>
                  </a:cubicBezTo>
                  <a:cubicBezTo>
                    <a:pt x="18010" y="2112"/>
                    <a:pt x="18033" y="2112"/>
                    <a:pt x="18056" y="2112"/>
                  </a:cubicBezTo>
                  <a:cubicBezTo>
                    <a:pt x="18079" y="2112"/>
                    <a:pt x="18124" y="2112"/>
                    <a:pt x="18147" y="2066"/>
                  </a:cubicBezTo>
                  <a:cubicBezTo>
                    <a:pt x="18672" y="1404"/>
                    <a:pt x="19243" y="765"/>
                    <a:pt x="19882" y="172"/>
                  </a:cubicBezTo>
                  <a:cubicBezTo>
                    <a:pt x="19927" y="149"/>
                    <a:pt x="19927" y="80"/>
                    <a:pt x="19882" y="35"/>
                  </a:cubicBezTo>
                  <a:cubicBezTo>
                    <a:pt x="19859" y="12"/>
                    <a:pt x="19830" y="0"/>
                    <a:pt x="19802" y="0"/>
                  </a:cubicBezTo>
                  <a:close/>
                  <a:moveTo>
                    <a:pt x="20677" y="339"/>
                  </a:moveTo>
                  <a:cubicBezTo>
                    <a:pt x="20654" y="339"/>
                    <a:pt x="20631" y="345"/>
                    <a:pt x="20612" y="354"/>
                  </a:cubicBezTo>
                  <a:cubicBezTo>
                    <a:pt x="20064" y="879"/>
                    <a:pt x="19562" y="1450"/>
                    <a:pt x="19106" y="2043"/>
                  </a:cubicBezTo>
                  <a:cubicBezTo>
                    <a:pt x="19083" y="2089"/>
                    <a:pt x="19083" y="2157"/>
                    <a:pt x="19128" y="2203"/>
                  </a:cubicBezTo>
                  <a:cubicBezTo>
                    <a:pt x="19151" y="2203"/>
                    <a:pt x="19174" y="2226"/>
                    <a:pt x="19197" y="2226"/>
                  </a:cubicBezTo>
                  <a:cubicBezTo>
                    <a:pt x="19220" y="2226"/>
                    <a:pt x="19265" y="2203"/>
                    <a:pt x="19288" y="2180"/>
                  </a:cubicBezTo>
                  <a:cubicBezTo>
                    <a:pt x="19722" y="1587"/>
                    <a:pt x="20224" y="1039"/>
                    <a:pt x="20772" y="514"/>
                  </a:cubicBezTo>
                  <a:cubicBezTo>
                    <a:pt x="20818" y="468"/>
                    <a:pt x="20818" y="423"/>
                    <a:pt x="20772" y="377"/>
                  </a:cubicBezTo>
                  <a:cubicBezTo>
                    <a:pt x="20745" y="350"/>
                    <a:pt x="20711" y="339"/>
                    <a:pt x="20677" y="339"/>
                  </a:cubicBezTo>
                  <a:close/>
                  <a:moveTo>
                    <a:pt x="2226" y="3264"/>
                  </a:moveTo>
                  <a:cubicBezTo>
                    <a:pt x="2198" y="3264"/>
                    <a:pt x="2169" y="3276"/>
                    <a:pt x="2146" y="3299"/>
                  </a:cubicBezTo>
                  <a:cubicBezTo>
                    <a:pt x="1393" y="4075"/>
                    <a:pt x="686" y="4919"/>
                    <a:pt x="24" y="5787"/>
                  </a:cubicBezTo>
                  <a:cubicBezTo>
                    <a:pt x="1" y="5832"/>
                    <a:pt x="1" y="5901"/>
                    <a:pt x="47" y="5946"/>
                  </a:cubicBezTo>
                  <a:cubicBezTo>
                    <a:pt x="69" y="5946"/>
                    <a:pt x="92" y="5969"/>
                    <a:pt x="115" y="5969"/>
                  </a:cubicBezTo>
                  <a:cubicBezTo>
                    <a:pt x="161" y="5969"/>
                    <a:pt x="183" y="5946"/>
                    <a:pt x="206" y="5923"/>
                  </a:cubicBezTo>
                  <a:cubicBezTo>
                    <a:pt x="845" y="5033"/>
                    <a:pt x="1553" y="4212"/>
                    <a:pt x="2306" y="3458"/>
                  </a:cubicBezTo>
                  <a:cubicBezTo>
                    <a:pt x="2352" y="3413"/>
                    <a:pt x="2352" y="3344"/>
                    <a:pt x="2306" y="3299"/>
                  </a:cubicBezTo>
                  <a:cubicBezTo>
                    <a:pt x="2283" y="3276"/>
                    <a:pt x="2255" y="3264"/>
                    <a:pt x="2226" y="3264"/>
                  </a:cubicBezTo>
                  <a:close/>
                  <a:moveTo>
                    <a:pt x="2818" y="4050"/>
                  </a:moveTo>
                  <a:cubicBezTo>
                    <a:pt x="2786" y="4050"/>
                    <a:pt x="2754" y="4069"/>
                    <a:pt x="2740" y="4097"/>
                  </a:cubicBezTo>
                  <a:cubicBezTo>
                    <a:pt x="2146" y="4782"/>
                    <a:pt x="1667" y="5558"/>
                    <a:pt x="1302" y="6403"/>
                  </a:cubicBezTo>
                  <a:cubicBezTo>
                    <a:pt x="1279" y="6448"/>
                    <a:pt x="1302" y="6517"/>
                    <a:pt x="1348" y="6540"/>
                  </a:cubicBezTo>
                  <a:lnTo>
                    <a:pt x="1393" y="6540"/>
                  </a:lnTo>
                  <a:cubicBezTo>
                    <a:pt x="1439" y="6540"/>
                    <a:pt x="1485" y="6517"/>
                    <a:pt x="1485" y="6494"/>
                  </a:cubicBezTo>
                  <a:cubicBezTo>
                    <a:pt x="1850" y="5672"/>
                    <a:pt x="2329" y="4919"/>
                    <a:pt x="2900" y="4212"/>
                  </a:cubicBezTo>
                  <a:cubicBezTo>
                    <a:pt x="2923" y="4166"/>
                    <a:pt x="2923" y="4120"/>
                    <a:pt x="2877" y="4075"/>
                  </a:cubicBezTo>
                  <a:cubicBezTo>
                    <a:pt x="2859" y="4057"/>
                    <a:pt x="2839" y="4050"/>
                    <a:pt x="2818" y="4050"/>
                  </a:cubicBezTo>
                  <a:close/>
                </a:path>
              </a:pathLst>
            </a:custGeom>
            <a:solidFill>
              <a:srgbClr val="EE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8"/>
            <p:cNvSpPr/>
            <p:nvPr/>
          </p:nvSpPr>
          <p:spPr>
            <a:xfrm flipH="1">
              <a:off x="6275982" y="1570328"/>
              <a:ext cx="786772" cy="347492"/>
            </a:xfrm>
            <a:custGeom>
              <a:avLst/>
              <a:gdLst/>
              <a:ahLst/>
              <a:cxnLst/>
              <a:rect l="l" t="t" r="r" b="b"/>
              <a:pathLst>
                <a:path w="26889" h="11876" extrusionOk="0">
                  <a:moveTo>
                    <a:pt x="22689" y="212"/>
                  </a:moveTo>
                  <a:cubicBezTo>
                    <a:pt x="22757" y="212"/>
                    <a:pt x="22848" y="212"/>
                    <a:pt x="22940" y="235"/>
                  </a:cubicBezTo>
                  <a:cubicBezTo>
                    <a:pt x="24789" y="349"/>
                    <a:pt x="26409" y="2015"/>
                    <a:pt x="26546" y="3955"/>
                  </a:cubicBezTo>
                  <a:cubicBezTo>
                    <a:pt x="26660" y="5735"/>
                    <a:pt x="25496" y="7630"/>
                    <a:pt x="23830" y="8360"/>
                  </a:cubicBezTo>
                  <a:cubicBezTo>
                    <a:pt x="23311" y="8588"/>
                    <a:pt x="22749" y="8696"/>
                    <a:pt x="22188" y="8696"/>
                  </a:cubicBezTo>
                  <a:cubicBezTo>
                    <a:pt x="20948" y="8696"/>
                    <a:pt x="19708" y="8169"/>
                    <a:pt x="18922" y="7242"/>
                  </a:cubicBezTo>
                  <a:cubicBezTo>
                    <a:pt x="17758" y="5850"/>
                    <a:pt x="17690" y="3658"/>
                    <a:pt x="18763" y="2243"/>
                  </a:cubicBezTo>
                  <a:cubicBezTo>
                    <a:pt x="19082" y="1809"/>
                    <a:pt x="19493" y="1421"/>
                    <a:pt x="20041" y="1079"/>
                  </a:cubicBezTo>
                  <a:cubicBezTo>
                    <a:pt x="20657" y="668"/>
                    <a:pt x="21593" y="212"/>
                    <a:pt x="22689" y="212"/>
                  </a:cubicBezTo>
                  <a:close/>
                  <a:moveTo>
                    <a:pt x="9861" y="2768"/>
                  </a:moveTo>
                  <a:cubicBezTo>
                    <a:pt x="10203" y="2768"/>
                    <a:pt x="10523" y="2814"/>
                    <a:pt x="10865" y="2882"/>
                  </a:cubicBezTo>
                  <a:cubicBezTo>
                    <a:pt x="11436" y="2974"/>
                    <a:pt x="11938" y="3179"/>
                    <a:pt x="12349" y="3453"/>
                  </a:cubicBezTo>
                  <a:cubicBezTo>
                    <a:pt x="13056" y="3909"/>
                    <a:pt x="13627" y="4685"/>
                    <a:pt x="13901" y="5621"/>
                  </a:cubicBezTo>
                  <a:cubicBezTo>
                    <a:pt x="14380" y="7128"/>
                    <a:pt x="14243" y="9205"/>
                    <a:pt x="13170" y="10095"/>
                  </a:cubicBezTo>
                  <a:cubicBezTo>
                    <a:pt x="12189" y="10917"/>
                    <a:pt x="11116" y="11442"/>
                    <a:pt x="10066" y="11602"/>
                  </a:cubicBezTo>
                  <a:cubicBezTo>
                    <a:pt x="9822" y="11638"/>
                    <a:pt x="9577" y="11657"/>
                    <a:pt x="9336" y="11657"/>
                  </a:cubicBezTo>
                  <a:cubicBezTo>
                    <a:pt x="8383" y="11657"/>
                    <a:pt x="7476" y="11372"/>
                    <a:pt x="6802" y="10825"/>
                  </a:cubicBezTo>
                  <a:cubicBezTo>
                    <a:pt x="6369" y="10483"/>
                    <a:pt x="6003" y="10027"/>
                    <a:pt x="5707" y="9456"/>
                  </a:cubicBezTo>
                  <a:cubicBezTo>
                    <a:pt x="5204" y="8497"/>
                    <a:pt x="5022" y="7425"/>
                    <a:pt x="5204" y="6443"/>
                  </a:cubicBezTo>
                  <a:cubicBezTo>
                    <a:pt x="5410" y="5256"/>
                    <a:pt x="6186" y="4138"/>
                    <a:pt x="7259" y="3499"/>
                  </a:cubicBezTo>
                  <a:cubicBezTo>
                    <a:pt x="8035" y="3019"/>
                    <a:pt x="8948" y="2768"/>
                    <a:pt x="9861" y="2768"/>
                  </a:cubicBezTo>
                  <a:close/>
                  <a:moveTo>
                    <a:pt x="22721" y="0"/>
                  </a:moveTo>
                  <a:cubicBezTo>
                    <a:pt x="21578" y="0"/>
                    <a:pt x="20569" y="490"/>
                    <a:pt x="19904" y="919"/>
                  </a:cubicBezTo>
                  <a:cubicBezTo>
                    <a:pt x="19356" y="1262"/>
                    <a:pt x="18922" y="1673"/>
                    <a:pt x="18580" y="2106"/>
                  </a:cubicBezTo>
                  <a:cubicBezTo>
                    <a:pt x="18032" y="2859"/>
                    <a:pt x="17758" y="3818"/>
                    <a:pt x="17804" y="4754"/>
                  </a:cubicBezTo>
                  <a:cubicBezTo>
                    <a:pt x="17751" y="4753"/>
                    <a:pt x="17698" y="4753"/>
                    <a:pt x="17645" y="4753"/>
                  </a:cubicBezTo>
                  <a:cubicBezTo>
                    <a:pt x="16420" y="4753"/>
                    <a:pt x="15200" y="5005"/>
                    <a:pt x="14106" y="5530"/>
                  </a:cubicBezTo>
                  <a:cubicBezTo>
                    <a:pt x="13787" y="4571"/>
                    <a:pt x="13216" y="3772"/>
                    <a:pt x="12463" y="3270"/>
                  </a:cubicBezTo>
                  <a:cubicBezTo>
                    <a:pt x="12029" y="2974"/>
                    <a:pt x="11504" y="2791"/>
                    <a:pt x="10911" y="2654"/>
                  </a:cubicBezTo>
                  <a:cubicBezTo>
                    <a:pt x="10578" y="2590"/>
                    <a:pt x="10240" y="2558"/>
                    <a:pt x="9904" y="2558"/>
                  </a:cubicBezTo>
                  <a:cubicBezTo>
                    <a:pt x="8927" y="2558"/>
                    <a:pt x="7960" y="2823"/>
                    <a:pt x="7145" y="3316"/>
                  </a:cubicBezTo>
                  <a:cubicBezTo>
                    <a:pt x="6026" y="4001"/>
                    <a:pt x="5204" y="5165"/>
                    <a:pt x="4999" y="6420"/>
                  </a:cubicBezTo>
                  <a:cubicBezTo>
                    <a:pt x="4885" y="6968"/>
                    <a:pt x="4908" y="7539"/>
                    <a:pt x="5022" y="8109"/>
                  </a:cubicBezTo>
                  <a:cubicBezTo>
                    <a:pt x="5014" y="8102"/>
                    <a:pt x="5007" y="8099"/>
                    <a:pt x="4999" y="8099"/>
                  </a:cubicBezTo>
                  <a:cubicBezTo>
                    <a:pt x="4984" y="8099"/>
                    <a:pt x="4969" y="8109"/>
                    <a:pt x="4953" y="8109"/>
                  </a:cubicBezTo>
                  <a:lnTo>
                    <a:pt x="92" y="10300"/>
                  </a:lnTo>
                  <a:cubicBezTo>
                    <a:pt x="23" y="10323"/>
                    <a:pt x="0" y="10392"/>
                    <a:pt x="23" y="10437"/>
                  </a:cubicBezTo>
                  <a:cubicBezTo>
                    <a:pt x="46" y="10483"/>
                    <a:pt x="92" y="10506"/>
                    <a:pt x="114" y="10506"/>
                  </a:cubicBezTo>
                  <a:cubicBezTo>
                    <a:pt x="137" y="10506"/>
                    <a:pt x="160" y="10506"/>
                    <a:pt x="160" y="10483"/>
                  </a:cubicBezTo>
                  <a:lnTo>
                    <a:pt x="5045" y="8292"/>
                  </a:lnTo>
                  <a:cubicBezTo>
                    <a:pt x="5159" y="8726"/>
                    <a:pt x="5296" y="9136"/>
                    <a:pt x="5524" y="9547"/>
                  </a:cubicBezTo>
                  <a:cubicBezTo>
                    <a:pt x="5821" y="10141"/>
                    <a:pt x="6209" y="10643"/>
                    <a:pt x="6665" y="11008"/>
                  </a:cubicBezTo>
                  <a:cubicBezTo>
                    <a:pt x="7373" y="11556"/>
                    <a:pt x="8332" y="11875"/>
                    <a:pt x="9336" y="11875"/>
                  </a:cubicBezTo>
                  <a:cubicBezTo>
                    <a:pt x="9587" y="11875"/>
                    <a:pt x="9838" y="11853"/>
                    <a:pt x="10089" y="11807"/>
                  </a:cubicBezTo>
                  <a:cubicBezTo>
                    <a:pt x="11185" y="11624"/>
                    <a:pt x="12280" y="11099"/>
                    <a:pt x="13307" y="10255"/>
                  </a:cubicBezTo>
                  <a:cubicBezTo>
                    <a:pt x="14449" y="9319"/>
                    <a:pt x="14586" y="7265"/>
                    <a:pt x="14152" y="5735"/>
                  </a:cubicBezTo>
                  <a:cubicBezTo>
                    <a:pt x="15246" y="5210"/>
                    <a:pt x="16444" y="4958"/>
                    <a:pt x="17647" y="4958"/>
                  </a:cubicBezTo>
                  <a:cubicBezTo>
                    <a:pt x="17700" y="4958"/>
                    <a:pt x="17752" y="4958"/>
                    <a:pt x="17804" y="4959"/>
                  </a:cubicBezTo>
                  <a:cubicBezTo>
                    <a:pt x="17872" y="5850"/>
                    <a:pt x="18192" y="6694"/>
                    <a:pt x="18763" y="7379"/>
                  </a:cubicBezTo>
                  <a:cubicBezTo>
                    <a:pt x="19584" y="8360"/>
                    <a:pt x="20885" y="8908"/>
                    <a:pt x="22186" y="8908"/>
                  </a:cubicBezTo>
                  <a:cubicBezTo>
                    <a:pt x="22780" y="8908"/>
                    <a:pt x="23373" y="8794"/>
                    <a:pt x="23921" y="8566"/>
                  </a:cubicBezTo>
                  <a:cubicBezTo>
                    <a:pt x="25656" y="7790"/>
                    <a:pt x="26888" y="5827"/>
                    <a:pt x="26752" y="3932"/>
                  </a:cubicBezTo>
                  <a:cubicBezTo>
                    <a:pt x="26615" y="1901"/>
                    <a:pt x="24903" y="143"/>
                    <a:pt x="22940" y="6"/>
                  </a:cubicBezTo>
                  <a:cubicBezTo>
                    <a:pt x="22866" y="2"/>
                    <a:pt x="22793" y="0"/>
                    <a:pt x="227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1" name="Google Shape;1141;p48"/>
          <p:cNvGrpSpPr/>
          <p:nvPr/>
        </p:nvGrpSpPr>
        <p:grpSpPr>
          <a:xfrm rot="1855054" flipH="1">
            <a:off x="7505506" y="1359031"/>
            <a:ext cx="308581" cy="389692"/>
            <a:chOff x="3311031" y="3025663"/>
            <a:chExt cx="308584" cy="389695"/>
          </a:xfrm>
        </p:grpSpPr>
        <p:sp>
          <p:nvSpPr>
            <p:cNvPr id="1142" name="Google Shape;1142;p48"/>
            <p:cNvSpPr/>
            <p:nvPr/>
          </p:nvSpPr>
          <p:spPr>
            <a:xfrm flipH="1">
              <a:off x="3311031" y="3025663"/>
              <a:ext cx="308584" cy="389695"/>
            </a:xfrm>
            <a:custGeom>
              <a:avLst/>
              <a:gdLst/>
              <a:ahLst/>
              <a:cxnLst/>
              <a:rect l="l" t="t" r="r" b="b"/>
              <a:pathLst>
                <a:path w="15408" h="19458" extrusionOk="0">
                  <a:moveTo>
                    <a:pt x="11748" y="0"/>
                  </a:moveTo>
                  <a:cubicBezTo>
                    <a:pt x="11325" y="0"/>
                    <a:pt x="10903" y="69"/>
                    <a:pt x="10501" y="209"/>
                  </a:cubicBezTo>
                  <a:cubicBezTo>
                    <a:pt x="8789" y="802"/>
                    <a:pt x="7716" y="2445"/>
                    <a:pt x="6757" y="3998"/>
                  </a:cubicBezTo>
                  <a:cubicBezTo>
                    <a:pt x="4771" y="7239"/>
                    <a:pt x="2786" y="10503"/>
                    <a:pt x="777" y="13744"/>
                  </a:cubicBezTo>
                  <a:cubicBezTo>
                    <a:pt x="1" y="15022"/>
                    <a:pt x="161" y="17008"/>
                    <a:pt x="1279" y="18263"/>
                  </a:cubicBezTo>
                  <a:cubicBezTo>
                    <a:pt x="1958" y="19027"/>
                    <a:pt x="2996" y="19458"/>
                    <a:pt x="4019" y="19458"/>
                  </a:cubicBezTo>
                  <a:cubicBezTo>
                    <a:pt x="4647" y="19458"/>
                    <a:pt x="5269" y="19295"/>
                    <a:pt x="5799" y="18948"/>
                  </a:cubicBezTo>
                  <a:cubicBezTo>
                    <a:pt x="6278" y="18629"/>
                    <a:pt x="6666" y="18218"/>
                    <a:pt x="7031" y="17761"/>
                  </a:cubicBezTo>
                  <a:cubicBezTo>
                    <a:pt x="7579" y="17099"/>
                    <a:pt x="8058" y="16392"/>
                    <a:pt x="8538" y="15661"/>
                  </a:cubicBezTo>
                  <a:cubicBezTo>
                    <a:pt x="10683" y="12443"/>
                    <a:pt x="12852" y="9225"/>
                    <a:pt x="14586" y="5755"/>
                  </a:cubicBezTo>
                  <a:cubicBezTo>
                    <a:pt x="14906" y="5116"/>
                    <a:pt x="15225" y="4431"/>
                    <a:pt x="15294" y="3701"/>
                  </a:cubicBezTo>
                  <a:cubicBezTo>
                    <a:pt x="15408" y="2537"/>
                    <a:pt x="14837" y="1327"/>
                    <a:pt x="13879" y="642"/>
                  </a:cubicBezTo>
                  <a:cubicBezTo>
                    <a:pt x="13250" y="218"/>
                    <a:pt x="12500" y="0"/>
                    <a:pt x="117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8"/>
            <p:cNvSpPr/>
            <p:nvPr/>
          </p:nvSpPr>
          <p:spPr>
            <a:xfrm flipH="1">
              <a:off x="3311033" y="3038519"/>
              <a:ext cx="285712" cy="376837"/>
            </a:xfrm>
            <a:custGeom>
              <a:avLst/>
              <a:gdLst/>
              <a:ahLst/>
              <a:cxnLst/>
              <a:rect l="l" t="t" r="r" b="b"/>
              <a:pathLst>
                <a:path w="14266" h="18816" extrusionOk="0">
                  <a:moveTo>
                    <a:pt x="12737" y="0"/>
                  </a:moveTo>
                  <a:cubicBezTo>
                    <a:pt x="12737" y="0"/>
                    <a:pt x="13262" y="2306"/>
                    <a:pt x="11641" y="4816"/>
                  </a:cubicBezTo>
                  <a:cubicBezTo>
                    <a:pt x="10020" y="7327"/>
                    <a:pt x="5181" y="15156"/>
                    <a:pt x="3903" y="16571"/>
                  </a:cubicBezTo>
                  <a:cubicBezTo>
                    <a:pt x="3155" y="17401"/>
                    <a:pt x="1970" y="17599"/>
                    <a:pt x="1100" y="17599"/>
                  </a:cubicBezTo>
                  <a:cubicBezTo>
                    <a:pt x="510" y="17599"/>
                    <a:pt x="65" y="17508"/>
                    <a:pt x="0" y="17462"/>
                  </a:cubicBezTo>
                  <a:lnTo>
                    <a:pt x="0" y="17462"/>
                  </a:lnTo>
                  <a:cubicBezTo>
                    <a:pt x="46" y="17507"/>
                    <a:pt x="91" y="17553"/>
                    <a:pt x="137" y="17621"/>
                  </a:cubicBezTo>
                  <a:cubicBezTo>
                    <a:pt x="816" y="18385"/>
                    <a:pt x="1854" y="18816"/>
                    <a:pt x="2877" y="18816"/>
                  </a:cubicBezTo>
                  <a:cubicBezTo>
                    <a:pt x="3505" y="18816"/>
                    <a:pt x="4127" y="18653"/>
                    <a:pt x="4657" y="18306"/>
                  </a:cubicBezTo>
                  <a:cubicBezTo>
                    <a:pt x="5136" y="17987"/>
                    <a:pt x="5524" y="17576"/>
                    <a:pt x="5889" y="17119"/>
                  </a:cubicBezTo>
                  <a:cubicBezTo>
                    <a:pt x="6414" y="16457"/>
                    <a:pt x="6916" y="15750"/>
                    <a:pt x="7396" y="15019"/>
                  </a:cubicBezTo>
                  <a:cubicBezTo>
                    <a:pt x="9541" y="11801"/>
                    <a:pt x="11710" y="8583"/>
                    <a:pt x="13444" y="5113"/>
                  </a:cubicBezTo>
                  <a:cubicBezTo>
                    <a:pt x="13764" y="4474"/>
                    <a:pt x="14083" y="3789"/>
                    <a:pt x="14152" y="3059"/>
                  </a:cubicBezTo>
                  <a:cubicBezTo>
                    <a:pt x="14266" y="1895"/>
                    <a:pt x="13695" y="685"/>
                    <a:pt x="12737" y="0"/>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8"/>
            <p:cNvSpPr/>
            <p:nvPr/>
          </p:nvSpPr>
          <p:spPr>
            <a:xfrm flipH="1">
              <a:off x="3397429" y="3183403"/>
              <a:ext cx="222185" cy="231938"/>
            </a:xfrm>
            <a:custGeom>
              <a:avLst/>
              <a:gdLst/>
              <a:ahLst/>
              <a:cxnLst/>
              <a:rect l="l" t="t" r="r" b="b"/>
              <a:pathLst>
                <a:path w="11094" h="11581" extrusionOk="0">
                  <a:moveTo>
                    <a:pt x="4383" y="1"/>
                  </a:moveTo>
                  <a:cubicBezTo>
                    <a:pt x="3174" y="1964"/>
                    <a:pt x="1987" y="3927"/>
                    <a:pt x="777" y="5867"/>
                  </a:cubicBezTo>
                  <a:cubicBezTo>
                    <a:pt x="1" y="7145"/>
                    <a:pt x="161" y="9131"/>
                    <a:pt x="1279" y="10386"/>
                  </a:cubicBezTo>
                  <a:cubicBezTo>
                    <a:pt x="1958" y="11150"/>
                    <a:pt x="2996" y="11581"/>
                    <a:pt x="4019" y="11581"/>
                  </a:cubicBezTo>
                  <a:cubicBezTo>
                    <a:pt x="4647" y="11581"/>
                    <a:pt x="5269" y="11418"/>
                    <a:pt x="5799" y="11071"/>
                  </a:cubicBezTo>
                  <a:cubicBezTo>
                    <a:pt x="6278" y="10752"/>
                    <a:pt x="6666" y="10341"/>
                    <a:pt x="7031" y="9884"/>
                  </a:cubicBezTo>
                  <a:cubicBezTo>
                    <a:pt x="7579" y="9222"/>
                    <a:pt x="8058" y="8515"/>
                    <a:pt x="8538" y="7784"/>
                  </a:cubicBezTo>
                  <a:cubicBezTo>
                    <a:pt x="9382" y="6506"/>
                    <a:pt x="10249" y="5228"/>
                    <a:pt x="11094" y="3927"/>
                  </a:cubicBezTo>
                  <a:lnTo>
                    <a:pt x="11094" y="3927"/>
                  </a:lnTo>
                  <a:cubicBezTo>
                    <a:pt x="10803" y="3978"/>
                    <a:pt x="10510" y="4002"/>
                    <a:pt x="10218" y="4002"/>
                  </a:cubicBezTo>
                  <a:cubicBezTo>
                    <a:pt x="9207" y="4002"/>
                    <a:pt x="8203" y="3718"/>
                    <a:pt x="7282" y="3311"/>
                  </a:cubicBezTo>
                  <a:cubicBezTo>
                    <a:pt x="6575" y="2991"/>
                    <a:pt x="5890" y="2603"/>
                    <a:pt x="5365" y="2055"/>
                  </a:cubicBezTo>
                  <a:cubicBezTo>
                    <a:pt x="4817" y="1507"/>
                    <a:pt x="4429" y="777"/>
                    <a:pt x="4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8"/>
            <p:cNvSpPr/>
            <p:nvPr/>
          </p:nvSpPr>
          <p:spPr>
            <a:xfrm flipH="1">
              <a:off x="3397432" y="3259740"/>
              <a:ext cx="199314" cy="155594"/>
            </a:xfrm>
            <a:custGeom>
              <a:avLst/>
              <a:gdLst/>
              <a:ahLst/>
              <a:cxnLst/>
              <a:rect l="l" t="t" r="r" b="b"/>
              <a:pathLst>
                <a:path w="9952" h="7769" extrusionOk="0">
                  <a:moveTo>
                    <a:pt x="7669" y="1"/>
                  </a:moveTo>
                  <a:cubicBezTo>
                    <a:pt x="6095" y="2489"/>
                    <a:pt x="4542" y="4817"/>
                    <a:pt x="3903" y="5524"/>
                  </a:cubicBezTo>
                  <a:cubicBezTo>
                    <a:pt x="3155" y="6354"/>
                    <a:pt x="1970" y="6552"/>
                    <a:pt x="1100" y="6552"/>
                  </a:cubicBezTo>
                  <a:cubicBezTo>
                    <a:pt x="510" y="6552"/>
                    <a:pt x="65" y="6461"/>
                    <a:pt x="0" y="6415"/>
                  </a:cubicBezTo>
                  <a:lnTo>
                    <a:pt x="0" y="6415"/>
                  </a:lnTo>
                  <a:cubicBezTo>
                    <a:pt x="46" y="6460"/>
                    <a:pt x="91" y="6506"/>
                    <a:pt x="137" y="6574"/>
                  </a:cubicBezTo>
                  <a:cubicBezTo>
                    <a:pt x="816" y="7338"/>
                    <a:pt x="1854" y="7769"/>
                    <a:pt x="2877" y="7769"/>
                  </a:cubicBezTo>
                  <a:cubicBezTo>
                    <a:pt x="3505" y="7769"/>
                    <a:pt x="4127" y="7606"/>
                    <a:pt x="4657" y="7259"/>
                  </a:cubicBezTo>
                  <a:cubicBezTo>
                    <a:pt x="5136" y="6940"/>
                    <a:pt x="5524" y="6529"/>
                    <a:pt x="5889" y="6072"/>
                  </a:cubicBezTo>
                  <a:cubicBezTo>
                    <a:pt x="6437" y="5410"/>
                    <a:pt x="6916" y="4703"/>
                    <a:pt x="7396" y="3972"/>
                  </a:cubicBezTo>
                  <a:cubicBezTo>
                    <a:pt x="8240" y="2694"/>
                    <a:pt x="9107" y="1416"/>
                    <a:pt x="9952" y="115"/>
                  </a:cubicBezTo>
                  <a:lnTo>
                    <a:pt x="9952" y="115"/>
                  </a:lnTo>
                  <a:cubicBezTo>
                    <a:pt x="9679" y="164"/>
                    <a:pt x="9403" y="187"/>
                    <a:pt x="9126" y="187"/>
                  </a:cubicBezTo>
                  <a:cubicBezTo>
                    <a:pt x="8639" y="187"/>
                    <a:pt x="8150" y="117"/>
                    <a:pt x="76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6" name="Google Shape;1146;p48"/>
          <p:cNvSpPr/>
          <p:nvPr/>
        </p:nvSpPr>
        <p:spPr>
          <a:xfrm flipH="1">
            <a:off x="7572481" y="3825851"/>
            <a:ext cx="174640" cy="113416"/>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8"/>
          <p:cNvSpPr/>
          <p:nvPr/>
        </p:nvSpPr>
        <p:spPr>
          <a:xfrm flipH="1">
            <a:off x="7482835" y="975830"/>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8" name="Google Shape;1148;p48"/>
          <p:cNvGrpSpPr/>
          <p:nvPr/>
        </p:nvGrpSpPr>
        <p:grpSpPr>
          <a:xfrm flipH="1">
            <a:off x="3322922" y="4136818"/>
            <a:ext cx="355216" cy="305683"/>
            <a:chOff x="2581492" y="1663973"/>
            <a:chExt cx="447094" cy="384748"/>
          </a:xfrm>
        </p:grpSpPr>
        <p:sp>
          <p:nvSpPr>
            <p:cNvPr id="1149" name="Google Shape;1149;p48"/>
            <p:cNvSpPr/>
            <p:nvPr/>
          </p:nvSpPr>
          <p:spPr>
            <a:xfrm flipH="1">
              <a:off x="2581492" y="1663973"/>
              <a:ext cx="447094" cy="384748"/>
            </a:xfrm>
            <a:custGeom>
              <a:avLst/>
              <a:gdLst/>
              <a:ahLst/>
              <a:cxnLst/>
              <a:rect l="l" t="t" r="r" b="b"/>
              <a:pathLst>
                <a:path w="22324" h="19211" extrusionOk="0">
                  <a:moveTo>
                    <a:pt x="17667" y="1"/>
                  </a:moveTo>
                  <a:cubicBezTo>
                    <a:pt x="17065" y="1"/>
                    <a:pt x="16463" y="115"/>
                    <a:pt x="15909" y="347"/>
                  </a:cubicBezTo>
                  <a:cubicBezTo>
                    <a:pt x="14973" y="735"/>
                    <a:pt x="14197" y="1443"/>
                    <a:pt x="13444" y="2105"/>
                  </a:cubicBezTo>
                  <a:cubicBezTo>
                    <a:pt x="10020" y="5140"/>
                    <a:pt x="6505" y="8085"/>
                    <a:pt x="2944" y="10938"/>
                  </a:cubicBezTo>
                  <a:cubicBezTo>
                    <a:pt x="2283" y="11440"/>
                    <a:pt x="1643" y="11965"/>
                    <a:pt x="1164" y="12627"/>
                  </a:cubicBezTo>
                  <a:cubicBezTo>
                    <a:pt x="0" y="14293"/>
                    <a:pt x="297" y="16827"/>
                    <a:pt x="1826" y="18174"/>
                  </a:cubicBezTo>
                  <a:cubicBezTo>
                    <a:pt x="2610" y="18875"/>
                    <a:pt x="3686" y="19211"/>
                    <a:pt x="4730" y="19211"/>
                  </a:cubicBezTo>
                  <a:cubicBezTo>
                    <a:pt x="5690" y="19211"/>
                    <a:pt x="6625" y="18926"/>
                    <a:pt x="7281" y="18379"/>
                  </a:cubicBezTo>
                  <a:cubicBezTo>
                    <a:pt x="11230" y="15115"/>
                    <a:pt x="15179" y="11874"/>
                    <a:pt x="19128" y="8610"/>
                  </a:cubicBezTo>
                  <a:cubicBezTo>
                    <a:pt x="20178" y="7742"/>
                    <a:pt x="21273" y="6829"/>
                    <a:pt x="21753" y="5551"/>
                  </a:cubicBezTo>
                  <a:cubicBezTo>
                    <a:pt x="22323" y="4022"/>
                    <a:pt x="21821" y="2127"/>
                    <a:pt x="20566" y="1055"/>
                  </a:cubicBezTo>
                  <a:cubicBezTo>
                    <a:pt x="19780" y="356"/>
                    <a:pt x="18725" y="1"/>
                    <a:pt x="17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8"/>
            <p:cNvSpPr/>
            <p:nvPr/>
          </p:nvSpPr>
          <p:spPr>
            <a:xfrm flipH="1">
              <a:off x="2584239" y="1703363"/>
              <a:ext cx="418294" cy="345354"/>
            </a:xfrm>
            <a:custGeom>
              <a:avLst/>
              <a:gdLst/>
              <a:ahLst/>
              <a:cxnLst/>
              <a:rect l="l" t="t" r="r" b="b"/>
              <a:pathLst>
                <a:path w="20886" h="17244" extrusionOk="0">
                  <a:moveTo>
                    <a:pt x="20041" y="1"/>
                  </a:moveTo>
                  <a:cubicBezTo>
                    <a:pt x="20041" y="23"/>
                    <a:pt x="20223" y="1827"/>
                    <a:pt x="17370" y="4360"/>
                  </a:cubicBezTo>
                  <a:cubicBezTo>
                    <a:pt x="14494" y="6917"/>
                    <a:pt x="5661" y="13924"/>
                    <a:pt x="4337" y="14677"/>
                  </a:cubicBezTo>
                  <a:cubicBezTo>
                    <a:pt x="3328" y="15251"/>
                    <a:pt x="2002" y="15785"/>
                    <a:pt x="923" y="15785"/>
                  </a:cubicBezTo>
                  <a:cubicBezTo>
                    <a:pt x="585" y="15785"/>
                    <a:pt x="272" y="15733"/>
                    <a:pt x="0" y="15613"/>
                  </a:cubicBezTo>
                  <a:lnTo>
                    <a:pt x="0" y="15613"/>
                  </a:lnTo>
                  <a:cubicBezTo>
                    <a:pt x="137" y="15819"/>
                    <a:pt x="320" y="16024"/>
                    <a:pt x="525" y="16207"/>
                  </a:cubicBezTo>
                  <a:cubicBezTo>
                    <a:pt x="1309" y="16908"/>
                    <a:pt x="2385" y="17244"/>
                    <a:pt x="3429" y="17244"/>
                  </a:cubicBezTo>
                  <a:cubicBezTo>
                    <a:pt x="4389" y="17244"/>
                    <a:pt x="5324" y="16959"/>
                    <a:pt x="5980" y="16412"/>
                  </a:cubicBezTo>
                  <a:cubicBezTo>
                    <a:pt x="9929" y="13148"/>
                    <a:pt x="13878" y="9907"/>
                    <a:pt x="17827" y="6643"/>
                  </a:cubicBezTo>
                  <a:cubicBezTo>
                    <a:pt x="18877" y="5775"/>
                    <a:pt x="19972" y="4862"/>
                    <a:pt x="20452" y="3584"/>
                  </a:cubicBezTo>
                  <a:cubicBezTo>
                    <a:pt x="20885" y="2420"/>
                    <a:pt x="20703" y="1051"/>
                    <a:pt x="200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8"/>
            <p:cNvSpPr/>
            <p:nvPr/>
          </p:nvSpPr>
          <p:spPr>
            <a:xfrm flipH="1">
              <a:off x="2754289" y="1801187"/>
              <a:ext cx="274297" cy="247520"/>
            </a:xfrm>
            <a:custGeom>
              <a:avLst/>
              <a:gdLst/>
              <a:ahLst/>
              <a:cxnLst/>
              <a:rect l="l" t="t" r="r" b="b"/>
              <a:pathLst>
                <a:path w="13696" h="12359" extrusionOk="0">
                  <a:moveTo>
                    <a:pt x="7920" y="0"/>
                  </a:moveTo>
                  <a:cubicBezTo>
                    <a:pt x="6277" y="1370"/>
                    <a:pt x="4611" y="2739"/>
                    <a:pt x="2944" y="4086"/>
                  </a:cubicBezTo>
                  <a:cubicBezTo>
                    <a:pt x="2283" y="4588"/>
                    <a:pt x="1643" y="5113"/>
                    <a:pt x="1164" y="5775"/>
                  </a:cubicBezTo>
                  <a:cubicBezTo>
                    <a:pt x="0" y="7441"/>
                    <a:pt x="297" y="9975"/>
                    <a:pt x="1826" y="11322"/>
                  </a:cubicBezTo>
                  <a:cubicBezTo>
                    <a:pt x="2610" y="12023"/>
                    <a:pt x="3686" y="12359"/>
                    <a:pt x="4730" y="12359"/>
                  </a:cubicBezTo>
                  <a:cubicBezTo>
                    <a:pt x="5690" y="12359"/>
                    <a:pt x="6625" y="12074"/>
                    <a:pt x="7281" y="11527"/>
                  </a:cubicBezTo>
                  <a:cubicBezTo>
                    <a:pt x="9381" y="9792"/>
                    <a:pt x="11481" y="8080"/>
                    <a:pt x="13581" y="6346"/>
                  </a:cubicBezTo>
                  <a:cubicBezTo>
                    <a:pt x="13695" y="4771"/>
                    <a:pt x="13170" y="3150"/>
                    <a:pt x="12120" y="1986"/>
                  </a:cubicBezTo>
                  <a:cubicBezTo>
                    <a:pt x="11070" y="799"/>
                    <a:pt x="9518" y="69"/>
                    <a:pt x="79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8"/>
            <p:cNvSpPr/>
            <p:nvPr/>
          </p:nvSpPr>
          <p:spPr>
            <a:xfrm flipH="1">
              <a:off x="2755214" y="1880708"/>
              <a:ext cx="247320" cy="167991"/>
            </a:xfrm>
            <a:custGeom>
              <a:avLst/>
              <a:gdLst/>
              <a:ahLst/>
              <a:cxnLst/>
              <a:rect l="l" t="t" r="r" b="b"/>
              <a:pathLst>
                <a:path w="12349" h="8388" extrusionOk="0">
                  <a:moveTo>
                    <a:pt x="11961" y="1"/>
                  </a:moveTo>
                  <a:cubicBezTo>
                    <a:pt x="8651" y="2649"/>
                    <a:pt x="5136" y="5365"/>
                    <a:pt x="4337" y="5821"/>
                  </a:cubicBezTo>
                  <a:cubicBezTo>
                    <a:pt x="3328" y="6395"/>
                    <a:pt x="2002" y="6929"/>
                    <a:pt x="923" y="6929"/>
                  </a:cubicBezTo>
                  <a:cubicBezTo>
                    <a:pt x="585" y="6929"/>
                    <a:pt x="272" y="6877"/>
                    <a:pt x="0" y="6757"/>
                  </a:cubicBezTo>
                  <a:lnTo>
                    <a:pt x="0" y="6757"/>
                  </a:lnTo>
                  <a:cubicBezTo>
                    <a:pt x="69" y="6871"/>
                    <a:pt x="160" y="6963"/>
                    <a:pt x="228" y="7054"/>
                  </a:cubicBezTo>
                  <a:lnTo>
                    <a:pt x="251" y="7077"/>
                  </a:lnTo>
                  <a:cubicBezTo>
                    <a:pt x="320" y="7168"/>
                    <a:pt x="411" y="7259"/>
                    <a:pt x="525" y="7351"/>
                  </a:cubicBezTo>
                  <a:cubicBezTo>
                    <a:pt x="1309" y="8052"/>
                    <a:pt x="2385" y="8388"/>
                    <a:pt x="3429" y="8388"/>
                  </a:cubicBezTo>
                  <a:cubicBezTo>
                    <a:pt x="4389" y="8388"/>
                    <a:pt x="5324" y="8103"/>
                    <a:pt x="5980" y="7556"/>
                  </a:cubicBezTo>
                  <a:cubicBezTo>
                    <a:pt x="8080" y="5821"/>
                    <a:pt x="10180" y="4109"/>
                    <a:pt x="12280" y="2375"/>
                  </a:cubicBezTo>
                  <a:cubicBezTo>
                    <a:pt x="12349" y="1576"/>
                    <a:pt x="12234" y="754"/>
                    <a:pt x="11961" y="1"/>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3" name="Google Shape;1153;p48"/>
          <p:cNvSpPr/>
          <p:nvPr/>
        </p:nvSpPr>
        <p:spPr>
          <a:xfrm>
            <a:off x="4161336" y="270973"/>
            <a:ext cx="174640" cy="113416"/>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4" name="Google Shape;1154;p48"/>
          <p:cNvGrpSpPr/>
          <p:nvPr/>
        </p:nvGrpSpPr>
        <p:grpSpPr>
          <a:xfrm rot="-2519054">
            <a:off x="163115" y="126989"/>
            <a:ext cx="406843" cy="401382"/>
            <a:chOff x="8167224" y="612742"/>
            <a:chExt cx="406859" cy="401398"/>
          </a:xfrm>
        </p:grpSpPr>
        <p:sp>
          <p:nvSpPr>
            <p:cNvPr id="1155" name="Google Shape;1155;p48"/>
            <p:cNvSpPr/>
            <p:nvPr/>
          </p:nvSpPr>
          <p:spPr>
            <a:xfrm flipH="1">
              <a:off x="8198311" y="612742"/>
              <a:ext cx="336021" cy="356970"/>
            </a:xfrm>
            <a:custGeom>
              <a:avLst/>
              <a:gdLst/>
              <a:ahLst/>
              <a:cxnLst/>
              <a:rect l="l" t="t" r="r" b="b"/>
              <a:pathLst>
                <a:path w="16778" h="17824" extrusionOk="0">
                  <a:moveTo>
                    <a:pt x="8757" y="0"/>
                  </a:moveTo>
                  <a:cubicBezTo>
                    <a:pt x="7465" y="0"/>
                    <a:pt x="6167" y="257"/>
                    <a:pt x="4954" y="710"/>
                  </a:cubicBezTo>
                  <a:cubicBezTo>
                    <a:pt x="3448" y="1281"/>
                    <a:pt x="1987" y="2171"/>
                    <a:pt x="1142" y="3541"/>
                  </a:cubicBezTo>
                  <a:cubicBezTo>
                    <a:pt x="663" y="4317"/>
                    <a:pt x="389" y="5207"/>
                    <a:pt x="229" y="6120"/>
                  </a:cubicBezTo>
                  <a:cubicBezTo>
                    <a:pt x="1" y="7489"/>
                    <a:pt x="1" y="8904"/>
                    <a:pt x="24" y="10297"/>
                  </a:cubicBezTo>
                  <a:cubicBezTo>
                    <a:pt x="47" y="12556"/>
                    <a:pt x="69" y="14839"/>
                    <a:pt x="115" y="17099"/>
                  </a:cubicBezTo>
                  <a:cubicBezTo>
                    <a:pt x="2742" y="17595"/>
                    <a:pt x="5402" y="17824"/>
                    <a:pt x="8063" y="17824"/>
                  </a:cubicBezTo>
                  <a:cubicBezTo>
                    <a:pt x="10789" y="17824"/>
                    <a:pt x="13515" y="17583"/>
                    <a:pt x="16207" y="17144"/>
                  </a:cubicBezTo>
                  <a:cubicBezTo>
                    <a:pt x="16298" y="17144"/>
                    <a:pt x="16390" y="17122"/>
                    <a:pt x="16458" y="17053"/>
                  </a:cubicBezTo>
                  <a:cubicBezTo>
                    <a:pt x="16526" y="16985"/>
                    <a:pt x="16526" y="16870"/>
                    <a:pt x="16526" y="16779"/>
                  </a:cubicBezTo>
                  <a:cubicBezTo>
                    <a:pt x="16709" y="13721"/>
                    <a:pt x="16778" y="10639"/>
                    <a:pt x="16481" y="7603"/>
                  </a:cubicBezTo>
                  <a:cubicBezTo>
                    <a:pt x="16367" y="6302"/>
                    <a:pt x="16161" y="5001"/>
                    <a:pt x="15568" y="3837"/>
                  </a:cubicBezTo>
                  <a:cubicBezTo>
                    <a:pt x="14655" y="2034"/>
                    <a:pt x="12874" y="756"/>
                    <a:pt x="10911" y="254"/>
                  </a:cubicBezTo>
                  <a:cubicBezTo>
                    <a:pt x="10206" y="81"/>
                    <a:pt x="9482" y="0"/>
                    <a:pt x="87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8"/>
            <p:cNvSpPr/>
            <p:nvPr/>
          </p:nvSpPr>
          <p:spPr>
            <a:xfrm flipH="1">
              <a:off x="8284258" y="712889"/>
              <a:ext cx="165507" cy="165507"/>
            </a:xfrm>
            <a:custGeom>
              <a:avLst/>
              <a:gdLst/>
              <a:ahLst/>
              <a:cxnLst/>
              <a:rect l="l" t="t" r="r" b="b"/>
              <a:pathLst>
                <a:path w="8264" h="8264" extrusionOk="0">
                  <a:moveTo>
                    <a:pt x="2101" y="0"/>
                  </a:moveTo>
                  <a:lnTo>
                    <a:pt x="2101" y="2100"/>
                  </a:lnTo>
                  <a:lnTo>
                    <a:pt x="1" y="2100"/>
                  </a:lnTo>
                  <a:lnTo>
                    <a:pt x="1" y="6140"/>
                  </a:lnTo>
                  <a:lnTo>
                    <a:pt x="2101" y="6140"/>
                  </a:lnTo>
                  <a:lnTo>
                    <a:pt x="2101" y="8263"/>
                  </a:lnTo>
                  <a:lnTo>
                    <a:pt x="6141" y="8263"/>
                  </a:lnTo>
                  <a:lnTo>
                    <a:pt x="6141" y="6140"/>
                  </a:lnTo>
                  <a:lnTo>
                    <a:pt x="8263" y="6140"/>
                  </a:lnTo>
                  <a:lnTo>
                    <a:pt x="8263" y="2100"/>
                  </a:lnTo>
                  <a:lnTo>
                    <a:pt x="6141" y="2100"/>
                  </a:lnTo>
                  <a:lnTo>
                    <a:pt x="61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8"/>
            <p:cNvSpPr/>
            <p:nvPr/>
          </p:nvSpPr>
          <p:spPr>
            <a:xfrm flipH="1">
              <a:off x="8167224" y="940057"/>
              <a:ext cx="406859" cy="74082"/>
            </a:xfrm>
            <a:custGeom>
              <a:avLst/>
              <a:gdLst/>
              <a:ahLst/>
              <a:cxnLst/>
              <a:rect l="l" t="t" r="r" b="b"/>
              <a:pathLst>
                <a:path w="20315" h="3699" extrusionOk="0">
                  <a:moveTo>
                    <a:pt x="17325" y="0"/>
                  </a:moveTo>
                  <a:cubicBezTo>
                    <a:pt x="12554" y="69"/>
                    <a:pt x="7806" y="160"/>
                    <a:pt x="3059" y="229"/>
                  </a:cubicBezTo>
                  <a:cubicBezTo>
                    <a:pt x="2237" y="229"/>
                    <a:pt x="1461" y="411"/>
                    <a:pt x="845" y="868"/>
                  </a:cubicBezTo>
                  <a:cubicBezTo>
                    <a:pt x="548" y="1073"/>
                    <a:pt x="297" y="1370"/>
                    <a:pt x="183" y="1712"/>
                  </a:cubicBezTo>
                  <a:cubicBezTo>
                    <a:pt x="0" y="2374"/>
                    <a:pt x="479" y="3082"/>
                    <a:pt x="1073" y="3379"/>
                  </a:cubicBezTo>
                  <a:cubicBezTo>
                    <a:pt x="1689" y="3675"/>
                    <a:pt x="2420" y="3698"/>
                    <a:pt x="3104" y="3698"/>
                  </a:cubicBezTo>
                  <a:lnTo>
                    <a:pt x="14905" y="3675"/>
                  </a:lnTo>
                  <a:cubicBezTo>
                    <a:pt x="15955" y="3675"/>
                    <a:pt x="17005" y="3675"/>
                    <a:pt x="18078" y="3630"/>
                  </a:cubicBezTo>
                  <a:cubicBezTo>
                    <a:pt x="18420" y="3630"/>
                    <a:pt x="18763" y="3607"/>
                    <a:pt x="19082" y="3493"/>
                  </a:cubicBezTo>
                  <a:cubicBezTo>
                    <a:pt x="19676" y="3287"/>
                    <a:pt x="20109" y="2740"/>
                    <a:pt x="20201" y="2123"/>
                  </a:cubicBezTo>
                  <a:cubicBezTo>
                    <a:pt x="20315" y="1507"/>
                    <a:pt x="20041" y="868"/>
                    <a:pt x="19561" y="480"/>
                  </a:cubicBezTo>
                  <a:cubicBezTo>
                    <a:pt x="18945" y="0"/>
                    <a:pt x="18101" y="0"/>
                    <a:pt x="17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8" name="Google Shape;1158;p48"/>
          <p:cNvSpPr/>
          <p:nvPr/>
        </p:nvSpPr>
        <p:spPr>
          <a:xfrm>
            <a:off x="7122461" y="4567167"/>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9" name="Google Shape;1159;p48"/>
          <p:cNvGrpSpPr/>
          <p:nvPr/>
        </p:nvGrpSpPr>
        <p:grpSpPr>
          <a:xfrm rot="-10145385">
            <a:off x="4492489" y="157472"/>
            <a:ext cx="1033165" cy="538694"/>
            <a:chOff x="1362021" y="1108808"/>
            <a:chExt cx="986885" cy="515106"/>
          </a:xfrm>
        </p:grpSpPr>
        <p:sp>
          <p:nvSpPr>
            <p:cNvPr id="1160" name="Google Shape;1160;p48"/>
            <p:cNvSpPr/>
            <p:nvPr/>
          </p:nvSpPr>
          <p:spPr>
            <a:xfrm flipH="1">
              <a:off x="1362021" y="1108808"/>
              <a:ext cx="147683" cy="70196"/>
            </a:xfrm>
            <a:custGeom>
              <a:avLst/>
              <a:gdLst/>
              <a:ahLst/>
              <a:cxnLst/>
              <a:rect l="l" t="t" r="r" b="b"/>
              <a:pathLst>
                <a:path w="7374" h="3505" extrusionOk="0">
                  <a:moveTo>
                    <a:pt x="7141" y="0"/>
                  </a:moveTo>
                  <a:cubicBezTo>
                    <a:pt x="7112" y="0"/>
                    <a:pt x="7083" y="6"/>
                    <a:pt x="7054" y="18"/>
                  </a:cubicBezTo>
                  <a:cubicBezTo>
                    <a:pt x="4748" y="999"/>
                    <a:pt x="2420" y="2026"/>
                    <a:pt x="137" y="3099"/>
                  </a:cubicBezTo>
                  <a:cubicBezTo>
                    <a:pt x="46" y="3145"/>
                    <a:pt x="1" y="3282"/>
                    <a:pt x="46" y="3373"/>
                  </a:cubicBezTo>
                  <a:cubicBezTo>
                    <a:pt x="69" y="3442"/>
                    <a:pt x="115" y="3464"/>
                    <a:pt x="160" y="3487"/>
                  </a:cubicBezTo>
                  <a:cubicBezTo>
                    <a:pt x="183" y="3499"/>
                    <a:pt x="212" y="3504"/>
                    <a:pt x="240" y="3504"/>
                  </a:cubicBezTo>
                  <a:cubicBezTo>
                    <a:pt x="269" y="3504"/>
                    <a:pt x="297" y="3499"/>
                    <a:pt x="320" y="3487"/>
                  </a:cubicBezTo>
                  <a:cubicBezTo>
                    <a:pt x="2603" y="2414"/>
                    <a:pt x="4908" y="1387"/>
                    <a:pt x="7236" y="406"/>
                  </a:cubicBezTo>
                  <a:cubicBezTo>
                    <a:pt x="7327" y="360"/>
                    <a:pt x="7373" y="223"/>
                    <a:pt x="7327" y="132"/>
                  </a:cubicBezTo>
                  <a:cubicBezTo>
                    <a:pt x="7294" y="47"/>
                    <a:pt x="7222" y="0"/>
                    <a:pt x="7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8"/>
            <p:cNvSpPr/>
            <p:nvPr/>
          </p:nvSpPr>
          <p:spPr>
            <a:xfrm flipH="1">
              <a:off x="1486309" y="1129214"/>
              <a:ext cx="604350" cy="382245"/>
            </a:xfrm>
            <a:custGeom>
              <a:avLst/>
              <a:gdLst/>
              <a:ahLst/>
              <a:cxnLst/>
              <a:rect l="l" t="t" r="r" b="b"/>
              <a:pathLst>
                <a:path w="30176" h="19086" extrusionOk="0">
                  <a:moveTo>
                    <a:pt x="25094" y="1"/>
                  </a:moveTo>
                  <a:cubicBezTo>
                    <a:pt x="25068" y="1"/>
                    <a:pt x="25043" y="1"/>
                    <a:pt x="25017" y="3"/>
                  </a:cubicBezTo>
                  <a:cubicBezTo>
                    <a:pt x="24698" y="26"/>
                    <a:pt x="24401" y="140"/>
                    <a:pt x="24127" y="254"/>
                  </a:cubicBezTo>
                  <a:cubicBezTo>
                    <a:pt x="16092" y="3655"/>
                    <a:pt x="8058" y="7056"/>
                    <a:pt x="1" y="10457"/>
                  </a:cubicBezTo>
                  <a:cubicBezTo>
                    <a:pt x="754" y="13333"/>
                    <a:pt x="1941" y="16278"/>
                    <a:pt x="3402" y="19085"/>
                  </a:cubicBezTo>
                  <a:cubicBezTo>
                    <a:pt x="11619" y="15136"/>
                    <a:pt x="19950" y="11461"/>
                    <a:pt x="28395" y="8015"/>
                  </a:cubicBezTo>
                  <a:cubicBezTo>
                    <a:pt x="28578" y="7946"/>
                    <a:pt x="28783" y="7855"/>
                    <a:pt x="28920" y="7718"/>
                  </a:cubicBezTo>
                  <a:cubicBezTo>
                    <a:pt x="29057" y="7535"/>
                    <a:pt x="29103" y="7330"/>
                    <a:pt x="29148" y="7125"/>
                  </a:cubicBezTo>
                  <a:cubicBezTo>
                    <a:pt x="29582" y="5367"/>
                    <a:pt x="29902" y="3587"/>
                    <a:pt x="30176" y="1806"/>
                  </a:cubicBezTo>
                  <a:cubicBezTo>
                    <a:pt x="28783" y="1281"/>
                    <a:pt x="27414" y="756"/>
                    <a:pt x="26044" y="231"/>
                  </a:cubicBezTo>
                  <a:cubicBezTo>
                    <a:pt x="25727" y="126"/>
                    <a:pt x="25411" y="1"/>
                    <a:pt x="250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8"/>
            <p:cNvSpPr/>
            <p:nvPr/>
          </p:nvSpPr>
          <p:spPr>
            <a:xfrm flipH="1">
              <a:off x="2048095" y="1364212"/>
              <a:ext cx="277501" cy="230416"/>
            </a:xfrm>
            <a:custGeom>
              <a:avLst/>
              <a:gdLst/>
              <a:ahLst/>
              <a:cxnLst/>
              <a:rect l="l" t="t" r="r" b="b"/>
              <a:pathLst>
                <a:path w="13856" h="11505" extrusionOk="0">
                  <a:moveTo>
                    <a:pt x="11253" y="0"/>
                  </a:moveTo>
                  <a:cubicBezTo>
                    <a:pt x="7510" y="1667"/>
                    <a:pt x="3744" y="3310"/>
                    <a:pt x="0" y="4976"/>
                  </a:cubicBezTo>
                  <a:cubicBezTo>
                    <a:pt x="639" y="7282"/>
                    <a:pt x="1621" y="9473"/>
                    <a:pt x="2853" y="11504"/>
                  </a:cubicBezTo>
                  <a:cubicBezTo>
                    <a:pt x="6528" y="9838"/>
                    <a:pt x="10203" y="8149"/>
                    <a:pt x="13855" y="6483"/>
                  </a:cubicBezTo>
                  <a:cubicBezTo>
                    <a:pt x="13467" y="4086"/>
                    <a:pt x="12554" y="1781"/>
                    <a:pt x="11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8"/>
            <p:cNvSpPr/>
            <p:nvPr/>
          </p:nvSpPr>
          <p:spPr>
            <a:xfrm flipH="1">
              <a:off x="1585522" y="1247464"/>
              <a:ext cx="350641" cy="192084"/>
            </a:xfrm>
            <a:custGeom>
              <a:avLst/>
              <a:gdLst/>
              <a:ahLst/>
              <a:cxnLst/>
              <a:rect l="l" t="t" r="r" b="b"/>
              <a:pathLst>
                <a:path w="17508" h="9591" extrusionOk="0">
                  <a:moveTo>
                    <a:pt x="16201" y="1"/>
                  </a:moveTo>
                  <a:cubicBezTo>
                    <a:pt x="16187" y="1"/>
                    <a:pt x="16173" y="4"/>
                    <a:pt x="16161" y="10"/>
                  </a:cubicBezTo>
                  <a:cubicBezTo>
                    <a:pt x="16115" y="33"/>
                    <a:pt x="16070" y="101"/>
                    <a:pt x="16115" y="147"/>
                  </a:cubicBezTo>
                  <a:lnTo>
                    <a:pt x="17302" y="2795"/>
                  </a:lnTo>
                  <a:cubicBezTo>
                    <a:pt x="17302" y="2817"/>
                    <a:pt x="17325" y="2840"/>
                    <a:pt x="17348" y="2840"/>
                  </a:cubicBezTo>
                  <a:cubicBezTo>
                    <a:pt x="17359" y="2852"/>
                    <a:pt x="17376" y="2857"/>
                    <a:pt x="17393" y="2857"/>
                  </a:cubicBezTo>
                  <a:cubicBezTo>
                    <a:pt x="17410" y="2857"/>
                    <a:pt x="17428" y="2852"/>
                    <a:pt x="17439" y="2840"/>
                  </a:cubicBezTo>
                  <a:cubicBezTo>
                    <a:pt x="17485" y="2817"/>
                    <a:pt x="17508" y="2772"/>
                    <a:pt x="17485" y="2703"/>
                  </a:cubicBezTo>
                  <a:lnTo>
                    <a:pt x="16298" y="56"/>
                  </a:lnTo>
                  <a:cubicBezTo>
                    <a:pt x="16281" y="22"/>
                    <a:pt x="16240" y="1"/>
                    <a:pt x="16201" y="1"/>
                  </a:cubicBezTo>
                  <a:close/>
                  <a:moveTo>
                    <a:pt x="11858" y="1503"/>
                  </a:moveTo>
                  <a:cubicBezTo>
                    <a:pt x="11838" y="1503"/>
                    <a:pt x="11818" y="1508"/>
                    <a:pt x="11801" y="1516"/>
                  </a:cubicBezTo>
                  <a:cubicBezTo>
                    <a:pt x="11756" y="1539"/>
                    <a:pt x="11733" y="1608"/>
                    <a:pt x="11778" y="1653"/>
                  </a:cubicBezTo>
                  <a:cubicBezTo>
                    <a:pt x="12281" y="2498"/>
                    <a:pt x="12691" y="3365"/>
                    <a:pt x="13011" y="4301"/>
                  </a:cubicBezTo>
                  <a:cubicBezTo>
                    <a:pt x="13011" y="4324"/>
                    <a:pt x="13034" y="4347"/>
                    <a:pt x="13057" y="4369"/>
                  </a:cubicBezTo>
                  <a:lnTo>
                    <a:pt x="13148" y="4369"/>
                  </a:lnTo>
                  <a:cubicBezTo>
                    <a:pt x="13194" y="4347"/>
                    <a:pt x="13216" y="4278"/>
                    <a:pt x="13194" y="4233"/>
                  </a:cubicBezTo>
                  <a:cubicBezTo>
                    <a:pt x="12897" y="3297"/>
                    <a:pt x="12463" y="2384"/>
                    <a:pt x="11961" y="1562"/>
                  </a:cubicBezTo>
                  <a:cubicBezTo>
                    <a:pt x="11932" y="1519"/>
                    <a:pt x="11894" y="1503"/>
                    <a:pt x="11858" y="1503"/>
                  </a:cubicBezTo>
                  <a:close/>
                  <a:moveTo>
                    <a:pt x="8052" y="3265"/>
                  </a:moveTo>
                  <a:cubicBezTo>
                    <a:pt x="8038" y="3265"/>
                    <a:pt x="8024" y="3268"/>
                    <a:pt x="8012" y="3274"/>
                  </a:cubicBezTo>
                  <a:cubicBezTo>
                    <a:pt x="7944" y="3297"/>
                    <a:pt x="7921" y="3365"/>
                    <a:pt x="7944" y="3411"/>
                  </a:cubicBezTo>
                  <a:lnTo>
                    <a:pt x="9199" y="5967"/>
                  </a:lnTo>
                  <a:cubicBezTo>
                    <a:pt x="9199" y="5990"/>
                    <a:pt x="9222" y="6013"/>
                    <a:pt x="9245" y="6036"/>
                  </a:cubicBezTo>
                  <a:cubicBezTo>
                    <a:pt x="9268" y="6036"/>
                    <a:pt x="9313" y="6036"/>
                    <a:pt x="9336" y="6013"/>
                  </a:cubicBezTo>
                  <a:cubicBezTo>
                    <a:pt x="9382" y="5990"/>
                    <a:pt x="9405" y="5944"/>
                    <a:pt x="9382" y="5876"/>
                  </a:cubicBezTo>
                  <a:lnTo>
                    <a:pt x="8149" y="3320"/>
                  </a:lnTo>
                  <a:cubicBezTo>
                    <a:pt x="8132" y="3286"/>
                    <a:pt x="8091" y="3265"/>
                    <a:pt x="8052" y="3265"/>
                  </a:cubicBezTo>
                  <a:close/>
                  <a:moveTo>
                    <a:pt x="4068" y="4888"/>
                  </a:moveTo>
                  <a:cubicBezTo>
                    <a:pt x="4058" y="4888"/>
                    <a:pt x="4049" y="4890"/>
                    <a:pt x="4041" y="4894"/>
                  </a:cubicBezTo>
                  <a:cubicBezTo>
                    <a:pt x="3972" y="4917"/>
                    <a:pt x="3949" y="4986"/>
                    <a:pt x="3972" y="5031"/>
                  </a:cubicBezTo>
                  <a:lnTo>
                    <a:pt x="4976" y="7885"/>
                  </a:lnTo>
                  <a:cubicBezTo>
                    <a:pt x="4999" y="7907"/>
                    <a:pt x="5022" y="7930"/>
                    <a:pt x="5045" y="7953"/>
                  </a:cubicBezTo>
                  <a:lnTo>
                    <a:pt x="5113" y="7953"/>
                  </a:lnTo>
                  <a:cubicBezTo>
                    <a:pt x="5182" y="7930"/>
                    <a:pt x="5205" y="7862"/>
                    <a:pt x="5182" y="7816"/>
                  </a:cubicBezTo>
                  <a:lnTo>
                    <a:pt x="4178" y="4963"/>
                  </a:lnTo>
                  <a:cubicBezTo>
                    <a:pt x="4159" y="4926"/>
                    <a:pt x="4110" y="4888"/>
                    <a:pt x="4068" y="4888"/>
                  </a:cubicBezTo>
                  <a:close/>
                  <a:moveTo>
                    <a:pt x="119" y="6392"/>
                  </a:moveTo>
                  <a:cubicBezTo>
                    <a:pt x="104" y="6392"/>
                    <a:pt x="87" y="6395"/>
                    <a:pt x="69" y="6401"/>
                  </a:cubicBezTo>
                  <a:cubicBezTo>
                    <a:pt x="23" y="6424"/>
                    <a:pt x="0" y="6469"/>
                    <a:pt x="23" y="6538"/>
                  </a:cubicBezTo>
                  <a:cubicBezTo>
                    <a:pt x="434" y="7565"/>
                    <a:pt x="936" y="8569"/>
                    <a:pt x="1507" y="9528"/>
                  </a:cubicBezTo>
                  <a:cubicBezTo>
                    <a:pt x="1507" y="9551"/>
                    <a:pt x="1530" y="9574"/>
                    <a:pt x="1553" y="9574"/>
                  </a:cubicBezTo>
                  <a:cubicBezTo>
                    <a:pt x="1564" y="9585"/>
                    <a:pt x="1581" y="9591"/>
                    <a:pt x="1598" y="9591"/>
                  </a:cubicBezTo>
                  <a:cubicBezTo>
                    <a:pt x="1615" y="9591"/>
                    <a:pt x="1632" y="9585"/>
                    <a:pt x="1644" y="9574"/>
                  </a:cubicBezTo>
                  <a:cubicBezTo>
                    <a:pt x="1690" y="9551"/>
                    <a:pt x="1712" y="9482"/>
                    <a:pt x="1690" y="9437"/>
                  </a:cubicBezTo>
                  <a:cubicBezTo>
                    <a:pt x="1119" y="8478"/>
                    <a:pt x="640" y="7474"/>
                    <a:pt x="206" y="6447"/>
                  </a:cubicBezTo>
                  <a:cubicBezTo>
                    <a:pt x="189" y="6413"/>
                    <a:pt x="160" y="6392"/>
                    <a:pt x="119" y="63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8"/>
            <p:cNvSpPr/>
            <p:nvPr/>
          </p:nvSpPr>
          <p:spPr>
            <a:xfrm flipH="1">
              <a:off x="2048099" y="1437806"/>
              <a:ext cx="245497" cy="156815"/>
            </a:xfrm>
            <a:custGeom>
              <a:avLst/>
              <a:gdLst/>
              <a:ahLst/>
              <a:cxnLst/>
              <a:rect l="l" t="t" r="r" b="b"/>
              <a:pathLst>
                <a:path w="12258" h="7830" extrusionOk="0">
                  <a:moveTo>
                    <a:pt x="11550" y="0"/>
                  </a:moveTo>
                  <a:cubicBezTo>
                    <a:pt x="7647" y="1712"/>
                    <a:pt x="3789" y="3561"/>
                    <a:pt x="0" y="5524"/>
                  </a:cubicBezTo>
                  <a:cubicBezTo>
                    <a:pt x="388" y="6300"/>
                    <a:pt x="799" y="7076"/>
                    <a:pt x="1255" y="7829"/>
                  </a:cubicBezTo>
                  <a:cubicBezTo>
                    <a:pt x="4930" y="6163"/>
                    <a:pt x="8605" y="4474"/>
                    <a:pt x="12257" y="2808"/>
                  </a:cubicBezTo>
                  <a:cubicBezTo>
                    <a:pt x="12098" y="1849"/>
                    <a:pt x="11846" y="890"/>
                    <a:pt x="1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8"/>
            <p:cNvSpPr/>
            <p:nvPr/>
          </p:nvSpPr>
          <p:spPr>
            <a:xfrm flipH="1">
              <a:off x="2011522" y="1314049"/>
              <a:ext cx="337383" cy="309865"/>
            </a:xfrm>
            <a:custGeom>
              <a:avLst/>
              <a:gdLst/>
              <a:ahLst/>
              <a:cxnLst/>
              <a:rect l="l" t="t" r="r" b="b"/>
              <a:pathLst>
                <a:path w="16846" h="15472" extrusionOk="0">
                  <a:moveTo>
                    <a:pt x="12200" y="1"/>
                  </a:moveTo>
                  <a:cubicBezTo>
                    <a:pt x="12159" y="1"/>
                    <a:pt x="12117" y="6"/>
                    <a:pt x="12075" y="17"/>
                  </a:cubicBezTo>
                  <a:cubicBezTo>
                    <a:pt x="11801" y="109"/>
                    <a:pt x="11641" y="428"/>
                    <a:pt x="11664" y="725"/>
                  </a:cubicBezTo>
                  <a:cubicBezTo>
                    <a:pt x="11687" y="999"/>
                    <a:pt x="11732" y="1296"/>
                    <a:pt x="11801" y="1478"/>
                  </a:cubicBezTo>
                  <a:cubicBezTo>
                    <a:pt x="12988" y="4423"/>
                    <a:pt x="14175" y="7390"/>
                    <a:pt x="15339" y="10334"/>
                  </a:cubicBezTo>
                  <a:cubicBezTo>
                    <a:pt x="15453" y="10608"/>
                    <a:pt x="15590" y="10928"/>
                    <a:pt x="15841" y="11110"/>
                  </a:cubicBezTo>
                  <a:cubicBezTo>
                    <a:pt x="15952" y="11199"/>
                    <a:pt x="16106" y="11250"/>
                    <a:pt x="16257" y="11250"/>
                  </a:cubicBezTo>
                  <a:cubicBezTo>
                    <a:pt x="16415" y="11250"/>
                    <a:pt x="16569" y="11194"/>
                    <a:pt x="16663" y="11065"/>
                  </a:cubicBezTo>
                  <a:cubicBezTo>
                    <a:pt x="16845" y="10859"/>
                    <a:pt x="16754" y="10540"/>
                    <a:pt x="16663" y="10266"/>
                  </a:cubicBezTo>
                  <a:cubicBezTo>
                    <a:pt x="15613" y="7070"/>
                    <a:pt x="14403" y="3920"/>
                    <a:pt x="13056" y="816"/>
                  </a:cubicBezTo>
                  <a:cubicBezTo>
                    <a:pt x="12892" y="446"/>
                    <a:pt x="12578" y="1"/>
                    <a:pt x="12200" y="1"/>
                  </a:cubicBezTo>
                  <a:close/>
                  <a:moveTo>
                    <a:pt x="636" y="5970"/>
                  </a:moveTo>
                  <a:cubicBezTo>
                    <a:pt x="615" y="5970"/>
                    <a:pt x="593" y="5971"/>
                    <a:pt x="571" y="5975"/>
                  </a:cubicBezTo>
                  <a:cubicBezTo>
                    <a:pt x="251" y="6020"/>
                    <a:pt x="46" y="6340"/>
                    <a:pt x="23" y="6637"/>
                  </a:cubicBezTo>
                  <a:cubicBezTo>
                    <a:pt x="0" y="6956"/>
                    <a:pt x="137" y="7253"/>
                    <a:pt x="251" y="7550"/>
                  </a:cubicBezTo>
                  <a:cubicBezTo>
                    <a:pt x="662" y="8486"/>
                    <a:pt x="1050" y="9421"/>
                    <a:pt x="1461" y="10380"/>
                  </a:cubicBezTo>
                  <a:cubicBezTo>
                    <a:pt x="1803" y="11179"/>
                    <a:pt x="2146" y="12001"/>
                    <a:pt x="2488" y="12799"/>
                  </a:cubicBezTo>
                  <a:cubicBezTo>
                    <a:pt x="2808" y="13598"/>
                    <a:pt x="3150" y="14397"/>
                    <a:pt x="3675" y="15082"/>
                  </a:cubicBezTo>
                  <a:cubicBezTo>
                    <a:pt x="3812" y="15265"/>
                    <a:pt x="3995" y="15447"/>
                    <a:pt x="4223" y="15470"/>
                  </a:cubicBezTo>
                  <a:cubicBezTo>
                    <a:pt x="4235" y="15471"/>
                    <a:pt x="4246" y="15471"/>
                    <a:pt x="4258" y="15471"/>
                  </a:cubicBezTo>
                  <a:cubicBezTo>
                    <a:pt x="4562" y="15471"/>
                    <a:pt x="4817" y="15185"/>
                    <a:pt x="4839" y="14877"/>
                  </a:cubicBezTo>
                  <a:cubicBezTo>
                    <a:pt x="4885" y="14557"/>
                    <a:pt x="4748" y="14237"/>
                    <a:pt x="4634" y="13941"/>
                  </a:cubicBezTo>
                  <a:cubicBezTo>
                    <a:pt x="3675" y="11727"/>
                    <a:pt x="2716" y="9490"/>
                    <a:pt x="1735" y="7276"/>
                  </a:cubicBezTo>
                  <a:cubicBezTo>
                    <a:pt x="1621" y="7025"/>
                    <a:pt x="1461" y="6751"/>
                    <a:pt x="1301" y="6477"/>
                  </a:cubicBezTo>
                  <a:cubicBezTo>
                    <a:pt x="1153" y="6223"/>
                    <a:pt x="908" y="5970"/>
                    <a:pt x="636" y="59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6" name="Google Shape;1166;p48"/>
          <p:cNvSpPr/>
          <p:nvPr/>
        </p:nvSpPr>
        <p:spPr>
          <a:xfrm flipH="1">
            <a:off x="1427746" y="47862"/>
            <a:ext cx="205140" cy="205140"/>
          </a:xfrm>
          <a:custGeom>
            <a:avLst/>
            <a:gdLst/>
            <a:ahLst/>
            <a:cxnLst/>
            <a:rect l="l" t="t" r="r" b="b"/>
            <a:pathLst>
              <a:path w="7602" h="7602" extrusionOk="0">
                <a:moveTo>
                  <a:pt x="2648" y="1"/>
                </a:moveTo>
                <a:cubicBezTo>
                  <a:pt x="2420" y="1"/>
                  <a:pt x="2237" y="183"/>
                  <a:pt x="2237" y="434"/>
                </a:cubicBezTo>
                <a:lnTo>
                  <a:pt x="2237" y="1804"/>
                </a:lnTo>
                <a:cubicBezTo>
                  <a:pt x="2237" y="2032"/>
                  <a:pt x="2032" y="2215"/>
                  <a:pt x="1804" y="2215"/>
                </a:cubicBezTo>
                <a:lnTo>
                  <a:pt x="434" y="2215"/>
                </a:lnTo>
                <a:cubicBezTo>
                  <a:pt x="206" y="2215"/>
                  <a:pt x="0" y="2420"/>
                  <a:pt x="0" y="2648"/>
                </a:cubicBezTo>
                <a:lnTo>
                  <a:pt x="0" y="4954"/>
                </a:lnTo>
                <a:cubicBezTo>
                  <a:pt x="0" y="5182"/>
                  <a:pt x="206" y="5387"/>
                  <a:pt x="434" y="5387"/>
                </a:cubicBezTo>
                <a:lnTo>
                  <a:pt x="1804" y="5387"/>
                </a:lnTo>
                <a:cubicBezTo>
                  <a:pt x="2032" y="5387"/>
                  <a:pt x="2237" y="5570"/>
                  <a:pt x="2237" y="5798"/>
                </a:cubicBezTo>
                <a:lnTo>
                  <a:pt x="2237" y="7168"/>
                </a:lnTo>
                <a:cubicBezTo>
                  <a:pt x="2237" y="7419"/>
                  <a:pt x="2420" y="7601"/>
                  <a:pt x="2648" y="7601"/>
                </a:cubicBezTo>
                <a:lnTo>
                  <a:pt x="4976" y="7601"/>
                </a:lnTo>
                <a:cubicBezTo>
                  <a:pt x="5205" y="7601"/>
                  <a:pt x="5387" y="7419"/>
                  <a:pt x="5387" y="7168"/>
                </a:cubicBezTo>
                <a:lnTo>
                  <a:pt x="5387" y="5798"/>
                </a:lnTo>
                <a:cubicBezTo>
                  <a:pt x="5387" y="5570"/>
                  <a:pt x="5570" y="5387"/>
                  <a:pt x="5798" y="5387"/>
                </a:cubicBezTo>
                <a:lnTo>
                  <a:pt x="7190" y="5387"/>
                </a:lnTo>
                <a:cubicBezTo>
                  <a:pt x="7419" y="5387"/>
                  <a:pt x="7601" y="5182"/>
                  <a:pt x="7601" y="4954"/>
                </a:cubicBezTo>
                <a:lnTo>
                  <a:pt x="7601" y="2648"/>
                </a:lnTo>
                <a:cubicBezTo>
                  <a:pt x="7601" y="2420"/>
                  <a:pt x="7419" y="2215"/>
                  <a:pt x="7190" y="2215"/>
                </a:cubicBezTo>
                <a:lnTo>
                  <a:pt x="5798" y="2215"/>
                </a:lnTo>
                <a:cubicBezTo>
                  <a:pt x="5570" y="2215"/>
                  <a:pt x="5387" y="2032"/>
                  <a:pt x="5387" y="1804"/>
                </a:cubicBezTo>
                <a:lnTo>
                  <a:pt x="5387" y="434"/>
                </a:lnTo>
                <a:cubicBezTo>
                  <a:pt x="5387" y="183"/>
                  <a:pt x="5205" y="1"/>
                  <a:pt x="49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8"/>
          <p:cNvSpPr/>
          <p:nvPr/>
        </p:nvSpPr>
        <p:spPr>
          <a:xfrm flipH="1">
            <a:off x="5160564" y="4269614"/>
            <a:ext cx="204519" cy="204519"/>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8"/>
          <p:cNvSpPr/>
          <p:nvPr/>
        </p:nvSpPr>
        <p:spPr>
          <a:xfrm flipH="1">
            <a:off x="8215562" y="1505053"/>
            <a:ext cx="93044" cy="97659"/>
          </a:xfrm>
          <a:custGeom>
            <a:avLst/>
            <a:gdLst/>
            <a:ahLst/>
            <a:cxnLst/>
            <a:rect l="l" t="t" r="r" b="b"/>
            <a:pathLst>
              <a:path w="3448" h="3619" extrusionOk="0">
                <a:moveTo>
                  <a:pt x="1607" y="0"/>
                </a:moveTo>
                <a:cubicBezTo>
                  <a:pt x="977" y="0"/>
                  <a:pt x="331" y="380"/>
                  <a:pt x="115" y="985"/>
                </a:cubicBezTo>
                <a:cubicBezTo>
                  <a:pt x="1" y="1282"/>
                  <a:pt x="1" y="1602"/>
                  <a:pt x="24" y="1921"/>
                </a:cubicBezTo>
                <a:cubicBezTo>
                  <a:pt x="69" y="2195"/>
                  <a:pt x="115" y="2469"/>
                  <a:pt x="252" y="2720"/>
                </a:cubicBezTo>
                <a:cubicBezTo>
                  <a:pt x="525" y="3266"/>
                  <a:pt x="1145" y="3618"/>
                  <a:pt x="1758" y="3618"/>
                </a:cubicBezTo>
                <a:cubicBezTo>
                  <a:pt x="1811" y="3618"/>
                  <a:pt x="1865" y="3616"/>
                  <a:pt x="1918" y="3610"/>
                </a:cubicBezTo>
                <a:cubicBezTo>
                  <a:pt x="2580" y="3519"/>
                  <a:pt x="3151" y="2994"/>
                  <a:pt x="3310" y="2332"/>
                </a:cubicBezTo>
                <a:cubicBezTo>
                  <a:pt x="3425" y="1898"/>
                  <a:pt x="3447" y="1305"/>
                  <a:pt x="3128" y="826"/>
                </a:cubicBezTo>
                <a:cubicBezTo>
                  <a:pt x="2831" y="346"/>
                  <a:pt x="2283" y="27"/>
                  <a:pt x="1713" y="4"/>
                </a:cubicBezTo>
                <a:cubicBezTo>
                  <a:pt x="1677" y="1"/>
                  <a:pt x="1642" y="0"/>
                  <a:pt x="16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8"/>
          <p:cNvSpPr/>
          <p:nvPr/>
        </p:nvSpPr>
        <p:spPr>
          <a:xfrm flipH="1">
            <a:off x="8007223" y="1668090"/>
            <a:ext cx="278431" cy="272818"/>
          </a:xfrm>
          <a:custGeom>
            <a:avLst/>
            <a:gdLst/>
            <a:ahLst/>
            <a:cxnLst/>
            <a:rect l="l" t="t" r="r" b="b"/>
            <a:pathLst>
              <a:path w="10318" h="10110" extrusionOk="0">
                <a:moveTo>
                  <a:pt x="5025" y="1"/>
                </a:moveTo>
                <a:cubicBezTo>
                  <a:pt x="4724" y="1"/>
                  <a:pt x="4425" y="35"/>
                  <a:pt x="4132" y="111"/>
                </a:cubicBezTo>
                <a:cubicBezTo>
                  <a:pt x="3562" y="271"/>
                  <a:pt x="3014" y="568"/>
                  <a:pt x="2534" y="956"/>
                </a:cubicBezTo>
                <a:cubicBezTo>
                  <a:pt x="914" y="2234"/>
                  <a:pt x="1" y="4425"/>
                  <a:pt x="434" y="6434"/>
                </a:cubicBezTo>
                <a:cubicBezTo>
                  <a:pt x="865" y="8452"/>
                  <a:pt x="2737" y="10109"/>
                  <a:pt x="4775" y="10109"/>
                </a:cubicBezTo>
                <a:cubicBezTo>
                  <a:pt x="4789" y="10109"/>
                  <a:pt x="4803" y="10109"/>
                  <a:pt x="4817" y="10109"/>
                </a:cubicBezTo>
                <a:cubicBezTo>
                  <a:pt x="5958" y="10109"/>
                  <a:pt x="7054" y="9630"/>
                  <a:pt x="7921" y="8899"/>
                </a:cubicBezTo>
                <a:cubicBezTo>
                  <a:pt x="8789" y="8169"/>
                  <a:pt x="9428" y="7187"/>
                  <a:pt x="9884" y="6160"/>
                </a:cubicBezTo>
                <a:cubicBezTo>
                  <a:pt x="10318" y="5156"/>
                  <a:pt x="10181" y="3490"/>
                  <a:pt x="9428" y="2234"/>
                </a:cubicBezTo>
                <a:cubicBezTo>
                  <a:pt x="8903" y="1367"/>
                  <a:pt x="7990" y="796"/>
                  <a:pt x="7054" y="431"/>
                </a:cubicBezTo>
                <a:cubicBezTo>
                  <a:pt x="6404" y="177"/>
                  <a:pt x="5709" y="1"/>
                  <a:pt x="50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0" name="Google Shape;1170;p48"/>
          <p:cNvGrpSpPr/>
          <p:nvPr/>
        </p:nvGrpSpPr>
        <p:grpSpPr>
          <a:xfrm flipH="1">
            <a:off x="8199275" y="2111764"/>
            <a:ext cx="1299652" cy="2651951"/>
            <a:chOff x="8154826" y="3096390"/>
            <a:chExt cx="1299652" cy="2651951"/>
          </a:xfrm>
        </p:grpSpPr>
        <p:sp>
          <p:nvSpPr>
            <p:cNvPr id="1171" name="Google Shape;1171;p48"/>
            <p:cNvSpPr/>
            <p:nvPr/>
          </p:nvSpPr>
          <p:spPr>
            <a:xfrm>
              <a:off x="8761530" y="3096390"/>
              <a:ext cx="692948" cy="785102"/>
            </a:xfrm>
            <a:custGeom>
              <a:avLst/>
              <a:gdLst/>
              <a:ahLst/>
              <a:cxnLst/>
              <a:rect l="l" t="t" r="r" b="b"/>
              <a:pathLst>
                <a:path w="25679" h="29094" extrusionOk="0">
                  <a:moveTo>
                    <a:pt x="15362" y="0"/>
                  </a:moveTo>
                  <a:cubicBezTo>
                    <a:pt x="14997" y="0"/>
                    <a:pt x="14631" y="16"/>
                    <a:pt x="14266" y="43"/>
                  </a:cubicBezTo>
                  <a:cubicBezTo>
                    <a:pt x="13581" y="112"/>
                    <a:pt x="12897" y="203"/>
                    <a:pt x="12280" y="500"/>
                  </a:cubicBezTo>
                  <a:cubicBezTo>
                    <a:pt x="11504" y="888"/>
                    <a:pt x="10911" y="1550"/>
                    <a:pt x="10409" y="2234"/>
                  </a:cubicBezTo>
                  <a:cubicBezTo>
                    <a:pt x="8080" y="5498"/>
                    <a:pt x="7533" y="9653"/>
                    <a:pt x="6254" y="13464"/>
                  </a:cubicBezTo>
                  <a:cubicBezTo>
                    <a:pt x="6232" y="13533"/>
                    <a:pt x="6186" y="13624"/>
                    <a:pt x="6140" y="13693"/>
                  </a:cubicBezTo>
                  <a:cubicBezTo>
                    <a:pt x="6088" y="13737"/>
                    <a:pt x="6021" y="13758"/>
                    <a:pt x="5951" y="13758"/>
                  </a:cubicBezTo>
                  <a:cubicBezTo>
                    <a:pt x="5806" y="13758"/>
                    <a:pt x="5647" y="13671"/>
                    <a:pt x="5570" y="13533"/>
                  </a:cubicBezTo>
                  <a:cubicBezTo>
                    <a:pt x="5456" y="13350"/>
                    <a:pt x="5478" y="13099"/>
                    <a:pt x="5501" y="12871"/>
                  </a:cubicBezTo>
                  <a:cubicBezTo>
                    <a:pt x="5752" y="10383"/>
                    <a:pt x="6277" y="7941"/>
                    <a:pt x="7053" y="5544"/>
                  </a:cubicBezTo>
                  <a:cubicBezTo>
                    <a:pt x="7259" y="4928"/>
                    <a:pt x="7464" y="4289"/>
                    <a:pt x="7487" y="3627"/>
                  </a:cubicBezTo>
                  <a:cubicBezTo>
                    <a:pt x="7510" y="2965"/>
                    <a:pt x="7282" y="2257"/>
                    <a:pt x="6734" y="1869"/>
                  </a:cubicBezTo>
                  <a:cubicBezTo>
                    <a:pt x="6438" y="1663"/>
                    <a:pt x="6097" y="1577"/>
                    <a:pt x="5742" y="1577"/>
                  </a:cubicBezTo>
                  <a:cubicBezTo>
                    <a:pt x="5195" y="1577"/>
                    <a:pt x="4617" y="1784"/>
                    <a:pt x="4132" y="2075"/>
                  </a:cubicBezTo>
                  <a:cubicBezTo>
                    <a:pt x="3196" y="2622"/>
                    <a:pt x="2443" y="3467"/>
                    <a:pt x="1872" y="4403"/>
                  </a:cubicBezTo>
                  <a:cubicBezTo>
                    <a:pt x="0" y="7461"/>
                    <a:pt x="137" y="11296"/>
                    <a:pt x="662" y="14834"/>
                  </a:cubicBezTo>
                  <a:cubicBezTo>
                    <a:pt x="1233" y="18509"/>
                    <a:pt x="2169" y="22138"/>
                    <a:pt x="3470" y="25608"/>
                  </a:cubicBezTo>
                  <a:cubicBezTo>
                    <a:pt x="3903" y="26772"/>
                    <a:pt x="4588" y="28164"/>
                    <a:pt x="5958" y="28735"/>
                  </a:cubicBezTo>
                  <a:cubicBezTo>
                    <a:pt x="6548" y="28997"/>
                    <a:pt x="7176" y="29093"/>
                    <a:pt x="7811" y="29093"/>
                  </a:cubicBezTo>
                  <a:cubicBezTo>
                    <a:pt x="8281" y="29093"/>
                    <a:pt x="8756" y="29041"/>
                    <a:pt x="9222" y="28963"/>
                  </a:cubicBezTo>
                  <a:cubicBezTo>
                    <a:pt x="13673" y="28255"/>
                    <a:pt x="17485" y="25379"/>
                    <a:pt x="20657" y="22161"/>
                  </a:cubicBezTo>
                  <a:cubicBezTo>
                    <a:pt x="22050" y="20746"/>
                    <a:pt x="23351" y="19216"/>
                    <a:pt x="24264" y="17459"/>
                  </a:cubicBezTo>
                  <a:cubicBezTo>
                    <a:pt x="25177" y="15701"/>
                    <a:pt x="25679" y="13670"/>
                    <a:pt x="25382" y="11730"/>
                  </a:cubicBezTo>
                  <a:cubicBezTo>
                    <a:pt x="25291" y="11182"/>
                    <a:pt x="25108" y="10611"/>
                    <a:pt x="24652" y="10337"/>
                  </a:cubicBezTo>
                  <a:cubicBezTo>
                    <a:pt x="24472" y="10236"/>
                    <a:pt x="24273" y="10190"/>
                    <a:pt x="24071" y="10190"/>
                  </a:cubicBezTo>
                  <a:cubicBezTo>
                    <a:pt x="23686" y="10190"/>
                    <a:pt x="23293" y="10356"/>
                    <a:pt x="23008" y="10611"/>
                  </a:cubicBezTo>
                  <a:cubicBezTo>
                    <a:pt x="22552" y="10999"/>
                    <a:pt x="22278" y="11524"/>
                    <a:pt x="22004" y="12049"/>
                  </a:cubicBezTo>
                  <a:cubicBezTo>
                    <a:pt x="20885" y="14241"/>
                    <a:pt x="19516" y="16295"/>
                    <a:pt x="17918" y="18166"/>
                  </a:cubicBezTo>
                  <a:cubicBezTo>
                    <a:pt x="19288" y="15222"/>
                    <a:pt x="20657" y="12255"/>
                    <a:pt x="21639" y="9173"/>
                  </a:cubicBezTo>
                  <a:cubicBezTo>
                    <a:pt x="22232" y="7347"/>
                    <a:pt x="22643" y="5316"/>
                    <a:pt x="21913" y="3558"/>
                  </a:cubicBezTo>
                  <a:cubicBezTo>
                    <a:pt x="21342" y="2166"/>
                    <a:pt x="20087" y="1116"/>
                    <a:pt x="18694" y="568"/>
                  </a:cubicBezTo>
                  <a:cubicBezTo>
                    <a:pt x="17639" y="153"/>
                    <a:pt x="16505" y="0"/>
                    <a:pt x="153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8"/>
            <p:cNvSpPr/>
            <p:nvPr/>
          </p:nvSpPr>
          <p:spPr>
            <a:xfrm>
              <a:off x="8154826" y="3623515"/>
              <a:ext cx="1186935" cy="2124826"/>
            </a:xfrm>
            <a:custGeom>
              <a:avLst/>
              <a:gdLst/>
              <a:ahLst/>
              <a:cxnLst/>
              <a:rect l="l" t="t" r="r" b="b"/>
              <a:pathLst>
                <a:path w="43985" h="78741" extrusionOk="0">
                  <a:moveTo>
                    <a:pt x="15204" y="1"/>
                  </a:moveTo>
                  <a:cubicBezTo>
                    <a:pt x="14564" y="1"/>
                    <a:pt x="13931" y="314"/>
                    <a:pt x="13467" y="755"/>
                  </a:cubicBezTo>
                  <a:cubicBezTo>
                    <a:pt x="12303" y="1805"/>
                    <a:pt x="11938" y="3517"/>
                    <a:pt x="12098" y="5092"/>
                  </a:cubicBezTo>
                  <a:cubicBezTo>
                    <a:pt x="12280" y="6644"/>
                    <a:pt x="12874" y="8105"/>
                    <a:pt x="13376" y="9611"/>
                  </a:cubicBezTo>
                  <a:cubicBezTo>
                    <a:pt x="15727" y="16824"/>
                    <a:pt x="15248" y="24653"/>
                    <a:pt x="13833" y="32140"/>
                  </a:cubicBezTo>
                  <a:cubicBezTo>
                    <a:pt x="12098" y="36226"/>
                    <a:pt x="10957" y="40585"/>
                    <a:pt x="10432" y="44991"/>
                  </a:cubicBezTo>
                  <a:cubicBezTo>
                    <a:pt x="9929" y="41224"/>
                    <a:pt x="8811" y="37435"/>
                    <a:pt x="8583" y="33601"/>
                  </a:cubicBezTo>
                  <a:cubicBezTo>
                    <a:pt x="8332" y="29538"/>
                    <a:pt x="9062" y="25407"/>
                    <a:pt x="8103" y="21458"/>
                  </a:cubicBezTo>
                  <a:cubicBezTo>
                    <a:pt x="7838" y="20331"/>
                    <a:pt x="7124" y="19034"/>
                    <a:pt x="6003" y="19034"/>
                  </a:cubicBezTo>
                  <a:cubicBezTo>
                    <a:pt x="5966" y="19034"/>
                    <a:pt x="5928" y="19035"/>
                    <a:pt x="5889" y="19038"/>
                  </a:cubicBezTo>
                  <a:cubicBezTo>
                    <a:pt x="5364" y="19084"/>
                    <a:pt x="4908" y="19426"/>
                    <a:pt x="4565" y="19814"/>
                  </a:cubicBezTo>
                  <a:cubicBezTo>
                    <a:pt x="3516" y="21001"/>
                    <a:pt x="3264" y="22645"/>
                    <a:pt x="3173" y="24197"/>
                  </a:cubicBezTo>
                  <a:cubicBezTo>
                    <a:pt x="2945" y="28465"/>
                    <a:pt x="3607" y="32756"/>
                    <a:pt x="5136" y="36751"/>
                  </a:cubicBezTo>
                  <a:cubicBezTo>
                    <a:pt x="6711" y="40836"/>
                    <a:pt x="9199" y="44671"/>
                    <a:pt x="10135" y="48871"/>
                  </a:cubicBezTo>
                  <a:cubicBezTo>
                    <a:pt x="9929" y="55947"/>
                    <a:pt x="11482" y="63182"/>
                    <a:pt x="14905" y="69254"/>
                  </a:cubicBezTo>
                  <a:cubicBezTo>
                    <a:pt x="11938" y="66560"/>
                    <a:pt x="9678" y="63228"/>
                    <a:pt x="8240" y="59553"/>
                  </a:cubicBezTo>
                  <a:cubicBezTo>
                    <a:pt x="6985" y="56358"/>
                    <a:pt x="6346" y="52934"/>
                    <a:pt x="4976" y="49784"/>
                  </a:cubicBezTo>
                  <a:cubicBezTo>
                    <a:pt x="4680" y="49168"/>
                    <a:pt x="4337" y="48506"/>
                    <a:pt x="3698" y="48232"/>
                  </a:cubicBezTo>
                  <a:cubicBezTo>
                    <a:pt x="3521" y="48163"/>
                    <a:pt x="3337" y="48132"/>
                    <a:pt x="3153" y="48132"/>
                  </a:cubicBezTo>
                  <a:cubicBezTo>
                    <a:pt x="2600" y="48132"/>
                    <a:pt x="2043" y="48414"/>
                    <a:pt x="1667" y="48825"/>
                  </a:cubicBezTo>
                  <a:cubicBezTo>
                    <a:pt x="1164" y="49396"/>
                    <a:pt x="936" y="50149"/>
                    <a:pt x="799" y="50880"/>
                  </a:cubicBezTo>
                  <a:cubicBezTo>
                    <a:pt x="0" y="55148"/>
                    <a:pt x="1781" y="59599"/>
                    <a:pt x="4702" y="62794"/>
                  </a:cubicBezTo>
                  <a:cubicBezTo>
                    <a:pt x="7510" y="65899"/>
                    <a:pt x="11253" y="67998"/>
                    <a:pt x="15111" y="69619"/>
                  </a:cubicBezTo>
                  <a:cubicBezTo>
                    <a:pt x="17051" y="72952"/>
                    <a:pt x="19539" y="75919"/>
                    <a:pt x="22620" y="78293"/>
                  </a:cubicBezTo>
                  <a:cubicBezTo>
                    <a:pt x="22926" y="78526"/>
                    <a:pt x="23344" y="78740"/>
                    <a:pt x="23701" y="78740"/>
                  </a:cubicBezTo>
                  <a:cubicBezTo>
                    <a:pt x="23903" y="78740"/>
                    <a:pt x="24086" y="78671"/>
                    <a:pt x="24218" y="78498"/>
                  </a:cubicBezTo>
                  <a:cubicBezTo>
                    <a:pt x="19288" y="74960"/>
                    <a:pt x="15818" y="69665"/>
                    <a:pt x="13673" y="63981"/>
                  </a:cubicBezTo>
                  <a:cubicBezTo>
                    <a:pt x="13330" y="63045"/>
                    <a:pt x="13011" y="62087"/>
                    <a:pt x="12737" y="61128"/>
                  </a:cubicBezTo>
                  <a:cubicBezTo>
                    <a:pt x="12303" y="55148"/>
                    <a:pt x="13764" y="49122"/>
                    <a:pt x="17416" y="44534"/>
                  </a:cubicBezTo>
                  <a:cubicBezTo>
                    <a:pt x="19813" y="41476"/>
                    <a:pt x="23077" y="39170"/>
                    <a:pt x="25451" y="36089"/>
                  </a:cubicBezTo>
                  <a:cubicBezTo>
                    <a:pt x="26090" y="35244"/>
                    <a:pt x="26683" y="34103"/>
                    <a:pt x="26135" y="33190"/>
                  </a:cubicBezTo>
                  <a:cubicBezTo>
                    <a:pt x="25784" y="32575"/>
                    <a:pt x="25085" y="32364"/>
                    <a:pt x="24346" y="32364"/>
                  </a:cubicBezTo>
                  <a:cubicBezTo>
                    <a:pt x="23933" y="32364"/>
                    <a:pt x="23507" y="32430"/>
                    <a:pt x="23122" y="32528"/>
                  </a:cubicBezTo>
                  <a:cubicBezTo>
                    <a:pt x="19105" y="33624"/>
                    <a:pt x="15978" y="36910"/>
                    <a:pt x="13969" y="40563"/>
                  </a:cubicBezTo>
                  <a:cubicBezTo>
                    <a:pt x="12372" y="43507"/>
                    <a:pt x="11390" y="46771"/>
                    <a:pt x="11048" y="50081"/>
                  </a:cubicBezTo>
                  <a:cubicBezTo>
                    <a:pt x="10934" y="43986"/>
                    <a:pt x="12098" y="37846"/>
                    <a:pt x="14494" y="32231"/>
                  </a:cubicBezTo>
                  <a:cubicBezTo>
                    <a:pt x="17895" y="28077"/>
                    <a:pt x="22529" y="24904"/>
                    <a:pt x="27665" y="23147"/>
                  </a:cubicBezTo>
                  <a:cubicBezTo>
                    <a:pt x="32595" y="21481"/>
                    <a:pt x="38096" y="21047"/>
                    <a:pt x="42319" y="18011"/>
                  </a:cubicBezTo>
                  <a:cubicBezTo>
                    <a:pt x="42844" y="17623"/>
                    <a:pt x="43368" y="17189"/>
                    <a:pt x="43665" y="16596"/>
                  </a:cubicBezTo>
                  <a:cubicBezTo>
                    <a:pt x="43962" y="16003"/>
                    <a:pt x="43985" y="15226"/>
                    <a:pt x="43551" y="14724"/>
                  </a:cubicBezTo>
                  <a:cubicBezTo>
                    <a:pt x="43277" y="14428"/>
                    <a:pt x="42889" y="14245"/>
                    <a:pt x="42524" y="14108"/>
                  </a:cubicBezTo>
                  <a:cubicBezTo>
                    <a:pt x="41374" y="13717"/>
                    <a:pt x="40169" y="13560"/>
                    <a:pt x="38953" y="13560"/>
                  </a:cubicBezTo>
                  <a:cubicBezTo>
                    <a:pt x="37827" y="13560"/>
                    <a:pt x="36693" y="13694"/>
                    <a:pt x="35585" y="13903"/>
                  </a:cubicBezTo>
                  <a:cubicBezTo>
                    <a:pt x="30153" y="14884"/>
                    <a:pt x="25085" y="17623"/>
                    <a:pt x="21114" y="21458"/>
                  </a:cubicBezTo>
                  <a:cubicBezTo>
                    <a:pt x="21548" y="20864"/>
                    <a:pt x="22004" y="20294"/>
                    <a:pt x="22461" y="19723"/>
                  </a:cubicBezTo>
                  <a:cubicBezTo>
                    <a:pt x="24241" y="17463"/>
                    <a:pt x="25998" y="15204"/>
                    <a:pt x="27779" y="12967"/>
                  </a:cubicBezTo>
                  <a:cubicBezTo>
                    <a:pt x="28190" y="12419"/>
                    <a:pt x="28646" y="11848"/>
                    <a:pt x="29194" y="11437"/>
                  </a:cubicBezTo>
                  <a:cubicBezTo>
                    <a:pt x="30175" y="10730"/>
                    <a:pt x="31431" y="10502"/>
                    <a:pt x="32572" y="10114"/>
                  </a:cubicBezTo>
                  <a:cubicBezTo>
                    <a:pt x="33736" y="9748"/>
                    <a:pt x="34946" y="9086"/>
                    <a:pt x="35357" y="7945"/>
                  </a:cubicBezTo>
                  <a:cubicBezTo>
                    <a:pt x="34923" y="7788"/>
                    <a:pt x="34458" y="7710"/>
                    <a:pt x="33993" y="7710"/>
                  </a:cubicBezTo>
                  <a:cubicBezTo>
                    <a:pt x="33309" y="7710"/>
                    <a:pt x="32622" y="7879"/>
                    <a:pt x="32024" y="8219"/>
                  </a:cubicBezTo>
                  <a:cubicBezTo>
                    <a:pt x="32892" y="7215"/>
                    <a:pt x="33531" y="6051"/>
                    <a:pt x="33896" y="4772"/>
                  </a:cubicBezTo>
                  <a:cubicBezTo>
                    <a:pt x="33987" y="4499"/>
                    <a:pt x="34033" y="4179"/>
                    <a:pt x="33873" y="3951"/>
                  </a:cubicBezTo>
                  <a:cubicBezTo>
                    <a:pt x="33753" y="3779"/>
                    <a:pt x="33580" y="3710"/>
                    <a:pt x="33389" y="3710"/>
                  </a:cubicBezTo>
                  <a:cubicBezTo>
                    <a:pt x="33073" y="3710"/>
                    <a:pt x="32705" y="3897"/>
                    <a:pt x="32435" y="4111"/>
                  </a:cubicBezTo>
                  <a:cubicBezTo>
                    <a:pt x="31522" y="4864"/>
                    <a:pt x="30746" y="5777"/>
                    <a:pt x="30153" y="6827"/>
                  </a:cubicBezTo>
                  <a:cubicBezTo>
                    <a:pt x="30563" y="5343"/>
                    <a:pt x="30700" y="3768"/>
                    <a:pt x="30495" y="2239"/>
                  </a:cubicBezTo>
                  <a:cubicBezTo>
                    <a:pt x="30449" y="1897"/>
                    <a:pt x="30335" y="1508"/>
                    <a:pt x="30016" y="1417"/>
                  </a:cubicBezTo>
                  <a:cubicBezTo>
                    <a:pt x="29975" y="1406"/>
                    <a:pt x="29935" y="1401"/>
                    <a:pt x="29896" y="1401"/>
                  </a:cubicBezTo>
                  <a:cubicBezTo>
                    <a:pt x="29605" y="1401"/>
                    <a:pt x="29352" y="1683"/>
                    <a:pt x="29171" y="1965"/>
                  </a:cubicBezTo>
                  <a:cubicBezTo>
                    <a:pt x="28190" y="3517"/>
                    <a:pt x="27596" y="5343"/>
                    <a:pt x="27505" y="7215"/>
                  </a:cubicBezTo>
                  <a:cubicBezTo>
                    <a:pt x="27414" y="6165"/>
                    <a:pt x="27003" y="5161"/>
                    <a:pt x="26364" y="4339"/>
                  </a:cubicBezTo>
                  <a:cubicBezTo>
                    <a:pt x="26139" y="4045"/>
                    <a:pt x="25783" y="3764"/>
                    <a:pt x="25455" y="3764"/>
                  </a:cubicBezTo>
                  <a:cubicBezTo>
                    <a:pt x="25350" y="3764"/>
                    <a:pt x="25248" y="3793"/>
                    <a:pt x="25154" y="3859"/>
                  </a:cubicBezTo>
                  <a:cubicBezTo>
                    <a:pt x="24834" y="4065"/>
                    <a:pt x="24834" y="4499"/>
                    <a:pt x="24880" y="4864"/>
                  </a:cubicBezTo>
                  <a:cubicBezTo>
                    <a:pt x="25108" y="7192"/>
                    <a:pt x="25930" y="9474"/>
                    <a:pt x="27528" y="11346"/>
                  </a:cubicBezTo>
                  <a:cubicBezTo>
                    <a:pt x="24720" y="15820"/>
                    <a:pt x="21068" y="19700"/>
                    <a:pt x="18124" y="24105"/>
                  </a:cubicBezTo>
                  <a:cubicBezTo>
                    <a:pt x="17256" y="25429"/>
                    <a:pt x="16435" y="26776"/>
                    <a:pt x="15704" y="28191"/>
                  </a:cubicBezTo>
                  <a:cubicBezTo>
                    <a:pt x="16982" y="24562"/>
                    <a:pt x="17918" y="20819"/>
                    <a:pt x="18512" y="17030"/>
                  </a:cubicBezTo>
                  <a:cubicBezTo>
                    <a:pt x="19196" y="12602"/>
                    <a:pt x="19402" y="8059"/>
                    <a:pt x="18420" y="3723"/>
                  </a:cubicBezTo>
                  <a:cubicBezTo>
                    <a:pt x="18010" y="2011"/>
                    <a:pt x="17028" y="25"/>
                    <a:pt x="15271" y="2"/>
                  </a:cubicBezTo>
                  <a:cubicBezTo>
                    <a:pt x="15248" y="1"/>
                    <a:pt x="15226" y="1"/>
                    <a:pt x="152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3" name="Google Shape;1173;p48"/>
          <p:cNvGrpSpPr/>
          <p:nvPr/>
        </p:nvGrpSpPr>
        <p:grpSpPr>
          <a:xfrm>
            <a:off x="5472815" y="694074"/>
            <a:ext cx="150927" cy="143533"/>
            <a:chOff x="3716290" y="4256524"/>
            <a:chExt cx="150927" cy="143533"/>
          </a:xfrm>
        </p:grpSpPr>
        <p:sp>
          <p:nvSpPr>
            <p:cNvPr id="1174" name="Google Shape;1174;p48"/>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8"/>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8"/>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a:extLst>
              <a:ext uri="{FF2B5EF4-FFF2-40B4-BE49-F238E27FC236}">
                <a16:creationId xmlns:a16="http://schemas.microsoft.com/office/drawing/2014/main" id="{76CDE4DB-2FCC-624A-BEA6-51FDB9C23E03}"/>
              </a:ext>
            </a:extLst>
          </p:cNvPr>
          <p:cNvSpPr/>
          <p:nvPr/>
        </p:nvSpPr>
        <p:spPr>
          <a:xfrm>
            <a:off x="-89518" y="713325"/>
            <a:ext cx="6678638" cy="1963102"/>
          </a:xfrm>
          <a:prstGeom prst="rect">
            <a:avLst/>
          </a:prstGeom>
        </p:spPr>
        <p:txBody>
          <a:bodyPr wrap="square">
            <a:spAutoFit/>
          </a:bodyPr>
          <a:lstStyle/>
          <a:p>
            <a:pPr marL="298397" indent="-285750">
              <a:lnSpc>
                <a:spcPts val="2244"/>
              </a:lnSpc>
              <a:buFont typeface="Wingdings" pitchFamily="2" charset="2"/>
              <a:buChar char="Ø"/>
            </a:pPr>
            <a:r>
              <a:rPr lang="en-US" sz="2000" b="1" u="sng" dirty="0">
                <a:solidFill>
                  <a:srgbClr val="7030A0"/>
                </a:solidFill>
                <a:latin typeface="Raleway Thin"/>
              </a:rPr>
              <a:t>Venous color doppler</a:t>
            </a:r>
            <a:r>
              <a:rPr lang="en-US" sz="2000" dirty="0">
                <a:solidFill>
                  <a:schemeClr val="dk1"/>
                </a:solidFill>
                <a:latin typeface="Raleway Thin"/>
              </a:rPr>
              <a:t>:  of the scrotum and groin-standing/</a:t>
            </a:r>
            <a:r>
              <a:rPr lang="en-US" sz="2000" dirty="0" err="1">
                <a:solidFill>
                  <a:schemeClr val="dk1"/>
                </a:solidFill>
                <a:latin typeface="Raleway Thin"/>
              </a:rPr>
              <a:t>valsalva's</a:t>
            </a:r>
            <a:r>
              <a:rPr lang="en-US" sz="2000" dirty="0">
                <a:solidFill>
                  <a:schemeClr val="dk1"/>
                </a:solidFill>
                <a:latin typeface="Raleway Thin"/>
              </a:rPr>
              <a:t> </a:t>
            </a:r>
            <a:r>
              <a:rPr lang="en-US" sz="2000" dirty="0" err="1">
                <a:solidFill>
                  <a:schemeClr val="dk1"/>
                </a:solidFill>
                <a:latin typeface="Raleway Thin"/>
              </a:rPr>
              <a:t>manoeuvre</a:t>
            </a:r>
            <a:endParaRPr lang="en-US" sz="2000" dirty="0">
              <a:solidFill>
                <a:schemeClr val="dk1"/>
              </a:solidFill>
              <a:latin typeface="Raleway Thin"/>
            </a:endParaRPr>
          </a:p>
          <a:p>
            <a:pPr marL="298397" marR="39830" indent="-285750">
              <a:lnSpc>
                <a:spcPct val="109992"/>
              </a:lnSpc>
              <a:spcBef>
                <a:spcPts val="816"/>
              </a:spcBef>
              <a:buFont typeface="Wingdings" pitchFamily="2" charset="2"/>
              <a:buChar char="Ø"/>
            </a:pPr>
            <a:r>
              <a:rPr lang="en-US" sz="2000" b="1" u="sng" dirty="0">
                <a:solidFill>
                  <a:srgbClr val="7030A0"/>
                </a:solidFill>
                <a:latin typeface="Raleway Thin"/>
              </a:rPr>
              <a:t>USG  abdomen </a:t>
            </a:r>
            <a:r>
              <a:rPr lang="en-US" sz="2000" dirty="0">
                <a:solidFill>
                  <a:schemeClr val="dk1"/>
                </a:solidFill>
                <a:latin typeface="Raleway Thin"/>
              </a:rPr>
              <a:t>to look for kidney </a:t>
            </a:r>
            <a:r>
              <a:rPr lang="en-US" sz="2000" dirty="0" err="1">
                <a:solidFill>
                  <a:schemeClr val="dk1"/>
                </a:solidFill>
                <a:latin typeface="Raleway Thin"/>
              </a:rPr>
              <a:t>tumours</a:t>
            </a:r>
            <a:r>
              <a:rPr lang="en-US" sz="2000" dirty="0">
                <a:solidFill>
                  <a:schemeClr val="dk1"/>
                </a:solidFill>
                <a:latin typeface="Raleway Thin"/>
              </a:rPr>
              <a:t>.</a:t>
            </a:r>
          </a:p>
          <a:p>
            <a:pPr marL="298397" marR="39830" indent="-285750">
              <a:lnSpc>
                <a:spcPct val="109992"/>
              </a:lnSpc>
              <a:spcBef>
                <a:spcPts val="792"/>
              </a:spcBef>
              <a:buFont typeface="Wingdings" pitchFamily="2" charset="2"/>
              <a:buChar char="Ø"/>
            </a:pPr>
            <a:r>
              <a:rPr lang="en-US" sz="2000" b="1" u="sng" dirty="0">
                <a:solidFill>
                  <a:srgbClr val="7030A0"/>
                </a:solidFill>
                <a:latin typeface="Raleway Thin"/>
              </a:rPr>
              <a:t>Seminal analysis</a:t>
            </a:r>
            <a:r>
              <a:rPr lang="en-US" sz="2000" dirty="0">
                <a:solidFill>
                  <a:schemeClr val="dk1"/>
                </a:solidFill>
                <a:latin typeface="Raleway Thin"/>
              </a:rPr>
              <a:t>:  Oligospermia  or </a:t>
            </a:r>
            <a:r>
              <a:rPr lang="en-US" sz="2000" dirty="0" err="1">
                <a:solidFill>
                  <a:schemeClr val="dk1"/>
                </a:solidFill>
                <a:latin typeface="Raleway Thin"/>
              </a:rPr>
              <a:t>azospermia</a:t>
            </a:r>
            <a:r>
              <a:rPr lang="en-US" sz="2000" dirty="0">
                <a:solidFill>
                  <a:schemeClr val="dk1"/>
                </a:solidFill>
                <a:latin typeface="Raleway Thin"/>
              </a:rPr>
              <a:t>.</a:t>
            </a:r>
          </a:p>
          <a:p>
            <a:pPr marL="298397" marR="39830" indent="-285750">
              <a:lnSpc>
                <a:spcPct val="109992"/>
              </a:lnSpc>
              <a:spcBef>
                <a:spcPts val="792"/>
              </a:spcBef>
              <a:buFont typeface="Wingdings" pitchFamily="2" charset="2"/>
              <a:buChar char="Ø"/>
            </a:pPr>
            <a:r>
              <a:rPr lang="en-US" sz="2000" b="1" u="sng" dirty="0">
                <a:solidFill>
                  <a:srgbClr val="7030A0"/>
                </a:solidFill>
                <a:latin typeface="Raleway Thin"/>
              </a:rPr>
              <a:t>Venography </a:t>
            </a:r>
          </a:p>
        </p:txBody>
      </p:sp>
      <p:pic>
        <p:nvPicPr>
          <p:cNvPr id="74" name="Picture 2">
            <a:extLst>
              <a:ext uri="{FF2B5EF4-FFF2-40B4-BE49-F238E27FC236}">
                <a16:creationId xmlns:a16="http://schemas.microsoft.com/office/drawing/2014/main" id="{6B0AAF6C-B127-3E4D-8808-6A7CD92C904F}"/>
              </a:ext>
            </a:extLst>
          </p:cNvPr>
          <p:cNvPicPr>
            <a:picLocks noChangeAspect="1" noChangeArrowheads="1"/>
          </p:cNvPicPr>
          <p:nvPr/>
        </p:nvPicPr>
        <p:blipFill>
          <a:blip r:embed="rId3" cstate="print"/>
          <a:srcRect/>
          <a:stretch>
            <a:fillRect/>
          </a:stretch>
        </p:blipFill>
        <p:spPr bwMode="auto">
          <a:xfrm>
            <a:off x="1518564" y="2602371"/>
            <a:ext cx="3922887" cy="2547045"/>
          </a:xfrm>
          <a:prstGeom prst="rect">
            <a:avLst/>
          </a:prstGeom>
          <a:noFill/>
          <a:ln w="9525">
            <a:noFill/>
            <a:miter lim="800000"/>
            <a:headEnd/>
            <a:tailEnd/>
          </a:ln>
        </p:spPr>
      </p:pic>
      <p:pic>
        <p:nvPicPr>
          <p:cNvPr id="75" name="Picture 3">
            <a:extLst>
              <a:ext uri="{FF2B5EF4-FFF2-40B4-BE49-F238E27FC236}">
                <a16:creationId xmlns:a16="http://schemas.microsoft.com/office/drawing/2014/main" id="{890D8961-5E23-A949-8622-813257810F89}"/>
              </a:ext>
            </a:extLst>
          </p:cNvPr>
          <p:cNvPicPr>
            <a:picLocks noChangeAspect="1" noChangeArrowheads="1"/>
          </p:cNvPicPr>
          <p:nvPr/>
        </p:nvPicPr>
        <p:blipFill>
          <a:blip r:embed="rId4" cstate="print"/>
          <a:srcRect/>
          <a:stretch>
            <a:fillRect/>
          </a:stretch>
        </p:blipFill>
        <p:spPr bwMode="auto">
          <a:xfrm>
            <a:off x="5491004" y="150432"/>
            <a:ext cx="2196232" cy="3149896"/>
          </a:xfrm>
          <a:prstGeom prst="rect">
            <a:avLst/>
          </a:prstGeom>
          <a:noFill/>
          <a:ln w="9525">
            <a:noFill/>
            <a:miter lim="800000"/>
            <a:headEnd/>
            <a:tailEnd/>
          </a:ln>
        </p:spPr>
      </p:pic>
    </p:spTree>
    <p:extLst>
      <p:ext uri="{BB962C8B-B14F-4D97-AF65-F5344CB8AC3E}">
        <p14:creationId xmlns:p14="http://schemas.microsoft.com/office/powerpoint/2010/main" val="382830287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462"/>
        <p:cNvGrpSpPr/>
        <p:nvPr/>
      </p:nvGrpSpPr>
      <p:grpSpPr>
        <a:xfrm>
          <a:off x="0" y="0"/>
          <a:ext cx="0" cy="0"/>
          <a:chOff x="0" y="0"/>
          <a:chExt cx="0" cy="0"/>
        </a:xfrm>
      </p:grpSpPr>
      <p:sp>
        <p:nvSpPr>
          <p:cNvPr id="1464" name="Google Shape;1464;p54"/>
          <p:cNvSpPr txBox="1">
            <a:spLocks noGrp="1"/>
          </p:cNvSpPr>
          <p:nvPr>
            <p:ph type="title"/>
          </p:nvPr>
        </p:nvSpPr>
        <p:spPr>
          <a:xfrm>
            <a:off x="829125" y="-355444"/>
            <a:ext cx="7704000" cy="572700"/>
          </a:xfrm>
          <a:prstGeom prst="rect">
            <a:avLst/>
          </a:prstGeom>
        </p:spPr>
        <p:txBody>
          <a:bodyPr spcFirstLastPara="1" wrap="square" lIns="91425" tIns="91425" rIns="91425" bIns="91425" anchor="t" anchorCtr="0">
            <a:noAutofit/>
          </a:bodyPr>
          <a:lstStyle/>
          <a:p>
            <a:pPr marL="324145" marR="377314">
              <a:lnSpc>
                <a:spcPct val="95825"/>
              </a:lnSpc>
              <a:spcBef>
                <a:spcPts val="3524"/>
              </a:spcBef>
            </a:pPr>
            <a:r>
              <a:rPr lang="en-US" sz="3200" b="1" dirty="0"/>
              <a:t>COMPLICATIONS</a:t>
            </a:r>
          </a:p>
        </p:txBody>
      </p:sp>
      <p:sp>
        <p:nvSpPr>
          <p:cNvPr id="1514" name="Google Shape;1514;p54"/>
          <p:cNvSpPr/>
          <p:nvPr/>
        </p:nvSpPr>
        <p:spPr>
          <a:xfrm flipH="1">
            <a:off x="4537938" y="4450815"/>
            <a:ext cx="68123" cy="64985"/>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15" name="Google Shape;1515;p54"/>
          <p:cNvGrpSpPr/>
          <p:nvPr/>
        </p:nvGrpSpPr>
        <p:grpSpPr>
          <a:xfrm rot="-2519054">
            <a:off x="7631322" y="598176"/>
            <a:ext cx="406843" cy="401382"/>
            <a:chOff x="8167224" y="612742"/>
            <a:chExt cx="406859" cy="401398"/>
          </a:xfrm>
        </p:grpSpPr>
        <p:sp>
          <p:nvSpPr>
            <p:cNvPr id="1516" name="Google Shape;1516;p54"/>
            <p:cNvSpPr/>
            <p:nvPr/>
          </p:nvSpPr>
          <p:spPr>
            <a:xfrm flipH="1">
              <a:off x="8198311" y="612742"/>
              <a:ext cx="336021" cy="356970"/>
            </a:xfrm>
            <a:custGeom>
              <a:avLst/>
              <a:gdLst/>
              <a:ahLst/>
              <a:cxnLst/>
              <a:rect l="l" t="t" r="r" b="b"/>
              <a:pathLst>
                <a:path w="16778" h="17824" extrusionOk="0">
                  <a:moveTo>
                    <a:pt x="8757" y="0"/>
                  </a:moveTo>
                  <a:cubicBezTo>
                    <a:pt x="7465" y="0"/>
                    <a:pt x="6167" y="257"/>
                    <a:pt x="4954" y="710"/>
                  </a:cubicBezTo>
                  <a:cubicBezTo>
                    <a:pt x="3448" y="1281"/>
                    <a:pt x="1987" y="2171"/>
                    <a:pt x="1142" y="3541"/>
                  </a:cubicBezTo>
                  <a:cubicBezTo>
                    <a:pt x="663" y="4317"/>
                    <a:pt x="389" y="5207"/>
                    <a:pt x="229" y="6120"/>
                  </a:cubicBezTo>
                  <a:cubicBezTo>
                    <a:pt x="1" y="7489"/>
                    <a:pt x="1" y="8904"/>
                    <a:pt x="24" y="10297"/>
                  </a:cubicBezTo>
                  <a:cubicBezTo>
                    <a:pt x="47" y="12556"/>
                    <a:pt x="69" y="14839"/>
                    <a:pt x="115" y="17099"/>
                  </a:cubicBezTo>
                  <a:cubicBezTo>
                    <a:pt x="2742" y="17595"/>
                    <a:pt x="5402" y="17824"/>
                    <a:pt x="8063" y="17824"/>
                  </a:cubicBezTo>
                  <a:cubicBezTo>
                    <a:pt x="10789" y="17824"/>
                    <a:pt x="13515" y="17583"/>
                    <a:pt x="16207" y="17144"/>
                  </a:cubicBezTo>
                  <a:cubicBezTo>
                    <a:pt x="16298" y="17144"/>
                    <a:pt x="16390" y="17122"/>
                    <a:pt x="16458" y="17053"/>
                  </a:cubicBezTo>
                  <a:cubicBezTo>
                    <a:pt x="16526" y="16985"/>
                    <a:pt x="16526" y="16870"/>
                    <a:pt x="16526" y="16779"/>
                  </a:cubicBezTo>
                  <a:cubicBezTo>
                    <a:pt x="16709" y="13721"/>
                    <a:pt x="16778" y="10639"/>
                    <a:pt x="16481" y="7603"/>
                  </a:cubicBezTo>
                  <a:cubicBezTo>
                    <a:pt x="16367" y="6302"/>
                    <a:pt x="16161" y="5001"/>
                    <a:pt x="15568" y="3837"/>
                  </a:cubicBezTo>
                  <a:cubicBezTo>
                    <a:pt x="14655" y="2034"/>
                    <a:pt x="12874" y="756"/>
                    <a:pt x="10911" y="254"/>
                  </a:cubicBezTo>
                  <a:cubicBezTo>
                    <a:pt x="10206" y="81"/>
                    <a:pt x="9482" y="0"/>
                    <a:pt x="87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54"/>
            <p:cNvSpPr/>
            <p:nvPr/>
          </p:nvSpPr>
          <p:spPr>
            <a:xfrm flipH="1">
              <a:off x="8284258" y="712889"/>
              <a:ext cx="165507" cy="165507"/>
            </a:xfrm>
            <a:custGeom>
              <a:avLst/>
              <a:gdLst/>
              <a:ahLst/>
              <a:cxnLst/>
              <a:rect l="l" t="t" r="r" b="b"/>
              <a:pathLst>
                <a:path w="8264" h="8264" extrusionOk="0">
                  <a:moveTo>
                    <a:pt x="2101" y="0"/>
                  </a:moveTo>
                  <a:lnTo>
                    <a:pt x="2101" y="2100"/>
                  </a:lnTo>
                  <a:lnTo>
                    <a:pt x="1" y="2100"/>
                  </a:lnTo>
                  <a:lnTo>
                    <a:pt x="1" y="6140"/>
                  </a:lnTo>
                  <a:lnTo>
                    <a:pt x="2101" y="6140"/>
                  </a:lnTo>
                  <a:lnTo>
                    <a:pt x="2101" y="8263"/>
                  </a:lnTo>
                  <a:lnTo>
                    <a:pt x="6141" y="8263"/>
                  </a:lnTo>
                  <a:lnTo>
                    <a:pt x="6141" y="6140"/>
                  </a:lnTo>
                  <a:lnTo>
                    <a:pt x="8263" y="6140"/>
                  </a:lnTo>
                  <a:lnTo>
                    <a:pt x="8263" y="2100"/>
                  </a:lnTo>
                  <a:lnTo>
                    <a:pt x="6141" y="2100"/>
                  </a:lnTo>
                  <a:lnTo>
                    <a:pt x="61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54"/>
            <p:cNvSpPr/>
            <p:nvPr/>
          </p:nvSpPr>
          <p:spPr>
            <a:xfrm flipH="1">
              <a:off x="8167224" y="940057"/>
              <a:ext cx="406859" cy="74082"/>
            </a:xfrm>
            <a:custGeom>
              <a:avLst/>
              <a:gdLst/>
              <a:ahLst/>
              <a:cxnLst/>
              <a:rect l="l" t="t" r="r" b="b"/>
              <a:pathLst>
                <a:path w="20315" h="3699" extrusionOk="0">
                  <a:moveTo>
                    <a:pt x="17325" y="0"/>
                  </a:moveTo>
                  <a:cubicBezTo>
                    <a:pt x="12554" y="69"/>
                    <a:pt x="7806" y="160"/>
                    <a:pt x="3059" y="229"/>
                  </a:cubicBezTo>
                  <a:cubicBezTo>
                    <a:pt x="2237" y="229"/>
                    <a:pt x="1461" y="411"/>
                    <a:pt x="845" y="868"/>
                  </a:cubicBezTo>
                  <a:cubicBezTo>
                    <a:pt x="548" y="1073"/>
                    <a:pt x="297" y="1370"/>
                    <a:pt x="183" y="1712"/>
                  </a:cubicBezTo>
                  <a:cubicBezTo>
                    <a:pt x="0" y="2374"/>
                    <a:pt x="479" y="3082"/>
                    <a:pt x="1073" y="3379"/>
                  </a:cubicBezTo>
                  <a:cubicBezTo>
                    <a:pt x="1689" y="3675"/>
                    <a:pt x="2420" y="3698"/>
                    <a:pt x="3104" y="3698"/>
                  </a:cubicBezTo>
                  <a:lnTo>
                    <a:pt x="14905" y="3675"/>
                  </a:lnTo>
                  <a:cubicBezTo>
                    <a:pt x="15955" y="3675"/>
                    <a:pt x="17005" y="3675"/>
                    <a:pt x="18078" y="3630"/>
                  </a:cubicBezTo>
                  <a:cubicBezTo>
                    <a:pt x="18420" y="3630"/>
                    <a:pt x="18763" y="3607"/>
                    <a:pt x="19082" y="3493"/>
                  </a:cubicBezTo>
                  <a:cubicBezTo>
                    <a:pt x="19676" y="3287"/>
                    <a:pt x="20109" y="2740"/>
                    <a:pt x="20201" y="2123"/>
                  </a:cubicBezTo>
                  <a:cubicBezTo>
                    <a:pt x="20315" y="1507"/>
                    <a:pt x="20041" y="868"/>
                    <a:pt x="19561" y="480"/>
                  </a:cubicBezTo>
                  <a:cubicBezTo>
                    <a:pt x="18945" y="0"/>
                    <a:pt x="18101" y="0"/>
                    <a:pt x="17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9" name="Google Shape;1519;p54"/>
          <p:cNvSpPr/>
          <p:nvPr/>
        </p:nvSpPr>
        <p:spPr>
          <a:xfrm flipH="1">
            <a:off x="2229098" y="4317742"/>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54"/>
          <p:cNvSpPr/>
          <p:nvPr/>
        </p:nvSpPr>
        <p:spPr>
          <a:xfrm rot="5735881">
            <a:off x="4362871" y="1255802"/>
            <a:ext cx="143061" cy="117729"/>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54"/>
          <p:cNvSpPr/>
          <p:nvPr/>
        </p:nvSpPr>
        <p:spPr>
          <a:xfrm>
            <a:off x="829125" y="1636764"/>
            <a:ext cx="204519" cy="204519"/>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54"/>
          <p:cNvSpPr/>
          <p:nvPr/>
        </p:nvSpPr>
        <p:spPr>
          <a:xfrm>
            <a:off x="6163175" y="4608489"/>
            <a:ext cx="204519" cy="204519"/>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23" name="Google Shape;1523;p54"/>
          <p:cNvGrpSpPr/>
          <p:nvPr/>
        </p:nvGrpSpPr>
        <p:grpSpPr>
          <a:xfrm rot="-10145385">
            <a:off x="1056336" y="373609"/>
            <a:ext cx="1140331" cy="595198"/>
            <a:chOff x="1362021" y="1108808"/>
            <a:chExt cx="986885" cy="515106"/>
          </a:xfrm>
        </p:grpSpPr>
        <p:sp>
          <p:nvSpPr>
            <p:cNvPr id="1524" name="Google Shape;1524;p54"/>
            <p:cNvSpPr/>
            <p:nvPr/>
          </p:nvSpPr>
          <p:spPr>
            <a:xfrm flipH="1">
              <a:off x="1362021" y="1108808"/>
              <a:ext cx="147683" cy="70196"/>
            </a:xfrm>
            <a:custGeom>
              <a:avLst/>
              <a:gdLst/>
              <a:ahLst/>
              <a:cxnLst/>
              <a:rect l="l" t="t" r="r" b="b"/>
              <a:pathLst>
                <a:path w="7374" h="3505" extrusionOk="0">
                  <a:moveTo>
                    <a:pt x="7141" y="0"/>
                  </a:moveTo>
                  <a:cubicBezTo>
                    <a:pt x="7112" y="0"/>
                    <a:pt x="7083" y="6"/>
                    <a:pt x="7054" y="18"/>
                  </a:cubicBezTo>
                  <a:cubicBezTo>
                    <a:pt x="4748" y="999"/>
                    <a:pt x="2420" y="2026"/>
                    <a:pt x="137" y="3099"/>
                  </a:cubicBezTo>
                  <a:cubicBezTo>
                    <a:pt x="46" y="3145"/>
                    <a:pt x="1" y="3282"/>
                    <a:pt x="46" y="3373"/>
                  </a:cubicBezTo>
                  <a:cubicBezTo>
                    <a:pt x="69" y="3442"/>
                    <a:pt x="115" y="3464"/>
                    <a:pt x="160" y="3487"/>
                  </a:cubicBezTo>
                  <a:cubicBezTo>
                    <a:pt x="183" y="3499"/>
                    <a:pt x="212" y="3504"/>
                    <a:pt x="240" y="3504"/>
                  </a:cubicBezTo>
                  <a:cubicBezTo>
                    <a:pt x="269" y="3504"/>
                    <a:pt x="297" y="3499"/>
                    <a:pt x="320" y="3487"/>
                  </a:cubicBezTo>
                  <a:cubicBezTo>
                    <a:pt x="2603" y="2414"/>
                    <a:pt x="4908" y="1387"/>
                    <a:pt x="7236" y="406"/>
                  </a:cubicBezTo>
                  <a:cubicBezTo>
                    <a:pt x="7327" y="360"/>
                    <a:pt x="7373" y="223"/>
                    <a:pt x="7327" y="132"/>
                  </a:cubicBezTo>
                  <a:cubicBezTo>
                    <a:pt x="7294" y="47"/>
                    <a:pt x="7222" y="0"/>
                    <a:pt x="7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54"/>
            <p:cNvSpPr/>
            <p:nvPr/>
          </p:nvSpPr>
          <p:spPr>
            <a:xfrm flipH="1">
              <a:off x="1486309" y="1129214"/>
              <a:ext cx="604350" cy="382245"/>
            </a:xfrm>
            <a:custGeom>
              <a:avLst/>
              <a:gdLst/>
              <a:ahLst/>
              <a:cxnLst/>
              <a:rect l="l" t="t" r="r" b="b"/>
              <a:pathLst>
                <a:path w="30176" h="19086" extrusionOk="0">
                  <a:moveTo>
                    <a:pt x="25094" y="1"/>
                  </a:moveTo>
                  <a:cubicBezTo>
                    <a:pt x="25068" y="1"/>
                    <a:pt x="25043" y="1"/>
                    <a:pt x="25017" y="3"/>
                  </a:cubicBezTo>
                  <a:cubicBezTo>
                    <a:pt x="24698" y="26"/>
                    <a:pt x="24401" y="140"/>
                    <a:pt x="24127" y="254"/>
                  </a:cubicBezTo>
                  <a:cubicBezTo>
                    <a:pt x="16092" y="3655"/>
                    <a:pt x="8058" y="7056"/>
                    <a:pt x="1" y="10457"/>
                  </a:cubicBezTo>
                  <a:cubicBezTo>
                    <a:pt x="754" y="13333"/>
                    <a:pt x="1941" y="16278"/>
                    <a:pt x="3402" y="19085"/>
                  </a:cubicBezTo>
                  <a:cubicBezTo>
                    <a:pt x="11619" y="15136"/>
                    <a:pt x="19950" y="11461"/>
                    <a:pt x="28395" y="8015"/>
                  </a:cubicBezTo>
                  <a:cubicBezTo>
                    <a:pt x="28578" y="7946"/>
                    <a:pt x="28783" y="7855"/>
                    <a:pt x="28920" y="7718"/>
                  </a:cubicBezTo>
                  <a:cubicBezTo>
                    <a:pt x="29057" y="7535"/>
                    <a:pt x="29103" y="7330"/>
                    <a:pt x="29148" y="7125"/>
                  </a:cubicBezTo>
                  <a:cubicBezTo>
                    <a:pt x="29582" y="5367"/>
                    <a:pt x="29902" y="3587"/>
                    <a:pt x="30176" y="1806"/>
                  </a:cubicBezTo>
                  <a:cubicBezTo>
                    <a:pt x="28783" y="1281"/>
                    <a:pt x="27414" y="756"/>
                    <a:pt x="26044" y="231"/>
                  </a:cubicBezTo>
                  <a:cubicBezTo>
                    <a:pt x="25727" y="126"/>
                    <a:pt x="25411" y="1"/>
                    <a:pt x="250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54"/>
            <p:cNvSpPr/>
            <p:nvPr/>
          </p:nvSpPr>
          <p:spPr>
            <a:xfrm flipH="1">
              <a:off x="2048095" y="1364212"/>
              <a:ext cx="277501" cy="230416"/>
            </a:xfrm>
            <a:custGeom>
              <a:avLst/>
              <a:gdLst/>
              <a:ahLst/>
              <a:cxnLst/>
              <a:rect l="l" t="t" r="r" b="b"/>
              <a:pathLst>
                <a:path w="13856" h="11505" extrusionOk="0">
                  <a:moveTo>
                    <a:pt x="11253" y="0"/>
                  </a:moveTo>
                  <a:cubicBezTo>
                    <a:pt x="7510" y="1667"/>
                    <a:pt x="3744" y="3310"/>
                    <a:pt x="0" y="4976"/>
                  </a:cubicBezTo>
                  <a:cubicBezTo>
                    <a:pt x="639" y="7282"/>
                    <a:pt x="1621" y="9473"/>
                    <a:pt x="2853" y="11504"/>
                  </a:cubicBezTo>
                  <a:cubicBezTo>
                    <a:pt x="6528" y="9838"/>
                    <a:pt x="10203" y="8149"/>
                    <a:pt x="13855" y="6483"/>
                  </a:cubicBezTo>
                  <a:cubicBezTo>
                    <a:pt x="13467" y="4086"/>
                    <a:pt x="12554" y="1781"/>
                    <a:pt x="11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54"/>
            <p:cNvSpPr/>
            <p:nvPr/>
          </p:nvSpPr>
          <p:spPr>
            <a:xfrm flipH="1">
              <a:off x="1585522" y="1247464"/>
              <a:ext cx="350641" cy="192084"/>
            </a:xfrm>
            <a:custGeom>
              <a:avLst/>
              <a:gdLst/>
              <a:ahLst/>
              <a:cxnLst/>
              <a:rect l="l" t="t" r="r" b="b"/>
              <a:pathLst>
                <a:path w="17508" h="9591" extrusionOk="0">
                  <a:moveTo>
                    <a:pt x="16201" y="1"/>
                  </a:moveTo>
                  <a:cubicBezTo>
                    <a:pt x="16187" y="1"/>
                    <a:pt x="16173" y="4"/>
                    <a:pt x="16161" y="10"/>
                  </a:cubicBezTo>
                  <a:cubicBezTo>
                    <a:pt x="16115" y="33"/>
                    <a:pt x="16070" y="101"/>
                    <a:pt x="16115" y="147"/>
                  </a:cubicBezTo>
                  <a:lnTo>
                    <a:pt x="17302" y="2795"/>
                  </a:lnTo>
                  <a:cubicBezTo>
                    <a:pt x="17302" y="2817"/>
                    <a:pt x="17325" y="2840"/>
                    <a:pt x="17348" y="2840"/>
                  </a:cubicBezTo>
                  <a:cubicBezTo>
                    <a:pt x="17359" y="2852"/>
                    <a:pt x="17376" y="2857"/>
                    <a:pt x="17393" y="2857"/>
                  </a:cubicBezTo>
                  <a:cubicBezTo>
                    <a:pt x="17410" y="2857"/>
                    <a:pt x="17428" y="2852"/>
                    <a:pt x="17439" y="2840"/>
                  </a:cubicBezTo>
                  <a:cubicBezTo>
                    <a:pt x="17485" y="2817"/>
                    <a:pt x="17508" y="2772"/>
                    <a:pt x="17485" y="2703"/>
                  </a:cubicBezTo>
                  <a:lnTo>
                    <a:pt x="16298" y="56"/>
                  </a:lnTo>
                  <a:cubicBezTo>
                    <a:pt x="16281" y="22"/>
                    <a:pt x="16240" y="1"/>
                    <a:pt x="16201" y="1"/>
                  </a:cubicBezTo>
                  <a:close/>
                  <a:moveTo>
                    <a:pt x="11858" y="1503"/>
                  </a:moveTo>
                  <a:cubicBezTo>
                    <a:pt x="11838" y="1503"/>
                    <a:pt x="11818" y="1508"/>
                    <a:pt x="11801" y="1516"/>
                  </a:cubicBezTo>
                  <a:cubicBezTo>
                    <a:pt x="11756" y="1539"/>
                    <a:pt x="11733" y="1608"/>
                    <a:pt x="11778" y="1653"/>
                  </a:cubicBezTo>
                  <a:cubicBezTo>
                    <a:pt x="12281" y="2498"/>
                    <a:pt x="12691" y="3365"/>
                    <a:pt x="13011" y="4301"/>
                  </a:cubicBezTo>
                  <a:cubicBezTo>
                    <a:pt x="13011" y="4324"/>
                    <a:pt x="13034" y="4347"/>
                    <a:pt x="13057" y="4369"/>
                  </a:cubicBezTo>
                  <a:lnTo>
                    <a:pt x="13148" y="4369"/>
                  </a:lnTo>
                  <a:cubicBezTo>
                    <a:pt x="13194" y="4347"/>
                    <a:pt x="13216" y="4278"/>
                    <a:pt x="13194" y="4233"/>
                  </a:cubicBezTo>
                  <a:cubicBezTo>
                    <a:pt x="12897" y="3297"/>
                    <a:pt x="12463" y="2384"/>
                    <a:pt x="11961" y="1562"/>
                  </a:cubicBezTo>
                  <a:cubicBezTo>
                    <a:pt x="11932" y="1519"/>
                    <a:pt x="11894" y="1503"/>
                    <a:pt x="11858" y="1503"/>
                  </a:cubicBezTo>
                  <a:close/>
                  <a:moveTo>
                    <a:pt x="8052" y="3265"/>
                  </a:moveTo>
                  <a:cubicBezTo>
                    <a:pt x="8038" y="3265"/>
                    <a:pt x="8024" y="3268"/>
                    <a:pt x="8012" y="3274"/>
                  </a:cubicBezTo>
                  <a:cubicBezTo>
                    <a:pt x="7944" y="3297"/>
                    <a:pt x="7921" y="3365"/>
                    <a:pt x="7944" y="3411"/>
                  </a:cubicBezTo>
                  <a:lnTo>
                    <a:pt x="9199" y="5967"/>
                  </a:lnTo>
                  <a:cubicBezTo>
                    <a:pt x="9199" y="5990"/>
                    <a:pt x="9222" y="6013"/>
                    <a:pt x="9245" y="6036"/>
                  </a:cubicBezTo>
                  <a:cubicBezTo>
                    <a:pt x="9268" y="6036"/>
                    <a:pt x="9313" y="6036"/>
                    <a:pt x="9336" y="6013"/>
                  </a:cubicBezTo>
                  <a:cubicBezTo>
                    <a:pt x="9382" y="5990"/>
                    <a:pt x="9405" y="5944"/>
                    <a:pt x="9382" y="5876"/>
                  </a:cubicBezTo>
                  <a:lnTo>
                    <a:pt x="8149" y="3320"/>
                  </a:lnTo>
                  <a:cubicBezTo>
                    <a:pt x="8132" y="3286"/>
                    <a:pt x="8091" y="3265"/>
                    <a:pt x="8052" y="3265"/>
                  </a:cubicBezTo>
                  <a:close/>
                  <a:moveTo>
                    <a:pt x="4068" y="4888"/>
                  </a:moveTo>
                  <a:cubicBezTo>
                    <a:pt x="4058" y="4888"/>
                    <a:pt x="4049" y="4890"/>
                    <a:pt x="4041" y="4894"/>
                  </a:cubicBezTo>
                  <a:cubicBezTo>
                    <a:pt x="3972" y="4917"/>
                    <a:pt x="3949" y="4986"/>
                    <a:pt x="3972" y="5031"/>
                  </a:cubicBezTo>
                  <a:lnTo>
                    <a:pt x="4976" y="7885"/>
                  </a:lnTo>
                  <a:cubicBezTo>
                    <a:pt x="4999" y="7907"/>
                    <a:pt x="5022" y="7930"/>
                    <a:pt x="5045" y="7953"/>
                  </a:cubicBezTo>
                  <a:lnTo>
                    <a:pt x="5113" y="7953"/>
                  </a:lnTo>
                  <a:cubicBezTo>
                    <a:pt x="5182" y="7930"/>
                    <a:pt x="5205" y="7862"/>
                    <a:pt x="5182" y="7816"/>
                  </a:cubicBezTo>
                  <a:lnTo>
                    <a:pt x="4178" y="4963"/>
                  </a:lnTo>
                  <a:cubicBezTo>
                    <a:pt x="4159" y="4926"/>
                    <a:pt x="4110" y="4888"/>
                    <a:pt x="4068" y="4888"/>
                  </a:cubicBezTo>
                  <a:close/>
                  <a:moveTo>
                    <a:pt x="119" y="6392"/>
                  </a:moveTo>
                  <a:cubicBezTo>
                    <a:pt x="104" y="6392"/>
                    <a:pt x="87" y="6395"/>
                    <a:pt x="69" y="6401"/>
                  </a:cubicBezTo>
                  <a:cubicBezTo>
                    <a:pt x="23" y="6424"/>
                    <a:pt x="0" y="6469"/>
                    <a:pt x="23" y="6538"/>
                  </a:cubicBezTo>
                  <a:cubicBezTo>
                    <a:pt x="434" y="7565"/>
                    <a:pt x="936" y="8569"/>
                    <a:pt x="1507" y="9528"/>
                  </a:cubicBezTo>
                  <a:cubicBezTo>
                    <a:pt x="1507" y="9551"/>
                    <a:pt x="1530" y="9574"/>
                    <a:pt x="1553" y="9574"/>
                  </a:cubicBezTo>
                  <a:cubicBezTo>
                    <a:pt x="1564" y="9585"/>
                    <a:pt x="1581" y="9591"/>
                    <a:pt x="1598" y="9591"/>
                  </a:cubicBezTo>
                  <a:cubicBezTo>
                    <a:pt x="1615" y="9591"/>
                    <a:pt x="1632" y="9585"/>
                    <a:pt x="1644" y="9574"/>
                  </a:cubicBezTo>
                  <a:cubicBezTo>
                    <a:pt x="1690" y="9551"/>
                    <a:pt x="1712" y="9482"/>
                    <a:pt x="1690" y="9437"/>
                  </a:cubicBezTo>
                  <a:cubicBezTo>
                    <a:pt x="1119" y="8478"/>
                    <a:pt x="640" y="7474"/>
                    <a:pt x="206" y="6447"/>
                  </a:cubicBezTo>
                  <a:cubicBezTo>
                    <a:pt x="189" y="6413"/>
                    <a:pt x="160" y="6392"/>
                    <a:pt x="119" y="63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54"/>
            <p:cNvSpPr/>
            <p:nvPr/>
          </p:nvSpPr>
          <p:spPr>
            <a:xfrm flipH="1">
              <a:off x="2048099" y="1437806"/>
              <a:ext cx="245497" cy="156815"/>
            </a:xfrm>
            <a:custGeom>
              <a:avLst/>
              <a:gdLst/>
              <a:ahLst/>
              <a:cxnLst/>
              <a:rect l="l" t="t" r="r" b="b"/>
              <a:pathLst>
                <a:path w="12258" h="7830" extrusionOk="0">
                  <a:moveTo>
                    <a:pt x="11550" y="0"/>
                  </a:moveTo>
                  <a:cubicBezTo>
                    <a:pt x="7647" y="1712"/>
                    <a:pt x="3789" y="3561"/>
                    <a:pt x="0" y="5524"/>
                  </a:cubicBezTo>
                  <a:cubicBezTo>
                    <a:pt x="388" y="6300"/>
                    <a:pt x="799" y="7076"/>
                    <a:pt x="1255" y="7829"/>
                  </a:cubicBezTo>
                  <a:cubicBezTo>
                    <a:pt x="4930" y="6163"/>
                    <a:pt x="8605" y="4474"/>
                    <a:pt x="12257" y="2808"/>
                  </a:cubicBezTo>
                  <a:cubicBezTo>
                    <a:pt x="12098" y="1849"/>
                    <a:pt x="11846" y="890"/>
                    <a:pt x="1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54"/>
            <p:cNvSpPr/>
            <p:nvPr/>
          </p:nvSpPr>
          <p:spPr>
            <a:xfrm flipH="1">
              <a:off x="2011522" y="1314049"/>
              <a:ext cx="337383" cy="309865"/>
            </a:xfrm>
            <a:custGeom>
              <a:avLst/>
              <a:gdLst/>
              <a:ahLst/>
              <a:cxnLst/>
              <a:rect l="l" t="t" r="r" b="b"/>
              <a:pathLst>
                <a:path w="16846" h="15472" extrusionOk="0">
                  <a:moveTo>
                    <a:pt x="12200" y="1"/>
                  </a:moveTo>
                  <a:cubicBezTo>
                    <a:pt x="12159" y="1"/>
                    <a:pt x="12117" y="6"/>
                    <a:pt x="12075" y="17"/>
                  </a:cubicBezTo>
                  <a:cubicBezTo>
                    <a:pt x="11801" y="109"/>
                    <a:pt x="11641" y="428"/>
                    <a:pt x="11664" y="725"/>
                  </a:cubicBezTo>
                  <a:cubicBezTo>
                    <a:pt x="11687" y="999"/>
                    <a:pt x="11732" y="1296"/>
                    <a:pt x="11801" y="1478"/>
                  </a:cubicBezTo>
                  <a:cubicBezTo>
                    <a:pt x="12988" y="4423"/>
                    <a:pt x="14175" y="7390"/>
                    <a:pt x="15339" y="10334"/>
                  </a:cubicBezTo>
                  <a:cubicBezTo>
                    <a:pt x="15453" y="10608"/>
                    <a:pt x="15590" y="10928"/>
                    <a:pt x="15841" y="11110"/>
                  </a:cubicBezTo>
                  <a:cubicBezTo>
                    <a:pt x="15952" y="11199"/>
                    <a:pt x="16106" y="11250"/>
                    <a:pt x="16257" y="11250"/>
                  </a:cubicBezTo>
                  <a:cubicBezTo>
                    <a:pt x="16415" y="11250"/>
                    <a:pt x="16569" y="11194"/>
                    <a:pt x="16663" y="11065"/>
                  </a:cubicBezTo>
                  <a:cubicBezTo>
                    <a:pt x="16845" y="10859"/>
                    <a:pt x="16754" y="10540"/>
                    <a:pt x="16663" y="10266"/>
                  </a:cubicBezTo>
                  <a:cubicBezTo>
                    <a:pt x="15613" y="7070"/>
                    <a:pt x="14403" y="3920"/>
                    <a:pt x="13056" y="816"/>
                  </a:cubicBezTo>
                  <a:cubicBezTo>
                    <a:pt x="12892" y="446"/>
                    <a:pt x="12578" y="1"/>
                    <a:pt x="12200" y="1"/>
                  </a:cubicBezTo>
                  <a:close/>
                  <a:moveTo>
                    <a:pt x="636" y="5970"/>
                  </a:moveTo>
                  <a:cubicBezTo>
                    <a:pt x="615" y="5970"/>
                    <a:pt x="593" y="5971"/>
                    <a:pt x="571" y="5975"/>
                  </a:cubicBezTo>
                  <a:cubicBezTo>
                    <a:pt x="251" y="6020"/>
                    <a:pt x="46" y="6340"/>
                    <a:pt x="23" y="6637"/>
                  </a:cubicBezTo>
                  <a:cubicBezTo>
                    <a:pt x="0" y="6956"/>
                    <a:pt x="137" y="7253"/>
                    <a:pt x="251" y="7550"/>
                  </a:cubicBezTo>
                  <a:cubicBezTo>
                    <a:pt x="662" y="8486"/>
                    <a:pt x="1050" y="9421"/>
                    <a:pt x="1461" y="10380"/>
                  </a:cubicBezTo>
                  <a:cubicBezTo>
                    <a:pt x="1803" y="11179"/>
                    <a:pt x="2146" y="12001"/>
                    <a:pt x="2488" y="12799"/>
                  </a:cubicBezTo>
                  <a:cubicBezTo>
                    <a:pt x="2808" y="13598"/>
                    <a:pt x="3150" y="14397"/>
                    <a:pt x="3675" y="15082"/>
                  </a:cubicBezTo>
                  <a:cubicBezTo>
                    <a:pt x="3812" y="15265"/>
                    <a:pt x="3995" y="15447"/>
                    <a:pt x="4223" y="15470"/>
                  </a:cubicBezTo>
                  <a:cubicBezTo>
                    <a:pt x="4235" y="15471"/>
                    <a:pt x="4246" y="15471"/>
                    <a:pt x="4258" y="15471"/>
                  </a:cubicBezTo>
                  <a:cubicBezTo>
                    <a:pt x="4562" y="15471"/>
                    <a:pt x="4817" y="15185"/>
                    <a:pt x="4839" y="14877"/>
                  </a:cubicBezTo>
                  <a:cubicBezTo>
                    <a:pt x="4885" y="14557"/>
                    <a:pt x="4748" y="14237"/>
                    <a:pt x="4634" y="13941"/>
                  </a:cubicBezTo>
                  <a:cubicBezTo>
                    <a:pt x="3675" y="11727"/>
                    <a:pt x="2716" y="9490"/>
                    <a:pt x="1735" y="7276"/>
                  </a:cubicBezTo>
                  <a:cubicBezTo>
                    <a:pt x="1621" y="7025"/>
                    <a:pt x="1461" y="6751"/>
                    <a:pt x="1301" y="6477"/>
                  </a:cubicBezTo>
                  <a:cubicBezTo>
                    <a:pt x="1153" y="6223"/>
                    <a:pt x="908" y="5970"/>
                    <a:pt x="636" y="59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0" name="Google Shape;1530;p54"/>
          <p:cNvGrpSpPr/>
          <p:nvPr/>
        </p:nvGrpSpPr>
        <p:grpSpPr>
          <a:xfrm>
            <a:off x="2235915" y="1184786"/>
            <a:ext cx="150927" cy="143533"/>
            <a:chOff x="3716290" y="4256524"/>
            <a:chExt cx="150927" cy="143533"/>
          </a:xfrm>
        </p:grpSpPr>
        <p:sp>
          <p:nvSpPr>
            <p:cNvPr id="1531" name="Google Shape;1531;p54"/>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54"/>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54"/>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4" name="Google Shape;1534;p54"/>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47</a:t>
            </a:fld>
            <a:endParaRPr/>
          </a:p>
        </p:txBody>
      </p:sp>
      <p:sp>
        <p:nvSpPr>
          <p:cNvPr id="2" name="Rectangle 1">
            <a:extLst>
              <a:ext uri="{FF2B5EF4-FFF2-40B4-BE49-F238E27FC236}">
                <a16:creationId xmlns:a16="http://schemas.microsoft.com/office/drawing/2014/main" id="{91D729ED-F0BF-274F-8EFB-F96382A76E19}"/>
              </a:ext>
            </a:extLst>
          </p:cNvPr>
          <p:cNvSpPr/>
          <p:nvPr/>
        </p:nvSpPr>
        <p:spPr>
          <a:xfrm>
            <a:off x="1391354" y="1237735"/>
            <a:ext cx="6361289" cy="3348802"/>
          </a:xfrm>
          <a:prstGeom prst="rect">
            <a:avLst/>
          </a:prstGeom>
        </p:spPr>
        <p:txBody>
          <a:bodyPr wrap="square">
            <a:spAutoFit/>
          </a:bodyPr>
          <a:lstStyle/>
          <a:p>
            <a:pPr marL="437480" marR="33156" indent="-342900">
              <a:lnSpc>
                <a:spcPts val="2244"/>
              </a:lnSpc>
              <a:buFont typeface="Wingdings" pitchFamily="2" charset="2"/>
              <a:buChar char="Ø"/>
            </a:pPr>
            <a:r>
              <a:rPr lang="en-US" sz="2400" b="1" dirty="0" err="1">
                <a:solidFill>
                  <a:srgbClr val="7030A0"/>
                </a:solidFill>
                <a:latin typeface="Raleway Thin"/>
              </a:rPr>
              <a:t>Haemorrhage</a:t>
            </a:r>
            <a:r>
              <a:rPr lang="en-US" sz="2400" b="1" dirty="0">
                <a:solidFill>
                  <a:srgbClr val="7030A0"/>
                </a:solidFill>
                <a:latin typeface="Raleway Thin"/>
              </a:rPr>
              <a:t> and scrotal  </a:t>
            </a:r>
            <a:r>
              <a:rPr lang="en-US" sz="2400" b="1" dirty="0" err="1">
                <a:solidFill>
                  <a:srgbClr val="7030A0"/>
                </a:solidFill>
                <a:latin typeface="Raleway Thin"/>
              </a:rPr>
              <a:t>haematoma</a:t>
            </a:r>
            <a:endParaRPr lang="en-US" sz="2400" b="1" dirty="0">
              <a:solidFill>
                <a:srgbClr val="7030A0"/>
              </a:solidFill>
              <a:latin typeface="Raleway Thin"/>
            </a:endParaRPr>
          </a:p>
          <a:p>
            <a:pPr marL="370719" marR="33156" indent="-342900">
              <a:lnSpc>
                <a:spcPct val="95825"/>
              </a:lnSpc>
              <a:spcBef>
                <a:spcPts val="1072"/>
              </a:spcBef>
              <a:buFont typeface="Wingdings" pitchFamily="2" charset="2"/>
              <a:buChar char="Ø"/>
            </a:pPr>
            <a:r>
              <a:rPr lang="en-US" sz="2400" b="1" dirty="0">
                <a:solidFill>
                  <a:srgbClr val="7030A0"/>
                </a:solidFill>
                <a:latin typeface="Raleway Thin"/>
              </a:rPr>
              <a:t>Infection</a:t>
            </a:r>
            <a:r>
              <a:rPr lang="en-US" sz="2400" b="1" dirty="0">
                <a:solidFill>
                  <a:schemeClr val="dk1"/>
                </a:solidFill>
                <a:latin typeface="Raleway Thin"/>
              </a:rPr>
              <a:t>:  </a:t>
            </a:r>
            <a:r>
              <a:rPr lang="en-US" sz="2400" b="1" dirty="0" err="1">
                <a:solidFill>
                  <a:schemeClr val="dk1"/>
                </a:solidFill>
                <a:latin typeface="Raleway Thin"/>
              </a:rPr>
              <a:t>Pyocele</a:t>
            </a:r>
            <a:endParaRPr lang="en-US" sz="2400" b="1" dirty="0">
              <a:solidFill>
                <a:schemeClr val="dk1"/>
              </a:solidFill>
              <a:latin typeface="Raleway Thin"/>
            </a:endParaRPr>
          </a:p>
          <a:p>
            <a:pPr marL="367683" marR="33156" indent="-342900">
              <a:lnSpc>
                <a:spcPct val="95825"/>
              </a:lnSpc>
              <a:spcBef>
                <a:spcPts val="1161"/>
              </a:spcBef>
              <a:buFont typeface="Wingdings" pitchFamily="2" charset="2"/>
              <a:buChar char="Ø"/>
            </a:pPr>
            <a:r>
              <a:rPr lang="en-US" sz="2400" b="1" dirty="0">
                <a:solidFill>
                  <a:srgbClr val="7030A0"/>
                </a:solidFill>
                <a:latin typeface="Raleway Thin"/>
              </a:rPr>
              <a:t>Injury to testicular artery</a:t>
            </a:r>
          </a:p>
          <a:p>
            <a:pPr marL="370719" marR="33156" indent="-342900">
              <a:lnSpc>
                <a:spcPct val="95825"/>
              </a:lnSpc>
              <a:spcBef>
                <a:spcPts val="1185"/>
              </a:spcBef>
              <a:buFont typeface="Wingdings" pitchFamily="2" charset="2"/>
              <a:buChar char="Ø"/>
            </a:pPr>
            <a:r>
              <a:rPr lang="en-US" sz="2400" b="1" dirty="0">
                <a:solidFill>
                  <a:srgbClr val="7030A0"/>
                </a:solidFill>
                <a:latin typeface="Raleway Thin"/>
              </a:rPr>
              <a:t>Injury to ilioinguinal  nerve and pain</a:t>
            </a:r>
          </a:p>
          <a:p>
            <a:pPr marL="370720" marR="33156" indent="-342900">
              <a:lnSpc>
                <a:spcPct val="95825"/>
              </a:lnSpc>
              <a:spcBef>
                <a:spcPts val="1161"/>
              </a:spcBef>
              <a:buFont typeface="Wingdings" pitchFamily="2" charset="2"/>
              <a:buChar char="Ø"/>
            </a:pPr>
            <a:r>
              <a:rPr lang="en-US" sz="2400" b="1" dirty="0">
                <a:solidFill>
                  <a:schemeClr val="dk1"/>
                </a:solidFill>
                <a:latin typeface="Raleway Thin"/>
              </a:rPr>
              <a:t>Recurrence-5-10%</a:t>
            </a:r>
          </a:p>
          <a:p>
            <a:pPr marL="355543" indent="-342900">
              <a:lnSpc>
                <a:spcPts val="3600"/>
              </a:lnSpc>
              <a:spcBef>
                <a:spcPts val="475"/>
              </a:spcBef>
              <a:buFont typeface="Wingdings" pitchFamily="2" charset="2"/>
              <a:buChar char="Ø"/>
            </a:pPr>
            <a:r>
              <a:rPr lang="en-US" sz="2400" b="1" dirty="0">
                <a:solidFill>
                  <a:schemeClr val="dk1"/>
                </a:solidFill>
                <a:latin typeface="Raleway Thin"/>
              </a:rPr>
              <a:t>Shrinkage of the affected testicle </a:t>
            </a:r>
            <a:r>
              <a:rPr lang="en-US" sz="2400" b="1" dirty="0">
                <a:solidFill>
                  <a:srgbClr val="7030A0"/>
                </a:solidFill>
                <a:latin typeface="Raleway Thin"/>
              </a:rPr>
              <a:t>(atrophy) Infertility</a:t>
            </a:r>
            <a:endParaRPr lang="en-US" sz="1800" b="1" dirty="0">
              <a:solidFill>
                <a:srgbClr val="7030A0"/>
              </a:solidFill>
              <a:latin typeface="Raleway Thin"/>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462"/>
        <p:cNvGrpSpPr/>
        <p:nvPr/>
      </p:nvGrpSpPr>
      <p:grpSpPr>
        <a:xfrm>
          <a:off x="0" y="0"/>
          <a:ext cx="0" cy="0"/>
          <a:chOff x="0" y="0"/>
          <a:chExt cx="0" cy="0"/>
        </a:xfrm>
      </p:grpSpPr>
      <p:sp>
        <p:nvSpPr>
          <p:cNvPr id="1464" name="Google Shape;1464;p54"/>
          <p:cNvSpPr txBox="1">
            <a:spLocks noGrp="1"/>
          </p:cNvSpPr>
          <p:nvPr>
            <p:ph type="title"/>
          </p:nvPr>
        </p:nvSpPr>
        <p:spPr>
          <a:xfrm>
            <a:off x="829125" y="-50969"/>
            <a:ext cx="7704000" cy="572700"/>
          </a:xfrm>
          <a:prstGeom prst="rect">
            <a:avLst/>
          </a:prstGeom>
        </p:spPr>
        <p:txBody>
          <a:bodyPr spcFirstLastPara="1" wrap="square" lIns="91425" tIns="91425" rIns="91425" bIns="91425" anchor="t" anchorCtr="0">
            <a:noAutofit/>
          </a:bodyPr>
          <a:lstStyle/>
          <a:p>
            <a:r>
              <a:rPr lang="en-US" sz="3200" b="1" dirty="0"/>
              <a:t>TREATMENT </a:t>
            </a:r>
          </a:p>
        </p:txBody>
      </p:sp>
      <p:sp>
        <p:nvSpPr>
          <p:cNvPr id="1514" name="Google Shape;1514;p54"/>
          <p:cNvSpPr/>
          <p:nvPr/>
        </p:nvSpPr>
        <p:spPr>
          <a:xfrm flipH="1">
            <a:off x="4537938" y="4450815"/>
            <a:ext cx="68123" cy="64985"/>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15" name="Google Shape;1515;p54"/>
          <p:cNvGrpSpPr/>
          <p:nvPr/>
        </p:nvGrpSpPr>
        <p:grpSpPr>
          <a:xfrm rot="-2519054">
            <a:off x="134013" y="113732"/>
            <a:ext cx="406843" cy="401382"/>
            <a:chOff x="8167224" y="612742"/>
            <a:chExt cx="406859" cy="401398"/>
          </a:xfrm>
        </p:grpSpPr>
        <p:sp>
          <p:nvSpPr>
            <p:cNvPr id="1516" name="Google Shape;1516;p54"/>
            <p:cNvSpPr/>
            <p:nvPr/>
          </p:nvSpPr>
          <p:spPr>
            <a:xfrm flipH="1">
              <a:off x="8198311" y="612742"/>
              <a:ext cx="336021" cy="356970"/>
            </a:xfrm>
            <a:custGeom>
              <a:avLst/>
              <a:gdLst/>
              <a:ahLst/>
              <a:cxnLst/>
              <a:rect l="l" t="t" r="r" b="b"/>
              <a:pathLst>
                <a:path w="16778" h="17824" extrusionOk="0">
                  <a:moveTo>
                    <a:pt x="8757" y="0"/>
                  </a:moveTo>
                  <a:cubicBezTo>
                    <a:pt x="7465" y="0"/>
                    <a:pt x="6167" y="257"/>
                    <a:pt x="4954" y="710"/>
                  </a:cubicBezTo>
                  <a:cubicBezTo>
                    <a:pt x="3448" y="1281"/>
                    <a:pt x="1987" y="2171"/>
                    <a:pt x="1142" y="3541"/>
                  </a:cubicBezTo>
                  <a:cubicBezTo>
                    <a:pt x="663" y="4317"/>
                    <a:pt x="389" y="5207"/>
                    <a:pt x="229" y="6120"/>
                  </a:cubicBezTo>
                  <a:cubicBezTo>
                    <a:pt x="1" y="7489"/>
                    <a:pt x="1" y="8904"/>
                    <a:pt x="24" y="10297"/>
                  </a:cubicBezTo>
                  <a:cubicBezTo>
                    <a:pt x="47" y="12556"/>
                    <a:pt x="69" y="14839"/>
                    <a:pt x="115" y="17099"/>
                  </a:cubicBezTo>
                  <a:cubicBezTo>
                    <a:pt x="2742" y="17595"/>
                    <a:pt x="5402" y="17824"/>
                    <a:pt x="8063" y="17824"/>
                  </a:cubicBezTo>
                  <a:cubicBezTo>
                    <a:pt x="10789" y="17824"/>
                    <a:pt x="13515" y="17583"/>
                    <a:pt x="16207" y="17144"/>
                  </a:cubicBezTo>
                  <a:cubicBezTo>
                    <a:pt x="16298" y="17144"/>
                    <a:pt x="16390" y="17122"/>
                    <a:pt x="16458" y="17053"/>
                  </a:cubicBezTo>
                  <a:cubicBezTo>
                    <a:pt x="16526" y="16985"/>
                    <a:pt x="16526" y="16870"/>
                    <a:pt x="16526" y="16779"/>
                  </a:cubicBezTo>
                  <a:cubicBezTo>
                    <a:pt x="16709" y="13721"/>
                    <a:pt x="16778" y="10639"/>
                    <a:pt x="16481" y="7603"/>
                  </a:cubicBezTo>
                  <a:cubicBezTo>
                    <a:pt x="16367" y="6302"/>
                    <a:pt x="16161" y="5001"/>
                    <a:pt x="15568" y="3837"/>
                  </a:cubicBezTo>
                  <a:cubicBezTo>
                    <a:pt x="14655" y="2034"/>
                    <a:pt x="12874" y="756"/>
                    <a:pt x="10911" y="254"/>
                  </a:cubicBezTo>
                  <a:cubicBezTo>
                    <a:pt x="10206" y="81"/>
                    <a:pt x="9482" y="0"/>
                    <a:pt x="87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54"/>
            <p:cNvSpPr/>
            <p:nvPr/>
          </p:nvSpPr>
          <p:spPr>
            <a:xfrm flipH="1">
              <a:off x="8284258" y="712889"/>
              <a:ext cx="165507" cy="165507"/>
            </a:xfrm>
            <a:custGeom>
              <a:avLst/>
              <a:gdLst/>
              <a:ahLst/>
              <a:cxnLst/>
              <a:rect l="l" t="t" r="r" b="b"/>
              <a:pathLst>
                <a:path w="8264" h="8264" extrusionOk="0">
                  <a:moveTo>
                    <a:pt x="2101" y="0"/>
                  </a:moveTo>
                  <a:lnTo>
                    <a:pt x="2101" y="2100"/>
                  </a:lnTo>
                  <a:lnTo>
                    <a:pt x="1" y="2100"/>
                  </a:lnTo>
                  <a:lnTo>
                    <a:pt x="1" y="6140"/>
                  </a:lnTo>
                  <a:lnTo>
                    <a:pt x="2101" y="6140"/>
                  </a:lnTo>
                  <a:lnTo>
                    <a:pt x="2101" y="8263"/>
                  </a:lnTo>
                  <a:lnTo>
                    <a:pt x="6141" y="8263"/>
                  </a:lnTo>
                  <a:lnTo>
                    <a:pt x="6141" y="6140"/>
                  </a:lnTo>
                  <a:lnTo>
                    <a:pt x="8263" y="6140"/>
                  </a:lnTo>
                  <a:lnTo>
                    <a:pt x="8263" y="2100"/>
                  </a:lnTo>
                  <a:lnTo>
                    <a:pt x="6141" y="2100"/>
                  </a:lnTo>
                  <a:lnTo>
                    <a:pt x="61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54"/>
            <p:cNvSpPr/>
            <p:nvPr/>
          </p:nvSpPr>
          <p:spPr>
            <a:xfrm flipH="1">
              <a:off x="8167224" y="940057"/>
              <a:ext cx="406859" cy="74082"/>
            </a:xfrm>
            <a:custGeom>
              <a:avLst/>
              <a:gdLst/>
              <a:ahLst/>
              <a:cxnLst/>
              <a:rect l="l" t="t" r="r" b="b"/>
              <a:pathLst>
                <a:path w="20315" h="3699" extrusionOk="0">
                  <a:moveTo>
                    <a:pt x="17325" y="0"/>
                  </a:moveTo>
                  <a:cubicBezTo>
                    <a:pt x="12554" y="69"/>
                    <a:pt x="7806" y="160"/>
                    <a:pt x="3059" y="229"/>
                  </a:cubicBezTo>
                  <a:cubicBezTo>
                    <a:pt x="2237" y="229"/>
                    <a:pt x="1461" y="411"/>
                    <a:pt x="845" y="868"/>
                  </a:cubicBezTo>
                  <a:cubicBezTo>
                    <a:pt x="548" y="1073"/>
                    <a:pt x="297" y="1370"/>
                    <a:pt x="183" y="1712"/>
                  </a:cubicBezTo>
                  <a:cubicBezTo>
                    <a:pt x="0" y="2374"/>
                    <a:pt x="479" y="3082"/>
                    <a:pt x="1073" y="3379"/>
                  </a:cubicBezTo>
                  <a:cubicBezTo>
                    <a:pt x="1689" y="3675"/>
                    <a:pt x="2420" y="3698"/>
                    <a:pt x="3104" y="3698"/>
                  </a:cubicBezTo>
                  <a:lnTo>
                    <a:pt x="14905" y="3675"/>
                  </a:lnTo>
                  <a:cubicBezTo>
                    <a:pt x="15955" y="3675"/>
                    <a:pt x="17005" y="3675"/>
                    <a:pt x="18078" y="3630"/>
                  </a:cubicBezTo>
                  <a:cubicBezTo>
                    <a:pt x="18420" y="3630"/>
                    <a:pt x="18763" y="3607"/>
                    <a:pt x="19082" y="3493"/>
                  </a:cubicBezTo>
                  <a:cubicBezTo>
                    <a:pt x="19676" y="3287"/>
                    <a:pt x="20109" y="2740"/>
                    <a:pt x="20201" y="2123"/>
                  </a:cubicBezTo>
                  <a:cubicBezTo>
                    <a:pt x="20315" y="1507"/>
                    <a:pt x="20041" y="868"/>
                    <a:pt x="19561" y="480"/>
                  </a:cubicBezTo>
                  <a:cubicBezTo>
                    <a:pt x="18945" y="0"/>
                    <a:pt x="18101" y="0"/>
                    <a:pt x="17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9" name="Google Shape;1519;p54"/>
          <p:cNvSpPr/>
          <p:nvPr/>
        </p:nvSpPr>
        <p:spPr>
          <a:xfrm flipH="1">
            <a:off x="2229098" y="4317742"/>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54"/>
          <p:cNvSpPr/>
          <p:nvPr/>
        </p:nvSpPr>
        <p:spPr>
          <a:xfrm rot="5735881">
            <a:off x="4362871" y="1255802"/>
            <a:ext cx="143061" cy="117729"/>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54"/>
          <p:cNvSpPr/>
          <p:nvPr/>
        </p:nvSpPr>
        <p:spPr>
          <a:xfrm>
            <a:off x="829125" y="1636764"/>
            <a:ext cx="204519" cy="204519"/>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54"/>
          <p:cNvSpPr/>
          <p:nvPr/>
        </p:nvSpPr>
        <p:spPr>
          <a:xfrm>
            <a:off x="6163175" y="4608489"/>
            <a:ext cx="204519" cy="204519"/>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23" name="Google Shape;1523;p54"/>
          <p:cNvGrpSpPr/>
          <p:nvPr/>
        </p:nvGrpSpPr>
        <p:grpSpPr>
          <a:xfrm rot="-10145385">
            <a:off x="6425444" y="134385"/>
            <a:ext cx="987966" cy="595198"/>
            <a:chOff x="1362021" y="1108808"/>
            <a:chExt cx="986885" cy="515106"/>
          </a:xfrm>
        </p:grpSpPr>
        <p:sp>
          <p:nvSpPr>
            <p:cNvPr id="1524" name="Google Shape;1524;p54"/>
            <p:cNvSpPr/>
            <p:nvPr/>
          </p:nvSpPr>
          <p:spPr>
            <a:xfrm flipH="1">
              <a:off x="1362021" y="1108808"/>
              <a:ext cx="147683" cy="70196"/>
            </a:xfrm>
            <a:custGeom>
              <a:avLst/>
              <a:gdLst/>
              <a:ahLst/>
              <a:cxnLst/>
              <a:rect l="l" t="t" r="r" b="b"/>
              <a:pathLst>
                <a:path w="7374" h="3505" extrusionOk="0">
                  <a:moveTo>
                    <a:pt x="7141" y="0"/>
                  </a:moveTo>
                  <a:cubicBezTo>
                    <a:pt x="7112" y="0"/>
                    <a:pt x="7083" y="6"/>
                    <a:pt x="7054" y="18"/>
                  </a:cubicBezTo>
                  <a:cubicBezTo>
                    <a:pt x="4748" y="999"/>
                    <a:pt x="2420" y="2026"/>
                    <a:pt x="137" y="3099"/>
                  </a:cubicBezTo>
                  <a:cubicBezTo>
                    <a:pt x="46" y="3145"/>
                    <a:pt x="1" y="3282"/>
                    <a:pt x="46" y="3373"/>
                  </a:cubicBezTo>
                  <a:cubicBezTo>
                    <a:pt x="69" y="3442"/>
                    <a:pt x="115" y="3464"/>
                    <a:pt x="160" y="3487"/>
                  </a:cubicBezTo>
                  <a:cubicBezTo>
                    <a:pt x="183" y="3499"/>
                    <a:pt x="212" y="3504"/>
                    <a:pt x="240" y="3504"/>
                  </a:cubicBezTo>
                  <a:cubicBezTo>
                    <a:pt x="269" y="3504"/>
                    <a:pt x="297" y="3499"/>
                    <a:pt x="320" y="3487"/>
                  </a:cubicBezTo>
                  <a:cubicBezTo>
                    <a:pt x="2603" y="2414"/>
                    <a:pt x="4908" y="1387"/>
                    <a:pt x="7236" y="406"/>
                  </a:cubicBezTo>
                  <a:cubicBezTo>
                    <a:pt x="7327" y="360"/>
                    <a:pt x="7373" y="223"/>
                    <a:pt x="7327" y="132"/>
                  </a:cubicBezTo>
                  <a:cubicBezTo>
                    <a:pt x="7294" y="47"/>
                    <a:pt x="7222" y="0"/>
                    <a:pt x="7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54"/>
            <p:cNvSpPr/>
            <p:nvPr/>
          </p:nvSpPr>
          <p:spPr>
            <a:xfrm flipH="1">
              <a:off x="1486309" y="1129214"/>
              <a:ext cx="604350" cy="382245"/>
            </a:xfrm>
            <a:custGeom>
              <a:avLst/>
              <a:gdLst/>
              <a:ahLst/>
              <a:cxnLst/>
              <a:rect l="l" t="t" r="r" b="b"/>
              <a:pathLst>
                <a:path w="30176" h="19086" extrusionOk="0">
                  <a:moveTo>
                    <a:pt x="25094" y="1"/>
                  </a:moveTo>
                  <a:cubicBezTo>
                    <a:pt x="25068" y="1"/>
                    <a:pt x="25043" y="1"/>
                    <a:pt x="25017" y="3"/>
                  </a:cubicBezTo>
                  <a:cubicBezTo>
                    <a:pt x="24698" y="26"/>
                    <a:pt x="24401" y="140"/>
                    <a:pt x="24127" y="254"/>
                  </a:cubicBezTo>
                  <a:cubicBezTo>
                    <a:pt x="16092" y="3655"/>
                    <a:pt x="8058" y="7056"/>
                    <a:pt x="1" y="10457"/>
                  </a:cubicBezTo>
                  <a:cubicBezTo>
                    <a:pt x="754" y="13333"/>
                    <a:pt x="1941" y="16278"/>
                    <a:pt x="3402" y="19085"/>
                  </a:cubicBezTo>
                  <a:cubicBezTo>
                    <a:pt x="11619" y="15136"/>
                    <a:pt x="19950" y="11461"/>
                    <a:pt x="28395" y="8015"/>
                  </a:cubicBezTo>
                  <a:cubicBezTo>
                    <a:pt x="28578" y="7946"/>
                    <a:pt x="28783" y="7855"/>
                    <a:pt x="28920" y="7718"/>
                  </a:cubicBezTo>
                  <a:cubicBezTo>
                    <a:pt x="29057" y="7535"/>
                    <a:pt x="29103" y="7330"/>
                    <a:pt x="29148" y="7125"/>
                  </a:cubicBezTo>
                  <a:cubicBezTo>
                    <a:pt x="29582" y="5367"/>
                    <a:pt x="29902" y="3587"/>
                    <a:pt x="30176" y="1806"/>
                  </a:cubicBezTo>
                  <a:cubicBezTo>
                    <a:pt x="28783" y="1281"/>
                    <a:pt x="27414" y="756"/>
                    <a:pt x="26044" y="231"/>
                  </a:cubicBezTo>
                  <a:cubicBezTo>
                    <a:pt x="25727" y="126"/>
                    <a:pt x="25411" y="1"/>
                    <a:pt x="250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6" name="Google Shape;1526;p54"/>
            <p:cNvSpPr/>
            <p:nvPr/>
          </p:nvSpPr>
          <p:spPr>
            <a:xfrm flipH="1">
              <a:off x="2048095" y="1364212"/>
              <a:ext cx="277501" cy="230416"/>
            </a:xfrm>
            <a:custGeom>
              <a:avLst/>
              <a:gdLst/>
              <a:ahLst/>
              <a:cxnLst/>
              <a:rect l="l" t="t" r="r" b="b"/>
              <a:pathLst>
                <a:path w="13856" h="11505" extrusionOk="0">
                  <a:moveTo>
                    <a:pt x="11253" y="0"/>
                  </a:moveTo>
                  <a:cubicBezTo>
                    <a:pt x="7510" y="1667"/>
                    <a:pt x="3744" y="3310"/>
                    <a:pt x="0" y="4976"/>
                  </a:cubicBezTo>
                  <a:cubicBezTo>
                    <a:pt x="639" y="7282"/>
                    <a:pt x="1621" y="9473"/>
                    <a:pt x="2853" y="11504"/>
                  </a:cubicBezTo>
                  <a:cubicBezTo>
                    <a:pt x="6528" y="9838"/>
                    <a:pt x="10203" y="8149"/>
                    <a:pt x="13855" y="6483"/>
                  </a:cubicBezTo>
                  <a:cubicBezTo>
                    <a:pt x="13467" y="4086"/>
                    <a:pt x="12554" y="1781"/>
                    <a:pt x="11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54"/>
            <p:cNvSpPr/>
            <p:nvPr/>
          </p:nvSpPr>
          <p:spPr>
            <a:xfrm flipH="1">
              <a:off x="1585522" y="1247464"/>
              <a:ext cx="350641" cy="192084"/>
            </a:xfrm>
            <a:custGeom>
              <a:avLst/>
              <a:gdLst/>
              <a:ahLst/>
              <a:cxnLst/>
              <a:rect l="l" t="t" r="r" b="b"/>
              <a:pathLst>
                <a:path w="17508" h="9591" extrusionOk="0">
                  <a:moveTo>
                    <a:pt x="16201" y="1"/>
                  </a:moveTo>
                  <a:cubicBezTo>
                    <a:pt x="16187" y="1"/>
                    <a:pt x="16173" y="4"/>
                    <a:pt x="16161" y="10"/>
                  </a:cubicBezTo>
                  <a:cubicBezTo>
                    <a:pt x="16115" y="33"/>
                    <a:pt x="16070" y="101"/>
                    <a:pt x="16115" y="147"/>
                  </a:cubicBezTo>
                  <a:lnTo>
                    <a:pt x="17302" y="2795"/>
                  </a:lnTo>
                  <a:cubicBezTo>
                    <a:pt x="17302" y="2817"/>
                    <a:pt x="17325" y="2840"/>
                    <a:pt x="17348" y="2840"/>
                  </a:cubicBezTo>
                  <a:cubicBezTo>
                    <a:pt x="17359" y="2852"/>
                    <a:pt x="17376" y="2857"/>
                    <a:pt x="17393" y="2857"/>
                  </a:cubicBezTo>
                  <a:cubicBezTo>
                    <a:pt x="17410" y="2857"/>
                    <a:pt x="17428" y="2852"/>
                    <a:pt x="17439" y="2840"/>
                  </a:cubicBezTo>
                  <a:cubicBezTo>
                    <a:pt x="17485" y="2817"/>
                    <a:pt x="17508" y="2772"/>
                    <a:pt x="17485" y="2703"/>
                  </a:cubicBezTo>
                  <a:lnTo>
                    <a:pt x="16298" y="56"/>
                  </a:lnTo>
                  <a:cubicBezTo>
                    <a:pt x="16281" y="22"/>
                    <a:pt x="16240" y="1"/>
                    <a:pt x="16201" y="1"/>
                  </a:cubicBezTo>
                  <a:close/>
                  <a:moveTo>
                    <a:pt x="11858" y="1503"/>
                  </a:moveTo>
                  <a:cubicBezTo>
                    <a:pt x="11838" y="1503"/>
                    <a:pt x="11818" y="1508"/>
                    <a:pt x="11801" y="1516"/>
                  </a:cubicBezTo>
                  <a:cubicBezTo>
                    <a:pt x="11756" y="1539"/>
                    <a:pt x="11733" y="1608"/>
                    <a:pt x="11778" y="1653"/>
                  </a:cubicBezTo>
                  <a:cubicBezTo>
                    <a:pt x="12281" y="2498"/>
                    <a:pt x="12691" y="3365"/>
                    <a:pt x="13011" y="4301"/>
                  </a:cubicBezTo>
                  <a:cubicBezTo>
                    <a:pt x="13011" y="4324"/>
                    <a:pt x="13034" y="4347"/>
                    <a:pt x="13057" y="4369"/>
                  </a:cubicBezTo>
                  <a:lnTo>
                    <a:pt x="13148" y="4369"/>
                  </a:lnTo>
                  <a:cubicBezTo>
                    <a:pt x="13194" y="4347"/>
                    <a:pt x="13216" y="4278"/>
                    <a:pt x="13194" y="4233"/>
                  </a:cubicBezTo>
                  <a:cubicBezTo>
                    <a:pt x="12897" y="3297"/>
                    <a:pt x="12463" y="2384"/>
                    <a:pt x="11961" y="1562"/>
                  </a:cubicBezTo>
                  <a:cubicBezTo>
                    <a:pt x="11932" y="1519"/>
                    <a:pt x="11894" y="1503"/>
                    <a:pt x="11858" y="1503"/>
                  </a:cubicBezTo>
                  <a:close/>
                  <a:moveTo>
                    <a:pt x="8052" y="3265"/>
                  </a:moveTo>
                  <a:cubicBezTo>
                    <a:pt x="8038" y="3265"/>
                    <a:pt x="8024" y="3268"/>
                    <a:pt x="8012" y="3274"/>
                  </a:cubicBezTo>
                  <a:cubicBezTo>
                    <a:pt x="7944" y="3297"/>
                    <a:pt x="7921" y="3365"/>
                    <a:pt x="7944" y="3411"/>
                  </a:cubicBezTo>
                  <a:lnTo>
                    <a:pt x="9199" y="5967"/>
                  </a:lnTo>
                  <a:cubicBezTo>
                    <a:pt x="9199" y="5990"/>
                    <a:pt x="9222" y="6013"/>
                    <a:pt x="9245" y="6036"/>
                  </a:cubicBezTo>
                  <a:cubicBezTo>
                    <a:pt x="9268" y="6036"/>
                    <a:pt x="9313" y="6036"/>
                    <a:pt x="9336" y="6013"/>
                  </a:cubicBezTo>
                  <a:cubicBezTo>
                    <a:pt x="9382" y="5990"/>
                    <a:pt x="9405" y="5944"/>
                    <a:pt x="9382" y="5876"/>
                  </a:cubicBezTo>
                  <a:lnTo>
                    <a:pt x="8149" y="3320"/>
                  </a:lnTo>
                  <a:cubicBezTo>
                    <a:pt x="8132" y="3286"/>
                    <a:pt x="8091" y="3265"/>
                    <a:pt x="8052" y="3265"/>
                  </a:cubicBezTo>
                  <a:close/>
                  <a:moveTo>
                    <a:pt x="4068" y="4888"/>
                  </a:moveTo>
                  <a:cubicBezTo>
                    <a:pt x="4058" y="4888"/>
                    <a:pt x="4049" y="4890"/>
                    <a:pt x="4041" y="4894"/>
                  </a:cubicBezTo>
                  <a:cubicBezTo>
                    <a:pt x="3972" y="4917"/>
                    <a:pt x="3949" y="4986"/>
                    <a:pt x="3972" y="5031"/>
                  </a:cubicBezTo>
                  <a:lnTo>
                    <a:pt x="4976" y="7885"/>
                  </a:lnTo>
                  <a:cubicBezTo>
                    <a:pt x="4999" y="7907"/>
                    <a:pt x="5022" y="7930"/>
                    <a:pt x="5045" y="7953"/>
                  </a:cubicBezTo>
                  <a:lnTo>
                    <a:pt x="5113" y="7953"/>
                  </a:lnTo>
                  <a:cubicBezTo>
                    <a:pt x="5182" y="7930"/>
                    <a:pt x="5205" y="7862"/>
                    <a:pt x="5182" y="7816"/>
                  </a:cubicBezTo>
                  <a:lnTo>
                    <a:pt x="4178" y="4963"/>
                  </a:lnTo>
                  <a:cubicBezTo>
                    <a:pt x="4159" y="4926"/>
                    <a:pt x="4110" y="4888"/>
                    <a:pt x="4068" y="4888"/>
                  </a:cubicBezTo>
                  <a:close/>
                  <a:moveTo>
                    <a:pt x="119" y="6392"/>
                  </a:moveTo>
                  <a:cubicBezTo>
                    <a:pt x="104" y="6392"/>
                    <a:pt x="87" y="6395"/>
                    <a:pt x="69" y="6401"/>
                  </a:cubicBezTo>
                  <a:cubicBezTo>
                    <a:pt x="23" y="6424"/>
                    <a:pt x="0" y="6469"/>
                    <a:pt x="23" y="6538"/>
                  </a:cubicBezTo>
                  <a:cubicBezTo>
                    <a:pt x="434" y="7565"/>
                    <a:pt x="936" y="8569"/>
                    <a:pt x="1507" y="9528"/>
                  </a:cubicBezTo>
                  <a:cubicBezTo>
                    <a:pt x="1507" y="9551"/>
                    <a:pt x="1530" y="9574"/>
                    <a:pt x="1553" y="9574"/>
                  </a:cubicBezTo>
                  <a:cubicBezTo>
                    <a:pt x="1564" y="9585"/>
                    <a:pt x="1581" y="9591"/>
                    <a:pt x="1598" y="9591"/>
                  </a:cubicBezTo>
                  <a:cubicBezTo>
                    <a:pt x="1615" y="9591"/>
                    <a:pt x="1632" y="9585"/>
                    <a:pt x="1644" y="9574"/>
                  </a:cubicBezTo>
                  <a:cubicBezTo>
                    <a:pt x="1690" y="9551"/>
                    <a:pt x="1712" y="9482"/>
                    <a:pt x="1690" y="9437"/>
                  </a:cubicBezTo>
                  <a:cubicBezTo>
                    <a:pt x="1119" y="8478"/>
                    <a:pt x="640" y="7474"/>
                    <a:pt x="206" y="6447"/>
                  </a:cubicBezTo>
                  <a:cubicBezTo>
                    <a:pt x="189" y="6413"/>
                    <a:pt x="160" y="6392"/>
                    <a:pt x="119" y="63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54"/>
            <p:cNvSpPr/>
            <p:nvPr/>
          </p:nvSpPr>
          <p:spPr>
            <a:xfrm flipH="1">
              <a:off x="2048099" y="1437806"/>
              <a:ext cx="245497" cy="156815"/>
            </a:xfrm>
            <a:custGeom>
              <a:avLst/>
              <a:gdLst/>
              <a:ahLst/>
              <a:cxnLst/>
              <a:rect l="l" t="t" r="r" b="b"/>
              <a:pathLst>
                <a:path w="12258" h="7830" extrusionOk="0">
                  <a:moveTo>
                    <a:pt x="11550" y="0"/>
                  </a:moveTo>
                  <a:cubicBezTo>
                    <a:pt x="7647" y="1712"/>
                    <a:pt x="3789" y="3561"/>
                    <a:pt x="0" y="5524"/>
                  </a:cubicBezTo>
                  <a:cubicBezTo>
                    <a:pt x="388" y="6300"/>
                    <a:pt x="799" y="7076"/>
                    <a:pt x="1255" y="7829"/>
                  </a:cubicBezTo>
                  <a:cubicBezTo>
                    <a:pt x="4930" y="6163"/>
                    <a:pt x="8605" y="4474"/>
                    <a:pt x="12257" y="2808"/>
                  </a:cubicBezTo>
                  <a:cubicBezTo>
                    <a:pt x="12098" y="1849"/>
                    <a:pt x="11846" y="890"/>
                    <a:pt x="1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54"/>
            <p:cNvSpPr/>
            <p:nvPr/>
          </p:nvSpPr>
          <p:spPr>
            <a:xfrm flipH="1">
              <a:off x="2011522" y="1314049"/>
              <a:ext cx="337383" cy="309865"/>
            </a:xfrm>
            <a:custGeom>
              <a:avLst/>
              <a:gdLst/>
              <a:ahLst/>
              <a:cxnLst/>
              <a:rect l="l" t="t" r="r" b="b"/>
              <a:pathLst>
                <a:path w="16846" h="15472" extrusionOk="0">
                  <a:moveTo>
                    <a:pt x="12200" y="1"/>
                  </a:moveTo>
                  <a:cubicBezTo>
                    <a:pt x="12159" y="1"/>
                    <a:pt x="12117" y="6"/>
                    <a:pt x="12075" y="17"/>
                  </a:cubicBezTo>
                  <a:cubicBezTo>
                    <a:pt x="11801" y="109"/>
                    <a:pt x="11641" y="428"/>
                    <a:pt x="11664" y="725"/>
                  </a:cubicBezTo>
                  <a:cubicBezTo>
                    <a:pt x="11687" y="999"/>
                    <a:pt x="11732" y="1296"/>
                    <a:pt x="11801" y="1478"/>
                  </a:cubicBezTo>
                  <a:cubicBezTo>
                    <a:pt x="12988" y="4423"/>
                    <a:pt x="14175" y="7390"/>
                    <a:pt x="15339" y="10334"/>
                  </a:cubicBezTo>
                  <a:cubicBezTo>
                    <a:pt x="15453" y="10608"/>
                    <a:pt x="15590" y="10928"/>
                    <a:pt x="15841" y="11110"/>
                  </a:cubicBezTo>
                  <a:cubicBezTo>
                    <a:pt x="15952" y="11199"/>
                    <a:pt x="16106" y="11250"/>
                    <a:pt x="16257" y="11250"/>
                  </a:cubicBezTo>
                  <a:cubicBezTo>
                    <a:pt x="16415" y="11250"/>
                    <a:pt x="16569" y="11194"/>
                    <a:pt x="16663" y="11065"/>
                  </a:cubicBezTo>
                  <a:cubicBezTo>
                    <a:pt x="16845" y="10859"/>
                    <a:pt x="16754" y="10540"/>
                    <a:pt x="16663" y="10266"/>
                  </a:cubicBezTo>
                  <a:cubicBezTo>
                    <a:pt x="15613" y="7070"/>
                    <a:pt x="14403" y="3920"/>
                    <a:pt x="13056" y="816"/>
                  </a:cubicBezTo>
                  <a:cubicBezTo>
                    <a:pt x="12892" y="446"/>
                    <a:pt x="12578" y="1"/>
                    <a:pt x="12200" y="1"/>
                  </a:cubicBezTo>
                  <a:close/>
                  <a:moveTo>
                    <a:pt x="636" y="5970"/>
                  </a:moveTo>
                  <a:cubicBezTo>
                    <a:pt x="615" y="5970"/>
                    <a:pt x="593" y="5971"/>
                    <a:pt x="571" y="5975"/>
                  </a:cubicBezTo>
                  <a:cubicBezTo>
                    <a:pt x="251" y="6020"/>
                    <a:pt x="46" y="6340"/>
                    <a:pt x="23" y="6637"/>
                  </a:cubicBezTo>
                  <a:cubicBezTo>
                    <a:pt x="0" y="6956"/>
                    <a:pt x="137" y="7253"/>
                    <a:pt x="251" y="7550"/>
                  </a:cubicBezTo>
                  <a:cubicBezTo>
                    <a:pt x="662" y="8486"/>
                    <a:pt x="1050" y="9421"/>
                    <a:pt x="1461" y="10380"/>
                  </a:cubicBezTo>
                  <a:cubicBezTo>
                    <a:pt x="1803" y="11179"/>
                    <a:pt x="2146" y="12001"/>
                    <a:pt x="2488" y="12799"/>
                  </a:cubicBezTo>
                  <a:cubicBezTo>
                    <a:pt x="2808" y="13598"/>
                    <a:pt x="3150" y="14397"/>
                    <a:pt x="3675" y="15082"/>
                  </a:cubicBezTo>
                  <a:cubicBezTo>
                    <a:pt x="3812" y="15265"/>
                    <a:pt x="3995" y="15447"/>
                    <a:pt x="4223" y="15470"/>
                  </a:cubicBezTo>
                  <a:cubicBezTo>
                    <a:pt x="4235" y="15471"/>
                    <a:pt x="4246" y="15471"/>
                    <a:pt x="4258" y="15471"/>
                  </a:cubicBezTo>
                  <a:cubicBezTo>
                    <a:pt x="4562" y="15471"/>
                    <a:pt x="4817" y="15185"/>
                    <a:pt x="4839" y="14877"/>
                  </a:cubicBezTo>
                  <a:cubicBezTo>
                    <a:pt x="4885" y="14557"/>
                    <a:pt x="4748" y="14237"/>
                    <a:pt x="4634" y="13941"/>
                  </a:cubicBezTo>
                  <a:cubicBezTo>
                    <a:pt x="3675" y="11727"/>
                    <a:pt x="2716" y="9490"/>
                    <a:pt x="1735" y="7276"/>
                  </a:cubicBezTo>
                  <a:cubicBezTo>
                    <a:pt x="1621" y="7025"/>
                    <a:pt x="1461" y="6751"/>
                    <a:pt x="1301" y="6477"/>
                  </a:cubicBezTo>
                  <a:cubicBezTo>
                    <a:pt x="1153" y="6223"/>
                    <a:pt x="908" y="5970"/>
                    <a:pt x="636" y="59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0" name="Google Shape;1530;p54"/>
          <p:cNvGrpSpPr/>
          <p:nvPr/>
        </p:nvGrpSpPr>
        <p:grpSpPr>
          <a:xfrm>
            <a:off x="2235915" y="1184786"/>
            <a:ext cx="150927" cy="143533"/>
            <a:chOff x="3716290" y="4256524"/>
            <a:chExt cx="150927" cy="143533"/>
          </a:xfrm>
        </p:grpSpPr>
        <p:sp>
          <p:nvSpPr>
            <p:cNvPr id="1531" name="Google Shape;1531;p54"/>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54"/>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54"/>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4" name="Google Shape;1534;p54"/>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48</a:t>
            </a:fld>
            <a:endParaRPr/>
          </a:p>
        </p:txBody>
      </p:sp>
      <p:sp>
        <p:nvSpPr>
          <p:cNvPr id="2" name="Rectangle 1">
            <a:extLst>
              <a:ext uri="{FF2B5EF4-FFF2-40B4-BE49-F238E27FC236}">
                <a16:creationId xmlns:a16="http://schemas.microsoft.com/office/drawing/2014/main" id="{91D729ED-F0BF-274F-8EFB-F96382A76E19}"/>
              </a:ext>
            </a:extLst>
          </p:cNvPr>
          <p:cNvSpPr/>
          <p:nvPr/>
        </p:nvSpPr>
        <p:spPr>
          <a:xfrm>
            <a:off x="0" y="475844"/>
            <a:ext cx="9079209" cy="4585871"/>
          </a:xfrm>
          <a:prstGeom prst="rect">
            <a:avLst/>
          </a:prstGeom>
        </p:spPr>
        <p:txBody>
          <a:bodyPr wrap="square">
            <a:spAutoFit/>
          </a:bodyPr>
          <a:lstStyle/>
          <a:p>
            <a:pPr marL="285750" marR="33156" indent="-342900">
              <a:buFont typeface="Wingdings" pitchFamily="2" charset="2"/>
              <a:buChar char="Ø"/>
            </a:pPr>
            <a:r>
              <a:rPr lang="en-US" sz="2000" dirty="0">
                <a:solidFill>
                  <a:schemeClr val="tx1"/>
                </a:solidFill>
                <a:latin typeface="Raleway Thin"/>
              </a:rPr>
              <a:t>Aim to seal the affected veins.</a:t>
            </a:r>
          </a:p>
          <a:p>
            <a:pPr marL="285750" marR="33156" indent="-342900">
              <a:buFont typeface="Wingdings" pitchFamily="2" charset="2"/>
              <a:buChar char="Ø"/>
            </a:pPr>
            <a:r>
              <a:rPr lang="en-US" sz="2000" dirty="0">
                <a:solidFill>
                  <a:schemeClr val="tx1"/>
                </a:solidFill>
                <a:latin typeface="Raleway Thin"/>
              </a:rPr>
              <a:t> </a:t>
            </a:r>
            <a:r>
              <a:rPr lang="en-US" sz="2000" b="1" u="sng" dirty="0">
                <a:solidFill>
                  <a:srgbClr val="FF0000"/>
                </a:solidFill>
                <a:latin typeface="Raleway Thin"/>
              </a:rPr>
              <a:t>Asymptomatic varicocele</a:t>
            </a:r>
            <a:r>
              <a:rPr lang="en-US" sz="2000" dirty="0">
                <a:solidFill>
                  <a:schemeClr val="tx1"/>
                </a:solidFill>
                <a:latin typeface="Raleway Thin"/>
              </a:rPr>
              <a:t>—No treatment is required, only scrotal support and reassurance .</a:t>
            </a:r>
          </a:p>
          <a:p>
            <a:pPr marR="33156"/>
            <a:r>
              <a:rPr lang="en-US" sz="2000" dirty="0"/>
              <a:t> </a:t>
            </a:r>
            <a:r>
              <a:rPr lang="en-US" sz="1800" b="1" dirty="0">
                <a:solidFill>
                  <a:srgbClr val="00B0F0"/>
                </a:solidFill>
              </a:rPr>
              <a:t>When the discomfort is significant, then </a:t>
            </a:r>
            <a:r>
              <a:rPr lang="en-US" sz="1800" b="1" dirty="0" err="1">
                <a:solidFill>
                  <a:srgbClr val="00B0F0"/>
                </a:solidFill>
              </a:rPr>
              <a:t>embolisation</a:t>
            </a:r>
            <a:r>
              <a:rPr lang="en-US" sz="1800" b="1" dirty="0">
                <a:solidFill>
                  <a:srgbClr val="00B0F0"/>
                </a:solidFill>
              </a:rPr>
              <a:t> of the gonadal veins is the usual first line intervention</a:t>
            </a:r>
            <a:r>
              <a:rPr lang="en-US" sz="1800" dirty="0"/>
              <a:t>. If this is not possible, or if the varicocele recurs (as it does in around 20 per cent after </a:t>
            </a:r>
            <a:r>
              <a:rPr lang="en-US" sz="1800" dirty="0" err="1"/>
              <a:t>embolisation</a:t>
            </a:r>
            <a:r>
              <a:rPr lang="en-US" sz="1800" dirty="0"/>
              <a:t>), then surgical ligation of the testicular veins is the appropriate treatment, although recurrence can occur even after such surgery </a:t>
            </a:r>
          </a:p>
          <a:p>
            <a:pPr marL="342900" marR="33156" indent="-342900">
              <a:buFont typeface="Wingdings" pitchFamily="2" charset="2"/>
              <a:buChar char="Ø"/>
            </a:pPr>
            <a:r>
              <a:rPr lang="en-US" sz="2000" dirty="0">
                <a:solidFill>
                  <a:schemeClr val="tx1"/>
                </a:solidFill>
                <a:latin typeface="Raleway Thin"/>
              </a:rPr>
              <a:t> </a:t>
            </a:r>
            <a:r>
              <a:rPr lang="en-US" sz="2000" b="1" u="sng" dirty="0">
                <a:solidFill>
                  <a:srgbClr val="FF0000"/>
                </a:solidFill>
                <a:latin typeface="Raleway Thin"/>
              </a:rPr>
              <a:t>Symptomatic varicocele</a:t>
            </a:r>
            <a:r>
              <a:rPr lang="en-US" sz="2000" dirty="0">
                <a:solidFill>
                  <a:schemeClr val="tx1"/>
                </a:solidFill>
                <a:latin typeface="Raleway Thin"/>
              </a:rPr>
              <a:t>—Excision of the pampiniform plexus in the inguinal canal after ligating them. Testis still has venous drainage via the cremasteric veins .</a:t>
            </a:r>
          </a:p>
          <a:p>
            <a:pPr marR="33156"/>
            <a:r>
              <a:rPr lang="en-US" sz="2000" b="1" u="sng" dirty="0">
                <a:solidFill>
                  <a:srgbClr val="7030A0"/>
                </a:solidFill>
                <a:latin typeface="Raleway Thin"/>
              </a:rPr>
              <a:t>Non surgical </a:t>
            </a:r>
            <a:r>
              <a:rPr lang="en-US" sz="2000" dirty="0">
                <a:solidFill>
                  <a:srgbClr val="7030A0"/>
                </a:solidFill>
                <a:latin typeface="Raleway Thin"/>
              </a:rPr>
              <a:t>: </a:t>
            </a:r>
            <a:r>
              <a:rPr lang="en-US" sz="2000" dirty="0">
                <a:solidFill>
                  <a:schemeClr val="tx1"/>
                </a:solidFill>
                <a:latin typeface="Raleway Thin"/>
              </a:rPr>
              <a:t>radiologically-guided embolization of testicular veins using sclerosants or spring coil ( coil embolization ).</a:t>
            </a:r>
          </a:p>
          <a:p>
            <a:pPr marR="33156"/>
            <a:r>
              <a:rPr lang="en-US" sz="2000" b="1" u="sng" dirty="0">
                <a:solidFill>
                  <a:srgbClr val="7030A0"/>
                </a:solidFill>
                <a:latin typeface="Raleway Thin"/>
              </a:rPr>
              <a:t>Surgical ligation </a:t>
            </a:r>
            <a:r>
              <a:rPr lang="en-US" sz="2000" dirty="0">
                <a:solidFill>
                  <a:srgbClr val="7030A0"/>
                </a:solidFill>
                <a:latin typeface="Raleway Thin"/>
              </a:rPr>
              <a:t>: </a:t>
            </a:r>
            <a:r>
              <a:rPr lang="en-US" sz="2000" dirty="0" err="1">
                <a:solidFill>
                  <a:schemeClr val="tx1"/>
                </a:solidFill>
                <a:latin typeface="Raleway Thin"/>
              </a:rPr>
              <a:t>palamo</a:t>
            </a:r>
            <a:r>
              <a:rPr lang="en-US" sz="2000" dirty="0">
                <a:solidFill>
                  <a:schemeClr val="tx1"/>
                </a:solidFill>
                <a:latin typeface="Raleway Thin"/>
              </a:rPr>
              <a:t> operation ( high retroperitoneal approach and ligation of internal spermatic vein above internal inguinal ring) .</a:t>
            </a:r>
          </a:p>
        </p:txBody>
      </p:sp>
    </p:spTree>
    <p:extLst>
      <p:ext uri="{BB962C8B-B14F-4D97-AF65-F5344CB8AC3E}">
        <p14:creationId xmlns:p14="http://schemas.microsoft.com/office/powerpoint/2010/main" val="174838413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grpSp>
        <p:nvGrpSpPr>
          <p:cNvPr id="824" name="Google Shape;824;p41"/>
          <p:cNvGrpSpPr/>
          <p:nvPr/>
        </p:nvGrpSpPr>
        <p:grpSpPr>
          <a:xfrm flipH="1">
            <a:off x="5521082" y="3985960"/>
            <a:ext cx="488155" cy="457809"/>
            <a:chOff x="3089978" y="4184399"/>
            <a:chExt cx="388071" cy="363947"/>
          </a:xfrm>
        </p:grpSpPr>
        <p:sp>
          <p:nvSpPr>
            <p:cNvPr id="825" name="Google Shape;825;p41"/>
            <p:cNvSpPr/>
            <p:nvPr/>
          </p:nvSpPr>
          <p:spPr>
            <a:xfrm>
              <a:off x="3089978" y="4184399"/>
              <a:ext cx="388071" cy="363947"/>
            </a:xfrm>
            <a:custGeom>
              <a:avLst/>
              <a:gdLst/>
              <a:ahLst/>
              <a:cxnLst/>
              <a:rect l="l" t="t" r="r" b="b"/>
              <a:pathLst>
                <a:path w="14381" h="13487" extrusionOk="0">
                  <a:moveTo>
                    <a:pt x="2308" y="0"/>
                  </a:moveTo>
                  <a:cubicBezTo>
                    <a:pt x="1580" y="0"/>
                    <a:pt x="863" y="267"/>
                    <a:pt x="434" y="855"/>
                  </a:cubicBezTo>
                  <a:cubicBezTo>
                    <a:pt x="92" y="1312"/>
                    <a:pt x="0" y="1905"/>
                    <a:pt x="46" y="2499"/>
                  </a:cubicBezTo>
                  <a:cubicBezTo>
                    <a:pt x="206" y="4097"/>
                    <a:pt x="1507" y="5306"/>
                    <a:pt x="2716" y="6379"/>
                  </a:cubicBezTo>
                  <a:cubicBezTo>
                    <a:pt x="4953" y="8319"/>
                    <a:pt x="7190" y="10282"/>
                    <a:pt x="9404" y="12245"/>
                  </a:cubicBezTo>
                  <a:cubicBezTo>
                    <a:pt x="9747" y="12542"/>
                    <a:pt x="10409" y="12976"/>
                    <a:pt x="11093" y="13249"/>
                  </a:cubicBezTo>
                  <a:cubicBezTo>
                    <a:pt x="11453" y="13400"/>
                    <a:pt x="11849" y="13486"/>
                    <a:pt x="12234" y="13486"/>
                  </a:cubicBezTo>
                  <a:cubicBezTo>
                    <a:pt x="12607" y="13486"/>
                    <a:pt x="12971" y="13406"/>
                    <a:pt x="13285" y="13227"/>
                  </a:cubicBezTo>
                  <a:cubicBezTo>
                    <a:pt x="13992" y="12839"/>
                    <a:pt x="14380" y="12017"/>
                    <a:pt x="14380" y="11218"/>
                  </a:cubicBezTo>
                  <a:cubicBezTo>
                    <a:pt x="14380" y="10419"/>
                    <a:pt x="14038" y="9643"/>
                    <a:pt x="13558" y="9004"/>
                  </a:cubicBezTo>
                  <a:cubicBezTo>
                    <a:pt x="13102" y="8365"/>
                    <a:pt x="12486" y="7817"/>
                    <a:pt x="11892" y="7292"/>
                  </a:cubicBezTo>
                  <a:cubicBezTo>
                    <a:pt x="9861" y="5489"/>
                    <a:pt x="7829" y="3663"/>
                    <a:pt x="5798" y="1860"/>
                  </a:cubicBezTo>
                  <a:cubicBezTo>
                    <a:pt x="5022" y="1175"/>
                    <a:pt x="4223" y="467"/>
                    <a:pt x="3241" y="148"/>
                  </a:cubicBezTo>
                  <a:cubicBezTo>
                    <a:pt x="2944" y="51"/>
                    <a:pt x="2625" y="0"/>
                    <a:pt x="2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41"/>
            <p:cNvSpPr/>
            <p:nvPr/>
          </p:nvSpPr>
          <p:spPr>
            <a:xfrm>
              <a:off x="3168208" y="4252428"/>
              <a:ext cx="225460" cy="223004"/>
            </a:xfrm>
            <a:custGeom>
              <a:avLst/>
              <a:gdLst/>
              <a:ahLst/>
              <a:cxnLst/>
              <a:rect l="l" t="t" r="r" b="b"/>
              <a:pathLst>
                <a:path w="8355" h="8264" extrusionOk="0">
                  <a:moveTo>
                    <a:pt x="3629" y="1"/>
                  </a:moveTo>
                  <a:cubicBezTo>
                    <a:pt x="2465" y="1370"/>
                    <a:pt x="1255" y="2717"/>
                    <a:pt x="0" y="4018"/>
                  </a:cubicBezTo>
                  <a:cubicBezTo>
                    <a:pt x="1621" y="5433"/>
                    <a:pt x="3218" y="6848"/>
                    <a:pt x="4839" y="8263"/>
                  </a:cubicBezTo>
                  <a:cubicBezTo>
                    <a:pt x="5957" y="6848"/>
                    <a:pt x="7144" y="5501"/>
                    <a:pt x="8354" y="4200"/>
                  </a:cubicBezTo>
                  <a:cubicBezTo>
                    <a:pt x="6779" y="2808"/>
                    <a:pt x="5204" y="1393"/>
                    <a:pt x="36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41"/>
            <p:cNvSpPr/>
            <p:nvPr/>
          </p:nvSpPr>
          <p:spPr>
            <a:xfrm>
              <a:off x="3202074" y="4297385"/>
              <a:ext cx="155865" cy="132469"/>
            </a:xfrm>
            <a:custGeom>
              <a:avLst/>
              <a:gdLst/>
              <a:ahLst/>
              <a:cxnLst/>
              <a:rect l="l" t="t" r="r" b="b"/>
              <a:pathLst>
                <a:path w="5776" h="4909" extrusionOk="0">
                  <a:moveTo>
                    <a:pt x="1941" y="1"/>
                  </a:moveTo>
                  <a:cubicBezTo>
                    <a:pt x="1872" y="1"/>
                    <a:pt x="1804" y="46"/>
                    <a:pt x="1826" y="115"/>
                  </a:cubicBezTo>
                  <a:cubicBezTo>
                    <a:pt x="1826" y="183"/>
                    <a:pt x="1872" y="252"/>
                    <a:pt x="1941" y="252"/>
                  </a:cubicBezTo>
                  <a:lnTo>
                    <a:pt x="2534" y="252"/>
                  </a:lnTo>
                  <a:cubicBezTo>
                    <a:pt x="2603" y="252"/>
                    <a:pt x="2648" y="183"/>
                    <a:pt x="2648" y="115"/>
                  </a:cubicBezTo>
                  <a:cubicBezTo>
                    <a:pt x="2648" y="46"/>
                    <a:pt x="2603" y="1"/>
                    <a:pt x="2534" y="1"/>
                  </a:cubicBezTo>
                  <a:close/>
                  <a:moveTo>
                    <a:pt x="2511" y="845"/>
                  </a:moveTo>
                  <a:cubicBezTo>
                    <a:pt x="2443" y="845"/>
                    <a:pt x="2374" y="914"/>
                    <a:pt x="2374" y="982"/>
                  </a:cubicBezTo>
                  <a:cubicBezTo>
                    <a:pt x="2374" y="1051"/>
                    <a:pt x="2443" y="1096"/>
                    <a:pt x="2511" y="1096"/>
                  </a:cubicBezTo>
                  <a:lnTo>
                    <a:pt x="3150" y="1096"/>
                  </a:lnTo>
                  <a:cubicBezTo>
                    <a:pt x="3219" y="1096"/>
                    <a:pt x="3264" y="1028"/>
                    <a:pt x="3264" y="960"/>
                  </a:cubicBezTo>
                  <a:cubicBezTo>
                    <a:pt x="3264" y="891"/>
                    <a:pt x="3219" y="845"/>
                    <a:pt x="3150" y="845"/>
                  </a:cubicBezTo>
                  <a:close/>
                  <a:moveTo>
                    <a:pt x="4474" y="1576"/>
                  </a:moveTo>
                  <a:lnTo>
                    <a:pt x="3789" y="1667"/>
                  </a:lnTo>
                  <a:cubicBezTo>
                    <a:pt x="3721" y="1667"/>
                    <a:pt x="3675" y="1736"/>
                    <a:pt x="3698" y="1804"/>
                  </a:cubicBezTo>
                  <a:cubicBezTo>
                    <a:pt x="3698" y="1873"/>
                    <a:pt x="3744" y="1918"/>
                    <a:pt x="3812" y="1918"/>
                  </a:cubicBezTo>
                  <a:lnTo>
                    <a:pt x="3835" y="1918"/>
                  </a:lnTo>
                  <a:lnTo>
                    <a:pt x="4497" y="1827"/>
                  </a:lnTo>
                  <a:cubicBezTo>
                    <a:pt x="4565" y="1827"/>
                    <a:pt x="4611" y="1758"/>
                    <a:pt x="4611" y="1690"/>
                  </a:cubicBezTo>
                  <a:cubicBezTo>
                    <a:pt x="4588" y="1621"/>
                    <a:pt x="4543" y="1576"/>
                    <a:pt x="4474" y="1576"/>
                  </a:cubicBezTo>
                  <a:close/>
                  <a:moveTo>
                    <a:pt x="2100" y="1690"/>
                  </a:moveTo>
                  <a:cubicBezTo>
                    <a:pt x="1849" y="1713"/>
                    <a:pt x="1621" y="1736"/>
                    <a:pt x="1393" y="1781"/>
                  </a:cubicBezTo>
                  <a:cubicBezTo>
                    <a:pt x="1324" y="1804"/>
                    <a:pt x="1279" y="1873"/>
                    <a:pt x="1301" y="1941"/>
                  </a:cubicBezTo>
                  <a:cubicBezTo>
                    <a:pt x="1301" y="2009"/>
                    <a:pt x="1370" y="2055"/>
                    <a:pt x="1416" y="2055"/>
                  </a:cubicBezTo>
                  <a:cubicBezTo>
                    <a:pt x="1416" y="2055"/>
                    <a:pt x="1438" y="2032"/>
                    <a:pt x="1438" y="2032"/>
                  </a:cubicBezTo>
                  <a:cubicBezTo>
                    <a:pt x="1667" y="1987"/>
                    <a:pt x="1895" y="1964"/>
                    <a:pt x="2100" y="1941"/>
                  </a:cubicBezTo>
                  <a:cubicBezTo>
                    <a:pt x="2169" y="1941"/>
                    <a:pt x="2237" y="1895"/>
                    <a:pt x="2237" y="1827"/>
                  </a:cubicBezTo>
                  <a:cubicBezTo>
                    <a:pt x="2214" y="1736"/>
                    <a:pt x="2169" y="1690"/>
                    <a:pt x="2100" y="1690"/>
                  </a:cubicBezTo>
                  <a:close/>
                  <a:moveTo>
                    <a:pt x="822" y="2032"/>
                  </a:moveTo>
                  <a:lnTo>
                    <a:pt x="115" y="2055"/>
                  </a:lnTo>
                  <a:cubicBezTo>
                    <a:pt x="46" y="2055"/>
                    <a:pt x="0" y="2101"/>
                    <a:pt x="0" y="2169"/>
                  </a:cubicBezTo>
                  <a:cubicBezTo>
                    <a:pt x="0" y="2238"/>
                    <a:pt x="46" y="2306"/>
                    <a:pt x="137" y="2306"/>
                  </a:cubicBezTo>
                  <a:lnTo>
                    <a:pt x="822" y="2283"/>
                  </a:lnTo>
                  <a:lnTo>
                    <a:pt x="822" y="2032"/>
                  </a:lnTo>
                  <a:close/>
                  <a:moveTo>
                    <a:pt x="1712" y="2740"/>
                  </a:moveTo>
                  <a:cubicBezTo>
                    <a:pt x="1644" y="2740"/>
                    <a:pt x="1575" y="2808"/>
                    <a:pt x="1575" y="2877"/>
                  </a:cubicBezTo>
                  <a:cubicBezTo>
                    <a:pt x="1575" y="2945"/>
                    <a:pt x="1621" y="2991"/>
                    <a:pt x="1690" y="2991"/>
                  </a:cubicBezTo>
                  <a:lnTo>
                    <a:pt x="2511" y="3037"/>
                  </a:lnTo>
                  <a:lnTo>
                    <a:pt x="2534" y="3037"/>
                  </a:lnTo>
                  <a:cubicBezTo>
                    <a:pt x="2603" y="3037"/>
                    <a:pt x="2648" y="2991"/>
                    <a:pt x="2648" y="2922"/>
                  </a:cubicBezTo>
                  <a:cubicBezTo>
                    <a:pt x="2648" y="2854"/>
                    <a:pt x="2603" y="2786"/>
                    <a:pt x="2534" y="2786"/>
                  </a:cubicBezTo>
                  <a:lnTo>
                    <a:pt x="1712" y="2740"/>
                  </a:lnTo>
                  <a:close/>
                  <a:moveTo>
                    <a:pt x="5651" y="2711"/>
                  </a:moveTo>
                  <a:cubicBezTo>
                    <a:pt x="5640" y="2711"/>
                    <a:pt x="5628" y="2713"/>
                    <a:pt x="5615" y="2717"/>
                  </a:cubicBezTo>
                  <a:cubicBezTo>
                    <a:pt x="5364" y="2763"/>
                    <a:pt x="5136" y="2786"/>
                    <a:pt x="4885" y="2808"/>
                  </a:cubicBezTo>
                  <a:cubicBezTo>
                    <a:pt x="4817" y="2808"/>
                    <a:pt x="4771" y="2877"/>
                    <a:pt x="4771" y="2945"/>
                  </a:cubicBezTo>
                  <a:cubicBezTo>
                    <a:pt x="4771" y="3014"/>
                    <a:pt x="4817" y="3059"/>
                    <a:pt x="4885" y="3059"/>
                  </a:cubicBezTo>
                  <a:lnTo>
                    <a:pt x="4908" y="3059"/>
                  </a:lnTo>
                  <a:cubicBezTo>
                    <a:pt x="5159" y="3037"/>
                    <a:pt x="5410" y="3014"/>
                    <a:pt x="5661" y="2968"/>
                  </a:cubicBezTo>
                  <a:cubicBezTo>
                    <a:pt x="5730" y="2945"/>
                    <a:pt x="5775" y="2877"/>
                    <a:pt x="5752" y="2808"/>
                  </a:cubicBezTo>
                  <a:cubicBezTo>
                    <a:pt x="5752" y="2752"/>
                    <a:pt x="5706" y="2711"/>
                    <a:pt x="5651" y="2711"/>
                  </a:cubicBezTo>
                  <a:close/>
                  <a:moveTo>
                    <a:pt x="4086" y="3265"/>
                  </a:moveTo>
                  <a:lnTo>
                    <a:pt x="3356" y="3311"/>
                  </a:lnTo>
                  <a:cubicBezTo>
                    <a:pt x="3287" y="3311"/>
                    <a:pt x="3219" y="3379"/>
                    <a:pt x="3242" y="3447"/>
                  </a:cubicBezTo>
                  <a:cubicBezTo>
                    <a:pt x="3242" y="3516"/>
                    <a:pt x="3287" y="3562"/>
                    <a:pt x="3356" y="3562"/>
                  </a:cubicBezTo>
                  <a:lnTo>
                    <a:pt x="4109" y="3516"/>
                  </a:lnTo>
                  <a:cubicBezTo>
                    <a:pt x="4177" y="3516"/>
                    <a:pt x="4223" y="3470"/>
                    <a:pt x="4223" y="3402"/>
                  </a:cubicBezTo>
                  <a:cubicBezTo>
                    <a:pt x="4223" y="3333"/>
                    <a:pt x="4155" y="3265"/>
                    <a:pt x="4086" y="3265"/>
                  </a:cubicBezTo>
                  <a:close/>
                  <a:moveTo>
                    <a:pt x="1758" y="3904"/>
                  </a:moveTo>
                  <a:cubicBezTo>
                    <a:pt x="1690" y="3904"/>
                    <a:pt x="1621" y="3972"/>
                    <a:pt x="1621" y="4041"/>
                  </a:cubicBezTo>
                  <a:cubicBezTo>
                    <a:pt x="1621" y="4109"/>
                    <a:pt x="1667" y="4178"/>
                    <a:pt x="1735" y="4178"/>
                  </a:cubicBezTo>
                  <a:lnTo>
                    <a:pt x="2625" y="4201"/>
                  </a:lnTo>
                  <a:cubicBezTo>
                    <a:pt x="2694" y="4201"/>
                    <a:pt x="2739" y="4132"/>
                    <a:pt x="2739" y="4064"/>
                  </a:cubicBezTo>
                  <a:cubicBezTo>
                    <a:pt x="2739" y="3995"/>
                    <a:pt x="2694" y="3950"/>
                    <a:pt x="2625" y="3950"/>
                  </a:cubicBezTo>
                  <a:lnTo>
                    <a:pt x="1758" y="3904"/>
                  </a:lnTo>
                  <a:close/>
                  <a:moveTo>
                    <a:pt x="4155" y="4634"/>
                  </a:moveTo>
                  <a:lnTo>
                    <a:pt x="3287" y="4657"/>
                  </a:lnTo>
                  <a:cubicBezTo>
                    <a:pt x="3219" y="4657"/>
                    <a:pt x="3150" y="4703"/>
                    <a:pt x="3150" y="4771"/>
                  </a:cubicBezTo>
                  <a:cubicBezTo>
                    <a:pt x="3150" y="4863"/>
                    <a:pt x="3219" y="4908"/>
                    <a:pt x="3287" y="4908"/>
                  </a:cubicBezTo>
                  <a:lnTo>
                    <a:pt x="4155" y="4885"/>
                  </a:lnTo>
                  <a:cubicBezTo>
                    <a:pt x="4223" y="4885"/>
                    <a:pt x="4292" y="4817"/>
                    <a:pt x="4292" y="4749"/>
                  </a:cubicBezTo>
                  <a:cubicBezTo>
                    <a:pt x="4292" y="4680"/>
                    <a:pt x="4223" y="4634"/>
                    <a:pt x="4155" y="4634"/>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9" name="Google Shape;829;p41"/>
          <p:cNvSpPr txBox="1">
            <a:spLocks noGrp="1"/>
          </p:cNvSpPr>
          <p:nvPr>
            <p:ph type="title"/>
          </p:nvPr>
        </p:nvSpPr>
        <p:spPr>
          <a:xfrm>
            <a:off x="1394746" y="-120978"/>
            <a:ext cx="6225771" cy="841800"/>
          </a:xfrm>
          <a:prstGeom prst="rect">
            <a:avLst/>
          </a:prstGeom>
        </p:spPr>
        <p:txBody>
          <a:bodyPr spcFirstLastPara="1" wrap="square" lIns="91425" tIns="91425" rIns="91425" bIns="91425" anchor="b" anchorCtr="0">
            <a:noAutofit/>
          </a:bodyPr>
          <a:lstStyle/>
          <a:p>
            <a:pPr marL="12647">
              <a:lnSpc>
                <a:spcPts val="2136"/>
              </a:lnSpc>
            </a:pPr>
            <a:r>
              <a:rPr lang="en-US" sz="3600" b="1" spc="1" dirty="0">
                <a:latin typeface="Arial"/>
                <a:cs typeface="Arial"/>
              </a:rPr>
              <a:t>SURGICAL PROCEDURE</a:t>
            </a:r>
            <a:endParaRPr lang="en-US" sz="3600" dirty="0">
              <a:latin typeface="Arial"/>
              <a:cs typeface="Arial"/>
            </a:endParaRPr>
          </a:p>
        </p:txBody>
      </p:sp>
      <p:grpSp>
        <p:nvGrpSpPr>
          <p:cNvPr id="830" name="Google Shape;830;p41"/>
          <p:cNvGrpSpPr/>
          <p:nvPr/>
        </p:nvGrpSpPr>
        <p:grpSpPr>
          <a:xfrm flipH="1">
            <a:off x="7190556" y="989605"/>
            <a:ext cx="436105" cy="547391"/>
            <a:chOff x="3474326" y="3626268"/>
            <a:chExt cx="436105" cy="547391"/>
          </a:xfrm>
        </p:grpSpPr>
        <p:sp>
          <p:nvSpPr>
            <p:cNvPr id="831" name="Google Shape;831;p41"/>
            <p:cNvSpPr/>
            <p:nvPr/>
          </p:nvSpPr>
          <p:spPr>
            <a:xfrm>
              <a:off x="3474326" y="3626268"/>
              <a:ext cx="436105" cy="547391"/>
            </a:xfrm>
            <a:custGeom>
              <a:avLst/>
              <a:gdLst/>
              <a:ahLst/>
              <a:cxnLst/>
              <a:rect l="l" t="t" r="r" b="b"/>
              <a:pathLst>
                <a:path w="16161" h="20285" extrusionOk="0">
                  <a:moveTo>
                    <a:pt x="15014" y="0"/>
                  </a:moveTo>
                  <a:cubicBezTo>
                    <a:pt x="14698" y="0"/>
                    <a:pt x="14368" y="114"/>
                    <a:pt x="14106" y="288"/>
                  </a:cubicBezTo>
                  <a:cubicBezTo>
                    <a:pt x="13307" y="790"/>
                    <a:pt x="12897" y="1703"/>
                    <a:pt x="12508" y="2548"/>
                  </a:cubicBezTo>
                  <a:cubicBezTo>
                    <a:pt x="12394" y="2822"/>
                    <a:pt x="12257" y="3118"/>
                    <a:pt x="12029" y="3301"/>
                  </a:cubicBezTo>
                  <a:cubicBezTo>
                    <a:pt x="11755" y="3506"/>
                    <a:pt x="11390" y="3552"/>
                    <a:pt x="11070" y="3666"/>
                  </a:cubicBezTo>
                  <a:cubicBezTo>
                    <a:pt x="10591" y="3872"/>
                    <a:pt x="10203" y="4282"/>
                    <a:pt x="10066" y="4785"/>
                  </a:cubicBezTo>
                  <a:cubicBezTo>
                    <a:pt x="9952" y="5173"/>
                    <a:pt x="9975" y="5629"/>
                    <a:pt x="9792" y="5994"/>
                  </a:cubicBezTo>
                  <a:cubicBezTo>
                    <a:pt x="9541" y="6519"/>
                    <a:pt x="8971" y="6816"/>
                    <a:pt x="8400" y="6953"/>
                  </a:cubicBezTo>
                  <a:cubicBezTo>
                    <a:pt x="7852" y="7090"/>
                    <a:pt x="7259" y="7113"/>
                    <a:pt x="6734" y="7295"/>
                  </a:cubicBezTo>
                  <a:cubicBezTo>
                    <a:pt x="5547" y="7729"/>
                    <a:pt x="4816" y="8870"/>
                    <a:pt x="4177" y="9943"/>
                  </a:cubicBezTo>
                  <a:cubicBezTo>
                    <a:pt x="3104" y="11701"/>
                    <a:pt x="2054" y="13458"/>
                    <a:pt x="982" y="15216"/>
                  </a:cubicBezTo>
                  <a:cubicBezTo>
                    <a:pt x="685" y="15718"/>
                    <a:pt x="365" y="16220"/>
                    <a:pt x="183" y="16791"/>
                  </a:cubicBezTo>
                  <a:cubicBezTo>
                    <a:pt x="23" y="17339"/>
                    <a:pt x="0" y="17978"/>
                    <a:pt x="251" y="18503"/>
                  </a:cubicBezTo>
                  <a:cubicBezTo>
                    <a:pt x="457" y="18913"/>
                    <a:pt x="776" y="19233"/>
                    <a:pt x="1141" y="19507"/>
                  </a:cubicBezTo>
                  <a:cubicBezTo>
                    <a:pt x="1621" y="19872"/>
                    <a:pt x="2146" y="20192"/>
                    <a:pt x="2739" y="20260"/>
                  </a:cubicBezTo>
                  <a:cubicBezTo>
                    <a:pt x="2852" y="20277"/>
                    <a:pt x="2964" y="20285"/>
                    <a:pt x="3076" y="20285"/>
                  </a:cubicBezTo>
                  <a:cubicBezTo>
                    <a:pt x="3732" y="20285"/>
                    <a:pt x="4361" y="20011"/>
                    <a:pt x="4908" y="19621"/>
                  </a:cubicBezTo>
                  <a:cubicBezTo>
                    <a:pt x="5524" y="19165"/>
                    <a:pt x="6003" y="18548"/>
                    <a:pt x="6483" y="17955"/>
                  </a:cubicBezTo>
                  <a:cubicBezTo>
                    <a:pt x="7738" y="16403"/>
                    <a:pt x="8993" y="14851"/>
                    <a:pt x="10249" y="13298"/>
                  </a:cubicBezTo>
                  <a:cubicBezTo>
                    <a:pt x="10774" y="12637"/>
                    <a:pt x="11299" y="11975"/>
                    <a:pt x="11550" y="11176"/>
                  </a:cubicBezTo>
                  <a:cubicBezTo>
                    <a:pt x="11824" y="10171"/>
                    <a:pt x="11641" y="9121"/>
                    <a:pt x="11436" y="8094"/>
                  </a:cubicBezTo>
                  <a:cubicBezTo>
                    <a:pt x="12303" y="7775"/>
                    <a:pt x="13056" y="7067"/>
                    <a:pt x="13444" y="6200"/>
                  </a:cubicBezTo>
                  <a:cubicBezTo>
                    <a:pt x="13695" y="5584"/>
                    <a:pt x="13787" y="4899"/>
                    <a:pt x="14106" y="4305"/>
                  </a:cubicBezTo>
                  <a:cubicBezTo>
                    <a:pt x="14403" y="3712"/>
                    <a:pt x="14928" y="3255"/>
                    <a:pt x="15362" y="2730"/>
                  </a:cubicBezTo>
                  <a:cubicBezTo>
                    <a:pt x="15795" y="2205"/>
                    <a:pt x="16161" y="1543"/>
                    <a:pt x="16046" y="881"/>
                  </a:cubicBezTo>
                  <a:cubicBezTo>
                    <a:pt x="16001" y="653"/>
                    <a:pt x="15909" y="425"/>
                    <a:pt x="15727" y="265"/>
                  </a:cubicBezTo>
                  <a:cubicBezTo>
                    <a:pt x="15530" y="79"/>
                    <a:pt x="15277" y="0"/>
                    <a:pt x="150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1"/>
            <p:cNvSpPr/>
            <p:nvPr/>
          </p:nvSpPr>
          <p:spPr>
            <a:xfrm>
              <a:off x="3495887" y="3856369"/>
              <a:ext cx="263023" cy="294352"/>
            </a:xfrm>
            <a:custGeom>
              <a:avLst/>
              <a:gdLst/>
              <a:ahLst/>
              <a:cxnLst/>
              <a:rect l="l" t="t" r="r" b="b"/>
              <a:pathLst>
                <a:path w="9747" h="10908" extrusionOk="0">
                  <a:moveTo>
                    <a:pt x="5318" y="1"/>
                  </a:moveTo>
                  <a:cubicBezTo>
                    <a:pt x="3561" y="2055"/>
                    <a:pt x="2054" y="4498"/>
                    <a:pt x="867" y="7054"/>
                  </a:cubicBezTo>
                  <a:cubicBezTo>
                    <a:pt x="411" y="8035"/>
                    <a:pt x="0" y="9245"/>
                    <a:pt x="616" y="10135"/>
                  </a:cubicBezTo>
                  <a:cubicBezTo>
                    <a:pt x="974" y="10665"/>
                    <a:pt x="1602" y="10908"/>
                    <a:pt x="2245" y="10908"/>
                  </a:cubicBezTo>
                  <a:cubicBezTo>
                    <a:pt x="2627" y="10908"/>
                    <a:pt x="3015" y="10822"/>
                    <a:pt x="3355" y="10660"/>
                  </a:cubicBezTo>
                  <a:cubicBezTo>
                    <a:pt x="4291" y="10250"/>
                    <a:pt x="4953" y="9405"/>
                    <a:pt x="5592" y="8606"/>
                  </a:cubicBezTo>
                  <a:cubicBezTo>
                    <a:pt x="6985" y="6871"/>
                    <a:pt x="8354" y="5114"/>
                    <a:pt x="9747" y="3356"/>
                  </a:cubicBezTo>
                  <a:cubicBezTo>
                    <a:pt x="8879" y="3105"/>
                    <a:pt x="7966" y="2854"/>
                    <a:pt x="7350" y="2192"/>
                  </a:cubicBezTo>
                  <a:cubicBezTo>
                    <a:pt x="6642" y="1462"/>
                    <a:pt x="6300" y="275"/>
                    <a:pt x="53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41"/>
            <p:cNvSpPr/>
            <p:nvPr/>
          </p:nvSpPr>
          <p:spPr>
            <a:xfrm>
              <a:off x="3731169" y="3626268"/>
              <a:ext cx="179261" cy="217823"/>
            </a:xfrm>
            <a:custGeom>
              <a:avLst/>
              <a:gdLst/>
              <a:ahLst/>
              <a:cxnLst/>
              <a:rect l="l" t="t" r="r" b="b"/>
              <a:pathLst>
                <a:path w="6643" h="8072" extrusionOk="0">
                  <a:moveTo>
                    <a:pt x="5496" y="0"/>
                  </a:moveTo>
                  <a:cubicBezTo>
                    <a:pt x="5180" y="0"/>
                    <a:pt x="4850" y="114"/>
                    <a:pt x="4588" y="288"/>
                  </a:cubicBezTo>
                  <a:cubicBezTo>
                    <a:pt x="3789" y="790"/>
                    <a:pt x="3379" y="1703"/>
                    <a:pt x="2990" y="2548"/>
                  </a:cubicBezTo>
                  <a:cubicBezTo>
                    <a:pt x="2876" y="2822"/>
                    <a:pt x="2739" y="3118"/>
                    <a:pt x="2511" y="3301"/>
                  </a:cubicBezTo>
                  <a:cubicBezTo>
                    <a:pt x="2237" y="3506"/>
                    <a:pt x="1872" y="3552"/>
                    <a:pt x="1552" y="3666"/>
                  </a:cubicBezTo>
                  <a:cubicBezTo>
                    <a:pt x="1073" y="3872"/>
                    <a:pt x="685" y="4282"/>
                    <a:pt x="548" y="4785"/>
                  </a:cubicBezTo>
                  <a:cubicBezTo>
                    <a:pt x="434" y="5173"/>
                    <a:pt x="457" y="5629"/>
                    <a:pt x="274" y="6017"/>
                  </a:cubicBezTo>
                  <a:cubicBezTo>
                    <a:pt x="206" y="6131"/>
                    <a:pt x="114" y="6268"/>
                    <a:pt x="0" y="6360"/>
                  </a:cubicBezTo>
                  <a:cubicBezTo>
                    <a:pt x="388" y="7113"/>
                    <a:pt x="1050" y="7706"/>
                    <a:pt x="1826" y="8003"/>
                  </a:cubicBezTo>
                  <a:cubicBezTo>
                    <a:pt x="1895" y="8026"/>
                    <a:pt x="1941" y="8049"/>
                    <a:pt x="1986" y="8071"/>
                  </a:cubicBezTo>
                  <a:cubicBezTo>
                    <a:pt x="2831" y="7729"/>
                    <a:pt x="3561" y="7044"/>
                    <a:pt x="3926" y="6200"/>
                  </a:cubicBezTo>
                  <a:cubicBezTo>
                    <a:pt x="4177" y="5584"/>
                    <a:pt x="4269" y="4899"/>
                    <a:pt x="4588" y="4305"/>
                  </a:cubicBezTo>
                  <a:cubicBezTo>
                    <a:pt x="4885" y="3712"/>
                    <a:pt x="5410" y="3255"/>
                    <a:pt x="5844" y="2730"/>
                  </a:cubicBezTo>
                  <a:cubicBezTo>
                    <a:pt x="6277" y="2205"/>
                    <a:pt x="6643" y="1543"/>
                    <a:pt x="6528" y="881"/>
                  </a:cubicBezTo>
                  <a:cubicBezTo>
                    <a:pt x="6483" y="653"/>
                    <a:pt x="6391" y="425"/>
                    <a:pt x="6209" y="265"/>
                  </a:cubicBezTo>
                  <a:cubicBezTo>
                    <a:pt x="6012" y="79"/>
                    <a:pt x="5759" y="0"/>
                    <a:pt x="5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4" name="Google Shape;834;p41"/>
          <p:cNvGrpSpPr/>
          <p:nvPr/>
        </p:nvGrpSpPr>
        <p:grpSpPr>
          <a:xfrm flipH="1">
            <a:off x="3619540" y="4291757"/>
            <a:ext cx="186655" cy="149254"/>
            <a:chOff x="2858987" y="3108507"/>
            <a:chExt cx="186655" cy="149254"/>
          </a:xfrm>
        </p:grpSpPr>
        <p:sp>
          <p:nvSpPr>
            <p:cNvPr id="835" name="Google Shape;835;p41"/>
            <p:cNvSpPr/>
            <p:nvPr/>
          </p:nvSpPr>
          <p:spPr>
            <a:xfrm>
              <a:off x="2870698" y="3108507"/>
              <a:ext cx="174944" cy="127045"/>
            </a:xfrm>
            <a:custGeom>
              <a:avLst/>
              <a:gdLst/>
              <a:ahLst/>
              <a:cxnLst/>
              <a:rect l="l" t="t" r="r" b="b"/>
              <a:pathLst>
                <a:path w="6483" h="4708" extrusionOk="0">
                  <a:moveTo>
                    <a:pt x="1852" y="0"/>
                  </a:moveTo>
                  <a:cubicBezTo>
                    <a:pt x="1698" y="0"/>
                    <a:pt x="1545" y="16"/>
                    <a:pt x="1393" y="51"/>
                  </a:cubicBezTo>
                  <a:cubicBezTo>
                    <a:pt x="799" y="165"/>
                    <a:pt x="251" y="644"/>
                    <a:pt x="206" y="1238"/>
                  </a:cubicBezTo>
                  <a:cubicBezTo>
                    <a:pt x="0" y="1512"/>
                    <a:pt x="137" y="2128"/>
                    <a:pt x="434" y="2584"/>
                  </a:cubicBezTo>
                  <a:cubicBezTo>
                    <a:pt x="754" y="3041"/>
                    <a:pt x="1233" y="3360"/>
                    <a:pt x="1712" y="3634"/>
                  </a:cubicBezTo>
                  <a:cubicBezTo>
                    <a:pt x="2648" y="4205"/>
                    <a:pt x="3698" y="4684"/>
                    <a:pt x="4817" y="4707"/>
                  </a:cubicBezTo>
                  <a:cubicBezTo>
                    <a:pt x="5273" y="4707"/>
                    <a:pt x="5775" y="4616"/>
                    <a:pt x="6072" y="4296"/>
                  </a:cubicBezTo>
                  <a:cubicBezTo>
                    <a:pt x="6414" y="3931"/>
                    <a:pt x="6483" y="3383"/>
                    <a:pt x="6323" y="2904"/>
                  </a:cubicBezTo>
                  <a:cubicBezTo>
                    <a:pt x="6140" y="2447"/>
                    <a:pt x="5821" y="2059"/>
                    <a:pt x="5456" y="1740"/>
                  </a:cubicBezTo>
                  <a:cubicBezTo>
                    <a:pt x="4771" y="1124"/>
                    <a:pt x="4018" y="644"/>
                    <a:pt x="3173" y="302"/>
                  </a:cubicBezTo>
                  <a:cubicBezTo>
                    <a:pt x="2749" y="132"/>
                    <a:pt x="2299" y="0"/>
                    <a:pt x="18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1"/>
            <p:cNvSpPr/>
            <p:nvPr/>
          </p:nvSpPr>
          <p:spPr>
            <a:xfrm>
              <a:off x="2858987" y="3135114"/>
              <a:ext cx="175564" cy="122647"/>
            </a:xfrm>
            <a:custGeom>
              <a:avLst/>
              <a:gdLst/>
              <a:ahLst/>
              <a:cxnLst/>
              <a:rect l="l" t="t" r="r" b="b"/>
              <a:pathLst>
                <a:path w="6506" h="4545" extrusionOk="0">
                  <a:moveTo>
                    <a:pt x="685" y="1"/>
                  </a:moveTo>
                  <a:lnTo>
                    <a:pt x="685" y="1"/>
                  </a:lnTo>
                  <a:cubicBezTo>
                    <a:pt x="1" y="754"/>
                    <a:pt x="206" y="2009"/>
                    <a:pt x="891" y="2785"/>
                  </a:cubicBezTo>
                  <a:cubicBezTo>
                    <a:pt x="1553" y="3538"/>
                    <a:pt x="2557" y="3927"/>
                    <a:pt x="3516" y="4246"/>
                  </a:cubicBezTo>
                  <a:cubicBezTo>
                    <a:pt x="3982" y="4395"/>
                    <a:pt x="4463" y="4544"/>
                    <a:pt x="4947" y="4544"/>
                  </a:cubicBezTo>
                  <a:cubicBezTo>
                    <a:pt x="5056" y="4544"/>
                    <a:pt x="5164" y="4537"/>
                    <a:pt x="5273" y="4520"/>
                  </a:cubicBezTo>
                  <a:cubicBezTo>
                    <a:pt x="5867" y="4429"/>
                    <a:pt x="6460" y="3972"/>
                    <a:pt x="6506" y="3379"/>
                  </a:cubicBezTo>
                  <a:cubicBezTo>
                    <a:pt x="6506" y="3356"/>
                    <a:pt x="6506" y="3333"/>
                    <a:pt x="6506" y="3333"/>
                  </a:cubicBezTo>
                  <a:cubicBezTo>
                    <a:pt x="6186" y="3630"/>
                    <a:pt x="5707" y="3721"/>
                    <a:pt x="5251" y="3721"/>
                  </a:cubicBezTo>
                  <a:cubicBezTo>
                    <a:pt x="4132" y="3698"/>
                    <a:pt x="3082" y="3219"/>
                    <a:pt x="2146" y="2648"/>
                  </a:cubicBezTo>
                  <a:cubicBezTo>
                    <a:pt x="1667" y="2374"/>
                    <a:pt x="1188" y="2055"/>
                    <a:pt x="868" y="1598"/>
                  </a:cubicBezTo>
                  <a:cubicBezTo>
                    <a:pt x="571" y="1142"/>
                    <a:pt x="434" y="526"/>
                    <a:pt x="640" y="252"/>
                  </a:cubicBezTo>
                  <a:cubicBezTo>
                    <a:pt x="640" y="160"/>
                    <a:pt x="663" y="92"/>
                    <a:pt x="6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1"/>
            <p:cNvSpPr/>
            <p:nvPr/>
          </p:nvSpPr>
          <p:spPr>
            <a:xfrm>
              <a:off x="2908261" y="3140052"/>
              <a:ext cx="104756" cy="65708"/>
            </a:xfrm>
            <a:custGeom>
              <a:avLst/>
              <a:gdLst/>
              <a:ahLst/>
              <a:cxnLst/>
              <a:rect l="l" t="t" r="r" b="b"/>
              <a:pathLst>
                <a:path w="3882" h="2435" extrusionOk="0">
                  <a:moveTo>
                    <a:pt x="1" y="0"/>
                  </a:moveTo>
                  <a:cubicBezTo>
                    <a:pt x="1119" y="799"/>
                    <a:pt x="2306" y="1552"/>
                    <a:pt x="3493" y="2306"/>
                  </a:cubicBezTo>
                  <a:cubicBezTo>
                    <a:pt x="3582" y="2377"/>
                    <a:pt x="3699" y="2434"/>
                    <a:pt x="3800" y="2434"/>
                  </a:cubicBezTo>
                  <a:cubicBezTo>
                    <a:pt x="3829" y="2434"/>
                    <a:pt x="3856" y="2430"/>
                    <a:pt x="3881" y="2420"/>
                  </a:cubicBezTo>
                  <a:cubicBezTo>
                    <a:pt x="3858" y="1940"/>
                    <a:pt x="3470" y="1575"/>
                    <a:pt x="3082" y="1301"/>
                  </a:cubicBezTo>
                  <a:cubicBezTo>
                    <a:pt x="2169" y="639"/>
                    <a:pt x="1119" y="183"/>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8" name="Google Shape;838;p41"/>
          <p:cNvSpPr/>
          <p:nvPr/>
        </p:nvSpPr>
        <p:spPr>
          <a:xfrm flipH="1">
            <a:off x="8168000" y="947964"/>
            <a:ext cx="204519" cy="204519"/>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1"/>
          <p:cNvSpPr/>
          <p:nvPr/>
        </p:nvSpPr>
        <p:spPr>
          <a:xfrm flipH="1">
            <a:off x="5140365" y="41803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1"/>
          <p:cNvSpPr/>
          <p:nvPr/>
        </p:nvSpPr>
        <p:spPr>
          <a:xfrm flipH="1">
            <a:off x="5172369" y="42036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41"/>
          <p:cNvSpPr/>
          <p:nvPr/>
        </p:nvSpPr>
        <p:spPr>
          <a:xfrm flipH="1">
            <a:off x="5153290" y="42148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2" name="Google Shape;842;p41"/>
          <p:cNvGrpSpPr/>
          <p:nvPr/>
        </p:nvGrpSpPr>
        <p:grpSpPr>
          <a:xfrm flipH="1">
            <a:off x="4215213" y="4444575"/>
            <a:ext cx="444119" cy="550116"/>
            <a:chOff x="7443422" y="3653739"/>
            <a:chExt cx="444119" cy="550116"/>
          </a:xfrm>
        </p:grpSpPr>
        <p:sp>
          <p:nvSpPr>
            <p:cNvPr id="843" name="Google Shape;843;p41"/>
            <p:cNvSpPr/>
            <p:nvPr/>
          </p:nvSpPr>
          <p:spPr>
            <a:xfrm>
              <a:off x="7443422" y="3653739"/>
              <a:ext cx="101652" cy="110288"/>
            </a:xfrm>
            <a:custGeom>
              <a:avLst/>
              <a:gdLst/>
              <a:ahLst/>
              <a:cxnLst/>
              <a:rect l="l" t="t" r="r" b="b"/>
              <a:pathLst>
                <a:path w="3767" h="4087" extrusionOk="0">
                  <a:moveTo>
                    <a:pt x="1735" y="0"/>
                  </a:moveTo>
                  <a:cubicBezTo>
                    <a:pt x="1666" y="0"/>
                    <a:pt x="1598" y="46"/>
                    <a:pt x="1529" y="69"/>
                  </a:cubicBezTo>
                  <a:cubicBezTo>
                    <a:pt x="959" y="366"/>
                    <a:pt x="479" y="799"/>
                    <a:pt x="137" y="1347"/>
                  </a:cubicBezTo>
                  <a:cubicBezTo>
                    <a:pt x="69" y="1461"/>
                    <a:pt x="0" y="1598"/>
                    <a:pt x="0" y="1735"/>
                  </a:cubicBezTo>
                  <a:cubicBezTo>
                    <a:pt x="23" y="1849"/>
                    <a:pt x="114" y="1941"/>
                    <a:pt x="183" y="2032"/>
                  </a:cubicBezTo>
                  <a:cubicBezTo>
                    <a:pt x="753" y="2739"/>
                    <a:pt x="1324" y="3424"/>
                    <a:pt x="1917" y="4086"/>
                  </a:cubicBezTo>
                  <a:cubicBezTo>
                    <a:pt x="2602" y="3698"/>
                    <a:pt x="3196" y="3173"/>
                    <a:pt x="3652" y="2534"/>
                  </a:cubicBezTo>
                  <a:cubicBezTo>
                    <a:pt x="3721" y="2466"/>
                    <a:pt x="3766" y="2374"/>
                    <a:pt x="3766" y="2283"/>
                  </a:cubicBezTo>
                  <a:cubicBezTo>
                    <a:pt x="3766" y="2215"/>
                    <a:pt x="3721" y="2146"/>
                    <a:pt x="3675" y="2078"/>
                  </a:cubicBezTo>
                  <a:cubicBezTo>
                    <a:pt x="3219" y="1370"/>
                    <a:pt x="2648" y="708"/>
                    <a:pt x="2009" y="160"/>
                  </a:cubicBezTo>
                  <a:cubicBezTo>
                    <a:pt x="1917" y="92"/>
                    <a:pt x="1849" y="23"/>
                    <a:pt x="17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41"/>
            <p:cNvSpPr/>
            <p:nvPr/>
          </p:nvSpPr>
          <p:spPr>
            <a:xfrm>
              <a:off x="7465576" y="3698372"/>
              <a:ext cx="404100" cy="479901"/>
            </a:xfrm>
            <a:custGeom>
              <a:avLst/>
              <a:gdLst/>
              <a:ahLst/>
              <a:cxnLst/>
              <a:rect l="l" t="t" r="r" b="b"/>
              <a:pathLst>
                <a:path w="14975" h="17784" extrusionOk="0">
                  <a:moveTo>
                    <a:pt x="3685" y="0"/>
                  </a:moveTo>
                  <a:cubicBezTo>
                    <a:pt x="3531" y="0"/>
                    <a:pt x="3368" y="71"/>
                    <a:pt x="3219" y="127"/>
                  </a:cubicBezTo>
                  <a:cubicBezTo>
                    <a:pt x="2192" y="561"/>
                    <a:pt x="1233" y="1200"/>
                    <a:pt x="435" y="1998"/>
                  </a:cubicBezTo>
                  <a:cubicBezTo>
                    <a:pt x="183" y="2227"/>
                    <a:pt x="1" y="2432"/>
                    <a:pt x="1" y="2683"/>
                  </a:cubicBezTo>
                  <a:cubicBezTo>
                    <a:pt x="24" y="2934"/>
                    <a:pt x="138" y="3163"/>
                    <a:pt x="252" y="3391"/>
                  </a:cubicBezTo>
                  <a:cubicBezTo>
                    <a:pt x="2649" y="8138"/>
                    <a:pt x="5045" y="12909"/>
                    <a:pt x="7761" y="17497"/>
                  </a:cubicBezTo>
                  <a:cubicBezTo>
                    <a:pt x="7830" y="17611"/>
                    <a:pt x="7898" y="17725"/>
                    <a:pt x="8035" y="17771"/>
                  </a:cubicBezTo>
                  <a:cubicBezTo>
                    <a:pt x="8057" y="17779"/>
                    <a:pt x="8080" y="17783"/>
                    <a:pt x="8104" y="17783"/>
                  </a:cubicBezTo>
                  <a:cubicBezTo>
                    <a:pt x="8208" y="17783"/>
                    <a:pt x="8331" y="17712"/>
                    <a:pt x="8423" y="17657"/>
                  </a:cubicBezTo>
                  <a:cubicBezTo>
                    <a:pt x="10683" y="16378"/>
                    <a:pt x="12966" y="15055"/>
                    <a:pt x="14723" y="13137"/>
                  </a:cubicBezTo>
                  <a:cubicBezTo>
                    <a:pt x="14814" y="13023"/>
                    <a:pt x="14929" y="12909"/>
                    <a:pt x="14951" y="12749"/>
                  </a:cubicBezTo>
                  <a:cubicBezTo>
                    <a:pt x="14974" y="12521"/>
                    <a:pt x="14837" y="12338"/>
                    <a:pt x="14700" y="12156"/>
                  </a:cubicBezTo>
                  <a:cubicBezTo>
                    <a:pt x="11391" y="8093"/>
                    <a:pt x="7921" y="4167"/>
                    <a:pt x="4292" y="355"/>
                  </a:cubicBezTo>
                  <a:cubicBezTo>
                    <a:pt x="4155" y="218"/>
                    <a:pt x="3995" y="58"/>
                    <a:pt x="3790" y="13"/>
                  </a:cubicBezTo>
                  <a:cubicBezTo>
                    <a:pt x="3756" y="4"/>
                    <a:pt x="3721" y="0"/>
                    <a:pt x="36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41"/>
            <p:cNvSpPr/>
            <p:nvPr/>
          </p:nvSpPr>
          <p:spPr>
            <a:xfrm>
              <a:off x="7559835" y="3811358"/>
              <a:ext cx="177399" cy="223058"/>
            </a:xfrm>
            <a:custGeom>
              <a:avLst/>
              <a:gdLst/>
              <a:ahLst/>
              <a:cxnLst/>
              <a:rect l="l" t="t" r="r" b="b"/>
              <a:pathLst>
                <a:path w="6574" h="8266" extrusionOk="0">
                  <a:moveTo>
                    <a:pt x="1046" y="1"/>
                  </a:moveTo>
                  <a:cubicBezTo>
                    <a:pt x="859" y="1"/>
                    <a:pt x="678" y="44"/>
                    <a:pt x="525" y="140"/>
                  </a:cubicBezTo>
                  <a:cubicBezTo>
                    <a:pt x="137" y="391"/>
                    <a:pt x="0" y="893"/>
                    <a:pt x="69" y="1327"/>
                  </a:cubicBezTo>
                  <a:cubicBezTo>
                    <a:pt x="137" y="1783"/>
                    <a:pt x="388" y="2171"/>
                    <a:pt x="639" y="2536"/>
                  </a:cubicBezTo>
                  <a:cubicBezTo>
                    <a:pt x="1689" y="4203"/>
                    <a:pt x="2922" y="5732"/>
                    <a:pt x="4132" y="7261"/>
                  </a:cubicBezTo>
                  <a:cubicBezTo>
                    <a:pt x="4428" y="7626"/>
                    <a:pt x="4725" y="8014"/>
                    <a:pt x="5159" y="8174"/>
                  </a:cubicBezTo>
                  <a:cubicBezTo>
                    <a:pt x="5280" y="8235"/>
                    <a:pt x="5422" y="8265"/>
                    <a:pt x="5564" y="8265"/>
                  </a:cubicBezTo>
                  <a:cubicBezTo>
                    <a:pt x="5635" y="8265"/>
                    <a:pt x="5706" y="8258"/>
                    <a:pt x="5775" y="8243"/>
                  </a:cubicBezTo>
                  <a:cubicBezTo>
                    <a:pt x="6186" y="8129"/>
                    <a:pt x="6437" y="7695"/>
                    <a:pt x="6483" y="7261"/>
                  </a:cubicBezTo>
                  <a:cubicBezTo>
                    <a:pt x="6574" y="6417"/>
                    <a:pt x="6026" y="5618"/>
                    <a:pt x="5524" y="4933"/>
                  </a:cubicBezTo>
                  <a:cubicBezTo>
                    <a:pt x="4475" y="3542"/>
                    <a:pt x="3427" y="2175"/>
                    <a:pt x="2378" y="784"/>
                  </a:cubicBezTo>
                  <a:lnTo>
                    <a:pt x="2378" y="784"/>
                  </a:lnTo>
                  <a:cubicBezTo>
                    <a:pt x="2382" y="790"/>
                    <a:pt x="2384" y="792"/>
                    <a:pt x="2384" y="792"/>
                  </a:cubicBezTo>
                  <a:cubicBezTo>
                    <a:pt x="2386" y="792"/>
                    <a:pt x="2131" y="456"/>
                    <a:pt x="1803" y="231"/>
                  </a:cubicBezTo>
                  <a:cubicBezTo>
                    <a:pt x="1578" y="85"/>
                    <a:pt x="1306" y="1"/>
                    <a:pt x="1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41"/>
            <p:cNvSpPr/>
            <p:nvPr/>
          </p:nvSpPr>
          <p:spPr>
            <a:xfrm>
              <a:off x="7651611" y="4028830"/>
              <a:ext cx="235930" cy="175025"/>
            </a:xfrm>
            <a:custGeom>
              <a:avLst/>
              <a:gdLst/>
              <a:ahLst/>
              <a:cxnLst/>
              <a:rect l="l" t="t" r="r" b="b"/>
              <a:pathLst>
                <a:path w="8743" h="6486" extrusionOk="0">
                  <a:moveTo>
                    <a:pt x="8254" y="1"/>
                  </a:moveTo>
                  <a:cubicBezTo>
                    <a:pt x="8050" y="1"/>
                    <a:pt x="7827" y="95"/>
                    <a:pt x="7647" y="206"/>
                  </a:cubicBezTo>
                  <a:cubicBezTo>
                    <a:pt x="6094" y="1074"/>
                    <a:pt x="4656" y="2124"/>
                    <a:pt x="3378" y="3334"/>
                  </a:cubicBezTo>
                  <a:cubicBezTo>
                    <a:pt x="2671" y="3995"/>
                    <a:pt x="1507" y="4361"/>
                    <a:pt x="639" y="5160"/>
                  </a:cubicBezTo>
                  <a:cubicBezTo>
                    <a:pt x="320" y="5433"/>
                    <a:pt x="0" y="5890"/>
                    <a:pt x="228" y="6232"/>
                  </a:cubicBezTo>
                  <a:cubicBezTo>
                    <a:pt x="341" y="6415"/>
                    <a:pt x="549" y="6486"/>
                    <a:pt x="773" y="6486"/>
                  </a:cubicBezTo>
                  <a:cubicBezTo>
                    <a:pt x="912" y="6486"/>
                    <a:pt x="1056" y="6459"/>
                    <a:pt x="1187" y="6415"/>
                  </a:cubicBezTo>
                  <a:cubicBezTo>
                    <a:pt x="1826" y="6232"/>
                    <a:pt x="2374" y="5821"/>
                    <a:pt x="2922" y="5433"/>
                  </a:cubicBezTo>
                  <a:cubicBezTo>
                    <a:pt x="4611" y="4224"/>
                    <a:pt x="6277" y="2968"/>
                    <a:pt x="7920" y="1690"/>
                  </a:cubicBezTo>
                  <a:cubicBezTo>
                    <a:pt x="8309" y="1393"/>
                    <a:pt x="8742" y="1005"/>
                    <a:pt x="8742" y="503"/>
                  </a:cubicBezTo>
                  <a:cubicBezTo>
                    <a:pt x="8742" y="366"/>
                    <a:pt x="8697" y="229"/>
                    <a:pt x="8605" y="138"/>
                  </a:cubicBezTo>
                  <a:cubicBezTo>
                    <a:pt x="8507" y="40"/>
                    <a:pt x="8384" y="1"/>
                    <a:pt x="8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0" name="Google Shape;850;p41"/>
          <p:cNvSpPr/>
          <p:nvPr/>
        </p:nvSpPr>
        <p:spPr>
          <a:xfrm rot="1048478" flipH="1">
            <a:off x="3250010" y="4383008"/>
            <a:ext cx="727051" cy="873316"/>
          </a:xfrm>
          <a:custGeom>
            <a:avLst/>
            <a:gdLst/>
            <a:ahLst/>
            <a:cxnLst/>
            <a:rect l="l" t="t" r="r" b="b"/>
            <a:pathLst>
              <a:path w="33508" h="49646" extrusionOk="0">
                <a:moveTo>
                  <a:pt x="12973" y="0"/>
                </a:moveTo>
                <a:cubicBezTo>
                  <a:pt x="11302" y="0"/>
                  <a:pt x="9993" y="1496"/>
                  <a:pt x="9427" y="3059"/>
                </a:cubicBezTo>
                <a:cubicBezTo>
                  <a:pt x="8103" y="6574"/>
                  <a:pt x="9359" y="10729"/>
                  <a:pt x="11915" y="13468"/>
                </a:cubicBezTo>
                <a:cubicBezTo>
                  <a:pt x="13033" y="14654"/>
                  <a:pt x="14449" y="15796"/>
                  <a:pt x="14631" y="17416"/>
                </a:cubicBezTo>
                <a:cubicBezTo>
                  <a:pt x="14700" y="18078"/>
                  <a:pt x="14540" y="18740"/>
                  <a:pt x="14517" y="19402"/>
                </a:cubicBezTo>
                <a:cubicBezTo>
                  <a:pt x="14471" y="20794"/>
                  <a:pt x="14974" y="22232"/>
                  <a:pt x="15955" y="23282"/>
                </a:cubicBezTo>
                <a:cubicBezTo>
                  <a:pt x="17233" y="24675"/>
                  <a:pt x="19242" y="25382"/>
                  <a:pt x="20201" y="27026"/>
                </a:cubicBezTo>
                <a:cubicBezTo>
                  <a:pt x="21410" y="29103"/>
                  <a:pt x="20497" y="31910"/>
                  <a:pt x="21684" y="34010"/>
                </a:cubicBezTo>
                <a:cubicBezTo>
                  <a:pt x="23031" y="36407"/>
                  <a:pt x="26432" y="36749"/>
                  <a:pt x="28281" y="38781"/>
                </a:cubicBezTo>
                <a:cubicBezTo>
                  <a:pt x="29285" y="39831"/>
                  <a:pt x="29742" y="41269"/>
                  <a:pt x="30404" y="42570"/>
                </a:cubicBezTo>
                <a:cubicBezTo>
                  <a:pt x="31043" y="43871"/>
                  <a:pt x="32070" y="45172"/>
                  <a:pt x="33508" y="45400"/>
                </a:cubicBezTo>
                <a:cubicBezTo>
                  <a:pt x="32024" y="44487"/>
                  <a:pt x="31454" y="42501"/>
                  <a:pt x="31202" y="40744"/>
                </a:cubicBezTo>
                <a:cubicBezTo>
                  <a:pt x="30951" y="38986"/>
                  <a:pt x="30746" y="37046"/>
                  <a:pt x="29468" y="35814"/>
                </a:cubicBezTo>
                <a:cubicBezTo>
                  <a:pt x="28737" y="35106"/>
                  <a:pt x="27733" y="34764"/>
                  <a:pt x="26934" y="34147"/>
                </a:cubicBezTo>
                <a:cubicBezTo>
                  <a:pt x="26112" y="33485"/>
                  <a:pt x="25496" y="32549"/>
                  <a:pt x="25245" y="31522"/>
                </a:cubicBezTo>
                <a:cubicBezTo>
                  <a:pt x="24789" y="29582"/>
                  <a:pt x="25565" y="27437"/>
                  <a:pt x="24720" y="25656"/>
                </a:cubicBezTo>
                <a:cubicBezTo>
                  <a:pt x="23921" y="23967"/>
                  <a:pt x="21844" y="23054"/>
                  <a:pt x="21296" y="21251"/>
                </a:cubicBezTo>
                <a:cubicBezTo>
                  <a:pt x="20817" y="19745"/>
                  <a:pt x="21570" y="18124"/>
                  <a:pt x="21273" y="16572"/>
                </a:cubicBezTo>
                <a:cubicBezTo>
                  <a:pt x="20863" y="14312"/>
                  <a:pt x="18443" y="13011"/>
                  <a:pt x="17416" y="10934"/>
                </a:cubicBezTo>
                <a:cubicBezTo>
                  <a:pt x="16777" y="9656"/>
                  <a:pt x="16708" y="8195"/>
                  <a:pt x="16686" y="6757"/>
                </a:cubicBezTo>
                <a:cubicBezTo>
                  <a:pt x="16663" y="5319"/>
                  <a:pt x="16686" y="3858"/>
                  <a:pt x="16161" y="2534"/>
                </a:cubicBezTo>
                <a:cubicBezTo>
                  <a:pt x="15636" y="1188"/>
                  <a:pt x="14449" y="23"/>
                  <a:pt x="13011" y="1"/>
                </a:cubicBezTo>
                <a:cubicBezTo>
                  <a:pt x="12998" y="0"/>
                  <a:pt x="12985" y="0"/>
                  <a:pt x="12973" y="0"/>
                </a:cubicBezTo>
                <a:close/>
                <a:moveTo>
                  <a:pt x="4392" y="14708"/>
                </a:moveTo>
                <a:cubicBezTo>
                  <a:pt x="3463" y="14708"/>
                  <a:pt x="2560" y="14973"/>
                  <a:pt x="1826" y="15567"/>
                </a:cubicBezTo>
                <a:cubicBezTo>
                  <a:pt x="434" y="16686"/>
                  <a:pt x="0" y="18763"/>
                  <a:pt x="571" y="20452"/>
                </a:cubicBezTo>
                <a:cubicBezTo>
                  <a:pt x="1142" y="22141"/>
                  <a:pt x="2602" y="23442"/>
                  <a:pt x="4269" y="24127"/>
                </a:cubicBezTo>
                <a:cubicBezTo>
                  <a:pt x="5455" y="24629"/>
                  <a:pt x="6916" y="24926"/>
                  <a:pt x="7555" y="26067"/>
                </a:cubicBezTo>
                <a:cubicBezTo>
                  <a:pt x="8080" y="27026"/>
                  <a:pt x="7829" y="28236"/>
                  <a:pt x="8263" y="29263"/>
                </a:cubicBezTo>
                <a:cubicBezTo>
                  <a:pt x="9222" y="31454"/>
                  <a:pt x="12554" y="31203"/>
                  <a:pt x="14243" y="32892"/>
                </a:cubicBezTo>
                <a:cubicBezTo>
                  <a:pt x="15430" y="34102"/>
                  <a:pt x="15544" y="35996"/>
                  <a:pt x="16434" y="37434"/>
                </a:cubicBezTo>
                <a:cubicBezTo>
                  <a:pt x="17279" y="38804"/>
                  <a:pt x="18763" y="39648"/>
                  <a:pt x="20269" y="40242"/>
                </a:cubicBezTo>
                <a:cubicBezTo>
                  <a:pt x="21296" y="40652"/>
                  <a:pt x="22369" y="40972"/>
                  <a:pt x="23282" y="41565"/>
                </a:cubicBezTo>
                <a:cubicBezTo>
                  <a:pt x="25907" y="43186"/>
                  <a:pt x="27094" y="46678"/>
                  <a:pt x="29947" y="47865"/>
                </a:cubicBezTo>
                <a:cubicBezTo>
                  <a:pt x="27025" y="46176"/>
                  <a:pt x="27048" y="42068"/>
                  <a:pt x="24811" y="40082"/>
                </a:cubicBezTo>
                <a:cubicBezTo>
                  <a:pt x="23487" y="38895"/>
                  <a:pt x="21479" y="38621"/>
                  <a:pt x="20292" y="37320"/>
                </a:cubicBezTo>
                <a:cubicBezTo>
                  <a:pt x="18375" y="35243"/>
                  <a:pt x="19310" y="31568"/>
                  <a:pt x="17393" y="29491"/>
                </a:cubicBezTo>
                <a:cubicBezTo>
                  <a:pt x="16161" y="28167"/>
                  <a:pt x="14083" y="27893"/>
                  <a:pt x="12828" y="26592"/>
                </a:cubicBezTo>
                <a:cubicBezTo>
                  <a:pt x="11755" y="25474"/>
                  <a:pt x="11504" y="23853"/>
                  <a:pt x="11162" y="22347"/>
                </a:cubicBezTo>
                <a:cubicBezTo>
                  <a:pt x="10682" y="20087"/>
                  <a:pt x="9884" y="17759"/>
                  <a:pt x="8172" y="16207"/>
                </a:cubicBezTo>
                <a:cubicBezTo>
                  <a:pt x="7156" y="15272"/>
                  <a:pt x="5747" y="14708"/>
                  <a:pt x="4392" y="14708"/>
                </a:cubicBezTo>
                <a:close/>
                <a:moveTo>
                  <a:pt x="5136" y="34284"/>
                </a:moveTo>
                <a:cubicBezTo>
                  <a:pt x="2876" y="34307"/>
                  <a:pt x="1210" y="36955"/>
                  <a:pt x="1826" y="39123"/>
                </a:cubicBezTo>
                <a:cubicBezTo>
                  <a:pt x="2433" y="41257"/>
                  <a:pt x="4719" y="42639"/>
                  <a:pt x="6945" y="42639"/>
                </a:cubicBezTo>
                <a:cubicBezTo>
                  <a:pt x="6981" y="42639"/>
                  <a:pt x="7017" y="42639"/>
                  <a:pt x="7053" y="42638"/>
                </a:cubicBezTo>
                <a:cubicBezTo>
                  <a:pt x="7470" y="42623"/>
                  <a:pt x="7888" y="42566"/>
                  <a:pt x="8305" y="42566"/>
                </a:cubicBezTo>
                <a:cubicBezTo>
                  <a:pt x="8504" y="42566"/>
                  <a:pt x="8703" y="42579"/>
                  <a:pt x="8902" y="42615"/>
                </a:cubicBezTo>
                <a:cubicBezTo>
                  <a:pt x="10591" y="42889"/>
                  <a:pt x="11755" y="44647"/>
                  <a:pt x="13444" y="44966"/>
                </a:cubicBezTo>
                <a:cubicBezTo>
                  <a:pt x="13658" y="45009"/>
                  <a:pt x="13873" y="45027"/>
                  <a:pt x="14088" y="45027"/>
                </a:cubicBezTo>
                <a:cubicBezTo>
                  <a:pt x="15090" y="45027"/>
                  <a:pt x="16104" y="44644"/>
                  <a:pt x="17118" y="44644"/>
                </a:cubicBezTo>
                <a:cubicBezTo>
                  <a:pt x="17164" y="44644"/>
                  <a:pt x="17210" y="44645"/>
                  <a:pt x="17256" y="44647"/>
                </a:cubicBezTo>
                <a:cubicBezTo>
                  <a:pt x="20877" y="44738"/>
                  <a:pt x="23021" y="49646"/>
                  <a:pt x="26658" y="49646"/>
                </a:cubicBezTo>
                <a:cubicBezTo>
                  <a:pt x="26666" y="49646"/>
                  <a:pt x="26675" y="49646"/>
                  <a:pt x="26683" y="49646"/>
                </a:cubicBezTo>
                <a:cubicBezTo>
                  <a:pt x="25450" y="48550"/>
                  <a:pt x="24400" y="47363"/>
                  <a:pt x="23716" y="45994"/>
                </a:cubicBezTo>
                <a:cubicBezTo>
                  <a:pt x="23236" y="45058"/>
                  <a:pt x="22894" y="43939"/>
                  <a:pt x="21981" y="43414"/>
                </a:cubicBezTo>
                <a:cubicBezTo>
                  <a:pt x="21342" y="43026"/>
                  <a:pt x="20543" y="43003"/>
                  <a:pt x="19881" y="42684"/>
                </a:cubicBezTo>
                <a:cubicBezTo>
                  <a:pt x="18397" y="41999"/>
                  <a:pt x="17895" y="40036"/>
                  <a:pt x="16503" y="39169"/>
                </a:cubicBezTo>
                <a:cubicBezTo>
                  <a:pt x="15225" y="38393"/>
                  <a:pt x="13558" y="38712"/>
                  <a:pt x="12120" y="38279"/>
                </a:cubicBezTo>
                <a:cubicBezTo>
                  <a:pt x="9496" y="37480"/>
                  <a:pt x="7852" y="34284"/>
                  <a:pt x="5136" y="3428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41"/>
          <p:cNvSpPr/>
          <p:nvPr/>
        </p:nvSpPr>
        <p:spPr>
          <a:xfrm>
            <a:off x="1013254" y="2548831"/>
            <a:ext cx="68096" cy="64973"/>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41"/>
          <p:cNvSpPr/>
          <p:nvPr/>
        </p:nvSpPr>
        <p:spPr>
          <a:xfrm>
            <a:off x="4273204" y="3764006"/>
            <a:ext cx="68096" cy="64973"/>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7" name="Google Shape;877;p41"/>
          <p:cNvGrpSpPr/>
          <p:nvPr/>
        </p:nvGrpSpPr>
        <p:grpSpPr>
          <a:xfrm rot="-5712340">
            <a:off x="1798291" y="646521"/>
            <a:ext cx="199303" cy="251690"/>
            <a:chOff x="3311031" y="3025663"/>
            <a:chExt cx="308584" cy="389695"/>
          </a:xfrm>
        </p:grpSpPr>
        <p:sp>
          <p:nvSpPr>
            <p:cNvPr id="878" name="Google Shape;878;p41"/>
            <p:cNvSpPr/>
            <p:nvPr/>
          </p:nvSpPr>
          <p:spPr>
            <a:xfrm flipH="1">
              <a:off x="3311031" y="3025663"/>
              <a:ext cx="308584" cy="389695"/>
            </a:xfrm>
            <a:custGeom>
              <a:avLst/>
              <a:gdLst/>
              <a:ahLst/>
              <a:cxnLst/>
              <a:rect l="l" t="t" r="r" b="b"/>
              <a:pathLst>
                <a:path w="15408" h="19458" extrusionOk="0">
                  <a:moveTo>
                    <a:pt x="11748" y="0"/>
                  </a:moveTo>
                  <a:cubicBezTo>
                    <a:pt x="11325" y="0"/>
                    <a:pt x="10903" y="69"/>
                    <a:pt x="10501" y="209"/>
                  </a:cubicBezTo>
                  <a:cubicBezTo>
                    <a:pt x="8789" y="802"/>
                    <a:pt x="7716" y="2445"/>
                    <a:pt x="6757" y="3998"/>
                  </a:cubicBezTo>
                  <a:cubicBezTo>
                    <a:pt x="4771" y="7239"/>
                    <a:pt x="2786" y="10503"/>
                    <a:pt x="777" y="13744"/>
                  </a:cubicBezTo>
                  <a:cubicBezTo>
                    <a:pt x="1" y="15022"/>
                    <a:pt x="161" y="17008"/>
                    <a:pt x="1279" y="18263"/>
                  </a:cubicBezTo>
                  <a:cubicBezTo>
                    <a:pt x="1958" y="19027"/>
                    <a:pt x="2996" y="19458"/>
                    <a:pt x="4019" y="19458"/>
                  </a:cubicBezTo>
                  <a:cubicBezTo>
                    <a:pt x="4647" y="19458"/>
                    <a:pt x="5269" y="19295"/>
                    <a:pt x="5799" y="18948"/>
                  </a:cubicBezTo>
                  <a:cubicBezTo>
                    <a:pt x="6278" y="18629"/>
                    <a:pt x="6666" y="18218"/>
                    <a:pt x="7031" y="17761"/>
                  </a:cubicBezTo>
                  <a:cubicBezTo>
                    <a:pt x="7579" y="17099"/>
                    <a:pt x="8058" y="16392"/>
                    <a:pt x="8538" y="15661"/>
                  </a:cubicBezTo>
                  <a:cubicBezTo>
                    <a:pt x="10683" y="12443"/>
                    <a:pt x="12852" y="9225"/>
                    <a:pt x="14586" y="5755"/>
                  </a:cubicBezTo>
                  <a:cubicBezTo>
                    <a:pt x="14906" y="5116"/>
                    <a:pt x="15225" y="4431"/>
                    <a:pt x="15294" y="3701"/>
                  </a:cubicBezTo>
                  <a:cubicBezTo>
                    <a:pt x="15408" y="2537"/>
                    <a:pt x="14837" y="1327"/>
                    <a:pt x="13879" y="642"/>
                  </a:cubicBezTo>
                  <a:cubicBezTo>
                    <a:pt x="13250" y="218"/>
                    <a:pt x="12500" y="0"/>
                    <a:pt x="11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41"/>
            <p:cNvSpPr/>
            <p:nvPr/>
          </p:nvSpPr>
          <p:spPr>
            <a:xfrm flipH="1">
              <a:off x="3311033" y="3038519"/>
              <a:ext cx="285712" cy="376837"/>
            </a:xfrm>
            <a:custGeom>
              <a:avLst/>
              <a:gdLst/>
              <a:ahLst/>
              <a:cxnLst/>
              <a:rect l="l" t="t" r="r" b="b"/>
              <a:pathLst>
                <a:path w="14266" h="18816" extrusionOk="0">
                  <a:moveTo>
                    <a:pt x="12737" y="0"/>
                  </a:moveTo>
                  <a:cubicBezTo>
                    <a:pt x="12737" y="0"/>
                    <a:pt x="13262" y="2306"/>
                    <a:pt x="11641" y="4816"/>
                  </a:cubicBezTo>
                  <a:cubicBezTo>
                    <a:pt x="10020" y="7327"/>
                    <a:pt x="5181" y="15156"/>
                    <a:pt x="3903" y="16571"/>
                  </a:cubicBezTo>
                  <a:cubicBezTo>
                    <a:pt x="3155" y="17401"/>
                    <a:pt x="1970" y="17599"/>
                    <a:pt x="1100" y="17599"/>
                  </a:cubicBezTo>
                  <a:cubicBezTo>
                    <a:pt x="510" y="17599"/>
                    <a:pt x="65" y="17508"/>
                    <a:pt x="0" y="17462"/>
                  </a:cubicBezTo>
                  <a:lnTo>
                    <a:pt x="0" y="17462"/>
                  </a:lnTo>
                  <a:cubicBezTo>
                    <a:pt x="46" y="17507"/>
                    <a:pt x="91" y="17553"/>
                    <a:pt x="137" y="17621"/>
                  </a:cubicBezTo>
                  <a:cubicBezTo>
                    <a:pt x="816" y="18385"/>
                    <a:pt x="1854" y="18816"/>
                    <a:pt x="2877" y="18816"/>
                  </a:cubicBezTo>
                  <a:cubicBezTo>
                    <a:pt x="3505" y="18816"/>
                    <a:pt x="4127" y="18653"/>
                    <a:pt x="4657" y="18306"/>
                  </a:cubicBezTo>
                  <a:cubicBezTo>
                    <a:pt x="5136" y="17987"/>
                    <a:pt x="5524" y="17576"/>
                    <a:pt x="5889" y="17119"/>
                  </a:cubicBezTo>
                  <a:cubicBezTo>
                    <a:pt x="6414" y="16457"/>
                    <a:pt x="6916" y="15750"/>
                    <a:pt x="7396" y="15019"/>
                  </a:cubicBezTo>
                  <a:cubicBezTo>
                    <a:pt x="9541" y="11801"/>
                    <a:pt x="11710" y="8583"/>
                    <a:pt x="13444" y="5113"/>
                  </a:cubicBezTo>
                  <a:cubicBezTo>
                    <a:pt x="13764" y="4474"/>
                    <a:pt x="14083" y="3789"/>
                    <a:pt x="14152" y="3059"/>
                  </a:cubicBezTo>
                  <a:cubicBezTo>
                    <a:pt x="14266" y="1895"/>
                    <a:pt x="13695" y="685"/>
                    <a:pt x="12737" y="0"/>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41"/>
            <p:cNvSpPr/>
            <p:nvPr/>
          </p:nvSpPr>
          <p:spPr>
            <a:xfrm flipH="1">
              <a:off x="3397429" y="3183403"/>
              <a:ext cx="222185" cy="231938"/>
            </a:xfrm>
            <a:custGeom>
              <a:avLst/>
              <a:gdLst/>
              <a:ahLst/>
              <a:cxnLst/>
              <a:rect l="l" t="t" r="r" b="b"/>
              <a:pathLst>
                <a:path w="11094" h="11581" extrusionOk="0">
                  <a:moveTo>
                    <a:pt x="4383" y="1"/>
                  </a:moveTo>
                  <a:cubicBezTo>
                    <a:pt x="3174" y="1964"/>
                    <a:pt x="1987" y="3927"/>
                    <a:pt x="777" y="5867"/>
                  </a:cubicBezTo>
                  <a:cubicBezTo>
                    <a:pt x="1" y="7145"/>
                    <a:pt x="161" y="9131"/>
                    <a:pt x="1279" y="10386"/>
                  </a:cubicBezTo>
                  <a:cubicBezTo>
                    <a:pt x="1958" y="11150"/>
                    <a:pt x="2996" y="11581"/>
                    <a:pt x="4019" y="11581"/>
                  </a:cubicBezTo>
                  <a:cubicBezTo>
                    <a:pt x="4647" y="11581"/>
                    <a:pt x="5269" y="11418"/>
                    <a:pt x="5799" y="11071"/>
                  </a:cubicBezTo>
                  <a:cubicBezTo>
                    <a:pt x="6278" y="10752"/>
                    <a:pt x="6666" y="10341"/>
                    <a:pt x="7031" y="9884"/>
                  </a:cubicBezTo>
                  <a:cubicBezTo>
                    <a:pt x="7579" y="9222"/>
                    <a:pt x="8058" y="8515"/>
                    <a:pt x="8538" y="7784"/>
                  </a:cubicBezTo>
                  <a:cubicBezTo>
                    <a:pt x="9382" y="6506"/>
                    <a:pt x="10249" y="5228"/>
                    <a:pt x="11094" y="3927"/>
                  </a:cubicBezTo>
                  <a:lnTo>
                    <a:pt x="11094" y="3927"/>
                  </a:lnTo>
                  <a:cubicBezTo>
                    <a:pt x="10803" y="3978"/>
                    <a:pt x="10510" y="4002"/>
                    <a:pt x="10218" y="4002"/>
                  </a:cubicBezTo>
                  <a:cubicBezTo>
                    <a:pt x="9207" y="4002"/>
                    <a:pt x="8203" y="3718"/>
                    <a:pt x="7282" y="3311"/>
                  </a:cubicBezTo>
                  <a:cubicBezTo>
                    <a:pt x="6575" y="2991"/>
                    <a:pt x="5890" y="2603"/>
                    <a:pt x="5365" y="2055"/>
                  </a:cubicBezTo>
                  <a:cubicBezTo>
                    <a:pt x="4817" y="1507"/>
                    <a:pt x="4429" y="777"/>
                    <a:pt x="4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41"/>
            <p:cNvSpPr/>
            <p:nvPr/>
          </p:nvSpPr>
          <p:spPr>
            <a:xfrm flipH="1">
              <a:off x="3397432" y="3259740"/>
              <a:ext cx="199314" cy="155594"/>
            </a:xfrm>
            <a:custGeom>
              <a:avLst/>
              <a:gdLst/>
              <a:ahLst/>
              <a:cxnLst/>
              <a:rect l="l" t="t" r="r" b="b"/>
              <a:pathLst>
                <a:path w="9952" h="7769" extrusionOk="0">
                  <a:moveTo>
                    <a:pt x="7669" y="1"/>
                  </a:moveTo>
                  <a:cubicBezTo>
                    <a:pt x="6095" y="2489"/>
                    <a:pt x="4542" y="4817"/>
                    <a:pt x="3903" y="5524"/>
                  </a:cubicBezTo>
                  <a:cubicBezTo>
                    <a:pt x="3155" y="6354"/>
                    <a:pt x="1970" y="6552"/>
                    <a:pt x="1100" y="6552"/>
                  </a:cubicBezTo>
                  <a:cubicBezTo>
                    <a:pt x="510" y="6552"/>
                    <a:pt x="65" y="6461"/>
                    <a:pt x="0" y="6415"/>
                  </a:cubicBezTo>
                  <a:lnTo>
                    <a:pt x="0" y="6415"/>
                  </a:lnTo>
                  <a:cubicBezTo>
                    <a:pt x="46" y="6460"/>
                    <a:pt x="91" y="6506"/>
                    <a:pt x="137" y="6574"/>
                  </a:cubicBezTo>
                  <a:cubicBezTo>
                    <a:pt x="816" y="7338"/>
                    <a:pt x="1854" y="7769"/>
                    <a:pt x="2877" y="7769"/>
                  </a:cubicBezTo>
                  <a:cubicBezTo>
                    <a:pt x="3505" y="7769"/>
                    <a:pt x="4127" y="7606"/>
                    <a:pt x="4657" y="7259"/>
                  </a:cubicBezTo>
                  <a:cubicBezTo>
                    <a:pt x="5136" y="6940"/>
                    <a:pt x="5524" y="6529"/>
                    <a:pt x="5889" y="6072"/>
                  </a:cubicBezTo>
                  <a:cubicBezTo>
                    <a:pt x="6437" y="5410"/>
                    <a:pt x="6916" y="4703"/>
                    <a:pt x="7396" y="3972"/>
                  </a:cubicBezTo>
                  <a:cubicBezTo>
                    <a:pt x="8240" y="2694"/>
                    <a:pt x="9107" y="1416"/>
                    <a:pt x="9952" y="115"/>
                  </a:cubicBezTo>
                  <a:lnTo>
                    <a:pt x="9952" y="115"/>
                  </a:lnTo>
                  <a:cubicBezTo>
                    <a:pt x="9679" y="164"/>
                    <a:pt x="9403" y="187"/>
                    <a:pt x="9126" y="187"/>
                  </a:cubicBezTo>
                  <a:cubicBezTo>
                    <a:pt x="8639" y="187"/>
                    <a:pt x="8150" y="117"/>
                    <a:pt x="76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882" name="Google Shape;882;p41"/>
          <p:cNvCxnSpPr/>
          <p:nvPr/>
        </p:nvCxnSpPr>
        <p:spPr>
          <a:xfrm>
            <a:off x="2068069" y="709035"/>
            <a:ext cx="4949700" cy="0"/>
          </a:xfrm>
          <a:prstGeom prst="straightConnector1">
            <a:avLst/>
          </a:prstGeom>
          <a:noFill/>
          <a:ln w="9525" cap="flat" cmpd="sng">
            <a:solidFill>
              <a:schemeClr val="dk1"/>
            </a:solidFill>
            <a:prstDash val="solid"/>
            <a:round/>
            <a:headEnd type="none" w="med" len="med"/>
            <a:tailEnd type="none" w="med" len="med"/>
          </a:ln>
        </p:spPr>
      </p:cxnSp>
      <p:sp>
        <p:nvSpPr>
          <p:cNvPr id="851" name="Google Shape;851;p41"/>
          <p:cNvSpPr/>
          <p:nvPr/>
        </p:nvSpPr>
        <p:spPr>
          <a:xfrm rot="20976096" flipH="1">
            <a:off x="7259016" y="3989705"/>
            <a:ext cx="1699407" cy="1359261"/>
          </a:xfrm>
          <a:custGeom>
            <a:avLst/>
            <a:gdLst/>
            <a:ahLst/>
            <a:cxnLst/>
            <a:rect l="l" t="t" r="r" b="b"/>
            <a:pathLst>
              <a:path w="62976" h="50371" extrusionOk="0">
                <a:moveTo>
                  <a:pt x="58341" y="1"/>
                </a:moveTo>
                <a:cubicBezTo>
                  <a:pt x="58190" y="1"/>
                  <a:pt x="58038" y="12"/>
                  <a:pt x="57886" y="34"/>
                </a:cubicBezTo>
                <a:cubicBezTo>
                  <a:pt x="56174" y="285"/>
                  <a:pt x="54964" y="1860"/>
                  <a:pt x="54371" y="3481"/>
                </a:cubicBezTo>
                <a:cubicBezTo>
                  <a:pt x="53503" y="5832"/>
                  <a:pt x="53595" y="8388"/>
                  <a:pt x="53435" y="10899"/>
                </a:cubicBezTo>
                <a:cubicBezTo>
                  <a:pt x="53275" y="13387"/>
                  <a:pt x="52750" y="16034"/>
                  <a:pt x="50992" y="17815"/>
                </a:cubicBezTo>
                <a:cubicBezTo>
                  <a:pt x="48984" y="19892"/>
                  <a:pt x="45857" y="20303"/>
                  <a:pt x="43255" y="21558"/>
                </a:cubicBezTo>
                <a:cubicBezTo>
                  <a:pt x="41109" y="22585"/>
                  <a:pt x="39283" y="24252"/>
                  <a:pt x="38051" y="26283"/>
                </a:cubicBezTo>
                <a:cubicBezTo>
                  <a:pt x="36270" y="29205"/>
                  <a:pt x="35745" y="32857"/>
                  <a:pt x="33600" y="35550"/>
                </a:cubicBezTo>
                <a:cubicBezTo>
                  <a:pt x="31751" y="37878"/>
                  <a:pt x="28829" y="39248"/>
                  <a:pt x="25862" y="39544"/>
                </a:cubicBezTo>
                <a:cubicBezTo>
                  <a:pt x="23762" y="39773"/>
                  <a:pt x="21616" y="39499"/>
                  <a:pt x="19539" y="39887"/>
                </a:cubicBezTo>
                <a:cubicBezTo>
                  <a:pt x="16047" y="40549"/>
                  <a:pt x="13194" y="42968"/>
                  <a:pt x="10341" y="45091"/>
                </a:cubicBezTo>
                <a:cubicBezTo>
                  <a:pt x="7671" y="47061"/>
                  <a:pt x="4608" y="48914"/>
                  <a:pt x="878" y="48914"/>
                </a:cubicBezTo>
                <a:cubicBezTo>
                  <a:pt x="589" y="48914"/>
                  <a:pt x="297" y="48903"/>
                  <a:pt x="1" y="48880"/>
                </a:cubicBezTo>
                <a:lnTo>
                  <a:pt x="1" y="48880"/>
                </a:lnTo>
                <a:cubicBezTo>
                  <a:pt x="1602" y="49874"/>
                  <a:pt x="3492" y="50371"/>
                  <a:pt x="5384" y="50371"/>
                </a:cubicBezTo>
                <a:cubicBezTo>
                  <a:pt x="7402" y="50371"/>
                  <a:pt x="9421" y="49806"/>
                  <a:pt x="11094" y="48675"/>
                </a:cubicBezTo>
                <a:cubicBezTo>
                  <a:pt x="12281" y="47853"/>
                  <a:pt x="13308" y="46803"/>
                  <a:pt x="14563" y="46072"/>
                </a:cubicBezTo>
                <a:cubicBezTo>
                  <a:pt x="16350" y="45060"/>
                  <a:pt x="18397" y="44844"/>
                  <a:pt x="20484" y="44844"/>
                </a:cubicBezTo>
                <a:cubicBezTo>
                  <a:pt x="21784" y="44844"/>
                  <a:pt x="23100" y="44928"/>
                  <a:pt x="24378" y="44954"/>
                </a:cubicBezTo>
                <a:cubicBezTo>
                  <a:pt x="24588" y="44958"/>
                  <a:pt x="24798" y="44959"/>
                  <a:pt x="25009" y="44959"/>
                </a:cubicBezTo>
                <a:cubicBezTo>
                  <a:pt x="28796" y="44959"/>
                  <a:pt x="32604" y="44364"/>
                  <a:pt x="36042" y="42786"/>
                </a:cubicBezTo>
                <a:cubicBezTo>
                  <a:pt x="39694" y="41119"/>
                  <a:pt x="42867" y="38312"/>
                  <a:pt x="44556" y="34705"/>
                </a:cubicBezTo>
                <a:cubicBezTo>
                  <a:pt x="45514" y="32674"/>
                  <a:pt x="46062" y="30323"/>
                  <a:pt x="47683" y="28771"/>
                </a:cubicBezTo>
                <a:cubicBezTo>
                  <a:pt x="49486" y="27059"/>
                  <a:pt x="52179" y="26739"/>
                  <a:pt x="54462" y="25712"/>
                </a:cubicBezTo>
                <a:cubicBezTo>
                  <a:pt x="57680" y="24252"/>
                  <a:pt x="60054" y="21261"/>
                  <a:pt x="61355" y="17975"/>
                </a:cubicBezTo>
                <a:cubicBezTo>
                  <a:pt x="62656" y="14688"/>
                  <a:pt x="62976" y="11081"/>
                  <a:pt x="62953" y="7543"/>
                </a:cubicBezTo>
                <a:cubicBezTo>
                  <a:pt x="62953" y="5832"/>
                  <a:pt x="62839" y="4051"/>
                  <a:pt x="62040" y="2522"/>
                </a:cubicBezTo>
                <a:cubicBezTo>
                  <a:pt x="61312" y="1129"/>
                  <a:pt x="59884" y="1"/>
                  <a:pt x="583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7" name="Google Shape;847;p41"/>
          <p:cNvGrpSpPr/>
          <p:nvPr/>
        </p:nvGrpSpPr>
        <p:grpSpPr>
          <a:xfrm rot="17107665" flipH="1">
            <a:off x="6709437" y="3775525"/>
            <a:ext cx="951870" cy="2401881"/>
            <a:chOff x="1985590" y="3490398"/>
            <a:chExt cx="1109326" cy="2740462"/>
          </a:xfrm>
        </p:grpSpPr>
        <p:sp>
          <p:nvSpPr>
            <p:cNvPr id="848" name="Google Shape;848;p41"/>
            <p:cNvSpPr/>
            <p:nvPr/>
          </p:nvSpPr>
          <p:spPr>
            <a:xfrm>
              <a:off x="2299102" y="3490398"/>
              <a:ext cx="614745" cy="567414"/>
            </a:xfrm>
            <a:custGeom>
              <a:avLst/>
              <a:gdLst/>
              <a:ahLst/>
              <a:cxnLst/>
              <a:rect l="l" t="t" r="r" b="b"/>
              <a:pathLst>
                <a:path w="22781" h="21027" extrusionOk="0">
                  <a:moveTo>
                    <a:pt x="12014" y="1"/>
                  </a:moveTo>
                  <a:cubicBezTo>
                    <a:pt x="11821" y="1"/>
                    <a:pt x="11628" y="10"/>
                    <a:pt x="11436" y="28"/>
                  </a:cubicBezTo>
                  <a:cubicBezTo>
                    <a:pt x="9496" y="210"/>
                    <a:pt x="7715" y="1214"/>
                    <a:pt x="6186" y="2447"/>
                  </a:cubicBezTo>
                  <a:cubicBezTo>
                    <a:pt x="5410" y="3086"/>
                    <a:pt x="4657" y="3839"/>
                    <a:pt x="4337" y="4798"/>
                  </a:cubicBezTo>
                  <a:cubicBezTo>
                    <a:pt x="3858" y="6259"/>
                    <a:pt x="4520" y="7834"/>
                    <a:pt x="5159" y="9249"/>
                  </a:cubicBezTo>
                  <a:cubicBezTo>
                    <a:pt x="6026" y="11189"/>
                    <a:pt x="6917" y="13129"/>
                    <a:pt x="7807" y="15069"/>
                  </a:cubicBezTo>
                  <a:cubicBezTo>
                    <a:pt x="6483" y="13746"/>
                    <a:pt x="5182" y="12422"/>
                    <a:pt x="3881" y="11098"/>
                  </a:cubicBezTo>
                  <a:cubicBezTo>
                    <a:pt x="3289" y="10506"/>
                    <a:pt x="2600" y="9876"/>
                    <a:pt x="1795" y="9876"/>
                  </a:cubicBezTo>
                  <a:cubicBezTo>
                    <a:pt x="1730" y="9876"/>
                    <a:pt x="1664" y="9880"/>
                    <a:pt x="1598" y="9888"/>
                  </a:cubicBezTo>
                  <a:cubicBezTo>
                    <a:pt x="754" y="9979"/>
                    <a:pt x="137" y="10847"/>
                    <a:pt x="69" y="11691"/>
                  </a:cubicBezTo>
                  <a:cubicBezTo>
                    <a:pt x="1" y="12536"/>
                    <a:pt x="343" y="13380"/>
                    <a:pt x="754" y="14111"/>
                  </a:cubicBezTo>
                  <a:cubicBezTo>
                    <a:pt x="2899" y="18060"/>
                    <a:pt x="7168" y="20776"/>
                    <a:pt x="11664" y="21027"/>
                  </a:cubicBezTo>
                  <a:cubicBezTo>
                    <a:pt x="17485" y="20639"/>
                    <a:pt x="22506" y="15069"/>
                    <a:pt x="22735" y="8952"/>
                  </a:cubicBezTo>
                  <a:cubicBezTo>
                    <a:pt x="22780" y="7834"/>
                    <a:pt x="22643" y="6601"/>
                    <a:pt x="21890" y="5780"/>
                  </a:cubicBezTo>
                  <a:cubicBezTo>
                    <a:pt x="21485" y="5325"/>
                    <a:pt x="20848" y="5062"/>
                    <a:pt x="20247" y="5062"/>
                  </a:cubicBezTo>
                  <a:cubicBezTo>
                    <a:pt x="19731" y="5062"/>
                    <a:pt x="19241" y="5256"/>
                    <a:pt x="18946" y="5688"/>
                  </a:cubicBezTo>
                  <a:cubicBezTo>
                    <a:pt x="18558" y="6213"/>
                    <a:pt x="18580" y="6944"/>
                    <a:pt x="18580" y="7606"/>
                  </a:cubicBezTo>
                  <a:cubicBezTo>
                    <a:pt x="18535" y="9569"/>
                    <a:pt x="17964" y="11554"/>
                    <a:pt x="16960" y="13266"/>
                  </a:cubicBezTo>
                  <a:cubicBezTo>
                    <a:pt x="17097" y="11372"/>
                    <a:pt x="17211" y="9477"/>
                    <a:pt x="17348" y="7583"/>
                  </a:cubicBezTo>
                  <a:cubicBezTo>
                    <a:pt x="17462" y="5757"/>
                    <a:pt x="17553" y="3794"/>
                    <a:pt x="16572" y="2264"/>
                  </a:cubicBezTo>
                  <a:cubicBezTo>
                    <a:pt x="15604" y="761"/>
                    <a:pt x="13799" y="1"/>
                    <a:pt x="120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41"/>
            <p:cNvSpPr/>
            <p:nvPr/>
          </p:nvSpPr>
          <p:spPr>
            <a:xfrm>
              <a:off x="1985590" y="3902567"/>
              <a:ext cx="1109326" cy="2328293"/>
            </a:xfrm>
            <a:custGeom>
              <a:avLst/>
              <a:gdLst/>
              <a:ahLst/>
              <a:cxnLst/>
              <a:rect l="l" t="t" r="r" b="b"/>
              <a:pathLst>
                <a:path w="41109" h="86281" extrusionOk="0">
                  <a:moveTo>
                    <a:pt x="3600" y="39967"/>
                  </a:moveTo>
                  <a:cubicBezTo>
                    <a:pt x="2921" y="39967"/>
                    <a:pt x="2330" y="40561"/>
                    <a:pt x="1941" y="41155"/>
                  </a:cubicBezTo>
                  <a:cubicBezTo>
                    <a:pt x="320" y="43620"/>
                    <a:pt x="0" y="46747"/>
                    <a:pt x="183" y="49691"/>
                  </a:cubicBezTo>
                  <a:cubicBezTo>
                    <a:pt x="434" y="53983"/>
                    <a:pt x="1667" y="58228"/>
                    <a:pt x="3744" y="61994"/>
                  </a:cubicBezTo>
                  <a:cubicBezTo>
                    <a:pt x="5342" y="64916"/>
                    <a:pt x="7442" y="67541"/>
                    <a:pt x="9633" y="70074"/>
                  </a:cubicBezTo>
                  <a:cubicBezTo>
                    <a:pt x="8355" y="68294"/>
                    <a:pt x="7693" y="66514"/>
                    <a:pt x="7213" y="64802"/>
                  </a:cubicBezTo>
                  <a:cubicBezTo>
                    <a:pt x="5387" y="58479"/>
                    <a:pt x="4794" y="51791"/>
                    <a:pt x="5479" y="45241"/>
                  </a:cubicBezTo>
                  <a:cubicBezTo>
                    <a:pt x="5661" y="43551"/>
                    <a:pt x="5821" y="41611"/>
                    <a:pt x="4611" y="40424"/>
                  </a:cubicBezTo>
                  <a:cubicBezTo>
                    <a:pt x="4383" y="40219"/>
                    <a:pt x="4132" y="40036"/>
                    <a:pt x="3835" y="39991"/>
                  </a:cubicBezTo>
                  <a:cubicBezTo>
                    <a:pt x="3756" y="39974"/>
                    <a:pt x="3677" y="39967"/>
                    <a:pt x="3600" y="39967"/>
                  </a:cubicBezTo>
                  <a:close/>
                  <a:moveTo>
                    <a:pt x="27756" y="1"/>
                  </a:moveTo>
                  <a:cubicBezTo>
                    <a:pt x="26889" y="708"/>
                    <a:pt x="26250" y="1713"/>
                    <a:pt x="25976" y="2808"/>
                  </a:cubicBezTo>
                  <a:cubicBezTo>
                    <a:pt x="25907" y="1941"/>
                    <a:pt x="25770" y="982"/>
                    <a:pt x="25108" y="412"/>
                  </a:cubicBezTo>
                  <a:cubicBezTo>
                    <a:pt x="24881" y="216"/>
                    <a:pt x="24573" y="125"/>
                    <a:pt x="24268" y="125"/>
                  </a:cubicBezTo>
                  <a:cubicBezTo>
                    <a:pt x="23683" y="125"/>
                    <a:pt x="23107" y="458"/>
                    <a:pt x="23122" y="1028"/>
                  </a:cubicBezTo>
                  <a:cubicBezTo>
                    <a:pt x="23145" y="1827"/>
                    <a:pt x="24218" y="2375"/>
                    <a:pt x="24035" y="3151"/>
                  </a:cubicBezTo>
                  <a:cubicBezTo>
                    <a:pt x="24022" y="2561"/>
                    <a:pt x="23437" y="2227"/>
                    <a:pt x="22850" y="2227"/>
                  </a:cubicBezTo>
                  <a:cubicBezTo>
                    <a:pt x="22415" y="2227"/>
                    <a:pt x="21980" y="2410"/>
                    <a:pt x="21776" y="2808"/>
                  </a:cubicBezTo>
                  <a:cubicBezTo>
                    <a:pt x="21388" y="3630"/>
                    <a:pt x="22050" y="4657"/>
                    <a:pt x="22917" y="4885"/>
                  </a:cubicBezTo>
                  <a:cubicBezTo>
                    <a:pt x="22780" y="4870"/>
                    <a:pt x="22641" y="4860"/>
                    <a:pt x="22501" y="4860"/>
                  </a:cubicBezTo>
                  <a:cubicBezTo>
                    <a:pt x="22222" y="4860"/>
                    <a:pt x="21943" y="4901"/>
                    <a:pt x="21684" y="5022"/>
                  </a:cubicBezTo>
                  <a:cubicBezTo>
                    <a:pt x="21205" y="5251"/>
                    <a:pt x="20908" y="5958"/>
                    <a:pt x="21274" y="6369"/>
                  </a:cubicBezTo>
                  <a:cubicBezTo>
                    <a:pt x="21433" y="6529"/>
                    <a:pt x="21662" y="6597"/>
                    <a:pt x="21890" y="6666"/>
                  </a:cubicBezTo>
                  <a:cubicBezTo>
                    <a:pt x="22532" y="6835"/>
                    <a:pt x="23194" y="6941"/>
                    <a:pt x="23888" y="6941"/>
                  </a:cubicBezTo>
                  <a:cubicBezTo>
                    <a:pt x="24502" y="6941"/>
                    <a:pt x="25141" y="6859"/>
                    <a:pt x="25816" y="6666"/>
                  </a:cubicBezTo>
                  <a:lnTo>
                    <a:pt x="25816" y="6666"/>
                  </a:lnTo>
                  <a:cubicBezTo>
                    <a:pt x="26227" y="12783"/>
                    <a:pt x="25108" y="18832"/>
                    <a:pt x="23305" y="24721"/>
                  </a:cubicBezTo>
                  <a:cubicBezTo>
                    <a:pt x="23511" y="22164"/>
                    <a:pt x="23282" y="19471"/>
                    <a:pt x="22963" y="16846"/>
                  </a:cubicBezTo>
                  <a:cubicBezTo>
                    <a:pt x="22689" y="14586"/>
                    <a:pt x="22278" y="12190"/>
                    <a:pt x="20794" y="10455"/>
                  </a:cubicBezTo>
                  <a:cubicBezTo>
                    <a:pt x="20156" y="9694"/>
                    <a:pt x="19222" y="9062"/>
                    <a:pt x="18241" y="9062"/>
                  </a:cubicBezTo>
                  <a:cubicBezTo>
                    <a:pt x="18134" y="9062"/>
                    <a:pt x="18026" y="9070"/>
                    <a:pt x="17918" y="9085"/>
                  </a:cubicBezTo>
                  <a:cubicBezTo>
                    <a:pt x="16709" y="9268"/>
                    <a:pt x="15841" y="10478"/>
                    <a:pt x="15750" y="11710"/>
                  </a:cubicBezTo>
                  <a:cubicBezTo>
                    <a:pt x="15659" y="12920"/>
                    <a:pt x="16184" y="14130"/>
                    <a:pt x="16891" y="15111"/>
                  </a:cubicBezTo>
                  <a:cubicBezTo>
                    <a:pt x="17599" y="16115"/>
                    <a:pt x="18489" y="16983"/>
                    <a:pt x="19265" y="17919"/>
                  </a:cubicBezTo>
                  <a:cubicBezTo>
                    <a:pt x="21548" y="20795"/>
                    <a:pt x="22575" y="24584"/>
                    <a:pt x="22164" y="28213"/>
                  </a:cubicBezTo>
                  <a:cubicBezTo>
                    <a:pt x="21548" y="30039"/>
                    <a:pt x="20863" y="31842"/>
                    <a:pt x="20155" y="33622"/>
                  </a:cubicBezTo>
                  <a:cubicBezTo>
                    <a:pt x="17416" y="40607"/>
                    <a:pt x="14335" y="47523"/>
                    <a:pt x="12440" y="54759"/>
                  </a:cubicBezTo>
                  <a:cubicBezTo>
                    <a:pt x="11276" y="44350"/>
                    <a:pt x="18968" y="34079"/>
                    <a:pt x="16640" y="23899"/>
                  </a:cubicBezTo>
                  <a:cubicBezTo>
                    <a:pt x="16435" y="22963"/>
                    <a:pt x="16092" y="21982"/>
                    <a:pt x="15248" y="21525"/>
                  </a:cubicBezTo>
                  <a:cubicBezTo>
                    <a:pt x="14967" y="21367"/>
                    <a:pt x="14673" y="21296"/>
                    <a:pt x="14381" y="21296"/>
                  </a:cubicBezTo>
                  <a:cubicBezTo>
                    <a:pt x="13106" y="21296"/>
                    <a:pt x="11841" y="22644"/>
                    <a:pt x="11619" y="24036"/>
                  </a:cubicBezTo>
                  <a:cubicBezTo>
                    <a:pt x="11345" y="25748"/>
                    <a:pt x="11984" y="27437"/>
                    <a:pt x="12121" y="29172"/>
                  </a:cubicBezTo>
                  <a:cubicBezTo>
                    <a:pt x="12326" y="31796"/>
                    <a:pt x="11322" y="34353"/>
                    <a:pt x="10683" y="36909"/>
                  </a:cubicBezTo>
                  <a:cubicBezTo>
                    <a:pt x="9176" y="42935"/>
                    <a:pt x="9770" y="49486"/>
                    <a:pt x="12326" y="55147"/>
                  </a:cubicBezTo>
                  <a:cubicBezTo>
                    <a:pt x="11938" y="56699"/>
                    <a:pt x="11596" y="58274"/>
                    <a:pt x="11322" y="59872"/>
                  </a:cubicBezTo>
                  <a:cubicBezTo>
                    <a:pt x="10660" y="63706"/>
                    <a:pt x="10477" y="67678"/>
                    <a:pt x="10911" y="71558"/>
                  </a:cubicBezTo>
                  <a:cubicBezTo>
                    <a:pt x="10477" y="71056"/>
                    <a:pt x="10044" y="70577"/>
                    <a:pt x="9633" y="70074"/>
                  </a:cubicBezTo>
                  <a:lnTo>
                    <a:pt x="9633" y="70074"/>
                  </a:lnTo>
                  <a:cubicBezTo>
                    <a:pt x="9998" y="70599"/>
                    <a:pt x="10432" y="71124"/>
                    <a:pt x="10934" y="71649"/>
                  </a:cubicBezTo>
                  <a:cubicBezTo>
                    <a:pt x="11527" y="76990"/>
                    <a:pt x="13330" y="82103"/>
                    <a:pt x="16686" y="86280"/>
                  </a:cubicBezTo>
                  <a:cubicBezTo>
                    <a:pt x="17234" y="85664"/>
                    <a:pt x="16709" y="84705"/>
                    <a:pt x="16229" y="84021"/>
                  </a:cubicBezTo>
                  <a:cubicBezTo>
                    <a:pt x="11025" y="76694"/>
                    <a:pt x="10546" y="66879"/>
                    <a:pt x="12486" y="58091"/>
                  </a:cubicBezTo>
                  <a:cubicBezTo>
                    <a:pt x="13604" y="52955"/>
                    <a:pt x="15476" y="48025"/>
                    <a:pt x="17507" y="43163"/>
                  </a:cubicBezTo>
                  <a:cubicBezTo>
                    <a:pt x="24857" y="39626"/>
                    <a:pt x="30815" y="33645"/>
                    <a:pt x="34421" y="26455"/>
                  </a:cubicBezTo>
                  <a:cubicBezTo>
                    <a:pt x="34923" y="25428"/>
                    <a:pt x="35403" y="24355"/>
                    <a:pt x="35357" y="23214"/>
                  </a:cubicBezTo>
                  <a:cubicBezTo>
                    <a:pt x="35311" y="22073"/>
                    <a:pt x="34604" y="20886"/>
                    <a:pt x="33485" y="20658"/>
                  </a:cubicBezTo>
                  <a:cubicBezTo>
                    <a:pt x="33343" y="20628"/>
                    <a:pt x="33201" y="20614"/>
                    <a:pt x="33061" y="20614"/>
                  </a:cubicBezTo>
                  <a:cubicBezTo>
                    <a:pt x="32236" y="20614"/>
                    <a:pt x="31458" y="21096"/>
                    <a:pt x="30815" y="21662"/>
                  </a:cubicBezTo>
                  <a:cubicBezTo>
                    <a:pt x="28943" y="23328"/>
                    <a:pt x="27893" y="25725"/>
                    <a:pt x="26797" y="28007"/>
                  </a:cubicBezTo>
                  <a:cubicBezTo>
                    <a:pt x="24446" y="32801"/>
                    <a:pt x="21548" y="37366"/>
                    <a:pt x="18192" y="41520"/>
                  </a:cubicBezTo>
                  <a:cubicBezTo>
                    <a:pt x="19425" y="38621"/>
                    <a:pt x="20680" y="35745"/>
                    <a:pt x="21867" y="32824"/>
                  </a:cubicBezTo>
                  <a:cubicBezTo>
                    <a:pt x="23602" y="28464"/>
                    <a:pt x="25177" y="23945"/>
                    <a:pt x="26135" y="19357"/>
                  </a:cubicBezTo>
                  <a:cubicBezTo>
                    <a:pt x="29468" y="14084"/>
                    <a:pt x="35197" y="10432"/>
                    <a:pt x="39739" y="5867"/>
                  </a:cubicBezTo>
                  <a:cubicBezTo>
                    <a:pt x="40219" y="5388"/>
                    <a:pt x="40698" y="4863"/>
                    <a:pt x="40835" y="4201"/>
                  </a:cubicBezTo>
                  <a:cubicBezTo>
                    <a:pt x="41109" y="2877"/>
                    <a:pt x="39716" y="1667"/>
                    <a:pt x="38347" y="1621"/>
                  </a:cubicBezTo>
                  <a:cubicBezTo>
                    <a:pt x="38309" y="1620"/>
                    <a:pt x="38271" y="1620"/>
                    <a:pt x="38233" y="1620"/>
                  </a:cubicBezTo>
                  <a:cubicBezTo>
                    <a:pt x="36930" y="1620"/>
                    <a:pt x="35715" y="2376"/>
                    <a:pt x="34672" y="3196"/>
                  </a:cubicBezTo>
                  <a:cubicBezTo>
                    <a:pt x="31317" y="5821"/>
                    <a:pt x="28669" y="9314"/>
                    <a:pt x="27003" y="13240"/>
                  </a:cubicBezTo>
                  <a:cubicBezTo>
                    <a:pt x="27163" y="11025"/>
                    <a:pt x="27140" y="8811"/>
                    <a:pt x="26866" y="6597"/>
                  </a:cubicBezTo>
                  <a:cubicBezTo>
                    <a:pt x="28715" y="5730"/>
                    <a:pt x="30153" y="4018"/>
                    <a:pt x="30678" y="2055"/>
                  </a:cubicBezTo>
                  <a:cubicBezTo>
                    <a:pt x="30532" y="2031"/>
                    <a:pt x="30386" y="2019"/>
                    <a:pt x="30239" y="2019"/>
                  </a:cubicBezTo>
                  <a:cubicBezTo>
                    <a:pt x="29283" y="2019"/>
                    <a:pt x="28339" y="2522"/>
                    <a:pt x="27824" y="3333"/>
                  </a:cubicBezTo>
                  <a:cubicBezTo>
                    <a:pt x="28395" y="2329"/>
                    <a:pt x="28372" y="1005"/>
                    <a:pt x="277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2" name="Google Shape;852;p41"/>
          <p:cNvGrpSpPr/>
          <p:nvPr/>
        </p:nvGrpSpPr>
        <p:grpSpPr>
          <a:xfrm flipH="1">
            <a:off x="7069792" y="2490539"/>
            <a:ext cx="2583893" cy="2844101"/>
            <a:chOff x="-391330" y="1866819"/>
            <a:chExt cx="2933135" cy="3370858"/>
          </a:xfrm>
        </p:grpSpPr>
        <p:sp>
          <p:nvSpPr>
            <p:cNvPr id="853" name="Google Shape;853;p41"/>
            <p:cNvSpPr/>
            <p:nvPr/>
          </p:nvSpPr>
          <p:spPr>
            <a:xfrm>
              <a:off x="917551" y="1866819"/>
              <a:ext cx="680643" cy="553840"/>
            </a:xfrm>
            <a:custGeom>
              <a:avLst/>
              <a:gdLst/>
              <a:ahLst/>
              <a:cxnLst/>
              <a:rect l="l" t="t" r="r" b="b"/>
              <a:pathLst>
                <a:path w="25223" h="20524" extrusionOk="0">
                  <a:moveTo>
                    <a:pt x="13457" y="0"/>
                  </a:moveTo>
                  <a:cubicBezTo>
                    <a:pt x="13392" y="0"/>
                    <a:pt x="13327" y="1"/>
                    <a:pt x="13262" y="3"/>
                  </a:cubicBezTo>
                  <a:cubicBezTo>
                    <a:pt x="12143" y="26"/>
                    <a:pt x="11048" y="346"/>
                    <a:pt x="10089" y="939"/>
                  </a:cubicBezTo>
                  <a:cubicBezTo>
                    <a:pt x="8811" y="1715"/>
                    <a:pt x="7829" y="2948"/>
                    <a:pt x="6757" y="3998"/>
                  </a:cubicBezTo>
                  <a:cubicBezTo>
                    <a:pt x="5638" y="5116"/>
                    <a:pt x="4337" y="6098"/>
                    <a:pt x="3196" y="7193"/>
                  </a:cubicBezTo>
                  <a:cubicBezTo>
                    <a:pt x="2055" y="8312"/>
                    <a:pt x="1028" y="9613"/>
                    <a:pt x="571" y="11142"/>
                  </a:cubicBezTo>
                  <a:cubicBezTo>
                    <a:pt x="0" y="13037"/>
                    <a:pt x="366" y="15159"/>
                    <a:pt x="1393" y="16848"/>
                  </a:cubicBezTo>
                  <a:cubicBezTo>
                    <a:pt x="2397" y="18492"/>
                    <a:pt x="3972" y="19747"/>
                    <a:pt x="5730" y="20523"/>
                  </a:cubicBezTo>
                  <a:cubicBezTo>
                    <a:pt x="5707" y="20044"/>
                    <a:pt x="5821" y="19565"/>
                    <a:pt x="6186" y="19177"/>
                  </a:cubicBezTo>
                  <a:cubicBezTo>
                    <a:pt x="6595" y="18732"/>
                    <a:pt x="7160" y="18551"/>
                    <a:pt x="7765" y="18551"/>
                  </a:cubicBezTo>
                  <a:cubicBezTo>
                    <a:pt x="8340" y="18551"/>
                    <a:pt x="8950" y="18715"/>
                    <a:pt x="9496" y="18971"/>
                  </a:cubicBezTo>
                  <a:cubicBezTo>
                    <a:pt x="10021" y="18401"/>
                    <a:pt x="10432" y="17602"/>
                    <a:pt x="10158" y="16871"/>
                  </a:cubicBezTo>
                  <a:cubicBezTo>
                    <a:pt x="9838" y="16050"/>
                    <a:pt x="8697" y="15502"/>
                    <a:pt x="8902" y="14657"/>
                  </a:cubicBezTo>
                  <a:cubicBezTo>
                    <a:pt x="9016" y="14109"/>
                    <a:pt x="9610" y="13858"/>
                    <a:pt x="10066" y="13562"/>
                  </a:cubicBezTo>
                  <a:cubicBezTo>
                    <a:pt x="11002" y="12991"/>
                    <a:pt x="11664" y="12009"/>
                    <a:pt x="11870" y="10937"/>
                  </a:cubicBezTo>
                  <a:cubicBezTo>
                    <a:pt x="12006" y="10275"/>
                    <a:pt x="12052" y="9430"/>
                    <a:pt x="12668" y="9133"/>
                  </a:cubicBezTo>
                  <a:cubicBezTo>
                    <a:pt x="12802" y="9070"/>
                    <a:pt x="12937" y="9044"/>
                    <a:pt x="13073" y="9044"/>
                  </a:cubicBezTo>
                  <a:cubicBezTo>
                    <a:pt x="13755" y="9044"/>
                    <a:pt x="14467" y="9706"/>
                    <a:pt x="15209" y="9706"/>
                  </a:cubicBezTo>
                  <a:cubicBezTo>
                    <a:pt x="15230" y="9706"/>
                    <a:pt x="15250" y="9705"/>
                    <a:pt x="15270" y="9704"/>
                  </a:cubicBezTo>
                  <a:cubicBezTo>
                    <a:pt x="16243" y="9659"/>
                    <a:pt x="16879" y="8471"/>
                    <a:pt x="17845" y="8471"/>
                  </a:cubicBezTo>
                  <a:cubicBezTo>
                    <a:pt x="17854" y="8471"/>
                    <a:pt x="17863" y="8471"/>
                    <a:pt x="17873" y="8472"/>
                  </a:cubicBezTo>
                  <a:cubicBezTo>
                    <a:pt x="18565" y="8472"/>
                    <a:pt x="19141" y="9127"/>
                    <a:pt x="19815" y="9127"/>
                  </a:cubicBezTo>
                  <a:cubicBezTo>
                    <a:pt x="19874" y="9127"/>
                    <a:pt x="19934" y="9122"/>
                    <a:pt x="19995" y="9111"/>
                  </a:cubicBezTo>
                  <a:cubicBezTo>
                    <a:pt x="20552" y="9025"/>
                    <a:pt x="20988" y="8418"/>
                    <a:pt x="21548" y="8418"/>
                  </a:cubicBezTo>
                  <a:cubicBezTo>
                    <a:pt x="21585" y="8418"/>
                    <a:pt x="21623" y="8420"/>
                    <a:pt x="21662" y="8426"/>
                  </a:cubicBezTo>
                  <a:cubicBezTo>
                    <a:pt x="21958" y="8494"/>
                    <a:pt x="22187" y="8745"/>
                    <a:pt x="22369" y="8997"/>
                  </a:cubicBezTo>
                  <a:cubicBezTo>
                    <a:pt x="22894" y="9750"/>
                    <a:pt x="23168" y="10617"/>
                    <a:pt x="23419" y="11530"/>
                  </a:cubicBezTo>
                  <a:cubicBezTo>
                    <a:pt x="24538" y="10777"/>
                    <a:pt x="24948" y="9270"/>
                    <a:pt x="25085" y="7901"/>
                  </a:cubicBezTo>
                  <a:cubicBezTo>
                    <a:pt x="25222" y="6691"/>
                    <a:pt x="25222" y="5413"/>
                    <a:pt x="24811" y="4249"/>
                  </a:cubicBezTo>
                  <a:cubicBezTo>
                    <a:pt x="24423" y="3085"/>
                    <a:pt x="23556" y="2035"/>
                    <a:pt x="22392" y="1624"/>
                  </a:cubicBezTo>
                  <a:cubicBezTo>
                    <a:pt x="21616" y="1350"/>
                    <a:pt x="20771" y="1396"/>
                    <a:pt x="19927" y="1304"/>
                  </a:cubicBezTo>
                  <a:cubicBezTo>
                    <a:pt x="17732" y="1105"/>
                    <a:pt x="15666" y="0"/>
                    <a:pt x="134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41"/>
            <p:cNvSpPr/>
            <p:nvPr/>
          </p:nvSpPr>
          <p:spPr>
            <a:xfrm>
              <a:off x="1805114" y="3392416"/>
              <a:ext cx="57316" cy="35917"/>
            </a:xfrm>
            <a:custGeom>
              <a:avLst/>
              <a:gdLst/>
              <a:ahLst/>
              <a:cxnLst/>
              <a:rect l="l" t="t" r="r" b="b"/>
              <a:pathLst>
                <a:path w="2124" h="1331" extrusionOk="0">
                  <a:moveTo>
                    <a:pt x="1047" y="1"/>
                  </a:moveTo>
                  <a:cubicBezTo>
                    <a:pt x="1010" y="1"/>
                    <a:pt x="973" y="3"/>
                    <a:pt x="936" y="7"/>
                  </a:cubicBezTo>
                  <a:cubicBezTo>
                    <a:pt x="800" y="29"/>
                    <a:pt x="685" y="75"/>
                    <a:pt x="548" y="121"/>
                  </a:cubicBezTo>
                  <a:cubicBezTo>
                    <a:pt x="343" y="235"/>
                    <a:pt x="160" y="372"/>
                    <a:pt x="1" y="577"/>
                  </a:cubicBezTo>
                  <a:cubicBezTo>
                    <a:pt x="434" y="577"/>
                    <a:pt x="891" y="668"/>
                    <a:pt x="1279" y="851"/>
                  </a:cubicBezTo>
                  <a:cubicBezTo>
                    <a:pt x="1576" y="965"/>
                    <a:pt x="1827" y="1125"/>
                    <a:pt x="2055" y="1330"/>
                  </a:cubicBezTo>
                  <a:cubicBezTo>
                    <a:pt x="2123" y="1079"/>
                    <a:pt x="2101" y="805"/>
                    <a:pt x="1986" y="577"/>
                  </a:cubicBezTo>
                  <a:cubicBezTo>
                    <a:pt x="1819" y="222"/>
                    <a:pt x="1442" y="1"/>
                    <a:pt x="104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41"/>
            <p:cNvSpPr/>
            <p:nvPr/>
          </p:nvSpPr>
          <p:spPr>
            <a:xfrm>
              <a:off x="1781718" y="3351318"/>
              <a:ext cx="134925" cy="118896"/>
            </a:xfrm>
            <a:custGeom>
              <a:avLst/>
              <a:gdLst/>
              <a:ahLst/>
              <a:cxnLst/>
              <a:rect l="l" t="t" r="r" b="b"/>
              <a:pathLst>
                <a:path w="5000" h="4406" extrusionOk="0">
                  <a:moveTo>
                    <a:pt x="2876" y="0"/>
                  </a:moveTo>
                  <a:cubicBezTo>
                    <a:pt x="1918" y="708"/>
                    <a:pt x="959" y="1393"/>
                    <a:pt x="0" y="2100"/>
                  </a:cubicBezTo>
                  <a:lnTo>
                    <a:pt x="0" y="2191"/>
                  </a:lnTo>
                  <a:cubicBezTo>
                    <a:pt x="244" y="2135"/>
                    <a:pt x="489" y="2094"/>
                    <a:pt x="720" y="2094"/>
                  </a:cubicBezTo>
                  <a:cubicBezTo>
                    <a:pt x="770" y="2094"/>
                    <a:pt x="819" y="2096"/>
                    <a:pt x="868" y="2100"/>
                  </a:cubicBezTo>
                  <a:cubicBezTo>
                    <a:pt x="1027" y="1895"/>
                    <a:pt x="1210" y="1758"/>
                    <a:pt x="1415" y="1644"/>
                  </a:cubicBezTo>
                  <a:cubicBezTo>
                    <a:pt x="1552" y="1598"/>
                    <a:pt x="1667" y="1552"/>
                    <a:pt x="1803" y="1530"/>
                  </a:cubicBezTo>
                  <a:cubicBezTo>
                    <a:pt x="1840" y="1526"/>
                    <a:pt x="1877" y="1524"/>
                    <a:pt x="1914" y="1524"/>
                  </a:cubicBezTo>
                  <a:cubicBezTo>
                    <a:pt x="2309" y="1524"/>
                    <a:pt x="2686" y="1745"/>
                    <a:pt x="2853" y="2100"/>
                  </a:cubicBezTo>
                  <a:cubicBezTo>
                    <a:pt x="2968" y="2328"/>
                    <a:pt x="2990" y="2602"/>
                    <a:pt x="2922" y="2853"/>
                  </a:cubicBezTo>
                  <a:cubicBezTo>
                    <a:pt x="3424" y="3241"/>
                    <a:pt x="3812" y="3812"/>
                    <a:pt x="3995" y="4406"/>
                  </a:cubicBezTo>
                  <a:cubicBezTo>
                    <a:pt x="4702" y="3766"/>
                    <a:pt x="4999" y="2716"/>
                    <a:pt x="4725" y="1803"/>
                  </a:cubicBezTo>
                  <a:cubicBezTo>
                    <a:pt x="4474" y="936"/>
                    <a:pt x="3744" y="229"/>
                    <a:pt x="2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41"/>
            <p:cNvSpPr/>
            <p:nvPr/>
          </p:nvSpPr>
          <p:spPr>
            <a:xfrm>
              <a:off x="1337626" y="2875329"/>
              <a:ext cx="1204179" cy="950897"/>
            </a:xfrm>
            <a:custGeom>
              <a:avLst/>
              <a:gdLst/>
              <a:ahLst/>
              <a:cxnLst/>
              <a:rect l="l" t="t" r="r" b="b"/>
              <a:pathLst>
                <a:path w="44624" h="35238" extrusionOk="0">
                  <a:moveTo>
                    <a:pt x="12815" y="1"/>
                  </a:moveTo>
                  <a:cubicBezTo>
                    <a:pt x="12096" y="1"/>
                    <a:pt x="11359" y="46"/>
                    <a:pt x="10637" y="132"/>
                  </a:cubicBezTo>
                  <a:cubicBezTo>
                    <a:pt x="9108" y="292"/>
                    <a:pt x="8080" y="566"/>
                    <a:pt x="7122" y="1091"/>
                  </a:cubicBezTo>
                  <a:cubicBezTo>
                    <a:pt x="6620" y="1342"/>
                    <a:pt x="6163" y="1639"/>
                    <a:pt x="5729" y="1958"/>
                  </a:cubicBezTo>
                  <a:cubicBezTo>
                    <a:pt x="5729" y="1981"/>
                    <a:pt x="5707" y="2004"/>
                    <a:pt x="5707" y="2027"/>
                  </a:cubicBezTo>
                  <a:cubicBezTo>
                    <a:pt x="5707" y="2004"/>
                    <a:pt x="5684" y="2004"/>
                    <a:pt x="5684" y="2004"/>
                  </a:cubicBezTo>
                  <a:cubicBezTo>
                    <a:pt x="5478" y="2141"/>
                    <a:pt x="5273" y="2278"/>
                    <a:pt x="5090" y="2438"/>
                  </a:cubicBezTo>
                  <a:cubicBezTo>
                    <a:pt x="3219" y="3990"/>
                    <a:pt x="1826" y="6021"/>
                    <a:pt x="1073" y="8395"/>
                  </a:cubicBezTo>
                  <a:cubicBezTo>
                    <a:pt x="0" y="11705"/>
                    <a:pt x="594" y="15357"/>
                    <a:pt x="1826" y="18621"/>
                  </a:cubicBezTo>
                  <a:cubicBezTo>
                    <a:pt x="2032" y="19191"/>
                    <a:pt x="2260" y="19762"/>
                    <a:pt x="2534" y="20310"/>
                  </a:cubicBezTo>
                  <a:cubicBezTo>
                    <a:pt x="2899" y="21109"/>
                    <a:pt x="3310" y="21908"/>
                    <a:pt x="3766" y="22684"/>
                  </a:cubicBezTo>
                  <a:cubicBezTo>
                    <a:pt x="4542" y="22592"/>
                    <a:pt x="5341" y="22501"/>
                    <a:pt x="6117" y="22364"/>
                  </a:cubicBezTo>
                  <a:cubicBezTo>
                    <a:pt x="7464" y="22181"/>
                    <a:pt x="8788" y="21930"/>
                    <a:pt x="10112" y="21656"/>
                  </a:cubicBezTo>
                  <a:cubicBezTo>
                    <a:pt x="10157" y="21999"/>
                    <a:pt x="10203" y="22341"/>
                    <a:pt x="10272" y="22684"/>
                  </a:cubicBezTo>
                  <a:cubicBezTo>
                    <a:pt x="11116" y="22387"/>
                    <a:pt x="11755" y="21634"/>
                    <a:pt x="12372" y="20949"/>
                  </a:cubicBezTo>
                  <a:cubicBezTo>
                    <a:pt x="14243" y="18872"/>
                    <a:pt x="16526" y="17000"/>
                    <a:pt x="19265" y="16407"/>
                  </a:cubicBezTo>
                  <a:cubicBezTo>
                    <a:pt x="19356" y="16395"/>
                    <a:pt x="19453" y="16378"/>
                    <a:pt x="19547" y="16378"/>
                  </a:cubicBezTo>
                  <a:cubicBezTo>
                    <a:pt x="19641" y="16378"/>
                    <a:pt x="19733" y="16395"/>
                    <a:pt x="19813" y="16452"/>
                  </a:cubicBezTo>
                  <a:cubicBezTo>
                    <a:pt x="19995" y="16566"/>
                    <a:pt x="20018" y="16863"/>
                    <a:pt x="19927" y="17069"/>
                  </a:cubicBezTo>
                  <a:cubicBezTo>
                    <a:pt x="19813" y="17274"/>
                    <a:pt x="19630" y="17434"/>
                    <a:pt x="19447" y="17571"/>
                  </a:cubicBezTo>
                  <a:cubicBezTo>
                    <a:pt x="19402" y="17594"/>
                    <a:pt x="19379" y="17616"/>
                    <a:pt x="19333" y="17639"/>
                  </a:cubicBezTo>
                  <a:cubicBezTo>
                    <a:pt x="20201" y="17868"/>
                    <a:pt x="20931" y="18575"/>
                    <a:pt x="21182" y="19442"/>
                  </a:cubicBezTo>
                  <a:cubicBezTo>
                    <a:pt x="21456" y="20355"/>
                    <a:pt x="21159" y="21405"/>
                    <a:pt x="20452" y="22045"/>
                  </a:cubicBezTo>
                  <a:cubicBezTo>
                    <a:pt x="20475" y="22113"/>
                    <a:pt x="20497" y="22159"/>
                    <a:pt x="20497" y="22227"/>
                  </a:cubicBezTo>
                  <a:cubicBezTo>
                    <a:pt x="20566" y="22433"/>
                    <a:pt x="20611" y="22684"/>
                    <a:pt x="20520" y="22889"/>
                  </a:cubicBezTo>
                  <a:cubicBezTo>
                    <a:pt x="20456" y="23104"/>
                    <a:pt x="20269" y="23279"/>
                    <a:pt x="20057" y="23279"/>
                  </a:cubicBezTo>
                  <a:cubicBezTo>
                    <a:pt x="20044" y="23279"/>
                    <a:pt x="20031" y="23278"/>
                    <a:pt x="20018" y="23277"/>
                  </a:cubicBezTo>
                  <a:cubicBezTo>
                    <a:pt x="19950" y="23277"/>
                    <a:pt x="19881" y="23254"/>
                    <a:pt x="19835" y="23209"/>
                  </a:cubicBezTo>
                  <a:lnTo>
                    <a:pt x="19813" y="23231"/>
                  </a:lnTo>
                  <a:cubicBezTo>
                    <a:pt x="19881" y="23505"/>
                    <a:pt x="19927" y="23825"/>
                    <a:pt x="19721" y="24030"/>
                  </a:cubicBezTo>
                  <a:cubicBezTo>
                    <a:pt x="19630" y="24144"/>
                    <a:pt x="19470" y="24167"/>
                    <a:pt x="19310" y="24167"/>
                  </a:cubicBezTo>
                  <a:lnTo>
                    <a:pt x="19310" y="24213"/>
                  </a:lnTo>
                  <a:cubicBezTo>
                    <a:pt x="19447" y="24510"/>
                    <a:pt x="19539" y="24806"/>
                    <a:pt x="19493" y="25126"/>
                  </a:cubicBezTo>
                  <a:cubicBezTo>
                    <a:pt x="19470" y="25423"/>
                    <a:pt x="19265" y="25742"/>
                    <a:pt x="18968" y="25811"/>
                  </a:cubicBezTo>
                  <a:cubicBezTo>
                    <a:pt x="18918" y="25823"/>
                    <a:pt x="18868" y="25828"/>
                    <a:pt x="18820" y="25828"/>
                  </a:cubicBezTo>
                  <a:cubicBezTo>
                    <a:pt x="18316" y="25828"/>
                    <a:pt x="17889" y="25240"/>
                    <a:pt x="17347" y="25240"/>
                  </a:cubicBezTo>
                  <a:cubicBezTo>
                    <a:pt x="17337" y="25240"/>
                    <a:pt x="17326" y="25239"/>
                    <a:pt x="17316" y="25239"/>
                  </a:cubicBezTo>
                  <a:cubicBezTo>
                    <a:pt x="16808" y="25239"/>
                    <a:pt x="16451" y="25774"/>
                    <a:pt x="16161" y="26199"/>
                  </a:cubicBezTo>
                  <a:cubicBezTo>
                    <a:pt x="15133" y="27660"/>
                    <a:pt x="13376" y="28573"/>
                    <a:pt x="11595" y="28618"/>
                  </a:cubicBezTo>
                  <a:cubicBezTo>
                    <a:pt x="11618" y="28687"/>
                    <a:pt x="11641" y="28732"/>
                    <a:pt x="11641" y="28778"/>
                  </a:cubicBezTo>
                  <a:cubicBezTo>
                    <a:pt x="11230" y="29303"/>
                    <a:pt x="10819" y="29805"/>
                    <a:pt x="10363" y="30284"/>
                  </a:cubicBezTo>
                  <a:cubicBezTo>
                    <a:pt x="10751" y="30604"/>
                    <a:pt x="11162" y="30901"/>
                    <a:pt x="11550" y="31197"/>
                  </a:cubicBezTo>
                  <a:cubicBezTo>
                    <a:pt x="14061" y="33001"/>
                    <a:pt x="16868" y="34370"/>
                    <a:pt x="19835" y="35238"/>
                  </a:cubicBezTo>
                  <a:cubicBezTo>
                    <a:pt x="24789" y="34096"/>
                    <a:pt x="29171" y="31312"/>
                    <a:pt x="33188" y="28025"/>
                  </a:cubicBezTo>
                  <a:cubicBezTo>
                    <a:pt x="32983" y="27386"/>
                    <a:pt x="32937" y="26701"/>
                    <a:pt x="32983" y="26039"/>
                  </a:cubicBezTo>
                  <a:cubicBezTo>
                    <a:pt x="33074" y="25080"/>
                    <a:pt x="33348" y="24144"/>
                    <a:pt x="33622" y="23231"/>
                  </a:cubicBezTo>
                  <a:cubicBezTo>
                    <a:pt x="33668" y="23049"/>
                    <a:pt x="33759" y="22866"/>
                    <a:pt x="33941" y="22821"/>
                  </a:cubicBezTo>
                  <a:cubicBezTo>
                    <a:pt x="33964" y="22814"/>
                    <a:pt x="33986" y="22811"/>
                    <a:pt x="34008" y="22811"/>
                  </a:cubicBezTo>
                  <a:cubicBezTo>
                    <a:pt x="34205" y="22811"/>
                    <a:pt x="34359" y="23072"/>
                    <a:pt x="34421" y="23277"/>
                  </a:cubicBezTo>
                  <a:cubicBezTo>
                    <a:pt x="34740" y="24281"/>
                    <a:pt x="34923" y="25354"/>
                    <a:pt x="35083" y="26404"/>
                  </a:cubicBezTo>
                  <a:cubicBezTo>
                    <a:pt x="35128" y="24784"/>
                    <a:pt x="35334" y="23209"/>
                    <a:pt x="35699" y="21634"/>
                  </a:cubicBezTo>
                  <a:cubicBezTo>
                    <a:pt x="35722" y="21542"/>
                    <a:pt x="35767" y="21428"/>
                    <a:pt x="35836" y="21360"/>
                  </a:cubicBezTo>
                  <a:cubicBezTo>
                    <a:pt x="35891" y="21316"/>
                    <a:pt x="35949" y="21297"/>
                    <a:pt x="36008" y="21297"/>
                  </a:cubicBezTo>
                  <a:cubicBezTo>
                    <a:pt x="36196" y="21297"/>
                    <a:pt x="36388" y="21488"/>
                    <a:pt x="36475" y="21679"/>
                  </a:cubicBezTo>
                  <a:cubicBezTo>
                    <a:pt x="36932" y="22592"/>
                    <a:pt x="36817" y="23688"/>
                    <a:pt x="36977" y="24715"/>
                  </a:cubicBezTo>
                  <a:cubicBezTo>
                    <a:pt x="37000" y="24715"/>
                    <a:pt x="37000" y="24692"/>
                    <a:pt x="37023" y="24669"/>
                  </a:cubicBezTo>
                  <a:cubicBezTo>
                    <a:pt x="37000" y="23209"/>
                    <a:pt x="37160" y="21725"/>
                    <a:pt x="37502" y="20287"/>
                  </a:cubicBezTo>
                  <a:cubicBezTo>
                    <a:pt x="37548" y="20104"/>
                    <a:pt x="37616" y="19876"/>
                    <a:pt x="37799" y="19808"/>
                  </a:cubicBezTo>
                  <a:cubicBezTo>
                    <a:pt x="37830" y="19798"/>
                    <a:pt x="37860" y="19794"/>
                    <a:pt x="37890" y="19794"/>
                  </a:cubicBezTo>
                  <a:cubicBezTo>
                    <a:pt x="38086" y="19794"/>
                    <a:pt x="38271" y="19972"/>
                    <a:pt x="38370" y="20150"/>
                  </a:cubicBezTo>
                  <a:cubicBezTo>
                    <a:pt x="38598" y="20561"/>
                    <a:pt x="38643" y="21040"/>
                    <a:pt x="38666" y="21497"/>
                  </a:cubicBezTo>
                  <a:cubicBezTo>
                    <a:pt x="38689" y="22045"/>
                    <a:pt x="38712" y="22570"/>
                    <a:pt x="38712" y="23094"/>
                  </a:cubicBezTo>
                  <a:cubicBezTo>
                    <a:pt x="38780" y="23026"/>
                    <a:pt x="38849" y="22980"/>
                    <a:pt x="38895" y="22912"/>
                  </a:cubicBezTo>
                  <a:cubicBezTo>
                    <a:pt x="39100" y="21885"/>
                    <a:pt x="39305" y="20880"/>
                    <a:pt x="39534" y="19876"/>
                  </a:cubicBezTo>
                  <a:cubicBezTo>
                    <a:pt x="39556" y="19694"/>
                    <a:pt x="39602" y="19534"/>
                    <a:pt x="39716" y="19374"/>
                  </a:cubicBezTo>
                  <a:cubicBezTo>
                    <a:pt x="39800" y="19249"/>
                    <a:pt x="39940" y="19143"/>
                    <a:pt x="40103" y="19143"/>
                  </a:cubicBezTo>
                  <a:cubicBezTo>
                    <a:pt x="40119" y="19143"/>
                    <a:pt x="40134" y="19144"/>
                    <a:pt x="40150" y="19146"/>
                  </a:cubicBezTo>
                  <a:cubicBezTo>
                    <a:pt x="40355" y="19169"/>
                    <a:pt x="40515" y="19397"/>
                    <a:pt x="40584" y="19625"/>
                  </a:cubicBezTo>
                  <a:cubicBezTo>
                    <a:pt x="40743" y="20013"/>
                    <a:pt x="40789" y="20447"/>
                    <a:pt x="40812" y="20880"/>
                  </a:cubicBezTo>
                  <a:cubicBezTo>
                    <a:pt x="41177" y="20470"/>
                    <a:pt x="41519" y="20036"/>
                    <a:pt x="41839" y="19579"/>
                  </a:cubicBezTo>
                  <a:cubicBezTo>
                    <a:pt x="43186" y="17753"/>
                    <a:pt x="44190" y="15631"/>
                    <a:pt x="44441" y="13394"/>
                  </a:cubicBezTo>
                  <a:cubicBezTo>
                    <a:pt x="44624" y="11887"/>
                    <a:pt x="44441" y="10381"/>
                    <a:pt x="44076" y="8920"/>
                  </a:cubicBezTo>
                  <a:cubicBezTo>
                    <a:pt x="43756" y="7710"/>
                    <a:pt x="43300" y="6501"/>
                    <a:pt x="42592" y="5451"/>
                  </a:cubicBezTo>
                  <a:cubicBezTo>
                    <a:pt x="40749" y="2656"/>
                    <a:pt x="37325" y="1155"/>
                    <a:pt x="33962" y="1155"/>
                  </a:cubicBezTo>
                  <a:cubicBezTo>
                    <a:pt x="33534" y="1155"/>
                    <a:pt x="33108" y="1179"/>
                    <a:pt x="32686" y="1228"/>
                  </a:cubicBezTo>
                  <a:cubicBezTo>
                    <a:pt x="28920" y="1662"/>
                    <a:pt x="25519" y="3784"/>
                    <a:pt x="22940" y="6546"/>
                  </a:cubicBezTo>
                  <a:cubicBezTo>
                    <a:pt x="22757" y="4560"/>
                    <a:pt x="21456" y="2963"/>
                    <a:pt x="19858" y="1958"/>
                  </a:cubicBezTo>
                  <a:cubicBezTo>
                    <a:pt x="19425" y="1662"/>
                    <a:pt x="18991" y="1433"/>
                    <a:pt x="18580" y="1228"/>
                  </a:cubicBezTo>
                  <a:cubicBezTo>
                    <a:pt x="17484" y="703"/>
                    <a:pt x="16457" y="406"/>
                    <a:pt x="15111" y="178"/>
                  </a:cubicBezTo>
                  <a:cubicBezTo>
                    <a:pt x="14400" y="57"/>
                    <a:pt x="13619" y="1"/>
                    <a:pt x="128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41"/>
            <p:cNvSpPr/>
            <p:nvPr/>
          </p:nvSpPr>
          <p:spPr>
            <a:xfrm>
              <a:off x="1112194" y="2820981"/>
              <a:ext cx="276569" cy="676109"/>
            </a:xfrm>
            <a:custGeom>
              <a:avLst/>
              <a:gdLst/>
              <a:ahLst/>
              <a:cxnLst/>
              <a:rect l="l" t="t" r="r" b="b"/>
              <a:pathLst>
                <a:path w="10249" h="25055" extrusionOk="0">
                  <a:moveTo>
                    <a:pt x="8217" y="1"/>
                  </a:moveTo>
                  <a:cubicBezTo>
                    <a:pt x="8172" y="1"/>
                    <a:pt x="8126" y="24"/>
                    <a:pt x="8080" y="24"/>
                  </a:cubicBezTo>
                  <a:cubicBezTo>
                    <a:pt x="7099" y="457"/>
                    <a:pt x="6117" y="914"/>
                    <a:pt x="5113" y="1347"/>
                  </a:cubicBezTo>
                  <a:cubicBezTo>
                    <a:pt x="5364" y="1827"/>
                    <a:pt x="5615" y="2306"/>
                    <a:pt x="5843" y="2785"/>
                  </a:cubicBezTo>
                  <a:cubicBezTo>
                    <a:pt x="5935" y="2991"/>
                    <a:pt x="6049" y="3196"/>
                    <a:pt x="6095" y="3424"/>
                  </a:cubicBezTo>
                  <a:cubicBezTo>
                    <a:pt x="6186" y="3790"/>
                    <a:pt x="6117" y="4155"/>
                    <a:pt x="6026" y="4520"/>
                  </a:cubicBezTo>
                  <a:cubicBezTo>
                    <a:pt x="5729" y="5958"/>
                    <a:pt x="5250" y="7350"/>
                    <a:pt x="4793" y="8743"/>
                  </a:cubicBezTo>
                  <a:cubicBezTo>
                    <a:pt x="3036" y="14038"/>
                    <a:pt x="1438" y="19379"/>
                    <a:pt x="0" y="24766"/>
                  </a:cubicBezTo>
                  <a:cubicBezTo>
                    <a:pt x="1210" y="24903"/>
                    <a:pt x="2420" y="24994"/>
                    <a:pt x="3629" y="25017"/>
                  </a:cubicBezTo>
                  <a:cubicBezTo>
                    <a:pt x="4231" y="25044"/>
                    <a:pt x="4841" y="25055"/>
                    <a:pt x="5449" y="25055"/>
                  </a:cubicBezTo>
                  <a:cubicBezTo>
                    <a:pt x="5879" y="25055"/>
                    <a:pt x="6308" y="25049"/>
                    <a:pt x="6734" y="25040"/>
                  </a:cubicBezTo>
                  <a:cubicBezTo>
                    <a:pt x="6985" y="18329"/>
                    <a:pt x="7898" y="11642"/>
                    <a:pt x="8468" y="4954"/>
                  </a:cubicBezTo>
                  <a:cubicBezTo>
                    <a:pt x="8514" y="4634"/>
                    <a:pt x="8537" y="4315"/>
                    <a:pt x="8651" y="4018"/>
                  </a:cubicBezTo>
                  <a:cubicBezTo>
                    <a:pt x="8765" y="3744"/>
                    <a:pt x="8971" y="3516"/>
                    <a:pt x="9153" y="3288"/>
                  </a:cubicBezTo>
                  <a:cubicBezTo>
                    <a:pt x="9518" y="2831"/>
                    <a:pt x="9884" y="2397"/>
                    <a:pt x="10249" y="1941"/>
                  </a:cubicBezTo>
                  <a:cubicBezTo>
                    <a:pt x="9587" y="1347"/>
                    <a:pt x="8971" y="731"/>
                    <a:pt x="8377" y="92"/>
                  </a:cubicBezTo>
                  <a:cubicBezTo>
                    <a:pt x="8331" y="46"/>
                    <a:pt x="8286" y="1"/>
                    <a:pt x="82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41"/>
            <p:cNvSpPr/>
            <p:nvPr/>
          </p:nvSpPr>
          <p:spPr>
            <a:xfrm>
              <a:off x="132233" y="2641747"/>
              <a:ext cx="2186595" cy="1954173"/>
            </a:xfrm>
            <a:custGeom>
              <a:avLst/>
              <a:gdLst/>
              <a:ahLst/>
              <a:cxnLst/>
              <a:rect l="l" t="t" r="r" b="b"/>
              <a:pathLst>
                <a:path w="81030" h="72417" extrusionOk="0">
                  <a:moveTo>
                    <a:pt x="51106" y="2329"/>
                  </a:moveTo>
                  <a:lnTo>
                    <a:pt x="51106" y="2329"/>
                  </a:lnTo>
                  <a:cubicBezTo>
                    <a:pt x="51129" y="5113"/>
                    <a:pt x="50878" y="7875"/>
                    <a:pt x="50398" y="10614"/>
                  </a:cubicBezTo>
                  <a:cubicBezTo>
                    <a:pt x="50832" y="10295"/>
                    <a:pt x="51289" y="9998"/>
                    <a:pt x="51791" y="9747"/>
                  </a:cubicBezTo>
                  <a:cubicBezTo>
                    <a:pt x="52749" y="9222"/>
                    <a:pt x="53777" y="8948"/>
                    <a:pt x="55306" y="8788"/>
                  </a:cubicBezTo>
                  <a:cubicBezTo>
                    <a:pt x="56028" y="8702"/>
                    <a:pt x="56765" y="8657"/>
                    <a:pt x="57484" y="8657"/>
                  </a:cubicBezTo>
                  <a:cubicBezTo>
                    <a:pt x="58288" y="8657"/>
                    <a:pt x="59069" y="8713"/>
                    <a:pt x="59780" y="8834"/>
                  </a:cubicBezTo>
                  <a:cubicBezTo>
                    <a:pt x="61126" y="9062"/>
                    <a:pt x="62153" y="9359"/>
                    <a:pt x="63249" y="9884"/>
                  </a:cubicBezTo>
                  <a:cubicBezTo>
                    <a:pt x="62359" y="8697"/>
                    <a:pt x="61081" y="7784"/>
                    <a:pt x="59757" y="7122"/>
                  </a:cubicBezTo>
                  <a:cubicBezTo>
                    <a:pt x="57885" y="6141"/>
                    <a:pt x="55831" y="5547"/>
                    <a:pt x="53982" y="4543"/>
                  </a:cubicBezTo>
                  <a:cubicBezTo>
                    <a:pt x="52909" y="3972"/>
                    <a:pt x="51882" y="3242"/>
                    <a:pt x="51106" y="2329"/>
                  </a:cubicBezTo>
                  <a:close/>
                  <a:moveTo>
                    <a:pt x="38232" y="1"/>
                  </a:moveTo>
                  <a:cubicBezTo>
                    <a:pt x="37434" y="617"/>
                    <a:pt x="36475" y="1051"/>
                    <a:pt x="35516" y="1393"/>
                  </a:cubicBezTo>
                  <a:cubicBezTo>
                    <a:pt x="32229" y="2557"/>
                    <a:pt x="28737" y="3036"/>
                    <a:pt x="25382" y="4041"/>
                  </a:cubicBezTo>
                  <a:cubicBezTo>
                    <a:pt x="18192" y="6186"/>
                    <a:pt x="11641" y="10934"/>
                    <a:pt x="8217" y="17622"/>
                  </a:cubicBezTo>
                  <a:cubicBezTo>
                    <a:pt x="4793" y="24287"/>
                    <a:pt x="4885" y="32869"/>
                    <a:pt x="9222" y="38986"/>
                  </a:cubicBezTo>
                  <a:cubicBezTo>
                    <a:pt x="9952" y="40036"/>
                    <a:pt x="10819" y="41018"/>
                    <a:pt x="11778" y="41885"/>
                  </a:cubicBezTo>
                  <a:cubicBezTo>
                    <a:pt x="9291" y="43531"/>
                    <a:pt x="6302" y="44417"/>
                    <a:pt x="3304" y="44417"/>
                  </a:cubicBezTo>
                  <a:cubicBezTo>
                    <a:pt x="2312" y="44417"/>
                    <a:pt x="1319" y="44320"/>
                    <a:pt x="342" y="44122"/>
                  </a:cubicBezTo>
                  <a:lnTo>
                    <a:pt x="342" y="44122"/>
                  </a:lnTo>
                  <a:cubicBezTo>
                    <a:pt x="0" y="45400"/>
                    <a:pt x="822" y="46701"/>
                    <a:pt x="1644" y="47751"/>
                  </a:cubicBezTo>
                  <a:cubicBezTo>
                    <a:pt x="2739" y="49166"/>
                    <a:pt x="3949" y="50513"/>
                    <a:pt x="5250" y="51768"/>
                  </a:cubicBezTo>
                  <a:cubicBezTo>
                    <a:pt x="8149" y="54576"/>
                    <a:pt x="11527" y="56835"/>
                    <a:pt x="15384" y="57931"/>
                  </a:cubicBezTo>
                  <a:cubicBezTo>
                    <a:pt x="15643" y="58000"/>
                    <a:pt x="15915" y="58069"/>
                    <a:pt x="16180" y="58069"/>
                  </a:cubicBezTo>
                  <a:cubicBezTo>
                    <a:pt x="16266" y="58069"/>
                    <a:pt x="16351" y="58062"/>
                    <a:pt x="16434" y="58045"/>
                  </a:cubicBezTo>
                  <a:cubicBezTo>
                    <a:pt x="16800" y="57954"/>
                    <a:pt x="17096" y="57726"/>
                    <a:pt x="17370" y="57475"/>
                  </a:cubicBezTo>
                  <a:cubicBezTo>
                    <a:pt x="20817" y="54553"/>
                    <a:pt x="23784" y="51083"/>
                    <a:pt x="26135" y="47226"/>
                  </a:cubicBezTo>
                  <a:cubicBezTo>
                    <a:pt x="26797" y="47249"/>
                    <a:pt x="27482" y="47272"/>
                    <a:pt x="28167" y="47272"/>
                  </a:cubicBezTo>
                  <a:cubicBezTo>
                    <a:pt x="28496" y="47275"/>
                    <a:pt x="28827" y="47277"/>
                    <a:pt x="29159" y="47277"/>
                  </a:cubicBezTo>
                  <a:cubicBezTo>
                    <a:pt x="30872" y="47277"/>
                    <a:pt x="32608" y="47227"/>
                    <a:pt x="34329" y="47112"/>
                  </a:cubicBezTo>
                  <a:cubicBezTo>
                    <a:pt x="37046" y="46929"/>
                    <a:pt x="39739" y="46564"/>
                    <a:pt x="42364" y="45879"/>
                  </a:cubicBezTo>
                  <a:lnTo>
                    <a:pt x="42364" y="45879"/>
                  </a:lnTo>
                  <a:cubicBezTo>
                    <a:pt x="41999" y="46998"/>
                    <a:pt x="41588" y="48093"/>
                    <a:pt x="41177" y="49166"/>
                  </a:cubicBezTo>
                  <a:cubicBezTo>
                    <a:pt x="39488" y="53480"/>
                    <a:pt x="37456" y="57657"/>
                    <a:pt x="35105" y="61652"/>
                  </a:cubicBezTo>
                  <a:cubicBezTo>
                    <a:pt x="38347" y="63409"/>
                    <a:pt x="40378" y="66764"/>
                    <a:pt x="43254" y="69070"/>
                  </a:cubicBezTo>
                  <a:cubicBezTo>
                    <a:pt x="43642" y="69367"/>
                    <a:pt x="44007" y="69640"/>
                    <a:pt x="44418" y="69914"/>
                  </a:cubicBezTo>
                  <a:cubicBezTo>
                    <a:pt x="46888" y="71533"/>
                    <a:pt x="49855" y="72416"/>
                    <a:pt x="52818" y="72416"/>
                  </a:cubicBezTo>
                  <a:cubicBezTo>
                    <a:pt x="53031" y="72416"/>
                    <a:pt x="53244" y="72411"/>
                    <a:pt x="53457" y="72402"/>
                  </a:cubicBezTo>
                  <a:cubicBezTo>
                    <a:pt x="53868" y="72379"/>
                    <a:pt x="54324" y="72334"/>
                    <a:pt x="54553" y="71991"/>
                  </a:cubicBezTo>
                  <a:cubicBezTo>
                    <a:pt x="54804" y="71649"/>
                    <a:pt x="54690" y="71170"/>
                    <a:pt x="54575" y="70782"/>
                  </a:cubicBezTo>
                  <a:cubicBezTo>
                    <a:pt x="53480" y="66742"/>
                    <a:pt x="53913" y="62473"/>
                    <a:pt x="54324" y="58319"/>
                  </a:cubicBezTo>
                  <a:cubicBezTo>
                    <a:pt x="54872" y="53183"/>
                    <a:pt x="55397" y="48048"/>
                    <a:pt x="55922" y="42912"/>
                  </a:cubicBezTo>
                  <a:cubicBezTo>
                    <a:pt x="58452" y="44474"/>
                    <a:pt x="61450" y="45211"/>
                    <a:pt x="64467" y="45211"/>
                  </a:cubicBezTo>
                  <a:cubicBezTo>
                    <a:pt x="66214" y="45211"/>
                    <a:pt x="67967" y="44964"/>
                    <a:pt x="69640" y="44487"/>
                  </a:cubicBezTo>
                  <a:cubicBezTo>
                    <a:pt x="73977" y="43277"/>
                    <a:pt x="77812" y="40675"/>
                    <a:pt x="81030" y="37502"/>
                  </a:cubicBezTo>
                  <a:lnTo>
                    <a:pt x="81030" y="37502"/>
                  </a:lnTo>
                  <a:cubicBezTo>
                    <a:pt x="80916" y="37548"/>
                    <a:pt x="80802" y="37594"/>
                    <a:pt x="80688" y="37639"/>
                  </a:cubicBezTo>
                  <a:cubicBezTo>
                    <a:pt x="80331" y="37751"/>
                    <a:pt x="79953" y="37813"/>
                    <a:pt x="79575" y="37813"/>
                  </a:cubicBezTo>
                  <a:cubicBezTo>
                    <a:pt x="79106" y="37813"/>
                    <a:pt x="78640" y="37717"/>
                    <a:pt x="78222" y="37502"/>
                  </a:cubicBezTo>
                  <a:cubicBezTo>
                    <a:pt x="78063" y="37251"/>
                    <a:pt x="77949" y="36955"/>
                    <a:pt x="77857" y="36681"/>
                  </a:cubicBezTo>
                  <a:cubicBezTo>
                    <a:pt x="73840" y="39968"/>
                    <a:pt x="69458" y="42752"/>
                    <a:pt x="64504" y="43894"/>
                  </a:cubicBezTo>
                  <a:cubicBezTo>
                    <a:pt x="61537" y="43026"/>
                    <a:pt x="58730" y="41657"/>
                    <a:pt x="56219" y="39853"/>
                  </a:cubicBezTo>
                  <a:cubicBezTo>
                    <a:pt x="55831" y="39557"/>
                    <a:pt x="55420" y="39260"/>
                    <a:pt x="55032" y="38940"/>
                  </a:cubicBezTo>
                  <a:cubicBezTo>
                    <a:pt x="55488" y="38461"/>
                    <a:pt x="55899" y="37959"/>
                    <a:pt x="56310" y="37434"/>
                  </a:cubicBezTo>
                  <a:cubicBezTo>
                    <a:pt x="56287" y="37388"/>
                    <a:pt x="56287" y="37343"/>
                    <a:pt x="56264" y="37274"/>
                  </a:cubicBezTo>
                  <a:cubicBezTo>
                    <a:pt x="55717" y="35311"/>
                    <a:pt x="55283" y="33325"/>
                    <a:pt x="54941" y="31340"/>
                  </a:cubicBezTo>
                  <a:cubicBezTo>
                    <a:pt x="54872" y="30997"/>
                    <a:pt x="54826" y="30655"/>
                    <a:pt x="54781" y="30312"/>
                  </a:cubicBezTo>
                  <a:cubicBezTo>
                    <a:pt x="53457" y="30586"/>
                    <a:pt x="52133" y="30837"/>
                    <a:pt x="50786" y="31020"/>
                  </a:cubicBezTo>
                  <a:cubicBezTo>
                    <a:pt x="50010" y="31157"/>
                    <a:pt x="49211" y="31248"/>
                    <a:pt x="48435" y="31340"/>
                  </a:cubicBezTo>
                  <a:cubicBezTo>
                    <a:pt x="47979" y="30564"/>
                    <a:pt x="47568" y="29765"/>
                    <a:pt x="47203" y="28966"/>
                  </a:cubicBezTo>
                  <a:cubicBezTo>
                    <a:pt x="47020" y="29810"/>
                    <a:pt x="46860" y="30655"/>
                    <a:pt x="46678" y="31499"/>
                  </a:cubicBezTo>
                  <a:cubicBezTo>
                    <a:pt x="45468" y="31591"/>
                    <a:pt x="44258" y="31659"/>
                    <a:pt x="43049" y="31682"/>
                  </a:cubicBezTo>
                  <a:cubicBezTo>
                    <a:pt x="42623" y="31691"/>
                    <a:pt x="42194" y="31697"/>
                    <a:pt x="41764" y="31697"/>
                  </a:cubicBezTo>
                  <a:cubicBezTo>
                    <a:pt x="41156" y="31697"/>
                    <a:pt x="40546" y="31686"/>
                    <a:pt x="39944" y="31659"/>
                  </a:cubicBezTo>
                  <a:cubicBezTo>
                    <a:pt x="38735" y="31636"/>
                    <a:pt x="37525" y="31545"/>
                    <a:pt x="36315" y="31408"/>
                  </a:cubicBezTo>
                  <a:cubicBezTo>
                    <a:pt x="35037" y="31248"/>
                    <a:pt x="33759" y="31020"/>
                    <a:pt x="32549" y="30655"/>
                  </a:cubicBezTo>
                  <a:cubicBezTo>
                    <a:pt x="34512" y="23853"/>
                    <a:pt x="36041" y="16914"/>
                    <a:pt x="37091" y="9907"/>
                  </a:cubicBezTo>
                  <a:cubicBezTo>
                    <a:pt x="37114" y="9724"/>
                    <a:pt x="37137" y="9542"/>
                    <a:pt x="37160" y="9359"/>
                  </a:cubicBezTo>
                  <a:cubicBezTo>
                    <a:pt x="37616" y="6255"/>
                    <a:pt x="37981" y="3128"/>
                    <a:pt x="382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41"/>
            <p:cNvSpPr/>
            <p:nvPr/>
          </p:nvSpPr>
          <p:spPr>
            <a:xfrm>
              <a:off x="-391330" y="3913037"/>
              <a:ext cx="1722210" cy="1324640"/>
            </a:xfrm>
            <a:custGeom>
              <a:avLst/>
              <a:gdLst/>
              <a:ahLst/>
              <a:cxnLst/>
              <a:rect l="l" t="t" r="r" b="b"/>
              <a:pathLst>
                <a:path w="63821" h="49088" extrusionOk="0">
                  <a:moveTo>
                    <a:pt x="53731" y="1"/>
                  </a:moveTo>
                  <a:cubicBezTo>
                    <a:pt x="52010" y="116"/>
                    <a:pt x="50290" y="166"/>
                    <a:pt x="48569" y="166"/>
                  </a:cubicBezTo>
                  <a:cubicBezTo>
                    <a:pt x="48235" y="166"/>
                    <a:pt x="47902" y="164"/>
                    <a:pt x="47569" y="161"/>
                  </a:cubicBezTo>
                  <a:cubicBezTo>
                    <a:pt x="46884" y="161"/>
                    <a:pt x="46199" y="138"/>
                    <a:pt x="45537" y="115"/>
                  </a:cubicBezTo>
                  <a:cubicBezTo>
                    <a:pt x="43186" y="3972"/>
                    <a:pt x="40219" y="7442"/>
                    <a:pt x="36772" y="10364"/>
                  </a:cubicBezTo>
                  <a:cubicBezTo>
                    <a:pt x="36498" y="10615"/>
                    <a:pt x="36202" y="10843"/>
                    <a:pt x="35836" y="10934"/>
                  </a:cubicBezTo>
                  <a:cubicBezTo>
                    <a:pt x="35753" y="10951"/>
                    <a:pt x="35668" y="10958"/>
                    <a:pt x="35582" y="10958"/>
                  </a:cubicBezTo>
                  <a:cubicBezTo>
                    <a:pt x="35317" y="10958"/>
                    <a:pt x="35045" y="10889"/>
                    <a:pt x="34786" y="10820"/>
                  </a:cubicBezTo>
                  <a:cubicBezTo>
                    <a:pt x="30929" y="9724"/>
                    <a:pt x="27551" y="7465"/>
                    <a:pt x="24652" y="4657"/>
                  </a:cubicBezTo>
                  <a:cubicBezTo>
                    <a:pt x="20521" y="9222"/>
                    <a:pt x="15978" y="13422"/>
                    <a:pt x="11094" y="17143"/>
                  </a:cubicBezTo>
                  <a:cubicBezTo>
                    <a:pt x="8104" y="19425"/>
                    <a:pt x="4885" y="21571"/>
                    <a:pt x="1370" y="22712"/>
                  </a:cubicBezTo>
                  <a:cubicBezTo>
                    <a:pt x="1758" y="23945"/>
                    <a:pt x="1712" y="25383"/>
                    <a:pt x="1576" y="26684"/>
                  </a:cubicBezTo>
                  <a:cubicBezTo>
                    <a:pt x="1370" y="28875"/>
                    <a:pt x="1051" y="31020"/>
                    <a:pt x="640" y="33189"/>
                  </a:cubicBezTo>
                  <a:cubicBezTo>
                    <a:pt x="343" y="34809"/>
                    <a:pt x="1" y="36567"/>
                    <a:pt x="754" y="38028"/>
                  </a:cubicBezTo>
                  <a:cubicBezTo>
                    <a:pt x="1233" y="38964"/>
                    <a:pt x="2101" y="39626"/>
                    <a:pt x="2808" y="40402"/>
                  </a:cubicBezTo>
                  <a:cubicBezTo>
                    <a:pt x="4223" y="41954"/>
                    <a:pt x="4908" y="43917"/>
                    <a:pt x="5250" y="45994"/>
                  </a:cubicBezTo>
                  <a:cubicBezTo>
                    <a:pt x="5410" y="46998"/>
                    <a:pt x="5501" y="48002"/>
                    <a:pt x="5547" y="49030"/>
                  </a:cubicBezTo>
                  <a:cubicBezTo>
                    <a:pt x="7071" y="49062"/>
                    <a:pt x="8596" y="49087"/>
                    <a:pt x="10121" y="49087"/>
                  </a:cubicBezTo>
                  <a:cubicBezTo>
                    <a:pt x="13918" y="49087"/>
                    <a:pt x="17710" y="48931"/>
                    <a:pt x="21456" y="48345"/>
                  </a:cubicBezTo>
                  <a:cubicBezTo>
                    <a:pt x="31682" y="46793"/>
                    <a:pt x="41223" y="42113"/>
                    <a:pt x="49760" y="36247"/>
                  </a:cubicBezTo>
                  <a:cubicBezTo>
                    <a:pt x="55147" y="32550"/>
                    <a:pt x="60282" y="28236"/>
                    <a:pt x="63820" y="22803"/>
                  </a:cubicBezTo>
                  <a:cubicBezTo>
                    <a:pt x="63409" y="22529"/>
                    <a:pt x="63044" y="22256"/>
                    <a:pt x="62656" y="21959"/>
                  </a:cubicBezTo>
                  <a:cubicBezTo>
                    <a:pt x="59780" y="19653"/>
                    <a:pt x="57749" y="16298"/>
                    <a:pt x="54507" y="14541"/>
                  </a:cubicBezTo>
                  <a:cubicBezTo>
                    <a:pt x="56858" y="10546"/>
                    <a:pt x="58890" y="6369"/>
                    <a:pt x="60579" y="2055"/>
                  </a:cubicBezTo>
                  <a:cubicBezTo>
                    <a:pt x="58205" y="1644"/>
                    <a:pt x="55900" y="960"/>
                    <a:pt x="537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41"/>
            <p:cNvSpPr/>
            <p:nvPr/>
          </p:nvSpPr>
          <p:spPr>
            <a:xfrm>
              <a:off x="1071527" y="2093952"/>
              <a:ext cx="1368652" cy="1568206"/>
            </a:xfrm>
            <a:custGeom>
              <a:avLst/>
              <a:gdLst/>
              <a:ahLst/>
              <a:cxnLst/>
              <a:rect l="l" t="t" r="r" b="b"/>
              <a:pathLst>
                <a:path w="50719" h="58114" extrusionOk="0">
                  <a:moveTo>
                    <a:pt x="15842" y="1"/>
                  </a:moveTo>
                  <a:cubicBezTo>
                    <a:pt x="15282" y="1"/>
                    <a:pt x="14846" y="608"/>
                    <a:pt x="14289" y="694"/>
                  </a:cubicBezTo>
                  <a:cubicBezTo>
                    <a:pt x="14228" y="705"/>
                    <a:pt x="14168" y="710"/>
                    <a:pt x="14109" y="710"/>
                  </a:cubicBezTo>
                  <a:cubicBezTo>
                    <a:pt x="13435" y="710"/>
                    <a:pt x="12859" y="53"/>
                    <a:pt x="12167" y="32"/>
                  </a:cubicBezTo>
                  <a:cubicBezTo>
                    <a:pt x="11185" y="32"/>
                    <a:pt x="10546" y="1241"/>
                    <a:pt x="9564" y="1287"/>
                  </a:cubicBezTo>
                  <a:cubicBezTo>
                    <a:pt x="9544" y="1288"/>
                    <a:pt x="9524" y="1289"/>
                    <a:pt x="9503" y="1289"/>
                  </a:cubicBezTo>
                  <a:cubicBezTo>
                    <a:pt x="8761" y="1289"/>
                    <a:pt x="8049" y="627"/>
                    <a:pt x="7367" y="627"/>
                  </a:cubicBezTo>
                  <a:cubicBezTo>
                    <a:pt x="7231" y="627"/>
                    <a:pt x="7096" y="653"/>
                    <a:pt x="6962" y="716"/>
                  </a:cubicBezTo>
                  <a:cubicBezTo>
                    <a:pt x="6346" y="1013"/>
                    <a:pt x="6300" y="1858"/>
                    <a:pt x="6164" y="2520"/>
                  </a:cubicBezTo>
                  <a:cubicBezTo>
                    <a:pt x="5958" y="3592"/>
                    <a:pt x="5296" y="4574"/>
                    <a:pt x="4360" y="5145"/>
                  </a:cubicBezTo>
                  <a:cubicBezTo>
                    <a:pt x="3904" y="5441"/>
                    <a:pt x="3310" y="5692"/>
                    <a:pt x="3196" y="6240"/>
                  </a:cubicBezTo>
                  <a:cubicBezTo>
                    <a:pt x="2991" y="7085"/>
                    <a:pt x="4132" y="7633"/>
                    <a:pt x="4452" y="8454"/>
                  </a:cubicBezTo>
                  <a:cubicBezTo>
                    <a:pt x="4726" y="9185"/>
                    <a:pt x="4315" y="9984"/>
                    <a:pt x="3790" y="10531"/>
                  </a:cubicBezTo>
                  <a:cubicBezTo>
                    <a:pt x="3254" y="10280"/>
                    <a:pt x="2655" y="10122"/>
                    <a:pt x="2088" y="10122"/>
                  </a:cubicBezTo>
                  <a:cubicBezTo>
                    <a:pt x="1473" y="10122"/>
                    <a:pt x="896" y="10308"/>
                    <a:pt x="480" y="10760"/>
                  </a:cubicBezTo>
                  <a:cubicBezTo>
                    <a:pt x="115" y="11148"/>
                    <a:pt x="1" y="11627"/>
                    <a:pt x="24" y="12106"/>
                  </a:cubicBezTo>
                  <a:cubicBezTo>
                    <a:pt x="92" y="13202"/>
                    <a:pt x="1028" y="14343"/>
                    <a:pt x="2169" y="14640"/>
                  </a:cubicBezTo>
                  <a:cubicBezTo>
                    <a:pt x="2475" y="14723"/>
                    <a:pt x="2791" y="14763"/>
                    <a:pt x="3108" y="14763"/>
                  </a:cubicBezTo>
                  <a:cubicBezTo>
                    <a:pt x="3927" y="14763"/>
                    <a:pt x="4752" y="14495"/>
                    <a:pt x="5410" y="14001"/>
                  </a:cubicBezTo>
                  <a:lnTo>
                    <a:pt x="5410" y="14001"/>
                  </a:lnTo>
                  <a:cubicBezTo>
                    <a:pt x="5479" y="15804"/>
                    <a:pt x="5502" y="17744"/>
                    <a:pt x="4474" y="19228"/>
                  </a:cubicBezTo>
                  <a:cubicBezTo>
                    <a:pt x="4223" y="19570"/>
                    <a:pt x="3927" y="19890"/>
                    <a:pt x="3584" y="20186"/>
                  </a:cubicBezTo>
                  <a:cubicBezTo>
                    <a:pt x="5753" y="22127"/>
                    <a:pt x="7898" y="24135"/>
                    <a:pt x="9998" y="26167"/>
                  </a:cubicBezTo>
                  <a:lnTo>
                    <a:pt x="10021" y="26189"/>
                  </a:lnTo>
                  <a:cubicBezTo>
                    <a:pt x="12007" y="24866"/>
                    <a:pt x="13924" y="23428"/>
                    <a:pt x="15773" y="21944"/>
                  </a:cubicBezTo>
                  <a:cubicBezTo>
                    <a:pt x="15431" y="21442"/>
                    <a:pt x="15157" y="20894"/>
                    <a:pt x="14997" y="20301"/>
                  </a:cubicBezTo>
                  <a:cubicBezTo>
                    <a:pt x="14951" y="20141"/>
                    <a:pt x="14928" y="19981"/>
                    <a:pt x="14883" y="19821"/>
                  </a:cubicBezTo>
                  <a:cubicBezTo>
                    <a:pt x="14723" y="18977"/>
                    <a:pt x="14746" y="18109"/>
                    <a:pt x="14814" y="17219"/>
                  </a:cubicBezTo>
                  <a:cubicBezTo>
                    <a:pt x="16047" y="16785"/>
                    <a:pt x="17143" y="15987"/>
                    <a:pt x="17964" y="14959"/>
                  </a:cubicBezTo>
                  <a:cubicBezTo>
                    <a:pt x="19060" y="13567"/>
                    <a:pt x="19608" y="11764"/>
                    <a:pt x="19516" y="10006"/>
                  </a:cubicBezTo>
                  <a:cubicBezTo>
                    <a:pt x="19402" y="8021"/>
                    <a:pt x="18558" y="6195"/>
                    <a:pt x="18033" y="4277"/>
                  </a:cubicBezTo>
                  <a:cubicBezTo>
                    <a:pt x="17919" y="3889"/>
                    <a:pt x="17827" y="3501"/>
                    <a:pt x="17713" y="3113"/>
                  </a:cubicBezTo>
                  <a:cubicBezTo>
                    <a:pt x="17462" y="2200"/>
                    <a:pt x="17188" y="1333"/>
                    <a:pt x="16663" y="580"/>
                  </a:cubicBezTo>
                  <a:cubicBezTo>
                    <a:pt x="16481" y="328"/>
                    <a:pt x="16252" y="77"/>
                    <a:pt x="15956" y="9"/>
                  </a:cubicBezTo>
                  <a:cubicBezTo>
                    <a:pt x="15917" y="3"/>
                    <a:pt x="15879" y="1"/>
                    <a:pt x="15842" y="1"/>
                  </a:cubicBezTo>
                  <a:close/>
                  <a:moveTo>
                    <a:pt x="29408" y="45334"/>
                  </a:moveTo>
                  <a:cubicBezTo>
                    <a:pt x="29314" y="45334"/>
                    <a:pt x="29217" y="45351"/>
                    <a:pt x="29126" y="45363"/>
                  </a:cubicBezTo>
                  <a:cubicBezTo>
                    <a:pt x="26387" y="45956"/>
                    <a:pt x="24104" y="47828"/>
                    <a:pt x="22233" y="49905"/>
                  </a:cubicBezTo>
                  <a:cubicBezTo>
                    <a:pt x="21616" y="50590"/>
                    <a:pt x="20977" y="51343"/>
                    <a:pt x="20133" y="51640"/>
                  </a:cubicBezTo>
                  <a:cubicBezTo>
                    <a:pt x="20475" y="53625"/>
                    <a:pt x="20909" y="55611"/>
                    <a:pt x="21456" y="57574"/>
                  </a:cubicBezTo>
                  <a:cubicBezTo>
                    <a:pt x="23237" y="57529"/>
                    <a:pt x="24994" y="56616"/>
                    <a:pt x="26022" y="55155"/>
                  </a:cubicBezTo>
                  <a:cubicBezTo>
                    <a:pt x="26312" y="54730"/>
                    <a:pt x="26669" y="54195"/>
                    <a:pt x="27177" y="54195"/>
                  </a:cubicBezTo>
                  <a:cubicBezTo>
                    <a:pt x="27187" y="54195"/>
                    <a:pt x="27198" y="54196"/>
                    <a:pt x="27208" y="54196"/>
                  </a:cubicBezTo>
                  <a:cubicBezTo>
                    <a:pt x="27750" y="54196"/>
                    <a:pt x="28177" y="54784"/>
                    <a:pt x="28681" y="54784"/>
                  </a:cubicBezTo>
                  <a:cubicBezTo>
                    <a:pt x="28729" y="54784"/>
                    <a:pt x="28779" y="54779"/>
                    <a:pt x="28829" y="54767"/>
                  </a:cubicBezTo>
                  <a:cubicBezTo>
                    <a:pt x="29126" y="54698"/>
                    <a:pt x="29331" y="54379"/>
                    <a:pt x="29354" y="54082"/>
                  </a:cubicBezTo>
                  <a:cubicBezTo>
                    <a:pt x="29400" y="53762"/>
                    <a:pt x="29286" y="53466"/>
                    <a:pt x="29171" y="53169"/>
                  </a:cubicBezTo>
                  <a:lnTo>
                    <a:pt x="29171" y="53123"/>
                  </a:lnTo>
                  <a:cubicBezTo>
                    <a:pt x="29331" y="53123"/>
                    <a:pt x="29491" y="53100"/>
                    <a:pt x="29582" y="52986"/>
                  </a:cubicBezTo>
                  <a:cubicBezTo>
                    <a:pt x="29788" y="52781"/>
                    <a:pt x="29742" y="52461"/>
                    <a:pt x="29674" y="52187"/>
                  </a:cubicBezTo>
                  <a:lnTo>
                    <a:pt x="29696" y="52165"/>
                  </a:lnTo>
                  <a:cubicBezTo>
                    <a:pt x="29742" y="52210"/>
                    <a:pt x="29811" y="52233"/>
                    <a:pt x="29879" y="52233"/>
                  </a:cubicBezTo>
                  <a:cubicBezTo>
                    <a:pt x="29892" y="52234"/>
                    <a:pt x="29905" y="52235"/>
                    <a:pt x="29918" y="52235"/>
                  </a:cubicBezTo>
                  <a:cubicBezTo>
                    <a:pt x="30130" y="52235"/>
                    <a:pt x="30317" y="52060"/>
                    <a:pt x="30381" y="51845"/>
                  </a:cubicBezTo>
                  <a:cubicBezTo>
                    <a:pt x="30472" y="51640"/>
                    <a:pt x="30427" y="51389"/>
                    <a:pt x="30358" y="51183"/>
                  </a:cubicBezTo>
                  <a:cubicBezTo>
                    <a:pt x="30358" y="51115"/>
                    <a:pt x="30336" y="51069"/>
                    <a:pt x="30313" y="51001"/>
                  </a:cubicBezTo>
                  <a:cubicBezTo>
                    <a:pt x="30130" y="50407"/>
                    <a:pt x="29742" y="49836"/>
                    <a:pt x="29240" y="49448"/>
                  </a:cubicBezTo>
                  <a:cubicBezTo>
                    <a:pt x="29012" y="49243"/>
                    <a:pt x="28761" y="49083"/>
                    <a:pt x="28464" y="48969"/>
                  </a:cubicBezTo>
                  <a:cubicBezTo>
                    <a:pt x="28076" y="48786"/>
                    <a:pt x="27619" y="48695"/>
                    <a:pt x="27186" y="48695"/>
                  </a:cubicBezTo>
                  <a:cubicBezTo>
                    <a:pt x="27133" y="48691"/>
                    <a:pt x="27081" y="48689"/>
                    <a:pt x="27030" y="48689"/>
                  </a:cubicBezTo>
                  <a:cubicBezTo>
                    <a:pt x="26791" y="48689"/>
                    <a:pt x="26562" y="48730"/>
                    <a:pt x="26318" y="48786"/>
                  </a:cubicBezTo>
                  <a:lnTo>
                    <a:pt x="26318" y="48695"/>
                  </a:lnTo>
                  <a:cubicBezTo>
                    <a:pt x="27277" y="47988"/>
                    <a:pt x="28236" y="47303"/>
                    <a:pt x="29194" y="46595"/>
                  </a:cubicBezTo>
                  <a:cubicBezTo>
                    <a:pt x="29240" y="46572"/>
                    <a:pt x="29263" y="46550"/>
                    <a:pt x="29308" y="46527"/>
                  </a:cubicBezTo>
                  <a:cubicBezTo>
                    <a:pt x="29491" y="46390"/>
                    <a:pt x="29674" y="46230"/>
                    <a:pt x="29788" y="46025"/>
                  </a:cubicBezTo>
                  <a:cubicBezTo>
                    <a:pt x="29879" y="45819"/>
                    <a:pt x="29856" y="45522"/>
                    <a:pt x="29674" y="45408"/>
                  </a:cubicBezTo>
                  <a:cubicBezTo>
                    <a:pt x="29594" y="45351"/>
                    <a:pt x="29502" y="45334"/>
                    <a:pt x="29408" y="45334"/>
                  </a:cubicBezTo>
                  <a:close/>
                  <a:moveTo>
                    <a:pt x="49947" y="48099"/>
                  </a:moveTo>
                  <a:cubicBezTo>
                    <a:pt x="49801" y="48099"/>
                    <a:pt x="49659" y="48205"/>
                    <a:pt x="49554" y="48330"/>
                  </a:cubicBezTo>
                  <a:cubicBezTo>
                    <a:pt x="49463" y="48467"/>
                    <a:pt x="49417" y="48650"/>
                    <a:pt x="49395" y="48832"/>
                  </a:cubicBezTo>
                  <a:cubicBezTo>
                    <a:pt x="49166" y="49836"/>
                    <a:pt x="48961" y="50841"/>
                    <a:pt x="48756" y="51868"/>
                  </a:cubicBezTo>
                  <a:cubicBezTo>
                    <a:pt x="48710" y="52165"/>
                    <a:pt x="48641" y="52484"/>
                    <a:pt x="48596" y="52781"/>
                  </a:cubicBezTo>
                  <a:cubicBezTo>
                    <a:pt x="48573" y="52530"/>
                    <a:pt x="48573" y="52302"/>
                    <a:pt x="48573" y="52050"/>
                  </a:cubicBezTo>
                  <a:cubicBezTo>
                    <a:pt x="48573" y="51526"/>
                    <a:pt x="48550" y="51001"/>
                    <a:pt x="48527" y="50453"/>
                  </a:cubicBezTo>
                  <a:cubicBezTo>
                    <a:pt x="48504" y="49996"/>
                    <a:pt x="48459" y="49517"/>
                    <a:pt x="48231" y="49106"/>
                  </a:cubicBezTo>
                  <a:cubicBezTo>
                    <a:pt x="48132" y="48928"/>
                    <a:pt x="47947" y="48750"/>
                    <a:pt x="47751" y="48750"/>
                  </a:cubicBezTo>
                  <a:cubicBezTo>
                    <a:pt x="47721" y="48750"/>
                    <a:pt x="47691" y="48754"/>
                    <a:pt x="47660" y="48764"/>
                  </a:cubicBezTo>
                  <a:cubicBezTo>
                    <a:pt x="47477" y="48832"/>
                    <a:pt x="47409" y="49060"/>
                    <a:pt x="47363" y="49243"/>
                  </a:cubicBezTo>
                  <a:cubicBezTo>
                    <a:pt x="47021" y="50681"/>
                    <a:pt x="46861" y="52165"/>
                    <a:pt x="46884" y="53625"/>
                  </a:cubicBezTo>
                  <a:cubicBezTo>
                    <a:pt x="46884" y="53740"/>
                    <a:pt x="46884" y="53877"/>
                    <a:pt x="46884" y="53991"/>
                  </a:cubicBezTo>
                  <a:cubicBezTo>
                    <a:pt x="46861" y="53877"/>
                    <a:pt x="46838" y="53785"/>
                    <a:pt x="46838" y="53671"/>
                  </a:cubicBezTo>
                  <a:cubicBezTo>
                    <a:pt x="46656" y="52644"/>
                    <a:pt x="46793" y="51548"/>
                    <a:pt x="46336" y="50635"/>
                  </a:cubicBezTo>
                  <a:cubicBezTo>
                    <a:pt x="46249" y="50444"/>
                    <a:pt x="46057" y="50253"/>
                    <a:pt x="45869" y="50253"/>
                  </a:cubicBezTo>
                  <a:cubicBezTo>
                    <a:pt x="45810" y="50253"/>
                    <a:pt x="45752" y="50272"/>
                    <a:pt x="45697" y="50316"/>
                  </a:cubicBezTo>
                  <a:cubicBezTo>
                    <a:pt x="45628" y="50384"/>
                    <a:pt x="45583" y="50498"/>
                    <a:pt x="45560" y="50590"/>
                  </a:cubicBezTo>
                  <a:cubicBezTo>
                    <a:pt x="45195" y="52165"/>
                    <a:pt x="44989" y="53740"/>
                    <a:pt x="44944" y="55360"/>
                  </a:cubicBezTo>
                  <a:cubicBezTo>
                    <a:pt x="44784" y="54310"/>
                    <a:pt x="44601" y="53237"/>
                    <a:pt x="44282" y="52233"/>
                  </a:cubicBezTo>
                  <a:cubicBezTo>
                    <a:pt x="44220" y="52028"/>
                    <a:pt x="44066" y="51767"/>
                    <a:pt x="43869" y="51767"/>
                  </a:cubicBezTo>
                  <a:cubicBezTo>
                    <a:pt x="43847" y="51767"/>
                    <a:pt x="43825" y="51770"/>
                    <a:pt x="43802" y="51777"/>
                  </a:cubicBezTo>
                  <a:cubicBezTo>
                    <a:pt x="43620" y="51799"/>
                    <a:pt x="43529" y="52005"/>
                    <a:pt x="43483" y="52187"/>
                  </a:cubicBezTo>
                  <a:cubicBezTo>
                    <a:pt x="43209" y="53100"/>
                    <a:pt x="42935" y="54036"/>
                    <a:pt x="42844" y="54995"/>
                  </a:cubicBezTo>
                  <a:cubicBezTo>
                    <a:pt x="42798" y="55657"/>
                    <a:pt x="42844" y="56342"/>
                    <a:pt x="43049" y="56981"/>
                  </a:cubicBezTo>
                  <a:cubicBezTo>
                    <a:pt x="43141" y="57255"/>
                    <a:pt x="43255" y="57551"/>
                    <a:pt x="43414" y="57802"/>
                  </a:cubicBezTo>
                  <a:cubicBezTo>
                    <a:pt x="43832" y="58017"/>
                    <a:pt x="44298" y="58113"/>
                    <a:pt x="44767" y="58113"/>
                  </a:cubicBezTo>
                  <a:cubicBezTo>
                    <a:pt x="45145" y="58113"/>
                    <a:pt x="45523" y="58051"/>
                    <a:pt x="45880" y="57939"/>
                  </a:cubicBezTo>
                  <a:cubicBezTo>
                    <a:pt x="45994" y="57894"/>
                    <a:pt x="46108" y="57848"/>
                    <a:pt x="46222" y="57802"/>
                  </a:cubicBezTo>
                  <a:cubicBezTo>
                    <a:pt x="46884" y="57529"/>
                    <a:pt x="47477" y="57072"/>
                    <a:pt x="48002" y="56547"/>
                  </a:cubicBezTo>
                  <a:cubicBezTo>
                    <a:pt x="49737" y="54835"/>
                    <a:pt x="50719" y="52393"/>
                    <a:pt x="50673" y="49951"/>
                  </a:cubicBezTo>
                  <a:cubicBezTo>
                    <a:pt x="50673" y="49928"/>
                    <a:pt x="50673" y="49882"/>
                    <a:pt x="50673" y="49836"/>
                  </a:cubicBezTo>
                  <a:cubicBezTo>
                    <a:pt x="50650" y="49403"/>
                    <a:pt x="50604" y="48969"/>
                    <a:pt x="50445" y="48581"/>
                  </a:cubicBezTo>
                  <a:cubicBezTo>
                    <a:pt x="50376" y="48353"/>
                    <a:pt x="50216" y="48125"/>
                    <a:pt x="49988" y="48102"/>
                  </a:cubicBezTo>
                  <a:cubicBezTo>
                    <a:pt x="49974" y="48100"/>
                    <a:pt x="49960" y="48099"/>
                    <a:pt x="49947" y="48099"/>
                  </a:cubicBezTo>
                  <a:close/>
                </a:path>
              </a:pathLst>
            </a:custGeom>
            <a:solidFill>
              <a:srgbClr val="ED6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41"/>
            <p:cNvSpPr/>
            <p:nvPr/>
          </p:nvSpPr>
          <p:spPr>
            <a:xfrm>
              <a:off x="1010541" y="2638671"/>
              <a:ext cx="638762" cy="1329848"/>
            </a:xfrm>
            <a:custGeom>
              <a:avLst/>
              <a:gdLst/>
              <a:ahLst/>
              <a:cxnLst/>
              <a:rect l="l" t="t" r="r" b="b"/>
              <a:pathLst>
                <a:path w="23671" h="49281" extrusionOk="0">
                  <a:moveTo>
                    <a:pt x="5844" y="0"/>
                  </a:moveTo>
                  <a:cubicBezTo>
                    <a:pt x="5799" y="46"/>
                    <a:pt x="5730" y="69"/>
                    <a:pt x="5684" y="115"/>
                  </a:cubicBezTo>
                  <a:cubicBezTo>
                    <a:pt x="5433" y="3242"/>
                    <a:pt x="5068" y="6369"/>
                    <a:pt x="4612" y="9473"/>
                  </a:cubicBezTo>
                  <a:cubicBezTo>
                    <a:pt x="4589" y="9656"/>
                    <a:pt x="4566" y="9838"/>
                    <a:pt x="4543" y="10021"/>
                  </a:cubicBezTo>
                  <a:cubicBezTo>
                    <a:pt x="3493" y="17028"/>
                    <a:pt x="1964" y="23967"/>
                    <a:pt x="1" y="30769"/>
                  </a:cubicBezTo>
                  <a:cubicBezTo>
                    <a:pt x="1211" y="31134"/>
                    <a:pt x="2489" y="31362"/>
                    <a:pt x="3767" y="31522"/>
                  </a:cubicBezTo>
                  <a:cubicBezTo>
                    <a:pt x="5205" y="26135"/>
                    <a:pt x="6803" y="20794"/>
                    <a:pt x="8560" y="15499"/>
                  </a:cubicBezTo>
                  <a:cubicBezTo>
                    <a:pt x="9017" y="14106"/>
                    <a:pt x="9496" y="12714"/>
                    <a:pt x="9793" y="11276"/>
                  </a:cubicBezTo>
                  <a:cubicBezTo>
                    <a:pt x="9884" y="10911"/>
                    <a:pt x="9953" y="10546"/>
                    <a:pt x="9862" y="10180"/>
                  </a:cubicBezTo>
                  <a:cubicBezTo>
                    <a:pt x="9816" y="9952"/>
                    <a:pt x="9702" y="9747"/>
                    <a:pt x="9610" y="9541"/>
                  </a:cubicBezTo>
                  <a:cubicBezTo>
                    <a:pt x="9382" y="9062"/>
                    <a:pt x="9131" y="8583"/>
                    <a:pt x="8880" y="8103"/>
                  </a:cubicBezTo>
                  <a:cubicBezTo>
                    <a:pt x="9884" y="7670"/>
                    <a:pt x="10866" y="7213"/>
                    <a:pt x="11847" y="6780"/>
                  </a:cubicBezTo>
                  <a:cubicBezTo>
                    <a:pt x="11893" y="6780"/>
                    <a:pt x="11939" y="6757"/>
                    <a:pt x="11984" y="6757"/>
                  </a:cubicBezTo>
                  <a:cubicBezTo>
                    <a:pt x="12053" y="6757"/>
                    <a:pt x="12098" y="6802"/>
                    <a:pt x="12144" y="6848"/>
                  </a:cubicBezTo>
                  <a:cubicBezTo>
                    <a:pt x="12738" y="7487"/>
                    <a:pt x="13354" y="8103"/>
                    <a:pt x="14016" y="8697"/>
                  </a:cubicBezTo>
                  <a:cubicBezTo>
                    <a:pt x="13651" y="9153"/>
                    <a:pt x="13285" y="9587"/>
                    <a:pt x="12920" y="10044"/>
                  </a:cubicBezTo>
                  <a:cubicBezTo>
                    <a:pt x="12738" y="10272"/>
                    <a:pt x="12532" y="10500"/>
                    <a:pt x="12418" y="10774"/>
                  </a:cubicBezTo>
                  <a:cubicBezTo>
                    <a:pt x="12304" y="11071"/>
                    <a:pt x="12281" y="11390"/>
                    <a:pt x="12235" y="11710"/>
                  </a:cubicBezTo>
                  <a:cubicBezTo>
                    <a:pt x="11665" y="18398"/>
                    <a:pt x="10752" y="25085"/>
                    <a:pt x="10501" y="31796"/>
                  </a:cubicBezTo>
                  <a:cubicBezTo>
                    <a:pt x="11710" y="31773"/>
                    <a:pt x="12920" y="31705"/>
                    <a:pt x="14130" y="31613"/>
                  </a:cubicBezTo>
                  <a:cubicBezTo>
                    <a:pt x="14312" y="30769"/>
                    <a:pt x="14472" y="29924"/>
                    <a:pt x="14655" y="29080"/>
                  </a:cubicBezTo>
                  <a:cubicBezTo>
                    <a:pt x="14381" y="28532"/>
                    <a:pt x="14153" y="27961"/>
                    <a:pt x="13947" y="27391"/>
                  </a:cubicBezTo>
                  <a:cubicBezTo>
                    <a:pt x="12715" y="24127"/>
                    <a:pt x="12121" y="20475"/>
                    <a:pt x="13194" y="17165"/>
                  </a:cubicBezTo>
                  <a:cubicBezTo>
                    <a:pt x="13947" y="14791"/>
                    <a:pt x="15340" y="12760"/>
                    <a:pt x="17211" y="11208"/>
                  </a:cubicBezTo>
                  <a:cubicBezTo>
                    <a:pt x="17394" y="11048"/>
                    <a:pt x="17599" y="10911"/>
                    <a:pt x="17805" y="10774"/>
                  </a:cubicBezTo>
                  <a:cubicBezTo>
                    <a:pt x="17805" y="10751"/>
                    <a:pt x="17828" y="10751"/>
                    <a:pt x="17850" y="10728"/>
                  </a:cubicBezTo>
                  <a:cubicBezTo>
                    <a:pt x="18330" y="7989"/>
                    <a:pt x="18581" y="5227"/>
                    <a:pt x="18558" y="2443"/>
                  </a:cubicBezTo>
                  <a:cubicBezTo>
                    <a:pt x="18375" y="2214"/>
                    <a:pt x="18193" y="1986"/>
                    <a:pt x="18033" y="1758"/>
                  </a:cubicBezTo>
                  <a:cubicBezTo>
                    <a:pt x="16184" y="3242"/>
                    <a:pt x="14267" y="4680"/>
                    <a:pt x="12281" y="6003"/>
                  </a:cubicBezTo>
                  <a:lnTo>
                    <a:pt x="12258" y="5981"/>
                  </a:lnTo>
                  <a:cubicBezTo>
                    <a:pt x="10158" y="3949"/>
                    <a:pt x="8013" y="1941"/>
                    <a:pt x="5844" y="0"/>
                  </a:cubicBezTo>
                  <a:close/>
                  <a:moveTo>
                    <a:pt x="22484" y="39054"/>
                  </a:moveTo>
                  <a:cubicBezTo>
                    <a:pt x="22050" y="39511"/>
                    <a:pt x="21594" y="39945"/>
                    <a:pt x="21114" y="40355"/>
                  </a:cubicBezTo>
                  <a:cubicBezTo>
                    <a:pt x="18238" y="42866"/>
                    <a:pt x="14655" y="44624"/>
                    <a:pt x="10957" y="45697"/>
                  </a:cubicBezTo>
                  <a:cubicBezTo>
                    <a:pt x="10569" y="45811"/>
                    <a:pt x="10204" y="45902"/>
                    <a:pt x="9816" y="45993"/>
                  </a:cubicBezTo>
                  <a:cubicBezTo>
                    <a:pt x="7191" y="46678"/>
                    <a:pt x="4498" y="47043"/>
                    <a:pt x="1781" y="47226"/>
                  </a:cubicBezTo>
                  <a:cubicBezTo>
                    <a:pt x="3950" y="48185"/>
                    <a:pt x="6255" y="48869"/>
                    <a:pt x="8629" y="49280"/>
                  </a:cubicBezTo>
                  <a:cubicBezTo>
                    <a:pt x="8720" y="49052"/>
                    <a:pt x="8789" y="48824"/>
                    <a:pt x="8880" y="48595"/>
                  </a:cubicBezTo>
                  <a:cubicBezTo>
                    <a:pt x="17211" y="47317"/>
                    <a:pt x="21548" y="44875"/>
                    <a:pt x="23306" y="43619"/>
                  </a:cubicBezTo>
                  <a:cubicBezTo>
                    <a:pt x="23328" y="43414"/>
                    <a:pt x="23351" y="43231"/>
                    <a:pt x="23374" y="43026"/>
                  </a:cubicBezTo>
                  <a:cubicBezTo>
                    <a:pt x="23465" y="41999"/>
                    <a:pt x="23580" y="40995"/>
                    <a:pt x="23671" y="39967"/>
                  </a:cubicBezTo>
                  <a:cubicBezTo>
                    <a:pt x="23283" y="39671"/>
                    <a:pt x="22872" y="39374"/>
                    <a:pt x="22484" y="3905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41"/>
            <p:cNvSpPr/>
            <p:nvPr/>
          </p:nvSpPr>
          <p:spPr>
            <a:xfrm>
              <a:off x="1133134" y="2803738"/>
              <a:ext cx="357875" cy="137381"/>
            </a:xfrm>
            <a:custGeom>
              <a:avLst/>
              <a:gdLst/>
              <a:ahLst/>
              <a:cxnLst/>
              <a:rect l="l" t="t" r="r" b="b"/>
              <a:pathLst>
                <a:path w="13262" h="5091" extrusionOk="0">
                  <a:moveTo>
                    <a:pt x="7578" y="1"/>
                  </a:moveTo>
                  <a:cubicBezTo>
                    <a:pt x="7533" y="1"/>
                    <a:pt x="7464" y="46"/>
                    <a:pt x="7396" y="69"/>
                  </a:cubicBezTo>
                  <a:cubicBezTo>
                    <a:pt x="6323" y="617"/>
                    <a:pt x="5204" y="1028"/>
                    <a:pt x="4109" y="1484"/>
                  </a:cubicBezTo>
                  <a:cubicBezTo>
                    <a:pt x="2716" y="2009"/>
                    <a:pt x="1324" y="2580"/>
                    <a:pt x="69" y="3356"/>
                  </a:cubicBezTo>
                  <a:cubicBezTo>
                    <a:pt x="46" y="3539"/>
                    <a:pt x="23" y="3721"/>
                    <a:pt x="0" y="3904"/>
                  </a:cubicBezTo>
                  <a:cubicBezTo>
                    <a:pt x="1438" y="3265"/>
                    <a:pt x="2899" y="2625"/>
                    <a:pt x="4337" y="1986"/>
                  </a:cubicBezTo>
                  <a:cubicBezTo>
                    <a:pt x="5341" y="1553"/>
                    <a:pt x="6323" y="1096"/>
                    <a:pt x="7304" y="663"/>
                  </a:cubicBezTo>
                  <a:cubicBezTo>
                    <a:pt x="7350" y="663"/>
                    <a:pt x="7396" y="640"/>
                    <a:pt x="7441" y="640"/>
                  </a:cubicBezTo>
                  <a:cubicBezTo>
                    <a:pt x="7510" y="640"/>
                    <a:pt x="7555" y="685"/>
                    <a:pt x="7601" y="731"/>
                  </a:cubicBezTo>
                  <a:cubicBezTo>
                    <a:pt x="8195" y="1370"/>
                    <a:pt x="8811" y="1986"/>
                    <a:pt x="9473" y="2580"/>
                  </a:cubicBezTo>
                  <a:cubicBezTo>
                    <a:pt x="10477" y="3493"/>
                    <a:pt x="11550" y="4337"/>
                    <a:pt x="12668" y="5091"/>
                  </a:cubicBezTo>
                  <a:cubicBezTo>
                    <a:pt x="12851" y="4931"/>
                    <a:pt x="13056" y="4794"/>
                    <a:pt x="13262" y="4657"/>
                  </a:cubicBezTo>
                  <a:cubicBezTo>
                    <a:pt x="12166" y="3744"/>
                    <a:pt x="11071" y="2854"/>
                    <a:pt x="9998" y="1941"/>
                  </a:cubicBezTo>
                  <a:cubicBezTo>
                    <a:pt x="9267" y="1324"/>
                    <a:pt x="8514" y="708"/>
                    <a:pt x="7784" y="115"/>
                  </a:cubicBezTo>
                  <a:cubicBezTo>
                    <a:pt x="7738" y="69"/>
                    <a:pt x="7692" y="23"/>
                    <a:pt x="76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41"/>
            <p:cNvSpPr/>
            <p:nvPr/>
          </p:nvSpPr>
          <p:spPr>
            <a:xfrm>
              <a:off x="1268626" y="2531486"/>
              <a:ext cx="204519" cy="99683"/>
            </a:xfrm>
            <a:custGeom>
              <a:avLst/>
              <a:gdLst/>
              <a:ahLst/>
              <a:cxnLst/>
              <a:rect l="l" t="t" r="r" b="b"/>
              <a:pathLst>
                <a:path w="7579" h="3694" extrusionOk="0">
                  <a:moveTo>
                    <a:pt x="1" y="1"/>
                  </a:moveTo>
                  <a:lnTo>
                    <a:pt x="1" y="1"/>
                  </a:lnTo>
                  <a:cubicBezTo>
                    <a:pt x="823" y="1393"/>
                    <a:pt x="2101" y="2512"/>
                    <a:pt x="3562" y="3128"/>
                  </a:cubicBezTo>
                  <a:cubicBezTo>
                    <a:pt x="4480" y="3505"/>
                    <a:pt x="5458" y="3694"/>
                    <a:pt x="6435" y="3694"/>
                  </a:cubicBezTo>
                  <a:cubicBezTo>
                    <a:pt x="6818" y="3694"/>
                    <a:pt x="7200" y="3665"/>
                    <a:pt x="7579" y="3607"/>
                  </a:cubicBezTo>
                  <a:cubicBezTo>
                    <a:pt x="7419" y="2763"/>
                    <a:pt x="7442" y="1895"/>
                    <a:pt x="7510" y="1005"/>
                  </a:cubicBezTo>
                  <a:lnTo>
                    <a:pt x="7510" y="1005"/>
                  </a:lnTo>
                  <a:cubicBezTo>
                    <a:pt x="7077" y="1165"/>
                    <a:pt x="6620" y="1279"/>
                    <a:pt x="6164" y="1348"/>
                  </a:cubicBezTo>
                  <a:cubicBezTo>
                    <a:pt x="5848" y="1390"/>
                    <a:pt x="5533" y="1408"/>
                    <a:pt x="5218" y="1408"/>
                  </a:cubicBezTo>
                  <a:cubicBezTo>
                    <a:pt x="4508" y="1408"/>
                    <a:pt x="3801" y="1314"/>
                    <a:pt x="3105" y="1188"/>
                  </a:cubicBezTo>
                  <a:cubicBezTo>
                    <a:pt x="2009" y="982"/>
                    <a:pt x="891" y="663"/>
                    <a:pt x="1" y="1"/>
                  </a:cubicBezTo>
                  <a:close/>
                </a:path>
              </a:pathLst>
            </a:custGeom>
            <a:solidFill>
              <a:srgbClr val="ED6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41"/>
            <p:cNvSpPr/>
            <p:nvPr/>
          </p:nvSpPr>
          <p:spPr>
            <a:xfrm>
              <a:off x="1240291" y="2114298"/>
              <a:ext cx="286446" cy="141833"/>
            </a:xfrm>
            <a:custGeom>
              <a:avLst/>
              <a:gdLst/>
              <a:ahLst/>
              <a:cxnLst/>
              <a:rect l="l" t="t" r="r" b="b"/>
              <a:pathLst>
                <a:path w="10615" h="5256" extrusionOk="0">
                  <a:moveTo>
                    <a:pt x="9634" y="1"/>
                  </a:moveTo>
                  <a:cubicBezTo>
                    <a:pt x="9525" y="1"/>
                    <a:pt x="9418" y="12"/>
                    <a:pt x="9314" y="31"/>
                  </a:cubicBezTo>
                  <a:cubicBezTo>
                    <a:pt x="8811" y="99"/>
                    <a:pt x="8355" y="282"/>
                    <a:pt x="7944" y="579"/>
                  </a:cubicBezTo>
                  <a:cubicBezTo>
                    <a:pt x="7693" y="761"/>
                    <a:pt x="7465" y="990"/>
                    <a:pt x="7396" y="1286"/>
                  </a:cubicBezTo>
                  <a:cubicBezTo>
                    <a:pt x="7351" y="1469"/>
                    <a:pt x="7396" y="1720"/>
                    <a:pt x="7579" y="1743"/>
                  </a:cubicBezTo>
                  <a:cubicBezTo>
                    <a:pt x="7598" y="1748"/>
                    <a:pt x="7617" y="1751"/>
                    <a:pt x="7635" y="1751"/>
                  </a:cubicBezTo>
                  <a:cubicBezTo>
                    <a:pt x="7771" y="1751"/>
                    <a:pt x="7889" y="1612"/>
                    <a:pt x="7990" y="1492"/>
                  </a:cubicBezTo>
                  <a:cubicBezTo>
                    <a:pt x="8241" y="1241"/>
                    <a:pt x="8560" y="1081"/>
                    <a:pt x="8903" y="1035"/>
                  </a:cubicBezTo>
                  <a:cubicBezTo>
                    <a:pt x="9154" y="1081"/>
                    <a:pt x="9587" y="1081"/>
                    <a:pt x="9998" y="1081"/>
                  </a:cubicBezTo>
                  <a:cubicBezTo>
                    <a:pt x="10043" y="1085"/>
                    <a:pt x="10088" y="1088"/>
                    <a:pt x="10132" y="1088"/>
                  </a:cubicBezTo>
                  <a:cubicBezTo>
                    <a:pt x="10318" y="1088"/>
                    <a:pt x="10495" y="1041"/>
                    <a:pt x="10569" y="875"/>
                  </a:cubicBezTo>
                  <a:cubicBezTo>
                    <a:pt x="10592" y="807"/>
                    <a:pt x="10615" y="716"/>
                    <a:pt x="10592" y="647"/>
                  </a:cubicBezTo>
                  <a:cubicBezTo>
                    <a:pt x="10546" y="396"/>
                    <a:pt x="10341" y="168"/>
                    <a:pt x="10090" y="77"/>
                  </a:cubicBezTo>
                  <a:cubicBezTo>
                    <a:pt x="9943" y="23"/>
                    <a:pt x="9788" y="1"/>
                    <a:pt x="9634" y="1"/>
                  </a:cubicBezTo>
                  <a:close/>
                  <a:moveTo>
                    <a:pt x="2613" y="2645"/>
                  </a:moveTo>
                  <a:cubicBezTo>
                    <a:pt x="2422" y="2645"/>
                    <a:pt x="2234" y="2680"/>
                    <a:pt x="2055" y="2724"/>
                  </a:cubicBezTo>
                  <a:cubicBezTo>
                    <a:pt x="1302" y="2930"/>
                    <a:pt x="594" y="3455"/>
                    <a:pt x="183" y="4139"/>
                  </a:cubicBezTo>
                  <a:cubicBezTo>
                    <a:pt x="92" y="4322"/>
                    <a:pt x="1" y="4528"/>
                    <a:pt x="1" y="4733"/>
                  </a:cubicBezTo>
                  <a:cubicBezTo>
                    <a:pt x="1" y="4961"/>
                    <a:pt x="115" y="5167"/>
                    <a:pt x="320" y="5235"/>
                  </a:cubicBezTo>
                  <a:cubicBezTo>
                    <a:pt x="362" y="5249"/>
                    <a:pt x="406" y="5255"/>
                    <a:pt x="450" y="5255"/>
                  </a:cubicBezTo>
                  <a:cubicBezTo>
                    <a:pt x="623" y="5255"/>
                    <a:pt x="805" y="5157"/>
                    <a:pt x="914" y="5030"/>
                  </a:cubicBezTo>
                  <a:cubicBezTo>
                    <a:pt x="1074" y="4847"/>
                    <a:pt x="1165" y="4642"/>
                    <a:pt x="1302" y="4459"/>
                  </a:cubicBezTo>
                  <a:cubicBezTo>
                    <a:pt x="1530" y="4117"/>
                    <a:pt x="1895" y="3866"/>
                    <a:pt x="2306" y="3751"/>
                  </a:cubicBezTo>
                  <a:cubicBezTo>
                    <a:pt x="2512" y="3751"/>
                    <a:pt x="2877" y="3706"/>
                    <a:pt x="3265" y="3683"/>
                  </a:cubicBezTo>
                  <a:cubicBezTo>
                    <a:pt x="3356" y="3660"/>
                    <a:pt x="3425" y="3660"/>
                    <a:pt x="3493" y="3615"/>
                  </a:cubicBezTo>
                  <a:cubicBezTo>
                    <a:pt x="3607" y="3523"/>
                    <a:pt x="3630" y="3341"/>
                    <a:pt x="3562" y="3181"/>
                  </a:cubicBezTo>
                  <a:cubicBezTo>
                    <a:pt x="3447" y="2930"/>
                    <a:pt x="3196" y="2747"/>
                    <a:pt x="2922" y="2679"/>
                  </a:cubicBezTo>
                  <a:cubicBezTo>
                    <a:pt x="2819" y="2655"/>
                    <a:pt x="2716" y="2645"/>
                    <a:pt x="2613" y="26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41"/>
            <p:cNvSpPr/>
            <p:nvPr/>
          </p:nvSpPr>
          <p:spPr>
            <a:xfrm>
              <a:off x="907701" y="2785253"/>
              <a:ext cx="167550" cy="599337"/>
            </a:xfrm>
            <a:custGeom>
              <a:avLst/>
              <a:gdLst/>
              <a:ahLst/>
              <a:cxnLst/>
              <a:rect l="l" t="t" r="r" b="b"/>
              <a:pathLst>
                <a:path w="6209" h="22210" extrusionOk="0">
                  <a:moveTo>
                    <a:pt x="6209" y="1"/>
                  </a:moveTo>
                  <a:lnTo>
                    <a:pt x="1073" y="5821"/>
                  </a:lnTo>
                  <a:cubicBezTo>
                    <a:pt x="1004" y="5913"/>
                    <a:pt x="913" y="6027"/>
                    <a:pt x="913" y="6141"/>
                  </a:cubicBezTo>
                  <a:cubicBezTo>
                    <a:pt x="913" y="6255"/>
                    <a:pt x="1004" y="6369"/>
                    <a:pt x="1096" y="6438"/>
                  </a:cubicBezTo>
                  <a:cubicBezTo>
                    <a:pt x="1849" y="7214"/>
                    <a:pt x="2625" y="7967"/>
                    <a:pt x="3378" y="8720"/>
                  </a:cubicBezTo>
                  <a:cubicBezTo>
                    <a:pt x="2442" y="10135"/>
                    <a:pt x="1301" y="11391"/>
                    <a:pt x="0" y="12463"/>
                  </a:cubicBezTo>
                  <a:cubicBezTo>
                    <a:pt x="1233" y="15545"/>
                    <a:pt x="1895" y="18877"/>
                    <a:pt x="1917" y="22210"/>
                  </a:cubicBezTo>
                  <a:cubicBezTo>
                    <a:pt x="2351" y="19288"/>
                    <a:pt x="2328" y="16298"/>
                    <a:pt x="1849" y="13376"/>
                  </a:cubicBezTo>
                  <a:cubicBezTo>
                    <a:pt x="1803" y="13125"/>
                    <a:pt x="1758" y="12851"/>
                    <a:pt x="1849" y="12600"/>
                  </a:cubicBezTo>
                  <a:cubicBezTo>
                    <a:pt x="1917" y="12418"/>
                    <a:pt x="2077" y="12281"/>
                    <a:pt x="2237" y="12144"/>
                  </a:cubicBezTo>
                  <a:cubicBezTo>
                    <a:pt x="3241" y="11208"/>
                    <a:pt x="4154" y="10204"/>
                    <a:pt x="4976" y="9108"/>
                  </a:cubicBezTo>
                  <a:cubicBezTo>
                    <a:pt x="5067" y="8971"/>
                    <a:pt x="5182" y="8834"/>
                    <a:pt x="5182" y="8674"/>
                  </a:cubicBezTo>
                  <a:cubicBezTo>
                    <a:pt x="5159" y="8469"/>
                    <a:pt x="4999" y="8309"/>
                    <a:pt x="4839" y="8172"/>
                  </a:cubicBezTo>
                  <a:cubicBezTo>
                    <a:pt x="4314" y="7716"/>
                    <a:pt x="3789" y="7236"/>
                    <a:pt x="3264" y="6780"/>
                  </a:cubicBezTo>
                  <a:cubicBezTo>
                    <a:pt x="3104" y="6643"/>
                    <a:pt x="2922" y="6460"/>
                    <a:pt x="2922" y="6232"/>
                  </a:cubicBezTo>
                  <a:cubicBezTo>
                    <a:pt x="2922" y="6118"/>
                    <a:pt x="2990" y="5981"/>
                    <a:pt x="3059" y="5867"/>
                  </a:cubicBezTo>
                  <a:cubicBezTo>
                    <a:pt x="4132" y="3927"/>
                    <a:pt x="5204" y="2009"/>
                    <a:pt x="62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41"/>
            <p:cNvSpPr/>
            <p:nvPr/>
          </p:nvSpPr>
          <p:spPr>
            <a:xfrm>
              <a:off x="1336385" y="3998040"/>
              <a:ext cx="250718" cy="238143"/>
            </a:xfrm>
            <a:custGeom>
              <a:avLst/>
              <a:gdLst/>
              <a:ahLst/>
              <a:cxnLst/>
              <a:rect l="l" t="t" r="r" b="b"/>
              <a:pathLst>
                <a:path w="9291" h="8825" extrusionOk="0">
                  <a:moveTo>
                    <a:pt x="1439" y="1"/>
                  </a:moveTo>
                  <a:cubicBezTo>
                    <a:pt x="206" y="1439"/>
                    <a:pt x="1" y="2968"/>
                    <a:pt x="92" y="4406"/>
                  </a:cubicBezTo>
                  <a:cubicBezTo>
                    <a:pt x="183" y="5456"/>
                    <a:pt x="411" y="6552"/>
                    <a:pt x="1073" y="7396"/>
                  </a:cubicBezTo>
                  <a:cubicBezTo>
                    <a:pt x="1808" y="8346"/>
                    <a:pt x="3014" y="8824"/>
                    <a:pt x="4229" y="8824"/>
                  </a:cubicBezTo>
                  <a:cubicBezTo>
                    <a:pt x="4940" y="8824"/>
                    <a:pt x="5654" y="8661"/>
                    <a:pt x="6278" y="8332"/>
                  </a:cubicBezTo>
                  <a:cubicBezTo>
                    <a:pt x="7989" y="7465"/>
                    <a:pt x="9039" y="5593"/>
                    <a:pt x="9290" y="3698"/>
                  </a:cubicBezTo>
                  <a:cubicBezTo>
                    <a:pt x="6666" y="2466"/>
                    <a:pt x="4063" y="1233"/>
                    <a:pt x="14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41"/>
            <p:cNvSpPr/>
            <p:nvPr/>
          </p:nvSpPr>
          <p:spPr>
            <a:xfrm>
              <a:off x="-249658" y="4223473"/>
              <a:ext cx="1308287" cy="951059"/>
            </a:xfrm>
            <a:custGeom>
              <a:avLst/>
              <a:gdLst/>
              <a:ahLst/>
              <a:cxnLst/>
              <a:rect l="l" t="t" r="r" b="b"/>
              <a:pathLst>
                <a:path w="48482" h="35244" extrusionOk="0">
                  <a:moveTo>
                    <a:pt x="48481" y="1"/>
                  </a:moveTo>
                  <a:lnTo>
                    <a:pt x="45035" y="1051"/>
                  </a:lnTo>
                  <a:cubicBezTo>
                    <a:pt x="44008" y="4087"/>
                    <a:pt x="42045" y="6711"/>
                    <a:pt x="40104" y="9268"/>
                  </a:cubicBezTo>
                  <a:cubicBezTo>
                    <a:pt x="35425" y="15385"/>
                    <a:pt x="30563" y="21548"/>
                    <a:pt x="24264" y="25976"/>
                  </a:cubicBezTo>
                  <a:cubicBezTo>
                    <a:pt x="17165" y="30929"/>
                    <a:pt x="8628" y="33394"/>
                    <a:pt x="0" y="34490"/>
                  </a:cubicBezTo>
                  <a:cubicBezTo>
                    <a:pt x="46" y="34741"/>
                    <a:pt x="92" y="34992"/>
                    <a:pt x="115" y="35243"/>
                  </a:cubicBezTo>
                  <a:cubicBezTo>
                    <a:pt x="42136" y="30678"/>
                    <a:pt x="48481" y="1"/>
                    <a:pt x="48481" y="1"/>
                  </a:cubicBezTo>
                  <a:close/>
                </a:path>
              </a:pathLst>
            </a:custGeom>
            <a:solidFill>
              <a:srgbClr val="FFFCF2">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41"/>
            <p:cNvSpPr/>
            <p:nvPr/>
          </p:nvSpPr>
          <p:spPr>
            <a:xfrm>
              <a:off x="280057" y="3341468"/>
              <a:ext cx="1371729" cy="576076"/>
            </a:xfrm>
            <a:custGeom>
              <a:avLst/>
              <a:gdLst/>
              <a:ahLst/>
              <a:cxnLst/>
              <a:rect l="l" t="t" r="r" b="b"/>
              <a:pathLst>
                <a:path w="50833" h="21348" extrusionOk="0">
                  <a:moveTo>
                    <a:pt x="388" y="0"/>
                  </a:moveTo>
                  <a:lnTo>
                    <a:pt x="388" y="0"/>
                  </a:lnTo>
                  <a:cubicBezTo>
                    <a:pt x="0" y="4588"/>
                    <a:pt x="1073" y="9290"/>
                    <a:pt x="3744" y="13056"/>
                  </a:cubicBezTo>
                  <a:cubicBezTo>
                    <a:pt x="4474" y="14106"/>
                    <a:pt x="5341" y="15088"/>
                    <a:pt x="6300" y="15955"/>
                  </a:cubicBezTo>
                  <a:cubicBezTo>
                    <a:pt x="8788" y="18237"/>
                    <a:pt x="11892" y="19858"/>
                    <a:pt x="15179" y="20611"/>
                  </a:cubicBezTo>
                  <a:cubicBezTo>
                    <a:pt x="16982" y="21045"/>
                    <a:pt x="18808" y="21205"/>
                    <a:pt x="20657" y="21296"/>
                  </a:cubicBezTo>
                  <a:cubicBezTo>
                    <a:pt x="21319" y="21319"/>
                    <a:pt x="22004" y="21342"/>
                    <a:pt x="22689" y="21342"/>
                  </a:cubicBezTo>
                  <a:cubicBezTo>
                    <a:pt x="23022" y="21345"/>
                    <a:pt x="23355" y="21347"/>
                    <a:pt x="23689" y="21347"/>
                  </a:cubicBezTo>
                  <a:cubicBezTo>
                    <a:pt x="25410" y="21347"/>
                    <a:pt x="27130" y="21297"/>
                    <a:pt x="28851" y="21182"/>
                  </a:cubicBezTo>
                  <a:cubicBezTo>
                    <a:pt x="31568" y="20999"/>
                    <a:pt x="34261" y="20634"/>
                    <a:pt x="36886" y="19949"/>
                  </a:cubicBezTo>
                  <a:cubicBezTo>
                    <a:pt x="37274" y="19858"/>
                    <a:pt x="37639" y="19767"/>
                    <a:pt x="38027" y="19653"/>
                  </a:cubicBezTo>
                  <a:cubicBezTo>
                    <a:pt x="41725" y="18580"/>
                    <a:pt x="45308" y="16822"/>
                    <a:pt x="48184" y="14311"/>
                  </a:cubicBezTo>
                  <a:cubicBezTo>
                    <a:pt x="48664" y="13901"/>
                    <a:pt x="49120" y="13467"/>
                    <a:pt x="49554" y="13010"/>
                  </a:cubicBezTo>
                  <a:cubicBezTo>
                    <a:pt x="50010" y="12531"/>
                    <a:pt x="50421" y="12029"/>
                    <a:pt x="50832" y="11504"/>
                  </a:cubicBezTo>
                  <a:cubicBezTo>
                    <a:pt x="50809" y="11458"/>
                    <a:pt x="50809" y="11413"/>
                    <a:pt x="50786" y="11344"/>
                  </a:cubicBezTo>
                  <a:cubicBezTo>
                    <a:pt x="50672" y="10933"/>
                    <a:pt x="50558" y="10522"/>
                    <a:pt x="50467" y="10089"/>
                  </a:cubicBezTo>
                  <a:cubicBezTo>
                    <a:pt x="49919" y="10591"/>
                    <a:pt x="48869" y="11481"/>
                    <a:pt x="47294" y="12508"/>
                  </a:cubicBezTo>
                  <a:cubicBezTo>
                    <a:pt x="43626" y="14947"/>
                    <a:pt x="37142" y="18051"/>
                    <a:pt x="28067" y="18051"/>
                  </a:cubicBezTo>
                  <a:cubicBezTo>
                    <a:pt x="27203" y="18051"/>
                    <a:pt x="26315" y="18023"/>
                    <a:pt x="25405" y="17964"/>
                  </a:cubicBezTo>
                  <a:cubicBezTo>
                    <a:pt x="9838" y="16936"/>
                    <a:pt x="2922" y="11344"/>
                    <a:pt x="3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41"/>
            <p:cNvSpPr/>
            <p:nvPr/>
          </p:nvSpPr>
          <p:spPr>
            <a:xfrm>
              <a:off x="255420" y="2175149"/>
              <a:ext cx="1844749" cy="2905124"/>
            </a:xfrm>
            <a:custGeom>
              <a:avLst/>
              <a:gdLst/>
              <a:ahLst/>
              <a:cxnLst/>
              <a:rect l="l" t="t" r="r" b="b"/>
              <a:pathLst>
                <a:path w="68362" h="107657" extrusionOk="0">
                  <a:moveTo>
                    <a:pt x="47171" y="1901"/>
                  </a:moveTo>
                  <a:cubicBezTo>
                    <a:pt x="47159" y="1901"/>
                    <a:pt x="47147" y="1903"/>
                    <a:pt x="47134" y="1907"/>
                  </a:cubicBezTo>
                  <a:cubicBezTo>
                    <a:pt x="47066" y="1907"/>
                    <a:pt x="47020" y="1976"/>
                    <a:pt x="47043" y="2044"/>
                  </a:cubicBezTo>
                  <a:cubicBezTo>
                    <a:pt x="47112" y="2341"/>
                    <a:pt x="46861" y="2638"/>
                    <a:pt x="46587" y="2729"/>
                  </a:cubicBezTo>
                  <a:cubicBezTo>
                    <a:pt x="46482" y="2762"/>
                    <a:pt x="46377" y="2776"/>
                    <a:pt x="46275" y="2776"/>
                  </a:cubicBezTo>
                  <a:cubicBezTo>
                    <a:pt x="46021" y="2776"/>
                    <a:pt x="45784" y="2690"/>
                    <a:pt x="45605" y="2592"/>
                  </a:cubicBezTo>
                  <a:cubicBezTo>
                    <a:pt x="45594" y="2586"/>
                    <a:pt x="45579" y="2584"/>
                    <a:pt x="45564" y="2584"/>
                  </a:cubicBezTo>
                  <a:cubicBezTo>
                    <a:pt x="45518" y="2584"/>
                    <a:pt x="45462" y="2609"/>
                    <a:pt x="45445" y="2661"/>
                  </a:cubicBezTo>
                  <a:cubicBezTo>
                    <a:pt x="45423" y="2706"/>
                    <a:pt x="45445" y="2798"/>
                    <a:pt x="45491" y="2820"/>
                  </a:cubicBezTo>
                  <a:cubicBezTo>
                    <a:pt x="45696" y="2934"/>
                    <a:pt x="45993" y="3026"/>
                    <a:pt x="46290" y="3026"/>
                  </a:cubicBezTo>
                  <a:cubicBezTo>
                    <a:pt x="46404" y="3026"/>
                    <a:pt x="46541" y="3003"/>
                    <a:pt x="46655" y="2980"/>
                  </a:cubicBezTo>
                  <a:cubicBezTo>
                    <a:pt x="47020" y="2843"/>
                    <a:pt x="47386" y="2455"/>
                    <a:pt x="47294" y="1999"/>
                  </a:cubicBezTo>
                  <a:cubicBezTo>
                    <a:pt x="47275" y="1942"/>
                    <a:pt x="47226" y="1901"/>
                    <a:pt x="47171" y="1901"/>
                  </a:cubicBezTo>
                  <a:close/>
                  <a:moveTo>
                    <a:pt x="46769" y="241"/>
                  </a:moveTo>
                  <a:cubicBezTo>
                    <a:pt x="46838" y="241"/>
                    <a:pt x="46883" y="241"/>
                    <a:pt x="46952" y="264"/>
                  </a:cubicBezTo>
                  <a:cubicBezTo>
                    <a:pt x="47226" y="287"/>
                    <a:pt x="47477" y="355"/>
                    <a:pt x="47682" y="447"/>
                  </a:cubicBezTo>
                  <a:cubicBezTo>
                    <a:pt x="47842" y="538"/>
                    <a:pt x="48002" y="675"/>
                    <a:pt x="48139" y="835"/>
                  </a:cubicBezTo>
                  <a:cubicBezTo>
                    <a:pt x="48801" y="1565"/>
                    <a:pt x="48915" y="2752"/>
                    <a:pt x="48413" y="3574"/>
                  </a:cubicBezTo>
                  <a:cubicBezTo>
                    <a:pt x="48013" y="4216"/>
                    <a:pt x="47258" y="4607"/>
                    <a:pt x="46517" y="4607"/>
                  </a:cubicBezTo>
                  <a:cubicBezTo>
                    <a:pt x="46284" y="4607"/>
                    <a:pt x="46052" y="4569"/>
                    <a:pt x="45833" y="4487"/>
                  </a:cubicBezTo>
                  <a:cubicBezTo>
                    <a:pt x="44898" y="4167"/>
                    <a:pt x="44350" y="3094"/>
                    <a:pt x="44441" y="2341"/>
                  </a:cubicBezTo>
                  <a:cubicBezTo>
                    <a:pt x="44487" y="1748"/>
                    <a:pt x="44806" y="1177"/>
                    <a:pt x="45263" y="789"/>
                  </a:cubicBezTo>
                  <a:cubicBezTo>
                    <a:pt x="45696" y="447"/>
                    <a:pt x="46221" y="241"/>
                    <a:pt x="46769" y="241"/>
                  </a:cubicBezTo>
                  <a:close/>
                  <a:moveTo>
                    <a:pt x="40675" y="5012"/>
                  </a:moveTo>
                  <a:cubicBezTo>
                    <a:pt x="40606" y="5012"/>
                    <a:pt x="40561" y="5057"/>
                    <a:pt x="40561" y="5126"/>
                  </a:cubicBezTo>
                  <a:cubicBezTo>
                    <a:pt x="40515" y="5468"/>
                    <a:pt x="40264" y="5765"/>
                    <a:pt x="39922" y="5833"/>
                  </a:cubicBezTo>
                  <a:cubicBezTo>
                    <a:pt x="39876" y="5843"/>
                    <a:pt x="39830" y="5848"/>
                    <a:pt x="39784" y="5848"/>
                  </a:cubicBezTo>
                  <a:cubicBezTo>
                    <a:pt x="39503" y="5848"/>
                    <a:pt x="39214" y="5677"/>
                    <a:pt x="39077" y="5422"/>
                  </a:cubicBezTo>
                  <a:cubicBezTo>
                    <a:pt x="39060" y="5371"/>
                    <a:pt x="39017" y="5345"/>
                    <a:pt x="38968" y="5345"/>
                  </a:cubicBezTo>
                  <a:cubicBezTo>
                    <a:pt x="38952" y="5345"/>
                    <a:pt x="38934" y="5348"/>
                    <a:pt x="38917" y="5354"/>
                  </a:cubicBezTo>
                  <a:cubicBezTo>
                    <a:pt x="38849" y="5400"/>
                    <a:pt x="38826" y="5468"/>
                    <a:pt x="38849" y="5537"/>
                  </a:cubicBezTo>
                  <a:cubicBezTo>
                    <a:pt x="39031" y="5879"/>
                    <a:pt x="39419" y="6107"/>
                    <a:pt x="39785" y="6107"/>
                  </a:cubicBezTo>
                  <a:cubicBezTo>
                    <a:pt x="39853" y="6107"/>
                    <a:pt x="39922" y="6084"/>
                    <a:pt x="39967" y="6084"/>
                  </a:cubicBezTo>
                  <a:cubicBezTo>
                    <a:pt x="40401" y="5993"/>
                    <a:pt x="40766" y="5605"/>
                    <a:pt x="40789" y="5149"/>
                  </a:cubicBezTo>
                  <a:cubicBezTo>
                    <a:pt x="40812" y="5080"/>
                    <a:pt x="40743" y="5034"/>
                    <a:pt x="40675" y="5012"/>
                  </a:cubicBezTo>
                  <a:close/>
                  <a:moveTo>
                    <a:pt x="43615" y="4113"/>
                  </a:moveTo>
                  <a:cubicBezTo>
                    <a:pt x="43599" y="4113"/>
                    <a:pt x="43585" y="4116"/>
                    <a:pt x="43574" y="4121"/>
                  </a:cubicBezTo>
                  <a:cubicBezTo>
                    <a:pt x="43505" y="4167"/>
                    <a:pt x="43482" y="4235"/>
                    <a:pt x="43505" y="4304"/>
                  </a:cubicBezTo>
                  <a:cubicBezTo>
                    <a:pt x="43870" y="4966"/>
                    <a:pt x="44601" y="5400"/>
                    <a:pt x="45331" y="5468"/>
                  </a:cubicBezTo>
                  <a:cubicBezTo>
                    <a:pt x="45194" y="5742"/>
                    <a:pt x="45012" y="6016"/>
                    <a:pt x="44829" y="6267"/>
                  </a:cubicBezTo>
                  <a:cubicBezTo>
                    <a:pt x="44783" y="6335"/>
                    <a:pt x="44783" y="6404"/>
                    <a:pt x="44852" y="6450"/>
                  </a:cubicBezTo>
                  <a:cubicBezTo>
                    <a:pt x="44875" y="6472"/>
                    <a:pt x="44898" y="6472"/>
                    <a:pt x="44920" y="6472"/>
                  </a:cubicBezTo>
                  <a:cubicBezTo>
                    <a:pt x="44966" y="6472"/>
                    <a:pt x="44989" y="6450"/>
                    <a:pt x="45012" y="6427"/>
                  </a:cubicBezTo>
                  <a:cubicBezTo>
                    <a:pt x="45263" y="6107"/>
                    <a:pt x="45468" y="5765"/>
                    <a:pt x="45651" y="5400"/>
                  </a:cubicBezTo>
                  <a:cubicBezTo>
                    <a:pt x="45651" y="5354"/>
                    <a:pt x="45651" y="5308"/>
                    <a:pt x="45628" y="5263"/>
                  </a:cubicBezTo>
                  <a:cubicBezTo>
                    <a:pt x="45605" y="5240"/>
                    <a:pt x="45559" y="5217"/>
                    <a:pt x="45537" y="5217"/>
                  </a:cubicBezTo>
                  <a:cubicBezTo>
                    <a:pt x="45518" y="5218"/>
                    <a:pt x="45500" y="5218"/>
                    <a:pt x="45481" y="5218"/>
                  </a:cubicBezTo>
                  <a:cubicBezTo>
                    <a:pt x="44770" y="5218"/>
                    <a:pt x="44067" y="4791"/>
                    <a:pt x="43733" y="4190"/>
                  </a:cubicBezTo>
                  <a:cubicBezTo>
                    <a:pt x="43716" y="4138"/>
                    <a:pt x="43661" y="4113"/>
                    <a:pt x="43615" y="4113"/>
                  </a:cubicBezTo>
                  <a:close/>
                  <a:moveTo>
                    <a:pt x="39830" y="3368"/>
                  </a:moveTo>
                  <a:cubicBezTo>
                    <a:pt x="40332" y="3368"/>
                    <a:pt x="40835" y="3528"/>
                    <a:pt x="41223" y="3825"/>
                  </a:cubicBezTo>
                  <a:cubicBezTo>
                    <a:pt x="41816" y="4304"/>
                    <a:pt x="42159" y="5080"/>
                    <a:pt x="42067" y="5833"/>
                  </a:cubicBezTo>
                  <a:cubicBezTo>
                    <a:pt x="41976" y="6586"/>
                    <a:pt x="41497" y="7271"/>
                    <a:pt x="40812" y="7614"/>
                  </a:cubicBezTo>
                  <a:cubicBezTo>
                    <a:pt x="40355" y="7819"/>
                    <a:pt x="39830" y="7888"/>
                    <a:pt x="39351" y="7910"/>
                  </a:cubicBezTo>
                  <a:cubicBezTo>
                    <a:pt x="39260" y="7922"/>
                    <a:pt x="39168" y="7927"/>
                    <a:pt x="39077" y="7927"/>
                  </a:cubicBezTo>
                  <a:cubicBezTo>
                    <a:pt x="38986" y="7927"/>
                    <a:pt x="38894" y="7922"/>
                    <a:pt x="38803" y="7910"/>
                  </a:cubicBezTo>
                  <a:cubicBezTo>
                    <a:pt x="38506" y="7865"/>
                    <a:pt x="38210" y="7705"/>
                    <a:pt x="37936" y="7477"/>
                  </a:cubicBezTo>
                  <a:cubicBezTo>
                    <a:pt x="37228" y="6883"/>
                    <a:pt x="36954" y="5879"/>
                    <a:pt x="37228" y="5012"/>
                  </a:cubicBezTo>
                  <a:cubicBezTo>
                    <a:pt x="37525" y="4121"/>
                    <a:pt x="38438" y="3711"/>
                    <a:pt x="39100" y="3482"/>
                  </a:cubicBezTo>
                  <a:cubicBezTo>
                    <a:pt x="39328" y="3391"/>
                    <a:pt x="39579" y="3368"/>
                    <a:pt x="39830" y="3368"/>
                  </a:cubicBezTo>
                  <a:close/>
                  <a:moveTo>
                    <a:pt x="46740" y="1"/>
                  </a:moveTo>
                  <a:cubicBezTo>
                    <a:pt x="46153" y="1"/>
                    <a:pt x="45566" y="221"/>
                    <a:pt x="45103" y="583"/>
                  </a:cubicBezTo>
                  <a:cubicBezTo>
                    <a:pt x="44601" y="1017"/>
                    <a:pt x="44258" y="1656"/>
                    <a:pt x="44190" y="2318"/>
                  </a:cubicBezTo>
                  <a:cubicBezTo>
                    <a:pt x="44167" y="2546"/>
                    <a:pt x="44190" y="2798"/>
                    <a:pt x="44258" y="3049"/>
                  </a:cubicBezTo>
                  <a:cubicBezTo>
                    <a:pt x="43368" y="3186"/>
                    <a:pt x="42547" y="3574"/>
                    <a:pt x="41885" y="4167"/>
                  </a:cubicBezTo>
                  <a:cubicBezTo>
                    <a:pt x="41748" y="3962"/>
                    <a:pt x="41565" y="3802"/>
                    <a:pt x="41382" y="3642"/>
                  </a:cubicBezTo>
                  <a:cubicBezTo>
                    <a:pt x="40943" y="3294"/>
                    <a:pt x="40393" y="3106"/>
                    <a:pt x="39839" y="3106"/>
                  </a:cubicBezTo>
                  <a:cubicBezTo>
                    <a:pt x="39559" y="3106"/>
                    <a:pt x="39277" y="3154"/>
                    <a:pt x="39009" y="3254"/>
                  </a:cubicBezTo>
                  <a:cubicBezTo>
                    <a:pt x="38301" y="3505"/>
                    <a:pt x="37320" y="3939"/>
                    <a:pt x="37000" y="4920"/>
                  </a:cubicBezTo>
                  <a:cubicBezTo>
                    <a:pt x="36863" y="5354"/>
                    <a:pt x="36840" y="5810"/>
                    <a:pt x="36932" y="6244"/>
                  </a:cubicBezTo>
                  <a:cubicBezTo>
                    <a:pt x="35950" y="6541"/>
                    <a:pt x="34969" y="6883"/>
                    <a:pt x="34033" y="7317"/>
                  </a:cubicBezTo>
                  <a:cubicBezTo>
                    <a:pt x="33987" y="7340"/>
                    <a:pt x="33941" y="7408"/>
                    <a:pt x="33987" y="7477"/>
                  </a:cubicBezTo>
                  <a:cubicBezTo>
                    <a:pt x="33987" y="7522"/>
                    <a:pt x="34033" y="7545"/>
                    <a:pt x="34078" y="7545"/>
                  </a:cubicBezTo>
                  <a:lnTo>
                    <a:pt x="34147" y="7545"/>
                  </a:lnTo>
                  <a:cubicBezTo>
                    <a:pt x="35060" y="7134"/>
                    <a:pt x="36018" y="6769"/>
                    <a:pt x="37000" y="6472"/>
                  </a:cubicBezTo>
                  <a:cubicBezTo>
                    <a:pt x="37137" y="6952"/>
                    <a:pt x="37411" y="7363"/>
                    <a:pt x="37776" y="7682"/>
                  </a:cubicBezTo>
                  <a:cubicBezTo>
                    <a:pt x="38073" y="7933"/>
                    <a:pt x="38415" y="8093"/>
                    <a:pt x="38758" y="8161"/>
                  </a:cubicBezTo>
                  <a:lnTo>
                    <a:pt x="39374" y="8161"/>
                  </a:lnTo>
                  <a:cubicBezTo>
                    <a:pt x="39876" y="8116"/>
                    <a:pt x="40424" y="8070"/>
                    <a:pt x="40903" y="7819"/>
                  </a:cubicBezTo>
                  <a:cubicBezTo>
                    <a:pt x="41679" y="7477"/>
                    <a:pt x="42227" y="6701"/>
                    <a:pt x="42318" y="5856"/>
                  </a:cubicBezTo>
                  <a:cubicBezTo>
                    <a:pt x="42364" y="5354"/>
                    <a:pt x="42250" y="4829"/>
                    <a:pt x="41999" y="4372"/>
                  </a:cubicBezTo>
                  <a:cubicBezTo>
                    <a:pt x="42661" y="3802"/>
                    <a:pt x="43482" y="3414"/>
                    <a:pt x="44327" y="3277"/>
                  </a:cubicBezTo>
                  <a:cubicBezTo>
                    <a:pt x="44578" y="3893"/>
                    <a:pt x="45057" y="4487"/>
                    <a:pt x="45765" y="4738"/>
                  </a:cubicBezTo>
                  <a:cubicBezTo>
                    <a:pt x="45993" y="4806"/>
                    <a:pt x="46244" y="4852"/>
                    <a:pt x="46495" y="4852"/>
                  </a:cubicBezTo>
                  <a:cubicBezTo>
                    <a:pt x="47340" y="4852"/>
                    <a:pt x="48162" y="4418"/>
                    <a:pt x="48618" y="3711"/>
                  </a:cubicBezTo>
                  <a:cubicBezTo>
                    <a:pt x="49189" y="2798"/>
                    <a:pt x="49052" y="1474"/>
                    <a:pt x="48321" y="675"/>
                  </a:cubicBezTo>
                  <a:cubicBezTo>
                    <a:pt x="48162" y="492"/>
                    <a:pt x="47979" y="332"/>
                    <a:pt x="47796" y="241"/>
                  </a:cubicBezTo>
                  <a:cubicBezTo>
                    <a:pt x="47568" y="104"/>
                    <a:pt x="47294" y="36"/>
                    <a:pt x="46975" y="13"/>
                  </a:cubicBezTo>
                  <a:cubicBezTo>
                    <a:pt x="46896" y="5"/>
                    <a:pt x="46818" y="1"/>
                    <a:pt x="46740" y="1"/>
                  </a:cubicBezTo>
                  <a:close/>
                  <a:moveTo>
                    <a:pt x="41183" y="8193"/>
                  </a:moveTo>
                  <a:cubicBezTo>
                    <a:pt x="41159" y="8193"/>
                    <a:pt x="41134" y="8199"/>
                    <a:pt x="41109" y="8207"/>
                  </a:cubicBezTo>
                  <a:cubicBezTo>
                    <a:pt x="41063" y="8253"/>
                    <a:pt x="41040" y="8321"/>
                    <a:pt x="41086" y="8390"/>
                  </a:cubicBezTo>
                  <a:cubicBezTo>
                    <a:pt x="41451" y="8915"/>
                    <a:pt x="42067" y="9234"/>
                    <a:pt x="42706" y="9280"/>
                  </a:cubicBezTo>
                  <a:lnTo>
                    <a:pt x="42820" y="9280"/>
                  </a:lnTo>
                  <a:cubicBezTo>
                    <a:pt x="43437" y="9280"/>
                    <a:pt x="44030" y="9029"/>
                    <a:pt x="44441" y="8572"/>
                  </a:cubicBezTo>
                  <a:cubicBezTo>
                    <a:pt x="44487" y="8527"/>
                    <a:pt x="44464" y="8435"/>
                    <a:pt x="44418" y="8390"/>
                  </a:cubicBezTo>
                  <a:cubicBezTo>
                    <a:pt x="44398" y="8369"/>
                    <a:pt x="44373" y="8358"/>
                    <a:pt x="44347" y="8358"/>
                  </a:cubicBezTo>
                  <a:cubicBezTo>
                    <a:pt x="44316" y="8358"/>
                    <a:pt x="44284" y="8375"/>
                    <a:pt x="44258" y="8413"/>
                  </a:cubicBezTo>
                  <a:cubicBezTo>
                    <a:pt x="43901" y="8791"/>
                    <a:pt x="43388" y="9034"/>
                    <a:pt x="42863" y="9034"/>
                  </a:cubicBezTo>
                  <a:cubicBezTo>
                    <a:pt x="42819" y="9034"/>
                    <a:pt x="42774" y="9032"/>
                    <a:pt x="42729" y="9029"/>
                  </a:cubicBezTo>
                  <a:cubicBezTo>
                    <a:pt x="42159" y="9006"/>
                    <a:pt x="41611" y="8709"/>
                    <a:pt x="41291" y="8253"/>
                  </a:cubicBezTo>
                  <a:cubicBezTo>
                    <a:pt x="41262" y="8209"/>
                    <a:pt x="41224" y="8193"/>
                    <a:pt x="41183" y="8193"/>
                  </a:cubicBezTo>
                  <a:close/>
                  <a:moveTo>
                    <a:pt x="56160" y="33492"/>
                  </a:moveTo>
                  <a:cubicBezTo>
                    <a:pt x="56105" y="33492"/>
                    <a:pt x="56055" y="33532"/>
                    <a:pt x="56036" y="33589"/>
                  </a:cubicBezTo>
                  <a:cubicBezTo>
                    <a:pt x="55991" y="33908"/>
                    <a:pt x="56128" y="34228"/>
                    <a:pt x="56379" y="34433"/>
                  </a:cubicBezTo>
                  <a:cubicBezTo>
                    <a:pt x="56538" y="34547"/>
                    <a:pt x="56744" y="34593"/>
                    <a:pt x="56926" y="34593"/>
                  </a:cubicBezTo>
                  <a:cubicBezTo>
                    <a:pt x="57041" y="34593"/>
                    <a:pt x="57178" y="34570"/>
                    <a:pt x="57292" y="34547"/>
                  </a:cubicBezTo>
                  <a:cubicBezTo>
                    <a:pt x="57566" y="34433"/>
                    <a:pt x="57794" y="34182"/>
                    <a:pt x="57908" y="33886"/>
                  </a:cubicBezTo>
                  <a:cubicBezTo>
                    <a:pt x="57931" y="33840"/>
                    <a:pt x="57908" y="33749"/>
                    <a:pt x="57839" y="33726"/>
                  </a:cubicBezTo>
                  <a:cubicBezTo>
                    <a:pt x="57827" y="33722"/>
                    <a:pt x="57815" y="33720"/>
                    <a:pt x="57803" y="33720"/>
                  </a:cubicBezTo>
                  <a:cubicBezTo>
                    <a:pt x="57748" y="33720"/>
                    <a:pt x="57698" y="33761"/>
                    <a:pt x="57680" y="33817"/>
                  </a:cubicBezTo>
                  <a:cubicBezTo>
                    <a:pt x="57588" y="34045"/>
                    <a:pt x="57406" y="34228"/>
                    <a:pt x="57200" y="34296"/>
                  </a:cubicBezTo>
                  <a:cubicBezTo>
                    <a:pt x="57109" y="34333"/>
                    <a:pt x="57014" y="34351"/>
                    <a:pt x="56921" y="34351"/>
                  </a:cubicBezTo>
                  <a:cubicBezTo>
                    <a:pt x="56782" y="34351"/>
                    <a:pt x="56648" y="34310"/>
                    <a:pt x="56538" y="34228"/>
                  </a:cubicBezTo>
                  <a:cubicBezTo>
                    <a:pt x="56333" y="34091"/>
                    <a:pt x="56242" y="33840"/>
                    <a:pt x="56287" y="33634"/>
                  </a:cubicBezTo>
                  <a:cubicBezTo>
                    <a:pt x="56287" y="33566"/>
                    <a:pt x="56265" y="33497"/>
                    <a:pt x="56196" y="33497"/>
                  </a:cubicBezTo>
                  <a:cubicBezTo>
                    <a:pt x="56184" y="33493"/>
                    <a:pt x="56172" y="33492"/>
                    <a:pt x="56160" y="33492"/>
                  </a:cubicBezTo>
                  <a:close/>
                  <a:moveTo>
                    <a:pt x="66627" y="34022"/>
                  </a:moveTo>
                  <a:cubicBezTo>
                    <a:pt x="66559" y="34022"/>
                    <a:pt x="66490" y="34068"/>
                    <a:pt x="66490" y="34137"/>
                  </a:cubicBezTo>
                  <a:cubicBezTo>
                    <a:pt x="66445" y="34456"/>
                    <a:pt x="66604" y="34799"/>
                    <a:pt x="66901" y="34958"/>
                  </a:cubicBezTo>
                  <a:cubicBezTo>
                    <a:pt x="67038" y="35027"/>
                    <a:pt x="67198" y="35072"/>
                    <a:pt x="67358" y="35072"/>
                  </a:cubicBezTo>
                  <a:cubicBezTo>
                    <a:pt x="67517" y="35072"/>
                    <a:pt x="67677" y="35027"/>
                    <a:pt x="67837" y="34935"/>
                  </a:cubicBezTo>
                  <a:cubicBezTo>
                    <a:pt x="68065" y="34821"/>
                    <a:pt x="68271" y="34593"/>
                    <a:pt x="68339" y="34319"/>
                  </a:cubicBezTo>
                  <a:cubicBezTo>
                    <a:pt x="68362" y="34251"/>
                    <a:pt x="68316" y="34182"/>
                    <a:pt x="68248" y="34159"/>
                  </a:cubicBezTo>
                  <a:cubicBezTo>
                    <a:pt x="68240" y="34155"/>
                    <a:pt x="68231" y="34153"/>
                    <a:pt x="68222" y="34153"/>
                  </a:cubicBezTo>
                  <a:cubicBezTo>
                    <a:pt x="68179" y="34153"/>
                    <a:pt x="68130" y="34194"/>
                    <a:pt x="68111" y="34251"/>
                  </a:cubicBezTo>
                  <a:cubicBezTo>
                    <a:pt x="68042" y="34456"/>
                    <a:pt x="67905" y="34639"/>
                    <a:pt x="67723" y="34730"/>
                  </a:cubicBezTo>
                  <a:cubicBezTo>
                    <a:pt x="67609" y="34787"/>
                    <a:pt x="67483" y="34816"/>
                    <a:pt x="67363" y="34816"/>
                  </a:cubicBezTo>
                  <a:cubicBezTo>
                    <a:pt x="67244" y="34816"/>
                    <a:pt x="67129" y="34787"/>
                    <a:pt x="67038" y="34730"/>
                  </a:cubicBezTo>
                  <a:cubicBezTo>
                    <a:pt x="66833" y="34616"/>
                    <a:pt x="66696" y="34388"/>
                    <a:pt x="66741" y="34159"/>
                  </a:cubicBezTo>
                  <a:cubicBezTo>
                    <a:pt x="66741" y="34091"/>
                    <a:pt x="66696" y="34045"/>
                    <a:pt x="66627" y="34022"/>
                  </a:cubicBezTo>
                  <a:close/>
                  <a:moveTo>
                    <a:pt x="6913" y="28056"/>
                  </a:moveTo>
                  <a:cubicBezTo>
                    <a:pt x="6882" y="28056"/>
                    <a:pt x="6850" y="28073"/>
                    <a:pt x="6825" y="28111"/>
                  </a:cubicBezTo>
                  <a:cubicBezTo>
                    <a:pt x="4771" y="30736"/>
                    <a:pt x="2648" y="33475"/>
                    <a:pt x="1575" y="36739"/>
                  </a:cubicBezTo>
                  <a:cubicBezTo>
                    <a:pt x="1552" y="36807"/>
                    <a:pt x="1598" y="36876"/>
                    <a:pt x="1644" y="36898"/>
                  </a:cubicBezTo>
                  <a:lnTo>
                    <a:pt x="1689" y="36898"/>
                  </a:lnTo>
                  <a:cubicBezTo>
                    <a:pt x="1735" y="36898"/>
                    <a:pt x="1781" y="36876"/>
                    <a:pt x="1803" y="36807"/>
                  </a:cubicBezTo>
                  <a:cubicBezTo>
                    <a:pt x="2853" y="33589"/>
                    <a:pt x="4976" y="30873"/>
                    <a:pt x="7008" y="28248"/>
                  </a:cubicBezTo>
                  <a:cubicBezTo>
                    <a:pt x="7053" y="28202"/>
                    <a:pt x="7053" y="28134"/>
                    <a:pt x="6985" y="28088"/>
                  </a:cubicBezTo>
                  <a:cubicBezTo>
                    <a:pt x="6964" y="28067"/>
                    <a:pt x="6939" y="28056"/>
                    <a:pt x="6913" y="28056"/>
                  </a:cubicBezTo>
                  <a:close/>
                  <a:moveTo>
                    <a:pt x="60710" y="36593"/>
                  </a:moveTo>
                  <a:cubicBezTo>
                    <a:pt x="60661" y="36593"/>
                    <a:pt x="60618" y="36619"/>
                    <a:pt x="60601" y="36670"/>
                  </a:cubicBezTo>
                  <a:cubicBezTo>
                    <a:pt x="60487" y="36921"/>
                    <a:pt x="60579" y="37241"/>
                    <a:pt x="60784" y="37423"/>
                  </a:cubicBezTo>
                  <a:cubicBezTo>
                    <a:pt x="60906" y="37545"/>
                    <a:pt x="61088" y="37606"/>
                    <a:pt x="61271" y="37606"/>
                  </a:cubicBezTo>
                  <a:cubicBezTo>
                    <a:pt x="61362" y="37606"/>
                    <a:pt x="61453" y="37591"/>
                    <a:pt x="61537" y="37560"/>
                  </a:cubicBezTo>
                  <a:cubicBezTo>
                    <a:pt x="61628" y="37515"/>
                    <a:pt x="61720" y="37446"/>
                    <a:pt x="61811" y="37355"/>
                  </a:cubicBezTo>
                  <a:cubicBezTo>
                    <a:pt x="61834" y="37469"/>
                    <a:pt x="61880" y="37560"/>
                    <a:pt x="61971" y="37652"/>
                  </a:cubicBezTo>
                  <a:cubicBezTo>
                    <a:pt x="62085" y="37720"/>
                    <a:pt x="62199" y="37766"/>
                    <a:pt x="62336" y="37766"/>
                  </a:cubicBezTo>
                  <a:cubicBezTo>
                    <a:pt x="62519" y="37766"/>
                    <a:pt x="62678" y="37697"/>
                    <a:pt x="62815" y="37606"/>
                  </a:cubicBezTo>
                  <a:cubicBezTo>
                    <a:pt x="63044" y="37446"/>
                    <a:pt x="63158" y="37218"/>
                    <a:pt x="63135" y="37013"/>
                  </a:cubicBezTo>
                  <a:cubicBezTo>
                    <a:pt x="63135" y="36944"/>
                    <a:pt x="63066" y="36898"/>
                    <a:pt x="62998" y="36898"/>
                  </a:cubicBezTo>
                  <a:cubicBezTo>
                    <a:pt x="62930" y="36898"/>
                    <a:pt x="62884" y="36967"/>
                    <a:pt x="62884" y="37035"/>
                  </a:cubicBezTo>
                  <a:cubicBezTo>
                    <a:pt x="62907" y="37172"/>
                    <a:pt x="62793" y="37309"/>
                    <a:pt x="62678" y="37401"/>
                  </a:cubicBezTo>
                  <a:cubicBezTo>
                    <a:pt x="62582" y="37470"/>
                    <a:pt x="62451" y="37522"/>
                    <a:pt x="62333" y="37522"/>
                  </a:cubicBezTo>
                  <a:cubicBezTo>
                    <a:pt x="62256" y="37522"/>
                    <a:pt x="62185" y="37500"/>
                    <a:pt x="62131" y="37446"/>
                  </a:cubicBezTo>
                  <a:cubicBezTo>
                    <a:pt x="62017" y="37355"/>
                    <a:pt x="61994" y="37127"/>
                    <a:pt x="61994" y="36921"/>
                  </a:cubicBezTo>
                  <a:cubicBezTo>
                    <a:pt x="61994" y="36853"/>
                    <a:pt x="61948" y="36807"/>
                    <a:pt x="61880" y="36807"/>
                  </a:cubicBezTo>
                  <a:cubicBezTo>
                    <a:pt x="61811" y="36807"/>
                    <a:pt x="61765" y="36853"/>
                    <a:pt x="61743" y="36898"/>
                  </a:cubicBezTo>
                  <a:cubicBezTo>
                    <a:pt x="61720" y="37081"/>
                    <a:pt x="61606" y="37264"/>
                    <a:pt x="61446" y="37332"/>
                  </a:cubicBezTo>
                  <a:cubicBezTo>
                    <a:pt x="61395" y="37354"/>
                    <a:pt x="61339" y="37364"/>
                    <a:pt x="61282" y="37364"/>
                  </a:cubicBezTo>
                  <a:cubicBezTo>
                    <a:pt x="61161" y="37364"/>
                    <a:pt x="61037" y="37318"/>
                    <a:pt x="60944" y="37241"/>
                  </a:cubicBezTo>
                  <a:cubicBezTo>
                    <a:pt x="60807" y="37127"/>
                    <a:pt x="60761" y="36921"/>
                    <a:pt x="60830" y="36761"/>
                  </a:cubicBezTo>
                  <a:cubicBezTo>
                    <a:pt x="60852" y="36693"/>
                    <a:pt x="60830" y="36625"/>
                    <a:pt x="60761" y="36602"/>
                  </a:cubicBezTo>
                  <a:cubicBezTo>
                    <a:pt x="60744" y="36596"/>
                    <a:pt x="60727" y="36593"/>
                    <a:pt x="60710" y="36593"/>
                  </a:cubicBezTo>
                  <a:close/>
                  <a:moveTo>
                    <a:pt x="1182" y="37986"/>
                  </a:moveTo>
                  <a:cubicBezTo>
                    <a:pt x="1133" y="37986"/>
                    <a:pt x="1090" y="38011"/>
                    <a:pt x="1073" y="38063"/>
                  </a:cubicBezTo>
                  <a:cubicBezTo>
                    <a:pt x="388" y="39774"/>
                    <a:pt x="23" y="41669"/>
                    <a:pt x="0" y="43518"/>
                  </a:cubicBezTo>
                  <a:cubicBezTo>
                    <a:pt x="0" y="43586"/>
                    <a:pt x="69" y="43632"/>
                    <a:pt x="137" y="43632"/>
                  </a:cubicBezTo>
                  <a:cubicBezTo>
                    <a:pt x="206" y="43632"/>
                    <a:pt x="251" y="43586"/>
                    <a:pt x="251" y="43518"/>
                  </a:cubicBezTo>
                  <a:cubicBezTo>
                    <a:pt x="274" y="41692"/>
                    <a:pt x="616" y="39843"/>
                    <a:pt x="1301" y="38154"/>
                  </a:cubicBezTo>
                  <a:cubicBezTo>
                    <a:pt x="1324" y="38085"/>
                    <a:pt x="1301" y="38017"/>
                    <a:pt x="1233" y="37994"/>
                  </a:cubicBezTo>
                  <a:cubicBezTo>
                    <a:pt x="1216" y="37988"/>
                    <a:pt x="1198" y="37986"/>
                    <a:pt x="1182" y="37986"/>
                  </a:cubicBezTo>
                  <a:close/>
                  <a:moveTo>
                    <a:pt x="57429" y="45549"/>
                  </a:moveTo>
                  <a:cubicBezTo>
                    <a:pt x="57132" y="45549"/>
                    <a:pt x="56835" y="45595"/>
                    <a:pt x="56538" y="45663"/>
                  </a:cubicBezTo>
                  <a:cubicBezTo>
                    <a:pt x="56242" y="45732"/>
                    <a:pt x="55991" y="45823"/>
                    <a:pt x="55740" y="45960"/>
                  </a:cubicBezTo>
                  <a:cubicBezTo>
                    <a:pt x="55671" y="46006"/>
                    <a:pt x="55648" y="46074"/>
                    <a:pt x="55694" y="46143"/>
                  </a:cubicBezTo>
                  <a:cubicBezTo>
                    <a:pt x="55711" y="46176"/>
                    <a:pt x="55764" y="46197"/>
                    <a:pt x="55809" y="46197"/>
                  </a:cubicBezTo>
                  <a:cubicBezTo>
                    <a:pt x="55826" y="46197"/>
                    <a:pt x="55841" y="46194"/>
                    <a:pt x="55854" y="46188"/>
                  </a:cubicBezTo>
                  <a:cubicBezTo>
                    <a:pt x="56082" y="46051"/>
                    <a:pt x="56333" y="45960"/>
                    <a:pt x="56607" y="45892"/>
                  </a:cubicBezTo>
                  <a:cubicBezTo>
                    <a:pt x="56881" y="45823"/>
                    <a:pt x="57155" y="45800"/>
                    <a:pt x="57429" y="45800"/>
                  </a:cubicBezTo>
                  <a:cubicBezTo>
                    <a:pt x="57862" y="45800"/>
                    <a:pt x="58296" y="45892"/>
                    <a:pt x="58661" y="46074"/>
                  </a:cubicBezTo>
                  <a:cubicBezTo>
                    <a:pt x="58935" y="46188"/>
                    <a:pt x="59186" y="46348"/>
                    <a:pt x="59414" y="46531"/>
                  </a:cubicBezTo>
                  <a:cubicBezTo>
                    <a:pt x="59894" y="46919"/>
                    <a:pt x="60259" y="47467"/>
                    <a:pt x="60442" y="48037"/>
                  </a:cubicBezTo>
                  <a:cubicBezTo>
                    <a:pt x="60464" y="48083"/>
                    <a:pt x="60487" y="48151"/>
                    <a:pt x="60487" y="48197"/>
                  </a:cubicBezTo>
                  <a:cubicBezTo>
                    <a:pt x="60556" y="48448"/>
                    <a:pt x="60556" y="48631"/>
                    <a:pt x="60510" y="48790"/>
                  </a:cubicBezTo>
                  <a:cubicBezTo>
                    <a:pt x="60464" y="48950"/>
                    <a:pt x="60305" y="49110"/>
                    <a:pt x="60145" y="49110"/>
                  </a:cubicBezTo>
                  <a:cubicBezTo>
                    <a:pt x="60076" y="49087"/>
                    <a:pt x="60031" y="49087"/>
                    <a:pt x="59985" y="49064"/>
                  </a:cubicBezTo>
                  <a:cubicBezTo>
                    <a:pt x="59871" y="48973"/>
                    <a:pt x="59757" y="48836"/>
                    <a:pt x="59666" y="48676"/>
                  </a:cubicBezTo>
                  <a:cubicBezTo>
                    <a:pt x="59643" y="48653"/>
                    <a:pt x="59620" y="48608"/>
                    <a:pt x="59597" y="48585"/>
                  </a:cubicBezTo>
                  <a:cubicBezTo>
                    <a:pt x="59323" y="48220"/>
                    <a:pt x="58958" y="47923"/>
                    <a:pt x="58524" y="47786"/>
                  </a:cubicBezTo>
                  <a:cubicBezTo>
                    <a:pt x="58512" y="47782"/>
                    <a:pt x="58499" y="47780"/>
                    <a:pt x="58487" y="47780"/>
                  </a:cubicBezTo>
                  <a:cubicBezTo>
                    <a:pt x="58432" y="47780"/>
                    <a:pt x="58383" y="47817"/>
                    <a:pt x="58364" y="47855"/>
                  </a:cubicBezTo>
                  <a:cubicBezTo>
                    <a:pt x="58342" y="47923"/>
                    <a:pt x="58387" y="47992"/>
                    <a:pt x="58433" y="48014"/>
                  </a:cubicBezTo>
                  <a:cubicBezTo>
                    <a:pt x="58821" y="48151"/>
                    <a:pt x="59163" y="48402"/>
                    <a:pt x="59392" y="48722"/>
                  </a:cubicBezTo>
                  <a:cubicBezTo>
                    <a:pt x="59414" y="48768"/>
                    <a:pt x="59437" y="48790"/>
                    <a:pt x="59460" y="48836"/>
                  </a:cubicBezTo>
                  <a:cubicBezTo>
                    <a:pt x="59551" y="48973"/>
                    <a:pt x="59666" y="49110"/>
                    <a:pt x="59802" y="49224"/>
                  </a:cubicBezTo>
                  <a:cubicBezTo>
                    <a:pt x="59848" y="49475"/>
                    <a:pt x="59894" y="49726"/>
                    <a:pt x="59734" y="49886"/>
                  </a:cubicBezTo>
                  <a:cubicBezTo>
                    <a:pt x="59664" y="49956"/>
                    <a:pt x="59568" y="49986"/>
                    <a:pt x="59496" y="49986"/>
                  </a:cubicBezTo>
                  <a:cubicBezTo>
                    <a:pt x="59473" y="49986"/>
                    <a:pt x="59453" y="49983"/>
                    <a:pt x="59437" y="49977"/>
                  </a:cubicBezTo>
                  <a:cubicBezTo>
                    <a:pt x="59323" y="49977"/>
                    <a:pt x="59232" y="49932"/>
                    <a:pt x="59141" y="49886"/>
                  </a:cubicBezTo>
                  <a:cubicBezTo>
                    <a:pt x="58981" y="49795"/>
                    <a:pt x="58867" y="49658"/>
                    <a:pt x="58753" y="49544"/>
                  </a:cubicBezTo>
                  <a:cubicBezTo>
                    <a:pt x="58684" y="49475"/>
                    <a:pt x="58616" y="49407"/>
                    <a:pt x="58547" y="49338"/>
                  </a:cubicBezTo>
                  <a:cubicBezTo>
                    <a:pt x="58312" y="49103"/>
                    <a:pt x="58061" y="48986"/>
                    <a:pt x="57821" y="48986"/>
                  </a:cubicBezTo>
                  <a:cubicBezTo>
                    <a:pt x="57781" y="48986"/>
                    <a:pt x="57742" y="48989"/>
                    <a:pt x="57703" y="48996"/>
                  </a:cubicBezTo>
                  <a:cubicBezTo>
                    <a:pt x="57634" y="49019"/>
                    <a:pt x="57588" y="49087"/>
                    <a:pt x="57611" y="49156"/>
                  </a:cubicBezTo>
                  <a:cubicBezTo>
                    <a:pt x="57630" y="49212"/>
                    <a:pt x="57664" y="49253"/>
                    <a:pt x="57714" y="49253"/>
                  </a:cubicBezTo>
                  <a:cubicBezTo>
                    <a:pt x="57725" y="49253"/>
                    <a:pt x="57736" y="49251"/>
                    <a:pt x="57748" y="49247"/>
                  </a:cubicBezTo>
                  <a:cubicBezTo>
                    <a:pt x="57777" y="49242"/>
                    <a:pt x="57806" y="49240"/>
                    <a:pt x="57834" y="49240"/>
                  </a:cubicBezTo>
                  <a:cubicBezTo>
                    <a:pt x="58070" y="49240"/>
                    <a:pt x="58265" y="49398"/>
                    <a:pt x="58387" y="49521"/>
                  </a:cubicBezTo>
                  <a:cubicBezTo>
                    <a:pt x="58456" y="49566"/>
                    <a:pt x="58501" y="49635"/>
                    <a:pt x="58570" y="49703"/>
                  </a:cubicBezTo>
                  <a:cubicBezTo>
                    <a:pt x="58707" y="49840"/>
                    <a:pt x="58821" y="50000"/>
                    <a:pt x="59004" y="50091"/>
                  </a:cubicBezTo>
                  <a:cubicBezTo>
                    <a:pt x="59118" y="50183"/>
                    <a:pt x="59277" y="50228"/>
                    <a:pt x="59414" y="50228"/>
                  </a:cubicBezTo>
                  <a:lnTo>
                    <a:pt x="59483" y="50228"/>
                  </a:lnTo>
                  <a:cubicBezTo>
                    <a:pt x="59666" y="50228"/>
                    <a:pt x="59802" y="50183"/>
                    <a:pt x="59917" y="50046"/>
                  </a:cubicBezTo>
                  <a:cubicBezTo>
                    <a:pt x="60099" y="49863"/>
                    <a:pt x="60122" y="49612"/>
                    <a:pt x="60076" y="49338"/>
                  </a:cubicBezTo>
                  <a:cubicBezTo>
                    <a:pt x="60099" y="49338"/>
                    <a:pt x="60099" y="49338"/>
                    <a:pt x="60122" y="49361"/>
                  </a:cubicBezTo>
                  <a:lnTo>
                    <a:pt x="60145" y="49361"/>
                  </a:lnTo>
                  <a:cubicBezTo>
                    <a:pt x="60442" y="49361"/>
                    <a:pt x="60670" y="49110"/>
                    <a:pt x="60761" y="48882"/>
                  </a:cubicBezTo>
                  <a:cubicBezTo>
                    <a:pt x="60830" y="48608"/>
                    <a:pt x="60784" y="48334"/>
                    <a:pt x="60738" y="48128"/>
                  </a:cubicBezTo>
                  <a:cubicBezTo>
                    <a:pt x="60715" y="48083"/>
                    <a:pt x="60693" y="48014"/>
                    <a:pt x="60693" y="47969"/>
                  </a:cubicBezTo>
                  <a:cubicBezTo>
                    <a:pt x="60487" y="47330"/>
                    <a:pt x="60076" y="46759"/>
                    <a:pt x="59574" y="46325"/>
                  </a:cubicBezTo>
                  <a:cubicBezTo>
                    <a:pt x="59323" y="46143"/>
                    <a:pt x="59049" y="45960"/>
                    <a:pt x="58753" y="45846"/>
                  </a:cubicBezTo>
                  <a:cubicBezTo>
                    <a:pt x="58364" y="45663"/>
                    <a:pt x="57885" y="45572"/>
                    <a:pt x="57429" y="45549"/>
                  </a:cubicBezTo>
                  <a:close/>
                  <a:moveTo>
                    <a:pt x="49851" y="54063"/>
                  </a:moveTo>
                  <a:cubicBezTo>
                    <a:pt x="50079" y="54063"/>
                    <a:pt x="50307" y="54223"/>
                    <a:pt x="50376" y="54428"/>
                  </a:cubicBezTo>
                  <a:cubicBezTo>
                    <a:pt x="50421" y="54588"/>
                    <a:pt x="50376" y="54748"/>
                    <a:pt x="50284" y="54885"/>
                  </a:cubicBezTo>
                  <a:cubicBezTo>
                    <a:pt x="50239" y="54999"/>
                    <a:pt x="50147" y="55045"/>
                    <a:pt x="50056" y="55067"/>
                  </a:cubicBezTo>
                  <a:cubicBezTo>
                    <a:pt x="49990" y="55073"/>
                    <a:pt x="49920" y="55078"/>
                    <a:pt x="49850" y="55078"/>
                  </a:cubicBezTo>
                  <a:cubicBezTo>
                    <a:pt x="49652" y="55078"/>
                    <a:pt x="49456" y="55042"/>
                    <a:pt x="49371" y="54908"/>
                  </a:cubicBezTo>
                  <a:cubicBezTo>
                    <a:pt x="49326" y="54862"/>
                    <a:pt x="49303" y="54793"/>
                    <a:pt x="49303" y="54702"/>
                  </a:cubicBezTo>
                  <a:cubicBezTo>
                    <a:pt x="49280" y="54428"/>
                    <a:pt x="49463" y="54154"/>
                    <a:pt x="49737" y="54086"/>
                  </a:cubicBezTo>
                  <a:cubicBezTo>
                    <a:pt x="49759" y="54086"/>
                    <a:pt x="49805" y="54063"/>
                    <a:pt x="49851" y="54063"/>
                  </a:cubicBezTo>
                  <a:close/>
                  <a:moveTo>
                    <a:pt x="49833" y="53816"/>
                  </a:moveTo>
                  <a:cubicBezTo>
                    <a:pt x="49777" y="53816"/>
                    <a:pt x="49722" y="53822"/>
                    <a:pt x="49668" y="53835"/>
                  </a:cubicBezTo>
                  <a:cubicBezTo>
                    <a:pt x="49280" y="53949"/>
                    <a:pt x="49006" y="54314"/>
                    <a:pt x="49052" y="54725"/>
                  </a:cubicBezTo>
                  <a:cubicBezTo>
                    <a:pt x="49052" y="54862"/>
                    <a:pt x="49097" y="54976"/>
                    <a:pt x="49166" y="55067"/>
                  </a:cubicBezTo>
                  <a:cubicBezTo>
                    <a:pt x="49303" y="55273"/>
                    <a:pt x="49554" y="55318"/>
                    <a:pt x="49805" y="55318"/>
                  </a:cubicBezTo>
                  <a:cubicBezTo>
                    <a:pt x="49896" y="55318"/>
                    <a:pt x="50010" y="55318"/>
                    <a:pt x="50102" y="55296"/>
                  </a:cubicBezTo>
                  <a:cubicBezTo>
                    <a:pt x="50261" y="55296"/>
                    <a:pt x="50398" y="55181"/>
                    <a:pt x="50513" y="55022"/>
                  </a:cubicBezTo>
                  <a:cubicBezTo>
                    <a:pt x="50627" y="54839"/>
                    <a:pt x="50672" y="54588"/>
                    <a:pt x="50604" y="54360"/>
                  </a:cubicBezTo>
                  <a:cubicBezTo>
                    <a:pt x="50506" y="54046"/>
                    <a:pt x="50171" y="53816"/>
                    <a:pt x="49833" y="53816"/>
                  </a:cubicBezTo>
                  <a:close/>
                  <a:moveTo>
                    <a:pt x="18900" y="39318"/>
                  </a:moveTo>
                  <a:cubicBezTo>
                    <a:pt x="18831" y="39341"/>
                    <a:pt x="18785" y="39409"/>
                    <a:pt x="18808" y="39478"/>
                  </a:cubicBezTo>
                  <a:cubicBezTo>
                    <a:pt x="19470" y="42605"/>
                    <a:pt x="21912" y="45435"/>
                    <a:pt x="25336" y="47079"/>
                  </a:cubicBezTo>
                  <a:cubicBezTo>
                    <a:pt x="26135" y="47467"/>
                    <a:pt x="27025" y="47786"/>
                    <a:pt x="27938" y="48060"/>
                  </a:cubicBezTo>
                  <a:cubicBezTo>
                    <a:pt x="29102" y="48402"/>
                    <a:pt x="30358" y="48653"/>
                    <a:pt x="31750" y="48813"/>
                  </a:cubicBezTo>
                  <a:cubicBezTo>
                    <a:pt x="32823" y="48950"/>
                    <a:pt x="34010" y="49041"/>
                    <a:pt x="35379" y="49087"/>
                  </a:cubicBezTo>
                  <a:cubicBezTo>
                    <a:pt x="35996" y="49110"/>
                    <a:pt x="36612" y="49110"/>
                    <a:pt x="37228" y="49110"/>
                  </a:cubicBezTo>
                  <a:cubicBezTo>
                    <a:pt x="37639" y="49110"/>
                    <a:pt x="38073" y="49110"/>
                    <a:pt x="38484" y="49087"/>
                  </a:cubicBezTo>
                  <a:cubicBezTo>
                    <a:pt x="39693" y="49064"/>
                    <a:pt x="40926" y="49019"/>
                    <a:pt x="42136" y="48905"/>
                  </a:cubicBezTo>
                  <a:cubicBezTo>
                    <a:pt x="42683" y="48859"/>
                    <a:pt x="43254" y="48813"/>
                    <a:pt x="43870" y="48745"/>
                  </a:cubicBezTo>
                  <a:cubicBezTo>
                    <a:pt x="44624" y="48676"/>
                    <a:pt x="45377" y="48562"/>
                    <a:pt x="46107" y="48471"/>
                  </a:cubicBezTo>
                  <a:cubicBezTo>
                    <a:pt x="46495" y="51598"/>
                    <a:pt x="47454" y="54725"/>
                    <a:pt x="48938" y="57510"/>
                  </a:cubicBezTo>
                  <a:cubicBezTo>
                    <a:pt x="46267" y="59792"/>
                    <a:pt x="42798" y="61618"/>
                    <a:pt x="38894" y="62759"/>
                  </a:cubicBezTo>
                  <a:cubicBezTo>
                    <a:pt x="38506" y="62851"/>
                    <a:pt x="38141" y="62965"/>
                    <a:pt x="37776" y="63056"/>
                  </a:cubicBezTo>
                  <a:cubicBezTo>
                    <a:pt x="37730" y="63056"/>
                    <a:pt x="32914" y="64152"/>
                    <a:pt x="29742" y="64289"/>
                  </a:cubicBezTo>
                  <a:cubicBezTo>
                    <a:pt x="27838" y="64371"/>
                    <a:pt x="25293" y="64387"/>
                    <a:pt x="23552" y="64387"/>
                  </a:cubicBezTo>
                  <a:cubicBezTo>
                    <a:pt x="22392" y="64387"/>
                    <a:pt x="21588" y="64380"/>
                    <a:pt x="21570" y="64380"/>
                  </a:cubicBezTo>
                  <a:cubicBezTo>
                    <a:pt x="19425" y="64312"/>
                    <a:pt x="17713" y="64083"/>
                    <a:pt x="16115" y="63718"/>
                  </a:cubicBezTo>
                  <a:cubicBezTo>
                    <a:pt x="12828" y="62965"/>
                    <a:pt x="9769" y="61344"/>
                    <a:pt x="7304" y="59085"/>
                  </a:cubicBezTo>
                  <a:cubicBezTo>
                    <a:pt x="7281" y="59062"/>
                    <a:pt x="7247" y="59050"/>
                    <a:pt x="7213" y="59050"/>
                  </a:cubicBezTo>
                  <a:cubicBezTo>
                    <a:pt x="7179" y="59050"/>
                    <a:pt x="7144" y="59062"/>
                    <a:pt x="7122" y="59085"/>
                  </a:cubicBezTo>
                  <a:cubicBezTo>
                    <a:pt x="7076" y="59153"/>
                    <a:pt x="7076" y="59222"/>
                    <a:pt x="7144" y="59267"/>
                  </a:cubicBezTo>
                  <a:cubicBezTo>
                    <a:pt x="9632" y="61573"/>
                    <a:pt x="12714" y="63193"/>
                    <a:pt x="16069" y="63969"/>
                  </a:cubicBezTo>
                  <a:cubicBezTo>
                    <a:pt x="17667" y="64334"/>
                    <a:pt x="19402" y="64540"/>
                    <a:pt x="21570" y="64631"/>
                  </a:cubicBezTo>
                  <a:lnTo>
                    <a:pt x="23077" y="64631"/>
                  </a:lnTo>
                  <a:cubicBezTo>
                    <a:pt x="24811" y="64631"/>
                    <a:pt x="27664" y="64631"/>
                    <a:pt x="29764" y="64540"/>
                  </a:cubicBezTo>
                  <a:cubicBezTo>
                    <a:pt x="32960" y="64380"/>
                    <a:pt x="37776" y="63307"/>
                    <a:pt x="37845" y="63307"/>
                  </a:cubicBezTo>
                  <a:cubicBezTo>
                    <a:pt x="38210" y="63193"/>
                    <a:pt x="38575" y="63102"/>
                    <a:pt x="38963" y="62988"/>
                  </a:cubicBezTo>
                  <a:cubicBezTo>
                    <a:pt x="42957" y="61824"/>
                    <a:pt x="46472" y="59975"/>
                    <a:pt x="49166" y="57624"/>
                  </a:cubicBezTo>
                  <a:cubicBezTo>
                    <a:pt x="49645" y="57213"/>
                    <a:pt x="50125" y="56779"/>
                    <a:pt x="50558" y="56323"/>
                  </a:cubicBezTo>
                  <a:cubicBezTo>
                    <a:pt x="50604" y="56254"/>
                    <a:pt x="50604" y="56186"/>
                    <a:pt x="50558" y="56140"/>
                  </a:cubicBezTo>
                  <a:cubicBezTo>
                    <a:pt x="50524" y="56117"/>
                    <a:pt x="50490" y="56106"/>
                    <a:pt x="50458" y="56106"/>
                  </a:cubicBezTo>
                  <a:cubicBezTo>
                    <a:pt x="50427" y="56106"/>
                    <a:pt x="50398" y="56117"/>
                    <a:pt x="50376" y="56140"/>
                  </a:cubicBezTo>
                  <a:cubicBezTo>
                    <a:pt x="49988" y="56551"/>
                    <a:pt x="49554" y="56962"/>
                    <a:pt x="49120" y="57350"/>
                  </a:cubicBezTo>
                  <a:cubicBezTo>
                    <a:pt x="47682" y="54588"/>
                    <a:pt x="46724" y="51507"/>
                    <a:pt x="46358" y="48425"/>
                  </a:cubicBezTo>
                  <a:cubicBezTo>
                    <a:pt x="47659" y="48220"/>
                    <a:pt x="48960" y="47992"/>
                    <a:pt x="50239" y="47718"/>
                  </a:cubicBezTo>
                  <a:cubicBezTo>
                    <a:pt x="50307" y="47695"/>
                    <a:pt x="50330" y="47626"/>
                    <a:pt x="50330" y="47558"/>
                  </a:cubicBezTo>
                  <a:cubicBezTo>
                    <a:pt x="50307" y="47512"/>
                    <a:pt x="50239" y="47467"/>
                    <a:pt x="50170" y="47467"/>
                  </a:cubicBezTo>
                  <a:cubicBezTo>
                    <a:pt x="48869" y="47763"/>
                    <a:pt x="47545" y="47992"/>
                    <a:pt x="46199" y="48197"/>
                  </a:cubicBezTo>
                  <a:cubicBezTo>
                    <a:pt x="45423" y="48311"/>
                    <a:pt x="44624" y="48425"/>
                    <a:pt x="43848" y="48494"/>
                  </a:cubicBezTo>
                  <a:cubicBezTo>
                    <a:pt x="43231" y="48562"/>
                    <a:pt x="42661" y="48631"/>
                    <a:pt x="42113" y="48653"/>
                  </a:cubicBezTo>
                  <a:cubicBezTo>
                    <a:pt x="40903" y="48768"/>
                    <a:pt x="39693" y="48813"/>
                    <a:pt x="38484" y="48859"/>
                  </a:cubicBezTo>
                  <a:cubicBezTo>
                    <a:pt x="37456" y="48859"/>
                    <a:pt x="36407" y="48859"/>
                    <a:pt x="35379" y="48836"/>
                  </a:cubicBezTo>
                  <a:cubicBezTo>
                    <a:pt x="34033" y="48790"/>
                    <a:pt x="32846" y="48699"/>
                    <a:pt x="31773" y="48585"/>
                  </a:cubicBezTo>
                  <a:cubicBezTo>
                    <a:pt x="30381" y="48402"/>
                    <a:pt x="29171" y="48151"/>
                    <a:pt x="28007" y="47832"/>
                  </a:cubicBezTo>
                  <a:cubicBezTo>
                    <a:pt x="27094" y="47558"/>
                    <a:pt x="26226" y="47238"/>
                    <a:pt x="25450" y="46850"/>
                  </a:cubicBezTo>
                  <a:cubicBezTo>
                    <a:pt x="22095" y="45252"/>
                    <a:pt x="19698" y="42468"/>
                    <a:pt x="19036" y="39432"/>
                  </a:cubicBezTo>
                  <a:cubicBezTo>
                    <a:pt x="19036" y="39364"/>
                    <a:pt x="18968" y="39318"/>
                    <a:pt x="18900" y="39318"/>
                  </a:cubicBezTo>
                  <a:close/>
                  <a:moveTo>
                    <a:pt x="40367" y="90479"/>
                  </a:moveTo>
                  <a:cubicBezTo>
                    <a:pt x="40331" y="90479"/>
                    <a:pt x="40293" y="90494"/>
                    <a:pt x="40264" y="90538"/>
                  </a:cubicBezTo>
                  <a:cubicBezTo>
                    <a:pt x="36726" y="95742"/>
                    <a:pt x="31887" y="99942"/>
                    <a:pt x="26226" y="102681"/>
                  </a:cubicBezTo>
                  <a:cubicBezTo>
                    <a:pt x="26158" y="102704"/>
                    <a:pt x="26135" y="102772"/>
                    <a:pt x="26158" y="102841"/>
                  </a:cubicBezTo>
                  <a:cubicBezTo>
                    <a:pt x="26181" y="102886"/>
                    <a:pt x="26226" y="102909"/>
                    <a:pt x="26272" y="102909"/>
                  </a:cubicBezTo>
                  <a:lnTo>
                    <a:pt x="26341" y="102909"/>
                  </a:lnTo>
                  <a:cubicBezTo>
                    <a:pt x="32024" y="100147"/>
                    <a:pt x="36909" y="95902"/>
                    <a:pt x="40469" y="90675"/>
                  </a:cubicBezTo>
                  <a:cubicBezTo>
                    <a:pt x="40515" y="90629"/>
                    <a:pt x="40492" y="90538"/>
                    <a:pt x="40424" y="90492"/>
                  </a:cubicBezTo>
                  <a:cubicBezTo>
                    <a:pt x="40407" y="90484"/>
                    <a:pt x="40387" y="90479"/>
                    <a:pt x="40367" y="90479"/>
                  </a:cubicBezTo>
                  <a:close/>
                  <a:moveTo>
                    <a:pt x="22749" y="105191"/>
                  </a:moveTo>
                  <a:cubicBezTo>
                    <a:pt x="22727" y="105191"/>
                    <a:pt x="22705" y="105198"/>
                    <a:pt x="22689" y="105214"/>
                  </a:cubicBezTo>
                  <a:lnTo>
                    <a:pt x="18740" y="107429"/>
                  </a:lnTo>
                  <a:cubicBezTo>
                    <a:pt x="18671" y="107451"/>
                    <a:pt x="18648" y="107543"/>
                    <a:pt x="18694" y="107588"/>
                  </a:cubicBezTo>
                  <a:cubicBezTo>
                    <a:pt x="18717" y="107634"/>
                    <a:pt x="18763" y="107657"/>
                    <a:pt x="18808" y="107657"/>
                  </a:cubicBezTo>
                  <a:cubicBezTo>
                    <a:pt x="18831" y="107657"/>
                    <a:pt x="18854" y="107657"/>
                    <a:pt x="18854" y="107634"/>
                  </a:cubicBezTo>
                  <a:lnTo>
                    <a:pt x="22803" y="105420"/>
                  </a:lnTo>
                  <a:cubicBezTo>
                    <a:pt x="22871" y="105397"/>
                    <a:pt x="22894" y="105306"/>
                    <a:pt x="22848" y="105260"/>
                  </a:cubicBezTo>
                  <a:cubicBezTo>
                    <a:pt x="22834" y="105216"/>
                    <a:pt x="22790" y="105191"/>
                    <a:pt x="22749" y="1051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41"/>
            <p:cNvSpPr/>
            <p:nvPr/>
          </p:nvSpPr>
          <p:spPr>
            <a:xfrm>
              <a:off x="1060436" y="2435420"/>
              <a:ext cx="545772" cy="1060052"/>
            </a:xfrm>
            <a:custGeom>
              <a:avLst/>
              <a:gdLst/>
              <a:ahLst/>
              <a:cxnLst/>
              <a:rect l="l" t="t" r="r" b="b"/>
              <a:pathLst>
                <a:path w="20225" h="39283" extrusionOk="0">
                  <a:moveTo>
                    <a:pt x="18900" y="1529"/>
                  </a:moveTo>
                  <a:cubicBezTo>
                    <a:pt x="18786" y="1712"/>
                    <a:pt x="18672" y="1895"/>
                    <a:pt x="18558" y="2077"/>
                  </a:cubicBezTo>
                  <a:cubicBezTo>
                    <a:pt x="18991" y="3378"/>
                    <a:pt x="19402" y="4748"/>
                    <a:pt x="19539" y="6140"/>
                  </a:cubicBezTo>
                  <a:cubicBezTo>
                    <a:pt x="19722" y="8035"/>
                    <a:pt x="19334" y="9792"/>
                    <a:pt x="18444" y="11025"/>
                  </a:cubicBezTo>
                  <a:cubicBezTo>
                    <a:pt x="17211" y="12759"/>
                    <a:pt x="15043" y="13627"/>
                    <a:pt x="13285" y="14312"/>
                  </a:cubicBezTo>
                  <a:lnTo>
                    <a:pt x="13468" y="14791"/>
                  </a:lnTo>
                  <a:cubicBezTo>
                    <a:pt x="15294" y="14060"/>
                    <a:pt x="17531" y="13147"/>
                    <a:pt x="18855" y="11321"/>
                  </a:cubicBezTo>
                  <a:cubicBezTo>
                    <a:pt x="19813" y="9975"/>
                    <a:pt x="20224" y="8126"/>
                    <a:pt x="20019" y="6094"/>
                  </a:cubicBezTo>
                  <a:cubicBezTo>
                    <a:pt x="19882" y="4519"/>
                    <a:pt x="19402" y="2990"/>
                    <a:pt x="18900" y="1529"/>
                  </a:cubicBezTo>
                  <a:close/>
                  <a:moveTo>
                    <a:pt x="2763" y="0"/>
                  </a:moveTo>
                  <a:cubicBezTo>
                    <a:pt x="1484" y="1621"/>
                    <a:pt x="640" y="3424"/>
                    <a:pt x="343" y="5204"/>
                  </a:cubicBezTo>
                  <a:cubicBezTo>
                    <a:pt x="1" y="7236"/>
                    <a:pt x="343" y="9244"/>
                    <a:pt x="1325" y="10865"/>
                  </a:cubicBezTo>
                  <a:cubicBezTo>
                    <a:pt x="2671" y="13079"/>
                    <a:pt x="5296" y="14608"/>
                    <a:pt x="8332" y="14951"/>
                  </a:cubicBezTo>
                  <a:lnTo>
                    <a:pt x="8378" y="14448"/>
                  </a:lnTo>
                  <a:cubicBezTo>
                    <a:pt x="5502" y="14129"/>
                    <a:pt x="3014" y="12691"/>
                    <a:pt x="1758" y="10591"/>
                  </a:cubicBezTo>
                  <a:cubicBezTo>
                    <a:pt x="845" y="9107"/>
                    <a:pt x="526" y="7167"/>
                    <a:pt x="823" y="5296"/>
                  </a:cubicBezTo>
                  <a:cubicBezTo>
                    <a:pt x="1119" y="3584"/>
                    <a:pt x="1918" y="1849"/>
                    <a:pt x="3151" y="320"/>
                  </a:cubicBezTo>
                  <a:lnTo>
                    <a:pt x="2763" y="0"/>
                  </a:lnTo>
                  <a:close/>
                  <a:moveTo>
                    <a:pt x="10478" y="16891"/>
                  </a:moveTo>
                  <a:cubicBezTo>
                    <a:pt x="10478" y="17941"/>
                    <a:pt x="9930" y="18899"/>
                    <a:pt x="9336" y="19790"/>
                  </a:cubicBezTo>
                  <a:cubicBezTo>
                    <a:pt x="8720" y="20680"/>
                    <a:pt x="8013" y="21593"/>
                    <a:pt x="7351" y="22460"/>
                  </a:cubicBezTo>
                  <a:cubicBezTo>
                    <a:pt x="5730" y="24514"/>
                    <a:pt x="4087" y="26660"/>
                    <a:pt x="3288" y="29194"/>
                  </a:cubicBezTo>
                  <a:cubicBezTo>
                    <a:pt x="2215" y="32572"/>
                    <a:pt x="2877" y="36361"/>
                    <a:pt x="4908" y="39237"/>
                  </a:cubicBezTo>
                  <a:lnTo>
                    <a:pt x="5570" y="39282"/>
                  </a:lnTo>
                  <a:cubicBezTo>
                    <a:pt x="3425" y="36498"/>
                    <a:pt x="2694" y="32709"/>
                    <a:pt x="3744" y="29353"/>
                  </a:cubicBezTo>
                  <a:cubicBezTo>
                    <a:pt x="4520" y="26888"/>
                    <a:pt x="6164" y="24788"/>
                    <a:pt x="7739" y="22757"/>
                  </a:cubicBezTo>
                  <a:cubicBezTo>
                    <a:pt x="8423" y="21890"/>
                    <a:pt x="9108" y="20976"/>
                    <a:pt x="9747" y="20063"/>
                  </a:cubicBezTo>
                  <a:cubicBezTo>
                    <a:pt x="10364" y="19150"/>
                    <a:pt x="10980" y="18078"/>
                    <a:pt x="10957" y="1689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41"/>
            <p:cNvSpPr/>
            <p:nvPr/>
          </p:nvSpPr>
          <p:spPr>
            <a:xfrm>
              <a:off x="1262473" y="2809243"/>
              <a:ext cx="174944" cy="91236"/>
            </a:xfrm>
            <a:custGeom>
              <a:avLst/>
              <a:gdLst/>
              <a:ahLst/>
              <a:cxnLst/>
              <a:rect l="l" t="t" r="r" b="b"/>
              <a:pathLst>
                <a:path w="6483" h="3381" extrusionOk="0">
                  <a:moveTo>
                    <a:pt x="542" y="0"/>
                  </a:moveTo>
                  <a:cubicBezTo>
                    <a:pt x="447" y="0"/>
                    <a:pt x="325" y="51"/>
                    <a:pt x="252" y="139"/>
                  </a:cubicBezTo>
                  <a:cubicBezTo>
                    <a:pt x="115" y="276"/>
                    <a:pt x="92" y="459"/>
                    <a:pt x="69" y="641"/>
                  </a:cubicBezTo>
                  <a:cubicBezTo>
                    <a:pt x="23" y="961"/>
                    <a:pt x="1" y="1349"/>
                    <a:pt x="252" y="1554"/>
                  </a:cubicBezTo>
                  <a:cubicBezTo>
                    <a:pt x="366" y="1645"/>
                    <a:pt x="526" y="1668"/>
                    <a:pt x="662" y="1691"/>
                  </a:cubicBezTo>
                  <a:lnTo>
                    <a:pt x="2694" y="2033"/>
                  </a:lnTo>
                  <a:cubicBezTo>
                    <a:pt x="2671" y="2399"/>
                    <a:pt x="2625" y="2764"/>
                    <a:pt x="2603" y="3129"/>
                  </a:cubicBezTo>
                  <a:cubicBezTo>
                    <a:pt x="2580" y="3175"/>
                    <a:pt x="2580" y="3266"/>
                    <a:pt x="2625" y="3312"/>
                  </a:cubicBezTo>
                  <a:cubicBezTo>
                    <a:pt x="2671" y="3380"/>
                    <a:pt x="2762" y="3380"/>
                    <a:pt x="2854" y="3380"/>
                  </a:cubicBezTo>
                  <a:cubicBezTo>
                    <a:pt x="3036" y="3357"/>
                    <a:pt x="3219" y="3357"/>
                    <a:pt x="3424" y="3335"/>
                  </a:cubicBezTo>
                  <a:cubicBezTo>
                    <a:pt x="3561" y="3335"/>
                    <a:pt x="3721" y="3312"/>
                    <a:pt x="3835" y="3243"/>
                  </a:cubicBezTo>
                  <a:cubicBezTo>
                    <a:pt x="4155" y="3038"/>
                    <a:pt x="4063" y="2558"/>
                    <a:pt x="4200" y="2239"/>
                  </a:cubicBezTo>
                  <a:cubicBezTo>
                    <a:pt x="4315" y="1919"/>
                    <a:pt x="4588" y="1737"/>
                    <a:pt x="4885" y="1623"/>
                  </a:cubicBezTo>
                  <a:cubicBezTo>
                    <a:pt x="5205" y="1508"/>
                    <a:pt x="5524" y="1486"/>
                    <a:pt x="5844" y="1417"/>
                  </a:cubicBezTo>
                  <a:cubicBezTo>
                    <a:pt x="6049" y="1372"/>
                    <a:pt x="6255" y="1303"/>
                    <a:pt x="6369" y="1143"/>
                  </a:cubicBezTo>
                  <a:cubicBezTo>
                    <a:pt x="6483" y="984"/>
                    <a:pt x="6483" y="778"/>
                    <a:pt x="6460" y="595"/>
                  </a:cubicBezTo>
                  <a:cubicBezTo>
                    <a:pt x="6460" y="413"/>
                    <a:pt x="6437" y="207"/>
                    <a:pt x="6278" y="139"/>
                  </a:cubicBezTo>
                  <a:cubicBezTo>
                    <a:pt x="6232" y="116"/>
                    <a:pt x="6180" y="110"/>
                    <a:pt x="6126" y="110"/>
                  </a:cubicBezTo>
                  <a:cubicBezTo>
                    <a:pt x="6072" y="110"/>
                    <a:pt x="6015" y="116"/>
                    <a:pt x="5958" y="116"/>
                  </a:cubicBezTo>
                  <a:cubicBezTo>
                    <a:pt x="5134" y="277"/>
                    <a:pt x="4300" y="357"/>
                    <a:pt x="3468" y="357"/>
                  </a:cubicBezTo>
                  <a:cubicBezTo>
                    <a:pt x="2525" y="357"/>
                    <a:pt x="1584" y="254"/>
                    <a:pt x="662" y="48"/>
                  </a:cubicBezTo>
                  <a:cubicBezTo>
                    <a:pt x="638" y="15"/>
                    <a:pt x="594" y="0"/>
                    <a:pt x="5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41"/>
            <p:cNvSpPr/>
            <p:nvPr/>
          </p:nvSpPr>
          <p:spPr>
            <a:xfrm>
              <a:off x="1121422" y="2414102"/>
              <a:ext cx="51757" cy="44525"/>
            </a:xfrm>
            <a:custGeom>
              <a:avLst/>
              <a:gdLst/>
              <a:ahLst/>
              <a:cxnLst/>
              <a:rect l="l" t="t" r="r" b="b"/>
              <a:pathLst>
                <a:path w="1918" h="1650" extrusionOk="0">
                  <a:moveTo>
                    <a:pt x="975" y="0"/>
                  </a:moveTo>
                  <a:cubicBezTo>
                    <a:pt x="752" y="0"/>
                    <a:pt x="526" y="73"/>
                    <a:pt x="343" y="219"/>
                  </a:cubicBezTo>
                  <a:cubicBezTo>
                    <a:pt x="183" y="334"/>
                    <a:pt x="46" y="516"/>
                    <a:pt x="23" y="722"/>
                  </a:cubicBezTo>
                  <a:cubicBezTo>
                    <a:pt x="1" y="1064"/>
                    <a:pt x="297" y="1338"/>
                    <a:pt x="571" y="1566"/>
                  </a:cubicBezTo>
                  <a:cubicBezTo>
                    <a:pt x="647" y="1621"/>
                    <a:pt x="759" y="1649"/>
                    <a:pt x="886" y="1649"/>
                  </a:cubicBezTo>
                  <a:cubicBezTo>
                    <a:pt x="1181" y="1649"/>
                    <a:pt x="1553" y="1497"/>
                    <a:pt x="1712" y="1178"/>
                  </a:cubicBezTo>
                  <a:cubicBezTo>
                    <a:pt x="1918" y="744"/>
                    <a:pt x="1621" y="128"/>
                    <a:pt x="1142" y="14"/>
                  </a:cubicBezTo>
                  <a:cubicBezTo>
                    <a:pt x="1087" y="5"/>
                    <a:pt x="1031" y="0"/>
                    <a:pt x="9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41"/>
            <p:cNvSpPr/>
            <p:nvPr/>
          </p:nvSpPr>
          <p:spPr>
            <a:xfrm>
              <a:off x="1671458" y="3105538"/>
              <a:ext cx="505726" cy="83195"/>
            </a:xfrm>
            <a:custGeom>
              <a:avLst/>
              <a:gdLst/>
              <a:ahLst/>
              <a:cxnLst/>
              <a:rect l="l" t="t" r="r" b="b"/>
              <a:pathLst>
                <a:path w="18741" h="3083" extrusionOk="0">
                  <a:moveTo>
                    <a:pt x="1484" y="1"/>
                  </a:moveTo>
                  <a:cubicBezTo>
                    <a:pt x="662" y="1"/>
                    <a:pt x="1" y="526"/>
                    <a:pt x="1" y="1165"/>
                  </a:cubicBezTo>
                  <a:cubicBezTo>
                    <a:pt x="1" y="1827"/>
                    <a:pt x="662" y="2352"/>
                    <a:pt x="1484" y="2352"/>
                  </a:cubicBezTo>
                  <a:cubicBezTo>
                    <a:pt x="2306" y="2352"/>
                    <a:pt x="2968" y="1827"/>
                    <a:pt x="2968" y="1165"/>
                  </a:cubicBezTo>
                  <a:cubicBezTo>
                    <a:pt x="2968" y="526"/>
                    <a:pt x="2306" y="1"/>
                    <a:pt x="1484" y="1"/>
                  </a:cubicBezTo>
                  <a:close/>
                  <a:moveTo>
                    <a:pt x="17256" y="754"/>
                  </a:moveTo>
                  <a:cubicBezTo>
                    <a:pt x="16435" y="754"/>
                    <a:pt x="15773" y="1279"/>
                    <a:pt x="15773" y="1918"/>
                  </a:cubicBezTo>
                  <a:cubicBezTo>
                    <a:pt x="15773" y="2557"/>
                    <a:pt x="16435" y="3082"/>
                    <a:pt x="17256" y="3082"/>
                  </a:cubicBezTo>
                  <a:cubicBezTo>
                    <a:pt x="18078" y="3082"/>
                    <a:pt x="18740" y="2557"/>
                    <a:pt x="18740" y="1918"/>
                  </a:cubicBezTo>
                  <a:cubicBezTo>
                    <a:pt x="18740" y="1279"/>
                    <a:pt x="18078" y="754"/>
                    <a:pt x="17256" y="75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41"/>
            <p:cNvSpPr/>
            <p:nvPr/>
          </p:nvSpPr>
          <p:spPr>
            <a:xfrm>
              <a:off x="1686866" y="3120731"/>
              <a:ext cx="479847" cy="50138"/>
            </a:xfrm>
            <a:custGeom>
              <a:avLst/>
              <a:gdLst/>
              <a:ahLst/>
              <a:cxnLst/>
              <a:rect l="l" t="t" r="r" b="b"/>
              <a:pathLst>
                <a:path w="17782" h="1858" extrusionOk="0">
                  <a:moveTo>
                    <a:pt x="1137" y="0"/>
                  </a:moveTo>
                  <a:cubicBezTo>
                    <a:pt x="1121" y="0"/>
                    <a:pt x="1107" y="3"/>
                    <a:pt x="1096" y="9"/>
                  </a:cubicBezTo>
                  <a:cubicBezTo>
                    <a:pt x="731" y="191"/>
                    <a:pt x="388" y="397"/>
                    <a:pt x="69" y="648"/>
                  </a:cubicBezTo>
                  <a:cubicBezTo>
                    <a:pt x="23" y="693"/>
                    <a:pt x="0" y="762"/>
                    <a:pt x="46" y="830"/>
                  </a:cubicBezTo>
                  <a:cubicBezTo>
                    <a:pt x="69" y="853"/>
                    <a:pt x="114" y="876"/>
                    <a:pt x="160" y="876"/>
                  </a:cubicBezTo>
                  <a:cubicBezTo>
                    <a:pt x="183" y="876"/>
                    <a:pt x="206" y="853"/>
                    <a:pt x="228" y="853"/>
                  </a:cubicBezTo>
                  <a:cubicBezTo>
                    <a:pt x="525" y="602"/>
                    <a:pt x="845" y="397"/>
                    <a:pt x="1187" y="237"/>
                  </a:cubicBezTo>
                  <a:cubicBezTo>
                    <a:pt x="1256" y="214"/>
                    <a:pt x="1278" y="146"/>
                    <a:pt x="1256" y="77"/>
                  </a:cubicBezTo>
                  <a:cubicBezTo>
                    <a:pt x="1238" y="26"/>
                    <a:pt x="1183" y="0"/>
                    <a:pt x="1137" y="0"/>
                  </a:cubicBezTo>
                  <a:close/>
                  <a:moveTo>
                    <a:pt x="1738" y="282"/>
                  </a:moveTo>
                  <a:cubicBezTo>
                    <a:pt x="1715" y="282"/>
                    <a:pt x="1691" y="289"/>
                    <a:pt x="1666" y="305"/>
                  </a:cubicBezTo>
                  <a:lnTo>
                    <a:pt x="753" y="853"/>
                  </a:lnTo>
                  <a:cubicBezTo>
                    <a:pt x="685" y="876"/>
                    <a:pt x="662" y="967"/>
                    <a:pt x="708" y="1013"/>
                  </a:cubicBezTo>
                  <a:cubicBezTo>
                    <a:pt x="731" y="1059"/>
                    <a:pt x="776" y="1081"/>
                    <a:pt x="822" y="1081"/>
                  </a:cubicBezTo>
                  <a:cubicBezTo>
                    <a:pt x="845" y="1081"/>
                    <a:pt x="868" y="1081"/>
                    <a:pt x="868" y="1059"/>
                  </a:cubicBezTo>
                  <a:lnTo>
                    <a:pt x="1803" y="511"/>
                  </a:lnTo>
                  <a:cubicBezTo>
                    <a:pt x="1849" y="488"/>
                    <a:pt x="1872" y="397"/>
                    <a:pt x="1849" y="351"/>
                  </a:cubicBezTo>
                  <a:cubicBezTo>
                    <a:pt x="1820" y="307"/>
                    <a:pt x="1781" y="282"/>
                    <a:pt x="1738" y="282"/>
                  </a:cubicBezTo>
                  <a:close/>
                  <a:moveTo>
                    <a:pt x="16795" y="753"/>
                  </a:moveTo>
                  <a:cubicBezTo>
                    <a:pt x="16780" y="753"/>
                    <a:pt x="16765" y="756"/>
                    <a:pt x="16754" y="762"/>
                  </a:cubicBezTo>
                  <a:cubicBezTo>
                    <a:pt x="16412" y="944"/>
                    <a:pt x="16092" y="1196"/>
                    <a:pt x="15864" y="1492"/>
                  </a:cubicBezTo>
                  <a:cubicBezTo>
                    <a:pt x="15818" y="1538"/>
                    <a:pt x="15818" y="1629"/>
                    <a:pt x="15887" y="1675"/>
                  </a:cubicBezTo>
                  <a:cubicBezTo>
                    <a:pt x="15909" y="1698"/>
                    <a:pt x="15932" y="1698"/>
                    <a:pt x="15955" y="1698"/>
                  </a:cubicBezTo>
                  <a:cubicBezTo>
                    <a:pt x="16001" y="1698"/>
                    <a:pt x="16024" y="1675"/>
                    <a:pt x="16046" y="1652"/>
                  </a:cubicBezTo>
                  <a:cubicBezTo>
                    <a:pt x="16275" y="1378"/>
                    <a:pt x="16549" y="1150"/>
                    <a:pt x="16868" y="990"/>
                  </a:cubicBezTo>
                  <a:cubicBezTo>
                    <a:pt x="16937" y="967"/>
                    <a:pt x="16959" y="899"/>
                    <a:pt x="16914" y="830"/>
                  </a:cubicBezTo>
                  <a:cubicBezTo>
                    <a:pt x="16897" y="779"/>
                    <a:pt x="16841" y="753"/>
                    <a:pt x="16795" y="753"/>
                  </a:cubicBezTo>
                  <a:close/>
                  <a:moveTo>
                    <a:pt x="17643" y="897"/>
                  </a:moveTo>
                  <a:cubicBezTo>
                    <a:pt x="17617" y="897"/>
                    <a:pt x="17593" y="904"/>
                    <a:pt x="17576" y="922"/>
                  </a:cubicBezTo>
                  <a:cubicBezTo>
                    <a:pt x="17279" y="1150"/>
                    <a:pt x="17005" y="1401"/>
                    <a:pt x="16731" y="1652"/>
                  </a:cubicBezTo>
                  <a:cubicBezTo>
                    <a:pt x="16685" y="1698"/>
                    <a:pt x="16685" y="1789"/>
                    <a:pt x="16731" y="1835"/>
                  </a:cubicBezTo>
                  <a:cubicBezTo>
                    <a:pt x="16777" y="1857"/>
                    <a:pt x="16800" y="1857"/>
                    <a:pt x="16822" y="1857"/>
                  </a:cubicBezTo>
                  <a:cubicBezTo>
                    <a:pt x="16868" y="1857"/>
                    <a:pt x="16891" y="1857"/>
                    <a:pt x="16914" y="1835"/>
                  </a:cubicBezTo>
                  <a:cubicBezTo>
                    <a:pt x="17165" y="1584"/>
                    <a:pt x="17439" y="1355"/>
                    <a:pt x="17735" y="1127"/>
                  </a:cubicBezTo>
                  <a:cubicBezTo>
                    <a:pt x="17781" y="1081"/>
                    <a:pt x="17781" y="1013"/>
                    <a:pt x="17758" y="944"/>
                  </a:cubicBezTo>
                  <a:cubicBezTo>
                    <a:pt x="17730" y="916"/>
                    <a:pt x="17684" y="897"/>
                    <a:pt x="17643" y="8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ectangle 2">
            <a:extLst>
              <a:ext uri="{FF2B5EF4-FFF2-40B4-BE49-F238E27FC236}">
                <a16:creationId xmlns:a16="http://schemas.microsoft.com/office/drawing/2014/main" id="{A0A36E54-AE2C-CA4F-B3B0-AB37D8C6AF0E}"/>
              </a:ext>
            </a:extLst>
          </p:cNvPr>
          <p:cNvSpPr/>
          <p:nvPr/>
        </p:nvSpPr>
        <p:spPr>
          <a:xfrm>
            <a:off x="526119" y="1355536"/>
            <a:ext cx="6481284" cy="2492990"/>
          </a:xfrm>
          <a:prstGeom prst="rect">
            <a:avLst/>
          </a:prstGeom>
        </p:spPr>
        <p:txBody>
          <a:bodyPr wrap="square">
            <a:spAutoFit/>
          </a:bodyPr>
          <a:lstStyle/>
          <a:p>
            <a:pPr marL="457200" indent="-457200">
              <a:buFont typeface="Wingdings" pitchFamily="2" charset="2"/>
              <a:buChar char="q"/>
            </a:pPr>
            <a:r>
              <a:rPr lang="en-US" sz="2000" b="1" dirty="0">
                <a:solidFill>
                  <a:srgbClr val="7030A0"/>
                </a:solidFill>
              </a:rPr>
              <a:t>VARICOCELECTOMY</a:t>
            </a:r>
            <a:r>
              <a:rPr lang="en-US" sz="2000" dirty="0"/>
              <a:t>- The most common approaches are :</a:t>
            </a:r>
          </a:p>
          <a:p>
            <a:pPr marL="457200" indent="-457200">
              <a:buFont typeface="Wingdings" pitchFamily="2" charset="2"/>
              <a:buChar char="Ø"/>
            </a:pPr>
            <a:r>
              <a:rPr lang="en-US" sz="2000" b="1" u="sng" dirty="0">
                <a:solidFill>
                  <a:srgbClr val="FF0000"/>
                </a:solidFill>
              </a:rPr>
              <a:t>Inguinal (groin)-</a:t>
            </a:r>
            <a:r>
              <a:rPr lang="en-US" sz="2000" dirty="0"/>
              <a:t>easier and safer. </a:t>
            </a:r>
          </a:p>
          <a:p>
            <a:pPr marL="457200" indent="-457200">
              <a:buFont typeface="Wingdings" pitchFamily="2" charset="2"/>
              <a:buChar char="Ø"/>
            </a:pPr>
            <a:r>
              <a:rPr lang="en-US" sz="2000" b="1" u="sng" dirty="0">
                <a:solidFill>
                  <a:srgbClr val="FF0000"/>
                </a:solidFill>
              </a:rPr>
              <a:t>Sub-Inguinal Approach</a:t>
            </a:r>
            <a:r>
              <a:rPr lang="en-US" sz="2000" dirty="0"/>
              <a:t>.</a:t>
            </a:r>
          </a:p>
          <a:p>
            <a:pPr marL="457200" indent="-457200">
              <a:buFont typeface="Wingdings" pitchFamily="2" charset="2"/>
              <a:buChar char="Ø"/>
            </a:pPr>
            <a:r>
              <a:rPr lang="en-US" sz="2000" b="1" u="sng" dirty="0">
                <a:solidFill>
                  <a:srgbClr val="FF0000"/>
                </a:solidFill>
              </a:rPr>
              <a:t>Retroperitoneal (abdominal</a:t>
            </a:r>
            <a:r>
              <a:rPr lang="en-US" sz="2000" dirty="0"/>
              <a:t>) ( </a:t>
            </a:r>
            <a:r>
              <a:rPr lang="en-US" sz="2000" dirty="0" err="1"/>
              <a:t>Palomo’s</a:t>
            </a:r>
            <a:r>
              <a:rPr lang="en-US" sz="2000" dirty="0"/>
              <a:t> operation)      Open &amp; Laparoscopic </a:t>
            </a:r>
          </a:p>
          <a:p>
            <a:pPr marL="457200" indent="-457200">
              <a:buFont typeface="Wingdings" pitchFamily="2" charset="2"/>
              <a:buChar char="Ø"/>
            </a:pPr>
            <a:r>
              <a:rPr lang="en-US" sz="2000" b="1" u="sng" dirty="0">
                <a:solidFill>
                  <a:srgbClr val="FF0000"/>
                </a:solidFill>
              </a:rPr>
              <a:t>Scrotal approach</a:t>
            </a:r>
            <a:endParaRPr lang="en-US" sz="2000" dirty="0"/>
          </a:p>
          <a:p>
            <a:endParaRPr lang="en-US" sz="1600" b="1" dirty="0">
              <a:solidFill>
                <a:schemeClr val="tx1"/>
              </a:solidFill>
              <a:latin typeface="Comfortaa"/>
            </a:endParaRPr>
          </a:p>
        </p:txBody>
      </p:sp>
    </p:spTree>
    <p:extLst>
      <p:ext uri="{BB962C8B-B14F-4D97-AF65-F5344CB8AC3E}">
        <p14:creationId xmlns:p14="http://schemas.microsoft.com/office/powerpoint/2010/main" val="174937224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25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3"/>
                                        </p:tgtEl>
                                        <p:attrNameLst>
                                          <p:attrName>ppt_y</p:attrName>
                                        </p:attrNameLst>
                                      </p:cBhvr>
                                      <p:tavLst>
                                        <p:tav tm="0">
                                          <p:val>
                                            <p:strVal val="#ppt_y"/>
                                          </p:val>
                                        </p:tav>
                                        <p:tav tm="100000">
                                          <p:val>
                                            <p:strVal val="#ppt_y"/>
                                          </p:val>
                                        </p:tav>
                                      </p:tavLst>
                                    </p:anim>
                                    <p:anim calcmode="lin" valueType="num">
                                      <p:cBhvr>
                                        <p:cTn id="9" dur="25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grpSp>
        <p:nvGrpSpPr>
          <p:cNvPr id="934" name="Google Shape;934;p43"/>
          <p:cNvGrpSpPr/>
          <p:nvPr/>
        </p:nvGrpSpPr>
        <p:grpSpPr>
          <a:xfrm rot="-2519054">
            <a:off x="590967" y="442338"/>
            <a:ext cx="406843" cy="401382"/>
            <a:chOff x="8167224" y="612742"/>
            <a:chExt cx="406859" cy="401398"/>
          </a:xfrm>
        </p:grpSpPr>
        <p:sp>
          <p:nvSpPr>
            <p:cNvPr id="935" name="Google Shape;935;p43"/>
            <p:cNvSpPr/>
            <p:nvPr/>
          </p:nvSpPr>
          <p:spPr>
            <a:xfrm flipH="1">
              <a:off x="8198311" y="612742"/>
              <a:ext cx="336021" cy="356970"/>
            </a:xfrm>
            <a:custGeom>
              <a:avLst/>
              <a:gdLst/>
              <a:ahLst/>
              <a:cxnLst/>
              <a:rect l="l" t="t" r="r" b="b"/>
              <a:pathLst>
                <a:path w="16778" h="17824" extrusionOk="0">
                  <a:moveTo>
                    <a:pt x="8757" y="0"/>
                  </a:moveTo>
                  <a:cubicBezTo>
                    <a:pt x="7465" y="0"/>
                    <a:pt x="6167" y="257"/>
                    <a:pt x="4954" y="710"/>
                  </a:cubicBezTo>
                  <a:cubicBezTo>
                    <a:pt x="3448" y="1281"/>
                    <a:pt x="1987" y="2171"/>
                    <a:pt x="1142" y="3541"/>
                  </a:cubicBezTo>
                  <a:cubicBezTo>
                    <a:pt x="663" y="4317"/>
                    <a:pt x="389" y="5207"/>
                    <a:pt x="229" y="6120"/>
                  </a:cubicBezTo>
                  <a:cubicBezTo>
                    <a:pt x="1" y="7489"/>
                    <a:pt x="1" y="8904"/>
                    <a:pt x="24" y="10297"/>
                  </a:cubicBezTo>
                  <a:cubicBezTo>
                    <a:pt x="47" y="12556"/>
                    <a:pt x="69" y="14839"/>
                    <a:pt x="115" y="17099"/>
                  </a:cubicBezTo>
                  <a:cubicBezTo>
                    <a:pt x="2742" y="17595"/>
                    <a:pt x="5402" y="17824"/>
                    <a:pt x="8063" y="17824"/>
                  </a:cubicBezTo>
                  <a:cubicBezTo>
                    <a:pt x="10789" y="17824"/>
                    <a:pt x="13515" y="17583"/>
                    <a:pt x="16207" y="17144"/>
                  </a:cubicBezTo>
                  <a:cubicBezTo>
                    <a:pt x="16298" y="17144"/>
                    <a:pt x="16390" y="17122"/>
                    <a:pt x="16458" y="17053"/>
                  </a:cubicBezTo>
                  <a:cubicBezTo>
                    <a:pt x="16526" y="16985"/>
                    <a:pt x="16526" y="16870"/>
                    <a:pt x="16526" y="16779"/>
                  </a:cubicBezTo>
                  <a:cubicBezTo>
                    <a:pt x="16709" y="13721"/>
                    <a:pt x="16778" y="10639"/>
                    <a:pt x="16481" y="7603"/>
                  </a:cubicBezTo>
                  <a:cubicBezTo>
                    <a:pt x="16367" y="6302"/>
                    <a:pt x="16161" y="5001"/>
                    <a:pt x="15568" y="3837"/>
                  </a:cubicBezTo>
                  <a:cubicBezTo>
                    <a:pt x="14655" y="2034"/>
                    <a:pt x="12874" y="756"/>
                    <a:pt x="10911" y="254"/>
                  </a:cubicBezTo>
                  <a:cubicBezTo>
                    <a:pt x="10206" y="81"/>
                    <a:pt x="9482" y="0"/>
                    <a:pt x="87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43"/>
            <p:cNvSpPr/>
            <p:nvPr/>
          </p:nvSpPr>
          <p:spPr>
            <a:xfrm flipH="1">
              <a:off x="8284258" y="712889"/>
              <a:ext cx="165507" cy="165507"/>
            </a:xfrm>
            <a:custGeom>
              <a:avLst/>
              <a:gdLst/>
              <a:ahLst/>
              <a:cxnLst/>
              <a:rect l="l" t="t" r="r" b="b"/>
              <a:pathLst>
                <a:path w="8264" h="8264" extrusionOk="0">
                  <a:moveTo>
                    <a:pt x="2101" y="0"/>
                  </a:moveTo>
                  <a:lnTo>
                    <a:pt x="2101" y="2100"/>
                  </a:lnTo>
                  <a:lnTo>
                    <a:pt x="1" y="2100"/>
                  </a:lnTo>
                  <a:lnTo>
                    <a:pt x="1" y="6140"/>
                  </a:lnTo>
                  <a:lnTo>
                    <a:pt x="2101" y="6140"/>
                  </a:lnTo>
                  <a:lnTo>
                    <a:pt x="2101" y="8263"/>
                  </a:lnTo>
                  <a:lnTo>
                    <a:pt x="6141" y="8263"/>
                  </a:lnTo>
                  <a:lnTo>
                    <a:pt x="6141" y="6140"/>
                  </a:lnTo>
                  <a:lnTo>
                    <a:pt x="8263" y="6140"/>
                  </a:lnTo>
                  <a:lnTo>
                    <a:pt x="8263" y="2100"/>
                  </a:lnTo>
                  <a:lnTo>
                    <a:pt x="6141" y="2100"/>
                  </a:lnTo>
                  <a:lnTo>
                    <a:pt x="61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43"/>
            <p:cNvSpPr/>
            <p:nvPr/>
          </p:nvSpPr>
          <p:spPr>
            <a:xfrm flipH="1">
              <a:off x="8167224" y="940057"/>
              <a:ext cx="406859" cy="74082"/>
            </a:xfrm>
            <a:custGeom>
              <a:avLst/>
              <a:gdLst/>
              <a:ahLst/>
              <a:cxnLst/>
              <a:rect l="l" t="t" r="r" b="b"/>
              <a:pathLst>
                <a:path w="20315" h="3699" extrusionOk="0">
                  <a:moveTo>
                    <a:pt x="17325" y="0"/>
                  </a:moveTo>
                  <a:cubicBezTo>
                    <a:pt x="12554" y="69"/>
                    <a:pt x="7806" y="160"/>
                    <a:pt x="3059" y="229"/>
                  </a:cubicBezTo>
                  <a:cubicBezTo>
                    <a:pt x="2237" y="229"/>
                    <a:pt x="1461" y="411"/>
                    <a:pt x="845" y="868"/>
                  </a:cubicBezTo>
                  <a:cubicBezTo>
                    <a:pt x="548" y="1073"/>
                    <a:pt x="297" y="1370"/>
                    <a:pt x="183" y="1712"/>
                  </a:cubicBezTo>
                  <a:cubicBezTo>
                    <a:pt x="0" y="2374"/>
                    <a:pt x="479" y="3082"/>
                    <a:pt x="1073" y="3379"/>
                  </a:cubicBezTo>
                  <a:cubicBezTo>
                    <a:pt x="1689" y="3675"/>
                    <a:pt x="2420" y="3698"/>
                    <a:pt x="3104" y="3698"/>
                  </a:cubicBezTo>
                  <a:lnTo>
                    <a:pt x="14905" y="3675"/>
                  </a:lnTo>
                  <a:cubicBezTo>
                    <a:pt x="15955" y="3675"/>
                    <a:pt x="17005" y="3675"/>
                    <a:pt x="18078" y="3630"/>
                  </a:cubicBezTo>
                  <a:cubicBezTo>
                    <a:pt x="18420" y="3630"/>
                    <a:pt x="18763" y="3607"/>
                    <a:pt x="19082" y="3493"/>
                  </a:cubicBezTo>
                  <a:cubicBezTo>
                    <a:pt x="19676" y="3287"/>
                    <a:pt x="20109" y="2740"/>
                    <a:pt x="20201" y="2123"/>
                  </a:cubicBezTo>
                  <a:cubicBezTo>
                    <a:pt x="20315" y="1507"/>
                    <a:pt x="20041" y="868"/>
                    <a:pt x="19561" y="480"/>
                  </a:cubicBezTo>
                  <a:cubicBezTo>
                    <a:pt x="18945" y="0"/>
                    <a:pt x="18101" y="0"/>
                    <a:pt x="17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8" name="Google Shape;938;p43"/>
          <p:cNvSpPr/>
          <p:nvPr/>
        </p:nvSpPr>
        <p:spPr>
          <a:xfrm>
            <a:off x="4032844" y="1093172"/>
            <a:ext cx="4851179" cy="3556764"/>
          </a:xfrm>
          <a:custGeom>
            <a:avLst/>
            <a:gdLst/>
            <a:ahLst/>
            <a:cxnLst/>
            <a:rect l="l" t="t" r="r" b="b"/>
            <a:pathLst>
              <a:path w="24754" h="23786" extrusionOk="0">
                <a:moveTo>
                  <a:pt x="7290" y="1406"/>
                </a:moveTo>
                <a:cubicBezTo>
                  <a:pt x="4097" y="2942"/>
                  <a:pt x="257" y="6621"/>
                  <a:pt x="14" y="10138"/>
                </a:cubicBezTo>
                <a:cubicBezTo>
                  <a:pt x="-228" y="13655"/>
                  <a:pt x="2642" y="20527"/>
                  <a:pt x="5835" y="22508"/>
                </a:cubicBezTo>
                <a:cubicBezTo>
                  <a:pt x="9029" y="24489"/>
                  <a:pt x="16022" y="24044"/>
                  <a:pt x="19175" y="22023"/>
                </a:cubicBezTo>
                <a:cubicBezTo>
                  <a:pt x="22328" y="20002"/>
                  <a:pt x="24754" y="13897"/>
                  <a:pt x="24754" y="10380"/>
                </a:cubicBezTo>
                <a:cubicBezTo>
                  <a:pt x="24754" y="6863"/>
                  <a:pt x="22086" y="2417"/>
                  <a:pt x="19175" y="921"/>
                </a:cubicBezTo>
                <a:cubicBezTo>
                  <a:pt x="16264" y="-575"/>
                  <a:pt x="10484" y="-130"/>
                  <a:pt x="7290" y="1406"/>
                </a:cubicBezTo>
                <a:close/>
              </a:path>
            </a:pathLst>
          </a:custGeom>
          <a:solidFill>
            <a:srgbClr val="FFFCF2">
              <a:alpha val="40240"/>
            </a:srgbClr>
          </a:solidFill>
          <a:ln>
            <a:noFill/>
          </a:ln>
        </p:spPr>
      </p:sp>
      <p:sp>
        <p:nvSpPr>
          <p:cNvPr id="939" name="Google Shape;939;p4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lvl="0"/>
            <a:r>
              <a:rPr lang="en-US" sz="2800" dirty="0"/>
              <a:t>INGUINAL CANAL </a:t>
            </a:r>
            <a:endParaRPr dirty="0"/>
          </a:p>
        </p:txBody>
      </p:sp>
      <p:sp>
        <p:nvSpPr>
          <p:cNvPr id="940" name="Google Shape;940;p43"/>
          <p:cNvSpPr txBox="1">
            <a:spLocks noGrp="1"/>
          </p:cNvSpPr>
          <p:nvPr>
            <p:ph type="body" idx="1"/>
          </p:nvPr>
        </p:nvSpPr>
        <p:spPr>
          <a:xfrm>
            <a:off x="-13389" y="960165"/>
            <a:ext cx="5228180" cy="2298000"/>
          </a:xfrm>
          <a:prstGeom prst="rect">
            <a:avLst/>
          </a:prstGeom>
        </p:spPr>
        <p:txBody>
          <a:bodyPr spcFirstLastPara="1" wrap="square" lIns="91425" tIns="91425" rIns="91425" bIns="91425" anchor="t" anchorCtr="0">
            <a:noAutofit/>
          </a:bodyPr>
          <a:lstStyle/>
          <a:p>
            <a:pPr marL="139700" indent="0">
              <a:buNone/>
            </a:pPr>
            <a:r>
              <a:rPr lang="en-US" sz="1800" b="1" dirty="0"/>
              <a:t>4-6 cm long oblique passage above the inguinal ligament , from the deep to superficial ring </a:t>
            </a:r>
          </a:p>
          <a:p>
            <a:pPr marL="139700" indent="0">
              <a:buNone/>
            </a:pPr>
            <a:r>
              <a:rPr lang="en-US" sz="1600" dirty="0">
                <a:solidFill>
                  <a:schemeClr val="accent1">
                    <a:lumMod val="75000"/>
                  </a:schemeClr>
                </a:solidFill>
              </a:rPr>
              <a:t>The inguinal canal has 2 openings </a:t>
            </a:r>
            <a:r>
              <a:rPr lang="en-US" sz="1600" dirty="0"/>
              <a:t>: </a:t>
            </a:r>
          </a:p>
          <a:p>
            <a:pPr marL="139700" indent="0">
              <a:buNone/>
            </a:pPr>
            <a:r>
              <a:rPr lang="en-US" sz="1600" u="sng" dirty="0"/>
              <a:t>1- Deep ( Internal ) inguinal ring </a:t>
            </a:r>
          </a:p>
          <a:p>
            <a:r>
              <a:rPr lang="en-US" sz="1600" dirty="0">
                <a:solidFill>
                  <a:srgbClr val="638764"/>
                </a:solidFill>
                <a:latin typeface="Gill Sans" panose="020B0502020104020203" pitchFamily="34" charset="-79"/>
                <a:cs typeface="Gill Sans" panose="020B0502020104020203" pitchFamily="34" charset="-79"/>
              </a:rPr>
              <a:t>oval opening </a:t>
            </a:r>
          </a:p>
          <a:p>
            <a:r>
              <a:rPr lang="en-US" sz="1600" dirty="0">
                <a:solidFill>
                  <a:srgbClr val="638764"/>
                </a:solidFill>
                <a:latin typeface="Gill Sans" panose="020B0502020104020203" pitchFamily="34" charset="-79"/>
                <a:cs typeface="Gill Sans" panose="020B0502020104020203" pitchFamily="34" charset="-79"/>
              </a:rPr>
              <a:t>in the </a:t>
            </a:r>
            <a:r>
              <a:rPr lang="en-US" sz="1600" b="1" dirty="0">
                <a:solidFill>
                  <a:srgbClr val="8EB4E3"/>
                </a:solidFill>
                <a:latin typeface="Helvetica" pitchFamily="2" charset="0"/>
                <a:cs typeface="Gill Sans" panose="020B0502020104020203" pitchFamily="34" charset="-79"/>
              </a:rPr>
              <a:t>transversalis fascia</a:t>
            </a:r>
            <a:r>
              <a:rPr lang="en-US" sz="1600" dirty="0">
                <a:solidFill>
                  <a:srgbClr val="8EB4E3"/>
                </a:solidFill>
                <a:latin typeface="Gill Sans" panose="020B0502020104020203" pitchFamily="34" charset="-79"/>
                <a:cs typeface="Gill Sans" panose="020B0502020104020203" pitchFamily="34" charset="-79"/>
              </a:rPr>
              <a:t> </a:t>
            </a:r>
          </a:p>
          <a:p>
            <a:r>
              <a:rPr lang="en-US" sz="1600" dirty="0">
                <a:solidFill>
                  <a:srgbClr val="638764"/>
                </a:solidFill>
                <a:latin typeface="Gill Sans" panose="020B0502020104020203" pitchFamily="34" charset="-79"/>
                <a:cs typeface="Gill Sans" panose="020B0502020104020203" pitchFamily="34" charset="-79"/>
              </a:rPr>
              <a:t>which lies 0.5 inch above the mid inguinal ligament between ASIS and pubic tubercle, related to it medially is the inferior epigastric artery</a:t>
            </a:r>
            <a:endParaRPr lang="en-US" sz="1600" dirty="0">
              <a:solidFill>
                <a:srgbClr val="638764"/>
              </a:solidFill>
              <a:latin typeface="Wingdings-Regular"/>
              <a:cs typeface="Gill Sans" panose="020B0502020104020203" pitchFamily="34" charset="-79"/>
            </a:endParaRPr>
          </a:p>
          <a:p>
            <a:pPr marL="139700" indent="0">
              <a:buNone/>
            </a:pPr>
            <a:r>
              <a:rPr lang="en-US" sz="1600" u="sng" dirty="0"/>
              <a:t>2- Superficial ( external ) inguinal ring </a:t>
            </a:r>
          </a:p>
          <a:p>
            <a:r>
              <a:rPr lang="en-US" sz="1600" dirty="0">
                <a:solidFill>
                  <a:srgbClr val="638764"/>
                </a:solidFill>
                <a:latin typeface="Gill Sans" panose="020B0502020104020203" pitchFamily="34" charset="-79"/>
                <a:cs typeface="Gill Sans" panose="020B0502020104020203" pitchFamily="34" charset="-79"/>
              </a:rPr>
              <a:t>triangular defect</a:t>
            </a:r>
          </a:p>
          <a:p>
            <a:r>
              <a:rPr lang="en-US" sz="1600" dirty="0">
                <a:solidFill>
                  <a:srgbClr val="638764"/>
                </a:solidFill>
                <a:latin typeface="Gill Sans" panose="020B0502020104020203" pitchFamily="34" charset="-79"/>
                <a:cs typeface="Gill Sans" panose="020B0502020104020203" pitchFamily="34" charset="-79"/>
              </a:rPr>
              <a:t> in the </a:t>
            </a:r>
            <a:r>
              <a:rPr lang="en-US" sz="1600" b="1" dirty="0">
                <a:solidFill>
                  <a:srgbClr val="8EB4E3"/>
                </a:solidFill>
                <a:latin typeface="Helvetica" pitchFamily="2" charset="0"/>
                <a:cs typeface="Gill Sans" panose="020B0502020104020203" pitchFamily="34" charset="-79"/>
              </a:rPr>
              <a:t>external oblique aponeurosis</a:t>
            </a:r>
            <a:r>
              <a:rPr lang="en-US" sz="1600" dirty="0">
                <a:solidFill>
                  <a:srgbClr val="8EB4E3"/>
                </a:solidFill>
                <a:latin typeface="Gill Sans" panose="020B0502020104020203" pitchFamily="34" charset="-79"/>
                <a:cs typeface="Gill Sans" panose="020B0502020104020203" pitchFamily="34" charset="-79"/>
              </a:rPr>
              <a:t> </a:t>
            </a:r>
          </a:p>
          <a:p>
            <a:r>
              <a:rPr lang="en-US" sz="1600" dirty="0">
                <a:solidFill>
                  <a:srgbClr val="638764"/>
                </a:solidFill>
                <a:latin typeface="Gill Sans" panose="020B0502020104020203" pitchFamily="34" charset="-79"/>
                <a:cs typeface="Gill Sans" panose="020B0502020104020203" pitchFamily="34" charset="-79"/>
              </a:rPr>
              <a:t>which lies immediately </a:t>
            </a:r>
            <a:r>
              <a:rPr lang="en-US" sz="1600" u="sng" dirty="0">
                <a:solidFill>
                  <a:srgbClr val="638764"/>
                </a:solidFill>
                <a:latin typeface="Gill Sans" panose="020B0502020104020203" pitchFamily="34" charset="-79"/>
                <a:cs typeface="Gill Sans" panose="020B0502020104020203" pitchFamily="34" charset="-79"/>
              </a:rPr>
              <a:t>above and medial </a:t>
            </a:r>
            <a:r>
              <a:rPr lang="en-US" sz="1600" dirty="0">
                <a:solidFill>
                  <a:srgbClr val="638764"/>
                </a:solidFill>
                <a:latin typeface="Gill Sans" panose="020B0502020104020203" pitchFamily="34" charset="-79"/>
                <a:cs typeface="Gill Sans" panose="020B0502020104020203" pitchFamily="34" charset="-79"/>
              </a:rPr>
              <a:t>to the pubic tubercle and gives attachment to the external spermatic fascia.</a:t>
            </a:r>
            <a:endParaRPr lang="en-US" sz="1600" dirty="0">
              <a:solidFill>
                <a:srgbClr val="638764"/>
              </a:solidFill>
              <a:latin typeface="Wingdings-Regular"/>
              <a:cs typeface="Gill Sans" panose="020B0502020104020203" pitchFamily="34" charset="-79"/>
            </a:endParaRPr>
          </a:p>
        </p:txBody>
      </p:sp>
      <p:grpSp>
        <p:nvGrpSpPr>
          <p:cNvPr id="942" name="Google Shape;942;p43"/>
          <p:cNvGrpSpPr/>
          <p:nvPr/>
        </p:nvGrpSpPr>
        <p:grpSpPr>
          <a:xfrm rot="5400000" flipH="1">
            <a:off x="5941051" y="4676001"/>
            <a:ext cx="261494" cy="330267"/>
            <a:chOff x="3311031" y="3025663"/>
            <a:chExt cx="308584" cy="389695"/>
          </a:xfrm>
        </p:grpSpPr>
        <p:sp>
          <p:nvSpPr>
            <p:cNvPr id="943" name="Google Shape;943;p43"/>
            <p:cNvSpPr/>
            <p:nvPr/>
          </p:nvSpPr>
          <p:spPr>
            <a:xfrm flipH="1">
              <a:off x="3311031" y="3025663"/>
              <a:ext cx="308584" cy="389695"/>
            </a:xfrm>
            <a:custGeom>
              <a:avLst/>
              <a:gdLst/>
              <a:ahLst/>
              <a:cxnLst/>
              <a:rect l="l" t="t" r="r" b="b"/>
              <a:pathLst>
                <a:path w="15408" h="19458" extrusionOk="0">
                  <a:moveTo>
                    <a:pt x="11748" y="0"/>
                  </a:moveTo>
                  <a:cubicBezTo>
                    <a:pt x="11325" y="0"/>
                    <a:pt x="10903" y="69"/>
                    <a:pt x="10501" y="209"/>
                  </a:cubicBezTo>
                  <a:cubicBezTo>
                    <a:pt x="8789" y="802"/>
                    <a:pt x="7716" y="2445"/>
                    <a:pt x="6757" y="3998"/>
                  </a:cubicBezTo>
                  <a:cubicBezTo>
                    <a:pt x="4771" y="7239"/>
                    <a:pt x="2786" y="10503"/>
                    <a:pt x="777" y="13744"/>
                  </a:cubicBezTo>
                  <a:cubicBezTo>
                    <a:pt x="1" y="15022"/>
                    <a:pt x="161" y="17008"/>
                    <a:pt x="1279" y="18263"/>
                  </a:cubicBezTo>
                  <a:cubicBezTo>
                    <a:pt x="1958" y="19027"/>
                    <a:pt x="2996" y="19458"/>
                    <a:pt x="4019" y="19458"/>
                  </a:cubicBezTo>
                  <a:cubicBezTo>
                    <a:pt x="4647" y="19458"/>
                    <a:pt x="5269" y="19295"/>
                    <a:pt x="5799" y="18948"/>
                  </a:cubicBezTo>
                  <a:cubicBezTo>
                    <a:pt x="6278" y="18629"/>
                    <a:pt x="6666" y="18218"/>
                    <a:pt x="7031" y="17761"/>
                  </a:cubicBezTo>
                  <a:cubicBezTo>
                    <a:pt x="7579" y="17099"/>
                    <a:pt x="8058" y="16392"/>
                    <a:pt x="8538" y="15661"/>
                  </a:cubicBezTo>
                  <a:cubicBezTo>
                    <a:pt x="10683" y="12443"/>
                    <a:pt x="12852" y="9225"/>
                    <a:pt x="14586" y="5755"/>
                  </a:cubicBezTo>
                  <a:cubicBezTo>
                    <a:pt x="14906" y="5116"/>
                    <a:pt x="15225" y="4431"/>
                    <a:pt x="15294" y="3701"/>
                  </a:cubicBezTo>
                  <a:cubicBezTo>
                    <a:pt x="15408" y="2537"/>
                    <a:pt x="14837" y="1327"/>
                    <a:pt x="13879" y="642"/>
                  </a:cubicBezTo>
                  <a:cubicBezTo>
                    <a:pt x="13250" y="218"/>
                    <a:pt x="12500" y="0"/>
                    <a:pt x="117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43"/>
            <p:cNvSpPr/>
            <p:nvPr/>
          </p:nvSpPr>
          <p:spPr>
            <a:xfrm flipH="1">
              <a:off x="3311033" y="3038519"/>
              <a:ext cx="285712" cy="376837"/>
            </a:xfrm>
            <a:custGeom>
              <a:avLst/>
              <a:gdLst/>
              <a:ahLst/>
              <a:cxnLst/>
              <a:rect l="l" t="t" r="r" b="b"/>
              <a:pathLst>
                <a:path w="14266" h="18816" extrusionOk="0">
                  <a:moveTo>
                    <a:pt x="12737" y="0"/>
                  </a:moveTo>
                  <a:cubicBezTo>
                    <a:pt x="12737" y="0"/>
                    <a:pt x="13262" y="2306"/>
                    <a:pt x="11641" y="4816"/>
                  </a:cubicBezTo>
                  <a:cubicBezTo>
                    <a:pt x="10020" y="7327"/>
                    <a:pt x="5181" y="15156"/>
                    <a:pt x="3903" y="16571"/>
                  </a:cubicBezTo>
                  <a:cubicBezTo>
                    <a:pt x="3155" y="17401"/>
                    <a:pt x="1970" y="17599"/>
                    <a:pt x="1100" y="17599"/>
                  </a:cubicBezTo>
                  <a:cubicBezTo>
                    <a:pt x="510" y="17599"/>
                    <a:pt x="65" y="17508"/>
                    <a:pt x="0" y="17462"/>
                  </a:cubicBezTo>
                  <a:lnTo>
                    <a:pt x="0" y="17462"/>
                  </a:lnTo>
                  <a:cubicBezTo>
                    <a:pt x="46" y="17507"/>
                    <a:pt x="91" y="17553"/>
                    <a:pt x="137" y="17621"/>
                  </a:cubicBezTo>
                  <a:cubicBezTo>
                    <a:pt x="816" y="18385"/>
                    <a:pt x="1854" y="18816"/>
                    <a:pt x="2877" y="18816"/>
                  </a:cubicBezTo>
                  <a:cubicBezTo>
                    <a:pt x="3505" y="18816"/>
                    <a:pt x="4127" y="18653"/>
                    <a:pt x="4657" y="18306"/>
                  </a:cubicBezTo>
                  <a:cubicBezTo>
                    <a:pt x="5136" y="17987"/>
                    <a:pt x="5524" y="17576"/>
                    <a:pt x="5889" y="17119"/>
                  </a:cubicBezTo>
                  <a:cubicBezTo>
                    <a:pt x="6414" y="16457"/>
                    <a:pt x="6916" y="15750"/>
                    <a:pt x="7396" y="15019"/>
                  </a:cubicBezTo>
                  <a:cubicBezTo>
                    <a:pt x="9541" y="11801"/>
                    <a:pt x="11710" y="8583"/>
                    <a:pt x="13444" y="5113"/>
                  </a:cubicBezTo>
                  <a:cubicBezTo>
                    <a:pt x="13764" y="4474"/>
                    <a:pt x="14083" y="3789"/>
                    <a:pt x="14152" y="3059"/>
                  </a:cubicBezTo>
                  <a:cubicBezTo>
                    <a:pt x="14266" y="1895"/>
                    <a:pt x="13695" y="685"/>
                    <a:pt x="127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43"/>
            <p:cNvSpPr/>
            <p:nvPr/>
          </p:nvSpPr>
          <p:spPr>
            <a:xfrm flipH="1">
              <a:off x="3397429" y="3183403"/>
              <a:ext cx="222185" cy="231938"/>
            </a:xfrm>
            <a:custGeom>
              <a:avLst/>
              <a:gdLst/>
              <a:ahLst/>
              <a:cxnLst/>
              <a:rect l="l" t="t" r="r" b="b"/>
              <a:pathLst>
                <a:path w="11094" h="11581" extrusionOk="0">
                  <a:moveTo>
                    <a:pt x="4383" y="1"/>
                  </a:moveTo>
                  <a:cubicBezTo>
                    <a:pt x="3174" y="1964"/>
                    <a:pt x="1987" y="3927"/>
                    <a:pt x="777" y="5867"/>
                  </a:cubicBezTo>
                  <a:cubicBezTo>
                    <a:pt x="1" y="7145"/>
                    <a:pt x="161" y="9131"/>
                    <a:pt x="1279" y="10386"/>
                  </a:cubicBezTo>
                  <a:cubicBezTo>
                    <a:pt x="1958" y="11150"/>
                    <a:pt x="2996" y="11581"/>
                    <a:pt x="4019" y="11581"/>
                  </a:cubicBezTo>
                  <a:cubicBezTo>
                    <a:pt x="4647" y="11581"/>
                    <a:pt x="5269" y="11418"/>
                    <a:pt x="5799" y="11071"/>
                  </a:cubicBezTo>
                  <a:cubicBezTo>
                    <a:pt x="6278" y="10752"/>
                    <a:pt x="6666" y="10341"/>
                    <a:pt x="7031" y="9884"/>
                  </a:cubicBezTo>
                  <a:cubicBezTo>
                    <a:pt x="7579" y="9222"/>
                    <a:pt x="8058" y="8515"/>
                    <a:pt x="8538" y="7784"/>
                  </a:cubicBezTo>
                  <a:cubicBezTo>
                    <a:pt x="9382" y="6506"/>
                    <a:pt x="10249" y="5228"/>
                    <a:pt x="11094" y="3927"/>
                  </a:cubicBezTo>
                  <a:lnTo>
                    <a:pt x="11094" y="3927"/>
                  </a:lnTo>
                  <a:cubicBezTo>
                    <a:pt x="10803" y="3978"/>
                    <a:pt x="10510" y="4002"/>
                    <a:pt x="10218" y="4002"/>
                  </a:cubicBezTo>
                  <a:cubicBezTo>
                    <a:pt x="9207" y="4002"/>
                    <a:pt x="8203" y="3718"/>
                    <a:pt x="7282" y="3311"/>
                  </a:cubicBezTo>
                  <a:cubicBezTo>
                    <a:pt x="6575" y="2991"/>
                    <a:pt x="5890" y="2603"/>
                    <a:pt x="5365" y="2055"/>
                  </a:cubicBezTo>
                  <a:cubicBezTo>
                    <a:pt x="4817" y="1507"/>
                    <a:pt x="4429" y="777"/>
                    <a:pt x="44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43"/>
            <p:cNvSpPr/>
            <p:nvPr/>
          </p:nvSpPr>
          <p:spPr>
            <a:xfrm flipH="1">
              <a:off x="3397432" y="3259740"/>
              <a:ext cx="199314" cy="155594"/>
            </a:xfrm>
            <a:custGeom>
              <a:avLst/>
              <a:gdLst/>
              <a:ahLst/>
              <a:cxnLst/>
              <a:rect l="l" t="t" r="r" b="b"/>
              <a:pathLst>
                <a:path w="9952" h="7769" extrusionOk="0">
                  <a:moveTo>
                    <a:pt x="7669" y="1"/>
                  </a:moveTo>
                  <a:cubicBezTo>
                    <a:pt x="6095" y="2489"/>
                    <a:pt x="4542" y="4817"/>
                    <a:pt x="3903" y="5524"/>
                  </a:cubicBezTo>
                  <a:cubicBezTo>
                    <a:pt x="3155" y="6354"/>
                    <a:pt x="1970" y="6552"/>
                    <a:pt x="1100" y="6552"/>
                  </a:cubicBezTo>
                  <a:cubicBezTo>
                    <a:pt x="510" y="6552"/>
                    <a:pt x="65" y="6461"/>
                    <a:pt x="0" y="6415"/>
                  </a:cubicBezTo>
                  <a:lnTo>
                    <a:pt x="0" y="6415"/>
                  </a:lnTo>
                  <a:cubicBezTo>
                    <a:pt x="46" y="6460"/>
                    <a:pt x="91" y="6506"/>
                    <a:pt x="137" y="6574"/>
                  </a:cubicBezTo>
                  <a:cubicBezTo>
                    <a:pt x="816" y="7338"/>
                    <a:pt x="1854" y="7769"/>
                    <a:pt x="2877" y="7769"/>
                  </a:cubicBezTo>
                  <a:cubicBezTo>
                    <a:pt x="3505" y="7769"/>
                    <a:pt x="4127" y="7606"/>
                    <a:pt x="4657" y="7259"/>
                  </a:cubicBezTo>
                  <a:cubicBezTo>
                    <a:pt x="5136" y="6940"/>
                    <a:pt x="5524" y="6529"/>
                    <a:pt x="5889" y="6072"/>
                  </a:cubicBezTo>
                  <a:cubicBezTo>
                    <a:pt x="6437" y="5410"/>
                    <a:pt x="6916" y="4703"/>
                    <a:pt x="7396" y="3972"/>
                  </a:cubicBezTo>
                  <a:cubicBezTo>
                    <a:pt x="8240" y="2694"/>
                    <a:pt x="9107" y="1416"/>
                    <a:pt x="9952" y="115"/>
                  </a:cubicBezTo>
                  <a:lnTo>
                    <a:pt x="9952" y="115"/>
                  </a:lnTo>
                  <a:cubicBezTo>
                    <a:pt x="9679" y="164"/>
                    <a:pt x="9403" y="187"/>
                    <a:pt x="9126" y="187"/>
                  </a:cubicBezTo>
                  <a:cubicBezTo>
                    <a:pt x="8639" y="187"/>
                    <a:pt x="8150" y="117"/>
                    <a:pt x="7669" y="1"/>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7" name="Google Shape;947;p43"/>
          <p:cNvSpPr/>
          <p:nvPr/>
        </p:nvSpPr>
        <p:spPr>
          <a:xfrm>
            <a:off x="6477745" y="4506253"/>
            <a:ext cx="68123" cy="64985"/>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43"/>
          <p:cNvSpPr/>
          <p:nvPr/>
        </p:nvSpPr>
        <p:spPr>
          <a:xfrm rot="-1531528">
            <a:off x="8308411" y="1462708"/>
            <a:ext cx="174638" cy="113415"/>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43"/>
          <p:cNvSpPr/>
          <p:nvPr/>
        </p:nvSpPr>
        <p:spPr>
          <a:xfrm>
            <a:off x="1591894" y="694034"/>
            <a:ext cx="174640" cy="113416"/>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0" name="Google Shape;950;p43"/>
          <p:cNvGrpSpPr/>
          <p:nvPr/>
        </p:nvGrpSpPr>
        <p:grpSpPr>
          <a:xfrm rot="654615">
            <a:off x="7640890" y="433767"/>
            <a:ext cx="1140331" cy="595198"/>
            <a:chOff x="1362021" y="1108808"/>
            <a:chExt cx="986885" cy="515106"/>
          </a:xfrm>
        </p:grpSpPr>
        <p:sp>
          <p:nvSpPr>
            <p:cNvPr id="951" name="Google Shape;951;p43"/>
            <p:cNvSpPr/>
            <p:nvPr/>
          </p:nvSpPr>
          <p:spPr>
            <a:xfrm flipH="1">
              <a:off x="1362021" y="1108808"/>
              <a:ext cx="147683" cy="70196"/>
            </a:xfrm>
            <a:custGeom>
              <a:avLst/>
              <a:gdLst/>
              <a:ahLst/>
              <a:cxnLst/>
              <a:rect l="l" t="t" r="r" b="b"/>
              <a:pathLst>
                <a:path w="7374" h="3505" extrusionOk="0">
                  <a:moveTo>
                    <a:pt x="7141" y="0"/>
                  </a:moveTo>
                  <a:cubicBezTo>
                    <a:pt x="7112" y="0"/>
                    <a:pt x="7083" y="6"/>
                    <a:pt x="7054" y="18"/>
                  </a:cubicBezTo>
                  <a:cubicBezTo>
                    <a:pt x="4748" y="999"/>
                    <a:pt x="2420" y="2026"/>
                    <a:pt x="137" y="3099"/>
                  </a:cubicBezTo>
                  <a:cubicBezTo>
                    <a:pt x="46" y="3145"/>
                    <a:pt x="1" y="3282"/>
                    <a:pt x="46" y="3373"/>
                  </a:cubicBezTo>
                  <a:cubicBezTo>
                    <a:pt x="69" y="3442"/>
                    <a:pt x="115" y="3464"/>
                    <a:pt x="160" y="3487"/>
                  </a:cubicBezTo>
                  <a:cubicBezTo>
                    <a:pt x="183" y="3499"/>
                    <a:pt x="212" y="3504"/>
                    <a:pt x="240" y="3504"/>
                  </a:cubicBezTo>
                  <a:cubicBezTo>
                    <a:pt x="269" y="3504"/>
                    <a:pt x="297" y="3499"/>
                    <a:pt x="320" y="3487"/>
                  </a:cubicBezTo>
                  <a:cubicBezTo>
                    <a:pt x="2603" y="2414"/>
                    <a:pt x="4908" y="1387"/>
                    <a:pt x="7236" y="406"/>
                  </a:cubicBezTo>
                  <a:cubicBezTo>
                    <a:pt x="7327" y="360"/>
                    <a:pt x="7373" y="223"/>
                    <a:pt x="7327" y="132"/>
                  </a:cubicBezTo>
                  <a:cubicBezTo>
                    <a:pt x="7294" y="47"/>
                    <a:pt x="7222" y="0"/>
                    <a:pt x="7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43"/>
            <p:cNvSpPr/>
            <p:nvPr/>
          </p:nvSpPr>
          <p:spPr>
            <a:xfrm flipH="1">
              <a:off x="1486309" y="1129214"/>
              <a:ext cx="604350" cy="382245"/>
            </a:xfrm>
            <a:custGeom>
              <a:avLst/>
              <a:gdLst/>
              <a:ahLst/>
              <a:cxnLst/>
              <a:rect l="l" t="t" r="r" b="b"/>
              <a:pathLst>
                <a:path w="30176" h="19086" extrusionOk="0">
                  <a:moveTo>
                    <a:pt x="25094" y="1"/>
                  </a:moveTo>
                  <a:cubicBezTo>
                    <a:pt x="25068" y="1"/>
                    <a:pt x="25043" y="1"/>
                    <a:pt x="25017" y="3"/>
                  </a:cubicBezTo>
                  <a:cubicBezTo>
                    <a:pt x="24698" y="26"/>
                    <a:pt x="24401" y="140"/>
                    <a:pt x="24127" y="254"/>
                  </a:cubicBezTo>
                  <a:cubicBezTo>
                    <a:pt x="16092" y="3655"/>
                    <a:pt x="8058" y="7056"/>
                    <a:pt x="1" y="10457"/>
                  </a:cubicBezTo>
                  <a:cubicBezTo>
                    <a:pt x="754" y="13333"/>
                    <a:pt x="1941" y="16278"/>
                    <a:pt x="3402" y="19085"/>
                  </a:cubicBezTo>
                  <a:cubicBezTo>
                    <a:pt x="11619" y="15136"/>
                    <a:pt x="19950" y="11461"/>
                    <a:pt x="28395" y="8015"/>
                  </a:cubicBezTo>
                  <a:cubicBezTo>
                    <a:pt x="28578" y="7946"/>
                    <a:pt x="28783" y="7855"/>
                    <a:pt x="28920" y="7718"/>
                  </a:cubicBezTo>
                  <a:cubicBezTo>
                    <a:pt x="29057" y="7535"/>
                    <a:pt x="29103" y="7330"/>
                    <a:pt x="29148" y="7125"/>
                  </a:cubicBezTo>
                  <a:cubicBezTo>
                    <a:pt x="29582" y="5367"/>
                    <a:pt x="29902" y="3587"/>
                    <a:pt x="30176" y="1806"/>
                  </a:cubicBezTo>
                  <a:cubicBezTo>
                    <a:pt x="28783" y="1281"/>
                    <a:pt x="27414" y="756"/>
                    <a:pt x="26044" y="231"/>
                  </a:cubicBezTo>
                  <a:cubicBezTo>
                    <a:pt x="25727" y="126"/>
                    <a:pt x="25411" y="1"/>
                    <a:pt x="250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43"/>
            <p:cNvSpPr/>
            <p:nvPr/>
          </p:nvSpPr>
          <p:spPr>
            <a:xfrm flipH="1">
              <a:off x="2048095" y="1364212"/>
              <a:ext cx="277501" cy="230416"/>
            </a:xfrm>
            <a:custGeom>
              <a:avLst/>
              <a:gdLst/>
              <a:ahLst/>
              <a:cxnLst/>
              <a:rect l="l" t="t" r="r" b="b"/>
              <a:pathLst>
                <a:path w="13856" h="11505" extrusionOk="0">
                  <a:moveTo>
                    <a:pt x="11253" y="0"/>
                  </a:moveTo>
                  <a:cubicBezTo>
                    <a:pt x="7510" y="1667"/>
                    <a:pt x="3744" y="3310"/>
                    <a:pt x="0" y="4976"/>
                  </a:cubicBezTo>
                  <a:cubicBezTo>
                    <a:pt x="639" y="7282"/>
                    <a:pt x="1621" y="9473"/>
                    <a:pt x="2853" y="11504"/>
                  </a:cubicBezTo>
                  <a:cubicBezTo>
                    <a:pt x="6528" y="9838"/>
                    <a:pt x="10203" y="8149"/>
                    <a:pt x="13855" y="6483"/>
                  </a:cubicBezTo>
                  <a:cubicBezTo>
                    <a:pt x="13467" y="4086"/>
                    <a:pt x="12554" y="1781"/>
                    <a:pt x="11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43"/>
            <p:cNvSpPr/>
            <p:nvPr/>
          </p:nvSpPr>
          <p:spPr>
            <a:xfrm flipH="1">
              <a:off x="1585522" y="1247464"/>
              <a:ext cx="350641" cy="192084"/>
            </a:xfrm>
            <a:custGeom>
              <a:avLst/>
              <a:gdLst/>
              <a:ahLst/>
              <a:cxnLst/>
              <a:rect l="l" t="t" r="r" b="b"/>
              <a:pathLst>
                <a:path w="17508" h="9591" extrusionOk="0">
                  <a:moveTo>
                    <a:pt x="16201" y="1"/>
                  </a:moveTo>
                  <a:cubicBezTo>
                    <a:pt x="16187" y="1"/>
                    <a:pt x="16173" y="4"/>
                    <a:pt x="16161" y="10"/>
                  </a:cubicBezTo>
                  <a:cubicBezTo>
                    <a:pt x="16115" y="33"/>
                    <a:pt x="16070" y="101"/>
                    <a:pt x="16115" y="147"/>
                  </a:cubicBezTo>
                  <a:lnTo>
                    <a:pt x="17302" y="2795"/>
                  </a:lnTo>
                  <a:cubicBezTo>
                    <a:pt x="17302" y="2817"/>
                    <a:pt x="17325" y="2840"/>
                    <a:pt x="17348" y="2840"/>
                  </a:cubicBezTo>
                  <a:cubicBezTo>
                    <a:pt x="17359" y="2852"/>
                    <a:pt x="17376" y="2857"/>
                    <a:pt x="17393" y="2857"/>
                  </a:cubicBezTo>
                  <a:cubicBezTo>
                    <a:pt x="17410" y="2857"/>
                    <a:pt x="17428" y="2852"/>
                    <a:pt x="17439" y="2840"/>
                  </a:cubicBezTo>
                  <a:cubicBezTo>
                    <a:pt x="17485" y="2817"/>
                    <a:pt x="17508" y="2772"/>
                    <a:pt x="17485" y="2703"/>
                  </a:cubicBezTo>
                  <a:lnTo>
                    <a:pt x="16298" y="56"/>
                  </a:lnTo>
                  <a:cubicBezTo>
                    <a:pt x="16281" y="22"/>
                    <a:pt x="16240" y="1"/>
                    <a:pt x="16201" y="1"/>
                  </a:cubicBezTo>
                  <a:close/>
                  <a:moveTo>
                    <a:pt x="11858" y="1503"/>
                  </a:moveTo>
                  <a:cubicBezTo>
                    <a:pt x="11838" y="1503"/>
                    <a:pt x="11818" y="1508"/>
                    <a:pt x="11801" y="1516"/>
                  </a:cubicBezTo>
                  <a:cubicBezTo>
                    <a:pt x="11756" y="1539"/>
                    <a:pt x="11733" y="1608"/>
                    <a:pt x="11778" y="1653"/>
                  </a:cubicBezTo>
                  <a:cubicBezTo>
                    <a:pt x="12281" y="2498"/>
                    <a:pt x="12691" y="3365"/>
                    <a:pt x="13011" y="4301"/>
                  </a:cubicBezTo>
                  <a:cubicBezTo>
                    <a:pt x="13011" y="4324"/>
                    <a:pt x="13034" y="4347"/>
                    <a:pt x="13057" y="4369"/>
                  </a:cubicBezTo>
                  <a:lnTo>
                    <a:pt x="13148" y="4369"/>
                  </a:lnTo>
                  <a:cubicBezTo>
                    <a:pt x="13194" y="4347"/>
                    <a:pt x="13216" y="4278"/>
                    <a:pt x="13194" y="4233"/>
                  </a:cubicBezTo>
                  <a:cubicBezTo>
                    <a:pt x="12897" y="3297"/>
                    <a:pt x="12463" y="2384"/>
                    <a:pt x="11961" y="1562"/>
                  </a:cubicBezTo>
                  <a:cubicBezTo>
                    <a:pt x="11932" y="1519"/>
                    <a:pt x="11894" y="1503"/>
                    <a:pt x="11858" y="1503"/>
                  </a:cubicBezTo>
                  <a:close/>
                  <a:moveTo>
                    <a:pt x="8052" y="3265"/>
                  </a:moveTo>
                  <a:cubicBezTo>
                    <a:pt x="8038" y="3265"/>
                    <a:pt x="8024" y="3268"/>
                    <a:pt x="8012" y="3274"/>
                  </a:cubicBezTo>
                  <a:cubicBezTo>
                    <a:pt x="7944" y="3297"/>
                    <a:pt x="7921" y="3365"/>
                    <a:pt x="7944" y="3411"/>
                  </a:cubicBezTo>
                  <a:lnTo>
                    <a:pt x="9199" y="5967"/>
                  </a:lnTo>
                  <a:cubicBezTo>
                    <a:pt x="9199" y="5990"/>
                    <a:pt x="9222" y="6013"/>
                    <a:pt x="9245" y="6036"/>
                  </a:cubicBezTo>
                  <a:cubicBezTo>
                    <a:pt x="9268" y="6036"/>
                    <a:pt x="9313" y="6036"/>
                    <a:pt x="9336" y="6013"/>
                  </a:cubicBezTo>
                  <a:cubicBezTo>
                    <a:pt x="9382" y="5990"/>
                    <a:pt x="9405" y="5944"/>
                    <a:pt x="9382" y="5876"/>
                  </a:cubicBezTo>
                  <a:lnTo>
                    <a:pt x="8149" y="3320"/>
                  </a:lnTo>
                  <a:cubicBezTo>
                    <a:pt x="8132" y="3286"/>
                    <a:pt x="8091" y="3265"/>
                    <a:pt x="8052" y="3265"/>
                  </a:cubicBezTo>
                  <a:close/>
                  <a:moveTo>
                    <a:pt x="4068" y="4888"/>
                  </a:moveTo>
                  <a:cubicBezTo>
                    <a:pt x="4058" y="4888"/>
                    <a:pt x="4049" y="4890"/>
                    <a:pt x="4041" y="4894"/>
                  </a:cubicBezTo>
                  <a:cubicBezTo>
                    <a:pt x="3972" y="4917"/>
                    <a:pt x="3949" y="4986"/>
                    <a:pt x="3972" y="5031"/>
                  </a:cubicBezTo>
                  <a:lnTo>
                    <a:pt x="4976" y="7885"/>
                  </a:lnTo>
                  <a:cubicBezTo>
                    <a:pt x="4999" y="7907"/>
                    <a:pt x="5022" y="7930"/>
                    <a:pt x="5045" y="7953"/>
                  </a:cubicBezTo>
                  <a:lnTo>
                    <a:pt x="5113" y="7953"/>
                  </a:lnTo>
                  <a:cubicBezTo>
                    <a:pt x="5182" y="7930"/>
                    <a:pt x="5205" y="7862"/>
                    <a:pt x="5182" y="7816"/>
                  </a:cubicBezTo>
                  <a:lnTo>
                    <a:pt x="4178" y="4963"/>
                  </a:lnTo>
                  <a:cubicBezTo>
                    <a:pt x="4159" y="4926"/>
                    <a:pt x="4110" y="4888"/>
                    <a:pt x="4068" y="4888"/>
                  </a:cubicBezTo>
                  <a:close/>
                  <a:moveTo>
                    <a:pt x="119" y="6392"/>
                  </a:moveTo>
                  <a:cubicBezTo>
                    <a:pt x="104" y="6392"/>
                    <a:pt x="87" y="6395"/>
                    <a:pt x="69" y="6401"/>
                  </a:cubicBezTo>
                  <a:cubicBezTo>
                    <a:pt x="23" y="6424"/>
                    <a:pt x="0" y="6469"/>
                    <a:pt x="23" y="6538"/>
                  </a:cubicBezTo>
                  <a:cubicBezTo>
                    <a:pt x="434" y="7565"/>
                    <a:pt x="936" y="8569"/>
                    <a:pt x="1507" y="9528"/>
                  </a:cubicBezTo>
                  <a:cubicBezTo>
                    <a:pt x="1507" y="9551"/>
                    <a:pt x="1530" y="9574"/>
                    <a:pt x="1553" y="9574"/>
                  </a:cubicBezTo>
                  <a:cubicBezTo>
                    <a:pt x="1564" y="9585"/>
                    <a:pt x="1581" y="9591"/>
                    <a:pt x="1598" y="9591"/>
                  </a:cubicBezTo>
                  <a:cubicBezTo>
                    <a:pt x="1615" y="9591"/>
                    <a:pt x="1632" y="9585"/>
                    <a:pt x="1644" y="9574"/>
                  </a:cubicBezTo>
                  <a:cubicBezTo>
                    <a:pt x="1690" y="9551"/>
                    <a:pt x="1712" y="9482"/>
                    <a:pt x="1690" y="9437"/>
                  </a:cubicBezTo>
                  <a:cubicBezTo>
                    <a:pt x="1119" y="8478"/>
                    <a:pt x="640" y="7474"/>
                    <a:pt x="206" y="6447"/>
                  </a:cubicBezTo>
                  <a:cubicBezTo>
                    <a:pt x="189" y="6413"/>
                    <a:pt x="160" y="6392"/>
                    <a:pt x="119" y="63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43"/>
            <p:cNvSpPr/>
            <p:nvPr/>
          </p:nvSpPr>
          <p:spPr>
            <a:xfrm flipH="1">
              <a:off x="2048099" y="1437806"/>
              <a:ext cx="245497" cy="156815"/>
            </a:xfrm>
            <a:custGeom>
              <a:avLst/>
              <a:gdLst/>
              <a:ahLst/>
              <a:cxnLst/>
              <a:rect l="l" t="t" r="r" b="b"/>
              <a:pathLst>
                <a:path w="12258" h="7830" extrusionOk="0">
                  <a:moveTo>
                    <a:pt x="11550" y="0"/>
                  </a:moveTo>
                  <a:cubicBezTo>
                    <a:pt x="7647" y="1712"/>
                    <a:pt x="3789" y="3561"/>
                    <a:pt x="0" y="5524"/>
                  </a:cubicBezTo>
                  <a:cubicBezTo>
                    <a:pt x="388" y="6300"/>
                    <a:pt x="799" y="7076"/>
                    <a:pt x="1255" y="7829"/>
                  </a:cubicBezTo>
                  <a:cubicBezTo>
                    <a:pt x="4930" y="6163"/>
                    <a:pt x="8605" y="4474"/>
                    <a:pt x="12257" y="2808"/>
                  </a:cubicBezTo>
                  <a:cubicBezTo>
                    <a:pt x="12098" y="1849"/>
                    <a:pt x="11846" y="890"/>
                    <a:pt x="1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43"/>
            <p:cNvSpPr/>
            <p:nvPr/>
          </p:nvSpPr>
          <p:spPr>
            <a:xfrm flipH="1">
              <a:off x="2011522" y="1314049"/>
              <a:ext cx="337383" cy="309865"/>
            </a:xfrm>
            <a:custGeom>
              <a:avLst/>
              <a:gdLst/>
              <a:ahLst/>
              <a:cxnLst/>
              <a:rect l="l" t="t" r="r" b="b"/>
              <a:pathLst>
                <a:path w="16846" h="15472" extrusionOk="0">
                  <a:moveTo>
                    <a:pt x="12200" y="1"/>
                  </a:moveTo>
                  <a:cubicBezTo>
                    <a:pt x="12159" y="1"/>
                    <a:pt x="12117" y="6"/>
                    <a:pt x="12075" y="17"/>
                  </a:cubicBezTo>
                  <a:cubicBezTo>
                    <a:pt x="11801" y="109"/>
                    <a:pt x="11641" y="428"/>
                    <a:pt x="11664" y="725"/>
                  </a:cubicBezTo>
                  <a:cubicBezTo>
                    <a:pt x="11687" y="999"/>
                    <a:pt x="11732" y="1296"/>
                    <a:pt x="11801" y="1478"/>
                  </a:cubicBezTo>
                  <a:cubicBezTo>
                    <a:pt x="12988" y="4423"/>
                    <a:pt x="14175" y="7390"/>
                    <a:pt x="15339" y="10334"/>
                  </a:cubicBezTo>
                  <a:cubicBezTo>
                    <a:pt x="15453" y="10608"/>
                    <a:pt x="15590" y="10928"/>
                    <a:pt x="15841" y="11110"/>
                  </a:cubicBezTo>
                  <a:cubicBezTo>
                    <a:pt x="15952" y="11199"/>
                    <a:pt x="16106" y="11250"/>
                    <a:pt x="16257" y="11250"/>
                  </a:cubicBezTo>
                  <a:cubicBezTo>
                    <a:pt x="16415" y="11250"/>
                    <a:pt x="16569" y="11194"/>
                    <a:pt x="16663" y="11065"/>
                  </a:cubicBezTo>
                  <a:cubicBezTo>
                    <a:pt x="16845" y="10859"/>
                    <a:pt x="16754" y="10540"/>
                    <a:pt x="16663" y="10266"/>
                  </a:cubicBezTo>
                  <a:cubicBezTo>
                    <a:pt x="15613" y="7070"/>
                    <a:pt x="14403" y="3920"/>
                    <a:pt x="13056" y="816"/>
                  </a:cubicBezTo>
                  <a:cubicBezTo>
                    <a:pt x="12892" y="446"/>
                    <a:pt x="12578" y="1"/>
                    <a:pt x="12200" y="1"/>
                  </a:cubicBezTo>
                  <a:close/>
                  <a:moveTo>
                    <a:pt x="636" y="5970"/>
                  </a:moveTo>
                  <a:cubicBezTo>
                    <a:pt x="615" y="5970"/>
                    <a:pt x="593" y="5971"/>
                    <a:pt x="571" y="5975"/>
                  </a:cubicBezTo>
                  <a:cubicBezTo>
                    <a:pt x="251" y="6020"/>
                    <a:pt x="46" y="6340"/>
                    <a:pt x="23" y="6637"/>
                  </a:cubicBezTo>
                  <a:cubicBezTo>
                    <a:pt x="0" y="6956"/>
                    <a:pt x="137" y="7253"/>
                    <a:pt x="251" y="7550"/>
                  </a:cubicBezTo>
                  <a:cubicBezTo>
                    <a:pt x="662" y="8486"/>
                    <a:pt x="1050" y="9421"/>
                    <a:pt x="1461" y="10380"/>
                  </a:cubicBezTo>
                  <a:cubicBezTo>
                    <a:pt x="1803" y="11179"/>
                    <a:pt x="2146" y="12001"/>
                    <a:pt x="2488" y="12799"/>
                  </a:cubicBezTo>
                  <a:cubicBezTo>
                    <a:pt x="2808" y="13598"/>
                    <a:pt x="3150" y="14397"/>
                    <a:pt x="3675" y="15082"/>
                  </a:cubicBezTo>
                  <a:cubicBezTo>
                    <a:pt x="3812" y="15265"/>
                    <a:pt x="3995" y="15447"/>
                    <a:pt x="4223" y="15470"/>
                  </a:cubicBezTo>
                  <a:cubicBezTo>
                    <a:pt x="4235" y="15471"/>
                    <a:pt x="4246" y="15471"/>
                    <a:pt x="4258" y="15471"/>
                  </a:cubicBezTo>
                  <a:cubicBezTo>
                    <a:pt x="4562" y="15471"/>
                    <a:pt x="4817" y="15185"/>
                    <a:pt x="4839" y="14877"/>
                  </a:cubicBezTo>
                  <a:cubicBezTo>
                    <a:pt x="4885" y="14557"/>
                    <a:pt x="4748" y="14237"/>
                    <a:pt x="4634" y="13941"/>
                  </a:cubicBezTo>
                  <a:cubicBezTo>
                    <a:pt x="3675" y="11727"/>
                    <a:pt x="2716" y="9490"/>
                    <a:pt x="1735" y="7276"/>
                  </a:cubicBezTo>
                  <a:cubicBezTo>
                    <a:pt x="1621" y="7025"/>
                    <a:pt x="1461" y="6751"/>
                    <a:pt x="1301" y="6477"/>
                  </a:cubicBezTo>
                  <a:cubicBezTo>
                    <a:pt x="1153" y="6223"/>
                    <a:pt x="908" y="5970"/>
                    <a:pt x="636" y="59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7" name="Google Shape;957;p43"/>
          <p:cNvGrpSpPr/>
          <p:nvPr/>
        </p:nvGrpSpPr>
        <p:grpSpPr>
          <a:xfrm>
            <a:off x="6871267" y="4523110"/>
            <a:ext cx="150927" cy="143533"/>
            <a:chOff x="3716290" y="4256524"/>
            <a:chExt cx="150927" cy="143533"/>
          </a:xfrm>
        </p:grpSpPr>
        <p:sp>
          <p:nvSpPr>
            <p:cNvPr id="958" name="Google Shape;958;p43"/>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43"/>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43"/>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1" name="Google Shape;961;p43"/>
          <p:cNvGrpSpPr/>
          <p:nvPr/>
        </p:nvGrpSpPr>
        <p:grpSpPr>
          <a:xfrm rot="16870946" flipH="1">
            <a:off x="4604534" y="4149138"/>
            <a:ext cx="874559" cy="1481121"/>
            <a:chOff x="-117729" y="1733810"/>
            <a:chExt cx="874530" cy="1481072"/>
          </a:xfrm>
        </p:grpSpPr>
        <p:sp>
          <p:nvSpPr>
            <p:cNvPr id="962" name="Google Shape;962;p43"/>
            <p:cNvSpPr/>
            <p:nvPr/>
          </p:nvSpPr>
          <p:spPr>
            <a:xfrm>
              <a:off x="21973" y="1733810"/>
              <a:ext cx="518652" cy="505591"/>
            </a:xfrm>
            <a:custGeom>
              <a:avLst/>
              <a:gdLst/>
              <a:ahLst/>
              <a:cxnLst/>
              <a:rect l="l" t="t" r="r" b="b"/>
              <a:pathLst>
                <a:path w="19220" h="18736" extrusionOk="0">
                  <a:moveTo>
                    <a:pt x="9145" y="0"/>
                  </a:moveTo>
                  <a:cubicBezTo>
                    <a:pt x="9095" y="0"/>
                    <a:pt x="9044" y="1"/>
                    <a:pt x="8994" y="2"/>
                  </a:cubicBezTo>
                  <a:cubicBezTo>
                    <a:pt x="7190" y="48"/>
                    <a:pt x="5410" y="824"/>
                    <a:pt x="4132" y="2079"/>
                  </a:cubicBezTo>
                  <a:cubicBezTo>
                    <a:pt x="3675" y="2536"/>
                    <a:pt x="3264" y="3084"/>
                    <a:pt x="3127" y="3723"/>
                  </a:cubicBezTo>
                  <a:cubicBezTo>
                    <a:pt x="2945" y="4476"/>
                    <a:pt x="3173" y="5275"/>
                    <a:pt x="3493" y="6005"/>
                  </a:cubicBezTo>
                  <a:cubicBezTo>
                    <a:pt x="4155" y="7466"/>
                    <a:pt x="5182" y="8744"/>
                    <a:pt x="5866" y="10182"/>
                  </a:cubicBezTo>
                  <a:cubicBezTo>
                    <a:pt x="4908" y="9406"/>
                    <a:pt x="3926" y="8630"/>
                    <a:pt x="2945" y="7854"/>
                  </a:cubicBezTo>
                  <a:cubicBezTo>
                    <a:pt x="2717" y="7671"/>
                    <a:pt x="2466" y="7489"/>
                    <a:pt x="2192" y="7420"/>
                  </a:cubicBezTo>
                  <a:cubicBezTo>
                    <a:pt x="2152" y="7416"/>
                    <a:pt x="2112" y="7413"/>
                    <a:pt x="2072" y="7413"/>
                  </a:cubicBezTo>
                  <a:cubicBezTo>
                    <a:pt x="1725" y="7413"/>
                    <a:pt x="1390" y="7586"/>
                    <a:pt x="1164" y="7831"/>
                  </a:cubicBezTo>
                  <a:cubicBezTo>
                    <a:pt x="913" y="8105"/>
                    <a:pt x="776" y="8470"/>
                    <a:pt x="662" y="8835"/>
                  </a:cubicBezTo>
                  <a:cubicBezTo>
                    <a:pt x="0" y="11323"/>
                    <a:pt x="1210" y="14062"/>
                    <a:pt x="3150" y="15752"/>
                  </a:cubicBezTo>
                  <a:cubicBezTo>
                    <a:pt x="5090" y="17441"/>
                    <a:pt x="7647" y="18239"/>
                    <a:pt x="10180" y="18673"/>
                  </a:cubicBezTo>
                  <a:cubicBezTo>
                    <a:pt x="10426" y="18715"/>
                    <a:pt x="10675" y="18735"/>
                    <a:pt x="10925" y="18735"/>
                  </a:cubicBezTo>
                  <a:cubicBezTo>
                    <a:pt x="12446" y="18735"/>
                    <a:pt x="14020" y="17997"/>
                    <a:pt x="15156" y="16938"/>
                  </a:cubicBezTo>
                  <a:cubicBezTo>
                    <a:pt x="16320" y="15866"/>
                    <a:pt x="16868" y="14291"/>
                    <a:pt x="17507" y="12853"/>
                  </a:cubicBezTo>
                  <a:cubicBezTo>
                    <a:pt x="18101" y="11483"/>
                    <a:pt x="18831" y="10159"/>
                    <a:pt x="19014" y="8676"/>
                  </a:cubicBezTo>
                  <a:cubicBezTo>
                    <a:pt x="19219" y="6987"/>
                    <a:pt x="18671" y="5275"/>
                    <a:pt x="18078" y="3677"/>
                  </a:cubicBezTo>
                  <a:cubicBezTo>
                    <a:pt x="17850" y="3015"/>
                    <a:pt x="17599" y="2376"/>
                    <a:pt x="17142" y="1874"/>
                  </a:cubicBezTo>
                  <a:cubicBezTo>
                    <a:pt x="16771" y="1485"/>
                    <a:pt x="16249" y="1205"/>
                    <a:pt x="15735" y="1205"/>
                  </a:cubicBezTo>
                  <a:cubicBezTo>
                    <a:pt x="15586" y="1205"/>
                    <a:pt x="15437" y="1229"/>
                    <a:pt x="15293" y="1280"/>
                  </a:cubicBezTo>
                  <a:cubicBezTo>
                    <a:pt x="14700" y="1509"/>
                    <a:pt x="14335" y="2102"/>
                    <a:pt x="14084" y="2695"/>
                  </a:cubicBezTo>
                  <a:cubicBezTo>
                    <a:pt x="13513" y="3997"/>
                    <a:pt x="13285" y="5412"/>
                    <a:pt x="13079" y="6804"/>
                  </a:cubicBezTo>
                  <a:cubicBezTo>
                    <a:pt x="13148" y="5571"/>
                    <a:pt x="13034" y="4339"/>
                    <a:pt x="12760" y="3129"/>
                  </a:cubicBezTo>
                  <a:cubicBezTo>
                    <a:pt x="12577" y="2262"/>
                    <a:pt x="12280" y="1372"/>
                    <a:pt x="11618" y="778"/>
                  </a:cubicBezTo>
                  <a:cubicBezTo>
                    <a:pt x="10949" y="195"/>
                    <a:pt x="10034"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43"/>
            <p:cNvSpPr/>
            <p:nvPr/>
          </p:nvSpPr>
          <p:spPr>
            <a:xfrm>
              <a:off x="182722" y="1995375"/>
              <a:ext cx="268582" cy="236173"/>
            </a:xfrm>
            <a:custGeom>
              <a:avLst/>
              <a:gdLst/>
              <a:ahLst/>
              <a:cxnLst/>
              <a:rect l="l" t="t" r="r" b="b"/>
              <a:pathLst>
                <a:path w="9953" h="8752" extrusionOk="0">
                  <a:moveTo>
                    <a:pt x="6563" y="1"/>
                  </a:moveTo>
                  <a:cubicBezTo>
                    <a:pt x="6452" y="1"/>
                    <a:pt x="6342" y="4"/>
                    <a:pt x="6232" y="10"/>
                  </a:cubicBezTo>
                  <a:cubicBezTo>
                    <a:pt x="4406" y="78"/>
                    <a:pt x="2626" y="740"/>
                    <a:pt x="1211" y="1882"/>
                  </a:cubicBezTo>
                  <a:cubicBezTo>
                    <a:pt x="754" y="2270"/>
                    <a:pt x="298" y="2726"/>
                    <a:pt x="138" y="3297"/>
                  </a:cubicBezTo>
                  <a:cubicBezTo>
                    <a:pt x="1" y="3776"/>
                    <a:pt x="92" y="4278"/>
                    <a:pt x="229" y="4758"/>
                  </a:cubicBezTo>
                  <a:cubicBezTo>
                    <a:pt x="822" y="6835"/>
                    <a:pt x="2671" y="8569"/>
                    <a:pt x="4817" y="8752"/>
                  </a:cubicBezTo>
                  <a:cubicBezTo>
                    <a:pt x="5661" y="8250"/>
                    <a:pt x="6780" y="8318"/>
                    <a:pt x="7670" y="7930"/>
                  </a:cubicBezTo>
                  <a:cubicBezTo>
                    <a:pt x="8515" y="7588"/>
                    <a:pt x="9131" y="6880"/>
                    <a:pt x="9496" y="6059"/>
                  </a:cubicBezTo>
                  <a:cubicBezTo>
                    <a:pt x="9838" y="5237"/>
                    <a:pt x="9953" y="4324"/>
                    <a:pt x="9884" y="3434"/>
                  </a:cubicBezTo>
                  <a:cubicBezTo>
                    <a:pt x="9816" y="2361"/>
                    <a:pt x="9519" y="1242"/>
                    <a:pt x="8674" y="603"/>
                  </a:cubicBezTo>
                  <a:cubicBezTo>
                    <a:pt x="8078" y="146"/>
                    <a:pt x="7310" y="1"/>
                    <a:pt x="65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43"/>
            <p:cNvSpPr/>
            <p:nvPr/>
          </p:nvSpPr>
          <p:spPr>
            <a:xfrm>
              <a:off x="-117729" y="2086450"/>
              <a:ext cx="874530" cy="1128432"/>
            </a:xfrm>
            <a:custGeom>
              <a:avLst/>
              <a:gdLst/>
              <a:ahLst/>
              <a:cxnLst/>
              <a:rect l="l" t="t" r="r" b="b"/>
              <a:pathLst>
                <a:path w="32408" h="41817" extrusionOk="0">
                  <a:moveTo>
                    <a:pt x="30309" y="1"/>
                  </a:moveTo>
                  <a:cubicBezTo>
                    <a:pt x="29836" y="1"/>
                    <a:pt x="29342" y="124"/>
                    <a:pt x="28916" y="310"/>
                  </a:cubicBezTo>
                  <a:cubicBezTo>
                    <a:pt x="27090" y="1109"/>
                    <a:pt x="25720" y="2661"/>
                    <a:pt x="24556" y="4281"/>
                  </a:cubicBezTo>
                  <a:cubicBezTo>
                    <a:pt x="22662" y="6906"/>
                    <a:pt x="21132" y="9828"/>
                    <a:pt x="20037" y="12909"/>
                  </a:cubicBezTo>
                  <a:cubicBezTo>
                    <a:pt x="20196" y="11700"/>
                    <a:pt x="20219" y="10513"/>
                    <a:pt x="20082" y="9326"/>
                  </a:cubicBezTo>
                  <a:cubicBezTo>
                    <a:pt x="19991" y="8413"/>
                    <a:pt x="19786" y="7500"/>
                    <a:pt x="19786" y="6587"/>
                  </a:cubicBezTo>
                  <a:cubicBezTo>
                    <a:pt x="19808" y="5674"/>
                    <a:pt x="20082" y="4715"/>
                    <a:pt x="20744" y="4099"/>
                  </a:cubicBezTo>
                  <a:cubicBezTo>
                    <a:pt x="21109" y="3779"/>
                    <a:pt x="21543" y="3574"/>
                    <a:pt x="21931" y="3277"/>
                  </a:cubicBezTo>
                  <a:cubicBezTo>
                    <a:pt x="22296" y="2980"/>
                    <a:pt x="22616" y="2524"/>
                    <a:pt x="22547" y="2044"/>
                  </a:cubicBezTo>
                  <a:cubicBezTo>
                    <a:pt x="22468" y="1992"/>
                    <a:pt x="22387" y="1969"/>
                    <a:pt x="22306" y="1969"/>
                  </a:cubicBezTo>
                  <a:cubicBezTo>
                    <a:pt x="21776" y="1969"/>
                    <a:pt x="21200" y="2926"/>
                    <a:pt x="20693" y="2926"/>
                  </a:cubicBezTo>
                  <a:cubicBezTo>
                    <a:pt x="20601" y="2926"/>
                    <a:pt x="20511" y="2895"/>
                    <a:pt x="20425" y="2820"/>
                  </a:cubicBezTo>
                  <a:cubicBezTo>
                    <a:pt x="20356" y="2752"/>
                    <a:pt x="20288" y="2661"/>
                    <a:pt x="20219" y="2569"/>
                  </a:cubicBezTo>
                  <a:cubicBezTo>
                    <a:pt x="20134" y="2490"/>
                    <a:pt x="20035" y="2455"/>
                    <a:pt x="19933" y="2455"/>
                  </a:cubicBezTo>
                  <a:cubicBezTo>
                    <a:pt x="19624" y="2455"/>
                    <a:pt x="19278" y="2763"/>
                    <a:pt x="19124" y="3072"/>
                  </a:cubicBezTo>
                  <a:cubicBezTo>
                    <a:pt x="18918" y="3482"/>
                    <a:pt x="18758" y="4030"/>
                    <a:pt x="18325" y="4190"/>
                  </a:cubicBezTo>
                  <a:cubicBezTo>
                    <a:pt x="18233" y="4223"/>
                    <a:pt x="18137" y="4236"/>
                    <a:pt x="18038" y="4236"/>
                  </a:cubicBezTo>
                  <a:cubicBezTo>
                    <a:pt x="17577" y="4236"/>
                    <a:pt x="17054" y="3945"/>
                    <a:pt x="16652" y="3945"/>
                  </a:cubicBezTo>
                  <a:cubicBezTo>
                    <a:pt x="16473" y="3945"/>
                    <a:pt x="16318" y="4002"/>
                    <a:pt x="16202" y="4167"/>
                  </a:cubicBezTo>
                  <a:cubicBezTo>
                    <a:pt x="16065" y="4350"/>
                    <a:pt x="16065" y="4578"/>
                    <a:pt x="15997" y="4783"/>
                  </a:cubicBezTo>
                  <a:cubicBezTo>
                    <a:pt x="15791" y="5423"/>
                    <a:pt x="15015" y="5605"/>
                    <a:pt x="14353" y="5719"/>
                  </a:cubicBezTo>
                  <a:cubicBezTo>
                    <a:pt x="14473" y="6130"/>
                    <a:pt x="14901" y="6336"/>
                    <a:pt x="15339" y="6336"/>
                  </a:cubicBezTo>
                  <a:cubicBezTo>
                    <a:pt x="15484" y="6336"/>
                    <a:pt x="15631" y="6313"/>
                    <a:pt x="15768" y="6267"/>
                  </a:cubicBezTo>
                  <a:cubicBezTo>
                    <a:pt x="16293" y="6107"/>
                    <a:pt x="16727" y="5696"/>
                    <a:pt x="17229" y="5423"/>
                  </a:cubicBezTo>
                  <a:cubicBezTo>
                    <a:pt x="17506" y="5271"/>
                    <a:pt x="17832" y="5169"/>
                    <a:pt x="18138" y="5169"/>
                  </a:cubicBezTo>
                  <a:cubicBezTo>
                    <a:pt x="18386" y="5169"/>
                    <a:pt x="18620" y="5236"/>
                    <a:pt x="18804" y="5400"/>
                  </a:cubicBezTo>
                  <a:cubicBezTo>
                    <a:pt x="19101" y="5674"/>
                    <a:pt x="19192" y="6062"/>
                    <a:pt x="19238" y="6450"/>
                  </a:cubicBezTo>
                  <a:cubicBezTo>
                    <a:pt x="19991" y="11311"/>
                    <a:pt x="19146" y="16356"/>
                    <a:pt x="17298" y="20898"/>
                  </a:cubicBezTo>
                  <a:cubicBezTo>
                    <a:pt x="16750" y="22290"/>
                    <a:pt x="16088" y="23614"/>
                    <a:pt x="15380" y="24915"/>
                  </a:cubicBezTo>
                  <a:cubicBezTo>
                    <a:pt x="16430" y="21925"/>
                    <a:pt x="16955" y="18753"/>
                    <a:pt x="16932" y="15603"/>
                  </a:cubicBezTo>
                  <a:cubicBezTo>
                    <a:pt x="16932" y="13480"/>
                    <a:pt x="16613" y="11220"/>
                    <a:pt x="15152" y="9668"/>
                  </a:cubicBezTo>
                  <a:cubicBezTo>
                    <a:pt x="14855" y="9349"/>
                    <a:pt x="14490" y="9052"/>
                    <a:pt x="14056" y="8960"/>
                  </a:cubicBezTo>
                  <a:cubicBezTo>
                    <a:pt x="13940" y="8931"/>
                    <a:pt x="13823" y="8918"/>
                    <a:pt x="13707" y="8918"/>
                  </a:cubicBezTo>
                  <a:cubicBezTo>
                    <a:pt x="12825" y="8918"/>
                    <a:pt x="12001" y="9716"/>
                    <a:pt x="11820" y="10604"/>
                  </a:cubicBezTo>
                  <a:cubicBezTo>
                    <a:pt x="11614" y="11608"/>
                    <a:pt x="12025" y="12658"/>
                    <a:pt x="12596" y="13526"/>
                  </a:cubicBezTo>
                  <a:cubicBezTo>
                    <a:pt x="13166" y="14393"/>
                    <a:pt x="13897" y="15146"/>
                    <a:pt x="14422" y="16013"/>
                  </a:cubicBezTo>
                  <a:cubicBezTo>
                    <a:pt x="15449" y="17725"/>
                    <a:pt x="15677" y="19802"/>
                    <a:pt x="15449" y="21765"/>
                  </a:cubicBezTo>
                  <a:cubicBezTo>
                    <a:pt x="15221" y="23637"/>
                    <a:pt x="14627" y="25417"/>
                    <a:pt x="14034" y="27198"/>
                  </a:cubicBezTo>
                  <a:cubicBezTo>
                    <a:pt x="12664" y="29343"/>
                    <a:pt x="11089" y="31398"/>
                    <a:pt x="9446" y="33338"/>
                  </a:cubicBezTo>
                  <a:cubicBezTo>
                    <a:pt x="8829" y="34068"/>
                    <a:pt x="8190" y="34776"/>
                    <a:pt x="7551" y="35461"/>
                  </a:cubicBezTo>
                  <a:cubicBezTo>
                    <a:pt x="8213" y="34091"/>
                    <a:pt x="8601" y="32607"/>
                    <a:pt x="8966" y="31147"/>
                  </a:cubicBezTo>
                  <a:cubicBezTo>
                    <a:pt x="9811" y="27746"/>
                    <a:pt x="10678" y="24322"/>
                    <a:pt x="10838" y="20807"/>
                  </a:cubicBezTo>
                  <a:cubicBezTo>
                    <a:pt x="10907" y="19437"/>
                    <a:pt x="10838" y="17954"/>
                    <a:pt x="9994" y="16881"/>
                  </a:cubicBezTo>
                  <a:cubicBezTo>
                    <a:pt x="9879" y="16744"/>
                    <a:pt x="9742" y="16607"/>
                    <a:pt x="9583" y="16561"/>
                  </a:cubicBezTo>
                  <a:cubicBezTo>
                    <a:pt x="9538" y="16550"/>
                    <a:pt x="9494" y="16545"/>
                    <a:pt x="9450" y="16545"/>
                  </a:cubicBezTo>
                  <a:cubicBezTo>
                    <a:pt x="9228" y="16545"/>
                    <a:pt x="9024" y="16679"/>
                    <a:pt x="8852" y="16812"/>
                  </a:cubicBezTo>
                  <a:cubicBezTo>
                    <a:pt x="8031" y="17520"/>
                    <a:pt x="7483" y="18501"/>
                    <a:pt x="7118" y="19506"/>
                  </a:cubicBezTo>
                  <a:cubicBezTo>
                    <a:pt x="6113" y="22176"/>
                    <a:pt x="6159" y="25098"/>
                    <a:pt x="6433" y="27928"/>
                  </a:cubicBezTo>
                  <a:cubicBezTo>
                    <a:pt x="6684" y="30667"/>
                    <a:pt x="7095" y="33384"/>
                    <a:pt x="6912" y="36100"/>
                  </a:cubicBezTo>
                  <a:cubicBezTo>
                    <a:pt x="4972" y="38086"/>
                    <a:pt x="2804" y="39866"/>
                    <a:pt x="338" y="41144"/>
                  </a:cubicBezTo>
                  <a:cubicBezTo>
                    <a:pt x="315" y="41138"/>
                    <a:pt x="293" y="41135"/>
                    <a:pt x="273" y="41135"/>
                  </a:cubicBezTo>
                  <a:cubicBezTo>
                    <a:pt x="1" y="41135"/>
                    <a:pt x="41" y="41677"/>
                    <a:pt x="338" y="41783"/>
                  </a:cubicBezTo>
                  <a:cubicBezTo>
                    <a:pt x="402" y="41806"/>
                    <a:pt x="467" y="41816"/>
                    <a:pt x="532" y="41816"/>
                  </a:cubicBezTo>
                  <a:cubicBezTo>
                    <a:pt x="792" y="41816"/>
                    <a:pt x="1055" y="41655"/>
                    <a:pt x="1274" y="41509"/>
                  </a:cubicBezTo>
                  <a:cubicBezTo>
                    <a:pt x="3488" y="40026"/>
                    <a:pt x="5543" y="38337"/>
                    <a:pt x="7460" y="36465"/>
                  </a:cubicBezTo>
                  <a:cubicBezTo>
                    <a:pt x="7648" y="36470"/>
                    <a:pt x="7836" y="36472"/>
                    <a:pt x="8024" y="36472"/>
                  </a:cubicBezTo>
                  <a:cubicBezTo>
                    <a:pt x="12339" y="36472"/>
                    <a:pt x="16707" y="35223"/>
                    <a:pt x="20425" y="32927"/>
                  </a:cubicBezTo>
                  <a:cubicBezTo>
                    <a:pt x="21771" y="32082"/>
                    <a:pt x="23141" y="31010"/>
                    <a:pt x="23552" y="29480"/>
                  </a:cubicBezTo>
                  <a:cubicBezTo>
                    <a:pt x="23643" y="29184"/>
                    <a:pt x="23689" y="28841"/>
                    <a:pt x="23575" y="28545"/>
                  </a:cubicBezTo>
                  <a:cubicBezTo>
                    <a:pt x="23415" y="28111"/>
                    <a:pt x="22913" y="27837"/>
                    <a:pt x="22456" y="27814"/>
                  </a:cubicBezTo>
                  <a:cubicBezTo>
                    <a:pt x="22429" y="27813"/>
                    <a:pt x="22402" y="27812"/>
                    <a:pt x="22374" y="27812"/>
                  </a:cubicBezTo>
                  <a:cubicBezTo>
                    <a:pt x="21925" y="27812"/>
                    <a:pt x="21496" y="27986"/>
                    <a:pt x="21087" y="28179"/>
                  </a:cubicBezTo>
                  <a:cubicBezTo>
                    <a:pt x="19420" y="28955"/>
                    <a:pt x="18028" y="30211"/>
                    <a:pt x="16522" y="31261"/>
                  </a:cubicBezTo>
                  <a:cubicBezTo>
                    <a:pt x="14102" y="32950"/>
                    <a:pt x="11386" y="34160"/>
                    <a:pt x="8647" y="35278"/>
                  </a:cubicBezTo>
                  <a:cubicBezTo>
                    <a:pt x="10770" y="33041"/>
                    <a:pt x="12687" y="30599"/>
                    <a:pt x="14330" y="27997"/>
                  </a:cubicBezTo>
                  <a:cubicBezTo>
                    <a:pt x="14516" y="28096"/>
                    <a:pt x="14742" y="28134"/>
                    <a:pt x="14979" y="28134"/>
                  </a:cubicBezTo>
                  <a:cubicBezTo>
                    <a:pt x="15179" y="28134"/>
                    <a:pt x="15387" y="28107"/>
                    <a:pt x="15586" y="28065"/>
                  </a:cubicBezTo>
                  <a:cubicBezTo>
                    <a:pt x="18553" y="27563"/>
                    <a:pt x="21178" y="25874"/>
                    <a:pt x="23392" y="23843"/>
                  </a:cubicBezTo>
                  <a:cubicBezTo>
                    <a:pt x="25218" y="22176"/>
                    <a:pt x="26861" y="20168"/>
                    <a:pt x="27455" y="17771"/>
                  </a:cubicBezTo>
                  <a:cubicBezTo>
                    <a:pt x="27592" y="17109"/>
                    <a:pt x="27660" y="16333"/>
                    <a:pt x="27227" y="15808"/>
                  </a:cubicBezTo>
                  <a:cubicBezTo>
                    <a:pt x="26936" y="15457"/>
                    <a:pt x="26498" y="15299"/>
                    <a:pt x="26042" y="15299"/>
                  </a:cubicBezTo>
                  <a:cubicBezTo>
                    <a:pt x="25638" y="15299"/>
                    <a:pt x="25219" y="15423"/>
                    <a:pt x="24876" y="15648"/>
                  </a:cubicBezTo>
                  <a:cubicBezTo>
                    <a:pt x="24168" y="16128"/>
                    <a:pt x="23734" y="16927"/>
                    <a:pt x="23323" y="17680"/>
                  </a:cubicBezTo>
                  <a:cubicBezTo>
                    <a:pt x="22022" y="20099"/>
                    <a:pt x="20607" y="22519"/>
                    <a:pt x="18599" y="24390"/>
                  </a:cubicBezTo>
                  <a:cubicBezTo>
                    <a:pt x="17480" y="25417"/>
                    <a:pt x="16202" y="26285"/>
                    <a:pt x="14878" y="27084"/>
                  </a:cubicBezTo>
                  <a:cubicBezTo>
                    <a:pt x="16864" y="23706"/>
                    <a:pt x="18393" y="20099"/>
                    <a:pt x="19375" y="16310"/>
                  </a:cubicBezTo>
                  <a:cubicBezTo>
                    <a:pt x="19420" y="16105"/>
                    <a:pt x="19489" y="15922"/>
                    <a:pt x="19534" y="15717"/>
                  </a:cubicBezTo>
                  <a:cubicBezTo>
                    <a:pt x="21292" y="13731"/>
                    <a:pt x="23232" y="11791"/>
                    <a:pt x="25286" y="10033"/>
                  </a:cubicBezTo>
                  <a:cubicBezTo>
                    <a:pt x="27592" y="8070"/>
                    <a:pt x="30125" y="6199"/>
                    <a:pt x="31563" y="3551"/>
                  </a:cubicBezTo>
                  <a:cubicBezTo>
                    <a:pt x="32088" y="2592"/>
                    <a:pt x="32408" y="1291"/>
                    <a:pt x="31655" y="515"/>
                  </a:cubicBezTo>
                  <a:cubicBezTo>
                    <a:pt x="31310" y="146"/>
                    <a:pt x="30822" y="1"/>
                    <a:pt x="303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4" name="Picture 33">
            <a:extLst>
              <a:ext uri="{FF2B5EF4-FFF2-40B4-BE49-F238E27FC236}">
                <a16:creationId xmlns:a16="http://schemas.microsoft.com/office/drawing/2014/main" id="{6DC019B5-67E8-704A-9068-6F60BBD211A0}"/>
              </a:ext>
            </a:extLst>
          </p:cNvPr>
          <p:cNvPicPr>
            <a:picLocks noChangeAspect="1"/>
          </p:cNvPicPr>
          <p:nvPr/>
        </p:nvPicPr>
        <p:blipFill rotWithShape="1">
          <a:blip r:embed="rId3"/>
          <a:srcRect l="1760" t="6439" r="1760"/>
          <a:stretch/>
        </p:blipFill>
        <p:spPr>
          <a:xfrm>
            <a:off x="5214791" y="1381184"/>
            <a:ext cx="3593535" cy="2964011"/>
          </a:xfrm>
          <a:prstGeom prst="rect">
            <a:avLst/>
          </a:prstGeom>
        </p:spPr>
      </p:pic>
    </p:spTree>
    <p:extLst>
      <p:ext uri="{BB962C8B-B14F-4D97-AF65-F5344CB8AC3E}">
        <p14:creationId xmlns:p14="http://schemas.microsoft.com/office/powerpoint/2010/main" val="318386352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sp>
        <p:nvSpPr>
          <p:cNvPr id="887" name="Google Shape;887;p42"/>
          <p:cNvSpPr/>
          <p:nvPr/>
        </p:nvSpPr>
        <p:spPr>
          <a:xfrm>
            <a:off x="1246895" y="1021462"/>
            <a:ext cx="1331703" cy="1279687"/>
          </a:xfrm>
          <a:custGeom>
            <a:avLst/>
            <a:gdLst/>
            <a:ahLst/>
            <a:cxnLst/>
            <a:rect l="l" t="t" r="r" b="b"/>
            <a:pathLst>
              <a:path w="24754" h="23786" extrusionOk="0">
                <a:moveTo>
                  <a:pt x="7290" y="1406"/>
                </a:moveTo>
                <a:cubicBezTo>
                  <a:pt x="4097" y="2942"/>
                  <a:pt x="257" y="6621"/>
                  <a:pt x="14" y="10138"/>
                </a:cubicBezTo>
                <a:cubicBezTo>
                  <a:pt x="-228" y="13655"/>
                  <a:pt x="2642" y="20527"/>
                  <a:pt x="5835" y="22508"/>
                </a:cubicBezTo>
                <a:cubicBezTo>
                  <a:pt x="9029" y="24489"/>
                  <a:pt x="16022" y="24044"/>
                  <a:pt x="19175" y="22023"/>
                </a:cubicBezTo>
                <a:cubicBezTo>
                  <a:pt x="22328" y="20002"/>
                  <a:pt x="24754" y="13897"/>
                  <a:pt x="24754" y="10380"/>
                </a:cubicBezTo>
                <a:cubicBezTo>
                  <a:pt x="24754" y="6863"/>
                  <a:pt x="22086" y="2417"/>
                  <a:pt x="19175" y="921"/>
                </a:cubicBezTo>
                <a:cubicBezTo>
                  <a:pt x="16264" y="-575"/>
                  <a:pt x="10484" y="-130"/>
                  <a:pt x="7290" y="1406"/>
                </a:cubicBezTo>
                <a:close/>
              </a:path>
            </a:pathLst>
          </a:custGeom>
          <a:solidFill>
            <a:schemeClr val="lt1"/>
          </a:solidFill>
          <a:ln>
            <a:noFill/>
          </a:ln>
        </p:spPr>
      </p:sp>
      <p:sp>
        <p:nvSpPr>
          <p:cNvPr id="888" name="Google Shape;888;p42"/>
          <p:cNvSpPr txBox="1">
            <a:spLocks noGrp="1"/>
          </p:cNvSpPr>
          <p:nvPr>
            <p:ph type="title"/>
          </p:nvPr>
        </p:nvSpPr>
        <p:spPr>
          <a:xfrm>
            <a:off x="2308705" y="3000007"/>
            <a:ext cx="7168056" cy="531000"/>
          </a:xfrm>
          <a:prstGeom prst="rect">
            <a:avLst/>
          </a:prstGeom>
        </p:spPr>
        <p:txBody>
          <a:bodyPr spcFirstLastPara="1" wrap="square" lIns="91425" tIns="91425" rIns="91425" bIns="91425" anchor="b" anchorCtr="0">
            <a:noAutofit/>
          </a:bodyPr>
          <a:lstStyle/>
          <a:p>
            <a:pPr algn="ctr"/>
            <a:r>
              <a:rPr lang="en-US" sz="4000" dirty="0"/>
              <a:t>TESTICULAR TORSION AND TUMOURS</a:t>
            </a:r>
            <a:br>
              <a:rPr lang="en-US" sz="5400" dirty="0"/>
            </a:br>
            <a:endParaRPr sz="5400" dirty="0"/>
          </a:p>
        </p:txBody>
      </p:sp>
      <p:sp>
        <p:nvSpPr>
          <p:cNvPr id="890" name="Google Shape;890;p42"/>
          <p:cNvSpPr txBox="1">
            <a:spLocks noGrp="1"/>
          </p:cNvSpPr>
          <p:nvPr>
            <p:ph type="title" idx="2"/>
          </p:nvPr>
        </p:nvSpPr>
        <p:spPr>
          <a:xfrm>
            <a:off x="1246895" y="1257167"/>
            <a:ext cx="1331700" cy="826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05</a:t>
            </a:r>
            <a:endParaRPr dirty="0"/>
          </a:p>
        </p:txBody>
      </p:sp>
      <p:grpSp>
        <p:nvGrpSpPr>
          <p:cNvPr id="891" name="Google Shape;891;p42"/>
          <p:cNvGrpSpPr/>
          <p:nvPr/>
        </p:nvGrpSpPr>
        <p:grpSpPr>
          <a:xfrm>
            <a:off x="5961462" y="3657294"/>
            <a:ext cx="186655" cy="149254"/>
            <a:chOff x="2858987" y="3108507"/>
            <a:chExt cx="186655" cy="149254"/>
          </a:xfrm>
        </p:grpSpPr>
        <p:sp>
          <p:nvSpPr>
            <p:cNvPr id="892" name="Google Shape;892;p42"/>
            <p:cNvSpPr/>
            <p:nvPr/>
          </p:nvSpPr>
          <p:spPr>
            <a:xfrm>
              <a:off x="2870698" y="3108507"/>
              <a:ext cx="174944" cy="127045"/>
            </a:xfrm>
            <a:custGeom>
              <a:avLst/>
              <a:gdLst/>
              <a:ahLst/>
              <a:cxnLst/>
              <a:rect l="l" t="t" r="r" b="b"/>
              <a:pathLst>
                <a:path w="6483" h="4708" extrusionOk="0">
                  <a:moveTo>
                    <a:pt x="1852" y="0"/>
                  </a:moveTo>
                  <a:cubicBezTo>
                    <a:pt x="1698" y="0"/>
                    <a:pt x="1545" y="16"/>
                    <a:pt x="1393" y="51"/>
                  </a:cubicBezTo>
                  <a:cubicBezTo>
                    <a:pt x="799" y="165"/>
                    <a:pt x="251" y="644"/>
                    <a:pt x="206" y="1238"/>
                  </a:cubicBezTo>
                  <a:cubicBezTo>
                    <a:pt x="0" y="1512"/>
                    <a:pt x="137" y="2128"/>
                    <a:pt x="434" y="2584"/>
                  </a:cubicBezTo>
                  <a:cubicBezTo>
                    <a:pt x="754" y="3041"/>
                    <a:pt x="1233" y="3360"/>
                    <a:pt x="1712" y="3634"/>
                  </a:cubicBezTo>
                  <a:cubicBezTo>
                    <a:pt x="2648" y="4205"/>
                    <a:pt x="3698" y="4684"/>
                    <a:pt x="4817" y="4707"/>
                  </a:cubicBezTo>
                  <a:cubicBezTo>
                    <a:pt x="5273" y="4707"/>
                    <a:pt x="5775" y="4616"/>
                    <a:pt x="6072" y="4296"/>
                  </a:cubicBezTo>
                  <a:cubicBezTo>
                    <a:pt x="6414" y="3931"/>
                    <a:pt x="6483" y="3383"/>
                    <a:pt x="6323" y="2904"/>
                  </a:cubicBezTo>
                  <a:cubicBezTo>
                    <a:pt x="6140" y="2447"/>
                    <a:pt x="5821" y="2059"/>
                    <a:pt x="5456" y="1740"/>
                  </a:cubicBezTo>
                  <a:cubicBezTo>
                    <a:pt x="4771" y="1124"/>
                    <a:pt x="4018" y="644"/>
                    <a:pt x="3173" y="302"/>
                  </a:cubicBezTo>
                  <a:cubicBezTo>
                    <a:pt x="2749" y="132"/>
                    <a:pt x="2299" y="0"/>
                    <a:pt x="18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42"/>
            <p:cNvSpPr/>
            <p:nvPr/>
          </p:nvSpPr>
          <p:spPr>
            <a:xfrm>
              <a:off x="2858987" y="3135114"/>
              <a:ext cx="175564" cy="122647"/>
            </a:xfrm>
            <a:custGeom>
              <a:avLst/>
              <a:gdLst/>
              <a:ahLst/>
              <a:cxnLst/>
              <a:rect l="l" t="t" r="r" b="b"/>
              <a:pathLst>
                <a:path w="6506" h="4545" extrusionOk="0">
                  <a:moveTo>
                    <a:pt x="685" y="1"/>
                  </a:moveTo>
                  <a:lnTo>
                    <a:pt x="685" y="1"/>
                  </a:lnTo>
                  <a:cubicBezTo>
                    <a:pt x="1" y="754"/>
                    <a:pt x="206" y="2009"/>
                    <a:pt x="891" y="2785"/>
                  </a:cubicBezTo>
                  <a:cubicBezTo>
                    <a:pt x="1553" y="3538"/>
                    <a:pt x="2557" y="3927"/>
                    <a:pt x="3516" y="4246"/>
                  </a:cubicBezTo>
                  <a:cubicBezTo>
                    <a:pt x="3982" y="4395"/>
                    <a:pt x="4463" y="4544"/>
                    <a:pt x="4947" y="4544"/>
                  </a:cubicBezTo>
                  <a:cubicBezTo>
                    <a:pt x="5056" y="4544"/>
                    <a:pt x="5164" y="4537"/>
                    <a:pt x="5273" y="4520"/>
                  </a:cubicBezTo>
                  <a:cubicBezTo>
                    <a:pt x="5867" y="4429"/>
                    <a:pt x="6460" y="3972"/>
                    <a:pt x="6506" y="3379"/>
                  </a:cubicBezTo>
                  <a:cubicBezTo>
                    <a:pt x="6506" y="3356"/>
                    <a:pt x="6506" y="3333"/>
                    <a:pt x="6506" y="3333"/>
                  </a:cubicBezTo>
                  <a:cubicBezTo>
                    <a:pt x="6186" y="3630"/>
                    <a:pt x="5707" y="3721"/>
                    <a:pt x="5251" y="3721"/>
                  </a:cubicBezTo>
                  <a:cubicBezTo>
                    <a:pt x="4132" y="3698"/>
                    <a:pt x="3082" y="3219"/>
                    <a:pt x="2146" y="2648"/>
                  </a:cubicBezTo>
                  <a:cubicBezTo>
                    <a:pt x="1667" y="2374"/>
                    <a:pt x="1188" y="2055"/>
                    <a:pt x="868" y="1598"/>
                  </a:cubicBezTo>
                  <a:cubicBezTo>
                    <a:pt x="571" y="1142"/>
                    <a:pt x="434" y="526"/>
                    <a:pt x="640" y="252"/>
                  </a:cubicBezTo>
                  <a:cubicBezTo>
                    <a:pt x="640" y="160"/>
                    <a:pt x="663" y="92"/>
                    <a:pt x="6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42"/>
            <p:cNvSpPr/>
            <p:nvPr/>
          </p:nvSpPr>
          <p:spPr>
            <a:xfrm>
              <a:off x="2908261" y="3140052"/>
              <a:ext cx="104756" cy="65708"/>
            </a:xfrm>
            <a:custGeom>
              <a:avLst/>
              <a:gdLst/>
              <a:ahLst/>
              <a:cxnLst/>
              <a:rect l="l" t="t" r="r" b="b"/>
              <a:pathLst>
                <a:path w="3882" h="2435" extrusionOk="0">
                  <a:moveTo>
                    <a:pt x="1" y="0"/>
                  </a:moveTo>
                  <a:cubicBezTo>
                    <a:pt x="1119" y="799"/>
                    <a:pt x="2306" y="1552"/>
                    <a:pt x="3493" y="2306"/>
                  </a:cubicBezTo>
                  <a:cubicBezTo>
                    <a:pt x="3582" y="2377"/>
                    <a:pt x="3699" y="2434"/>
                    <a:pt x="3800" y="2434"/>
                  </a:cubicBezTo>
                  <a:cubicBezTo>
                    <a:pt x="3829" y="2434"/>
                    <a:pt x="3856" y="2430"/>
                    <a:pt x="3881" y="2420"/>
                  </a:cubicBezTo>
                  <a:cubicBezTo>
                    <a:pt x="3858" y="1940"/>
                    <a:pt x="3470" y="1575"/>
                    <a:pt x="3082" y="1301"/>
                  </a:cubicBezTo>
                  <a:cubicBezTo>
                    <a:pt x="2169" y="639"/>
                    <a:pt x="1119" y="183"/>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5" name="Google Shape;895;p42"/>
          <p:cNvGrpSpPr/>
          <p:nvPr/>
        </p:nvGrpSpPr>
        <p:grpSpPr>
          <a:xfrm flipH="1">
            <a:off x="7936778" y="3237609"/>
            <a:ext cx="436105" cy="547391"/>
            <a:chOff x="3474326" y="3626268"/>
            <a:chExt cx="436105" cy="547391"/>
          </a:xfrm>
        </p:grpSpPr>
        <p:sp>
          <p:nvSpPr>
            <p:cNvPr id="896" name="Google Shape;896;p42"/>
            <p:cNvSpPr/>
            <p:nvPr/>
          </p:nvSpPr>
          <p:spPr>
            <a:xfrm>
              <a:off x="3474326" y="3626268"/>
              <a:ext cx="436105" cy="547391"/>
            </a:xfrm>
            <a:custGeom>
              <a:avLst/>
              <a:gdLst/>
              <a:ahLst/>
              <a:cxnLst/>
              <a:rect l="l" t="t" r="r" b="b"/>
              <a:pathLst>
                <a:path w="16161" h="20285" extrusionOk="0">
                  <a:moveTo>
                    <a:pt x="15014" y="0"/>
                  </a:moveTo>
                  <a:cubicBezTo>
                    <a:pt x="14698" y="0"/>
                    <a:pt x="14368" y="114"/>
                    <a:pt x="14106" y="288"/>
                  </a:cubicBezTo>
                  <a:cubicBezTo>
                    <a:pt x="13307" y="790"/>
                    <a:pt x="12897" y="1703"/>
                    <a:pt x="12508" y="2548"/>
                  </a:cubicBezTo>
                  <a:cubicBezTo>
                    <a:pt x="12394" y="2822"/>
                    <a:pt x="12257" y="3118"/>
                    <a:pt x="12029" y="3301"/>
                  </a:cubicBezTo>
                  <a:cubicBezTo>
                    <a:pt x="11755" y="3506"/>
                    <a:pt x="11390" y="3552"/>
                    <a:pt x="11070" y="3666"/>
                  </a:cubicBezTo>
                  <a:cubicBezTo>
                    <a:pt x="10591" y="3872"/>
                    <a:pt x="10203" y="4282"/>
                    <a:pt x="10066" y="4785"/>
                  </a:cubicBezTo>
                  <a:cubicBezTo>
                    <a:pt x="9952" y="5173"/>
                    <a:pt x="9975" y="5629"/>
                    <a:pt x="9792" y="5994"/>
                  </a:cubicBezTo>
                  <a:cubicBezTo>
                    <a:pt x="9541" y="6519"/>
                    <a:pt x="8971" y="6816"/>
                    <a:pt x="8400" y="6953"/>
                  </a:cubicBezTo>
                  <a:cubicBezTo>
                    <a:pt x="7852" y="7090"/>
                    <a:pt x="7259" y="7113"/>
                    <a:pt x="6734" y="7295"/>
                  </a:cubicBezTo>
                  <a:cubicBezTo>
                    <a:pt x="5547" y="7729"/>
                    <a:pt x="4816" y="8870"/>
                    <a:pt x="4177" y="9943"/>
                  </a:cubicBezTo>
                  <a:cubicBezTo>
                    <a:pt x="3104" y="11701"/>
                    <a:pt x="2054" y="13458"/>
                    <a:pt x="982" y="15216"/>
                  </a:cubicBezTo>
                  <a:cubicBezTo>
                    <a:pt x="685" y="15718"/>
                    <a:pt x="365" y="16220"/>
                    <a:pt x="183" y="16791"/>
                  </a:cubicBezTo>
                  <a:cubicBezTo>
                    <a:pt x="23" y="17339"/>
                    <a:pt x="0" y="17978"/>
                    <a:pt x="251" y="18503"/>
                  </a:cubicBezTo>
                  <a:cubicBezTo>
                    <a:pt x="457" y="18913"/>
                    <a:pt x="776" y="19233"/>
                    <a:pt x="1141" y="19507"/>
                  </a:cubicBezTo>
                  <a:cubicBezTo>
                    <a:pt x="1621" y="19872"/>
                    <a:pt x="2146" y="20192"/>
                    <a:pt x="2739" y="20260"/>
                  </a:cubicBezTo>
                  <a:cubicBezTo>
                    <a:pt x="2852" y="20277"/>
                    <a:pt x="2964" y="20285"/>
                    <a:pt x="3076" y="20285"/>
                  </a:cubicBezTo>
                  <a:cubicBezTo>
                    <a:pt x="3732" y="20285"/>
                    <a:pt x="4361" y="20011"/>
                    <a:pt x="4908" y="19621"/>
                  </a:cubicBezTo>
                  <a:cubicBezTo>
                    <a:pt x="5524" y="19165"/>
                    <a:pt x="6003" y="18548"/>
                    <a:pt x="6483" y="17955"/>
                  </a:cubicBezTo>
                  <a:cubicBezTo>
                    <a:pt x="7738" y="16403"/>
                    <a:pt x="8993" y="14851"/>
                    <a:pt x="10249" y="13298"/>
                  </a:cubicBezTo>
                  <a:cubicBezTo>
                    <a:pt x="10774" y="12637"/>
                    <a:pt x="11299" y="11975"/>
                    <a:pt x="11550" y="11176"/>
                  </a:cubicBezTo>
                  <a:cubicBezTo>
                    <a:pt x="11824" y="10171"/>
                    <a:pt x="11641" y="9121"/>
                    <a:pt x="11436" y="8094"/>
                  </a:cubicBezTo>
                  <a:cubicBezTo>
                    <a:pt x="12303" y="7775"/>
                    <a:pt x="13056" y="7067"/>
                    <a:pt x="13444" y="6200"/>
                  </a:cubicBezTo>
                  <a:cubicBezTo>
                    <a:pt x="13695" y="5584"/>
                    <a:pt x="13787" y="4899"/>
                    <a:pt x="14106" y="4305"/>
                  </a:cubicBezTo>
                  <a:cubicBezTo>
                    <a:pt x="14403" y="3712"/>
                    <a:pt x="14928" y="3255"/>
                    <a:pt x="15362" y="2730"/>
                  </a:cubicBezTo>
                  <a:cubicBezTo>
                    <a:pt x="15795" y="2205"/>
                    <a:pt x="16161" y="1543"/>
                    <a:pt x="16046" y="881"/>
                  </a:cubicBezTo>
                  <a:cubicBezTo>
                    <a:pt x="16001" y="653"/>
                    <a:pt x="15909" y="425"/>
                    <a:pt x="15727" y="265"/>
                  </a:cubicBezTo>
                  <a:cubicBezTo>
                    <a:pt x="15530" y="79"/>
                    <a:pt x="15277" y="0"/>
                    <a:pt x="150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42"/>
            <p:cNvSpPr/>
            <p:nvPr/>
          </p:nvSpPr>
          <p:spPr>
            <a:xfrm>
              <a:off x="3495887" y="3856369"/>
              <a:ext cx="263023" cy="294352"/>
            </a:xfrm>
            <a:custGeom>
              <a:avLst/>
              <a:gdLst/>
              <a:ahLst/>
              <a:cxnLst/>
              <a:rect l="l" t="t" r="r" b="b"/>
              <a:pathLst>
                <a:path w="9747" h="10908" extrusionOk="0">
                  <a:moveTo>
                    <a:pt x="5318" y="1"/>
                  </a:moveTo>
                  <a:cubicBezTo>
                    <a:pt x="3561" y="2055"/>
                    <a:pt x="2054" y="4498"/>
                    <a:pt x="867" y="7054"/>
                  </a:cubicBezTo>
                  <a:cubicBezTo>
                    <a:pt x="411" y="8035"/>
                    <a:pt x="0" y="9245"/>
                    <a:pt x="616" y="10135"/>
                  </a:cubicBezTo>
                  <a:cubicBezTo>
                    <a:pt x="974" y="10665"/>
                    <a:pt x="1602" y="10908"/>
                    <a:pt x="2245" y="10908"/>
                  </a:cubicBezTo>
                  <a:cubicBezTo>
                    <a:pt x="2627" y="10908"/>
                    <a:pt x="3015" y="10822"/>
                    <a:pt x="3355" y="10660"/>
                  </a:cubicBezTo>
                  <a:cubicBezTo>
                    <a:pt x="4291" y="10250"/>
                    <a:pt x="4953" y="9405"/>
                    <a:pt x="5592" y="8606"/>
                  </a:cubicBezTo>
                  <a:cubicBezTo>
                    <a:pt x="6985" y="6871"/>
                    <a:pt x="8354" y="5114"/>
                    <a:pt x="9747" y="3356"/>
                  </a:cubicBezTo>
                  <a:cubicBezTo>
                    <a:pt x="8879" y="3105"/>
                    <a:pt x="7966" y="2854"/>
                    <a:pt x="7350" y="2192"/>
                  </a:cubicBezTo>
                  <a:cubicBezTo>
                    <a:pt x="6642" y="1462"/>
                    <a:pt x="6300" y="275"/>
                    <a:pt x="53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42"/>
            <p:cNvSpPr/>
            <p:nvPr/>
          </p:nvSpPr>
          <p:spPr>
            <a:xfrm>
              <a:off x="3731169" y="3626268"/>
              <a:ext cx="179261" cy="217823"/>
            </a:xfrm>
            <a:custGeom>
              <a:avLst/>
              <a:gdLst/>
              <a:ahLst/>
              <a:cxnLst/>
              <a:rect l="l" t="t" r="r" b="b"/>
              <a:pathLst>
                <a:path w="6643" h="8072" extrusionOk="0">
                  <a:moveTo>
                    <a:pt x="5496" y="0"/>
                  </a:moveTo>
                  <a:cubicBezTo>
                    <a:pt x="5180" y="0"/>
                    <a:pt x="4850" y="114"/>
                    <a:pt x="4588" y="288"/>
                  </a:cubicBezTo>
                  <a:cubicBezTo>
                    <a:pt x="3789" y="790"/>
                    <a:pt x="3379" y="1703"/>
                    <a:pt x="2990" y="2548"/>
                  </a:cubicBezTo>
                  <a:cubicBezTo>
                    <a:pt x="2876" y="2822"/>
                    <a:pt x="2739" y="3118"/>
                    <a:pt x="2511" y="3301"/>
                  </a:cubicBezTo>
                  <a:cubicBezTo>
                    <a:pt x="2237" y="3506"/>
                    <a:pt x="1872" y="3552"/>
                    <a:pt x="1552" y="3666"/>
                  </a:cubicBezTo>
                  <a:cubicBezTo>
                    <a:pt x="1073" y="3872"/>
                    <a:pt x="685" y="4282"/>
                    <a:pt x="548" y="4785"/>
                  </a:cubicBezTo>
                  <a:cubicBezTo>
                    <a:pt x="434" y="5173"/>
                    <a:pt x="457" y="5629"/>
                    <a:pt x="274" y="6017"/>
                  </a:cubicBezTo>
                  <a:cubicBezTo>
                    <a:pt x="206" y="6131"/>
                    <a:pt x="114" y="6268"/>
                    <a:pt x="0" y="6360"/>
                  </a:cubicBezTo>
                  <a:cubicBezTo>
                    <a:pt x="388" y="7113"/>
                    <a:pt x="1050" y="7706"/>
                    <a:pt x="1826" y="8003"/>
                  </a:cubicBezTo>
                  <a:cubicBezTo>
                    <a:pt x="1895" y="8026"/>
                    <a:pt x="1941" y="8049"/>
                    <a:pt x="1986" y="8071"/>
                  </a:cubicBezTo>
                  <a:cubicBezTo>
                    <a:pt x="2831" y="7729"/>
                    <a:pt x="3561" y="7044"/>
                    <a:pt x="3926" y="6200"/>
                  </a:cubicBezTo>
                  <a:cubicBezTo>
                    <a:pt x="4177" y="5584"/>
                    <a:pt x="4269" y="4899"/>
                    <a:pt x="4588" y="4305"/>
                  </a:cubicBezTo>
                  <a:cubicBezTo>
                    <a:pt x="4885" y="3712"/>
                    <a:pt x="5410" y="3255"/>
                    <a:pt x="5844" y="2730"/>
                  </a:cubicBezTo>
                  <a:cubicBezTo>
                    <a:pt x="6277" y="2205"/>
                    <a:pt x="6643" y="1543"/>
                    <a:pt x="6528" y="881"/>
                  </a:cubicBezTo>
                  <a:cubicBezTo>
                    <a:pt x="6483" y="653"/>
                    <a:pt x="6391" y="425"/>
                    <a:pt x="6209" y="265"/>
                  </a:cubicBezTo>
                  <a:cubicBezTo>
                    <a:pt x="6012" y="79"/>
                    <a:pt x="5759" y="0"/>
                    <a:pt x="5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9" name="Google Shape;899;p42"/>
          <p:cNvGrpSpPr/>
          <p:nvPr/>
        </p:nvGrpSpPr>
        <p:grpSpPr>
          <a:xfrm>
            <a:off x="3716290" y="4256524"/>
            <a:ext cx="150927" cy="143533"/>
            <a:chOff x="3716290" y="4256524"/>
            <a:chExt cx="150927" cy="143533"/>
          </a:xfrm>
        </p:grpSpPr>
        <p:sp>
          <p:nvSpPr>
            <p:cNvPr id="900" name="Google Shape;900;p42"/>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42"/>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42"/>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3" name="Google Shape;903;p42"/>
          <p:cNvSpPr/>
          <p:nvPr/>
        </p:nvSpPr>
        <p:spPr>
          <a:xfrm>
            <a:off x="8797526" y="2935714"/>
            <a:ext cx="692948" cy="785102"/>
          </a:xfrm>
          <a:custGeom>
            <a:avLst/>
            <a:gdLst/>
            <a:ahLst/>
            <a:cxnLst/>
            <a:rect l="l" t="t" r="r" b="b"/>
            <a:pathLst>
              <a:path w="25679" h="29094" extrusionOk="0">
                <a:moveTo>
                  <a:pt x="15362" y="0"/>
                </a:moveTo>
                <a:cubicBezTo>
                  <a:pt x="14997" y="0"/>
                  <a:pt x="14631" y="16"/>
                  <a:pt x="14266" y="43"/>
                </a:cubicBezTo>
                <a:cubicBezTo>
                  <a:pt x="13581" y="112"/>
                  <a:pt x="12897" y="203"/>
                  <a:pt x="12280" y="500"/>
                </a:cubicBezTo>
                <a:cubicBezTo>
                  <a:pt x="11504" y="888"/>
                  <a:pt x="10911" y="1550"/>
                  <a:pt x="10409" y="2234"/>
                </a:cubicBezTo>
                <a:cubicBezTo>
                  <a:pt x="8080" y="5498"/>
                  <a:pt x="7533" y="9653"/>
                  <a:pt x="6254" y="13464"/>
                </a:cubicBezTo>
                <a:cubicBezTo>
                  <a:pt x="6232" y="13533"/>
                  <a:pt x="6186" y="13624"/>
                  <a:pt x="6140" y="13693"/>
                </a:cubicBezTo>
                <a:cubicBezTo>
                  <a:pt x="6088" y="13737"/>
                  <a:pt x="6021" y="13758"/>
                  <a:pt x="5951" y="13758"/>
                </a:cubicBezTo>
                <a:cubicBezTo>
                  <a:pt x="5806" y="13758"/>
                  <a:pt x="5647" y="13671"/>
                  <a:pt x="5570" y="13533"/>
                </a:cubicBezTo>
                <a:cubicBezTo>
                  <a:pt x="5456" y="13350"/>
                  <a:pt x="5478" y="13099"/>
                  <a:pt x="5501" y="12871"/>
                </a:cubicBezTo>
                <a:cubicBezTo>
                  <a:pt x="5752" y="10383"/>
                  <a:pt x="6277" y="7941"/>
                  <a:pt x="7053" y="5544"/>
                </a:cubicBezTo>
                <a:cubicBezTo>
                  <a:pt x="7259" y="4928"/>
                  <a:pt x="7464" y="4289"/>
                  <a:pt x="7487" y="3627"/>
                </a:cubicBezTo>
                <a:cubicBezTo>
                  <a:pt x="7510" y="2965"/>
                  <a:pt x="7282" y="2257"/>
                  <a:pt x="6734" y="1869"/>
                </a:cubicBezTo>
                <a:cubicBezTo>
                  <a:pt x="6438" y="1663"/>
                  <a:pt x="6097" y="1577"/>
                  <a:pt x="5742" y="1577"/>
                </a:cubicBezTo>
                <a:cubicBezTo>
                  <a:pt x="5195" y="1577"/>
                  <a:pt x="4617" y="1784"/>
                  <a:pt x="4132" y="2075"/>
                </a:cubicBezTo>
                <a:cubicBezTo>
                  <a:pt x="3196" y="2622"/>
                  <a:pt x="2443" y="3467"/>
                  <a:pt x="1872" y="4403"/>
                </a:cubicBezTo>
                <a:cubicBezTo>
                  <a:pt x="0" y="7461"/>
                  <a:pt x="137" y="11296"/>
                  <a:pt x="662" y="14834"/>
                </a:cubicBezTo>
                <a:cubicBezTo>
                  <a:pt x="1233" y="18509"/>
                  <a:pt x="2169" y="22138"/>
                  <a:pt x="3470" y="25608"/>
                </a:cubicBezTo>
                <a:cubicBezTo>
                  <a:pt x="3903" y="26772"/>
                  <a:pt x="4588" y="28164"/>
                  <a:pt x="5958" y="28735"/>
                </a:cubicBezTo>
                <a:cubicBezTo>
                  <a:pt x="6548" y="28997"/>
                  <a:pt x="7176" y="29093"/>
                  <a:pt x="7811" y="29093"/>
                </a:cubicBezTo>
                <a:cubicBezTo>
                  <a:pt x="8281" y="29093"/>
                  <a:pt x="8756" y="29041"/>
                  <a:pt x="9222" y="28963"/>
                </a:cubicBezTo>
                <a:cubicBezTo>
                  <a:pt x="13673" y="28255"/>
                  <a:pt x="17485" y="25379"/>
                  <a:pt x="20657" y="22161"/>
                </a:cubicBezTo>
                <a:cubicBezTo>
                  <a:pt x="22050" y="20746"/>
                  <a:pt x="23351" y="19216"/>
                  <a:pt x="24264" y="17459"/>
                </a:cubicBezTo>
                <a:cubicBezTo>
                  <a:pt x="25177" y="15701"/>
                  <a:pt x="25679" y="13670"/>
                  <a:pt x="25382" y="11730"/>
                </a:cubicBezTo>
                <a:cubicBezTo>
                  <a:pt x="25291" y="11182"/>
                  <a:pt x="25108" y="10611"/>
                  <a:pt x="24652" y="10337"/>
                </a:cubicBezTo>
                <a:cubicBezTo>
                  <a:pt x="24472" y="10236"/>
                  <a:pt x="24273" y="10190"/>
                  <a:pt x="24071" y="10190"/>
                </a:cubicBezTo>
                <a:cubicBezTo>
                  <a:pt x="23686" y="10190"/>
                  <a:pt x="23293" y="10356"/>
                  <a:pt x="23008" y="10611"/>
                </a:cubicBezTo>
                <a:cubicBezTo>
                  <a:pt x="22552" y="10999"/>
                  <a:pt x="22278" y="11524"/>
                  <a:pt x="22004" y="12049"/>
                </a:cubicBezTo>
                <a:cubicBezTo>
                  <a:pt x="20885" y="14241"/>
                  <a:pt x="19516" y="16295"/>
                  <a:pt x="17918" y="18166"/>
                </a:cubicBezTo>
                <a:cubicBezTo>
                  <a:pt x="19288" y="15222"/>
                  <a:pt x="20657" y="12255"/>
                  <a:pt x="21639" y="9173"/>
                </a:cubicBezTo>
                <a:cubicBezTo>
                  <a:pt x="22232" y="7347"/>
                  <a:pt x="22643" y="5316"/>
                  <a:pt x="21913" y="3558"/>
                </a:cubicBezTo>
                <a:cubicBezTo>
                  <a:pt x="21342" y="2166"/>
                  <a:pt x="20087" y="1116"/>
                  <a:pt x="18694" y="568"/>
                </a:cubicBezTo>
                <a:cubicBezTo>
                  <a:pt x="17639" y="153"/>
                  <a:pt x="16505" y="0"/>
                  <a:pt x="153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4" name="Google Shape;904;p42"/>
          <p:cNvGrpSpPr/>
          <p:nvPr/>
        </p:nvGrpSpPr>
        <p:grpSpPr>
          <a:xfrm>
            <a:off x="3752556" y="3143010"/>
            <a:ext cx="1113201" cy="2000490"/>
            <a:chOff x="1985590" y="3490398"/>
            <a:chExt cx="1109326" cy="2740462"/>
          </a:xfrm>
        </p:grpSpPr>
        <p:sp>
          <p:nvSpPr>
            <p:cNvPr id="905" name="Google Shape;905;p42"/>
            <p:cNvSpPr/>
            <p:nvPr/>
          </p:nvSpPr>
          <p:spPr>
            <a:xfrm>
              <a:off x="2299102" y="3490398"/>
              <a:ext cx="614745" cy="567414"/>
            </a:xfrm>
            <a:custGeom>
              <a:avLst/>
              <a:gdLst/>
              <a:ahLst/>
              <a:cxnLst/>
              <a:rect l="l" t="t" r="r" b="b"/>
              <a:pathLst>
                <a:path w="22781" h="21027" extrusionOk="0">
                  <a:moveTo>
                    <a:pt x="12014" y="1"/>
                  </a:moveTo>
                  <a:cubicBezTo>
                    <a:pt x="11821" y="1"/>
                    <a:pt x="11628" y="10"/>
                    <a:pt x="11436" y="28"/>
                  </a:cubicBezTo>
                  <a:cubicBezTo>
                    <a:pt x="9496" y="210"/>
                    <a:pt x="7715" y="1214"/>
                    <a:pt x="6186" y="2447"/>
                  </a:cubicBezTo>
                  <a:cubicBezTo>
                    <a:pt x="5410" y="3086"/>
                    <a:pt x="4657" y="3839"/>
                    <a:pt x="4337" y="4798"/>
                  </a:cubicBezTo>
                  <a:cubicBezTo>
                    <a:pt x="3858" y="6259"/>
                    <a:pt x="4520" y="7834"/>
                    <a:pt x="5159" y="9249"/>
                  </a:cubicBezTo>
                  <a:cubicBezTo>
                    <a:pt x="6026" y="11189"/>
                    <a:pt x="6917" y="13129"/>
                    <a:pt x="7807" y="15069"/>
                  </a:cubicBezTo>
                  <a:cubicBezTo>
                    <a:pt x="6483" y="13746"/>
                    <a:pt x="5182" y="12422"/>
                    <a:pt x="3881" y="11098"/>
                  </a:cubicBezTo>
                  <a:cubicBezTo>
                    <a:pt x="3289" y="10506"/>
                    <a:pt x="2600" y="9876"/>
                    <a:pt x="1795" y="9876"/>
                  </a:cubicBezTo>
                  <a:cubicBezTo>
                    <a:pt x="1730" y="9876"/>
                    <a:pt x="1664" y="9880"/>
                    <a:pt x="1598" y="9888"/>
                  </a:cubicBezTo>
                  <a:cubicBezTo>
                    <a:pt x="754" y="9979"/>
                    <a:pt x="137" y="10847"/>
                    <a:pt x="69" y="11691"/>
                  </a:cubicBezTo>
                  <a:cubicBezTo>
                    <a:pt x="1" y="12536"/>
                    <a:pt x="343" y="13380"/>
                    <a:pt x="754" y="14111"/>
                  </a:cubicBezTo>
                  <a:cubicBezTo>
                    <a:pt x="2899" y="18060"/>
                    <a:pt x="7168" y="20776"/>
                    <a:pt x="11664" y="21027"/>
                  </a:cubicBezTo>
                  <a:cubicBezTo>
                    <a:pt x="17485" y="20639"/>
                    <a:pt x="22506" y="15069"/>
                    <a:pt x="22735" y="8952"/>
                  </a:cubicBezTo>
                  <a:cubicBezTo>
                    <a:pt x="22780" y="7834"/>
                    <a:pt x="22643" y="6601"/>
                    <a:pt x="21890" y="5780"/>
                  </a:cubicBezTo>
                  <a:cubicBezTo>
                    <a:pt x="21485" y="5325"/>
                    <a:pt x="20848" y="5062"/>
                    <a:pt x="20247" y="5062"/>
                  </a:cubicBezTo>
                  <a:cubicBezTo>
                    <a:pt x="19731" y="5062"/>
                    <a:pt x="19241" y="5256"/>
                    <a:pt x="18946" y="5688"/>
                  </a:cubicBezTo>
                  <a:cubicBezTo>
                    <a:pt x="18558" y="6213"/>
                    <a:pt x="18580" y="6944"/>
                    <a:pt x="18580" y="7606"/>
                  </a:cubicBezTo>
                  <a:cubicBezTo>
                    <a:pt x="18535" y="9569"/>
                    <a:pt x="17964" y="11554"/>
                    <a:pt x="16960" y="13266"/>
                  </a:cubicBezTo>
                  <a:cubicBezTo>
                    <a:pt x="17097" y="11372"/>
                    <a:pt x="17211" y="9477"/>
                    <a:pt x="17348" y="7583"/>
                  </a:cubicBezTo>
                  <a:cubicBezTo>
                    <a:pt x="17462" y="5757"/>
                    <a:pt x="17553" y="3794"/>
                    <a:pt x="16572" y="2264"/>
                  </a:cubicBezTo>
                  <a:cubicBezTo>
                    <a:pt x="15604" y="761"/>
                    <a:pt x="13799" y="1"/>
                    <a:pt x="120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2"/>
            <p:cNvSpPr/>
            <p:nvPr/>
          </p:nvSpPr>
          <p:spPr>
            <a:xfrm>
              <a:off x="1985590" y="3902567"/>
              <a:ext cx="1109326" cy="2328293"/>
            </a:xfrm>
            <a:custGeom>
              <a:avLst/>
              <a:gdLst/>
              <a:ahLst/>
              <a:cxnLst/>
              <a:rect l="l" t="t" r="r" b="b"/>
              <a:pathLst>
                <a:path w="41109" h="86281" extrusionOk="0">
                  <a:moveTo>
                    <a:pt x="3600" y="39967"/>
                  </a:moveTo>
                  <a:cubicBezTo>
                    <a:pt x="2921" y="39967"/>
                    <a:pt x="2330" y="40561"/>
                    <a:pt x="1941" y="41155"/>
                  </a:cubicBezTo>
                  <a:cubicBezTo>
                    <a:pt x="320" y="43620"/>
                    <a:pt x="0" y="46747"/>
                    <a:pt x="183" y="49691"/>
                  </a:cubicBezTo>
                  <a:cubicBezTo>
                    <a:pt x="434" y="53983"/>
                    <a:pt x="1667" y="58228"/>
                    <a:pt x="3744" y="61994"/>
                  </a:cubicBezTo>
                  <a:cubicBezTo>
                    <a:pt x="5342" y="64916"/>
                    <a:pt x="7442" y="67541"/>
                    <a:pt x="9633" y="70074"/>
                  </a:cubicBezTo>
                  <a:cubicBezTo>
                    <a:pt x="8355" y="68294"/>
                    <a:pt x="7693" y="66514"/>
                    <a:pt x="7213" y="64802"/>
                  </a:cubicBezTo>
                  <a:cubicBezTo>
                    <a:pt x="5387" y="58479"/>
                    <a:pt x="4794" y="51791"/>
                    <a:pt x="5479" y="45241"/>
                  </a:cubicBezTo>
                  <a:cubicBezTo>
                    <a:pt x="5661" y="43551"/>
                    <a:pt x="5821" y="41611"/>
                    <a:pt x="4611" y="40424"/>
                  </a:cubicBezTo>
                  <a:cubicBezTo>
                    <a:pt x="4383" y="40219"/>
                    <a:pt x="4132" y="40036"/>
                    <a:pt x="3835" y="39991"/>
                  </a:cubicBezTo>
                  <a:cubicBezTo>
                    <a:pt x="3756" y="39974"/>
                    <a:pt x="3677" y="39967"/>
                    <a:pt x="3600" y="39967"/>
                  </a:cubicBezTo>
                  <a:close/>
                  <a:moveTo>
                    <a:pt x="27756" y="1"/>
                  </a:moveTo>
                  <a:cubicBezTo>
                    <a:pt x="26889" y="708"/>
                    <a:pt x="26250" y="1713"/>
                    <a:pt x="25976" y="2808"/>
                  </a:cubicBezTo>
                  <a:cubicBezTo>
                    <a:pt x="25907" y="1941"/>
                    <a:pt x="25770" y="982"/>
                    <a:pt x="25108" y="412"/>
                  </a:cubicBezTo>
                  <a:cubicBezTo>
                    <a:pt x="24881" y="216"/>
                    <a:pt x="24573" y="125"/>
                    <a:pt x="24268" y="125"/>
                  </a:cubicBezTo>
                  <a:cubicBezTo>
                    <a:pt x="23683" y="125"/>
                    <a:pt x="23107" y="458"/>
                    <a:pt x="23122" y="1028"/>
                  </a:cubicBezTo>
                  <a:cubicBezTo>
                    <a:pt x="23145" y="1827"/>
                    <a:pt x="24218" y="2375"/>
                    <a:pt x="24035" y="3151"/>
                  </a:cubicBezTo>
                  <a:cubicBezTo>
                    <a:pt x="24022" y="2561"/>
                    <a:pt x="23437" y="2227"/>
                    <a:pt x="22850" y="2227"/>
                  </a:cubicBezTo>
                  <a:cubicBezTo>
                    <a:pt x="22415" y="2227"/>
                    <a:pt x="21980" y="2410"/>
                    <a:pt x="21776" y="2808"/>
                  </a:cubicBezTo>
                  <a:cubicBezTo>
                    <a:pt x="21388" y="3630"/>
                    <a:pt x="22050" y="4657"/>
                    <a:pt x="22917" y="4885"/>
                  </a:cubicBezTo>
                  <a:cubicBezTo>
                    <a:pt x="22780" y="4870"/>
                    <a:pt x="22641" y="4860"/>
                    <a:pt x="22501" y="4860"/>
                  </a:cubicBezTo>
                  <a:cubicBezTo>
                    <a:pt x="22222" y="4860"/>
                    <a:pt x="21943" y="4901"/>
                    <a:pt x="21684" y="5022"/>
                  </a:cubicBezTo>
                  <a:cubicBezTo>
                    <a:pt x="21205" y="5251"/>
                    <a:pt x="20908" y="5958"/>
                    <a:pt x="21274" y="6369"/>
                  </a:cubicBezTo>
                  <a:cubicBezTo>
                    <a:pt x="21433" y="6529"/>
                    <a:pt x="21662" y="6597"/>
                    <a:pt x="21890" y="6666"/>
                  </a:cubicBezTo>
                  <a:cubicBezTo>
                    <a:pt x="22532" y="6835"/>
                    <a:pt x="23194" y="6941"/>
                    <a:pt x="23888" y="6941"/>
                  </a:cubicBezTo>
                  <a:cubicBezTo>
                    <a:pt x="24502" y="6941"/>
                    <a:pt x="25141" y="6859"/>
                    <a:pt x="25816" y="6666"/>
                  </a:cubicBezTo>
                  <a:lnTo>
                    <a:pt x="25816" y="6666"/>
                  </a:lnTo>
                  <a:cubicBezTo>
                    <a:pt x="26227" y="12783"/>
                    <a:pt x="25108" y="18832"/>
                    <a:pt x="23305" y="24721"/>
                  </a:cubicBezTo>
                  <a:cubicBezTo>
                    <a:pt x="23511" y="22164"/>
                    <a:pt x="23282" y="19471"/>
                    <a:pt x="22963" y="16846"/>
                  </a:cubicBezTo>
                  <a:cubicBezTo>
                    <a:pt x="22689" y="14586"/>
                    <a:pt x="22278" y="12190"/>
                    <a:pt x="20794" y="10455"/>
                  </a:cubicBezTo>
                  <a:cubicBezTo>
                    <a:pt x="20156" y="9694"/>
                    <a:pt x="19222" y="9062"/>
                    <a:pt x="18241" y="9062"/>
                  </a:cubicBezTo>
                  <a:cubicBezTo>
                    <a:pt x="18134" y="9062"/>
                    <a:pt x="18026" y="9070"/>
                    <a:pt x="17918" y="9085"/>
                  </a:cubicBezTo>
                  <a:cubicBezTo>
                    <a:pt x="16709" y="9268"/>
                    <a:pt x="15841" y="10478"/>
                    <a:pt x="15750" y="11710"/>
                  </a:cubicBezTo>
                  <a:cubicBezTo>
                    <a:pt x="15659" y="12920"/>
                    <a:pt x="16184" y="14130"/>
                    <a:pt x="16891" y="15111"/>
                  </a:cubicBezTo>
                  <a:cubicBezTo>
                    <a:pt x="17599" y="16115"/>
                    <a:pt x="18489" y="16983"/>
                    <a:pt x="19265" y="17919"/>
                  </a:cubicBezTo>
                  <a:cubicBezTo>
                    <a:pt x="21548" y="20795"/>
                    <a:pt x="22575" y="24584"/>
                    <a:pt x="22164" y="28213"/>
                  </a:cubicBezTo>
                  <a:cubicBezTo>
                    <a:pt x="21548" y="30039"/>
                    <a:pt x="20863" y="31842"/>
                    <a:pt x="20155" y="33622"/>
                  </a:cubicBezTo>
                  <a:cubicBezTo>
                    <a:pt x="17416" y="40607"/>
                    <a:pt x="14335" y="47523"/>
                    <a:pt x="12440" y="54759"/>
                  </a:cubicBezTo>
                  <a:cubicBezTo>
                    <a:pt x="11276" y="44350"/>
                    <a:pt x="18968" y="34079"/>
                    <a:pt x="16640" y="23899"/>
                  </a:cubicBezTo>
                  <a:cubicBezTo>
                    <a:pt x="16435" y="22963"/>
                    <a:pt x="16092" y="21982"/>
                    <a:pt x="15248" y="21525"/>
                  </a:cubicBezTo>
                  <a:cubicBezTo>
                    <a:pt x="14967" y="21367"/>
                    <a:pt x="14673" y="21296"/>
                    <a:pt x="14381" y="21296"/>
                  </a:cubicBezTo>
                  <a:cubicBezTo>
                    <a:pt x="13106" y="21296"/>
                    <a:pt x="11841" y="22644"/>
                    <a:pt x="11619" y="24036"/>
                  </a:cubicBezTo>
                  <a:cubicBezTo>
                    <a:pt x="11345" y="25748"/>
                    <a:pt x="11984" y="27437"/>
                    <a:pt x="12121" y="29172"/>
                  </a:cubicBezTo>
                  <a:cubicBezTo>
                    <a:pt x="12326" y="31796"/>
                    <a:pt x="11322" y="34353"/>
                    <a:pt x="10683" y="36909"/>
                  </a:cubicBezTo>
                  <a:cubicBezTo>
                    <a:pt x="9176" y="42935"/>
                    <a:pt x="9770" y="49486"/>
                    <a:pt x="12326" y="55147"/>
                  </a:cubicBezTo>
                  <a:cubicBezTo>
                    <a:pt x="11938" y="56699"/>
                    <a:pt x="11596" y="58274"/>
                    <a:pt x="11322" y="59872"/>
                  </a:cubicBezTo>
                  <a:cubicBezTo>
                    <a:pt x="10660" y="63706"/>
                    <a:pt x="10477" y="67678"/>
                    <a:pt x="10911" y="71558"/>
                  </a:cubicBezTo>
                  <a:cubicBezTo>
                    <a:pt x="10477" y="71056"/>
                    <a:pt x="10044" y="70577"/>
                    <a:pt x="9633" y="70074"/>
                  </a:cubicBezTo>
                  <a:lnTo>
                    <a:pt x="9633" y="70074"/>
                  </a:lnTo>
                  <a:cubicBezTo>
                    <a:pt x="9998" y="70599"/>
                    <a:pt x="10432" y="71124"/>
                    <a:pt x="10934" y="71649"/>
                  </a:cubicBezTo>
                  <a:cubicBezTo>
                    <a:pt x="11527" y="76990"/>
                    <a:pt x="13330" y="82103"/>
                    <a:pt x="16686" y="86280"/>
                  </a:cubicBezTo>
                  <a:cubicBezTo>
                    <a:pt x="17234" y="85664"/>
                    <a:pt x="16709" y="84705"/>
                    <a:pt x="16229" y="84021"/>
                  </a:cubicBezTo>
                  <a:cubicBezTo>
                    <a:pt x="11025" y="76694"/>
                    <a:pt x="10546" y="66879"/>
                    <a:pt x="12486" y="58091"/>
                  </a:cubicBezTo>
                  <a:cubicBezTo>
                    <a:pt x="13604" y="52955"/>
                    <a:pt x="15476" y="48025"/>
                    <a:pt x="17507" y="43163"/>
                  </a:cubicBezTo>
                  <a:cubicBezTo>
                    <a:pt x="24857" y="39626"/>
                    <a:pt x="30815" y="33645"/>
                    <a:pt x="34421" y="26455"/>
                  </a:cubicBezTo>
                  <a:cubicBezTo>
                    <a:pt x="34923" y="25428"/>
                    <a:pt x="35403" y="24355"/>
                    <a:pt x="35357" y="23214"/>
                  </a:cubicBezTo>
                  <a:cubicBezTo>
                    <a:pt x="35311" y="22073"/>
                    <a:pt x="34604" y="20886"/>
                    <a:pt x="33485" y="20658"/>
                  </a:cubicBezTo>
                  <a:cubicBezTo>
                    <a:pt x="33343" y="20628"/>
                    <a:pt x="33201" y="20614"/>
                    <a:pt x="33061" y="20614"/>
                  </a:cubicBezTo>
                  <a:cubicBezTo>
                    <a:pt x="32236" y="20614"/>
                    <a:pt x="31458" y="21096"/>
                    <a:pt x="30815" y="21662"/>
                  </a:cubicBezTo>
                  <a:cubicBezTo>
                    <a:pt x="28943" y="23328"/>
                    <a:pt x="27893" y="25725"/>
                    <a:pt x="26797" y="28007"/>
                  </a:cubicBezTo>
                  <a:cubicBezTo>
                    <a:pt x="24446" y="32801"/>
                    <a:pt x="21548" y="37366"/>
                    <a:pt x="18192" y="41520"/>
                  </a:cubicBezTo>
                  <a:cubicBezTo>
                    <a:pt x="19425" y="38621"/>
                    <a:pt x="20680" y="35745"/>
                    <a:pt x="21867" y="32824"/>
                  </a:cubicBezTo>
                  <a:cubicBezTo>
                    <a:pt x="23602" y="28464"/>
                    <a:pt x="25177" y="23945"/>
                    <a:pt x="26135" y="19357"/>
                  </a:cubicBezTo>
                  <a:cubicBezTo>
                    <a:pt x="29468" y="14084"/>
                    <a:pt x="35197" y="10432"/>
                    <a:pt x="39739" y="5867"/>
                  </a:cubicBezTo>
                  <a:cubicBezTo>
                    <a:pt x="40219" y="5388"/>
                    <a:pt x="40698" y="4863"/>
                    <a:pt x="40835" y="4201"/>
                  </a:cubicBezTo>
                  <a:cubicBezTo>
                    <a:pt x="41109" y="2877"/>
                    <a:pt x="39716" y="1667"/>
                    <a:pt x="38347" y="1621"/>
                  </a:cubicBezTo>
                  <a:cubicBezTo>
                    <a:pt x="38309" y="1620"/>
                    <a:pt x="38271" y="1620"/>
                    <a:pt x="38233" y="1620"/>
                  </a:cubicBezTo>
                  <a:cubicBezTo>
                    <a:pt x="36930" y="1620"/>
                    <a:pt x="35715" y="2376"/>
                    <a:pt x="34672" y="3196"/>
                  </a:cubicBezTo>
                  <a:cubicBezTo>
                    <a:pt x="31317" y="5821"/>
                    <a:pt x="28669" y="9314"/>
                    <a:pt x="27003" y="13240"/>
                  </a:cubicBezTo>
                  <a:cubicBezTo>
                    <a:pt x="27163" y="11025"/>
                    <a:pt x="27140" y="8811"/>
                    <a:pt x="26866" y="6597"/>
                  </a:cubicBezTo>
                  <a:cubicBezTo>
                    <a:pt x="28715" y="5730"/>
                    <a:pt x="30153" y="4018"/>
                    <a:pt x="30678" y="2055"/>
                  </a:cubicBezTo>
                  <a:cubicBezTo>
                    <a:pt x="30532" y="2031"/>
                    <a:pt x="30386" y="2019"/>
                    <a:pt x="30239" y="2019"/>
                  </a:cubicBezTo>
                  <a:cubicBezTo>
                    <a:pt x="29283" y="2019"/>
                    <a:pt x="28339" y="2522"/>
                    <a:pt x="27824" y="3333"/>
                  </a:cubicBezTo>
                  <a:cubicBezTo>
                    <a:pt x="28395" y="2329"/>
                    <a:pt x="28372" y="1005"/>
                    <a:pt x="277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7" name="Google Shape;907;p42"/>
          <p:cNvSpPr/>
          <p:nvPr/>
        </p:nvSpPr>
        <p:spPr>
          <a:xfrm flipH="1">
            <a:off x="8154831" y="2548831"/>
            <a:ext cx="68096" cy="64973"/>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2"/>
          <p:cNvSpPr/>
          <p:nvPr/>
        </p:nvSpPr>
        <p:spPr>
          <a:xfrm flipH="1">
            <a:off x="1339431" y="790856"/>
            <a:ext cx="68096" cy="64973"/>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9" name="Google Shape;909;p42"/>
          <p:cNvGrpSpPr/>
          <p:nvPr/>
        </p:nvGrpSpPr>
        <p:grpSpPr>
          <a:xfrm rot="2700000" flipH="1">
            <a:off x="4317482" y="3867977"/>
            <a:ext cx="874521" cy="1481058"/>
            <a:chOff x="-117729" y="1733810"/>
            <a:chExt cx="874530" cy="1481072"/>
          </a:xfrm>
        </p:grpSpPr>
        <p:sp>
          <p:nvSpPr>
            <p:cNvPr id="910" name="Google Shape;910;p42"/>
            <p:cNvSpPr/>
            <p:nvPr/>
          </p:nvSpPr>
          <p:spPr>
            <a:xfrm>
              <a:off x="21973" y="1733810"/>
              <a:ext cx="518652" cy="505591"/>
            </a:xfrm>
            <a:custGeom>
              <a:avLst/>
              <a:gdLst/>
              <a:ahLst/>
              <a:cxnLst/>
              <a:rect l="l" t="t" r="r" b="b"/>
              <a:pathLst>
                <a:path w="19220" h="18736" extrusionOk="0">
                  <a:moveTo>
                    <a:pt x="9145" y="0"/>
                  </a:moveTo>
                  <a:cubicBezTo>
                    <a:pt x="9095" y="0"/>
                    <a:pt x="9044" y="1"/>
                    <a:pt x="8994" y="2"/>
                  </a:cubicBezTo>
                  <a:cubicBezTo>
                    <a:pt x="7190" y="48"/>
                    <a:pt x="5410" y="824"/>
                    <a:pt x="4132" y="2079"/>
                  </a:cubicBezTo>
                  <a:cubicBezTo>
                    <a:pt x="3675" y="2536"/>
                    <a:pt x="3264" y="3084"/>
                    <a:pt x="3127" y="3723"/>
                  </a:cubicBezTo>
                  <a:cubicBezTo>
                    <a:pt x="2945" y="4476"/>
                    <a:pt x="3173" y="5275"/>
                    <a:pt x="3493" y="6005"/>
                  </a:cubicBezTo>
                  <a:cubicBezTo>
                    <a:pt x="4155" y="7466"/>
                    <a:pt x="5182" y="8744"/>
                    <a:pt x="5866" y="10182"/>
                  </a:cubicBezTo>
                  <a:cubicBezTo>
                    <a:pt x="4908" y="9406"/>
                    <a:pt x="3926" y="8630"/>
                    <a:pt x="2945" y="7854"/>
                  </a:cubicBezTo>
                  <a:cubicBezTo>
                    <a:pt x="2717" y="7671"/>
                    <a:pt x="2466" y="7489"/>
                    <a:pt x="2192" y="7420"/>
                  </a:cubicBezTo>
                  <a:cubicBezTo>
                    <a:pt x="2152" y="7416"/>
                    <a:pt x="2112" y="7413"/>
                    <a:pt x="2072" y="7413"/>
                  </a:cubicBezTo>
                  <a:cubicBezTo>
                    <a:pt x="1725" y="7413"/>
                    <a:pt x="1390" y="7586"/>
                    <a:pt x="1164" y="7831"/>
                  </a:cubicBezTo>
                  <a:cubicBezTo>
                    <a:pt x="913" y="8105"/>
                    <a:pt x="776" y="8470"/>
                    <a:pt x="662" y="8835"/>
                  </a:cubicBezTo>
                  <a:cubicBezTo>
                    <a:pt x="0" y="11323"/>
                    <a:pt x="1210" y="14062"/>
                    <a:pt x="3150" y="15752"/>
                  </a:cubicBezTo>
                  <a:cubicBezTo>
                    <a:pt x="5090" y="17441"/>
                    <a:pt x="7647" y="18239"/>
                    <a:pt x="10180" y="18673"/>
                  </a:cubicBezTo>
                  <a:cubicBezTo>
                    <a:pt x="10426" y="18715"/>
                    <a:pt x="10675" y="18735"/>
                    <a:pt x="10925" y="18735"/>
                  </a:cubicBezTo>
                  <a:cubicBezTo>
                    <a:pt x="12446" y="18735"/>
                    <a:pt x="14020" y="17997"/>
                    <a:pt x="15156" y="16938"/>
                  </a:cubicBezTo>
                  <a:cubicBezTo>
                    <a:pt x="16320" y="15866"/>
                    <a:pt x="16868" y="14291"/>
                    <a:pt x="17507" y="12853"/>
                  </a:cubicBezTo>
                  <a:cubicBezTo>
                    <a:pt x="18101" y="11483"/>
                    <a:pt x="18831" y="10159"/>
                    <a:pt x="19014" y="8676"/>
                  </a:cubicBezTo>
                  <a:cubicBezTo>
                    <a:pt x="19219" y="6987"/>
                    <a:pt x="18671" y="5275"/>
                    <a:pt x="18078" y="3677"/>
                  </a:cubicBezTo>
                  <a:cubicBezTo>
                    <a:pt x="17850" y="3015"/>
                    <a:pt x="17599" y="2376"/>
                    <a:pt x="17142" y="1874"/>
                  </a:cubicBezTo>
                  <a:cubicBezTo>
                    <a:pt x="16771" y="1485"/>
                    <a:pt x="16249" y="1205"/>
                    <a:pt x="15735" y="1205"/>
                  </a:cubicBezTo>
                  <a:cubicBezTo>
                    <a:pt x="15586" y="1205"/>
                    <a:pt x="15437" y="1229"/>
                    <a:pt x="15293" y="1280"/>
                  </a:cubicBezTo>
                  <a:cubicBezTo>
                    <a:pt x="14700" y="1509"/>
                    <a:pt x="14335" y="2102"/>
                    <a:pt x="14084" y="2695"/>
                  </a:cubicBezTo>
                  <a:cubicBezTo>
                    <a:pt x="13513" y="3997"/>
                    <a:pt x="13285" y="5412"/>
                    <a:pt x="13079" y="6804"/>
                  </a:cubicBezTo>
                  <a:cubicBezTo>
                    <a:pt x="13148" y="5571"/>
                    <a:pt x="13034" y="4339"/>
                    <a:pt x="12760" y="3129"/>
                  </a:cubicBezTo>
                  <a:cubicBezTo>
                    <a:pt x="12577" y="2262"/>
                    <a:pt x="12280" y="1372"/>
                    <a:pt x="11618" y="778"/>
                  </a:cubicBezTo>
                  <a:cubicBezTo>
                    <a:pt x="10949" y="195"/>
                    <a:pt x="10034"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42"/>
            <p:cNvSpPr/>
            <p:nvPr/>
          </p:nvSpPr>
          <p:spPr>
            <a:xfrm>
              <a:off x="182722" y="1995375"/>
              <a:ext cx="268582" cy="236173"/>
            </a:xfrm>
            <a:custGeom>
              <a:avLst/>
              <a:gdLst/>
              <a:ahLst/>
              <a:cxnLst/>
              <a:rect l="l" t="t" r="r" b="b"/>
              <a:pathLst>
                <a:path w="9953" h="8752" extrusionOk="0">
                  <a:moveTo>
                    <a:pt x="6563" y="1"/>
                  </a:moveTo>
                  <a:cubicBezTo>
                    <a:pt x="6452" y="1"/>
                    <a:pt x="6342" y="4"/>
                    <a:pt x="6232" y="10"/>
                  </a:cubicBezTo>
                  <a:cubicBezTo>
                    <a:pt x="4406" y="78"/>
                    <a:pt x="2626" y="740"/>
                    <a:pt x="1211" y="1882"/>
                  </a:cubicBezTo>
                  <a:cubicBezTo>
                    <a:pt x="754" y="2270"/>
                    <a:pt x="298" y="2726"/>
                    <a:pt x="138" y="3297"/>
                  </a:cubicBezTo>
                  <a:cubicBezTo>
                    <a:pt x="1" y="3776"/>
                    <a:pt x="92" y="4278"/>
                    <a:pt x="229" y="4758"/>
                  </a:cubicBezTo>
                  <a:cubicBezTo>
                    <a:pt x="822" y="6835"/>
                    <a:pt x="2671" y="8569"/>
                    <a:pt x="4817" y="8752"/>
                  </a:cubicBezTo>
                  <a:cubicBezTo>
                    <a:pt x="5661" y="8250"/>
                    <a:pt x="6780" y="8318"/>
                    <a:pt x="7670" y="7930"/>
                  </a:cubicBezTo>
                  <a:cubicBezTo>
                    <a:pt x="8515" y="7588"/>
                    <a:pt x="9131" y="6880"/>
                    <a:pt x="9496" y="6059"/>
                  </a:cubicBezTo>
                  <a:cubicBezTo>
                    <a:pt x="9838" y="5237"/>
                    <a:pt x="9953" y="4324"/>
                    <a:pt x="9884" y="3434"/>
                  </a:cubicBezTo>
                  <a:cubicBezTo>
                    <a:pt x="9816" y="2361"/>
                    <a:pt x="9519" y="1242"/>
                    <a:pt x="8674" y="603"/>
                  </a:cubicBezTo>
                  <a:cubicBezTo>
                    <a:pt x="8078" y="146"/>
                    <a:pt x="7310" y="1"/>
                    <a:pt x="65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2"/>
            <p:cNvSpPr/>
            <p:nvPr/>
          </p:nvSpPr>
          <p:spPr>
            <a:xfrm>
              <a:off x="-117729" y="2086450"/>
              <a:ext cx="874530" cy="1128432"/>
            </a:xfrm>
            <a:custGeom>
              <a:avLst/>
              <a:gdLst/>
              <a:ahLst/>
              <a:cxnLst/>
              <a:rect l="l" t="t" r="r" b="b"/>
              <a:pathLst>
                <a:path w="32408" h="41817" extrusionOk="0">
                  <a:moveTo>
                    <a:pt x="30309" y="1"/>
                  </a:moveTo>
                  <a:cubicBezTo>
                    <a:pt x="29836" y="1"/>
                    <a:pt x="29342" y="124"/>
                    <a:pt x="28916" y="310"/>
                  </a:cubicBezTo>
                  <a:cubicBezTo>
                    <a:pt x="27090" y="1109"/>
                    <a:pt x="25720" y="2661"/>
                    <a:pt x="24556" y="4281"/>
                  </a:cubicBezTo>
                  <a:cubicBezTo>
                    <a:pt x="22662" y="6906"/>
                    <a:pt x="21132" y="9828"/>
                    <a:pt x="20037" y="12909"/>
                  </a:cubicBezTo>
                  <a:cubicBezTo>
                    <a:pt x="20196" y="11700"/>
                    <a:pt x="20219" y="10513"/>
                    <a:pt x="20082" y="9326"/>
                  </a:cubicBezTo>
                  <a:cubicBezTo>
                    <a:pt x="19991" y="8413"/>
                    <a:pt x="19786" y="7500"/>
                    <a:pt x="19786" y="6587"/>
                  </a:cubicBezTo>
                  <a:cubicBezTo>
                    <a:pt x="19808" y="5674"/>
                    <a:pt x="20082" y="4715"/>
                    <a:pt x="20744" y="4099"/>
                  </a:cubicBezTo>
                  <a:cubicBezTo>
                    <a:pt x="21109" y="3779"/>
                    <a:pt x="21543" y="3574"/>
                    <a:pt x="21931" y="3277"/>
                  </a:cubicBezTo>
                  <a:cubicBezTo>
                    <a:pt x="22296" y="2980"/>
                    <a:pt x="22616" y="2524"/>
                    <a:pt x="22547" y="2044"/>
                  </a:cubicBezTo>
                  <a:cubicBezTo>
                    <a:pt x="22468" y="1992"/>
                    <a:pt x="22387" y="1969"/>
                    <a:pt x="22306" y="1969"/>
                  </a:cubicBezTo>
                  <a:cubicBezTo>
                    <a:pt x="21776" y="1969"/>
                    <a:pt x="21200" y="2926"/>
                    <a:pt x="20693" y="2926"/>
                  </a:cubicBezTo>
                  <a:cubicBezTo>
                    <a:pt x="20601" y="2926"/>
                    <a:pt x="20511" y="2895"/>
                    <a:pt x="20425" y="2820"/>
                  </a:cubicBezTo>
                  <a:cubicBezTo>
                    <a:pt x="20356" y="2752"/>
                    <a:pt x="20288" y="2661"/>
                    <a:pt x="20219" y="2569"/>
                  </a:cubicBezTo>
                  <a:cubicBezTo>
                    <a:pt x="20134" y="2490"/>
                    <a:pt x="20035" y="2455"/>
                    <a:pt x="19933" y="2455"/>
                  </a:cubicBezTo>
                  <a:cubicBezTo>
                    <a:pt x="19624" y="2455"/>
                    <a:pt x="19278" y="2763"/>
                    <a:pt x="19124" y="3072"/>
                  </a:cubicBezTo>
                  <a:cubicBezTo>
                    <a:pt x="18918" y="3482"/>
                    <a:pt x="18758" y="4030"/>
                    <a:pt x="18325" y="4190"/>
                  </a:cubicBezTo>
                  <a:cubicBezTo>
                    <a:pt x="18233" y="4223"/>
                    <a:pt x="18137" y="4236"/>
                    <a:pt x="18038" y="4236"/>
                  </a:cubicBezTo>
                  <a:cubicBezTo>
                    <a:pt x="17577" y="4236"/>
                    <a:pt x="17054" y="3945"/>
                    <a:pt x="16652" y="3945"/>
                  </a:cubicBezTo>
                  <a:cubicBezTo>
                    <a:pt x="16473" y="3945"/>
                    <a:pt x="16318" y="4002"/>
                    <a:pt x="16202" y="4167"/>
                  </a:cubicBezTo>
                  <a:cubicBezTo>
                    <a:pt x="16065" y="4350"/>
                    <a:pt x="16065" y="4578"/>
                    <a:pt x="15997" y="4783"/>
                  </a:cubicBezTo>
                  <a:cubicBezTo>
                    <a:pt x="15791" y="5423"/>
                    <a:pt x="15015" y="5605"/>
                    <a:pt x="14353" y="5719"/>
                  </a:cubicBezTo>
                  <a:cubicBezTo>
                    <a:pt x="14473" y="6130"/>
                    <a:pt x="14901" y="6336"/>
                    <a:pt x="15339" y="6336"/>
                  </a:cubicBezTo>
                  <a:cubicBezTo>
                    <a:pt x="15484" y="6336"/>
                    <a:pt x="15631" y="6313"/>
                    <a:pt x="15768" y="6267"/>
                  </a:cubicBezTo>
                  <a:cubicBezTo>
                    <a:pt x="16293" y="6107"/>
                    <a:pt x="16727" y="5696"/>
                    <a:pt x="17229" y="5423"/>
                  </a:cubicBezTo>
                  <a:cubicBezTo>
                    <a:pt x="17506" y="5271"/>
                    <a:pt x="17832" y="5169"/>
                    <a:pt x="18138" y="5169"/>
                  </a:cubicBezTo>
                  <a:cubicBezTo>
                    <a:pt x="18386" y="5169"/>
                    <a:pt x="18620" y="5236"/>
                    <a:pt x="18804" y="5400"/>
                  </a:cubicBezTo>
                  <a:cubicBezTo>
                    <a:pt x="19101" y="5674"/>
                    <a:pt x="19192" y="6062"/>
                    <a:pt x="19238" y="6450"/>
                  </a:cubicBezTo>
                  <a:cubicBezTo>
                    <a:pt x="19991" y="11311"/>
                    <a:pt x="19146" y="16356"/>
                    <a:pt x="17298" y="20898"/>
                  </a:cubicBezTo>
                  <a:cubicBezTo>
                    <a:pt x="16750" y="22290"/>
                    <a:pt x="16088" y="23614"/>
                    <a:pt x="15380" y="24915"/>
                  </a:cubicBezTo>
                  <a:cubicBezTo>
                    <a:pt x="16430" y="21925"/>
                    <a:pt x="16955" y="18753"/>
                    <a:pt x="16932" y="15603"/>
                  </a:cubicBezTo>
                  <a:cubicBezTo>
                    <a:pt x="16932" y="13480"/>
                    <a:pt x="16613" y="11220"/>
                    <a:pt x="15152" y="9668"/>
                  </a:cubicBezTo>
                  <a:cubicBezTo>
                    <a:pt x="14855" y="9349"/>
                    <a:pt x="14490" y="9052"/>
                    <a:pt x="14056" y="8960"/>
                  </a:cubicBezTo>
                  <a:cubicBezTo>
                    <a:pt x="13940" y="8931"/>
                    <a:pt x="13823" y="8918"/>
                    <a:pt x="13707" y="8918"/>
                  </a:cubicBezTo>
                  <a:cubicBezTo>
                    <a:pt x="12825" y="8918"/>
                    <a:pt x="12001" y="9716"/>
                    <a:pt x="11820" y="10604"/>
                  </a:cubicBezTo>
                  <a:cubicBezTo>
                    <a:pt x="11614" y="11608"/>
                    <a:pt x="12025" y="12658"/>
                    <a:pt x="12596" y="13526"/>
                  </a:cubicBezTo>
                  <a:cubicBezTo>
                    <a:pt x="13166" y="14393"/>
                    <a:pt x="13897" y="15146"/>
                    <a:pt x="14422" y="16013"/>
                  </a:cubicBezTo>
                  <a:cubicBezTo>
                    <a:pt x="15449" y="17725"/>
                    <a:pt x="15677" y="19802"/>
                    <a:pt x="15449" y="21765"/>
                  </a:cubicBezTo>
                  <a:cubicBezTo>
                    <a:pt x="15221" y="23637"/>
                    <a:pt x="14627" y="25417"/>
                    <a:pt x="14034" y="27198"/>
                  </a:cubicBezTo>
                  <a:cubicBezTo>
                    <a:pt x="12664" y="29343"/>
                    <a:pt x="11089" y="31398"/>
                    <a:pt x="9446" y="33338"/>
                  </a:cubicBezTo>
                  <a:cubicBezTo>
                    <a:pt x="8829" y="34068"/>
                    <a:pt x="8190" y="34776"/>
                    <a:pt x="7551" y="35461"/>
                  </a:cubicBezTo>
                  <a:cubicBezTo>
                    <a:pt x="8213" y="34091"/>
                    <a:pt x="8601" y="32607"/>
                    <a:pt x="8966" y="31147"/>
                  </a:cubicBezTo>
                  <a:cubicBezTo>
                    <a:pt x="9811" y="27746"/>
                    <a:pt x="10678" y="24322"/>
                    <a:pt x="10838" y="20807"/>
                  </a:cubicBezTo>
                  <a:cubicBezTo>
                    <a:pt x="10907" y="19437"/>
                    <a:pt x="10838" y="17954"/>
                    <a:pt x="9994" y="16881"/>
                  </a:cubicBezTo>
                  <a:cubicBezTo>
                    <a:pt x="9879" y="16744"/>
                    <a:pt x="9742" y="16607"/>
                    <a:pt x="9583" y="16561"/>
                  </a:cubicBezTo>
                  <a:cubicBezTo>
                    <a:pt x="9538" y="16550"/>
                    <a:pt x="9494" y="16545"/>
                    <a:pt x="9450" y="16545"/>
                  </a:cubicBezTo>
                  <a:cubicBezTo>
                    <a:pt x="9228" y="16545"/>
                    <a:pt x="9024" y="16679"/>
                    <a:pt x="8852" y="16812"/>
                  </a:cubicBezTo>
                  <a:cubicBezTo>
                    <a:pt x="8031" y="17520"/>
                    <a:pt x="7483" y="18501"/>
                    <a:pt x="7118" y="19506"/>
                  </a:cubicBezTo>
                  <a:cubicBezTo>
                    <a:pt x="6113" y="22176"/>
                    <a:pt x="6159" y="25098"/>
                    <a:pt x="6433" y="27928"/>
                  </a:cubicBezTo>
                  <a:cubicBezTo>
                    <a:pt x="6684" y="30667"/>
                    <a:pt x="7095" y="33384"/>
                    <a:pt x="6912" y="36100"/>
                  </a:cubicBezTo>
                  <a:cubicBezTo>
                    <a:pt x="4972" y="38086"/>
                    <a:pt x="2804" y="39866"/>
                    <a:pt x="338" y="41144"/>
                  </a:cubicBezTo>
                  <a:cubicBezTo>
                    <a:pt x="315" y="41138"/>
                    <a:pt x="293" y="41135"/>
                    <a:pt x="273" y="41135"/>
                  </a:cubicBezTo>
                  <a:cubicBezTo>
                    <a:pt x="1" y="41135"/>
                    <a:pt x="41" y="41677"/>
                    <a:pt x="338" y="41783"/>
                  </a:cubicBezTo>
                  <a:cubicBezTo>
                    <a:pt x="402" y="41806"/>
                    <a:pt x="467" y="41816"/>
                    <a:pt x="532" y="41816"/>
                  </a:cubicBezTo>
                  <a:cubicBezTo>
                    <a:pt x="792" y="41816"/>
                    <a:pt x="1055" y="41655"/>
                    <a:pt x="1274" y="41509"/>
                  </a:cubicBezTo>
                  <a:cubicBezTo>
                    <a:pt x="3488" y="40026"/>
                    <a:pt x="5543" y="38337"/>
                    <a:pt x="7460" y="36465"/>
                  </a:cubicBezTo>
                  <a:cubicBezTo>
                    <a:pt x="7648" y="36470"/>
                    <a:pt x="7836" y="36472"/>
                    <a:pt x="8024" y="36472"/>
                  </a:cubicBezTo>
                  <a:cubicBezTo>
                    <a:pt x="12339" y="36472"/>
                    <a:pt x="16707" y="35223"/>
                    <a:pt x="20425" y="32927"/>
                  </a:cubicBezTo>
                  <a:cubicBezTo>
                    <a:pt x="21771" y="32082"/>
                    <a:pt x="23141" y="31010"/>
                    <a:pt x="23552" y="29480"/>
                  </a:cubicBezTo>
                  <a:cubicBezTo>
                    <a:pt x="23643" y="29184"/>
                    <a:pt x="23689" y="28841"/>
                    <a:pt x="23575" y="28545"/>
                  </a:cubicBezTo>
                  <a:cubicBezTo>
                    <a:pt x="23415" y="28111"/>
                    <a:pt x="22913" y="27837"/>
                    <a:pt x="22456" y="27814"/>
                  </a:cubicBezTo>
                  <a:cubicBezTo>
                    <a:pt x="22429" y="27813"/>
                    <a:pt x="22402" y="27812"/>
                    <a:pt x="22374" y="27812"/>
                  </a:cubicBezTo>
                  <a:cubicBezTo>
                    <a:pt x="21925" y="27812"/>
                    <a:pt x="21496" y="27986"/>
                    <a:pt x="21087" y="28179"/>
                  </a:cubicBezTo>
                  <a:cubicBezTo>
                    <a:pt x="19420" y="28955"/>
                    <a:pt x="18028" y="30211"/>
                    <a:pt x="16522" y="31261"/>
                  </a:cubicBezTo>
                  <a:cubicBezTo>
                    <a:pt x="14102" y="32950"/>
                    <a:pt x="11386" y="34160"/>
                    <a:pt x="8647" y="35278"/>
                  </a:cubicBezTo>
                  <a:cubicBezTo>
                    <a:pt x="10770" y="33041"/>
                    <a:pt x="12687" y="30599"/>
                    <a:pt x="14330" y="27997"/>
                  </a:cubicBezTo>
                  <a:cubicBezTo>
                    <a:pt x="14516" y="28096"/>
                    <a:pt x="14742" y="28134"/>
                    <a:pt x="14979" y="28134"/>
                  </a:cubicBezTo>
                  <a:cubicBezTo>
                    <a:pt x="15179" y="28134"/>
                    <a:pt x="15387" y="28107"/>
                    <a:pt x="15586" y="28065"/>
                  </a:cubicBezTo>
                  <a:cubicBezTo>
                    <a:pt x="18553" y="27563"/>
                    <a:pt x="21178" y="25874"/>
                    <a:pt x="23392" y="23843"/>
                  </a:cubicBezTo>
                  <a:cubicBezTo>
                    <a:pt x="25218" y="22176"/>
                    <a:pt x="26861" y="20168"/>
                    <a:pt x="27455" y="17771"/>
                  </a:cubicBezTo>
                  <a:cubicBezTo>
                    <a:pt x="27592" y="17109"/>
                    <a:pt x="27660" y="16333"/>
                    <a:pt x="27227" y="15808"/>
                  </a:cubicBezTo>
                  <a:cubicBezTo>
                    <a:pt x="26936" y="15457"/>
                    <a:pt x="26498" y="15299"/>
                    <a:pt x="26042" y="15299"/>
                  </a:cubicBezTo>
                  <a:cubicBezTo>
                    <a:pt x="25638" y="15299"/>
                    <a:pt x="25219" y="15423"/>
                    <a:pt x="24876" y="15648"/>
                  </a:cubicBezTo>
                  <a:cubicBezTo>
                    <a:pt x="24168" y="16128"/>
                    <a:pt x="23734" y="16927"/>
                    <a:pt x="23323" y="17680"/>
                  </a:cubicBezTo>
                  <a:cubicBezTo>
                    <a:pt x="22022" y="20099"/>
                    <a:pt x="20607" y="22519"/>
                    <a:pt x="18599" y="24390"/>
                  </a:cubicBezTo>
                  <a:cubicBezTo>
                    <a:pt x="17480" y="25417"/>
                    <a:pt x="16202" y="26285"/>
                    <a:pt x="14878" y="27084"/>
                  </a:cubicBezTo>
                  <a:cubicBezTo>
                    <a:pt x="16864" y="23706"/>
                    <a:pt x="18393" y="20099"/>
                    <a:pt x="19375" y="16310"/>
                  </a:cubicBezTo>
                  <a:cubicBezTo>
                    <a:pt x="19420" y="16105"/>
                    <a:pt x="19489" y="15922"/>
                    <a:pt x="19534" y="15717"/>
                  </a:cubicBezTo>
                  <a:cubicBezTo>
                    <a:pt x="21292" y="13731"/>
                    <a:pt x="23232" y="11791"/>
                    <a:pt x="25286" y="10033"/>
                  </a:cubicBezTo>
                  <a:cubicBezTo>
                    <a:pt x="27592" y="8070"/>
                    <a:pt x="30125" y="6199"/>
                    <a:pt x="31563" y="3551"/>
                  </a:cubicBezTo>
                  <a:cubicBezTo>
                    <a:pt x="32088" y="2592"/>
                    <a:pt x="32408" y="1291"/>
                    <a:pt x="31655" y="515"/>
                  </a:cubicBezTo>
                  <a:cubicBezTo>
                    <a:pt x="31310" y="146"/>
                    <a:pt x="30822" y="1"/>
                    <a:pt x="303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913" name="Google Shape;913;p42"/>
          <p:cNvCxnSpPr/>
          <p:nvPr/>
        </p:nvCxnSpPr>
        <p:spPr>
          <a:xfrm>
            <a:off x="3626489" y="2643066"/>
            <a:ext cx="4624500" cy="0"/>
          </a:xfrm>
          <a:prstGeom prst="straightConnector1">
            <a:avLst/>
          </a:prstGeom>
          <a:noFill/>
          <a:ln w="9525" cap="flat" cmpd="sng">
            <a:solidFill>
              <a:schemeClr val="dk1"/>
            </a:solidFill>
            <a:prstDash val="solid"/>
            <a:round/>
            <a:headEnd type="none" w="med" len="med"/>
            <a:tailEnd type="none" w="med" len="med"/>
          </a:ln>
        </p:spPr>
      </p:cxnSp>
      <p:grpSp>
        <p:nvGrpSpPr>
          <p:cNvPr id="914" name="Google Shape;914;p42"/>
          <p:cNvGrpSpPr/>
          <p:nvPr/>
        </p:nvGrpSpPr>
        <p:grpSpPr>
          <a:xfrm flipH="1">
            <a:off x="897511" y="2613788"/>
            <a:ext cx="2884252" cy="2655138"/>
            <a:chOff x="-2942989" y="3410888"/>
            <a:chExt cx="2884252" cy="2655138"/>
          </a:xfrm>
        </p:grpSpPr>
        <p:sp>
          <p:nvSpPr>
            <p:cNvPr id="915" name="Google Shape;915;p42"/>
            <p:cNvSpPr/>
            <p:nvPr/>
          </p:nvSpPr>
          <p:spPr>
            <a:xfrm>
              <a:off x="-2489557" y="4397904"/>
              <a:ext cx="1774699" cy="1668122"/>
            </a:xfrm>
            <a:custGeom>
              <a:avLst/>
              <a:gdLst/>
              <a:ahLst/>
              <a:cxnLst/>
              <a:rect l="l" t="t" r="r" b="b"/>
              <a:pathLst>
                <a:path w="72069" h="67741" extrusionOk="0">
                  <a:moveTo>
                    <a:pt x="8143" y="0"/>
                  </a:moveTo>
                  <a:cubicBezTo>
                    <a:pt x="5254" y="6362"/>
                    <a:pt x="2540" y="12782"/>
                    <a:pt x="1" y="19290"/>
                  </a:cubicBezTo>
                  <a:cubicBezTo>
                    <a:pt x="3080" y="20837"/>
                    <a:pt x="6275" y="22209"/>
                    <a:pt x="9485" y="23537"/>
                  </a:cubicBezTo>
                  <a:cubicBezTo>
                    <a:pt x="4597" y="36246"/>
                    <a:pt x="1431" y="49612"/>
                    <a:pt x="74" y="63153"/>
                  </a:cubicBezTo>
                  <a:lnTo>
                    <a:pt x="45" y="63269"/>
                  </a:lnTo>
                  <a:cubicBezTo>
                    <a:pt x="1737" y="63766"/>
                    <a:pt x="3415" y="64408"/>
                    <a:pt x="5108" y="64933"/>
                  </a:cubicBezTo>
                  <a:cubicBezTo>
                    <a:pt x="12248" y="67204"/>
                    <a:pt x="19802" y="67740"/>
                    <a:pt x="27319" y="67740"/>
                  </a:cubicBezTo>
                  <a:cubicBezTo>
                    <a:pt x="28496" y="67740"/>
                    <a:pt x="29673" y="67727"/>
                    <a:pt x="30847" y="67705"/>
                  </a:cubicBezTo>
                  <a:cubicBezTo>
                    <a:pt x="43673" y="67486"/>
                    <a:pt x="56572" y="66290"/>
                    <a:pt x="68902" y="62788"/>
                  </a:cubicBezTo>
                  <a:cubicBezTo>
                    <a:pt x="68654" y="52297"/>
                    <a:pt x="67968" y="41805"/>
                    <a:pt x="66830" y="31372"/>
                  </a:cubicBezTo>
                  <a:cubicBezTo>
                    <a:pt x="68552" y="31358"/>
                    <a:pt x="70288" y="31285"/>
                    <a:pt x="71995" y="31153"/>
                  </a:cubicBezTo>
                  <a:cubicBezTo>
                    <a:pt x="70434" y="24003"/>
                    <a:pt x="71135" y="16518"/>
                    <a:pt x="72068" y="9164"/>
                  </a:cubicBezTo>
                  <a:cubicBezTo>
                    <a:pt x="65386" y="8682"/>
                    <a:pt x="58732" y="7602"/>
                    <a:pt x="52370" y="5501"/>
                  </a:cubicBezTo>
                  <a:cubicBezTo>
                    <a:pt x="51845" y="5297"/>
                    <a:pt x="51363" y="4991"/>
                    <a:pt x="50925" y="4597"/>
                  </a:cubicBezTo>
                  <a:cubicBezTo>
                    <a:pt x="47467" y="7340"/>
                    <a:pt x="43790" y="9791"/>
                    <a:pt x="39938" y="11922"/>
                  </a:cubicBezTo>
                  <a:cubicBezTo>
                    <a:pt x="39788" y="12003"/>
                    <a:pt x="39625" y="12098"/>
                    <a:pt x="39461" y="12098"/>
                  </a:cubicBezTo>
                  <a:cubicBezTo>
                    <a:pt x="39450" y="12098"/>
                    <a:pt x="39439" y="12098"/>
                    <a:pt x="39427" y="12097"/>
                  </a:cubicBezTo>
                  <a:cubicBezTo>
                    <a:pt x="39179" y="12097"/>
                    <a:pt x="38975" y="11922"/>
                    <a:pt x="38800" y="11746"/>
                  </a:cubicBezTo>
                  <a:cubicBezTo>
                    <a:pt x="36275" y="9339"/>
                    <a:pt x="34116" y="6537"/>
                    <a:pt x="32409" y="3488"/>
                  </a:cubicBezTo>
                  <a:cubicBezTo>
                    <a:pt x="32304" y="3500"/>
                    <a:pt x="32196" y="3504"/>
                    <a:pt x="32089" y="3504"/>
                  </a:cubicBezTo>
                  <a:cubicBezTo>
                    <a:pt x="31941" y="3504"/>
                    <a:pt x="31793" y="3496"/>
                    <a:pt x="31650" y="3488"/>
                  </a:cubicBezTo>
                  <a:cubicBezTo>
                    <a:pt x="23741" y="2904"/>
                    <a:pt x="15906" y="1620"/>
                    <a:pt x="8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42"/>
            <p:cNvSpPr/>
            <p:nvPr/>
          </p:nvSpPr>
          <p:spPr>
            <a:xfrm>
              <a:off x="-2019922" y="4395737"/>
              <a:ext cx="980937" cy="868130"/>
            </a:xfrm>
            <a:custGeom>
              <a:avLst/>
              <a:gdLst/>
              <a:ahLst/>
              <a:cxnLst/>
              <a:rect l="l" t="t" r="r" b="b"/>
              <a:pathLst>
                <a:path w="39835" h="35254" extrusionOk="0">
                  <a:moveTo>
                    <a:pt x="29387" y="1"/>
                  </a:moveTo>
                  <a:cubicBezTo>
                    <a:pt x="29460" y="395"/>
                    <a:pt x="29548" y="774"/>
                    <a:pt x="29665" y="1139"/>
                  </a:cubicBezTo>
                  <a:cubicBezTo>
                    <a:pt x="31240" y="1941"/>
                    <a:pt x="32889" y="2875"/>
                    <a:pt x="34027" y="4261"/>
                  </a:cubicBezTo>
                  <a:cubicBezTo>
                    <a:pt x="35341" y="5852"/>
                    <a:pt x="35910" y="7968"/>
                    <a:pt x="36231" y="9427"/>
                  </a:cubicBezTo>
                  <a:cubicBezTo>
                    <a:pt x="36844" y="12243"/>
                    <a:pt x="37033" y="15118"/>
                    <a:pt x="36800" y="17978"/>
                  </a:cubicBezTo>
                  <a:cubicBezTo>
                    <a:pt x="36785" y="18226"/>
                    <a:pt x="36960" y="18444"/>
                    <a:pt x="37208" y="18459"/>
                  </a:cubicBezTo>
                  <a:cubicBezTo>
                    <a:pt x="37223" y="18459"/>
                    <a:pt x="37238" y="18474"/>
                    <a:pt x="37252" y="18474"/>
                  </a:cubicBezTo>
                  <a:cubicBezTo>
                    <a:pt x="37486" y="18474"/>
                    <a:pt x="37675" y="18284"/>
                    <a:pt x="37690" y="18051"/>
                  </a:cubicBezTo>
                  <a:cubicBezTo>
                    <a:pt x="37923" y="15103"/>
                    <a:pt x="37734" y="12141"/>
                    <a:pt x="37106" y="9237"/>
                  </a:cubicBezTo>
                  <a:cubicBezTo>
                    <a:pt x="36771" y="7690"/>
                    <a:pt x="36158" y="5429"/>
                    <a:pt x="34713" y="3692"/>
                  </a:cubicBezTo>
                  <a:cubicBezTo>
                    <a:pt x="33283" y="1956"/>
                    <a:pt x="31226" y="920"/>
                    <a:pt x="29387" y="1"/>
                  </a:cubicBezTo>
                  <a:close/>
                  <a:moveTo>
                    <a:pt x="14913" y="468"/>
                  </a:moveTo>
                  <a:lnTo>
                    <a:pt x="14913" y="468"/>
                  </a:lnTo>
                  <a:cubicBezTo>
                    <a:pt x="12855" y="1139"/>
                    <a:pt x="10885" y="2437"/>
                    <a:pt x="9193" y="4247"/>
                  </a:cubicBezTo>
                  <a:cubicBezTo>
                    <a:pt x="7763" y="5779"/>
                    <a:pt x="6522" y="7632"/>
                    <a:pt x="5282" y="10098"/>
                  </a:cubicBezTo>
                  <a:cubicBezTo>
                    <a:pt x="3779" y="13075"/>
                    <a:pt x="2991" y="15614"/>
                    <a:pt x="2802" y="18007"/>
                  </a:cubicBezTo>
                  <a:cubicBezTo>
                    <a:pt x="1211" y="18269"/>
                    <a:pt x="0" y="19641"/>
                    <a:pt x="0" y="21304"/>
                  </a:cubicBezTo>
                  <a:cubicBezTo>
                    <a:pt x="0" y="23143"/>
                    <a:pt x="1503" y="24646"/>
                    <a:pt x="3356" y="24646"/>
                  </a:cubicBezTo>
                  <a:cubicBezTo>
                    <a:pt x="5195" y="24646"/>
                    <a:pt x="6698" y="23143"/>
                    <a:pt x="6698" y="21304"/>
                  </a:cubicBezTo>
                  <a:cubicBezTo>
                    <a:pt x="6698" y="19568"/>
                    <a:pt x="5384" y="18153"/>
                    <a:pt x="3706" y="17978"/>
                  </a:cubicBezTo>
                  <a:cubicBezTo>
                    <a:pt x="3896" y="15730"/>
                    <a:pt x="4655" y="13323"/>
                    <a:pt x="6085" y="10492"/>
                  </a:cubicBezTo>
                  <a:cubicBezTo>
                    <a:pt x="7281" y="8114"/>
                    <a:pt x="8478" y="6319"/>
                    <a:pt x="9849" y="4860"/>
                  </a:cubicBezTo>
                  <a:cubicBezTo>
                    <a:pt x="11323" y="3284"/>
                    <a:pt x="13001" y="2131"/>
                    <a:pt x="14752" y="1474"/>
                  </a:cubicBezTo>
                  <a:cubicBezTo>
                    <a:pt x="14810" y="1139"/>
                    <a:pt x="14869" y="803"/>
                    <a:pt x="14913" y="468"/>
                  </a:cubicBezTo>
                  <a:close/>
                  <a:moveTo>
                    <a:pt x="32119" y="22752"/>
                  </a:moveTo>
                  <a:cubicBezTo>
                    <a:pt x="32058" y="22752"/>
                    <a:pt x="32000" y="22791"/>
                    <a:pt x="31970" y="22851"/>
                  </a:cubicBezTo>
                  <a:cubicBezTo>
                    <a:pt x="30744" y="25142"/>
                    <a:pt x="29840" y="27608"/>
                    <a:pt x="29285" y="30162"/>
                  </a:cubicBezTo>
                  <a:cubicBezTo>
                    <a:pt x="29125" y="30906"/>
                    <a:pt x="28964" y="31752"/>
                    <a:pt x="29212" y="32569"/>
                  </a:cubicBezTo>
                  <a:cubicBezTo>
                    <a:pt x="29446" y="33386"/>
                    <a:pt x="30088" y="34145"/>
                    <a:pt x="31080" y="34743"/>
                  </a:cubicBezTo>
                  <a:cubicBezTo>
                    <a:pt x="31109" y="34758"/>
                    <a:pt x="31138" y="34772"/>
                    <a:pt x="31168" y="34772"/>
                  </a:cubicBezTo>
                  <a:cubicBezTo>
                    <a:pt x="31226" y="34772"/>
                    <a:pt x="31284" y="34743"/>
                    <a:pt x="31328" y="34685"/>
                  </a:cubicBezTo>
                  <a:cubicBezTo>
                    <a:pt x="31372" y="34597"/>
                    <a:pt x="31343" y="34495"/>
                    <a:pt x="31270" y="34437"/>
                  </a:cubicBezTo>
                  <a:cubicBezTo>
                    <a:pt x="30628" y="34057"/>
                    <a:pt x="29825" y="33401"/>
                    <a:pt x="29548" y="32467"/>
                  </a:cubicBezTo>
                  <a:cubicBezTo>
                    <a:pt x="29329" y="31737"/>
                    <a:pt x="29475" y="30935"/>
                    <a:pt x="29635" y="30234"/>
                  </a:cubicBezTo>
                  <a:cubicBezTo>
                    <a:pt x="30190" y="27710"/>
                    <a:pt x="31080" y="25288"/>
                    <a:pt x="32276" y="23012"/>
                  </a:cubicBezTo>
                  <a:cubicBezTo>
                    <a:pt x="32335" y="22924"/>
                    <a:pt x="32291" y="22822"/>
                    <a:pt x="32204" y="22778"/>
                  </a:cubicBezTo>
                  <a:cubicBezTo>
                    <a:pt x="32176" y="22760"/>
                    <a:pt x="32147" y="22752"/>
                    <a:pt x="32119" y="22752"/>
                  </a:cubicBezTo>
                  <a:close/>
                  <a:moveTo>
                    <a:pt x="39660" y="23581"/>
                  </a:moveTo>
                  <a:cubicBezTo>
                    <a:pt x="39572" y="23581"/>
                    <a:pt x="39485" y="23654"/>
                    <a:pt x="39485" y="23756"/>
                  </a:cubicBezTo>
                  <a:cubicBezTo>
                    <a:pt x="39441" y="26353"/>
                    <a:pt x="39164" y="28965"/>
                    <a:pt x="38668" y="31504"/>
                  </a:cubicBezTo>
                  <a:cubicBezTo>
                    <a:pt x="38492" y="32423"/>
                    <a:pt x="38274" y="33357"/>
                    <a:pt x="37632" y="33999"/>
                  </a:cubicBezTo>
                  <a:cubicBezTo>
                    <a:pt x="36862" y="34756"/>
                    <a:pt x="35684" y="34894"/>
                    <a:pt x="34651" y="34894"/>
                  </a:cubicBezTo>
                  <a:cubicBezTo>
                    <a:pt x="34528" y="34894"/>
                    <a:pt x="34408" y="34892"/>
                    <a:pt x="34290" y="34889"/>
                  </a:cubicBezTo>
                  <a:cubicBezTo>
                    <a:pt x="34203" y="34889"/>
                    <a:pt x="34115" y="34962"/>
                    <a:pt x="34115" y="35064"/>
                  </a:cubicBezTo>
                  <a:cubicBezTo>
                    <a:pt x="34115" y="35166"/>
                    <a:pt x="34188" y="35239"/>
                    <a:pt x="34290" y="35239"/>
                  </a:cubicBezTo>
                  <a:cubicBezTo>
                    <a:pt x="34421" y="35254"/>
                    <a:pt x="34553" y="35254"/>
                    <a:pt x="34684" y="35254"/>
                  </a:cubicBezTo>
                  <a:cubicBezTo>
                    <a:pt x="35778" y="35254"/>
                    <a:pt x="37033" y="35094"/>
                    <a:pt x="37880" y="34247"/>
                  </a:cubicBezTo>
                  <a:cubicBezTo>
                    <a:pt x="38595" y="33547"/>
                    <a:pt x="38843" y="32496"/>
                    <a:pt x="39018" y="31577"/>
                  </a:cubicBezTo>
                  <a:cubicBezTo>
                    <a:pt x="39528" y="29009"/>
                    <a:pt x="39806" y="26382"/>
                    <a:pt x="39835" y="23756"/>
                  </a:cubicBezTo>
                  <a:cubicBezTo>
                    <a:pt x="39835" y="23668"/>
                    <a:pt x="39762" y="23581"/>
                    <a:pt x="39660" y="2358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42"/>
            <p:cNvSpPr/>
            <p:nvPr/>
          </p:nvSpPr>
          <p:spPr>
            <a:xfrm>
              <a:off x="-2942989" y="3442333"/>
              <a:ext cx="2884252" cy="1722765"/>
            </a:xfrm>
            <a:custGeom>
              <a:avLst/>
              <a:gdLst/>
              <a:ahLst/>
              <a:cxnLst/>
              <a:rect l="l" t="t" r="r" b="b"/>
              <a:pathLst>
                <a:path w="117127" h="69960" extrusionOk="0">
                  <a:moveTo>
                    <a:pt x="55915" y="9015"/>
                  </a:moveTo>
                  <a:cubicBezTo>
                    <a:pt x="54578" y="9015"/>
                    <a:pt x="53249" y="9236"/>
                    <a:pt x="52005" y="9725"/>
                  </a:cubicBezTo>
                  <a:cubicBezTo>
                    <a:pt x="49801" y="10571"/>
                    <a:pt x="47904" y="12279"/>
                    <a:pt x="47073" y="14482"/>
                  </a:cubicBezTo>
                  <a:cubicBezTo>
                    <a:pt x="46577" y="15781"/>
                    <a:pt x="46460" y="17196"/>
                    <a:pt x="46241" y="18568"/>
                  </a:cubicBezTo>
                  <a:cubicBezTo>
                    <a:pt x="45891" y="20815"/>
                    <a:pt x="45263" y="23018"/>
                    <a:pt x="44899" y="25265"/>
                  </a:cubicBezTo>
                  <a:cubicBezTo>
                    <a:pt x="44826" y="25674"/>
                    <a:pt x="44767" y="26097"/>
                    <a:pt x="44723" y="26506"/>
                  </a:cubicBezTo>
                  <a:cubicBezTo>
                    <a:pt x="44432" y="29190"/>
                    <a:pt x="44723" y="32065"/>
                    <a:pt x="46285" y="34268"/>
                  </a:cubicBezTo>
                  <a:cubicBezTo>
                    <a:pt x="47394" y="35815"/>
                    <a:pt x="49072" y="36909"/>
                    <a:pt x="50866" y="37537"/>
                  </a:cubicBezTo>
                  <a:cubicBezTo>
                    <a:pt x="51406" y="37726"/>
                    <a:pt x="51961" y="37887"/>
                    <a:pt x="52501" y="37989"/>
                  </a:cubicBezTo>
                  <a:cubicBezTo>
                    <a:pt x="52442" y="38996"/>
                    <a:pt x="52296" y="39988"/>
                    <a:pt x="52063" y="40966"/>
                  </a:cubicBezTo>
                  <a:cubicBezTo>
                    <a:pt x="51975" y="41345"/>
                    <a:pt x="51859" y="41739"/>
                    <a:pt x="51567" y="42002"/>
                  </a:cubicBezTo>
                  <a:cubicBezTo>
                    <a:pt x="51363" y="42177"/>
                    <a:pt x="51100" y="42264"/>
                    <a:pt x="50823" y="42294"/>
                  </a:cubicBezTo>
                  <a:cubicBezTo>
                    <a:pt x="52530" y="45343"/>
                    <a:pt x="54689" y="48145"/>
                    <a:pt x="57214" y="50552"/>
                  </a:cubicBezTo>
                  <a:cubicBezTo>
                    <a:pt x="57389" y="50728"/>
                    <a:pt x="57593" y="50903"/>
                    <a:pt x="57841" y="50903"/>
                  </a:cubicBezTo>
                  <a:cubicBezTo>
                    <a:pt x="57853" y="50904"/>
                    <a:pt x="57864" y="50904"/>
                    <a:pt x="57875" y="50904"/>
                  </a:cubicBezTo>
                  <a:cubicBezTo>
                    <a:pt x="58039" y="50904"/>
                    <a:pt x="58202" y="50809"/>
                    <a:pt x="58352" y="50728"/>
                  </a:cubicBezTo>
                  <a:cubicBezTo>
                    <a:pt x="62204" y="48597"/>
                    <a:pt x="65881" y="46146"/>
                    <a:pt x="69339" y="43403"/>
                  </a:cubicBezTo>
                  <a:cubicBezTo>
                    <a:pt x="68449" y="42615"/>
                    <a:pt x="67749" y="41520"/>
                    <a:pt x="67326" y="40353"/>
                  </a:cubicBezTo>
                  <a:cubicBezTo>
                    <a:pt x="66684" y="38617"/>
                    <a:pt x="66582" y="36720"/>
                    <a:pt x="66611" y="34867"/>
                  </a:cubicBezTo>
                  <a:cubicBezTo>
                    <a:pt x="66611" y="34662"/>
                    <a:pt x="66611" y="34473"/>
                    <a:pt x="66625" y="34268"/>
                  </a:cubicBezTo>
                  <a:cubicBezTo>
                    <a:pt x="66771" y="28242"/>
                    <a:pt x="67968" y="22099"/>
                    <a:pt x="66246" y="16335"/>
                  </a:cubicBezTo>
                  <a:cubicBezTo>
                    <a:pt x="65779" y="14774"/>
                    <a:pt x="65079" y="13242"/>
                    <a:pt x="63955" y="12060"/>
                  </a:cubicBezTo>
                  <a:cubicBezTo>
                    <a:pt x="62642" y="10659"/>
                    <a:pt x="60818" y="9813"/>
                    <a:pt x="58936" y="9375"/>
                  </a:cubicBezTo>
                  <a:cubicBezTo>
                    <a:pt x="57947" y="9142"/>
                    <a:pt x="56929" y="9015"/>
                    <a:pt x="55915" y="9015"/>
                  </a:cubicBezTo>
                  <a:close/>
                  <a:moveTo>
                    <a:pt x="26833" y="0"/>
                  </a:moveTo>
                  <a:cubicBezTo>
                    <a:pt x="26766" y="0"/>
                    <a:pt x="26698" y="3"/>
                    <a:pt x="26630" y="7"/>
                  </a:cubicBezTo>
                  <a:cubicBezTo>
                    <a:pt x="25973" y="51"/>
                    <a:pt x="25331" y="124"/>
                    <a:pt x="24675" y="211"/>
                  </a:cubicBezTo>
                  <a:lnTo>
                    <a:pt x="24675" y="314"/>
                  </a:lnTo>
                  <a:cubicBezTo>
                    <a:pt x="23361" y="328"/>
                    <a:pt x="22063" y="1496"/>
                    <a:pt x="20968" y="2429"/>
                  </a:cubicBezTo>
                  <a:cubicBezTo>
                    <a:pt x="19553" y="3655"/>
                    <a:pt x="17919" y="4618"/>
                    <a:pt x="16460" y="5800"/>
                  </a:cubicBezTo>
                  <a:cubicBezTo>
                    <a:pt x="13950" y="7814"/>
                    <a:pt x="11995" y="10426"/>
                    <a:pt x="10200" y="13096"/>
                  </a:cubicBezTo>
                  <a:cubicBezTo>
                    <a:pt x="7427" y="17254"/>
                    <a:pt x="5020" y="21647"/>
                    <a:pt x="3065" y="26257"/>
                  </a:cubicBezTo>
                  <a:cubicBezTo>
                    <a:pt x="1810" y="29234"/>
                    <a:pt x="745" y="32313"/>
                    <a:pt x="380" y="35523"/>
                  </a:cubicBezTo>
                  <a:cubicBezTo>
                    <a:pt x="0" y="38733"/>
                    <a:pt x="365" y="42089"/>
                    <a:pt x="1839" y="44964"/>
                  </a:cubicBezTo>
                  <a:cubicBezTo>
                    <a:pt x="3240" y="47693"/>
                    <a:pt x="5545" y="49838"/>
                    <a:pt x="7982" y="51705"/>
                  </a:cubicBezTo>
                  <a:cubicBezTo>
                    <a:pt x="11236" y="54200"/>
                    <a:pt x="14752" y="56258"/>
                    <a:pt x="18415" y="58096"/>
                  </a:cubicBezTo>
                  <a:cubicBezTo>
                    <a:pt x="20954" y="51588"/>
                    <a:pt x="23668" y="45168"/>
                    <a:pt x="26557" y="38806"/>
                  </a:cubicBezTo>
                  <a:cubicBezTo>
                    <a:pt x="25565" y="38602"/>
                    <a:pt x="24572" y="38398"/>
                    <a:pt x="23580" y="38179"/>
                  </a:cubicBezTo>
                  <a:cubicBezTo>
                    <a:pt x="22136" y="37858"/>
                    <a:pt x="20662" y="37522"/>
                    <a:pt x="19363" y="36822"/>
                  </a:cubicBezTo>
                  <a:cubicBezTo>
                    <a:pt x="18065" y="36107"/>
                    <a:pt x="16927" y="34969"/>
                    <a:pt x="16547" y="33539"/>
                  </a:cubicBezTo>
                  <a:cubicBezTo>
                    <a:pt x="16168" y="32080"/>
                    <a:pt x="16606" y="30562"/>
                    <a:pt x="17029" y="29117"/>
                  </a:cubicBezTo>
                  <a:cubicBezTo>
                    <a:pt x="18780" y="23222"/>
                    <a:pt x="20414" y="17284"/>
                    <a:pt x="21931" y="11330"/>
                  </a:cubicBezTo>
                  <a:cubicBezTo>
                    <a:pt x="22559" y="11243"/>
                    <a:pt x="23172" y="11038"/>
                    <a:pt x="23712" y="10688"/>
                  </a:cubicBezTo>
                  <a:cubicBezTo>
                    <a:pt x="24033" y="10469"/>
                    <a:pt x="24354" y="10207"/>
                    <a:pt x="24485" y="9842"/>
                  </a:cubicBezTo>
                  <a:cubicBezTo>
                    <a:pt x="24602" y="9565"/>
                    <a:pt x="24616" y="9273"/>
                    <a:pt x="24689" y="8981"/>
                  </a:cubicBezTo>
                  <a:cubicBezTo>
                    <a:pt x="25092" y="9411"/>
                    <a:pt x="25693" y="9643"/>
                    <a:pt x="26298" y="9643"/>
                  </a:cubicBezTo>
                  <a:cubicBezTo>
                    <a:pt x="26350" y="9643"/>
                    <a:pt x="26403" y="9641"/>
                    <a:pt x="26455" y="9638"/>
                  </a:cubicBezTo>
                  <a:cubicBezTo>
                    <a:pt x="26455" y="10119"/>
                    <a:pt x="26820" y="10601"/>
                    <a:pt x="27301" y="10688"/>
                  </a:cubicBezTo>
                  <a:cubicBezTo>
                    <a:pt x="27368" y="10700"/>
                    <a:pt x="27434" y="10706"/>
                    <a:pt x="27500" y="10706"/>
                  </a:cubicBezTo>
                  <a:cubicBezTo>
                    <a:pt x="28080" y="10706"/>
                    <a:pt x="28617" y="10276"/>
                    <a:pt x="29154" y="9988"/>
                  </a:cubicBezTo>
                  <a:cubicBezTo>
                    <a:pt x="29607" y="9740"/>
                    <a:pt x="30103" y="9579"/>
                    <a:pt x="30570" y="9346"/>
                  </a:cubicBezTo>
                  <a:cubicBezTo>
                    <a:pt x="30920" y="9156"/>
                    <a:pt x="31270" y="8879"/>
                    <a:pt x="31343" y="8485"/>
                  </a:cubicBezTo>
                  <a:cubicBezTo>
                    <a:pt x="31401" y="8149"/>
                    <a:pt x="31241" y="7799"/>
                    <a:pt x="30949" y="7639"/>
                  </a:cubicBezTo>
                  <a:cubicBezTo>
                    <a:pt x="31124" y="7522"/>
                    <a:pt x="31285" y="7391"/>
                    <a:pt x="31416" y="7245"/>
                  </a:cubicBezTo>
                  <a:cubicBezTo>
                    <a:pt x="31722" y="7142"/>
                    <a:pt x="32014" y="6982"/>
                    <a:pt x="32218" y="6748"/>
                  </a:cubicBezTo>
                  <a:cubicBezTo>
                    <a:pt x="32700" y="6194"/>
                    <a:pt x="32627" y="5348"/>
                    <a:pt x="32408" y="4647"/>
                  </a:cubicBezTo>
                  <a:cubicBezTo>
                    <a:pt x="32058" y="3480"/>
                    <a:pt x="31387" y="2429"/>
                    <a:pt x="31095" y="1247"/>
                  </a:cubicBezTo>
                  <a:cubicBezTo>
                    <a:pt x="31051" y="1087"/>
                    <a:pt x="30993" y="897"/>
                    <a:pt x="30847" y="824"/>
                  </a:cubicBezTo>
                  <a:cubicBezTo>
                    <a:pt x="30803" y="798"/>
                    <a:pt x="30749" y="793"/>
                    <a:pt x="30693" y="793"/>
                  </a:cubicBezTo>
                  <a:cubicBezTo>
                    <a:pt x="30657" y="793"/>
                    <a:pt x="30619" y="795"/>
                    <a:pt x="30584" y="795"/>
                  </a:cubicBezTo>
                  <a:cubicBezTo>
                    <a:pt x="30278" y="824"/>
                    <a:pt x="29986" y="883"/>
                    <a:pt x="29694" y="970"/>
                  </a:cubicBezTo>
                  <a:cubicBezTo>
                    <a:pt x="29475" y="620"/>
                    <a:pt x="29213" y="299"/>
                    <a:pt x="28819" y="226"/>
                  </a:cubicBezTo>
                  <a:cubicBezTo>
                    <a:pt x="28755" y="213"/>
                    <a:pt x="28692" y="207"/>
                    <a:pt x="28629" y="207"/>
                  </a:cubicBezTo>
                  <a:cubicBezTo>
                    <a:pt x="28343" y="207"/>
                    <a:pt x="28060" y="331"/>
                    <a:pt x="27797" y="474"/>
                  </a:cubicBezTo>
                  <a:cubicBezTo>
                    <a:pt x="27666" y="314"/>
                    <a:pt x="27520" y="168"/>
                    <a:pt x="27345" y="95"/>
                  </a:cubicBezTo>
                  <a:cubicBezTo>
                    <a:pt x="27186" y="21"/>
                    <a:pt x="27012" y="0"/>
                    <a:pt x="26833" y="0"/>
                  </a:cubicBezTo>
                  <a:close/>
                  <a:moveTo>
                    <a:pt x="97737" y="5197"/>
                  </a:moveTo>
                  <a:cubicBezTo>
                    <a:pt x="97621" y="5197"/>
                    <a:pt x="97503" y="5207"/>
                    <a:pt x="97384" y="5231"/>
                  </a:cubicBezTo>
                  <a:cubicBezTo>
                    <a:pt x="96844" y="5333"/>
                    <a:pt x="96377" y="5698"/>
                    <a:pt x="95969" y="6077"/>
                  </a:cubicBezTo>
                  <a:cubicBezTo>
                    <a:pt x="94510" y="7434"/>
                    <a:pt x="93401" y="9185"/>
                    <a:pt x="92788" y="11082"/>
                  </a:cubicBezTo>
                  <a:cubicBezTo>
                    <a:pt x="92715" y="11316"/>
                    <a:pt x="92642" y="11549"/>
                    <a:pt x="92671" y="11783"/>
                  </a:cubicBezTo>
                  <a:cubicBezTo>
                    <a:pt x="92715" y="12045"/>
                    <a:pt x="92846" y="12264"/>
                    <a:pt x="93036" y="12454"/>
                  </a:cubicBezTo>
                  <a:lnTo>
                    <a:pt x="93021" y="12468"/>
                  </a:lnTo>
                  <a:cubicBezTo>
                    <a:pt x="92671" y="12950"/>
                    <a:pt x="92598" y="13607"/>
                    <a:pt x="92744" y="14190"/>
                  </a:cubicBezTo>
                  <a:cubicBezTo>
                    <a:pt x="92890" y="14774"/>
                    <a:pt x="93240" y="15299"/>
                    <a:pt x="93693" y="15708"/>
                  </a:cubicBezTo>
                  <a:cubicBezTo>
                    <a:pt x="94130" y="16102"/>
                    <a:pt x="94670" y="16408"/>
                    <a:pt x="95079" y="16831"/>
                  </a:cubicBezTo>
                  <a:cubicBezTo>
                    <a:pt x="95341" y="17094"/>
                    <a:pt x="95546" y="17400"/>
                    <a:pt x="95823" y="17634"/>
                  </a:cubicBezTo>
                  <a:cubicBezTo>
                    <a:pt x="96053" y="17851"/>
                    <a:pt x="96362" y="18024"/>
                    <a:pt x="96680" y="18024"/>
                  </a:cubicBezTo>
                  <a:cubicBezTo>
                    <a:pt x="96725" y="18024"/>
                    <a:pt x="96770" y="18020"/>
                    <a:pt x="96815" y="18013"/>
                  </a:cubicBezTo>
                  <a:cubicBezTo>
                    <a:pt x="97180" y="17969"/>
                    <a:pt x="97501" y="17605"/>
                    <a:pt x="97399" y="17240"/>
                  </a:cubicBezTo>
                  <a:lnTo>
                    <a:pt x="97530" y="17181"/>
                  </a:lnTo>
                  <a:cubicBezTo>
                    <a:pt x="97632" y="17371"/>
                    <a:pt x="97764" y="17546"/>
                    <a:pt x="97924" y="17692"/>
                  </a:cubicBezTo>
                  <a:cubicBezTo>
                    <a:pt x="98137" y="17877"/>
                    <a:pt x="98419" y="17991"/>
                    <a:pt x="98690" y="17991"/>
                  </a:cubicBezTo>
                  <a:cubicBezTo>
                    <a:pt x="98848" y="17991"/>
                    <a:pt x="99001" y="17953"/>
                    <a:pt x="99135" y="17867"/>
                  </a:cubicBezTo>
                  <a:cubicBezTo>
                    <a:pt x="99281" y="17780"/>
                    <a:pt x="99383" y="17663"/>
                    <a:pt x="99456" y="17517"/>
                  </a:cubicBezTo>
                  <a:lnTo>
                    <a:pt x="99515" y="17561"/>
                  </a:lnTo>
                  <a:cubicBezTo>
                    <a:pt x="99675" y="18145"/>
                    <a:pt x="99894" y="18714"/>
                    <a:pt x="100273" y="19181"/>
                  </a:cubicBezTo>
                  <a:cubicBezTo>
                    <a:pt x="100434" y="19385"/>
                    <a:pt x="100624" y="19560"/>
                    <a:pt x="100857" y="19706"/>
                  </a:cubicBezTo>
                  <a:cubicBezTo>
                    <a:pt x="100959" y="27775"/>
                    <a:pt x="100769" y="35859"/>
                    <a:pt x="100273" y="43928"/>
                  </a:cubicBezTo>
                  <a:cubicBezTo>
                    <a:pt x="100186" y="45358"/>
                    <a:pt x="99982" y="47021"/>
                    <a:pt x="98756" y="47795"/>
                  </a:cubicBezTo>
                  <a:cubicBezTo>
                    <a:pt x="98145" y="48194"/>
                    <a:pt x="97383" y="48272"/>
                    <a:pt x="96638" y="48272"/>
                  </a:cubicBezTo>
                  <a:cubicBezTo>
                    <a:pt x="96457" y="48272"/>
                    <a:pt x="96277" y="48267"/>
                    <a:pt x="96100" y="48262"/>
                  </a:cubicBezTo>
                  <a:cubicBezTo>
                    <a:pt x="94232" y="48203"/>
                    <a:pt x="92350" y="48116"/>
                    <a:pt x="90482" y="47970"/>
                  </a:cubicBezTo>
                  <a:cubicBezTo>
                    <a:pt x="89549" y="55324"/>
                    <a:pt x="88848" y="62809"/>
                    <a:pt x="90409" y="69959"/>
                  </a:cubicBezTo>
                  <a:cubicBezTo>
                    <a:pt x="94918" y="69624"/>
                    <a:pt x="99383" y="68923"/>
                    <a:pt x="103775" y="67858"/>
                  </a:cubicBezTo>
                  <a:cubicBezTo>
                    <a:pt x="107905" y="66851"/>
                    <a:pt x="112253" y="65319"/>
                    <a:pt x="114719" y="61846"/>
                  </a:cubicBezTo>
                  <a:cubicBezTo>
                    <a:pt x="116762" y="58957"/>
                    <a:pt x="117127" y="55207"/>
                    <a:pt x="117068" y="51676"/>
                  </a:cubicBezTo>
                  <a:cubicBezTo>
                    <a:pt x="116966" y="45402"/>
                    <a:pt x="115711" y="39215"/>
                    <a:pt x="114471" y="33072"/>
                  </a:cubicBezTo>
                  <a:cubicBezTo>
                    <a:pt x="113654" y="28986"/>
                    <a:pt x="112807" y="24857"/>
                    <a:pt x="111129" y="21048"/>
                  </a:cubicBezTo>
                  <a:cubicBezTo>
                    <a:pt x="109904" y="18305"/>
                    <a:pt x="108240" y="15722"/>
                    <a:pt x="107496" y="12819"/>
                  </a:cubicBezTo>
                  <a:cubicBezTo>
                    <a:pt x="107277" y="11943"/>
                    <a:pt x="107131" y="11038"/>
                    <a:pt x="106650" y="10280"/>
                  </a:cubicBezTo>
                  <a:cubicBezTo>
                    <a:pt x="106139" y="9448"/>
                    <a:pt x="105293" y="8879"/>
                    <a:pt x="104476" y="8368"/>
                  </a:cubicBezTo>
                  <a:cubicBezTo>
                    <a:pt x="103513" y="7784"/>
                    <a:pt x="102550" y="7215"/>
                    <a:pt x="101557" y="6690"/>
                  </a:cubicBezTo>
                  <a:cubicBezTo>
                    <a:pt x="100697" y="6223"/>
                    <a:pt x="99806" y="5698"/>
                    <a:pt x="98858" y="5421"/>
                  </a:cubicBezTo>
                  <a:cubicBezTo>
                    <a:pt x="98489" y="5309"/>
                    <a:pt x="98119" y="5197"/>
                    <a:pt x="97737" y="5197"/>
                  </a:cubicBezTo>
                  <a:close/>
                </a:path>
              </a:pathLst>
            </a:custGeom>
            <a:solidFill>
              <a:srgbClr val="DD7E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2"/>
            <p:cNvSpPr/>
            <p:nvPr/>
          </p:nvSpPr>
          <p:spPr>
            <a:xfrm>
              <a:off x="-2492068" y="3440166"/>
              <a:ext cx="2058552" cy="1732837"/>
            </a:xfrm>
            <a:custGeom>
              <a:avLst/>
              <a:gdLst/>
              <a:ahLst/>
              <a:cxnLst/>
              <a:rect l="l" t="t" r="r" b="b"/>
              <a:pathLst>
                <a:path w="83596" h="70369" extrusionOk="0">
                  <a:moveTo>
                    <a:pt x="10321" y="385"/>
                  </a:moveTo>
                  <a:cubicBezTo>
                    <a:pt x="10378" y="385"/>
                    <a:pt x="10435" y="390"/>
                    <a:pt x="10492" y="402"/>
                  </a:cubicBezTo>
                  <a:cubicBezTo>
                    <a:pt x="10798" y="460"/>
                    <a:pt x="11047" y="679"/>
                    <a:pt x="11295" y="1102"/>
                  </a:cubicBezTo>
                  <a:cubicBezTo>
                    <a:pt x="11382" y="1233"/>
                    <a:pt x="11455" y="1365"/>
                    <a:pt x="11528" y="1540"/>
                  </a:cubicBezTo>
                  <a:cubicBezTo>
                    <a:pt x="11922" y="2313"/>
                    <a:pt x="12345" y="3057"/>
                    <a:pt x="12797" y="3772"/>
                  </a:cubicBezTo>
                  <a:lnTo>
                    <a:pt x="12870" y="3889"/>
                  </a:lnTo>
                  <a:cubicBezTo>
                    <a:pt x="13148" y="4327"/>
                    <a:pt x="13440" y="4764"/>
                    <a:pt x="13556" y="5261"/>
                  </a:cubicBezTo>
                  <a:cubicBezTo>
                    <a:pt x="13702" y="5888"/>
                    <a:pt x="13571" y="6559"/>
                    <a:pt x="13191" y="7070"/>
                  </a:cubicBezTo>
                  <a:cubicBezTo>
                    <a:pt x="13148" y="7143"/>
                    <a:pt x="13104" y="7201"/>
                    <a:pt x="13046" y="7274"/>
                  </a:cubicBezTo>
                  <a:cubicBezTo>
                    <a:pt x="12914" y="7420"/>
                    <a:pt x="12754" y="7537"/>
                    <a:pt x="12593" y="7654"/>
                  </a:cubicBezTo>
                  <a:cubicBezTo>
                    <a:pt x="12404" y="7770"/>
                    <a:pt x="12199" y="7858"/>
                    <a:pt x="11995" y="7916"/>
                  </a:cubicBezTo>
                  <a:cubicBezTo>
                    <a:pt x="12083" y="7814"/>
                    <a:pt x="12155" y="7712"/>
                    <a:pt x="12228" y="7610"/>
                  </a:cubicBezTo>
                  <a:cubicBezTo>
                    <a:pt x="12652" y="7070"/>
                    <a:pt x="13060" y="6399"/>
                    <a:pt x="12900" y="5713"/>
                  </a:cubicBezTo>
                  <a:cubicBezTo>
                    <a:pt x="12827" y="5363"/>
                    <a:pt x="12608" y="5086"/>
                    <a:pt x="12418" y="4808"/>
                  </a:cubicBezTo>
                  <a:lnTo>
                    <a:pt x="12360" y="4735"/>
                  </a:lnTo>
                  <a:cubicBezTo>
                    <a:pt x="11922" y="4137"/>
                    <a:pt x="11528" y="3495"/>
                    <a:pt x="11163" y="2882"/>
                  </a:cubicBezTo>
                  <a:cubicBezTo>
                    <a:pt x="10696" y="2109"/>
                    <a:pt x="10200" y="1306"/>
                    <a:pt x="9617" y="591"/>
                  </a:cubicBezTo>
                  <a:cubicBezTo>
                    <a:pt x="9851" y="474"/>
                    <a:pt x="10086" y="385"/>
                    <a:pt x="10321" y="385"/>
                  </a:cubicBezTo>
                  <a:close/>
                  <a:moveTo>
                    <a:pt x="8533" y="1"/>
                  </a:moveTo>
                  <a:cubicBezTo>
                    <a:pt x="8462" y="1"/>
                    <a:pt x="8390" y="4"/>
                    <a:pt x="8318" y="8"/>
                  </a:cubicBezTo>
                  <a:cubicBezTo>
                    <a:pt x="7676" y="51"/>
                    <a:pt x="7019" y="110"/>
                    <a:pt x="6348" y="212"/>
                  </a:cubicBezTo>
                  <a:cubicBezTo>
                    <a:pt x="6304" y="212"/>
                    <a:pt x="6275" y="256"/>
                    <a:pt x="6275" y="314"/>
                  </a:cubicBezTo>
                  <a:cubicBezTo>
                    <a:pt x="6288" y="352"/>
                    <a:pt x="6322" y="390"/>
                    <a:pt x="6360" y="390"/>
                  </a:cubicBezTo>
                  <a:cubicBezTo>
                    <a:pt x="6365" y="390"/>
                    <a:pt x="6371" y="389"/>
                    <a:pt x="6377" y="387"/>
                  </a:cubicBezTo>
                  <a:cubicBezTo>
                    <a:pt x="7048" y="299"/>
                    <a:pt x="7690" y="226"/>
                    <a:pt x="8318" y="197"/>
                  </a:cubicBezTo>
                  <a:cubicBezTo>
                    <a:pt x="8417" y="192"/>
                    <a:pt x="8510" y="186"/>
                    <a:pt x="8599" y="186"/>
                  </a:cubicBezTo>
                  <a:cubicBezTo>
                    <a:pt x="8744" y="186"/>
                    <a:pt x="8877" y="201"/>
                    <a:pt x="9004" y="256"/>
                  </a:cubicBezTo>
                  <a:cubicBezTo>
                    <a:pt x="9164" y="343"/>
                    <a:pt x="9296" y="489"/>
                    <a:pt x="9412" y="620"/>
                  </a:cubicBezTo>
                  <a:cubicBezTo>
                    <a:pt x="9412" y="620"/>
                    <a:pt x="9427" y="635"/>
                    <a:pt x="9441" y="635"/>
                  </a:cubicBezTo>
                  <a:lnTo>
                    <a:pt x="9441" y="650"/>
                  </a:lnTo>
                  <a:cubicBezTo>
                    <a:pt x="10025" y="1365"/>
                    <a:pt x="10521" y="2182"/>
                    <a:pt x="11003" y="2970"/>
                  </a:cubicBezTo>
                  <a:cubicBezTo>
                    <a:pt x="11382" y="3597"/>
                    <a:pt x="11776" y="4239"/>
                    <a:pt x="12214" y="4837"/>
                  </a:cubicBezTo>
                  <a:lnTo>
                    <a:pt x="12272" y="4910"/>
                  </a:lnTo>
                  <a:cubicBezTo>
                    <a:pt x="12462" y="5173"/>
                    <a:pt x="12652" y="5450"/>
                    <a:pt x="12725" y="5757"/>
                  </a:cubicBezTo>
                  <a:cubicBezTo>
                    <a:pt x="12870" y="6370"/>
                    <a:pt x="12476" y="6982"/>
                    <a:pt x="12083" y="7508"/>
                  </a:cubicBezTo>
                  <a:cubicBezTo>
                    <a:pt x="11966" y="7654"/>
                    <a:pt x="11834" y="7829"/>
                    <a:pt x="11674" y="8004"/>
                  </a:cubicBezTo>
                  <a:cubicBezTo>
                    <a:pt x="11513" y="8179"/>
                    <a:pt x="11338" y="8325"/>
                    <a:pt x="11163" y="8427"/>
                  </a:cubicBezTo>
                  <a:cubicBezTo>
                    <a:pt x="10913" y="8580"/>
                    <a:pt x="10638" y="8659"/>
                    <a:pt x="10387" y="8659"/>
                  </a:cubicBezTo>
                  <a:cubicBezTo>
                    <a:pt x="10302" y="8659"/>
                    <a:pt x="10219" y="8650"/>
                    <a:pt x="10142" y="8631"/>
                  </a:cubicBezTo>
                  <a:cubicBezTo>
                    <a:pt x="10609" y="8150"/>
                    <a:pt x="11047" y="7683"/>
                    <a:pt x="11382" y="7128"/>
                  </a:cubicBezTo>
                  <a:cubicBezTo>
                    <a:pt x="11484" y="6968"/>
                    <a:pt x="11572" y="6778"/>
                    <a:pt x="11572" y="6559"/>
                  </a:cubicBezTo>
                  <a:cubicBezTo>
                    <a:pt x="11557" y="6238"/>
                    <a:pt x="11324" y="5990"/>
                    <a:pt x="11061" y="5771"/>
                  </a:cubicBezTo>
                  <a:cubicBezTo>
                    <a:pt x="10944" y="5684"/>
                    <a:pt x="10828" y="5582"/>
                    <a:pt x="10711" y="5479"/>
                  </a:cubicBezTo>
                  <a:cubicBezTo>
                    <a:pt x="10025" y="4896"/>
                    <a:pt x="9310" y="4298"/>
                    <a:pt x="8858" y="3539"/>
                  </a:cubicBezTo>
                  <a:cubicBezTo>
                    <a:pt x="8814" y="3466"/>
                    <a:pt x="8785" y="3393"/>
                    <a:pt x="8741" y="3320"/>
                  </a:cubicBezTo>
                  <a:cubicBezTo>
                    <a:pt x="8639" y="3145"/>
                    <a:pt x="8537" y="2955"/>
                    <a:pt x="8405" y="2795"/>
                  </a:cubicBezTo>
                  <a:cubicBezTo>
                    <a:pt x="8183" y="2544"/>
                    <a:pt x="7907" y="2400"/>
                    <a:pt x="7641" y="2400"/>
                  </a:cubicBezTo>
                  <a:cubicBezTo>
                    <a:pt x="7628" y="2400"/>
                    <a:pt x="7616" y="2400"/>
                    <a:pt x="7603" y="2401"/>
                  </a:cubicBezTo>
                  <a:cubicBezTo>
                    <a:pt x="7545" y="2401"/>
                    <a:pt x="7515" y="2444"/>
                    <a:pt x="7515" y="2488"/>
                  </a:cubicBezTo>
                  <a:cubicBezTo>
                    <a:pt x="7515" y="2547"/>
                    <a:pt x="7559" y="2576"/>
                    <a:pt x="7603" y="2576"/>
                  </a:cubicBezTo>
                  <a:cubicBezTo>
                    <a:pt x="7615" y="2575"/>
                    <a:pt x="7626" y="2575"/>
                    <a:pt x="7638" y="2575"/>
                  </a:cubicBezTo>
                  <a:cubicBezTo>
                    <a:pt x="7860" y="2575"/>
                    <a:pt x="8079" y="2704"/>
                    <a:pt x="8260" y="2911"/>
                  </a:cubicBezTo>
                  <a:cubicBezTo>
                    <a:pt x="8391" y="3072"/>
                    <a:pt x="8478" y="3232"/>
                    <a:pt x="8581" y="3407"/>
                  </a:cubicBezTo>
                  <a:cubicBezTo>
                    <a:pt x="8624" y="3480"/>
                    <a:pt x="8668" y="3553"/>
                    <a:pt x="8697" y="3626"/>
                  </a:cubicBezTo>
                  <a:cubicBezTo>
                    <a:pt x="9179" y="4429"/>
                    <a:pt x="9894" y="5027"/>
                    <a:pt x="10594" y="5611"/>
                  </a:cubicBezTo>
                  <a:cubicBezTo>
                    <a:pt x="10711" y="5713"/>
                    <a:pt x="10828" y="5815"/>
                    <a:pt x="10944" y="5917"/>
                  </a:cubicBezTo>
                  <a:cubicBezTo>
                    <a:pt x="11178" y="6107"/>
                    <a:pt x="11382" y="6311"/>
                    <a:pt x="11382" y="6574"/>
                  </a:cubicBezTo>
                  <a:cubicBezTo>
                    <a:pt x="11397" y="6734"/>
                    <a:pt x="11309" y="6895"/>
                    <a:pt x="11222" y="7026"/>
                  </a:cubicBezTo>
                  <a:cubicBezTo>
                    <a:pt x="10886" y="7610"/>
                    <a:pt x="10404" y="8106"/>
                    <a:pt x="9908" y="8602"/>
                  </a:cubicBezTo>
                  <a:lnTo>
                    <a:pt x="9792" y="8719"/>
                  </a:lnTo>
                  <a:cubicBezTo>
                    <a:pt x="9573" y="8938"/>
                    <a:pt x="9339" y="9171"/>
                    <a:pt x="9077" y="9332"/>
                  </a:cubicBezTo>
                  <a:cubicBezTo>
                    <a:pt x="8799" y="9507"/>
                    <a:pt x="8478" y="9609"/>
                    <a:pt x="8128" y="9638"/>
                  </a:cubicBezTo>
                  <a:cubicBezTo>
                    <a:pt x="8091" y="9640"/>
                    <a:pt x="8054" y="9641"/>
                    <a:pt x="8017" y="9641"/>
                  </a:cubicBezTo>
                  <a:cubicBezTo>
                    <a:pt x="7429" y="9641"/>
                    <a:pt x="6864" y="9424"/>
                    <a:pt x="6479" y="9040"/>
                  </a:cubicBezTo>
                  <a:cubicBezTo>
                    <a:pt x="6479" y="9025"/>
                    <a:pt x="6479" y="9025"/>
                    <a:pt x="6479" y="9011"/>
                  </a:cubicBezTo>
                  <a:cubicBezTo>
                    <a:pt x="6611" y="8617"/>
                    <a:pt x="6888" y="8296"/>
                    <a:pt x="7151" y="8018"/>
                  </a:cubicBezTo>
                  <a:cubicBezTo>
                    <a:pt x="7632" y="8325"/>
                    <a:pt x="8187" y="8500"/>
                    <a:pt x="8756" y="8544"/>
                  </a:cubicBezTo>
                  <a:cubicBezTo>
                    <a:pt x="8799" y="8544"/>
                    <a:pt x="8843" y="8515"/>
                    <a:pt x="8843" y="8456"/>
                  </a:cubicBezTo>
                  <a:cubicBezTo>
                    <a:pt x="8858" y="8412"/>
                    <a:pt x="8814" y="8369"/>
                    <a:pt x="8756" y="8354"/>
                  </a:cubicBezTo>
                  <a:cubicBezTo>
                    <a:pt x="8201" y="8325"/>
                    <a:pt x="7647" y="8135"/>
                    <a:pt x="7180" y="7814"/>
                  </a:cubicBezTo>
                  <a:cubicBezTo>
                    <a:pt x="7162" y="7808"/>
                    <a:pt x="7143" y="7805"/>
                    <a:pt x="7126" y="7805"/>
                  </a:cubicBezTo>
                  <a:cubicBezTo>
                    <a:pt x="7102" y="7805"/>
                    <a:pt x="7080" y="7812"/>
                    <a:pt x="7063" y="7829"/>
                  </a:cubicBezTo>
                  <a:cubicBezTo>
                    <a:pt x="6786" y="8135"/>
                    <a:pt x="6450" y="8500"/>
                    <a:pt x="6304" y="8967"/>
                  </a:cubicBezTo>
                  <a:cubicBezTo>
                    <a:pt x="6304" y="8996"/>
                    <a:pt x="6290" y="9025"/>
                    <a:pt x="6290" y="9054"/>
                  </a:cubicBezTo>
                  <a:cubicBezTo>
                    <a:pt x="6260" y="9157"/>
                    <a:pt x="6231" y="9288"/>
                    <a:pt x="6217" y="9390"/>
                  </a:cubicBezTo>
                  <a:cubicBezTo>
                    <a:pt x="6188" y="9565"/>
                    <a:pt x="6158" y="9740"/>
                    <a:pt x="6100" y="9901"/>
                  </a:cubicBezTo>
                  <a:cubicBezTo>
                    <a:pt x="5983" y="10178"/>
                    <a:pt x="5735" y="10441"/>
                    <a:pt x="5356" y="10689"/>
                  </a:cubicBezTo>
                  <a:cubicBezTo>
                    <a:pt x="4845" y="11024"/>
                    <a:pt x="4232" y="11243"/>
                    <a:pt x="3605" y="11316"/>
                  </a:cubicBezTo>
                  <a:cubicBezTo>
                    <a:pt x="3419" y="11342"/>
                    <a:pt x="3233" y="11355"/>
                    <a:pt x="3049" y="11355"/>
                  </a:cubicBezTo>
                  <a:cubicBezTo>
                    <a:pt x="2508" y="11355"/>
                    <a:pt x="1978" y="11246"/>
                    <a:pt x="1489" y="11039"/>
                  </a:cubicBezTo>
                  <a:cubicBezTo>
                    <a:pt x="1475" y="11035"/>
                    <a:pt x="1462" y="11034"/>
                    <a:pt x="1450" y="11034"/>
                  </a:cubicBezTo>
                  <a:cubicBezTo>
                    <a:pt x="1412" y="11034"/>
                    <a:pt x="1383" y="11053"/>
                    <a:pt x="1372" y="11097"/>
                  </a:cubicBezTo>
                  <a:cubicBezTo>
                    <a:pt x="1343" y="11141"/>
                    <a:pt x="1372" y="11185"/>
                    <a:pt x="1416" y="11214"/>
                  </a:cubicBezTo>
                  <a:cubicBezTo>
                    <a:pt x="1927" y="11433"/>
                    <a:pt x="2496" y="11535"/>
                    <a:pt x="3080" y="11535"/>
                  </a:cubicBezTo>
                  <a:cubicBezTo>
                    <a:pt x="3255" y="11535"/>
                    <a:pt x="3444" y="11520"/>
                    <a:pt x="3619" y="11506"/>
                  </a:cubicBezTo>
                  <a:cubicBezTo>
                    <a:pt x="4276" y="11418"/>
                    <a:pt x="4918" y="11199"/>
                    <a:pt x="5458" y="10849"/>
                  </a:cubicBezTo>
                  <a:cubicBezTo>
                    <a:pt x="5867" y="10572"/>
                    <a:pt x="6129" y="10280"/>
                    <a:pt x="6260" y="9959"/>
                  </a:cubicBezTo>
                  <a:cubicBezTo>
                    <a:pt x="6333" y="9784"/>
                    <a:pt x="6363" y="9609"/>
                    <a:pt x="6392" y="9419"/>
                  </a:cubicBezTo>
                  <a:cubicBezTo>
                    <a:pt x="6406" y="9361"/>
                    <a:pt x="6421" y="9302"/>
                    <a:pt x="6421" y="9244"/>
                  </a:cubicBezTo>
                  <a:cubicBezTo>
                    <a:pt x="6844" y="9609"/>
                    <a:pt x="7399" y="9813"/>
                    <a:pt x="7982" y="9813"/>
                  </a:cubicBezTo>
                  <a:lnTo>
                    <a:pt x="8143" y="9813"/>
                  </a:lnTo>
                  <a:cubicBezTo>
                    <a:pt x="8522" y="9784"/>
                    <a:pt x="8872" y="9682"/>
                    <a:pt x="9164" y="9492"/>
                  </a:cubicBezTo>
                  <a:cubicBezTo>
                    <a:pt x="9456" y="9302"/>
                    <a:pt x="9704" y="9069"/>
                    <a:pt x="9923" y="8850"/>
                  </a:cubicBezTo>
                  <a:lnTo>
                    <a:pt x="9996" y="8777"/>
                  </a:lnTo>
                  <a:cubicBezTo>
                    <a:pt x="10127" y="8821"/>
                    <a:pt x="10259" y="8836"/>
                    <a:pt x="10404" y="8836"/>
                  </a:cubicBezTo>
                  <a:cubicBezTo>
                    <a:pt x="10682" y="8836"/>
                    <a:pt x="10988" y="8748"/>
                    <a:pt x="11265" y="8587"/>
                  </a:cubicBezTo>
                  <a:cubicBezTo>
                    <a:pt x="11440" y="8471"/>
                    <a:pt x="11616" y="8325"/>
                    <a:pt x="11791" y="8150"/>
                  </a:cubicBezTo>
                  <a:cubicBezTo>
                    <a:pt x="12097" y="8091"/>
                    <a:pt x="12418" y="7975"/>
                    <a:pt x="12681" y="7800"/>
                  </a:cubicBezTo>
                  <a:cubicBezTo>
                    <a:pt x="12870" y="7683"/>
                    <a:pt x="13031" y="7551"/>
                    <a:pt x="13177" y="7391"/>
                  </a:cubicBezTo>
                  <a:cubicBezTo>
                    <a:pt x="13235" y="7318"/>
                    <a:pt x="13294" y="7260"/>
                    <a:pt x="13337" y="7187"/>
                  </a:cubicBezTo>
                  <a:cubicBezTo>
                    <a:pt x="13746" y="6618"/>
                    <a:pt x="13892" y="5888"/>
                    <a:pt x="13731" y="5217"/>
                  </a:cubicBezTo>
                  <a:cubicBezTo>
                    <a:pt x="13600" y="4692"/>
                    <a:pt x="13308" y="4239"/>
                    <a:pt x="13031" y="3787"/>
                  </a:cubicBezTo>
                  <a:lnTo>
                    <a:pt x="12943" y="3670"/>
                  </a:lnTo>
                  <a:cubicBezTo>
                    <a:pt x="12491" y="2970"/>
                    <a:pt x="12083" y="2226"/>
                    <a:pt x="11689" y="1452"/>
                  </a:cubicBezTo>
                  <a:cubicBezTo>
                    <a:pt x="11616" y="1292"/>
                    <a:pt x="11543" y="1146"/>
                    <a:pt x="11455" y="1014"/>
                  </a:cubicBezTo>
                  <a:cubicBezTo>
                    <a:pt x="11280" y="723"/>
                    <a:pt x="11003" y="314"/>
                    <a:pt x="10521" y="226"/>
                  </a:cubicBezTo>
                  <a:cubicBezTo>
                    <a:pt x="10453" y="212"/>
                    <a:pt x="10385" y="206"/>
                    <a:pt x="10317" y="206"/>
                  </a:cubicBezTo>
                  <a:cubicBezTo>
                    <a:pt x="10036" y="206"/>
                    <a:pt x="9758" y="316"/>
                    <a:pt x="9500" y="445"/>
                  </a:cubicBezTo>
                  <a:cubicBezTo>
                    <a:pt x="9383" y="314"/>
                    <a:pt x="9252" y="183"/>
                    <a:pt x="9077" y="95"/>
                  </a:cubicBezTo>
                  <a:cubicBezTo>
                    <a:pt x="8907" y="21"/>
                    <a:pt x="8722" y="1"/>
                    <a:pt x="8533" y="1"/>
                  </a:cubicBezTo>
                  <a:close/>
                  <a:moveTo>
                    <a:pt x="79357" y="6585"/>
                  </a:moveTo>
                  <a:cubicBezTo>
                    <a:pt x="79350" y="6585"/>
                    <a:pt x="79342" y="6586"/>
                    <a:pt x="79335" y="6588"/>
                  </a:cubicBezTo>
                  <a:cubicBezTo>
                    <a:pt x="78722" y="6691"/>
                    <a:pt x="77963" y="6822"/>
                    <a:pt x="77453" y="7318"/>
                  </a:cubicBezTo>
                  <a:cubicBezTo>
                    <a:pt x="77117" y="7639"/>
                    <a:pt x="76927" y="8062"/>
                    <a:pt x="76752" y="8442"/>
                  </a:cubicBezTo>
                  <a:cubicBezTo>
                    <a:pt x="76387" y="9259"/>
                    <a:pt x="76008" y="10090"/>
                    <a:pt x="75629" y="10908"/>
                  </a:cubicBezTo>
                  <a:lnTo>
                    <a:pt x="75541" y="11112"/>
                  </a:lnTo>
                  <a:cubicBezTo>
                    <a:pt x="75381" y="11447"/>
                    <a:pt x="75220" y="11812"/>
                    <a:pt x="75176" y="12206"/>
                  </a:cubicBezTo>
                  <a:cubicBezTo>
                    <a:pt x="75162" y="12469"/>
                    <a:pt x="75205" y="12746"/>
                    <a:pt x="75322" y="13023"/>
                  </a:cubicBezTo>
                  <a:cubicBezTo>
                    <a:pt x="75541" y="13534"/>
                    <a:pt x="75993" y="13928"/>
                    <a:pt x="76490" y="14059"/>
                  </a:cubicBezTo>
                  <a:cubicBezTo>
                    <a:pt x="76548" y="14264"/>
                    <a:pt x="76650" y="14439"/>
                    <a:pt x="76767" y="14599"/>
                  </a:cubicBezTo>
                  <a:cubicBezTo>
                    <a:pt x="77394" y="15504"/>
                    <a:pt x="78080" y="15985"/>
                    <a:pt x="78780" y="16015"/>
                  </a:cubicBezTo>
                  <a:cubicBezTo>
                    <a:pt x="78810" y="16248"/>
                    <a:pt x="78853" y="16467"/>
                    <a:pt x="78912" y="16671"/>
                  </a:cubicBezTo>
                  <a:cubicBezTo>
                    <a:pt x="78970" y="16919"/>
                    <a:pt x="79043" y="17124"/>
                    <a:pt x="79145" y="17299"/>
                  </a:cubicBezTo>
                  <a:cubicBezTo>
                    <a:pt x="79247" y="17518"/>
                    <a:pt x="79393" y="17707"/>
                    <a:pt x="79554" y="17853"/>
                  </a:cubicBezTo>
                  <a:cubicBezTo>
                    <a:pt x="79773" y="18043"/>
                    <a:pt x="80079" y="18174"/>
                    <a:pt x="80385" y="18174"/>
                  </a:cubicBezTo>
                  <a:cubicBezTo>
                    <a:pt x="80546" y="18174"/>
                    <a:pt x="80721" y="18130"/>
                    <a:pt x="80882" y="18028"/>
                  </a:cubicBezTo>
                  <a:cubicBezTo>
                    <a:pt x="80984" y="17970"/>
                    <a:pt x="81071" y="17882"/>
                    <a:pt x="81144" y="17780"/>
                  </a:cubicBezTo>
                  <a:cubicBezTo>
                    <a:pt x="81305" y="18320"/>
                    <a:pt x="81509" y="18875"/>
                    <a:pt x="81888" y="19327"/>
                  </a:cubicBezTo>
                  <a:cubicBezTo>
                    <a:pt x="82064" y="19546"/>
                    <a:pt x="82268" y="19735"/>
                    <a:pt x="82487" y="19867"/>
                  </a:cubicBezTo>
                  <a:cubicBezTo>
                    <a:pt x="82793" y="20056"/>
                    <a:pt x="83114" y="20144"/>
                    <a:pt x="83421" y="20144"/>
                  </a:cubicBezTo>
                  <a:lnTo>
                    <a:pt x="83508" y="20144"/>
                  </a:lnTo>
                  <a:cubicBezTo>
                    <a:pt x="83552" y="20144"/>
                    <a:pt x="83596" y="20100"/>
                    <a:pt x="83596" y="20056"/>
                  </a:cubicBezTo>
                  <a:cubicBezTo>
                    <a:pt x="83596" y="20006"/>
                    <a:pt x="83563" y="19966"/>
                    <a:pt x="83516" y="19966"/>
                  </a:cubicBezTo>
                  <a:cubicBezTo>
                    <a:pt x="83509" y="19966"/>
                    <a:pt x="83501" y="19967"/>
                    <a:pt x="83493" y="19969"/>
                  </a:cubicBezTo>
                  <a:cubicBezTo>
                    <a:pt x="83473" y="19970"/>
                    <a:pt x="83452" y="19971"/>
                    <a:pt x="83431" y="19971"/>
                  </a:cubicBezTo>
                  <a:cubicBezTo>
                    <a:pt x="83156" y="19971"/>
                    <a:pt x="82860" y="19882"/>
                    <a:pt x="82589" y="19706"/>
                  </a:cubicBezTo>
                  <a:cubicBezTo>
                    <a:pt x="82385" y="19590"/>
                    <a:pt x="82180" y="19414"/>
                    <a:pt x="82020" y="19210"/>
                  </a:cubicBezTo>
                  <a:cubicBezTo>
                    <a:pt x="81655" y="18758"/>
                    <a:pt x="81451" y="18174"/>
                    <a:pt x="81290" y="17620"/>
                  </a:cubicBezTo>
                  <a:cubicBezTo>
                    <a:pt x="81276" y="17605"/>
                    <a:pt x="81276" y="17591"/>
                    <a:pt x="81261" y="17591"/>
                  </a:cubicBezTo>
                  <a:cubicBezTo>
                    <a:pt x="81378" y="17313"/>
                    <a:pt x="81421" y="17021"/>
                    <a:pt x="81421" y="16817"/>
                  </a:cubicBezTo>
                  <a:cubicBezTo>
                    <a:pt x="81421" y="16671"/>
                    <a:pt x="81421" y="16525"/>
                    <a:pt x="81421" y="16394"/>
                  </a:cubicBezTo>
                  <a:cubicBezTo>
                    <a:pt x="81407" y="16088"/>
                    <a:pt x="81392" y="15810"/>
                    <a:pt x="81451" y="15533"/>
                  </a:cubicBezTo>
                  <a:cubicBezTo>
                    <a:pt x="81567" y="15081"/>
                    <a:pt x="81874" y="14716"/>
                    <a:pt x="82195" y="14322"/>
                  </a:cubicBezTo>
                  <a:cubicBezTo>
                    <a:pt x="82472" y="13972"/>
                    <a:pt x="82778" y="13607"/>
                    <a:pt x="82924" y="13169"/>
                  </a:cubicBezTo>
                  <a:cubicBezTo>
                    <a:pt x="82939" y="13125"/>
                    <a:pt x="82910" y="13067"/>
                    <a:pt x="82866" y="13053"/>
                  </a:cubicBezTo>
                  <a:cubicBezTo>
                    <a:pt x="82856" y="13050"/>
                    <a:pt x="82846" y="13049"/>
                    <a:pt x="82836" y="13049"/>
                  </a:cubicBezTo>
                  <a:cubicBezTo>
                    <a:pt x="82793" y="13049"/>
                    <a:pt x="82761" y="13075"/>
                    <a:pt x="82749" y="13111"/>
                  </a:cubicBezTo>
                  <a:cubicBezTo>
                    <a:pt x="82618" y="13519"/>
                    <a:pt x="82326" y="13870"/>
                    <a:pt x="82049" y="14205"/>
                  </a:cubicBezTo>
                  <a:cubicBezTo>
                    <a:pt x="81728" y="14599"/>
                    <a:pt x="81392" y="14993"/>
                    <a:pt x="81276" y="15504"/>
                  </a:cubicBezTo>
                  <a:cubicBezTo>
                    <a:pt x="81203" y="15796"/>
                    <a:pt x="81217" y="16102"/>
                    <a:pt x="81232" y="16394"/>
                  </a:cubicBezTo>
                  <a:cubicBezTo>
                    <a:pt x="81232" y="16540"/>
                    <a:pt x="81246" y="16671"/>
                    <a:pt x="81246" y="16817"/>
                  </a:cubicBezTo>
                  <a:cubicBezTo>
                    <a:pt x="81232" y="17021"/>
                    <a:pt x="81203" y="17313"/>
                    <a:pt x="81071" y="17561"/>
                  </a:cubicBezTo>
                  <a:cubicBezTo>
                    <a:pt x="80998" y="17707"/>
                    <a:pt x="80896" y="17809"/>
                    <a:pt x="80779" y="17882"/>
                  </a:cubicBezTo>
                  <a:cubicBezTo>
                    <a:pt x="80660" y="17957"/>
                    <a:pt x="80524" y="17989"/>
                    <a:pt x="80387" y="17989"/>
                  </a:cubicBezTo>
                  <a:cubicBezTo>
                    <a:pt x="80124" y="17989"/>
                    <a:pt x="79853" y="17870"/>
                    <a:pt x="79670" y="17707"/>
                  </a:cubicBezTo>
                  <a:cubicBezTo>
                    <a:pt x="79525" y="17591"/>
                    <a:pt x="79408" y="17415"/>
                    <a:pt x="79306" y="17226"/>
                  </a:cubicBezTo>
                  <a:cubicBezTo>
                    <a:pt x="79218" y="17051"/>
                    <a:pt x="79145" y="16861"/>
                    <a:pt x="79087" y="16613"/>
                  </a:cubicBezTo>
                  <a:cubicBezTo>
                    <a:pt x="79028" y="16409"/>
                    <a:pt x="78985" y="16175"/>
                    <a:pt x="78956" y="15942"/>
                  </a:cubicBezTo>
                  <a:cubicBezTo>
                    <a:pt x="78956" y="15942"/>
                    <a:pt x="78956" y="15942"/>
                    <a:pt x="78956" y="15927"/>
                  </a:cubicBezTo>
                  <a:cubicBezTo>
                    <a:pt x="78956" y="15927"/>
                    <a:pt x="78941" y="15912"/>
                    <a:pt x="78941" y="15912"/>
                  </a:cubicBezTo>
                  <a:cubicBezTo>
                    <a:pt x="78824" y="14920"/>
                    <a:pt x="78956" y="13826"/>
                    <a:pt x="79335" y="12761"/>
                  </a:cubicBezTo>
                  <a:cubicBezTo>
                    <a:pt x="79729" y="11666"/>
                    <a:pt x="80385" y="10557"/>
                    <a:pt x="81349" y="9375"/>
                  </a:cubicBezTo>
                  <a:cubicBezTo>
                    <a:pt x="81378" y="9332"/>
                    <a:pt x="81378" y="9273"/>
                    <a:pt x="81334" y="9244"/>
                  </a:cubicBezTo>
                  <a:cubicBezTo>
                    <a:pt x="81314" y="9231"/>
                    <a:pt x="81292" y="9224"/>
                    <a:pt x="81270" y="9224"/>
                  </a:cubicBezTo>
                  <a:cubicBezTo>
                    <a:pt x="81244" y="9224"/>
                    <a:pt x="81219" y="9235"/>
                    <a:pt x="81203" y="9259"/>
                  </a:cubicBezTo>
                  <a:cubicBezTo>
                    <a:pt x="80240" y="10470"/>
                    <a:pt x="79568" y="11593"/>
                    <a:pt x="79174" y="12702"/>
                  </a:cubicBezTo>
                  <a:cubicBezTo>
                    <a:pt x="78780" y="13753"/>
                    <a:pt x="78649" y="14833"/>
                    <a:pt x="78751" y="15840"/>
                  </a:cubicBezTo>
                  <a:cubicBezTo>
                    <a:pt x="78124" y="15796"/>
                    <a:pt x="77511" y="15343"/>
                    <a:pt x="76913" y="14497"/>
                  </a:cubicBezTo>
                  <a:cubicBezTo>
                    <a:pt x="76811" y="14337"/>
                    <a:pt x="76694" y="14147"/>
                    <a:pt x="76665" y="13972"/>
                  </a:cubicBezTo>
                  <a:cubicBezTo>
                    <a:pt x="76650" y="13943"/>
                    <a:pt x="76650" y="13913"/>
                    <a:pt x="76650" y="13884"/>
                  </a:cubicBezTo>
                  <a:cubicBezTo>
                    <a:pt x="76650" y="13695"/>
                    <a:pt x="76723" y="13519"/>
                    <a:pt x="76781" y="13359"/>
                  </a:cubicBezTo>
                  <a:cubicBezTo>
                    <a:pt x="77453" y="11725"/>
                    <a:pt x="78153" y="10032"/>
                    <a:pt x="79101" y="8500"/>
                  </a:cubicBezTo>
                  <a:cubicBezTo>
                    <a:pt x="79247" y="8237"/>
                    <a:pt x="79437" y="7960"/>
                    <a:pt x="79700" y="7800"/>
                  </a:cubicBezTo>
                  <a:cubicBezTo>
                    <a:pt x="79824" y="7722"/>
                    <a:pt x="79981" y="7673"/>
                    <a:pt x="80136" y="7673"/>
                  </a:cubicBezTo>
                  <a:cubicBezTo>
                    <a:pt x="80273" y="7673"/>
                    <a:pt x="80408" y="7711"/>
                    <a:pt x="80517" y="7800"/>
                  </a:cubicBezTo>
                  <a:cubicBezTo>
                    <a:pt x="80530" y="7813"/>
                    <a:pt x="80549" y="7820"/>
                    <a:pt x="80569" y="7820"/>
                  </a:cubicBezTo>
                  <a:cubicBezTo>
                    <a:pt x="80593" y="7820"/>
                    <a:pt x="80617" y="7809"/>
                    <a:pt x="80634" y="7785"/>
                  </a:cubicBezTo>
                  <a:cubicBezTo>
                    <a:pt x="80677" y="7741"/>
                    <a:pt x="80663" y="7683"/>
                    <a:pt x="80634" y="7654"/>
                  </a:cubicBezTo>
                  <a:cubicBezTo>
                    <a:pt x="80488" y="7536"/>
                    <a:pt x="80313" y="7487"/>
                    <a:pt x="80140" y="7487"/>
                  </a:cubicBezTo>
                  <a:cubicBezTo>
                    <a:pt x="79948" y="7487"/>
                    <a:pt x="79758" y="7547"/>
                    <a:pt x="79612" y="7639"/>
                  </a:cubicBezTo>
                  <a:cubicBezTo>
                    <a:pt x="79306" y="7829"/>
                    <a:pt x="79116" y="8135"/>
                    <a:pt x="78941" y="8398"/>
                  </a:cubicBezTo>
                  <a:cubicBezTo>
                    <a:pt x="77978" y="9945"/>
                    <a:pt x="77292" y="11637"/>
                    <a:pt x="76621" y="13286"/>
                  </a:cubicBezTo>
                  <a:cubicBezTo>
                    <a:pt x="76548" y="13446"/>
                    <a:pt x="76475" y="13651"/>
                    <a:pt x="76475" y="13855"/>
                  </a:cubicBezTo>
                  <a:cubicBezTo>
                    <a:pt x="76052" y="13724"/>
                    <a:pt x="75672" y="13388"/>
                    <a:pt x="75483" y="12950"/>
                  </a:cubicBezTo>
                  <a:cubicBezTo>
                    <a:pt x="75381" y="12702"/>
                    <a:pt x="75337" y="12454"/>
                    <a:pt x="75366" y="12221"/>
                  </a:cubicBezTo>
                  <a:cubicBezTo>
                    <a:pt x="75395" y="11856"/>
                    <a:pt x="75556" y="11506"/>
                    <a:pt x="75702" y="11185"/>
                  </a:cubicBezTo>
                  <a:lnTo>
                    <a:pt x="75789" y="10981"/>
                  </a:lnTo>
                  <a:cubicBezTo>
                    <a:pt x="76169" y="10163"/>
                    <a:pt x="76548" y="9332"/>
                    <a:pt x="76927" y="8515"/>
                  </a:cubicBezTo>
                  <a:cubicBezTo>
                    <a:pt x="77088" y="8150"/>
                    <a:pt x="77277" y="7741"/>
                    <a:pt x="77584" y="7449"/>
                  </a:cubicBezTo>
                  <a:cubicBezTo>
                    <a:pt x="78051" y="6997"/>
                    <a:pt x="78780" y="6866"/>
                    <a:pt x="79364" y="6764"/>
                  </a:cubicBezTo>
                  <a:cubicBezTo>
                    <a:pt x="79408" y="6749"/>
                    <a:pt x="79452" y="6705"/>
                    <a:pt x="79437" y="6661"/>
                  </a:cubicBezTo>
                  <a:cubicBezTo>
                    <a:pt x="79425" y="6613"/>
                    <a:pt x="79393" y="6585"/>
                    <a:pt x="79357" y="6585"/>
                  </a:cubicBezTo>
                  <a:close/>
                  <a:moveTo>
                    <a:pt x="30672" y="17342"/>
                  </a:moveTo>
                  <a:cubicBezTo>
                    <a:pt x="32160" y="17445"/>
                    <a:pt x="33561" y="18481"/>
                    <a:pt x="34072" y="19852"/>
                  </a:cubicBezTo>
                  <a:cubicBezTo>
                    <a:pt x="34553" y="21180"/>
                    <a:pt x="34335" y="23077"/>
                    <a:pt x="33124" y="23967"/>
                  </a:cubicBezTo>
                  <a:cubicBezTo>
                    <a:pt x="32250" y="24615"/>
                    <a:pt x="31196" y="24949"/>
                    <a:pt x="30177" y="24949"/>
                  </a:cubicBezTo>
                  <a:cubicBezTo>
                    <a:pt x="29614" y="24949"/>
                    <a:pt x="29061" y="24846"/>
                    <a:pt x="28556" y="24638"/>
                  </a:cubicBezTo>
                  <a:cubicBezTo>
                    <a:pt x="27024" y="23982"/>
                    <a:pt x="26032" y="22347"/>
                    <a:pt x="26265" y="20801"/>
                  </a:cubicBezTo>
                  <a:cubicBezTo>
                    <a:pt x="26338" y="20290"/>
                    <a:pt x="26543" y="19750"/>
                    <a:pt x="26864" y="19269"/>
                  </a:cubicBezTo>
                  <a:cubicBezTo>
                    <a:pt x="27652" y="18087"/>
                    <a:pt x="29023" y="17342"/>
                    <a:pt x="30409" y="17342"/>
                  </a:cubicBezTo>
                  <a:close/>
                  <a:moveTo>
                    <a:pt x="40521" y="17955"/>
                  </a:moveTo>
                  <a:cubicBezTo>
                    <a:pt x="40901" y="17955"/>
                    <a:pt x="41266" y="18014"/>
                    <a:pt x="41616" y="18116"/>
                  </a:cubicBezTo>
                  <a:cubicBezTo>
                    <a:pt x="42375" y="18364"/>
                    <a:pt x="43002" y="18904"/>
                    <a:pt x="43294" y="19560"/>
                  </a:cubicBezTo>
                  <a:cubicBezTo>
                    <a:pt x="43586" y="20217"/>
                    <a:pt x="43556" y="20976"/>
                    <a:pt x="43513" y="21486"/>
                  </a:cubicBezTo>
                  <a:cubicBezTo>
                    <a:pt x="43425" y="22333"/>
                    <a:pt x="43090" y="23865"/>
                    <a:pt x="41791" y="24653"/>
                  </a:cubicBezTo>
                  <a:cubicBezTo>
                    <a:pt x="41241" y="24983"/>
                    <a:pt x="40598" y="25148"/>
                    <a:pt x="39955" y="25148"/>
                  </a:cubicBezTo>
                  <a:cubicBezTo>
                    <a:pt x="39404" y="25148"/>
                    <a:pt x="38853" y="25027"/>
                    <a:pt x="38362" y="24784"/>
                  </a:cubicBezTo>
                  <a:cubicBezTo>
                    <a:pt x="37297" y="24244"/>
                    <a:pt x="36538" y="23150"/>
                    <a:pt x="36407" y="21968"/>
                  </a:cubicBezTo>
                  <a:cubicBezTo>
                    <a:pt x="36334" y="21282"/>
                    <a:pt x="36480" y="20596"/>
                    <a:pt x="36786" y="20013"/>
                  </a:cubicBezTo>
                  <a:cubicBezTo>
                    <a:pt x="37268" y="19108"/>
                    <a:pt x="38187" y="18422"/>
                    <a:pt x="39339" y="18116"/>
                  </a:cubicBezTo>
                  <a:cubicBezTo>
                    <a:pt x="39733" y="18014"/>
                    <a:pt x="40127" y="17955"/>
                    <a:pt x="40521" y="17955"/>
                  </a:cubicBezTo>
                  <a:close/>
                  <a:moveTo>
                    <a:pt x="30417" y="17158"/>
                  </a:moveTo>
                  <a:cubicBezTo>
                    <a:pt x="28963" y="17158"/>
                    <a:pt x="27542" y="17929"/>
                    <a:pt x="26718" y="19166"/>
                  </a:cubicBezTo>
                  <a:cubicBezTo>
                    <a:pt x="26382" y="19677"/>
                    <a:pt x="26163" y="20232"/>
                    <a:pt x="26090" y="20771"/>
                  </a:cubicBezTo>
                  <a:cubicBezTo>
                    <a:pt x="25842" y="22391"/>
                    <a:pt x="26878" y="24128"/>
                    <a:pt x="28483" y="24799"/>
                  </a:cubicBezTo>
                  <a:cubicBezTo>
                    <a:pt x="29009" y="25018"/>
                    <a:pt x="29592" y="25134"/>
                    <a:pt x="30191" y="25134"/>
                  </a:cubicBezTo>
                  <a:cubicBezTo>
                    <a:pt x="31241" y="25134"/>
                    <a:pt x="32336" y="24784"/>
                    <a:pt x="33240" y="24113"/>
                  </a:cubicBezTo>
                  <a:cubicBezTo>
                    <a:pt x="34232" y="23383"/>
                    <a:pt x="34597" y="21997"/>
                    <a:pt x="34466" y="20771"/>
                  </a:cubicBezTo>
                  <a:cubicBezTo>
                    <a:pt x="34704" y="20708"/>
                    <a:pt x="34950" y="20676"/>
                    <a:pt x="35196" y="20676"/>
                  </a:cubicBezTo>
                  <a:cubicBezTo>
                    <a:pt x="35567" y="20676"/>
                    <a:pt x="35939" y="20748"/>
                    <a:pt x="36290" y="20888"/>
                  </a:cubicBezTo>
                  <a:cubicBezTo>
                    <a:pt x="36217" y="21238"/>
                    <a:pt x="36188" y="21618"/>
                    <a:pt x="36232" y="21983"/>
                  </a:cubicBezTo>
                  <a:cubicBezTo>
                    <a:pt x="36363" y="23223"/>
                    <a:pt x="37165" y="24390"/>
                    <a:pt x="38274" y="24945"/>
                  </a:cubicBezTo>
                  <a:cubicBezTo>
                    <a:pt x="38800" y="25193"/>
                    <a:pt x="39369" y="25324"/>
                    <a:pt x="39952" y="25324"/>
                  </a:cubicBezTo>
                  <a:cubicBezTo>
                    <a:pt x="40624" y="25324"/>
                    <a:pt x="41295" y="25149"/>
                    <a:pt x="41878" y="24799"/>
                  </a:cubicBezTo>
                  <a:cubicBezTo>
                    <a:pt x="43104" y="24069"/>
                    <a:pt x="43513" y="22741"/>
                    <a:pt x="43644" y="21837"/>
                  </a:cubicBezTo>
                  <a:lnTo>
                    <a:pt x="48824" y="22450"/>
                  </a:lnTo>
                  <a:lnTo>
                    <a:pt x="48839" y="22450"/>
                  </a:lnTo>
                  <a:cubicBezTo>
                    <a:pt x="48882" y="22450"/>
                    <a:pt x="48912" y="22420"/>
                    <a:pt x="48926" y="22377"/>
                  </a:cubicBezTo>
                  <a:cubicBezTo>
                    <a:pt x="48926" y="22318"/>
                    <a:pt x="48897" y="22274"/>
                    <a:pt x="48839" y="22274"/>
                  </a:cubicBezTo>
                  <a:lnTo>
                    <a:pt x="43673" y="21647"/>
                  </a:lnTo>
                  <a:cubicBezTo>
                    <a:pt x="43688" y="21603"/>
                    <a:pt x="43688" y="21545"/>
                    <a:pt x="43688" y="21501"/>
                  </a:cubicBezTo>
                  <a:cubicBezTo>
                    <a:pt x="43746" y="20976"/>
                    <a:pt x="43775" y="20188"/>
                    <a:pt x="43469" y="19487"/>
                  </a:cubicBezTo>
                  <a:cubicBezTo>
                    <a:pt x="43148" y="18787"/>
                    <a:pt x="42477" y="18203"/>
                    <a:pt x="41674" y="17941"/>
                  </a:cubicBezTo>
                  <a:cubicBezTo>
                    <a:pt x="41303" y="17830"/>
                    <a:pt x="40910" y="17771"/>
                    <a:pt x="40502" y="17771"/>
                  </a:cubicBezTo>
                  <a:cubicBezTo>
                    <a:pt x="40107" y="17771"/>
                    <a:pt x="39697" y="17826"/>
                    <a:pt x="39281" y="17941"/>
                  </a:cubicBezTo>
                  <a:cubicBezTo>
                    <a:pt x="38099" y="18262"/>
                    <a:pt x="37122" y="18977"/>
                    <a:pt x="36625" y="19925"/>
                  </a:cubicBezTo>
                  <a:cubicBezTo>
                    <a:pt x="36494" y="20159"/>
                    <a:pt x="36392" y="20436"/>
                    <a:pt x="36319" y="20699"/>
                  </a:cubicBezTo>
                  <a:cubicBezTo>
                    <a:pt x="35962" y="20559"/>
                    <a:pt x="35584" y="20493"/>
                    <a:pt x="35204" y="20493"/>
                  </a:cubicBezTo>
                  <a:cubicBezTo>
                    <a:pt x="34947" y="20493"/>
                    <a:pt x="34690" y="20523"/>
                    <a:pt x="34437" y="20582"/>
                  </a:cubicBezTo>
                  <a:cubicBezTo>
                    <a:pt x="34393" y="20305"/>
                    <a:pt x="34335" y="20042"/>
                    <a:pt x="34232" y="19779"/>
                  </a:cubicBezTo>
                  <a:cubicBezTo>
                    <a:pt x="33707" y="18349"/>
                    <a:pt x="32248" y="17269"/>
                    <a:pt x="30687" y="17167"/>
                  </a:cubicBezTo>
                  <a:cubicBezTo>
                    <a:pt x="30597" y="17161"/>
                    <a:pt x="30507" y="17158"/>
                    <a:pt x="30417" y="17158"/>
                  </a:cubicBezTo>
                  <a:close/>
                  <a:moveTo>
                    <a:pt x="34684" y="22548"/>
                  </a:moveTo>
                  <a:cubicBezTo>
                    <a:pt x="34641" y="22548"/>
                    <a:pt x="34607" y="22574"/>
                    <a:pt x="34583" y="22610"/>
                  </a:cubicBezTo>
                  <a:cubicBezTo>
                    <a:pt x="34145" y="23704"/>
                    <a:pt x="33372" y="24682"/>
                    <a:pt x="32394" y="25368"/>
                  </a:cubicBezTo>
                  <a:cubicBezTo>
                    <a:pt x="32379" y="25382"/>
                    <a:pt x="32365" y="25397"/>
                    <a:pt x="32365" y="25426"/>
                  </a:cubicBezTo>
                  <a:cubicBezTo>
                    <a:pt x="32365" y="25455"/>
                    <a:pt x="32365" y="25470"/>
                    <a:pt x="32379" y="25499"/>
                  </a:cubicBezTo>
                  <a:cubicBezTo>
                    <a:pt x="32773" y="25951"/>
                    <a:pt x="33196" y="26375"/>
                    <a:pt x="33649" y="26754"/>
                  </a:cubicBezTo>
                  <a:cubicBezTo>
                    <a:pt x="33663" y="26769"/>
                    <a:pt x="33693" y="26783"/>
                    <a:pt x="33707" y="26783"/>
                  </a:cubicBezTo>
                  <a:cubicBezTo>
                    <a:pt x="33736" y="26783"/>
                    <a:pt x="33766" y="26769"/>
                    <a:pt x="33780" y="26754"/>
                  </a:cubicBezTo>
                  <a:cubicBezTo>
                    <a:pt x="33809" y="26710"/>
                    <a:pt x="33809" y="26652"/>
                    <a:pt x="33766" y="26623"/>
                  </a:cubicBezTo>
                  <a:cubicBezTo>
                    <a:pt x="33342" y="26258"/>
                    <a:pt x="32948" y="25864"/>
                    <a:pt x="32584" y="25455"/>
                  </a:cubicBezTo>
                  <a:cubicBezTo>
                    <a:pt x="33547" y="24755"/>
                    <a:pt x="34305" y="23777"/>
                    <a:pt x="34758" y="22668"/>
                  </a:cubicBezTo>
                  <a:cubicBezTo>
                    <a:pt x="34772" y="22625"/>
                    <a:pt x="34758" y="22581"/>
                    <a:pt x="34714" y="22552"/>
                  </a:cubicBezTo>
                  <a:cubicBezTo>
                    <a:pt x="34704" y="22549"/>
                    <a:pt x="34694" y="22548"/>
                    <a:pt x="34684" y="22548"/>
                  </a:cubicBezTo>
                  <a:close/>
                  <a:moveTo>
                    <a:pt x="37438" y="27526"/>
                  </a:moveTo>
                  <a:cubicBezTo>
                    <a:pt x="37420" y="27526"/>
                    <a:pt x="37401" y="27531"/>
                    <a:pt x="37384" y="27542"/>
                  </a:cubicBezTo>
                  <a:cubicBezTo>
                    <a:pt x="36298" y="28334"/>
                    <a:pt x="34944" y="28748"/>
                    <a:pt x="33599" y="28748"/>
                  </a:cubicBezTo>
                  <a:cubicBezTo>
                    <a:pt x="32811" y="28748"/>
                    <a:pt x="32027" y="28606"/>
                    <a:pt x="31300" y="28315"/>
                  </a:cubicBezTo>
                  <a:cubicBezTo>
                    <a:pt x="31292" y="28313"/>
                    <a:pt x="31284" y="28312"/>
                    <a:pt x="31275" y="28312"/>
                  </a:cubicBezTo>
                  <a:cubicBezTo>
                    <a:pt x="31236" y="28312"/>
                    <a:pt x="31195" y="28338"/>
                    <a:pt x="31183" y="28374"/>
                  </a:cubicBezTo>
                  <a:cubicBezTo>
                    <a:pt x="31154" y="28417"/>
                    <a:pt x="31183" y="28476"/>
                    <a:pt x="31227" y="28490"/>
                  </a:cubicBezTo>
                  <a:cubicBezTo>
                    <a:pt x="31985" y="28797"/>
                    <a:pt x="32788" y="28943"/>
                    <a:pt x="33605" y="28943"/>
                  </a:cubicBezTo>
                  <a:cubicBezTo>
                    <a:pt x="34991" y="28943"/>
                    <a:pt x="36377" y="28505"/>
                    <a:pt x="37486" y="27688"/>
                  </a:cubicBezTo>
                  <a:cubicBezTo>
                    <a:pt x="37530" y="27659"/>
                    <a:pt x="37545" y="27600"/>
                    <a:pt x="37516" y="27557"/>
                  </a:cubicBezTo>
                  <a:cubicBezTo>
                    <a:pt x="37498" y="27539"/>
                    <a:pt x="37468" y="27526"/>
                    <a:pt x="37438" y="27526"/>
                  </a:cubicBezTo>
                  <a:close/>
                  <a:moveTo>
                    <a:pt x="8228" y="38807"/>
                  </a:moveTo>
                  <a:cubicBezTo>
                    <a:pt x="8196" y="38807"/>
                    <a:pt x="8167" y="38826"/>
                    <a:pt x="8157" y="38865"/>
                  </a:cubicBezTo>
                  <a:cubicBezTo>
                    <a:pt x="5283" y="45198"/>
                    <a:pt x="2540" y="51691"/>
                    <a:pt x="15" y="58141"/>
                  </a:cubicBezTo>
                  <a:cubicBezTo>
                    <a:pt x="15" y="58155"/>
                    <a:pt x="15" y="58155"/>
                    <a:pt x="15" y="58155"/>
                  </a:cubicBezTo>
                  <a:cubicBezTo>
                    <a:pt x="15" y="58170"/>
                    <a:pt x="1" y="58170"/>
                    <a:pt x="1" y="58184"/>
                  </a:cubicBezTo>
                  <a:cubicBezTo>
                    <a:pt x="1" y="58184"/>
                    <a:pt x="15" y="58184"/>
                    <a:pt x="15" y="58199"/>
                  </a:cubicBezTo>
                  <a:cubicBezTo>
                    <a:pt x="15" y="58199"/>
                    <a:pt x="15" y="58214"/>
                    <a:pt x="15" y="58214"/>
                  </a:cubicBezTo>
                  <a:cubicBezTo>
                    <a:pt x="15" y="58214"/>
                    <a:pt x="15" y="58228"/>
                    <a:pt x="15" y="58228"/>
                  </a:cubicBezTo>
                  <a:cubicBezTo>
                    <a:pt x="30" y="58228"/>
                    <a:pt x="30" y="58243"/>
                    <a:pt x="30" y="58243"/>
                  </a:cubicBezTo>
                  <a:cubicBezTo>
                    <a:pt x="30" y="58243"/>
                    <a:pt x="44" y="58243"/>
                    <a:pt x="44" y="58257"/>
                  </a:cubicBezTo>
                  <a:lnTo>
                    <a:pt x="59" y="58257"/>
                  </a:lnTo>
                  <a:cubicBezTo>
                    <a:pt x="2729" y="59600"/>
                    <a:pt x="5662" y="60913"/>
                    <a:pt x="9558" y="62503"/>
                  </a:cubicBezTo>
                  <a:cubicBezTo>
                    <a:pt x="10857" y="63043"/>
                    <a:pt x="12141" y="63554"/>
                    <a:pt x="13221" y="63992"/>
                  </a:cubicBezTo>
                  <a:lnTo>
                    <a:pt x="13250" y="63992"/>
                  </a:lnTo>
                  <a:cubicBezTo>
                    <a:pt x="13279" y="63992"/>
                    <a:pt x="13323" y="63977"/>
                    <a:pt x="13337" y="63933"/>
                  </a:cubicBezTo>
                  <a:cubicBezTo>
                    <a:pt x="13352" y="63890"/>
                    <a:pt x="13323" y="63831"/>
                    <a:pt x="13279" y="63817"/>
                  </a:cubicBezTo>
                  <a:cubicBezTo>
                    <a:pt x="12199" y="63379"/>
                    <a:pt x="10930" y="62868"/>
                    <a:pt x="9617" y="62343"/>
                  </a:cubicBezTo>
                  <a:cubicBezTo>
                    <a:pt x="5779" y="60767"/>
                    <a:pt x="2875" y="59468"/>
                    <a:pt x="220" y="58141"/>
                  </a:cubicBezTo>
                  <a:cubicBezTo>
                    <a:pt x="2729" y="51706"/>
                    <a:pt x="5458" y="45242"/>
                    <a:pt x="8318" y="38938"/>
                  </a:cubicBezTo>
                  <a:cubicBezTo>
                    <a:pt x="8347" y="38894"/>
                    <a:pt x="8318" y="38836"/>
                    <a:pt x="8274" y="38821"/>
                  </a:cubicBezTo>
                  <a:cubicBezTo>
                    <a:pt x="8260" y="38812"/>
                    <a:pt x="8243" y="38807"/>
                    <a:pt x="8228" y="38807"/>
                  </a:cubicBezTo>
                  <a:close/>
                  <a:moveTo>
                    <a:pt x="72185" y="47970"/>
                  </a:moveTo>
                  <a:cubicBezTo>
                    <a:pt x="72127" y="47970"/>
                    <a:pt x="72083" y="47999"/>
                    <a:pt x="72083" y="48058"/>
                  </a:cubicBezTo>
                  <a:cubicBezTo>
                    <a:pt x="71207" y="54828"/>
                    <a:pt x="70419" y="62649"/>
                    <a:pt x="71995" y="69960"/>
                  </a:cubicBezTo>
                  <a:cubicBezTo>
                    <a:pt x="70332" y="70077"/>
                    <a:pt x="68639" y="70164"/>
                    <a:pt x="66932" y="70179"/>
                  </a:cubicBezTo>
                  <a:cubicBezTo>
                    <a:pt x="66648" y="70181"/>
                    <a:pt x="66364" y="70182"/>
                    <a:pt x="66080" y="70182"/>
                  </a:cubicBezTo>
                  <a:cubicBezTo>
                    <a:pt x="64570" y="70182"/>
                    <a:pt x="63065" y="70148"/>
                    <a:pt x="61592" y="70062"/>
                  </a:cubicBezTo>
                  <a:cubicBezTo>
                    <a:pt x="61548" y="70062"/>
                    <a:pt x="61504" y="70106"/>
                    <a:pt x="61489" y="70149"/>
                  </a:cubicBezTo>
                  <a:cubicBezTo>
                    <a:pt x="61489" y="70208"/>
                    <a:pt x="61533" y="70252"/>
                    <a:pt x="61577" y="70252"/>
                  </a:cubicBezTo>
                  <a:cubicBezTo>
                    <a:pt x="63036" y="70325"/>
                    <a:pt x="64510" y="70368"/>
                    <a:pt x="65998" y="70368"/>
                  </a:cubicBezTo>
                  <a:cubicBezTo>
                    <a:pt x="66319" y="70368"/>
                    <a:pt x="66626" y="70368"/>
                    <a:pt x="66932" y="70354"/>
                  </a:cubicBezTo>
                  <a:cubicBezTo>
                    <a:pt x="68683" y="70339"/>
                    <a:pt x="70419" y="70266"/>
                    <a:pt x="72112" y="70135"/>
                  </a:cubicBezTo>
                  <a:lnTo>
                    <a:pt x="72127" y="70135"/>
                  </a:lnTo>
                  <a:cubicBezTo>
                    <a:pt x="72141" y="70135"/>
                    <a:pt x="72141" y="70120"/>
                    <a:pt x="72156" y="70120"/>
                  </a:cubicBezTo>
                  <a:cubicBezTo>
                    <a:pt x="72156" y="70120"/>
                    <a:pt x="72156" y="70120"/>
                    <a:pt x="72156" y="70106"/>
                  </a:cubicBezTo>
                  <a:lnTo>
                    <a:pt x="72170" y="70106"/>
                  </a:lnTo>
                  <a:cubicBezTo>
                    <a:pt x="72185" y="70091"/>
                    <a:pt x="72185" y="70091"/>
                    <a:pt x="72185" y="70091"/>
                  </a:cubicBezTo>
                  <a:cubicBezTo>
                    <a:pt x="72185" y="70077"/>
                    <a:pt x="72185" y="70077"/>
                    <a:pt x="72185" y="70062"/>
                  </a:cubicBezTo>
                  <a:cubicBezTo>
                    <a:pt x="72185" y="70062"/>
                    <a:pt x="72185" y="70062"/>
                    <a:pt x="72185" y="70047"/>
                  </a:cubicBezTo>
                  <a:cubicBezTo>
                    <a:pt x="72200" y="70047"/>
                    <a:pt x="72200" y="70047"/>
                    <a:pt x="72200" y="70033"/>
                  </a:cubicBezTo>
                  <a:lnTo>
                    <a:pt x="72185" y="70033"/>
                  </a:lnTo>
                  <a:cubicBezTo>
                    <a:pt x="70595" y="62722"/>
                    <a:pt x="71397" y="54857"/>
                    <a:pt x="72258" y="48072"/>
                  </a:cubicBezTo>
                  <a:cubicBezTo>
                    <a:pt x="72273" y="48029"/>
                    <a:pt x="72229" y="47985"/>
                    <a:pt x="72185" y="479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42"/>
            <p:cNvSpPr/>
            <p:nvPr/>
          </p:nvSpPr>
          <p:spPr>
            <a:xfrm>
              <a:off x="-1753339" y="3925167"/>
              <a:ext cx="263044" cy="67867"/>
            </a:xfrm>
            <a:custGeom>
              <a:avLst/>
              <a:gdLst/>
              <a:ahLst/>
              <a:cxnLst/>
              <a:rect l="l" t="t" r="r" b="b"/>
              <a:pathLst>
                <a:path w="10682" h="2756" extrusionOk="0">
                  <a:moveTo>
                    <a:pt x="942" y="0"/>
                  </a:moveTo>
                  <a:cubicBezTo>
                    <a:pt x="706" y="0"/>
                    <a:pt x="471" y="197"/>
                    <a:pt x="337" y="404"/>
                  </a:cubicBezTo>
                  <a:cubicBezTo>
                    <a:pt x="103" y="754"/>
                    <a:pt x="1" y="1192"/>
                    <a:pt x="16" y="1615"/>
                  </a:cubicBezTo>
                  <a:cubicBezTo>
                    <a:pt x="30" y="1834"/>
                    <a:pt x="88" y="2068"/>
                    <a:pt x="264" y="2214"/>
                  </a:cubicBezTo>
                  <a:cubicBezTo>
                    <a:pt x="354" y="2291"/>
                    <a:pt x="470" y="2329"/>
                    <a:pt x="587" y="2329"/>
                  </a:cubicBezTo>
                  <a:cubicBezTo>
                    <a:pt x="733" y="2329"/>
                    <a:pt x="881" y="2269"/>
                    <a:pt x="979" y="2155"/>
                  </a:cubicBezTo>
                  <a:cubicBezTo>
                    <a:pt x="1300" y="1790"/>
                    <a:pt x="1431" y="1251"/>
                    <a:pt x="1431" y="725"/>
                  </a:cubicBezTo>
                  <a:cubicBezTo>
                    <a:pt x="1431" y="448"/>
                    <a:pt x="1343" y="127"/>
                    <a:pt x="1081" y="25"/>
                  </a:cubicBezTo>
                  <a:cubicBezTo>
                    <a:pt x="1035" y="8"/>
                    <a:pt x="988" y="0"/>
                    <a:pt x="942" y="0"/>
                  </a:cubicBezTo>
                  <a:close/>
                  <a:moveTo>
                    <a:pt x="10188" y="423"/>
                  </a:moveTo>
                  <a:cubicBezTo>
                    <a:pt x="9947" y="423"/>
                    <a:pt x="9722" y="620"/>
                    <a:pt x="9588" y="827"/>
                  </a:cubicBezTo>
                  <a:cubicBezTo>
                    <a:pt x="9354" y="1192"/>
                    <a:pt x="9237" y="1615"/>
                    <a:pt x="9267" y="2039"/>
                  </a:cubicBezTo>
                  <a:cubicBezTo>
                    <a:pt x="9281" y="2257"/>
                    <a:pt x="9339" y="2505"/>
                    <a:pt x="9500" y="2651"/>
                  </a:cubicBezTo>
                  <a:cubicBezTo>
                    <a:pt x="9589" y="2722"/>
                    <a:pt x="9704" y="2756"/>
                    <a:pt x="9819" y="2756"/>
                  </a:cubicBezTo>
                  <a:cubicBezTo>
                    <a:pt x="9967" y="2756"/>
                    <a:pt x="10117" y="2700"/>
                    <a:pt x="10215" y="2593"/>
                  </a:cubicBezTo>
                  <a:cubicBezTo>
                    <a:pt x="10536" y="2228"/>
                    <a:pt x="10682" y="1674"/>
                    <a:pt x="10667" y="1148"/>
                  </a:cubicBezTo>
                  <a:cubicBezTo>
                    <a:pt x="10667" y="871"/>
                    <a:pt x="10580" y="550"/>
                    <a:pt x="10332" y="448"/>
                  </a:cubicBezTo>
                  <a:cubicBezTo>
                    <a:pt x="10284" y="431"/>
                    <a:pt x="10235" y="423"/>
                    <a:pt x="10188" y="4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42"/>
            <p:cNvSpPr/>
            <p:nvPr/>
          </p:nvSpPr>
          <p:spPr>
            <a:xfrm>
              <a:off x="-1773802" y="3818100"/>
              <a:ext cx="340638" cy="50900"/>
            </a:xfrm>
            <a:custGeom>
              <a:avLst/>
              <a:gdLst/>
              <a:ahLst/>
              <a:cxnLst/>
              <a:rect l="l" t="t" r="r" b="b"/>
              <a:pathLst>
                <a:path w="13833" h="2067" extrusionOk="0">
                  <a:moveTo>
                    <a:pt x="2072" y="0"/>
                  </a:moveTo>
                  <a:cubicBezTo>
                    <a:pt x="1543" y="0"/>
                    <a:pt x="1017" y="148"/>
                    <a:pt x="584" y="448"/>
                  </a:cubicBezTo>
                  <a:cubicBezTo>
                    <a:pt x="277" y="652"/>
                    <a:pt x="0" y="1017"/>
                    <a:pt x="132" y="1352"/>
                  </a:cubicBezTo>
                  <a:cubicBezTo>
                    <a:pt x="146" y="1411"/>
                    <a:pt x="190" y="1469"/>
                    <a:pt x="234" y="1484"/>
                  </a:cubicBezTo>
                  <a:cubicBezTo>
                    <a:pt x="262" y="1495"/>
                    <a:pt x="289" y="1500"/>
                    <a:pt x="317" y="1500"/>
                  </a:cubicBezTo>
                  <a:cubicBezTo>
                    <a:pt x="362" y="1500"/>
                    <a:pt x="407" y="1487"/>
                    <a:pt x="453" y="1469"/>
                  </a:cubicBezTo>
                  <a:cubicBezTo>
                    <a:pt x="959" y="1281"/>
                    <a:pt x="1513" y="1165"/>
                    <a:pt x="2056" y="1165"/>
                  </a:cubicBezTo>
                  <a:cubicBezTo>
                    <a:pt x="2607" y="1165"/>
                    <a:pt x="3148" y="1285"/>
                    <a:pt x="3619" y="1571"/>
                  </a:cubicBezTo>
                  <a:cubicBezTo>
                    <a:pt x="3667" y="1595"/>
                    <a:pt x="3731" y="1610"/>
                    <a:pt x="3797" y="1610"/>
                  </a:cubicBezTo>
                  <a:cubicBezTo>
                    <a:pt x="3890" y="1610"/>
                    <a:pt x="3988" y="1581"/>
                    <a:pt x="4057" y="1513"/>
                  </a:cubicBezTo>
                  <a:cubicBezTo>
                    <a:pt x="4173" y="1382"/>
                    <a:pt x="4188" y="1177"/>
                    <a:pt x="4130" y="1017"/>
                  </a:cubicBezTo>
                  <a:cubicBezTo>
                    <a:pt x="4057" y="856"/>
                    <a:pt x="3940" y="725"/>
                    <a:pt x="3809" y="623"/>
                  </a:cubicBezTo>
                  <a:cubicBezTo>
                    <a:pt x="3333" y="210"/>
                    <a:pt x="2701" y="0"/>
                    <a:pt x="2072" y="0"/>
                  </a:cubicBezTo>
                  <a:close/>
                  <a:moveTo>
                    <a:pt x="11570" y="343"/>
                  </a:moveTo>
                  <a:cubicBezTo>
                    <a:pt x="10781" y="343"/>
                    <a:pt x="9989" y="564"/>
                    <a:pt x="9324" y="988"/>
                  </a:cubicBezTo>
                  <a:cubicBezTo>
                    <a:pt x="9120" y="1119"/>
                    <a:pt x="8916" y="1279"/>
                    <a:pt x="8828" y="1498"/>
                  </a:cubicBezTo>
                  <a:cubicBezTo>
                    <a:pt x="8784" y="1586"/>
                    <a:pt x="8770" y="1688"/>
                    <a:pt x="8799" y="1776"/>
                  </a:cubicBezTo>
                  <a:cubicBezTo>
                    <a:pt x="8843" y="1921"/>
                    <a:pt x="9003" y="1994"/>
                    <a:pt x="9164" y="2009"/>
                  </a:cubicBezTo>
                  <a:cubicBezTo>
                    <a:pt x="9310" y="2009"/>
                    <a:pt x="9456" y="1965"/>
                    <a:pt x="9601" y="1921"/>
                  </a:cubicBezTo>
                  <a:cubicBezTo>
                    <a:pt x="10014" y="1801"/>
                    <a:pt x="10458" y="1762"/>
                    <a:pt x="10899" y="1762"/>
                  </a:cubicBezTo>
                  <a:cubicBezTo>
                    <a:pt x="11206" y="1762"/>
                    <a:pt x="11511" y="1781"/>
                    <a:pt x="11805" y="1805"/>
                  </a:cubicBezTo>
                  <a:cubicBezTo>
                    <a:pt x="11863" y="1819"/>
                    <a:pt x="11921" y="1819"/>
                    <a:pt x="11980" y="1834"/>
                  </a:cubicBezTo>
                  <a:cubicBezTo>
                    <a:pt x="12272" y="1863"/>
                    <a:pt x="12534" y="1907"/>
                    <a:pt x="12826" y="1994"/>
                  </a:cubicBezTo>
                  <a:cubicBezTo>
                    <a:pt x="12945" y="2038"/>
                    <a:pt x="13080" y="2066"/>
                    <a:pt x="13215" y="2066"/>
                  </a:cubicBezTo>
                  <a:cubicBezTo>
                    <a:pt x="13393" y="2066"/>
                    <a:pt x="13568" y="2017"/>
                    <a:pt x="13702" y="1892"/>
                  </a:cubicBezTo>
                  <a:cubicBezTo>
                    <a:pt x="13804" y="1761"/>
                    <a:pt x="13833" y="1571"/>
                    <a:pt x="13789" y="1396"/>
                  </a:cubicBezTo>
                  <a:cubicBezTo>
                    <a:pt x="13672" y="944"/>
                    <a:pt x="13206" y="667"/>
                    <a:pt x="12768" y="521"/>
                  </a:cubicBezTo>
                  <a:cubicBezTo>
                    <a:pt x="12381" y="402"/>
                    <a:pt x="11976" y="343"/>
                    <a:pt x="11570" y="3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42"/>
            <p:cNvSpPr/>
            <p:nvPr/>
          </p:nvSpPr>
          <p:spPr>
            <a:xfrm>
              <a:off x="-1977174" y="4839344"/>
              <a:ext cx="941438" cy="432218"/>
            </a:xfrm>
            <a:custGeom>
              <a:avLst/>
              <a:gdLst/>
              <a:ahLst/>
              <a:cxnLst/>
              <a:rect l="l" t="t" r="r" b="b"/>
              <a:pathLst>
                <a:path w="38231" h="17552" extrusionOk="0">
                  <a:moveTo>
                    <a:pt x="1620" y="1670"/>
                  </a:moveTo>
                  <a:cubicBezTo>
                    <a:pt x="730" y="1670"/>
                    <a:pt x="0" y="2399"/>
                    <a:pt x="0" y="3289"/>
                  </a:cubicBezTo>
                  <a:cubicBezTo>
                    <a:pt x="0" y="4180"/>
                    <a:pt x="730" y="4895"/>
                    <a:pt x="1620" y="4895"/>
                  </a:cubicBezTo>
                  <a:cubicBezTo>
                    <a:pt x="2496" y="4895"/>
                    <a:pt x="3225" y="4180"/>
                    <a:pt x="3225" y="3289"/>
                  </a:cubicBezTo>
                  <a:cubicBezTo>
                    <a:pt x="3225" y="2399"/>
                    <a:pt x="2496" y="1670"/>
                    <a:pt x="1620" y="1670"/>
                  </a:cubicBezTo>
                  <a:close/>
                  <a:moveTo>
                    <a:pt x="35193" y="1"/>
                  </a:moveTo>
                  <a:cubicBezTo>
                    <a:pt x="34792" y="1"/>
                    <a:pt x="34388" y="81"/>
                    <a:pt x="34013" y="225"/>
                  </a:cubicBezTo>
                  <a:cubicBezTo>
                    <a:pt x="33269" y="517"/>
                    <a:pt x="32612" y="1042"/>
                    <a:pt x="32043" y="1597"/>
                  </a:cubicBezTo>
                  <a:cubicBezTo>
                    <a:pt x="31037" y="2589"/>
                    <a:pt x="30176" y="3844"/>
                    <a:pt x="30117" y="5245"/>
                  </a:cubicBezTo>
                  <a:cubicBezTo>
                    <a:pt x="30103" y="5420"/>
                    <a:pt x="30147" y="5624"/>
                    <a:pt x="30307" y="5668"/>
                  </a:cubicBezTo>
                  <a:cubicBezTo>
                    <a:pt x="30329" y="5675"/>
                    <a:pt x="30351" y="5679"/>
                    <a:pt x="30371" y="5679"/>
                  </a:cubicBezTo>
                  <a:cubicBezTo>
                    <a:pt x="30515" y="5679"/>
                    <a:pt x="30625" y="5516"/>
                    <a:pt x="30701" y="5376"/>
                  </a:cubicBezTo>
                  <a:cubicBezTo>
                    <a:pt x="31095" y="4603"/>
                    <a:pt x="31460" y="3800"/>
                    <a:pt x="31956" y="3100"/>
                  </a:cubicBezTo>
                  <a:cubicBezTo>
                    <a:pt x="32452" y="2385"/>
                    <a:pt x="33109" y="1743"/>
                    <a:pt x="33911" y="1436"/>
                  </a:cubicBezTo>
                  <a:cubicBezTo>
                    <a:pt x="34229" y="1317"/>
                    <a:pt x="34574" y="1253"/>
                    <a:pt x="34916" y="1253"/>
                  </a:cubicBezTo>
                  <a:cubicBezTo>
                    <a:pt x="35451" y="1253"/>
                    <a:pt x="35976" y="1410"/>
                    <a:pt x="36377" y="1757"/>
                  </a:cubicBezTo>
                  <a:cubicBezTo>
                    <a:pt x="37136" y="2399"/>
                    <a:pt x="37311" y="3479"/>
                    <a:pt x="37428" y="4471"/>
                  </a:cubicBezTo>
                  <a:cubicBezTo>
                    <a:pt x="37515" y="5084"/>
                    <a:pt x="37588" y="5682"/>
                    <a:pt x="37661" y="6295"/>
                  </a:cubicBezTo>
                  <a:cubicBezTo>
                    <a:pt x="37695" y="6314"/>
                    <a:pt x="37728" y="6323"/>
                    <a:pt x="37759" y="6323"/>
                  </a:cubicBezTo>
                  <a:cubicBezTo>
                    <a:pt x="37946" y="6323"/>
                    <a:pt x="38086" y="6022"/>
                    <a:pt x="38099" y="5785"/>
                  </a:cubicBezTo>
                  <a:cubicBezTo>
                    <a:pt x="38230" y="3844"/>
                    <a:pt x="38157" y="1217"/>
                    <a:pt x="36377" y="269"/>
                  </a:cubicBezTo>
                  <a:cubicBezTo>
                    <a:pt x="36008" y="85"/>
                    <a:pt x="35602" y="1"/>
                    <a:pt x="35193" y="1"/>
                  </a:cubicBezTo>
                  <a:close/>
                  <a:moveTo>
                    <a:pt x="29571" y="16242"/>
                  </a:moveTo>
                  <a:cubicBezTo>
                    <a:pt x="29488" y="16242"/>
                    <a:pt x="29405" y="16268"/>
                    <a:pt x="29359" y="16349"/>
                  </a:cubicBezTo>
                  <a:cubicBezTo>
                    <a:pt x="29315" y="16436"/>
                    <a:pt x="29286" y="16553"/>
                    <a:pt x="29242" y="16641"/>
                  </a:cubicBezTo>
                  <a:cubicBezTo>
                    <a:pt x="29227" y="16670"/>
                    <a:pt x="29198" y="16714"/>
                    <a:pt x="29227" y="16743"/>
                  </a:cubicBezTo>
                  <a:cubicBezTo>
                    <a:pt x="29227" y="16772"/>
                    <a:pt x="29242" y="16772"/>
                    <a:pt x="29271" y="16787"/>
                  </a:cubicBezTo>
                  <a:cubicBezTo>
                    <a:pt x="29490" y="16947"/>
                    <a:pt x="29723" y="17079"/>
                    <a:pt x="29957" y="17210"/>
                  </a:cubicBezTo>
                  <a:cubicBezTo>
                    <a:pt x="30015" y="17239"/>
                    <a:pt x="30059" y="17268"/>
                    <a:pt x="30117" y="17268"/>
                  </a:cubicBezTo>
                  <a:cubicBezTo>
                    <a:pt x="30133" y="17272"/>
                    <a:pt x="30149" y="17274"/>
                    <a:pt x="30164" y="17274"/>
                  </a:cubicBezTo>
                  <a:cubicBezTo>
                    <a:pt x="30206" y="17274"/>
                    <a:pt x="30246" y="17260"/>
                    <a:pt x="30278" y="17239"/>
                  </a:cubicBezTo>
                  <a:cubicBezTo>
                    <a:pt x="30292" y="17210"/>
                    <a:pt x="30322" y="17181"/>
                    <a:pt x="30336" y="17151"/>
                  </a:cubicBezTo>
                  <a:cubicBezTo>
                    <a:pt x="30424" y="16962"/>
                    <a:pt x="30482" y="16757"/>
                    <a:pt x="30526" y="16553"/>
                  </a:cubicBezTo>
                  <a:cubicBezTo>
                    <a:pt x="30540" y="16466"/>
                    <a:pt x="30555" y="16378"/>
                    <a:pt x="30511" y="16334"/>
                  </a:cubicBezTo>
                  <a:cubicBezTo>
                    <a:pt x="30468" y="16276"/>
                    <a:pt x="30395" y="16276"/>
                    <a:pt x="30336" y="16276"/>
                  </a:cubicBezTo>
                  <a:lnTo>
                    <a:pt x="29636" y="16247"/>
                  </a:lnTo>
                  <a:cubicBezTo>
                    <a:pt x="29615" y="16244"/>
                    <a:pt x="29593" y="16242"/>
                    <a:pt x="29571" y="16242"/>
                  </a:cubicBezTo>
                  <a:close/>
                  <a:moveTo>
                    <a:pt x="31652" y="16508"/>
                  </a:moveTo>
                  <a:cubicBezTo>
                    <a:pt x="31629" y="16508"/>
                    <a:pt x="31608" y="16513"/>
                    <a:pt x="31591" y="16524"/>
                  </a:cubicBezTo>
                  <a:cubicBezTo>
                    <a:pt x="31518" y="16568"/>
                    <a:pt x="31504" y="16655"/>
                    <a:pt x="31489" y="16728"/>
                  </a:cubicBezTo>
                  <a:cubicBezTo>
                    <a:pt x="31474" y="16947"/>
                    <a:pt x="31445" y="17151"/>
                    <a:pt x="31474" y="17370"/>
                  </a:cubicBezTo>
                  <a:cubicBezTo>
                    <a:pt x="31474" y="17400"/>
                    <a:pt x="31489" y="17429"/>
                    <a:pt x="31504" y="17458"/>
                  </a:cubicBezTo>
                  <a:cubicBezTo>
                    <a:pt x="31518" y="17516"/>
                    <a:pt x="31576" y="17545"/>
                    <a:pt x="31635" y="17545"/>
                  </a:cubicBezTo>
                  <a:cubicBezTo>
                    <a:pt x="31654" y="17550"/>
                    <a:pt x="31674" y="17552"/>
                    <a:pt x="31693" y="17552"/>
                  </a:cubicBezTo>
                  <a:cubicBezTo>
                    <a:pt x="31732" y="17552"/>
                    <a:pt x="31771" y="17545"/>
                    <a:pt x="31810" y="17545"/>
                  </a:cubicBezTo>
                  <a:cubicBezTo>
                    <a:pt x="32073" y="17502"/>
                    <a:pt x="32335" y="17458"/>
                    <a:pt x="32598" y="17385"/>
                  </a:cubicBezTo>
                  <a:cubicBezTo>
                    <a:pt x="32612" y="17385"/>
                    <a:pt x="32642" y="17370"/>
                    <a:pt x="32656" y="17356"/>
                  </a:cubicBezTo>
                  <a:cubicBezTo>
                    <a:pt x="32685" y="17341"/>
                    <a:pt x="32685" y="17297"/>
                    <a:pt x="32685" y="17254"/>
                  </a:cubicBezTo>
                  <a:cubicBezTo>
                    <a:pt x="32671" y="17151"/>
                    <a:pt x="32685" y="17035"/>
                    <a:pt x="32671" y="16933"/>
                  </a:cubicBezTo>
                  <a:cubicBezTo>
                    <a:pt x="32642" y="16830"/>
                    <a:pt x="32540" y="16772"/>
                    <a:pt x="32437" y="16743"/>
                  </a:cubicBezTo>
                  <a:cubicBezTo>
                    <a:pt x="32218" y="16670"/>
                    <a:pt x="32000" y="16612"/>
                    <a:pt x="31781" y="16539"/>
                  </a:cubicBezTo>
                  <a:cubicBezTo>
                    <a:pt x="31736" y="16521"/>
                    <a:pt x="31691" y="16508"/>
                    <a:pt x="31652" y="165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42"/>
            <p:cNvSpPr/>
            <p:nvPr/>
          </p:nvSpPr>
          <p:spPr>
            <a:xfrm>
              <a:off x="-1660998" y="4323883"/>
              <a:ext cx="255509" cy="127213"/>
            </a:xfrm>
            <a:custGeom>
              <a:avLst/>
              <a:gdLst/>
              <a:ahLst/>
              <a:cxnLst/>
              <a:rect l="l" t="t" r="r" b="b"/>
              <a:pathLst>
                <a:path w="10376" h="5166" extrusionOk="0">
                  <a:moveTo>
                    <a:pt x="10376" y="0"/>
                  </a:moveTo>
                  <a:lnTo>
                    <a:pt x="10376" y="0"/>
                  </a:lnTo>
                  <a:cubicBezTo>
                    <a:pt x="8235" y="1595"/>
                    <a:pt x="5567" y="2431"/>
                    <a:pt x="2897" y="2431"/>
                  </a:cubicBezTo>
                  <a:cubicBezTo>
                    <a:pt x="2072" y="2431"/>
                    <a:pt x="1248" y="2351"/>
                    <a:pt x="439" y="2189"/>
                  </a:cubicBezTo>
                  <a:cubicBezTo>
                    <a:pt x="380" y="3196"/>
                    <a:pt x="234" y="4188"/>
                    <a:pt x="1" y="5166"/>
                  </a:cubicBezTo>
                  <a:cubicBezTo>
                    <a:pt x="8332" y="5078"/>
                    <a:pt x="10375" y="1"/>
                    <a:pt x="10376" y="0"/>
                  </a:cubicBezTo>
                  <a:close/>
                </a:path>
              </a:pathLst>
            </a:custGeom>
            <a:solidFill>
              <a:srgbClr val="CC41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2"/>
            <p:cNvSpPr/>
            <p:nvPr/>
          </p:nvSpPr>
          <p:spPr>
            <a:xfrm>
              <a:off x="-1843883" y="3990790"/>
              <a:ext cx="509196" cy="164963"/>
            </a:xfrm>
            <a:custGeom>
              <a:avLst/>
              <a:gdLst/>
              <a:ahLst/>
              <a:cxnLst/>
              <a:rect l="l" t="t" r="r" b="b"/>
              <a:pathLst>
                <a:path w="20678" h="6699" extrusionOk="0">
                  <a:moveTo>
                    <a:pt x="1183" y="1"/>
                  </a:moveTo>
                  <a:cubicBezTo>
                    <a:pt x="1081" y="1"/>
                    <a:pt x="964" y="1"/>
                    <a:pt x="862" y="16"/>
                  </a:cubicBezTo>
                  <a:cubicBezTo>
                    <a:pt x="643" y="1008"/>
                    <a:pt x="424" y="2000"/>
                    <a:pt x="264" y="2992"/>
                  </a:cubicBezTo>
                  <a:cubicBezTo>
                    <a:pt x="191" y="3401"/>
                    <a:pt x="132" y="3824"/>
                    <a:pt x="88" y="4233"/>
                  </a:cubicBezTo>
                  <a:cubicBezTo>
                    <a:pt x="45" y="4656"/>
                    <a:pt x="15" y="5079"/>
                    <a:pt x="1" y="5502"/>
                  </a:cubicBezTo>
                  <a:cubicBezTo>
                    <a:pt x="366" y="5663"/>
                    <a:pt x="760" y="5750"/>
                    <a:pt x="1183" y="5750"/>
                  </a:cubicBezTo>
                  <a:cubicBezTo>
                    <a:pt x="2773" y="5750"/>
                    <a:pt x="4072" y="4466"/>
                    <a:pt x="4072" y="2876"/>
                  </a:cubicBezTo>
                  <a:cubicBezTo>
                    <a:pt x="4072" y="1285"/>
                    <a:pt x="2773" y="1"/>
                    <a:pt x="1183" y="1"/>
                  </a:cubicBezTo>
                  <a:close/>
                  <a:moveTo>
                    <a:pt x="17803" y="935"/>
                  </a:moveTo>
                  <a:cubicBezTo>
                    <a:pt x="16212" y="935"/>
                    <a:pt x="14928" y="2219"/>
                    <a:pt x="14928" y="3824"/>
                  </a:cubicBezTo>
                  <a:cubicBezTo>
                    <a:pt x="14928" y="5414"/>
                    <a:pt x="16212" y="6699"/>
                    <a:pt x="17803" y="6699"/>
                  </a:cubicBezTo>
                  <a:cubicBezTo>
                    <a:pt x="19393" y="6699"/>
                    <a:pt x="20677" y="5414"/>
                    <a:pt x="20677" y="3824"/>
                  </a:cubicBezTo>
                  <a:cubicBezTo>
                    <a:pt x="20677" y="2219"/>
                    <a:pt x="19393" y="935"/>
                    <a:pt x="17803" y="93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2"/>
            <p:cNvSpPr/>
            <p:nvPr/>
          </p:nvSpPr>
          <p:spPr>
            <a:xfrm>
              <a:off x="-1838121" y="4040384"/>
              <a:ext cx="473957" cy="60036"/>
            </a:xfrm>
            <a:custGeom>
              <a:avLst/>
              <a:gdLst/>
              <a:ahLst/>
              <a:cxnLst/>
              <a:rect l="l" t="t" r="r" b="b"/>
              <a:pathLst>
                <a:path w="19247" h="2438" extrusionOk="0">
                  <a:moveTo>
                    <a:pt x="1680" y="0"/>
                  </a:moveTo>
                  <a:cubicBezTo>
                    <a:pt x="1666" y="0"/>
                    <a:pt x="1650" y="5"/>
                    <a:pt x="1635" y="15"/>
                  </a:cubicBezTo>
                  <a:cubicBezTo>
                    <a:pt x="1022" y="409"/>
                    <a:pt x="496" y="891"/>
                    <a:pt x="30" y="1445"/>
                  </a:cubicBezTo>
                  <a:cubicBezTo>
                    <a:pt x="0" y="1474"/>
                    <a:pt x="0" y="1533"/>
                    <a:pt x="44" y="1562"/>
                  </a:cubicBezTo>
                  <a:cubicBezTo>
                    <a:pt x="59" y="1576"/>
                    <a:pt x="73" y="1591"/>
                    <a:pt x="102" y="1591"/>
                  </a:cubicBezTo>
                  <a:cubicBezTo>
                    <a:pt x="132" y="1591"/>
                    <a:pt x="146" y="1576"/>
                    <a:pt x="175" y="1562"/>
                  </a:cubicBezTo>
                  <a:cubicBezTo>
                    <a:pt x="613" y="1022"/>
                    <a:pt x="1138" y="555"/>
                    <a:pt x="1722" y="176"/>
                  </a:cubicBezTo>
                  <a:cubicBezTo>
                    <a:pt x="1766" y="147"/>
                    <a:pt x="1780" y="88"/>
                    <a:pt x="1751" y="44"/>
                  </a:cubicBezTo>
                  <a:cubicBezTo>
                    <a:pt x="1732" y="16"/>
                    <a:pt x="1708" y="0"/>
                    <a:pt x="1680" y="0"/>
                  </a:cubicBezTo>
                  <a:close/>
                  <a:moveTo>
                    <a:pt x="2331" y="525"/>
                  </a:moveTo>
                  <a:cubicBezTo>
                    <a:pt x="2312" y="525"/>
                    <a:pt x="2293" y="529"/>
                    <a:pt x="2277" y="540"/>
                  </a:cubicBezTo>
                  <a:cubicBezTo>
                    <a:pt x="1897" y="862"/>
                    <a:pt x="1518" y="1197"/>
                    <a:pt x="1153" y="1547"/>
                  </a:cubicBezTo>
                  <a:cubicBezTo>
                    <a:pt x="1124" y="1576"/>
                    <a:pt x="1124" y="1635"/>
                    <a:pt x="1153" y="1664"/>
                  </a:cubicBezTo>
                  <a:cubicBezTo>
                    <a:pt x="1168" y="1679"/>
                    <a:pt x="1197" y="1693"/>
                    <a:pt x="1211" y="1693"/>
                  </a:cubicBezTo>
                  <a:cubicBezTo>
                    <a:pt x="1241" y="1693"/>
                    <a:pt x="1270" y="1693"/>
                    <a:pt x="1284" y="1664"/>
                  </a:cubicBezTo>
                  <a:cubicBezTo>
                    <a:pt x="1635" y="1328"/>
                    <a:pt x="2014" y="993"/>
                    <a:pt x="2393" y="686"/>
                  </a:cubicBezTo>
                  <a:cubicBezTo>
                    <a:pt x="2437" y="657"/>
                    <a:pt x="2437" y="599"/>
                    <a:pt x="2408" y="555"/>
                  </a:cubicBezTo>
                  <a:cubicBezTo>
                    <a:pt x="2390" y="537"/>
                    <a:pt x="2361" y="525"/>
                    <a:pt x="2331" y="525"/>
                  </a:cubicBezTo>
                  <a:close/>
                  <a:moveTo>
                    <a:pt x="18158" y="798"/>
                  </a:moveTo>
                  <a:cubicBezTo>
                    <a:pt x="18146" y="798"/>
                    <a:pt x="18134" y="799"/>
                    <a:pt x="18123" y="803"/>
                  </a:cubicBezTo>
                  <a:cubicBezTo>
                    <a:pt x="17379" y="1080"/>
                    <a:pt x="16737" y="1635"/>
                    <a:pt x="16168" y="2116"/>
                  </a:cubicBezTo>
                  <a:cubicBezTo>
                    <a:pt x="16124" y="2146"/>
                    <a:pt x="16124" y="2204"/>
                    <a:pt x="16153" y="2248"/>
                  </a:cubicBezTo>
                  <a:cubicBezTo>
                    <a:pt x="16168" y="2262"/>
                    <a:pt x="16197" y="2277"/>
                    <a:pt x="16226" y="2277"/>
                  </a:cubicBezTo>
                  <a:cubicBezTo>
                    <a:pt x="16241" y="2277"/>
                    <a:pt x="16270" y="2262"/>
                    <a:pt x="16284" y="2248"/>
                  </a:cubicBezTo>
                  <a:cubicBezTo>
                    <a:pt x="16868" y="1752"/>
                    <a:pt x="17466" y="1241"/>
                    <a:pt x="18196" y="964"/>
                  </a:cubicBezTo>
                  <a:cubicBezTo>
                    <a:pt x="18240" y="949"/>
                    <a:pt x="18254" y="905"/>
                    <a:pt x="18240" y="847"/>
                  </a:cubicBezTo>
                  <a:cubicBezTo>
                    <a:pt x="18229" y="814"/>
                    <a:pt x="18193" y="798"/>
                    <a:pt x="18158" y="798"/>
                  </a:cubicBezTo>
                  <a:close/>
                  <a:moveTo>
                    <a:pt x="19135" y="1265"/>
                  </a:moveTo>
                  <a:cubicBezTo>
                    <a:pt x="19123" y="1265"/>
                    <a:pt x="19112" y="1266"/>
                    <a:pt x="19101" y="1270"/>
                  </a:cubicBezTo>
                  <a:cubicBezTo>
                    <a:pt x="18473" y="1562"/>
                    <a:pt x="17875" y="1898"/>
                    <a:pt x="17291" y="2277"/>
                  </a:cubicBezTo>
                  <a:cubicBezTo>
                    <a:pt x="17248" y="2306"/>
                    <a:pt x="17233" y="2350"/>
                    <a:pt x="17262" y="2394"/>
                  </a:cubicBezTo>
                  <a:cubicBezTo>
                    <a:pt x="17291" y="2423"/>
                    <a:pt x="17306" y="2437"/>
                    <a:pt x="17335" y="2437"/>
                  </a:cubicBezTo>
                  <a:cubicBezTo>
                    <a:pt x="17364" y="2437"/>
                    <a:pt x="17379" y="2437"/>
                    <a:pt x="17393" y="2423"/>
                  </a:cubicBezTo>
                  <a:cubicBezTo>
                    <a:pt x="17962" y="2043"/>
                    <a:pt x="18561" y="1722"/>
                    <a:pt x="19174" y="1431"/>
                  </a:cubicBezTo>
                  <a:cubicBezTo>
                    <a:pt x="19232" y="1416"/>
                    <a:pt x="19247" y="1358"/>
                    <a:pt x="19217" y="1314"/>
                  </a:cubicBezTo>
                  <a:cubicBezTo>
                    <a:pt x="19206" y="1281"/>
                    <a:pt x="19171" y="1265"/>
                    <a:pt x="19135" y="126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2"/>
            <p:cNvSpPr/>
            <p:nvPr/>
          </p:nvSpPr>
          <p:spPr>
            <a:xfrm>
              <a:off x="-1931176" y="3410888"/>
              <a:ext cx="964783" cy="875320"/>
            </a:xfrm>
            <a:custGeom>
              <a:avLst/>
              <a:gdLst/>
              <a:ahLst/>
              <a:cxnLst/>
              <a:rect l="l" t="t" r="r" b="b"/>
              <a:pathLst>
                <a:path w="39179" h="35546" extrusionOk="0">
                  <a:moveTo>
                    <a:pt x="20704" y="0"/>
                  </a:moveTo>
                  <a:cubicBezTo>
                    <a:pt x="17362" y="0"/>
                    <a:pt x="14014" y="463"/>
                    <a:pt x="10915" y="1693"/>
                  </a:cubicBezTo>
                  <a:cubicBezTo>
                    <a:pt x="7165" y="3181"/>
                    <a:pt x="3823" y="5895"/>
                    <a:pt x="2058" y="9514"/>
                  </a:cubicBezTo>
                  <a:cubicBezTo>
                    <a:pt x="0" y="13745"/>
                    <a:pt x="277" y="18838"/>
                    <a:pt x="1897" y="23259"/>
                  </a:cubicBezTo>
                  <a:cubicBezTo>
                    <a:pt x="2335" y="24456"/>
                    <a:pt x="2904" y="25652"/>
                    <a:pt x="3809" y="26542"/>
                  </a:cubicBezTo>
                  <a:cubicBezTo>
                    <a:pt x="4173" y="24295"/>
                    <a:pt x="4801" y="22092"/>
                    <a:pt x="5151" y="19845"/>
                  </a:cubicBezTo>
                  <a:cubicBezTo>
                    <a:pt x="5370" y="18473"/>
                    <a:pt x="5487" y="17058"/>
                    <a:pt x="5983" y="15759"/>
                  </a:cubicBezTo>
                  <a:cubicBezTo>
                    <a:pt x="6814" y="13556"/>
                    <a:pt x="8711" y="11848"/>
                    <a:pt x="10915" y="11002"/>
                  </a:cubicBezTo>
                  <a:cubicBezTo>
                    <a:pt x="12159" y="10513"/>
                    <a:pt x="13488" y="10292"/>
                    <a:pt x="14825" y="10292"/>
                  </a:cubicBezTo>
                  <a:cubicBezTo>
                    <a:pt x="15839" y="10292"/>
                    <a:pt x="16857" y="10419"/>
                    <a:pt x="17846" y="10652"/>
                  </a:cubicBezTo>
                  <a:cubicBezTo>
                    <a:pt x="19728" y="11090"/>
                    <a:pt x="21552" y="11936"/>
                    <a:pt x="22865" y="13337"/>
                  </a:cubicBezTo>
                  <a:cubicBezTo>
                    <a:pt x="23989" y="14519"/>
                    <a:pt x="24689" y="16051"/>
                    <a:pt x="25156" y="17612"/>
                  </a:cubicBezTo>
                  <a:cubicBezTo>
                    <a:pt x="26878" y="23376"/>
                    <a:pt x="25681" y="29519"/>
                    <a:pt x="25535" y="35545"/>
                  </a:cubicBezTo>
                  <a:cubicBezTo>
                    <a:pt x="28351" y="35385"/>
                    <a:pt x="31080" y="34057"/>
                    <a:pt x="33123" y="32087"/>
                  </a:cubicBezTo>
                  <a:cubicBezTo>
                    <a:pt x="35458" y="29855"/>
                    <a:pt x="36960" y="26819"/>
                    <a:pt x="37705" y="23668"/>
                  </a:cubicBezTo>
                  <a:cubicBezTo>
                    <a:pt x="39178" y="17525"/>
                    <a:pt x="37807" y="10769"/>
                    <a:pt x="34086" y="5676"/>
                  </a:cubicBezTo>
                  <a:cubicBezTo>
                    <a:pt x="32992" y="4188"/>
                    <a:pt x="31693" y="2831"/>
                    <a:pt x="30102" y="1897"/>
                  </a:cubicBezTo>
                  <a:cubicBezTo>
                    <a:pt x="27928" y="613"/>
                    <a:pt x="25331" y="204"/>
                    <a:pt x="22807" y="58"/>
                  </a:cubicBezTo>
                  <a:cubicBezTo>
                    <a:pt x="22108" y="20"/>
                    <a:pt x="21406" y="0"/>
                    <a:pt x="207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6" name="Google Shape;926;p42"/>
          <p:cNvGrpSpPr/>
          <p:nvPr/>
        </p:nvGrpSpPr>
        <p:grpSpPr>
          <a:xfrm flipH="1">
            <a:off x="6651135" y="3369732"/>
            <a:ext cx="488155" cy="457809"/>
            <a:chOff x="3089978" y="4184399"/>
            <a:chExt cx="388071" cy="363947"/>
          </a:xfrm>
        </p:grpSpPr>
        <p:sp>
          <p:nvSpPr>
            <p:cNvPr id="927" name="Google Shape;927;p42"/>
            <p:cNvSpPr/>
            <p:nvPr/>
          </p:nvSpPr>
          <p:spPr>
            <a:xfrm>
              <a:off x="3089978" y="4184399"/>
              <a:ext cx="388071" cy="363947"/>
            </a:xfrm>
            <a:custGeom>
              <a:avLst/>
              <a:gdLst/>
              <a:ahLst/>
              <a:cxnLst/>
              <a:rect l="l" t="t" r="r" b="b"/>
              <a:pathLst>
                <a:path w="14381" h="13487" extrusionOk="0">
                  <a:moveTo>
                    <a:pt x="2308" y="0"/>
                  </a:moveTo>
                  <a:cubicBezTo>
                    <a:pt x="1580" y="0"/>
                    <a:pt x="863" y="267"/>
                    <a:pt x="434" y="855"/>
                  </a:cubicBezTo>
                  <a:cubicBezTo>
                    <a:pt x="92" y="1312"/>
                    <a:pt x="0" y="1905"/>
                    <a:pt x="46" y="2499"/>
                  </a:cubicBezTo>
                  <a:cubicBezTo>
                    <a:pt x="206" y="4097"/>
                    <a:pt x="1507" y="5306"/>
                    <a:pt x="2716" y="6379"/>
                  </a:cubicBezTo>
                  <a:cubicBezTo>
                    <a:pt x="4953" y="8319"/>
                    <a:pt x="7190" y="10282"/>
                    <a:pt x="9404" y="12245"/>
                  </a:cubicBezTo>
                  <a:cubicBezTo>
                    <a:pt x="9747" y="12542"/>
                    <a:pt x="10409" y="12976"/>
                    <a:pt x="11093" y="13249"/>
                  </a:cubicBezTo>
                  <a:cubicBezTo>
                    <a:pt x="11453" y="13400"/>
                    <a:pt x="11849" y="13486"/>
                    <a:pt x="12234" y="13486"/>
                  </a:cubicBezTo>
                  <a:cubicBezTo>
                    <a:pt x="12607" y="13486"/>
                    <a:pt x="12971" y="13406"/>
                    <a:pt x="13285" y="13227"/>
                  </a:cubicBezTo>
                  <a:cubicBezTo>
                    <a:pt x="13992" y="12839"/>
                    <a:pt x="14380" y="12017"/>
                    <a:pt x="14380" y="11218"/>
                  </a:cubicBezTo>
                  <a:cubicBezTo>
                    <a:pt x="14380" y="10419"/>
                    <a:pt x="14038" y="9643"/>
                    <a:pt x="13558" y="9004"/>
                  </a:cubicBezTo>
                  <a:cubicBezTo>
                    <a:pt x="13102" y="8365"/>
                    <a:pt x="12486" y="7817"/>
                    <a:pt x="11892" y="7292"/>
                  </a:cubicBezTo>
                  <a:cubicBezTo>
                    <a:pt x="9861" y="5489"/>
                    <a:pt x="7829" y="3663"/>
                    <a:pt x="5798" y="1860"/>
                  </a:cubicBezTo>
                  <a:cubicBezTo>
                    <a:pt x="5022" y="1175"/>
                    <a:pt x="4223" y="467"/>
                    <a:pt x="3241" y="148"/>
                  </a:cubicBezTo>
                  <a:cubicBezTo>
                    <a:pt x="2944" y="51"/>
                    <a:pt x="2625" y="0"/>
                    <a:pt x="2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42"/>
            <p:cNvSpPr/>
            <p:nvPr/>
          </p:nvSpPr>
          <p:spPr>
            <a:xfrm>
              <a:off x="3168208" y="4252428"/>
              <a:ext cx="225460" cy="223004"/>
            </a:xfrm>
            <a:custGeom>
              <a:avLst/>
              <a:gdLst/>
              <a:ahLst/>
              <a:cxnLst/>
              <a:rect l="l" t="t" r="r" b="b"/>
              <a:pathLst>
                <a:path w="8355" h="8264" extrusionOk="0">
                  <a:moveTo>
                    <a:pt x="3629" y="1"/>
                  </a:moveTo>
                  <a:cubicBezTo>
                    <a:pt x="2465" y="1370"/>
                    <a:pt x="1255" y="2717"/>
                    <a:pt x="0" y="4018"/>
                  </a:cubicBezTo>
                  <a:cubicBezTo>
                    <a:pt x="1621" y="5433"/>
                    <a:pt x="3218" y="6848"/>
                    <a:pt x="4839" y="8263"/>
                  </a:cubicBezTo>
                  <a:cubicBezTo>
                    <a:pt x="5957" y="6848"/>
                    <a:pt x="7144" y="5501"/>
                    <a:pt x="8354" y="4200"/>
                  </a:cubicBezTo>
                  <a:cubicBezTo>
                    <a:pt x="6779" y="2808"/>
                    <a:pt x="5204" y="1393"/>
                    <a:pt x="36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42"/>
            <p:cNvSpPr/>
            <p:nvPr/>
          </p:nvSpPr>
          <p:spPr>
            <a:xfrm>
              <a:off x="3202074" y="4297385"/>
              <a:ext cx="155865" cy="132469"/>
            </a:xfrm>
            <a:custGeom>
              <a:avLst/>
              <a:gdLst/>
              <a:ahLst/>
              <a:cxnLst/>
              <a:rect l="l" t="t" r="r" b="b"/>
              <a:pathLst>
                <a:path w="5776" h="4909" extrusionOk="0">
                  <a:moveTo>
                    <a:pt x="1941" y="1"/>
                  </a:moveTo>
                  <a:cubicBezTo>
                    <a:pt x="1872" y="1"/>
                    <a:pt x="1804" y="46"/>
                    <a:pt x="1826" y="115"/>
                  </a:cubicBezTo>
                  <a:cubicBezTo>
                    <a:pt x="1826" y="183"/>
                    <a:pt x="1872" y="252"/>
                    <a:pt x="1941" y="252"/>
                  </a:cubicBezTo>
                  <a:lnTo>
                    <a:pt x="2534" y="252"/>
                  </a:lnTo>
                  <a:cubicBezTo>
                    <a:pt x="2603" y="252"/>
                    <a:pt x="2648" y="183"/>
                    <a:pt x="2648" y="115"/>
                  </a:cubicBezTo>
                  <a:cubicBezTo>
                    <a:pt x="2648" y="46"/>
                    <a:pt x="2603" y="1"/>
                    <a:pt x="2534" y="1"/>
                  </a:cubicBezTo>
                  <a:close/>
                  <a:moveTo>
                    <a:pt x="2511" y="845"/>
                  </a:moveTo>
                  <a:cubicBezTo>
                    <a:pt x="2443" y="845"/>
                    <a:pt x="2374" y="914"/>
                    <a:pt x="2374" y="982"/>
                  </a:cubicBezTo>
                  <a:cubicBezTo>
                    <a:pt x="2374" y="1051"/>
                    <a:pt x="2443" y="1096"/>
                    <a:pt x="2511" y="1096"/>
                  </a:cubicBezTo>
                  <a:lnTo>
                    <a:pt x="3150" y="1096"/>
                  </a:lnTo>
                  <a:cubicBezTo>
                    <a:pt x="3219" y="1096"/>
                    <a:pt x="3264" y="1028"/>
                    <a:pt x="3264" y="960"/>
                  </a:cubicBezTo>
                  <a:cubicBezTo>
                    <a:pt x="3264" y="891"/>
                    <a:pt x="3219" y="845"/>
                    <a:pt x="3150" y="845"/>
                  </a:cubicBezTo>
                  <a:close/>
                  <a:moveTo>
                    <a:pt x="4474" y="1576"/>
                  </a:moveTo>
                  <a:lnTo>
                    <a:pt x="3789" y="1667"/>
                  </a:lnTo>
                  <a:cubicBezTo>
                    <a:pt x="3721" y="1667"/>
                    <a:pt x="3675" y="1736"/>
                    <a:pt x="3698" y="1804"/>
                  </a:cubicBezTo>
                  <a:cubicBezTo>
                    <a:pt x="3698" y="1873"/>
                    <a:pt x="3744" y="1918"/>
                    <a:pt x="3812" y="1918"/>
                  </a:cubicBezTo>
                  <a:lnTo>
                    <a:pt x="3835" y="1918"/>
                  </a:lnTo>
                  <a:lnTo>
                    <a:pt x="4497" y="1827"/>
                  </a:lnTo>
                  <a:cubicBezTo>
                    <a:pt x="4565" y="1827"/>
                    <a:pt x="4611" y="1758"/>
                    <a:pt x="4611" y="1690"/>
                  </a:cubicBezTo>
                  <a:cubicBezTo>
                    <a:pt x="4588" y="1621"/>
                    <a:pt x="4543" y="1576"/>
                    <a:pt x="4474" y="1576"/>
                  </a:cubicBezTo>
                  <a:close/>
                  <a:moveTo>
                    <a:pt x="2100" y="1690"/>
                  </a:moveTo>
                  <a:cubicBezTo>
                    <a:pt x="1849" y="1713"/>
                    <a:pt x="1621" y="1736"/>
                    <a:pt x="1393" y="1781"/>
                  </a:cubicBezTo>
                  <a:cubicBezTo>
                    <a:pt x="1324" y="1804"/>
                    <a:pt x="1279" y="1873"/>
                    <a:pt x="1301" y="1941"/>
                  </a:cubicBezTo>
                  <a:cubicBezTo>
                    <a:pt x="1301" y="2009"/>
                    <a:pt x="1370" y="2055"/>
                    <a:pt x="1416" y="2055"/>
                  </a:cubicBezTo>
                  <a:cubicBezTo>
                    <a:pt x="1416" y="2055"/>
                    <a:pt x="1438" y="2032"/>
                    <a:pt x="1438" y="2032"/>
                  </a:cubicBezTo>
                  <a:cubicBezTo>
                    <a:pt x="1667" y="1987"/>
                    <a:pt x="1895" y="1964"/>
                    <a:pt x="2100" y="1941"/>
                  </a:cubicBezTo>
                  <a:cubicBezTo>
                    <a:pt x="2169" y="1941"/>
                    <a:pt x="2237" y="1895"/>
                    <a:pt x="2237" y="1827"/>
                  </a:cubicBezTo>
                  <a:cubicBezTo>
                    <a:pt x="2214" y="1736"/>
                    <a:pt x="2169" y="1690"/>
                    <a:pt x="2100" y="1690"/>
                  </a:cubicBezTo>
                  <a:close/>
                  <a:moveTo>
                    <a:pt x="822" y="2032"/>
                  </a:moveTo>
                  <a:lnTo>
                    <a:pt x="115" y="2055"/>
                  </a:lnTo>
                  <a:cubicBezTo>
                    <a:pt x="46" y="2055"/>
                    <a:pt x="0" y="2101"/>
                    <a:pt x="0" y="2169"/>
                  </a:cubicBezTo>
                  <a:cubicBezTo>
                    <a:pt x="0" y="2238"/>
                    <a:pt x="46" y="2306"/>
                    <a:pt x="137" y="2306"/>
                  </a:cubicBezTo>
                  <a:lnTo>
                    <a:pt x="822" y="2283"/>
                  </a:lnTo>
                  <a:lnTo>
                    <a:pt x="822" y="2032"/>
                  </a:lnTo>
                  <a:close/>
                  <a:moveTo>
                    <a:pt x="1712" y="2740"/>
                  </a:moveTo>
                  <a:cubicBezTo>
                    <a:pt x="1644" y="2740"/>
                    <a:pt x="1575" y="2808"/>
                    <a:pt x="1575" y="2877"/>
                  </a:cubicBezTo>
                  <a:cubicBezTo>
                    <a:pt x="1575" y="2945"/>
                    <a:pt x="1621" y="2991"/>
                    <a:pt x="1690" y="2991"/>
                  </a:cubicBezTo>
                  <a:lnTo>
                    <a:pt x="2511" y="3037"/>
                  </a:lnTo>
                  <a:lnTo>
                    <a:pt x="2534" y="3037"/>
                  </a:lnTo>
                  <a:cubicBezTo>
                    <a:pt x="2603" y="3037"/>
                    <a:pt x="2648" y="2991"/>
                    <a:pt x="2648" y="2922"/>
                  </a:cubicBezTo>
                  <a:cubicBezTo>
                    <a:pt x="2648" y="2854"/>
                    <a:pt x="2603" y="2786"/>
                    <a:pt x="2534" y="2786"/>
                  </a:cubicBezTo>
                  <a:lnTo>
                    <a:pt x="1712" y="2740"/>
                  </a:lnTo>
                  <a:close/>
                  <a:moveTo>
                    <a:pt x="5651" y="2711"/>
                  </a:moveTo>
                  <a:cubicBezTo>
                    <a:pt x="5640" y="2711"/>
                    <a:pt x="5628" y="2713"/>
                    <a:pt x="5615" y="2717"/>
                  </a:cubicBezTo>
                  <a:cubicBezTo>
                    <a:pt x="5364" y="2763"/>
                    <a:pt x="5136" y="2786"/>
                    <a:pt x="4885" y="2808"/>
                  </a:cubicBezTo>
                  <a:cubicBezTo>
                    <a:pt x="4817" y="2808"/>
                    <a:pt x="4771" y="2877"/>
                    <a:pt x="4771" y="2945"/>
                  </a:cubicBezTo>
                  <a:cubicBezTo>
                    <a:pt x="4771" y="3014"/>
                    <a:pt x="4817" y="3059"/>
                    <a:pt x="4885" y="3059"/>
                  </a:cubicBezTo>
                  <a:lnTo>
                    <a:pt x="4908" y="3059"/>
                  </a:lnTo>
                  <a:cubicBezTo>
                    <a:pt x="5159" y="3037"/>
                    <a:pt x="5410" y="3014"/>
                    <a:pt x="5661" y="2968"/>
                  </a:cubicBezTo>
                  <a:cubicBezTo>
                    <a:pt x="5730" y="2945"/>
                    <a:pt x="5775" y="2877"/>
                    <a:pt x="5752" y="2808"/>
                  </a:cubicBezTo>
                  <a:cubicBezTo>
                    <a:pt x="5752" y="2752"/>
                    <a:pt x="5706" y="2711"/>
                    <a:pt x="5651" y="2711"/>
                  </a:cubicBezTo>
                  <a:close/>
                  <a:moveTo>
                    <a:pt x="4086" y="3265"/>
                  </a:moveTo>
                  <a:lnTo>
                    <a:pt x="3356" y="3311"/>
                  </a:lnTo>
                  <a:cubicBezTo>
                    <a:pt x="3287" y="3311"/>
                    <a:pt x="3219" y="3379"/>
                    <a:pt x="3242" y="3447"/>
                  </a:cubicBezTo>
                  <a:cubicBezTo>
                    <a:pt x="3242" y="3516"/>
                    <a:pt x="3287" y="3562"/>
                    <a:pt x="3356" y="3562"/>
                  </a:cubicBezTo>
                  <a:lnTo>
                    <a:pt x="4109" y="3516"/>
                  </a:lnTo>
                  <a:cubicBezTo>
                    <a:pt x="4177" y="3516"/>
                    <a:pt x="4223" y="3470"/>
                    <a:pt x="4223" y="3402"/>
                  </a:cubicBezTo>
                  <a:cubicBezTo>
                    <a:pt x="4223" y="3333"/>
                    <a:pt x="4155" y="3265"/>
                    <a:pt x="4086" y="3265"/>
                  </a:cubicBezTo>
                  <a:close/>
                  <a:moveTo>
                    <a:pt x="1758" y="3904"/>
                  </a:moveTo>
                  <a:cubicBezTo>
                    <a:pt x="1690" y="3904"/>
                    <a:pt x="1621" y="3972"/>
                    <a:pt x="1621" y="4041"/>
                  </a:cubicBezTo>
                  <a:cubicBezTo>
                    <a:pt x="1621" y="4109"/>
                    <a:pt x="1667" y="4178"/>
                    <a:pt x="1735" y="4178"/>
                  </a:cubicBezTo>
                  <a:lnTo>
                    <a:pt x="2625" y="4201"/>
                  </a:lnTo>
                  <a:cubicBezTo>
                    <a:pt x="2694" y="4201"/>
                    <a:pt x="2739" y="4132"/>
                    <a:pt x="2739" y="4064"/>
                  </a:cubicBezTo>
                  <a:cubicBezTo>
                    <a:pt x="2739" y="3995"/>
                    <a:pt x="2694" y="3950"/>
                    <a:pt x="2625" y="3950"/>
                  </a:cubicBezTo>
                  <a:lnTo>
                    <a:pt x="1758" y="3904"/>
                  </a:lnTo>
                  <a:close/>
                  <a:moveTo>
                    <a:pt x="4155" y="4634"/>
                  </a:moveTo>
                  <a:lnTo>
                    <a:pt x="3287" y="4657"/>
                  </a:lnTo>
                  <a:cubicBezTo>
                    <a:pt x="3219" y="4657"/>
                    <a:pt x="3150" y="4703"/>
                    <a:pt x="3150" y="4771"/>
                  </a:cubicBezTo>
                  <a:cubicBezTo>
                    <a:pt x="3150" y="4863"/>
                    <a:pt x="3219" y="4908"/>
                    <a:pt x="3287" y="4908"/>
                  </a:cubicBezTo>
                  <a:lnTo>
                    <a:pt x="4155" y="4885"/>
                  </a:lnTo>
                  <a:cubicBezTo>
                    <a:pt x="4223" y="4885"/>
                    <a:pt x="4292" y="4817"/>
                    <a:pt x="4292" y="4749"/>
                  </a:cubicBezTo>
                  <a:cubicBezTo>
                    <a:pt x="4292" y="4680"/>
                    <a:pt x="4223" y="4634"/>
                    <a:pt x="4155" y="4634"/>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945784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462"/>
        <p:cNvGrpSpPr/>
        <p:nvPr/>
      </p:nvGrpSpPr>
      <p:grpSpPr>
        <a:xfrm>
          <a:off x="0" y="0"/>
          <a:ext cx="0" cy="0"/>
          <a:chOff x="0" y="0"/>
          <a:chExt cx="0" cy="0"/>
        </a:xfrm>
      </p:grpSpPr>
      <p:sp>
        <p:nvSpPr>
          <p:cNvPr id="1464" name="Google Shape;1464;p54"/>
          <p:cNvSpPr txBox="1">
            <a:spLocks noGrp="1"/>
          </p:cNvSpPr>
          <p:nvPr>
            <p:ph type="title"/>
          </p:nvPr>
        </p:nvSpPr>
        <p:spPr>
          <a:xfrm>
            <a:off x="829125" y="183856"/>
            <a:ext cx="7704000" cy="572700"/>
          </a:xfrm>
          <a:prstGeom prst="rect">
            <a:avLst/>
          </a:prstGeom>
        </p:spPr>
        <p:txBody>
          <a:bodyPr spcFirstLastPara="1" wrap="square" lIns="91425" tIns="91425" rIns="91425" bIns="91425" anchor="t" anchorCtr="0">
            <a:noAutofit/>
          </a:bodyPr>
          <a:lstStyle/>
          <a:p>
            <a:pPr marL="12647">
              <a:lnSpc>
                <a:spcPts val="2555"/>
              </a:lnSpc>
            </a:pPr>
            <a:r>
              <a:rPr lang="en-US" sz="3200" b="1" spc="155" dirty="0">
                <a:latin typeface="Arial"/>
                <a:cs typeface="Arial"/>
              </a:rPr>
              <a:t>PATHOPHYSIOLOGY</a:t>
            </a:r>
            <a:endParaRPr lang="en-US" sz="3200" dirty="0">
              <a:latin typeface="Arial"/>
              <a:cs typeface="Arial"/>
            </a:endParaRPr>
          </a:p>
        </p:txBody>
      </p:sp>
      <p:sp>
        <p:nvSpPr>
          <p:cNvPr id="1514" name="Google Shape;1514;p54"/>
          <p:cNvSpPr/>
          <p:nvPr/>
        </p:nvSpPr>
        <p:spPr>
          <a:xfrm flipH="1">
            <a:off x="4537938" y="4450815"/>
            <a:ext cx="68123" cy="64985"/>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15" name="Google Shape;1515;p54"/>
          <p:cNvGrpSpPr/>
          <p:nvPr/>
        </p:nvGrpSpPr>
        <p:grpSpPr>
          <a:xfrm rot="-2519054">
            <a:off x="7631322" y="598176"/>
            <a:ext cx="406843" cy="401382"/>
            <a:chOff x="8167224" y="612742"/>
            <a:chExt cx="406859" cy="401398"/>
          </a:xfrm>
        </p:grpSpPr>
        <p:sp>
          <p:nvSpPr>
            <p:cNvPr id="1516" name="Google Shape;1516;p54"/>
            <p:cNvSpPr/>
            <p:nvPr/>
          </p:nvSpPr>
          <p:spPr>
            <a:xfrm flipH="1">
              <a:off x="8198311" y="612742"/>
              <a:ext cx="336021" cy="356970"/>
            </a:xfrm>
            <a:custGeom>
              <a:avLst/>
              <a:gdLst/>
              <a:ahLst/>
              <a:cxnLst/>
              <a:rect l="l" t="t" r="r" b="b"/>
              <a:pathLst>
                <a:path w="16778" h="17824" extrusionOk="0">
                  <a:moveTo>
                    <a:pt x="8757" y="0"/>
                  </a:moveTo>
                  <a:cubicBezTo>
                    <a:pt x="7465" y="0"/>
                    <a:pt x="6167" y="257"/>
                    <a:pt x="4954" y="710"/>
                  </a:cubicBezTo>
                  <a:cubicBezTo>
                    <a:pt x="3448" y="1281"/>
                    <a:pt x="1987" y="2171"/>
                    <a:pt x="1142" y="3541"/>
                  </a:cubicBezTo>
                  <a:cubicBezTo>
                    <a:pt x="663" y="4317"/>
                    <a:pt x="389" y="5207"/>
                    <a:pt x="229" y="6120"/>
                  </a:cubicBezTo>
                  <a:cubicBezTo>
                    <a:pt x="1" y="7489"/>
                    <a:pt x="1" y="8904"/>
                    <a:pt x="24" y="10297"/>
                  </a:cubicBezTo>
                  <a:cubicBezTo>
                    <a:pt x="47" y="12556"/>
                    <a:pt x="69" y="14839"/>
                    <a:pt x="115" y="17099"/>
                  </a:cubicBezTo>
                  <a:cubicBezTo>
                    <a:pt x="2742" y="17595"/>
                    <a:pt x="5402" y="17824"/>
                    <a:pt x="8063" y="17824"/>
                  </a:cubicBezTo>
                  <a:cubicBezTo>
                    <a:pt x="10789" y="17824"/>
                    <a:pt x="13515" y="17583"/>
                    <a:pt x="16207" y="17144"/>
                  </a:cubicBezTo>
                  <a:cubicBezTo>
                    <a:pt x="16298" y="17144"/>
                    <a:pt x="16390" y="17122"/>
                    <a:pt x="16458" y="17053"/>
                  </a:cubicBezTo>
                  <a:cubicBezTo>
                    <a:pt x="16526" y="16985"/>
                    <a:pt x="16526" y="16870"/>
                    <a:pt x="16526" y="16779"/>
                  </a:cubicBezTo>
                  <a:cubicBezTo>
                    <a:pt x="16709" y="13721"/>
                    <a:pt x="16778" y="10639"/>
                    <a:pt x="16481" y="7603"/>
                  </a:cubicBezTo>
                  <a:cubicBezTo>
                    <a:pt x="16367" y="6302"/>
                    <a:pt x="16161" y="5001"/>
                    <a:pt x="15568" y="3837"/>
                  </a:cubicBezTo>
                  <a:cubicBezTo>
                    <a:pt x="14655" y="2034"/>
                    <a:pt x="12874" y="756"/>
                    <a:pt x="10911" y="254"/>
                  </a:cubicBezTo>
                  <a:cubicBezTo>
                    <a:pt x="10206" y="81"/>
                    <a:pt x="9482" y="0"/>
                    <a:pt x="87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54"/>
            <p:cNvSpPr/>
            <p:nvPr/>
          </p:nvSpPr>
          <p:spPr>
            <a:xfrm flipH="1">
              <a:off x="8284258" y="712889"/>
              <a:ext cx="165507" cy="165507"/>
            </a:xfrm>
            <a:custGeom>
              <a:avLst/>
              <a:gdLst/>
              <a:ahLst/>
              <a:cxnLst/>
              <a:rect l="l" t="t" r="r" b="b"/>
              <a:pathLst>
                <a:path w="8264" h="8264" extrusionOk="0">
                  <a:moveTo>
                    <a:pt x="2101" y="0"/>
                  </a:moveTo>
                  <a:lnTo>
                    <a:pt x="2101" y="2100"/>
                  </a:lnTo>
                  <a:lnTo>
                    <a:pt x="1" y="2100"/>
                  </a:lnTo>
                  <a:lnTo>
                    <a:pt x="1" y="6140"/>
                  </a:lnTo>
                  <a:lnTo>
                    <a:pt x="2101" y="6140"/>
                  </a:lnTo>
                  <a:lnTo>
                    <a:pt x="2101" y="8263"/>
                  </a:lnTo>
                  <a:lnTo>
                    <a:pt x="6141" y="8263"/>
                  </a:lnTo>
                  <a:lnTo>
                    <a:pt x="6141" y="6140"/>
                  </a:lnTo>
                  <a:lnTo>
                    <a:pt x="8263" y="6140"/>
                  </a:lnTo>
                  <a:lnTo>
                    <a:pt x="8263" y="2100"/>
                  </a:lnTo>
                  <a:lnTo>
                    <a:pt x="6141" y="2100"/>
                  </a:lnTo>
                  <a:lnTo>
                    <a:pt x="61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54"/>
            <p:cNvSpPr/>
            <p:nvPr/>
          </p:nvSpPr>
          <p:spPr>
            <a:xfrm flipH="1">
              <a:off x="8167224" y="940057"/>
              <a:ext cx="406859" cy="74082"/>
            </a:xfrm>
            <a:custGeom>
              <a:avLst/>
              <a:gdLst/>
              <a:ahLst/>
              <a:cxnLst/>
              <a:rect l="l" t="t" r="r" b="b"/>
              <a:pathLst>
                <a:path w="20315" h="3699" extrusionOk="0">
                  <a:moveTo>
                    <a:pt x="17325" y="0"/>
                  </a:moveTo>
                  <a:cubicBezTo>
                    <a:pt x="12554" y="69"/>
                    <a:pt x="7806" y="160"/>
                    <a:pt x="3059" y="229"/>
                  </a:cubicBezTo>
                  <a:cubicBezTo>
                    <a:pt x="2237" y="229"/>
                    <a:pt x="1461" y="411"/>
                    <a:pt x="845" y="868"/>
                  </a:cubicBezTo>
                  <a:cubicBezTo>
                    <a:pt x="548" y="1073"/>
                    <a:pt x="297" y="1370"/>
                    <a:pt x="183" y="1712"/>
                  </a:cubicBezTo>
                  <a:cubicBezTo>
                    <a:pt x="0" y="2374"/>
                    <a:pt x="479" y="3082"/>
                    <a:pt x="1073" y="3379"/>
                  </a:cubicBezTo>
                  <a:cubicBezTo>
                    <a:pt x="1689" y="3675"/>
                    <a:pt x="2420" y="3698"/>
                    <a:pt x="3104" y="3698"/>
                  </a:cubicBezTo>
                  <a:lnTo>
                    <a:pt x="14905" y="3675"/>
                  </a:lnTo>
                  <a:cubicBezTo>
                    <a:pt x="15955" y="3675"/>
                    <a:pt x="17005" y="3675"/>
                    <a:pt x="18078" y="3630"/>
                  </a:cubicBezTo>
                  <a:cubicBezTo>
                    <a:pt x="18420" y="3630"/>
                    <a:pt x="18763" y="3607"/>
                    <a:pt x="19082" y="3493"/>
                  </a:cubicBezTo>
                  <a:cubicBezTo>
                    <a:pt x="19676" y="3287"/>
                    <a:pt x="20109" y="2740"/>
                    <a:pt x="20201" y="2123"/>
                  </a:cubicBezTo>
                  <a:cubicBezTo>
                    <a:pt x="20315" y="1507"/>
                    <a:pt x="20041" y="868"/>
                    <a:pt x="19561" y="480"/>
                  </a:cubicBezTo>
                  <a:cubicBezTo>
                    <a:pt x="18945" y="0"/>
                    <a:pt x="18101" y="0"/>
                    <a:pt x="17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9" name="Google Shape;1519;p54"/>
          <p:cNvSpPr/>
          <p:nvPr/>
        </p:nvSpPr>
        <p:spPr>
          <a:xfrm flipH="1">
            <a:off x="2229098" y="4317742"/>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54"/>
          <p:cNvSpPr/>
          <p:nvPr/>
        </p:nvSpPr>
        <p:spPr>
          <a:xfrm rot="5735881">
            <a:off x="4362871" y="1255802"/>
            <a:ext cx="143061" cy="117729"/>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54"/>
          <p:cNvSpPr/>
          <p:nvPr/>
        </p:nvSpPr>
        <p:spPr>
          <a:xfrm>
            <a:off x="829125" y="1636764"/>
            <a:ext cx="204519" cy="204519"/>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54"/>
          <p:cNvSpPr/>
          <p:nvPr/>
        </p:nvSpPr>
        <p:spPr>
          <a:xfrm>
            <a:off x="6163175" y="4608489"/>
            <a:ext cx="204519" cy="204519"/>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23" name="Google Shape;1523;p54"/>
          <p:cNvGrpSpPr/>
          <p:nvPr/>
        </p:nvGrpSpPr>
        <p:grpSpPr>
          <a:xfrm rot="-10145385">
            <a:off x="1056336" y="373609"/>
            <a:ext cx="1140331" cy="595198"/>
            <a:chOff x="1362021" y="1108808"/>
            <a:chExt cx="986885" cy="515106"/>
          </a:xfrm>
        </p:grpSpPr>
        <p:sp>
          <p:nvSpPr>
            <p:cNvPr id="1524" name="Google Shape;1524;p54"/>
            <p:cNvSpPr/>
            <p:nvPr/>
          </p:nvSpPr>
          <p:spPr>
            <a:xfrm flipH="1">
              <a:off x="1362021" y="1108808"/>
              <a:ext cx="147683" cy="70196"/>
            </a:xfrm>
            <a:custGeom>
              <a:avLst/>
              <a:gdLst/>
              <a:ahLst/>
              <a:cxnLst/>
              <a:rect l="l" t="t" r="r" b="b"/>
              <a:pathLst>
                <a:path w="7374" h="3505" extrusionOk="0">
                  <a:moveTo>
                    <a:pt x="7141" y="0"/>
                  </a:moveTo>
                  <a:cubicBezTo>
                    <a:pt x="7112" y="0"/>
                    <a:pt x="7083" y="6"/>
                    <a:pt x="7054" y="18"/>
                  </a:cubicBezTo>
                  <a:cubicBezTo>
                    <a:pt x="4748" y="999"/>
                    <a:pt x="2420" y="2026"/>
                    <a:pt x="137" y="3099"/>
                  </a:cubicBezTo>
                  <a:cubicBezTo>
                    <a:pt x="46" y="3145"/>
                    <a:pt x="1" y="3282"/>
                    <a:pt x="46" y="3373"/>
                  </a:cubicBezTo>
                  <a:cubicBezTo>
                    <a:pt x="69" y="3442"/>
                    <a:pt x="115" y="3464"/>
                    <a:pt x="160" y="3487"/>
                  </a:cubicBezTo>
                  <a:cubicBezTo>
                    <a:pt x="183" y="3499"/>
                    <a:pt x="212" y="3504"/>
                    <a:pt x="240" y="3504"/>
                  </a:cubicBezTo>
                  <a:cubicBezTo>
                    <a:pt x="269" y="3504"/>
                    <a:pt x="297" y="3499"/>
                    <a:pt x="320" y="3487"/>
                  </a:cubicBezTo>
                  <a:cubicBezTo>
                    <a:pt x="2603" y="2414"/>
                    <a:pt x="4908" y="1387"/>
                    <a:pt x="7236" y="406"/>
                  </a:cubicBezTo>
                  <a:cubicBezTo>
                    <a:pt x="7327" y="360"/>
                    <a:pt x="7373" y="223"/>
                    <a:pt x="7327" y="132"/>
                  </a:cubicBezTo>
                  <a:cubicBezTo>
                    <a:pt x="7294" y="47"/>
                    <a:pt x="7222" y="0"/>
                    <a:pt x="7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54"/>
            <p:cNvSpPr/>
            <p:nvPr/>
          </p:nvSpPr>
          <p:spPr>
            <a:xfrm flipH="1">
              <a:off x="1486309" y="1129214"/>
              <a:ext cx="604350" cy="382245"/>
            </a:xfrm>
            <a:custGeom>
              <a:avLst/>
              <a:gdLst/>
              <a:ahLst/>
              <a:cxnLst/>
              <a:rect l="l" t="t" r="r" b="b"/>
              <a:pathLst>
                <a:path w="30176" h="19086" extrusionOk="0">
                  <a:moveTo>
                    <a:pt x="25094" y="1"/>
                  </a:moveTo>
                  <a:cubicBezTo>
                    <a:pt x="25068" y="1"/>
                    <a:pt x="25043" y="1"/>
                    <a:pt x="25017" y="3"/>
                  </a:cubicBezTo>
                  <a:cubicBezTo>
                    <a:pt x="24698" y="26"/>
                    <a:pt x="24401" y="140"/>
                    <a:pt x="24127" y="254"/>
                  </a:cubicBezTo>
                  <a:cubicBezTo>
                    <a:pt x="16092" y="3655"/>
                    <a:pt x="8058" y="7056"/>
                    <a:pt x="1" y="10457"/>
                  </a:cubicBezTo>
                  <a:cubicBezTo>
                    <a:pt x="754" y="13333"/>
                    <a:pt x="1941" y="16278"/>
                    <a:pt x="3402" y="19085"/>
                  </a:cubicBezTo>
                  <a:cubicBezTo>
                    <a:pt x="11619" y="15136"/>
                    <a:pt x="19950" y="11461"/>
                    <a:pt x="28395" y="8015"/>
                  </a:cubicBezTo>
                  <a:cubicBezTo>
                    <a:pt x="28578" y="7946"/>
                    <a:pt x="28783" y="7855"/>
                    <a:pt x="28920" y="7718"/>
                  </a:cubicBezTo>
                  <a:cubicBezTo>
                    <a:pt x="29057" y="7535"/>
                    <a:pt x="29103" y="7330"/>
                    <a:pt x="29148" y="7125"/>
                  </a:cubicBezTo>
                  <a:cubicBezTo>
                    <a:pt x="29582" y="5367"/>
                    <a:pt x="29902" y="3587"/>
                    <a:pt x="30176" y="1806"/>
                  </a:cubicBezTo>
                  <a:cubicBezTo>
                    <a:pt x="28783" y="1281"/>
                    <a:pt x="27414" y="756"/>
                    <a:pt x="26044" y="231"/>
                  </a:cubicBezTo>
                  <a:cubicBezTo>
                    <a:pt x="25727" y="126"/>
                    <a:pt x="25411" y="1"/>
                    <a:pt x="250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54"/>
            <p:cNvSpPr/>
            <p:nvPr/>
          </p:nvSpPr>
          <p:spPr>
            <a:xfrm flipH="1">
              <a:off x="2048095" y="1364212"/>
              <a:ext cx="277501" cy="230416"/>
            </a:xfrm>
            <a:custGeom>
              <a:avLst/>
              <a:gdLst/>
              <a:ahLst/>
              <a:cxnLst/>
              <a:rect l="l" t="t" r="r" b="b"/>
              <a:pathLst>
                <a:path w="13856" h="11505" extrusionOk="0">
                  <a:moveTo>
                    <a:pt x="11253" y="0"/>
                  </a:moveTo>
                  <a:cubicBezTo>
                    <a:pt x="7510" y="1667"/>
                    <a:pt x="3744" y="3310"/>
                    <a:pt x="0" y="4976"/>
                  </a:cubicBezTo>
                  <a:cubicBezTo>
                    <a:pt x="639" y="7282"/>
                    <a:pt x="1621" y="9473"/>
                    <a:pt x="2853" y="11504"/>
                  </a:cubicBezTo>
                  <a:cubicBezTo>
                    <a:pt x="6528" y="9838"/>
                    <a:pt x="10203" y="8149"/>
                    <a:pt x="13855" y="6483"/>
                  </a:cubicBezTo>
                  <a:cubicBezTo>
                    <a:pt x="13467" y="4086"/>
                    <a:pt x="12554" y="1781"/>
                    <a:pt x="11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54"/>
            <p:cNvSpPr/>
            <p:nvPr/>
          </p:nvSpPr>
          <p:spPr>
            <a:xfrm flipH="1">
              <a:off x="1585522" y="1247464"/>
              <a:ext cx="350641" cy="192084"/>
            </a:xfrm>
            <a:custGeom>
              <a:avLst/>
              <a:gdLst/>
              <a:ahLst/>
              <a:cxnLst/>
              <a:rect l="l" t="t" r="r" b="b"/>
              <a:pathLst>
                <a:path w="17508" h="9591" extrusionOk="0">
                  <a:moveTo>
                    <a:pt x="16201" y="1"/>
                  </a:moveTo>
                  <a:cubicBezTo>
                    <a:pt x="16187" y="1"/>
                    <a:pt x="16173" y="4"/>
                    <a:pt x="16161" y="10"/>
                  </a:cubicBezTo>
                  <a:cubicBezTo>
                    <a:pt x="16115" y="33"/>
                    <a:pt x="16070" y="101"/>
                    <a:pt x="16115" y="147"/>
                  </a:cubicBezTo>
                  <a:lnTo>
                    <a:pt x="17302" y="2795"/>
                  </a:lnTo>
                  <a:cubicBezTo>
                    <a:pt x="17302" y="2817"/>
                    <a:pt x="17325" y="2840"/>
                    <a:pt x="17348" y="2840"/>
                  </a:cubicBezTo>
                  <a:cubicBezTo>
                    <a:pt x="17359" y="2852"/>
                    <a:pt x="17376" y="2857"/>
                    <a:pt x="17393" y="2857"/>
                  </a:cubicBezTo>
                  <a:cubicBezTo>
                    <a:pt x="17410" y="2857"/>
                    <a:pt x="17428" y="2852"/>
                    <a:pt x="17439" y="2840"/>
                  </a:cubicBezTo>
                  <a:cubicBezTo>
                    <a:pt x="17485" y="2817"/>
                    <a:pt x="17508" y="2772"/>
                    <a:pt x="17485" y="2703"/>
                  </a:cubicBezTo>
                  <a:lnTo>
                    <a:pt x="16298" y="56"/>
                  </a:lnTo>
                  <a:cubicBezTo>
                    <a:pt x="16281" y="22"/>
                    <a:pt x="16240" y="1"/>
                    <a:pt x="16201" y="1"/>
                  </a:cubicBezTo>
                  <a:close/>
                  <a:moveTo>
                    <a:pt x="11858" y="1503"/>
                  </a:moveTo>
                  <a:cubicBezTo>
                    <a:pt x="11838" y="1503"/>
                    <a:pt x="11818" y="1508"/>
                    <a:pt x="11801" y="1516"/>
                  </a:cubicBezTo>
                  <a:cubicBezTo>
                    <a:pt x="11756" y="1539"/>
                    <a:pt x="11733" y="1608"/>
                    <a:pt x="11778" y="1653"/>
                  </a:cubicBezTo>
                  <a:cubicBezTo>
                    <a:pt x="12281" y="2498"/>
                    <a:pt x="12691" y="3365"/>
                    <a:pt x="13011" y="4301"/>
                  </a:cubicBezTo>
                  <a:cubicBezTo>
                    <a:pt x="13011" y="4324"/>
                    <a:pt x="13034" y="4347"/>
                    <a:pt x="13057" y="4369"/>
                  </a:cubicBezTo>
                  <a:lnTo>
                    <a:pt x="13148" y="4369"/>
                  </a:lnTo>
                  <a:cubicBezTo>
                    <a:pt x="13194" y="4347"/>
                    <a:pt x="13216" y="4278"/>
                    <a:pt x="13194" y="4233"/>
                  </a:cubicBezTo>
                  <a:cubicBezTo>
                    <a:pt x="12897" y="3297"/>
                    <a:pt x="12463" y="2384"/>
                    <a:pt x="11961" y="1562"/>
                  </a:cubicBezTo>
                  <a:cubicBezTo>
                    <a:pt x="11932" y="1519"/>
                    <a:pt x="11894" y="1503"/>
                    <a:pt x="11858" y="1503"/>
                  </a:cubicBezTo>
                  <a:close/>
                  <a:moveTo>
                    <a:pt x="8052" y="3265"/>
                  </a:moveTo>
                  <a:cubicBezTo>
                    <a:pt x="8038" y="3265"/>
                    <a:pt x="8024" y="3268"/>
                    <a:pt x="8012" y="3274"/>
                  </a:cubicBezTo>
                  <a:cubicBezTo>
                    <a:pt x="7944" y="3297"/>
                    <a:pt x="7921" y="3365"/>
                    <a:pt x="7944" y="3411"/>
                  </a:cubicBezTo>
                  <a:lnTo>
                    <a:pt x="9199" y="5967"/>
                  </a:lnTo>
                  <a:cubicBezTo>
                    <a:pt x="9199" y="5990"/>
                    <a:pt x="9222" y="6013"/>
                    <a:pt x="9245" y="6036"/>
                  </a:cubicBezTo>
                  <a:cubicBezTo>
                    <a:pt x="9268" y="6036"/>
                    <a:pt x="9313" y="6036"/>
                    <a:pt x="9336" y="6013"/>
                  </a:cubicBezTo>
                  <a:cubicBezTo>
                    <a:pt x="9382" y="5990"/>
                    <a:pt x="9405" y="5944"/>
                    <a:pt x="9382" y="5876"/>
                  </a:cubicBezTo>
                  <a:lnTo>
                    <a:pt x="8149" y="3320"/>
                  </a:lnTo>
                  <a:cubicBezTo>
                    <a:pt x="8132" y="3286"/>
                    <a:pt x="8091" y="3265"/>
                    <a:pt x="8052" y="3265"/>
                  </a:cubicBezTo>
                  <a:close/>
                  <a:moveTo>
                    <a:pt x="4068" y="4888"/>
                  </a:moveTo>
                  <a:cubicBezTo>
                    <a:pt x="4058" y="4888"/>
                    <a:pt x="4049" y="4890"/>
                    <a:pt x="4041" y="4894"/>
                  </a:cubicBezTo>
                  <a:cubicBezTo>
                    <a:pt x="3972" y="4917"/>
                    <a:pt x="3949" y="4986"/>
                    <a:pt x="3972" y="5031"/>
                  </a:cubicBezTo>
                  <a:lnTo>
                    <a:pt x="4976" y="7885"/>
                  </a:lnTo>
                  <a:cubicBezTo>
                    <a:pt x="4999" y="7907"/>
                    <a:pt x="5022" y="7930"/>
                    <a:pt x="5045" y="7953"/>
                  </a:cubicBezTo>
                  <a:lnTo>
                    <a:pt x="5113" y="7953"/>
                  </a:lnTo>
                  <a:cubicBezTo>
                    <a:pt x="5182" y="7930"/>
                    <a:pt x="5205" y="7862"/>
                    <a:pt x="5182" y="7816"/>
                  </a:cubicBezTo>
                  <a:lnTo>
                    <a:pt x="4178" y="4963"/>
                  </a:lnTo>
                  <a:cubicBezTo>
                    <a:pt x="4159" y="4926"/>
                    <a:pt x="4110" y="4888"/>
                    <a:pt x="4068" y="4888"/>
                  </a:cubicBezTo>
                  <a:close/>
                  <a:moveTo>
                    <a:pt x="119" y="6392"/>
                  </a:moveTo>
                  <a:cubicBezTo>
                    <a:pt x="104" y="6392"/>
                    <a:pt x="87" y="6395"/>
                    <a:pt x="69" y="6401"/>
                  </a:cubicBezTo>
                  <a:cubicBezTo>
                    <a:pt x="23" y="6424"/>
                    <a:pt x="0" y="6469"/>
                    <a:pt x="23" y="6538"/>
                  </a:cubicBezTo>
                  <a:cubicBezTo>
                    <a:pt x="434" y="7565"/>
                    <a:pt x="936" y="8569"/>
                    <a:pt x="1507" y="9528"/>
                  </a:cubicBezTo>
                  <a:cubicBezTo>
                    <a:pt x="1507" y="9551"/>
                    <a:pt x="1530" y="9574"/>
                    <a:pt x="1553" y="9574"/>
                  </a:cubicBezTo>
                  <a:cubicBezTo>
                    <a:pt x="1564" y="9585"/>
                    <a:pt x="1581" y="9591"/>
                    <a:pt x="1598" y="9591"/>
                  </a:cubicBezTo>
                  <a:cubicBezTo>
                    <a:pt x="1615" y="9591"/>
                    <a:pt x="1632" y="9585"/>
                    <a:pt x="1644" y="9574"/>
                  </a:cubicBezTo>
                  <a:cubicBezTo>
                    <a:pt x="1690" y="9551"/>
                    <a:pt x="1712" y="9482"/>
                    <a:pt x="1690" y="9437"/>
                  </a:cubicBezTo>
                  <a:cubicBezTo>
                    <a:pt x="1119" y="8478"/>
                    <a:pt x="640" y="7474"/>
                    <a:pt x="206" y="6447"/>
                  </a:cubicBezTo>
                  <a:cubicBezTo>
                    <a:pt x="189" y="6413"/>
                    <a:pt x="160" y="6392"/>
                    <a:pt x="119" y="63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54"/>
            <p:cNvSpPr/>
            <p:nvPr/>
          </p:nvSpPr>
          <p:spPr>
            <a:xfrm flipH="1">
              <a:off x="2048099" y="1437806"/>
              <a:ext cx="245497" cy="156815"/>
            </a:xfrm>
            <a:custGeom>
              <a:avLst/>
              <a:gdLst/>
              <a:ahLst/>
              <a:cxnLst/>
              <a:rect l="l" t="t" r="r" b="b"/>
              <a:pathLst>
                <a:path w="12258" h="7830" extrusionOk="0">
                  <a:moveTo>
                    <a:pt x="11550" y="0"/>
                  </a:moveTo>
                  <a:cubicBezTo>
                    <a:pt x="7647" y="1712"/>
                    <a:pt x="3789" y="3561"/>
                    <a:pt x="0" y="5524"/>
                  </a:cubicBezTo>
                  <a:cubicBezTo>
                    <a:pt x="388" y="6300"/>
                    <a:pt x="799" y="7076"/>
                    <a:pt x="1255" y="7829"/>
                  </a:cubicBezTo>
                  <a:cubicBezTo>
                    <a:pt x="4930" y="6163"/>
                    <a:pt x="8605" y="4474"/>
                    <a:pt x="12257" y="2808"/>
                  </a:cubicBezTo>
                  <a:cubicBezTo>
                    <a:pt x="12098" y="1849"/>
                    <a:pt x="11846" y="890"/>
                    <a:pt x="1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54"/>
            <p:cNvSpPr/>
            <p:nvPr/>
          </p:nvSpPr>
          <p:spPr>
            <a:xfrm flipH="1">
              <a:off x="2011522" y="1314049"/>
              <a:ext cx="337383" cy="309865"/>
            </a:xfrm>
            <a:custGeom>
              <a:avLst/>
              <a:gdLst/>
              <a:ahLst/>
              <a:cxnLst/>
              <a:rect l="l" t="t" r="r" b="b"/>
              <a:pathLst>
                <a:path w="16846" h="15472" extrusionOk="0">
                  <a:moveTo>
                    <a:pt x="12200" y="1"/>
                  </a:moveTo>
                  <a:cubicBezTo>
                    <a:pt x="12159" y="1"/>
                    <a:pt x="12117" y="6"/>
                    <a:pt x="12075" y="17"/>
                  </a:cubicBezTo>
                  <a:cubicBezTo>
                    <a:pt x="11801" y="109"/>
                    <a:pt x="11641" y="428"/>
                    <a:pt x="11664" y="725"/>
                  </a:cubicBezTo>
                  <a:cubicBezTo>
                    <a:pt x="11687" y="999"/>
                    <a:pt x="11732" y="1296"/>
                    <a:pt x="11801" y="1478"/>
                  </a:cubicBezTo>
                  <a:cubicBezTo>
                    <a:pt x="12988" y="4423"/>
                    <a:pt x="14175" y="7390"/>
                    <a:pt x="15339" y="10334"/>
                  </a:cubicBezTo>
                  <a:cubicBezTo>
                    <a:pt x="15453" y="10608"/>
                    <a:pt x="15590" y="10928"/>
                    <a:pt x="15841" y="11110"/>
                  </a:cubicBezTo>
                  <a:cubicBezTo>
                    <a:pt x="15952" y="11199"/>
                    <a:pt x="16106" y="11250"/>
                    <a:pt x="16257" y="11250"/>
                  </a:cubicBezTo>
                  <a:cubicBezTo>
                    <a:pt x="16415" y="11250"/>
                    <a:pt x="16569" y="11194"/>
                    <a:pt x="16663" y="11065"/>
                  </a:cubicBezTo>
                  <a:cubicBezTo>
                    <a:pt x="16845" y="10859"/>
                    <a:pt x="16754" y="10540"/>
                    <a:pt x="16663" y="10266"/>
                  </a:cubicBezTo>
                  <a:cubicBezTo>
                    <a:pt x="15613" y="7070"/>
                    <a:pt x="14403" y="3920"/>
                    <a:pt x="13056" y="816"/>
                  </a:cubicBezTo>
                  <a:cubicBezTo>
                    <a:pt x="12892" y="446"/>
                    <a:pt x="12578" y="1"/>
                    <a:pt x="12200" y="1"/>
                  </a:cubicBezTo>
                  <a:close/>
                  <a:moveTo>
                    <a:pt x="636" y="5970"/>
                  </a:moveTo>
                  <a:cubicBezTo>
                    <a:pt x="615" y="5970"/>
                    <a:pt x="593" y="5971"/>
                    <a:pt x="571" y="5975"/>
                  </a:cubicBezTo>
                  <a:cubicBezTo>
                    <a:pt x="251" y="6020"/>
                    <a:pt x="46" y="6340"/>
                    <a:pt x="23" y="6637"/>
                  </a:cubicBezTo>
                  <a:cubicBezTo>
                    <a:pt x="0" y="6956"/>
                    <a:pt x="137" y="7253"/>
                    <a:pt x="251" y="7550"/>
                  </a:cubicBezTo>
                  <a:cubicBezTo>
                    <a:pt x="662" y="8486"/>
                    <a:pt x="1050" y="9421"/>
                    <a:pt x="1461" y="10380"/>
                  </a:cubicBezTo>
                  <a:cubicBezTo>
                    <a:pt x="1803" y="11179"/>
                    <a:pt x="2146" y="12001"/>
                    <a:pt x="2488" y="12799"/>
                  </a:cubicBezTo>
                  <a:cubicBezTo>
                    <a:pt x="2808" y="13598"/>
                    <a:pt x="3150" y="14397"/>
                    <a:pt x="3675" y="15082"/>
                  </a:cubicBezTo>
                  <a:cubicBezTo>
                    <a:pt x="3812" y="15265"/>
                    <a:pt x="3995" y="15447"/>
                    <a:pt x="4223" y="15470"/>
                  </a:cubicBezTo>
                  <a:cubicBezTo>
                    <a:pt x="4235" y="15471"/>
                    <a:pt x="4246" y="15471"/>
                    <a:pt x="4258" y="15471"/>
                  </a:cubicBezTo>
                  <a:cubicBezTo>
                    <a:pt x="4562" y="15471"/>
                    <a:pt x="4817" y="15185"/>
                    <a:pt x="4839" y="14877"/>
                  </a:cubicBezTo>
                  <a:cubicBezTo>
                    <a:pt x="4885" y="14557"/>
                    <a:pt x="4748" y="14237"/>
                    <a:pt x="4634" y="13941"/>
                  </a:cubicBezTo>
                  <a:cubicBezTo>
                    <a:pt x="3675" y="11727"/>
                    <a:pt x="2716" y="9490"/>
                    <a:pt x="1735" y="7276"/>
                  </a:cubicBezTo>
                  <a:cubicBezTo>
                    <a:pt x="1621" y="7025"/>
                    <a:pt x="1461" y="6751"/>
                    <a:pt x="1301" y="6477"/>
                  </a:cubicBezTo>
                  <a:cubicBezTo>
                    <a:pt x="1153" y="6223"/>
                    <a:pt x="908" y="5970"/>
                    <a:pt x="636" y="59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0" name="Google Shape;1530;p54"/>
          <p:cNvGrpSpPr/>
          <p:nvPr/>
        </p:nvGrpSpPr>
        <p:grpSpPr>
          <a:xfrm>
            <a:off x="2235915" y="1184786"/>
            <a:ext cx="150927" cy="143533"/>
            <a:chOff x="3716290" y="4256524"/>
            <a:chExt cx="150927" cy="143533"/>
          </a:xfrm>
        </p:grpSpPr>
        <p:sp>
          <p:nvSpPr>
            <p:cNvPr id="1531" name="Google Shape;1531;p54"/>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54"/>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54"/>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4" name="Google Shape;1534;p54"/>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51</a:t>
            </a:fld>
            <a:endParaRPr/>
          </a:p>
        </p:txBody>
      </p:sp>
      <p:sp>
        <p:nvSpPr>
          <p:cNvPr id="3" name="TextBox 2">
            <a:extLst>
              <a:ext uri="{FF2B5EF4-FFF2-40B4-BE49-F238E27FC236}">
                <a16:creationId xmlns:a16="http://schemas.microsoft.com/office/drawing/2014/main" id="{FE185C1E-B878-434D-955B-A86103E25BF3}"/>
              </a:ext>
            </a:extLst>
          </p:cNvPr>
          <p:cNvSpPr txBox="1"/>
          <p:nvPr/>
        </p:nvSpPr>
        <p:spPr>
          <a:xfrm>
            <a:off x="303270" y="1030988"/>
            <a:ext cx="7747969" cy="1692771"/>
          </a:xfrm>
          <a:prstGeom prst="rect">
            <a:avLst/>
          </a:prstGeom>
          <a:noFill/>
        </p:spPr>
        <p:txBody>
          <a:bodyPr wrap="square" rtlCol="0">
            <a:spAutoFit/>
          </a:bodyPr>
          <a:lstStyle/>
          <a:p>
            <a:r>
              <a:rPr lang="en-US" sz="1800" b="1" dirty="0">
                <a:solidFill>
                  <a:schemeClr val="dk1"/>
                </a:solidFill>
                <a:latin typeface="Comfortaa"/>
              </a:rPr>
              <a:t>Testicular torsion is a condition whereby the testicle twists in such a way that its blood supply becomes compromised. </a:t>
            </a:r>
          </a:p>
          <a:p>
            <a:endParaRPr lang="en-US" sz="1800" b="1" dirty="0">
              <a:solidFill>
                <a:schemeClr val="dk1"/>
              </a:solidFill>
              <a:latin typeface="Comfortaa"/>
            </a:endParaRPr>
          </a:p>
          <a:p>
            <a:r>
              <a:rPr lang="en-US" sz="1800" b="1" dirty="0">
                <a:solidFill>
                  <a:schemeClr val="dk1"/>
                </a:solidFill>
                <a:latin typeface="Comfortaa"/>
              </a:rPr>
              <a:t>If left untreated, the blood flow to the testicle ceases and the testicle dies. </a:t>
            </a:r>
          </a:p>
          <a:p>
            <a:endParaRPr lang="en-US" dirty="0"/>
          </a:p>
        </p:txBody>
      </p:sp>
      <p:pic>
        <p:nvPicPr>
          <p:cNvPr id="29" name="Picture 2">
            <a:extLst>
              <a:ext uri="{FF2B5EF4-FFF2-40B4-BE49-F238E27FC236}">
                <a16:creationId xmlns:a16="http://schemas.microsoft.com/office/drawing/2014/main" id="{811A0F51-F260-5947-82B9-E25B18BF06DE}"/>
              </a:ext>
            </a:extLst>
          </p:cNvPr>
          <p:cNvPicPr>
            <a:picLocks noChangeAspect="1" noChangeArrowheads="1"/>
          </p:cNvPicPr>
          <p:nvPr/>
        </p:nvPicPr>
        <p:blipFill>
          <a:blip r:embed="rId3" cstate="print"/>
          <a:srcRect/>
          <a:stretch>
            <a:fillRect/>
          </a:stretch>
        </p:blipFill>
        <p:spPr bwMode="auto">
          <a:xfrm>
            <a:off x="3827797" y="2206655"/>
            <a:ext cx="4233139" cy="2910283"/>
          </a:xfrm>
          <a:prstGeom prst="rect">
            <a:avLst/>
          </a:prstGeom>
          <a:noFill/>
          <a:ln w="9525">
            <a:noFill/>
            <a:miter lim="800000"/>
            <a:headEnd/>
            <a:tailEnd/>
          </a:ln>
        </p:spPr>
      </p:pic>
      <p:sp>
        <p:nvSpPr>
          <p:cNvPr id="4" name="Rectangle 3">
            <a:extLst>
              <a:ext uri="{FF2B5EF4-FFF2-40B4-BE49-F238E27FC236}">
                <a16:creationId xmlns:a16="http://schemas.microsoft.com/office/drawing/2014/main" id="{0022055A-559F-2B47-B224-934983AEEC12}"/>
              </a:ext>
            </a:extLst>
          </p:cNvPr>
          <p:cNvSpPr/>
          <p:nvPr/>
        </p:nvSpPr>
        <p:spPr>
          <a:xfrm>
            <a:off x="326219" y="2512642"/>
            <a:ext cx="4095394" cy="2587888"/>
          </a:xfrm>
          <a:prstGeom prst="rect">
            <a:avLst/>
          </a:prstGeom>
        </p:spPr>
        <p:txBody>
          <a:bodyPr wrap="square">
            <a:spAutoFit/>
          </a:bodyPr>
          <a:lstStyle/>
          <a:p>
            <a:pPr marL="62214" marR="81523" algn="ctr"/>
            <a:r>
              <a:rPr lang="en-US" sz="1600" b="1" spc="-133" dirty="0">
                <a:solidFill>
                  <a:srgbClr val="BF0000"/>
                </a:solidFill>
              </a:rPr>
              <a:t>THE EARLIER</a:t>
            </a:r>
            <a:endParaRPr lang="en-US" sz="1600" dirty="0"/>
          </a:p>
          <a:p>
            <a:pPr algn="ctr">
              <a:spcBef>
                <a:spcPts val="472"/>
              </a:spcBef>
            </a:pPr>
            <a:r>
              <a:rPr lang="en-US" sz="1600" b="1" spc="-133" dirty="0">
                <a:solidFill>
                  <a:srgbClr val="BF0000"/>
                </a:solidFill>
              </a:rPr>
              <a:t>T</a:t>
            </a:r>
            <a:r>
              <a:rPr lang="en-US" sz="1600" b="1" spc="-160" dirty="0">
                <a:solidFill>
                  <a:srgbClr val="BF0000"/>
                </a:solidFill>
              </a:rPr>
              <a:t>H</a:t>
            </a:r>
            <a:r>
              <a:rPr lang="en-US" sz="1600" b="1" spc="-159" dirty="0">
                <a:solidFill>
                  <a:srgbClr val="BF0000"/>
                </a:solidFill>
              </a:rPr>
              <a:t>E</a:t>
            </a:r>
            <a:r>
              <a:rPr lang="en-US" sz="1600" b="1" spc="220" dirty="0">
                <a:solidFill>
                  <a:srgbClr val="BF0000"/>
                </a:solidFill>
              </a:rPr>
              <a:t> </a:t>
            </a:r>
            <a:r>
              <a:rPr lang="en-US" sz="1600" b="1" spc="-325" dirty="0">
                <a:solidFill>
                  <a:srgbClr val="BF0000"/>
                </a:solidFill>
              </a:rPr>
              <a:t>S</a:t>
            </a:r>
            <a:r>
              <a:rPr lang="en-US" sz="1600" b="1" spc="43" dirty="0">
                <a:solidFill>
                  <a:srgbClr val="BF0000"/>
                </a:solidFill>
              </a:rPr>
              <a:t>U</a:t>
            </a:r>
            <a:r>
              <a:rPr lang="en-US" sz="1600" b="1" spc="-150" dirty="0">
                <a:solidFill>
                  <a:srgbClr val="BF0000"/>
                </a:solidFill>
              </a:rPr>
              <a:t>R</a:t>
            </a:r>
            <a:r>
              <a:rPr lang="en-US" sz="1600" b="1" spc="-111" dirty="0">
                <a:solidFill>
                  <a:srgbClr val="BF0000"/>
                </a:solidFill>
              </a:rPr>
              <a:t>G</a:t>
            </a:r>
            <a:r>
              <a:rPr lang="en-US" sz="1600" b="1" spc="-208" dirty="0">
                <a:solidFill>
                  <a:srgbClr val="BF0000"/>
                </a:solidFill>
              </a:rPr>
              <a:t>E</a:t>
            </a:r>
            <a:r>
              <a:rPr lang="en-US" sz="1600" b="1" spc="-245" dirty="0">
                <a:solidFill>
                  <a:srgbClr val="BF0000"/>
                </a:solidFill>
              </a:rPr>
              <a:t>R</a:t>
            </a:r>
            <a:r>
              <a:rPr lang="en-US" sz="1600" b="1" spc="-175" dirty="0">
                <a:solidFill>
                  <a:srgbClr val="BF0000"/>
                </a:solidFill>
              </a:rPr>
              <a:t>Y</a:t>
            </a:r>
            <a:r>
              <a:rPr lang="en-US" sz="1600" b="1" spc="-73" dirty="0">
                <a:solidFill>
                  <a:srgbClr val="BF0000"/>
                </a:solidFill>
              </a:rPr>
              <a:t> </a:t>
            </a:r>
            <a:endParaRPr lang="en-US" sz="1600" dirty="0"/>
          </a:p>
          <a:p>
            <a:pPr algn="ctr">
              <a:spcBef>
                <a:spcPts val="598"/>
              </a:spcBef>
            </a:pPr>
            <a:r>
              <a:rPr lang="en-US" sz="1600" b="1" spc="-15" dirty="0">
                <a:solidFill>
                  <a:srgbClr val="BF0000"/>
                </a:solidFill>
              </a:rPr>
              <a:t>TO UNTWIST </a:t>
            </a:r>
            <a:endParaRPr lang="en-US" sz="1600" dirty="0"/>
          </a:p>
          <a:p>
            <a:pPr algn="ctr">
              <a:spcBef>
                <a:spcPts val="598"/>
              </a:spcBef>
            </a:pPr>
            <a:r>
              <a:rPr lang="en-US" sz="1600" b="1" spc="-134" dirty="0">
                <a:solidFill>
                  <a:srgbClr val="BF0000"/>
                </a:solidFill>
              </a:rPr>
              <a:t>THE TESTIS </a:t>
            </a:r>
            <a:endParaRPr lang="en-US" sz="1600" dirty="0"/>
          </a:p>
          <a:p>
            <a:pPr algn="ctr">
              <a:spcBef>
                <a:spcPts val="598"/>
              </a:spcBef>
            </a:pPr>
            <a:r>
              <a:rPr lang="en-US" sz="1600" b="1" spc="-144" dirty="0">
                <a:solidFill>
                  <a:srgbClr val="BF0000"/>
                </a:solidFill>
              </a:rPr>
              <a:t>CAN BE </a:t>
            </a:r>
            <a:endParaRPr lang="en-US" sz="1600" dirty="0"/>
          </a:p>
          <a:p>
            <a:pPr algn="ctr">
              <a:spcBef>
                <a:spcPts val="598"/>
              </a:spcBef>
            </a:pPr>
            <a:r>
              <a:rPr lang="en-US" sz="1600" b="1" spc="-102" dirty="0">
                <a:solidFill>
                  <a:srgbClr val="BF0000"/>
                </a:solidFill>
              </a:rPr>
              <a:t>U</a:t>
            </a:r>
            <a:r>
              <a:rPr lang="en-US" sz="1600" b="1" spc="112" dirty="0">
                <a:solidFill>
                  <a:srgbClr val="BF0000"/>
                </a:solidFill>
              </a:rPr>
              <a:t>N</a:t>
            </a:r>
            <a:r>
              <a:rPr lang="en-US" sz="1600" b="1" spc="65" dirty="0">
                <a:solidFill>
                  <a:srgbClr val="BF0000"/>
                </a:solidFill>
              </a:rPr>
              <a:t>D</a:t>
            </a:r>
            <a:r>
              <a:rPr lang="en-US" sz="1600" b="1" spc="-257" dirty="0">
                <a:solidFill>
                  <a:srgbClr val="BF0000"/>
                </a:solidFill>
              </a:rPr>
              <a:t>E</a:t>
            </a:r>
            <a:r>
              <a:rPr lang="en-US" sz="1600" b="1" spc="-223" dirty="0">
                <a:solidFill>
                  <a:srgbClr val="BF0000"/>
                </a:solidFill>
              </a:rPr>
              <a:t>R</a:t>
            </a:r>
            <a:r>
              <a:rPr lang="en-US" sz="1600" b="1" spc="-237" dirty="0">
                <a:solidFill>
                  <a:srgbClr val="BF0000"/>
                </a:solidFill>
              </a:rPr>
              <a:t>T</a:t>
            </a:r>
            <a:r>
              <a:rPr lang="en-US" sz="1600" b="1" spc="-3" dirty="0">
                <a:solidFill>
                  <a:srgbClr val="BF0000"/>
                </a:solidFill>
              </a:rPr>
              <a:t>A</a:t>
            </a:r>
            <a:r>
              <a:rPr lang="en-US" sz="1600" b="1" spc="-223" dirty="0">
                <a:solidFill>
                  <a:srgbClr val="BF0000"/>
                </a:solidFill>
              </a:rPr>
              <a:t>K</a:t>
            </a:r>
            <a:r>
              <a:rPr lang="en-US" sz="1600" b="1" spc="-278" dirty="0">
                <a:solidFill>
                  <a:srgbClr val="BF0000"/>
                </a:solidFill>
              </a:rPr>
              <a:t>E</a:t>
            </a:r>
            <a:r>
              <a:rPr lang="en-US" sz="1600" b="1" spc="-121" dirty="0">
                <a:solidFill>
                  <a:srgbClr val="BF0000"/>
                </a:solidFill>
              </a:rPr>
              <a:t>N</a:t>
            </a:r>
            <a:r>
              <a:rPr lang="en-US" sz="1600" b="1" spc="-46" dirty="0">
                <a:solidFill>
                  <a:srgbClr val="BF0000"/>
                </a:solidFill>
              </a:rPr>
              <a:t> </a:t>
            </a:r>
            <a:endParaRPr lang="en-US" sz="1600" dirty="0"/>
          </a:p>
          <a:p>
            <a:pPr algn="ctr">
              <a:spcBef>
                <a:spcPts val="598"/>
              </a:spcBef>
            </a:pPr>
            <a:r>
              <a:rPr lang="en-US" sz="1600" b="1" spc="-134" dirty="0">
                <a:solidFill>
                  <a:srgbClr val="BF0000"/>
                </a:solidFill>
              </a:rPr>
              <a:t>THE BETTER</a:t>
            </a:r>
            <a:endParaRPr lang="en-US" sz="1600" dirty="0"/>
          </a:p>
          <a:p>
            <a:pPr marL="128974" marR="141784" algn="ctr">
              <a:spcBef>
                <a:spcPts val="613"/>
              </a:spcBef>
            </a:pPr>
            <a:r>
              <a:rPr lang="en-US" sz="1600" b="1" spc="-153" dirty="0">
                <a:solidFill>
                  <a:srgbClr val="BF0000"/>
                </a:solidFill>
              </a:rPr>
              <a:t>THE RESULT</a:t>
            </a:r>
            <a:endParaRPr lang="en-US" sz="1600" dirty="0"/>
          </a:p>
        </p:txBody>
      </p:sp>
    </p:spTree>
    <p:extLst>
      <p:ext uri="{BB962C8B-B14F-4D97-AF65-F5344CB8AC3E}">
        <p14:creationId xmlns:p14="http://schemas.microsoft.com/office/powerpoint/2010/main" val="1041376713"/>
      </p:ext>
    </p:extLst>
  </p:cSld>
  <p:clrMapOvr>
    <a:masterClrMapping/>
  </p:clrMapOvr>
  <p:transition spd="slow">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9A36878-B326-7F43-B62D-58F34004824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52</a:t>
            </a:fld>
            <a:endParaRPr lang="en"/>
          </a:p>
        </p:txBody>
      </p:sp>
      <p:sp>
        <p:nvSpPr>
          <p:cNvPr id="3" name="Title 2">
            <a:extLst>
              <a:ext uri="{FF2B5EF4-FFF2-40B4-BE49-F238E27FC236}">
                <a16:creationId xmlns:a16="http://schemas.microsoft.com/office/drawing/2014/main" id="{8058577D-3D31-C340-84FF-1DA06809892B}"/>
              </a:ext>
            </a:extLst>
          </p:cNvPr>
          <p:cNvSpPr>
            <a:spLocks noGrp="1"/>
          </p:cNvSpPr>
          <p:nvPr>
            <p:ph type="title"/>
          </p:nvPr>
        </p:nvSpPr>
        <p:spPr>
          <a:xfrm>
            <a:off x="666875" y="-108131"/>
            <a:ext cx="7704000" cy="572700"/>
          </a:xfrm>
        </p:spPr>
        <p:txBody>
          <a:bodyPr/>
          <a:lstStyle/>
          <a:p>
            <a:r>
              <a:rPr lang="en-US" sz="3200" b="1" spc="155" dirty="0">
                <a:latin typeface="Arial"/>
                <a:cs typeface="Arial"/>
              </a:rPr>
              <a:t>PATHOPHYSIOLOGY</a:t>
            </a:r>
            <a:br>
              <a:rPr lang="en-US" sz="3200" dirty="0">
                <a:latin typeface="Arial"/>
                <a:cs typeface="Arial"/>
              </a:rPr>
            </a:br>
            <a:endParaRPr lang="en-US" dirty="0"/>
          </a:p>
        </p:txBody>
      </p:sp>
      <p:sp>
        <p:nvSpPr>
          <p:cNvPr id="4" name="Rectangle 3">
            <a:extLst>
              <a:ext uri="{FF2B5EF4-FFF2-40B4-BE49-F238E27FC236}">
                <a16:creationId xmlns:a16="http://schemas.microsoft.com/office/drawing/2014/main" id="{FB0F26BC-94D1-D341-A514-AA150210295A}"/>
              </a:ext>
            </a:extLst>
          </p:cNvPr>
          <p:cNvSpPr/>
          <p:nvPr/>
        </p:nvSpPr>
        <p:spPr>
          <a:xfrm>
            <a:off x="-1" y="464569"/>
            <a:ext cx="9437511" cy="2862322"/>
          </a:xfrm>
          <a:prstGeom prst="rect">
            <a:avLst/>
          </a:prstGeom>
        </p:spPr>
        <p:txBody>
          <a:bodyPr wrap="square">
            <a:spAutoFit/>
          </a:bodyPr>
          <a:lstStyle/>
          <a:p>
            <a:pPr marL="342900" indent="-342900">
              <a:buFont typeface="Wingdings" pitchFamily="2" charset="2"/>
              <a:buChar char="ü"/>
            </a:pPr>
            <a:r>
              <a:rPr lang="en-US" sz="1800" b="1" dirty="0">
                <a:solidFill>
                  <a:schemeClr val="dk1"/>
                </a:solidFill>
                <a:latin typeface="Comfortaa"/>
              </a:rPr>
              <a:t>Twisting of testis along with spermatic cord, Strangulation ,Necrosis </a:t>
            </a:r>
          </a:p>
          <a:p>
            <a:pPr marL="342900" indent="-342900">
              <a:buFont typeface="Wingdings" pitchFamily="2" charset="2"/>
              <a:buChar char="ü"/>
            </a:pPr>
            <a:r>
              <a:rPr lang="en-US" sz="1800" b="1" dirty="0">
                <a:solidFill>
                  <a:schemeClr val="dk1"/>
                </a:solidFill>
                <a:latin typeface="Comfortaa"/>
              </a:rPr>
              <a:t>Common in neonates and in puberty. </a:t>
            </a:r>
          </a:p>
          <a:p>
            <a:pPr marL="342900" indent="-342900">
              <a:buFont typeface="Wingdings" pitchFamily="2" charset="2"/>
              <a:buChar char="ü"/>
            </a:pPr>
            <a:r>
              <a:rPr lang="en-US" sz="1800" b="1" dirty="0">
                <a:solidFill>
                  <a:schemeClr val="dk1"/>
                </a:solidFill>
                <a:latin typeface="Comfortaa"/>
              </a:rPr>
              <a:t>Inversion of testis .</a:t>
            </a:r>
          </a:p>
          <a:p>
            <a:pPr marL="342900" indent="-342900">
              <a:buFont typeface="Wingdings" pitchFamily="2" charset="2"/>
              <a:buChar char="ü"/>
            </a:pPr>
            <a:r>
              <a:rPr lang="en-US" sz="1800" b="1" dirty="0">
                <a:solidFill>
                  <a:schemeClr val="dk1"/>
                </a:solidFill>
                <a:latin typeface="Comfortaa"/>
              </a:rPr>
              <a:t>Strong muscular exertion or blunt trauma can trigger it .</a:t>
            </a:r>
          </a:p>
          <a:p>
            <a:pPr marL="342900" indent="-342900">
              <a:buFont typeface="Wingdings" pitchFamily="2" charset="2"/>
              <a:buChar char="ü"/>
            </a:pPr>
            <a:r>
              <a:rPr lang="en-US" sz="1800" b="1" dirty="0">
                <a:solidFill>
                  <a:schemeClr val="dk1"/>
                </a:solidFill>
                <a:latin typeface="Comfortaa"/>
              </a:rPr>
              <a:t>Undescended testis undergo torsion frequently .</a:t>
            </a:r>
          </a:p>
          <a:p>
            <a:pPr marL="342900" indent="-342900">
              <a:buFont typeface="Wingdings" pitchFamily="2" charset="2"/>
              <a:buChar char="ü"/>
            </a:pPr>
            <a:r>
              <a:rPr lang="en-US" sz="1800" b="1" dirty="0">
                <a:solidFill>
                  <a:schemeClr val="dk1"/>
                </a:solidFill>
                <a:latin typeface="Comfortaa"/>
              </a:rPr>
              <a:t>High insertion of tunica vaginalis- bell clapper deformity-predisposes .</a:t>
            </a:r>
          </a:p>
          <a:p>
            <a:pPr marL="342900" indent="-342900">
              <a:buFont typeface="Wingdings" pitchFamily="2" charset="2"/>
              <a:buChar char="ü"/>
            </a:pPr>
            <a:r>
              <a:rPr lang="en-US" sz="1800" b="1" dirty="0" err="1">
                <a:solidFill>
                  <a:schemeClr val="dk1"/>
                </a:solidFill>
                <a:latin typeface="Comfortaa"/>
              </a:rPr>
              <a:t>Seperation</a:t>
            </a:r>
            <a:r>
              <a:rPr lang="en-US" sz="1800" b="1" dirty="0">
                <a:solidFill>
                  <a:schemeClr val="dk1"/>
                </a:solidFill>
                <a:latin typeface="Comfortaa"/>
              </a:rPr>
              <a:t> of the epididymis from the body of testis permits torsion of testis on the pedicle that connects the testis with the epididymis.</a:t>
            </a:r>
          </a:p>
          <a:p>
            <a:pPr marL="342900" indent="-342900">
              <a:buFont typeface="Wingdings" pitchFamily="2" charset="2"/>
              <a:buChar char="ü"/>
            </a:pPr>
            <a:r>
              <a:rPr lang="en-US" sz="1800" b="1" dirty="0">
                <a:solidFill>
                  <a:schemeClr val="dk1"/>
                </a:solidFill>
                <a:latin typeface="Comfortaa"/>
              </a:rPr>
              <a:t>There are 3 types of torsion- </a:t>
            </a:r>
            <a:r>
              <a:rPr lang="en-US" sz="1800" b="1" dirty="0" err="1">
                <a:solidFill>
                  <a:schemeClr val="dk1"/>
                </a:solidFill>
                <a:latin typeface="Comfortaa"/>
              </a:rPr>
              <a:t>Extravaginal</a:t>
            </a:r>
            <a:r>
              <a:rPr lang="en-US" sz="1800" b="1" dirty="0">
                <a:solidFill>
                  <a:schemeClr val="dk1"/>
                </a:solidFill>
                <a:latin typeface="Comfortaa"/>
              </a:rPr>
              <a:t>, intravaginal and </a:t>
            </a:r>
            <a:r>
              <a:rPr lang="en-US" sz="1800" b="1" dirty="0" err="1">
                <a:solidFill>
                  <a:schemeClr val="dk1"/>
                </a:solidFill>
                <a:latin typeface="Comfortaa"/>
              </a:rPr>
              <a:t>mesorchial</a:t>
            </a:r>
            <a:r>
              <a:rPr lang="en-US" sz="1800" b="1" dirty="0">
                <a:solidFill>
                  <a:schemeClr val="dk1"/>
                </a:solidFill>
                <a:latin typeface="Comfortaa"/>
              </a:rPr>
              <a:t>. </a:t>
            </a:r>
          </a:p>
          <a:p>
            <a:pPr marL="342900" indent="-342900">
              <a:buFont typeface="Wingdings" pitchFamily="2" charset="2"/>
              <a:buChar char="ü"/>
            </a:pPr>
            <a:r>
              <a:rPr lang="en-US" sz="1800" b="1" dirty="0" err="1">
                <a:solidFill>
                  <a:schemeClr val="dk1"/>
                </a:solidFill>
                <a:latin typeface="Comfortaa"/>
              </a:rPr>
              <a:t>Extravaginal</a:t>
            </a:r>
            <a:r>
              <a:rPr lang="en-US" sz="1800" b="1" dirty="0">
                <a:solidFill>
                  <a:schemeClr val="dk1"/>
                </a:solidFill>
                <a:latin typeface="Comfortaa"/>
              </a:rPr>
              <a:t> in neonates, intravaginal in adolescents.</a:t>
            </a:r>
          </a:p>
        </p:txBody>
      </p:sp>
      <p:pic>
        <p:nvPicPr>
          <p:cNvPr id="5" name="Picture 2">
            <a:extLst>
              <a:ext uri="{FF2B5EF4-FFF2-40B4-BE49-F238E27FC236}">
                <a16:creationId xmlns:a16="http://schemas.microsoft.com/office/drawing/2014/main" id="{13668AAE-24CA-CD41-B70C-6ADD864548E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65774" y="3352322"/>
            <a:ext cx="2776626" cy="1695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id="{916E73D9-5E52-0644-87E5-7FEB3B2CB2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2292" y="3352322"/>
            <a:ext cx="3025432" cy="1695095"/>
          </a:xfrm>
          <a:prstGeom prst="rect">
            <a:avLst/>
          </a:prstGeom>
        </p:spPr>
      </p:pic>
      <p:pic>
        <p:nvPicPr>
          <p:cNvPr id="7" name="Picture 6">
            <a:extLst>
              <a:ext uri="{FF2B5EF4-FFF2-40B4-BE49-F238E27FC236}">
                <a16:creationId xmlns:a16="http://schemas.microsoft.com/office/drawing/2014/main" id="{6C4ECAF9-9E54-1642-B570-1C9F740399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730" y="3353626"/>
            <a:ext cx="2374810" cy="1713625"/>
          </a:xfrm>
          <a:prstGeom prst="rect">
            <a:avLst/>
          </a:prstGeom>
        </p:spPr>
      </p:pic>
    </p:spTree>
    <p:extLst>
      <p:ext uri="{BB962C8B-B14F-4D97-AF65-F5344CB8AC3E}">
        <p14:creationId xmlns:p14="http://schemas.microsoft.com/office/powerpoint/2010/main" val="2062636833"/>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DD8E4C-A693-F149-A428-54E92FCD717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53</a:t>
            </a:fld>
            <a:endParaRPr lang="en"/>
          </a:p>
        </p:txBody>
      </p:sp>
      <p:sp>
        <p:nvSpPr>
          <p:cNvPr id="3" name="Title 2">
            <a:extLst>
              <a:ext uri="{FF2B5EF4-FFF2-40B4-BE49-F238E27FC236}">
                <a16:creationId xmlns:a16="http://schemas.microsoft.com/office/drawing/2014/main" id="{A67C6B76-12E2-FA4A-BD02-80863880A5FF}"/>
              </a:ext>
            </a:extLst>
          </p:cNvPr>
          <p:cNvSpPr>
            <a:spLocks noGrp="1"/>
          </p:cNvSpPr>
          <p:nvPr>
            <p:ph type="title"/>
          </p:nvPr>
        </p:nvSpPr>
        <p:spPr>
          <a:xfrm>
            <a:off x="889333" y="0"/>
            <a:ext cx="7704000" cy="572700"/>
          </a:xfrm>
        </p:spPr>
        <p:txBody>
          <a:bodyPr/>
          <a:lstStyle/>
          <a:p>
            <a:r>
              <a:rPr lang="en-US" sz="2800" dirty="0"/>
              <a:t>TYPES OF TETICULAR TORSION</a:t>
            </a:r>
          </a:p>
        </p:txBody>
      </p:sp>
      <p:sp>
        <p:nvSpPr>
          <p:cNvPr id="4" name="TextBox 3">
            <a:extLst>
              <a:ext uri="{FF2B5EF4-FFF2-40B4-BE49-F238E27FC236}">
                <a16:creationId xmlns:a16="http://schemas.microsoft.com/office/drawing/2014/main" id="{7AC2C142-3038-DE48-A4D1-D7C3BDD362E7}"/>
              </a:ext>
            </a:extLst>
          </p:cNvPr>
          <p:cNvSpPr txBox="1"/>
          <p:nvPr/>
        </p:nvSpPr>
        <p:spPr>
          <a:xfrm>
            <a:off x="248355" y="539643"/>
            <a:ext cx="3522134" cy="338554"/>
          </a:xfrm>
          <a:prstGeom prst="rect">
            <a:avLst/>
          </a:prstGeom>
          <a:noFill/>
        </p:spPr>
        <p:txBody>
          <a:bodyPr wrap="square" rtlCol="0">
            <a:spAutoFit/>
          </a:bodyPr>
          <a:lstStyle/>
          <a:p>
            <a:pPr algn="ctr"/>
            <a:r>
              <a:rPr lang="en-US" sz="1600" b="1" dirty="0">
                <a:solidFill>
                  <a:srgbClr val="FF0000"/>
                </a:solidFill>
              </a:rPr>
              <a:t>INTRAVAGINAL TORSION</a:t>
            </a:r>
          </a:p>
        </p:txBody>
      </p:sp>
      <p:sp>
        <p:nvSpPr>
          <p:cNvPr id="5" name="TextBox 4">
            <a:extLst>
              <a:ext uri="{FF2B5EF4-FFF2-40B4-BE49-F238E27FC236}">
                <a16:creationId xmlns:a16="http://schemas.microsoft.com/office/drawing/2014/main" id="{96F3C90D-9CB9-BB44-A548-01452185EB89}"/>
              </a:ext>
            </a:extLst>
          </p:cNvPr>
          <p:cNvSpPr txBox="1"/>
          <p:nvPr/>
        </p:nvSpPr>
        <p:spPr>
          <a:xfrm>
            <a:off x="5030763" y="801002"/>
            <a:ext cx="3218328" cy="338554"/>
          </a:xfrm>
          <a:prstGeom prst="rect">
            <a:avLst/>
          </a:prstGeom>
          <a:noFill/>
        </p:spPr>
        <p:txBody>
          <a:bodyPr wrap="square" rtlCol="0">
            <a:spAutoFit/>
          </a:bodyPr>
          <a:lstStyle/>
          <a:p>
            <a:pPr algn="ctr"/>
            <a:r>
              <a:rPr lang="en-US" sz="1600" b="1" dirty="0">
                <a:solidFill>
                  <a:srgbClr val="FF0000"/>
                </a:solidFill>
              </a:rPr>
              <a:t>EXTRAVAGINAL TORSION</a:t>
            </a:r>
          </a:p>
        </p:txBody>
      </p:sp>
      <p:sp>
        <p:nvSpPr>
          <p:cNvPr id="6" name="Rectangle 5">
            <a:extLst>
              <a:ext uri="{FF2B5EF4-FFF2-40B4-BE49-F238E27FC236}">
                <a16:creationId xmlns:a16="http://schemas.microsoft.com/office/drawing/2014/main" id="{3264C995-5508-A44E-9F3C-30CB32FAE7D8}"/>
              </a:ext>
            </a:extLst>
          </p:cNvPr>
          <p:cNvSpPr/>
          <p:nvPr/>
        </p:nvSpPr>
        <p:spPr>
          <a:xfrm>
            <a:off x="0" y="832176"/>
            <a:ext cx="6400800" cy="3421962"/>
          </a:xfrm>
          <a:prstGeom prst="rect">
            <a:avLst/>
          </a:prstGeom>
        </p:spPr>
        <p:txBody>
          <a:bodyPr wrap="square">
            <a:spAutoFit/>
          </a:bodyPr>
          <a:lstStyle/>
          <a:p>
            <a:pPr marL="298397" marR="24433" indent="-285750">
              <a:lnSpc>
                <a:spcPts val="1839"/>
              </a:lnSpc>
              <a:buFont typeface="Wingdings" pitchFamily="2" charset="2"/>
              <a:buChar char="§"/>
            </a:pPr>
            <a:r>
              <a:rPr lang="en-US" sz="1600" spc="-137" dirty="0">
                <a:solidFill>
                  <a:srgbClr val="7030A0"/>
                </a:solidFill>
              </a:rPr>
              <a:t>I</a:t>
            </a:r>
            <a:r>
              <a:rPr lang="en-US" sz="1600" spc="-47" dirty="0">
                <a:solidFill>
                  <a:srgbClr val="7030A0"/>
                </a:solidFill>
              </a:rPr>
              <a:t>n</a:t>
            </a:r>
            <a:r>
              <a:rPr lang="en-US" sz="1600" dirty="0">
                <a:solidFill>
                  <a:srgbClr val="7030A0"/>
                </a:solidFill>
              </a:rPr>
              <a:t> </a:t>
            </a:r>
            <a:r>
              <a:rPr lang="en-US" sz="1600" spc="-159" dirty="0">
                <a:solidFill>
                  <a:srgbClr val="7030A0"/>
                </a:solidFill>
              </a:rPr>
              <a:t> </a:t>
            </a:r>
            <a:r>
              <a:rPr lang="en-US" sz="1600" spc="19" dirty="0">
                <a:solidFill>
                  <a:srgbClr val="7030A0"/>
                </a:solidFill>
              </a:rPr>
              <a:t>1</a:t>
            </a:r>
            <a:r>
              <a:rPr lang="en-US" sz="1600" spc="14" dirty="0">
                <a:solidFill>
                  <a:srgbClr val="7030A0"/>
                </a:solidFill>
              </a:rPr>
              <a:t>7</a:t>
            </a:r>
            <a:r>
              <a:rPr lang="en-US" sz="1600" dirty="0">
                <a:solidFill>
                  <a:srgbClr val="7030A0"/>
                </a:solidFill>
              </a:rPr>
              <a:t>%</a:t>
            </a:r>
            <a:r>
              <a:rPr lang="en-US" sz="1600" spc="-91" dirty="0">
                <a:solidFill>
                  <a:srgbClr val="7030A0"/>
                </a:solidFill>
              </a:rPr>
              <a:t> </a:t>
            </a:r>
            <a:r>
              <a:rPr lang="en-US" sz="1600" spc="-8" dirty="0">
                <a:solidFill>
                  <a:srgbClr val="7030A0"/>
                </a:solidFill>
              </a:rPr>
              <a:t>o</a:t>
            </a:r>
            <a:r>
              <a:rPr lang="en-US" sz="1600" spc="192" dirty="0">
                <a:solidFill>
                  <a:srgbClr val="7030A0"/>
                </a:solidFill>
              </a:rPr>
              <a:t>f</a:t>
            </a:r>
            <a:r>
              <a:rPr lang="en-US" sz="1600" spc="114" dirty="0">
                <a:solidFill>
                  <a:srgbClr val="7030A0"/>
                </a:solidFill>
              </a:rPr>
              <a:t> </a:t>
            </a:r>
            <a:r>
              <a:rPr lang="en-US" sz="1600" dirty="0">
                <a:solidFill>
                  <a:srgbClr val="7030A0"/>
                </a:solidFill>
              </a:rPr>
              <a:t>ma</a:t>
            </a:r>
            <a:r>
              <a:rPr lang="en-US" sz="1600" spc="-3" dirty="0">
                <a:solidFill>
                  <a:srgbClr val="7030A0"/>
                </a:solidFill>
              </a:rPr>
              <a:t>l</a:t>
            </a:r>
            <a:r>
              <a:rPr lang="en-US" sz="1600" spc="-4" dirty="0">
                <a:solidFill>
                  <a:srgbClr val="7030A0"/>
                </a:solidFill>
              </a:rPr>
              <a:t>e</a:t>
            </a:r>
            <a:r>
              <a:rPr lang="en-US" sz="1600" spc="-16" dirty="0">
                <a:solidFill>
                  <a:srgbClr val="7030A0"/>
                </a:solidFill>
              </a:rPr>
              <a:t>s</a:t>
            </a:r>
            <a:r>
              <a:rPr lang="en-US" sz="1600" spc="203" dirty="0">
                <a:solidFill>
                  <a:srgbClr val="7030A0"/>
                </a:solidFill>
              </a:rPr>
              <a:t> </a:t>
            </a:r>
            <a:r>
              <a:rPr lang="en-US" sz="1600" spc="14" dirty="0">
                <a:solidFill>
                  <a:srgbClr val="7030A0"/>
                </a:solidFill>
              </a:rPr>
              <a:t>a</a:t>
            </a:r>
            <a:r>
              <a:rPr lang="en-US" sz="1600" spc="19" dirty="0">
                <a:solidFill>
                  <a:srgbClr val="7030A0"/>
                </a:solidFill>
              </a:rPr>
              <a:t>n</a:t>
            </a:r>
            <a:r>
              <a:rPr lang="en-US" sz="1600" dirty="0">
                <a:solidFill>
                  <a:srgbClr val="7030A0"/>
                </a:solidFill>
              </a:rPr>
              <a:t>d</a:t>
            </a:r>
            <a:r>
              <a:rPr lang="en-US" sz="1600" spc="138" dirty="0">
                <a:solidFill>
                  <a:srgbClr val="7030A0"/>
                </a:solidFill>
              </a:rPr>
              <a:t> </a:t>
            </a:r>
            <a:r>
              <a:rPr lang="en-US" sz="1600" spc="14" dirty="0">
                <a:solidFill>
                  <a:srgbClr val="7030A0"/>
                </a:solidFill>
              </a:rPr>
              <a:t>4</a:t>
            </a:r>
            <a:r>
              <a:rPr lang="en-US" sz="1600" spc="19" dirty="0">
                <a:solidFill>
                  <a:srgbClr val="7030A0"/>
                </a:solidFill>
              </a:rPr>
              <a:t>0</a:t>
            </a:r>
            <a:r>
              <a:rPr lang="en-US" sz="1600" dirty="0">
                <a:solidFill>
                  <a:srgbClr val="7030A0"/>
                </a:solidFill>
              </a:rPr>
              <a:t>% </a:t>
            </a:r>
            <a:r>
              <a:rPr lang="en-US" sz="1600" spc="54" dirty="0">
                <a:solidFill>
                  <a:srgbClr val="7030A0"/>
                </a:solidFill>
              </a:rPr>
              <a:t>bilaterally</a:t>
            </a:r>
            <a:endParaRPr lang="en-US" sz="1600" dirty="0">
              <a:solidFill>
                <a:srgbClr val="7030A0"/>
              </a:solidFill>
            </a:endParaRPr>
          </a:p>
          <a:p>
            <a:pPr marL="337359" marR="97203" indent="-324713">
              <a:lnSpc>
                <a:spcPts val="2244"/>
              </a:lnSpc>
              <a:spcBef>
                <a:spcPts val="140"/>
              </a:spcBef>
              <a:tabLst>
                <a:tab pos="341404" algn="l"/>
              </a:tabLst>
            </a:pPr>
            <a:r>
              <a:rPr lang="en-US" sz="1200" spc="-202" dirty="0">
                <a:latin typeface="Arial Unicode MS"/>
                <a:cs typeface="Arial Unicode MS"/>
              </a:rPr>
              <a:t>■</a:t>
            </a:r>
            <a:r>
              <a:rPr lang="en-US" sz="1200" dirty="0">
                <a:latin typeface="Arial Unicode MS"/>
                <a:cs typeface="Arial Unicode MS"/>
              </a:rPr>
              <a:t>		</a:t>
            </a:r>
            <a:r>
              <a:rPr lang="en-US" sz="1600" spc="26" dirty="0"/>
              <a:t>In  a  mature attachment, tunica </a:t>
            </a:r>
            <a:endParaRPr lang="en-US" sz="1600" dirty="0"/>
          </a:p>
          <a:p>
            <a:pPr marL="337359" marR="97203">
              <a:lnSpc>
                <a:spcPts val="1954"/>
              </a:lnSpc>
              <a:spcBef>
                <a:spcPts val="488"/>
              </a:spcBef>
              <a:tabLst>
                <a:tab pos="341404" algn="l"/>
              </a:tabLst>
            </a:pPr>
            <a:r>
              <a:rPr lang="en-US" sz="1600" spc="42" dirty="0"/>
              <a:t>vaginalis is attached securely to </a:t>
            </a:r>
            <a:endParaRPr lang="en-US" sz="1600" dirty="0"/>
          </a:p>
          <a:p>
            <a:pPr marL="337359" marR="97203">
              <a:lnSpc>
                <a:spcPts val="1954"/>
              </a:lnSpc>
              <a:spcBef>
                <a:spcPts val="424"/>
              </a:spcBef>
              <a:tabLst>
                <a:tab pos="341404" algn="l"/>
              </a:tabLst>
            </a:pPr>
            <a:r>
              <a:rPr lang="en-US" sz="1600" spc="41" dirty="0"/>
              <a:t>the  posterior lateral  aspect of </a:t>
            </a:r>
            <a:r>
              <a:rPr lang="en-US" sz="1600" spc="50" dirty="0"/>
              <a:t>testicle</a:t>
            </a:r>
            <a:endParaRPr lang="en-US" sz="1600" dirty="0"/>
          </a:p>
          <a:p>
            <a:pPr marL="12647" marR="24433">
              <a:lnSpc>
                <a:spcPts val="1989"/>
              </a:lnSpc>
              <a:spcBef>
                <a:spcPts val="521"/>
              </a:spcBef>
            </a:pPr>
            <a:r>
              <a:rPr lang="en-US" sz="1200" spc="-202" dirty="0">
                <a:latin typeface="Arial Unicode MS"/>
                <a:cs typeface="Arial Unicode MS"/>
              </a:rPr>
              <a:t>■</a:t>
            </a:r>
            <a:r>
              <a:rPr lang="en-US" sz="1200" spc="-93" dirty="0">
                <a:latin typeface="Arial Unicode MS"/>
                <a:cs typeface="Arial Unicode MS"/>
              </a:rPr>
              <a:t>      </a:t>
            </a:r>
            <a:r>
              <a:rPr lang="en-US" sz="1200" spc="151" dirty="0">
                <a:latin typeface="Arial Unicode MS"/>
                <a:cs typeface="Arial Unicode MS"/>
              </a:rPr>
              <a:t> </a:t>
            </a:r>
            <a:r>
              <a:rPr lang="en-US" sz="1600" spc="-173" dirty="0"/>
              <a:t>B</a:t>
            </a:r>
            <a:r>
              <a:rPr lang="en-US" sz="1600" spc="14" dirty="0"/>
              <a:t>u</a:t>
            </a:r>
            <a:r>
              <a:rPr lang="en-US" sz="1600" spc="192" dirty="0"/>
              <a:t>t</a:t>
            </a:r>
            <a:r>
              <a:rPr lang="en-US" sz="1600" spc="184" dirty="0"/>
              <a:t> </a:t>
            </a:r>
            <a:r>
              <a:rPr lang="en-US" sz="1600" spc="-112" dirty="0"/>
              <a:t>i</a:t>
            </a:r>
            <a:r>
              <a:rPr lang="en-US" sz="1600" spc="215" dirty="0"/>
              <a:t>f</a:t>
            </a:r>
            <a:r>
              <a:rPr lang="en-US" sz="1600" spc="-4" dirty="0"/>
              <a:t> </a:t>
            </a:r>
            <a:r>
              <a:rPr lang="en-US" sz="1600" spc="202" dirty="0"/>
              <a:t>t</a:t>
            </a:r>
            <a:r>
              <a:rPr lang="en-US" sz="1600" spc="61" dirty="0"/>
              <a:t>h</a:t>
            </a:r>
            <a:r>
              <a:rPr lang="en-US" sz="1600" spc="-47" dirty="0"/>
              <a:t>e</a:t>
            </a:r>
            <a:r>
              <a:rPr lang="en-US" sz="1600" spc="189" dirty="0"/>
              <a:t> </a:t>
            </a:r>
            <a:r>
              <a:rPr lang="en-US" sz="1600" spc="-156" dirty="0"/>
              <a:t>a</a:t>
            </a:r>
            <a:r>
              <a:rPr lang="en-US" sz="1600" spc="225" dirty="0"/>
              <a:t>t</a:t>
            </a:r>
            <a:r>
              <a:rPr lang="en-US" sz="1600" spc="202" dirty="0"/>
              <a:t>t</a:t>
            </a:r>
            <a:r>
              <a:rPr lang="en-US" sz="1600" spc="-33" dirty="0"/>
              <a:t>a</a:t>
            </a:r>
            <a:r>
              <a:rPr lang="en-US" sz="1600" spc="60" dirty="0"/>
              <a:t>c</a:t>
            </a:r>
            <a:r>
              <a:rPr lang="en-US" sz="1600" spc="85" dirty="0"/>
              <a:t>h</a:t>
            </a:r>
            <a:r>
              <a:rPr lang="en-US" sz="1600" spc="142" dirty="0"/>
              <a:t>m</a:t>
            </a:r>
            <a:r>
              <a:rPr lang="en-US" sz="1600" spc="108" dirty="0"/>
              <a:t>e</a:t>
            </a:r>
            <a:r>
              <a:rPr lang="en-US" sz="1600" spc="14" dirty="0"/>
              <a:t>n</a:t>
            </a:r>
            <a:r>
              <a:rPr lang="en-US" sz="1600" spc="168" dirty="0"/>
              <a:t>t</a:t>
            </a:r>
            <a:r>
              <a:rPr lang="en-US" sz="1600" spc="134" dirty="0"/>
              <a:t> </a:t>
            </a:r>
            <a:r>
              <a:rPr lang="en-US" sz="1600" spc="-8" dirty="0"/>
              <a:t>o</a:t>
            </a:r>
            <a:r>
              <a:rPr lang="en-US" sz="1600" spc="192" dirty="0"/>
              <a:t>f</a:t>
            </a:r>
            <a:r>
              <a:rPr lang="en-US" sz="1600" spc="-4" dirty="0"/>
              <a:t> </a:t>
            </a:r>
            <a:r>
              <a:rPr lang="en-US" sz="1600" spc="202" dirty="0"/>
              <a:t>t</a:t>
            </a:r>
            <a:r>
              <a:rPr lang="en-US" sz="1600" spc="85" dirty="0"/>
              <a:t>un</a:t>
            </a:r>
            <a:r>
              <a:rPr lang="en-US" sz="1600" spc="53" dirty="0"/>
              <a:t>i</a:t>
            </a:r>
            <a:r>
              <a:rPr lang="en-US" sz="1600" spc="39" dirty="0"/>
              <a:t>c</a:t>
            </a:r>
            <a:r>
              <a:rPr lang="en-US" sz="1600" spc="-141" dirty="0"/>
              <a:t>a</a:t>
            </a:r>
            <a:endParaRPr lang="en-US" sz="1600" dirty="0"/>
          </a:p>
          <a:p>
            <a:pPr marL="343427" indent="-6085">
              <a:lnSpc>
                <a:spcPts val="1954"/>
              </a:lnSpc>
              <a:spcBef>
                <a:spcPts val="345"/>
              </a:spcBef>
            </a:pPr>
            <a:r>
              <a:rPr lang="en-US" sz="1600" spc="50" dirty="0"/>
              <a:t>vaginalis is inappropriately high, </a:t>
            </a:r>
            <a:endParaRPr lang="en-US" sz="1600" dirty="0"/>
          </a:p>
          <a:p>
            <a:pPr marL="343427">
              <a:lnSpc>
                <a:spcPts val="1954"/>
              </a:lnSpc>
              <a:spcBef>
                <a:spcPts val="445"/>
              </a:spcBef>
            </a:pPr>
            <a:r>
              <a:rPr lang="en-US" sz="1600" spc="67" dirty="0"/>
              <a:t>spermatic cord can rotate within</a:t>
            </a:r>
            <a:endParaRPr lang="en-US" sz="1600" dirty="0"/>
          </a:p>
          <a:p>
            <a:pPr marL="12647" marR="24433">
              <a:lnSpc>
                <a:spcPts val="1957"/>
              </a:lnSpc>
              <a:spcBef>
                <a:spcPts val="543"/>
              </a:spcBef>
            </a:pPr>
            <a:r>
              <a:rPr lang="en-US" sz="1100" spc="-202" dirty="0">
                <a:latin typeface="Arial Unicode MS"/>
                <a:cs typeface="Arial Unicode MS"/>
              </a:rPr>
              <a:t>■</a:t>
            </a:r>
            <a:r>
              <a:rPr lang="en-US" sz="1100" spc="-93" dirty="0">
                <a:latin typeface="Arial Unicode MS"/>
                <a:cs typeface="Arial Unicode MS"/>
              </a:rPr>
              <a:t>      </a:t>
            </a:r>
            <a:r>
              <a:rPr lang="en-US" sz="1100" spc="81" dirty="0">
                <a:latin typeface="Arial Unicode MS"/>
                <a:cs typeface="Arial Unicode MS"/>
              </a:rPr>
              <a:t> </a:t>
            </a:r>
            <a:r>
              <a:rPr lang="en-US" spc="-219" dirty="0"/>
              <a:t>C</a:t>
            </a:r>
            <a:r>
              <a:rPr lang="en-US" spc="108" dirty="0"/>
              <a:t>o</a:t>
            </a:r>
            <a:r>
              <a:rPr lang="en-US" spc="165" dirty="0"/>
              <a:t>m</a:t>
            </a:r>
            <a:r>
              <a:rPr lang="en-US" spc="142" dirty="0"/>
              <a:t>m</a:t>
            </a:r>
            <a:r>
              <a:rPr lang="en-US" spc="155" dirty="0"/>
              <a:t>o</a:t>
            </a:r>
            <a:r>
              <a:rPr lang="en-US" spc="-75" dirty="0"/>
              <a:t>n</a:t>
            </a:r>
            <a:r>
              <a:rPr lang="en-US" spc="219" dirty="0"/>
              <a:t> </a:t>
            </a:r>
            <a:r>
              <a:rPr lang="en-US" spc="-156" dirty="0"/>
              <a:t>a</a:t>
            </a:r>
            <a:r>
              <a:rPr lang="en-US" spc="168" dirty="0"/>
              <a:t>t </a:t>
            </a:r>
            <a:r>
              <a:rPr lang="en-US" spc="168" dirty="0" err="1"/>
              <a:t>adolscents</a:t>
            </a:r>
            <a:endParaRPr lang="en-US" dirty="0"/>
          </a:p>
          <a:p>
            <a:pPr marL="343427" marR="448410" indent="-330782">
              <a:lnSpc>
                <a:spcPts val="2387"/>
              </a:lnSpc>
              <a:spcBef>
                <a:spcPts val="141"/>
              </a:spcBef>
              <a:tabLst>
                <a:tab pos="328761" algn="l"/>
              </a:tabLst>
            </a:pPr>
            <a:r>
              <a:rPr lang="en-US" sz="1200" spc="-202" dirty="0">
                <a:latin typeface="Arial Unicode MS"/>
                <a:cs typeface="Arial Unicode MS"/>
              </a:rPr>
              <a:t>■</a:t>
            </a:r>
            <a:r>
              <a:rPr lang="en-US" sz="1200" dirty="0">
                <a:latin typeface="Arial Unicode MS"/>
                <a:cs typeface="Arial Unicode MS"/>
              </a:rPr>
              <a:t>	</a:t>
            </a:r>
            <a:r>
              <a:rPr lang="en-US" sz="1600" spc="54" dirty="0"/>
              <a:t>Associated </a:t>
            </a:r>
          </a:p>
          <a:p>
            <a:pPr marL="343427" marR="448410" indent="-330782">
              <a:lnSpc>
                <a:spcPts val="2387"/>
              </a:lnSpc>
              <a:spcBef>
                <a:spcPts val="141"/>
              </a:spcBef>
              <a:tabLst>
                <a:tab pos="328761" algn="l"/>
              </a:tabLst>
            </a:pPr>
            <a:r>
              <a:rPr lang="en-US" sz="1600" spc="54" dirty="0"/>
              <a:t>with  bell clapper </a:t>
            </a:r>
          </a:p>
          <a:p>
            <a:pPr marL="343427" marR="448410" indent="-330782">
              <a:lnSpc>
                <a:spcPts val="2387"/>
              </a:lnSpc>
              <a:spcBef>
                <a:spcPts val="141"/>
              </a:spcBef>
              <a:tabLst>
                <a:tab pos="328761" algn="l"/>
              </a:tabLst>
            </a:pPr>
            <a:r>
              <a:rPr lang="en-US" sz="1600" spc="54" dirty="0"/>
              <a:t>deformity</a:t>
            </a:r>
            <a:endParaRPr lang="en-US" dirty="0"/>
          </a:p>
        </p:txBody>
      </p:sp>
      <p:pic>
        <p:nvPicPr>
          <p:cNvPr id="7" name="Picture 2">
            <a:extLst>
              <a:ext uri="{FF2B5EF4-FFF2-40B4-BE49-F238E27FC236}">
                <a16:creationId xmlns:a16="http://schemas.microsoft.com/office/drawing/2014/main" id="{B1B36716-CE20-E647-9753-37CFF45D7C58}"/>
              </a:ext>
            </a:extLst>
          </p:cNvPr>
          <p:cNvPicPr>
            <a:picLocks noChangeAspect="1" noChangeArrowheads="1"/>
          </p:cNvPicPr>
          <p:nvPr/>
        </p:nvPicPr>
        <p:blipFill rotWithShape="1">
          <a:blip r:embed="rId2" cstate="print"/>
          <a:srcRect l="4414" t="9420" r="3656" b="4680"/>
          <a:stretch/>
        </p:blipFill>
        <p:spPr bwMode="auto">
          <a:xfrm>
            <a:off x="5030763" y="3310397"/>
            <a:ext cx="3538570" cy="1756854"/>
          </a:xfrm>
          <a:prstGeom prst="rect">
            <a:avLst/>
          </a:prstGeom>
          <a:noFill/>
          <a:ln w="9525">
            <a:noFill/>
            <a:miter lim="800000"/>
            <a:headEnd/>
            <a:tailEnd/>
          </a:ln>
        </p:spPr>
      </p:pic>
      <p:sp>
        <p:nvSpPr>
          <p:cNvPr id="8" name="object 5">
            <a:extLst>
              <a:ext uri="{FF2B5EF4-FFF2-40B4-BE49-F238E27FC236}">
                <a16:creationId xmlns:a16="http://schemas.microsoft.com/office/drawing/2014/main" id="{049556F8-6251-1C4E-89E0-60F515488316}"/>
              </a:ext>
            </a:extLst>
          </p:cNvPr>
          <p:cNvSpPr txBox="1"/>
          <p:nvPr/>
        </p:nvSpPr>
        <p:spPr>
          <a:xfrm>
            <a:off x="4686521" y="1207687"/>
            <a:ext cx="3906812" cy="558800"/>
          </a:xfrm>
          <a:prstGeom prst="rect">
            <a:avLst/>
          </a:prstGeom>
        </p:spPr>
        <p:txBody>
          <a:bodyPr wrap="square" lIns="0" tIns="12266" rIns="0" bIns="0" rtlCol="0">
            <a:noAutofit/>
          </a:bodyPr>
          <a:lstStyle/>
          <a:p>
            <a:pPr marL="12647" marR="34141">
              <a:lnSpc>
                <a:spcPts val="1939"/>
              </a:lnSpc>
            </a:pPr>
            <a:r>
              <a:rPr spc="-202" dirty="0">
                <a:latin typeface="Arial Unicode MS"/>
                <a:cs typeface="Arial Unicode MS"/>
              </a:rPr>
              <a:t>■</a:t>
            </a:r>
            <a:r>
              <a:rPr spc="-93" dirty="0">
                <a:latin typeface="Arial Unicode MS"/>
                <a:cs typeface="Arial Unicode MS"/>
              </a:rPr>
              <a:t>  </a:t>
            </a:r>
            <a:r>
              <a:rPr spc="-90" dirty="0">
                <a:latin typeface="Arial Unicode MS"/>
                <a:cs typeface="Arial Unicode MS"/>
              </a:rPr>
              <a:t> </a:t>
            </a:r>
            <a:r>
              <a:rPr sz="1600" spc="17" dirty="0">
                <a:latin typeface="Arial"/>
                <a:cs typeface="Arial"/>
              </a:rPr>
              <a:t>M</a:t>
            </a:r>
            <a:r>
              <a:rPr sz="1600" spc="19" dirty="0">
                <a:latin typeface="Arial"/>
                <a:cs typeface="Arial"/>
              </a:rPr>
              <a:t>o</a:t>
            </a:r>
            <a:r>
              <a:rPr sz="1600" spc="20" dirty="0">
                <a:latin typeface="Arial"/>
                <a:cs typeface="Arial"/>
              </a:rPr>
              <a:t>s</a:t>
            </a:r>
            <a:r>
              <a:rPr sz="1600" spc="18" dirty="0">
                <a:latin typeface="Arial"/>
                <a:cs typeface="Arial"/>
              </a:rPr>
              <a:t>t</a:t>
            </a:r>
            <a:r>
              <a:rPr sz="1600" spc="83" dirty="0">
                <a:latin typeface="Arial"/>
                <a:cs typeface="Arial"/>
              </a:rPr>
              <a:t> </a:t>
            </a:r>
            <a:r>
              <a:rPr sz="1600" spc="-65" dirty="0">
                <a:latin typeface="Arial"/>
                <a:cs typeface="Arial"/>
              </a:rPr>
              <a:t>o</a:t>
            </a:r>
            <a:r>
              <a:rPr sz="1600" spc="174" dirty="0">
                <a:latin typeface="Arial"/>
                <a:cs typeface="Arial"/>
              </a:rPr>
              <a:t>f</a:t>
            </a:r>
            <a:r>
              <a:rPr sz="1600" spc="149" dirty="0">
                <a:latin typeface="Arial"/>
                <a:cs typeface="Arial"/>
              </a:rPr>
              <a:t>t</a:t>
            </a:r>
            <a:r>
              <a:rPr sz="1600" spc="4" dirty="0">
                <a:latin typeface="Arial"/>
                <a:cs typeface="Arial"/>
              </a:rPr>
              <a:t>e</a:t>
            </a:r>
            <a:r>
              <a:rPr sz="1600" spc="-90" dirty="0">
                <a:latin typeface="Arial"/>
                <a:cs typeface="Arial"/>
              </a:rPr>
              <a:t>n</a:t>
            </a:r>
            <a:r>
              <a:rPr sz="1600" spc="150" dirty="0">
                <a:latin typeface="Arial"/>
                <a:cs typeface="Arial"/>
              </a:rPr>
              <a:t> </a:t>
            </a:r>
            <a:r>
              <a:rPr sz="1600" spc="-40" dirty="0">
                <a:latin typeface="Arial"/>
                <a:cs typeface="Arial"/>
              </a:rPr>
              <a:t>o</a:t>
            </a:r>
            <a:r>
              <a:rPr sz="1600" spc="-37" dirty="0">
                <a:latin typeface="Arial"/>
                <a:cs typeface="Arial"/>
              </a:rPr>
              <a:t>cc</a:t>
            </a:r>
            <a:r>
              <a:rPr sz="1600" spc="29" dirty="0">
                <a:latin typeface="Arial"/>
                <a:cs typeface="Arial"/>
              </a:rPr>
              <a:t>u</a:t>
            </a:r>
            <a:r>
              <a:rPr sz="1600" spc="98" dirty="0">
                <a:latin typeface="Arial"/>
                <a:cs typeface="Arial"/>
              </a:rPr>
              <a:t>r</a:t>
            </a:r>
            <a:r>
              <a:rPr sz="1600" spc="-215" dirty="0">
                <a:latin typeface="Arial"/>
                <a:cs typeface="Arial"/>
              </a:rPr>
              <a:t>s</a:t>
            </a:r>
            <a:r>
              <a:rPr sz="1600" spc="134" dirty="0">
                <a:latin typeface="Arial"/>
                <a:cs typeface="Arial"/>
              </a:rPr>
              <a:t> </a:t>
            </a:r>
            <a:r>
              <a:rPr sz="1600" spc="-9" dirty="0">
                <a:latin typeface="Arial"/>
                <a:cs typeface="Arial"/>
              </a:rPr>
              <a:t>i</a:t>
            </a:r>
            <a:r>
              <a:rPr sz="1600" dirty="0">
                <a:latin typeface="Arial"/>
                <a:cs typeface="Arial"/>
              </a:rPr>
              <a:t>n</a:t>
            </a:r>
            <a:r>
              <a:rPr sz="1600" spc="98" dirty="0">
                <a:latin typeface="Arial"/>
                <a:cs typeface="Arial"/>
              </a:rPr>
              <a:t> </a:t>
            </a:r>
            <a:r>
              <a:rPr sz="1600" spc="-135" dirty="0">
                <a:latin typeface="Arial"/>
                <a:cs typeface="Arial"/>
              </a:rPr>
              <a:t>n</a:t>
            </a:r>
            <a:r>
              <a:rPr sz="1600" spc="4" dirty="0">
                <a:latin typeface="Arial"/>
                <a:cs typeface="Arial"/>
              </a:rPr>
              <a:t>e</a:t>
            </a:r>
            <a:r>
              <a:rPr sz="1600" spc="184" dirty="0">
                <a:latin typeface="Arial"/>
                <a:cs typeface="Arial"/>
              </a:rPr>
              <a:t>w</a:t>
            </a:r>
            <a:r>
              <a:rPr sz="1600" spc="4" dirty="0">
                <a:latin typeface="Arial"/>
                <a:cs typeface="Arial"/>
              </a:rPr>
              <a:t>b</a:t>
            </a:r>
            <a:r>
              <a:rPr sz="1600" spc="80" dirty="0">
                <a:latin typeface="Arial"/>
                <a:cs typeface="Arial"/>
              </a:rPr>
              <a:t>o</a:t>
            </a:r>
            <a:r>
              <a:rPr sz="1600" spc="145" dirty="0">
                <a:latin typeface="Arial"/>
                <a:cs typeface="Arial"/>
              </a:rPr>
              <a:t>r</a:t>
            </a:r>
            <a:r>
              <a:rPr sz="1600" spc="-65" dirty="0">
                <a:latin typeface="Arial"/>
                <a:cs typeface="Arial"/>
              </a:rPr>
              <a:t>n</a:t>
            </a:r>
            <a:r>
              <a:rPr sz="1600" spc="-134" dirty="0">
                <a:latin typeface="Arial"/>
                <a:cs typeface="Arial"/>
              </a:rPr>
              <a:t>s</a:t>
            </a:r>
            <a:r>
              <a:rPr sz="1600" spc="54" dirty="0">
                <a:latin typeface="Arial"/>
                <a:cs typeface="Arial"/>
              </a:rPr>
              <a:t> </a:t>
            </a:r>
            <a:r>
              <a:rPr sz="1600" spc="115" dirty="0">
                <a:latin typeface="Arial"/>
                <a:cs typeface="Arial"/>
              </a:rPr>
              <a:t>w</a:t>
            </a:r>
            <a:r>
              <a:rPr sz="1600" spc="-17" dirty="0">
                <a:latin typeface="Arial"/>
                <a:cs typeface="Arial"/>
              </a:rPr>
              <a:t>i</a:t>
            </a:r>
            <a:r>
              <a:rPr sz="1600" spc="244" dirty="0">
                <a:latin typeface="Arial"/>
                <a:cs typeface="Arial"/>
              </a:rPr>
              <a:t>t</a:t>
            </a:r>
            <a:r>
              <a:rPr sz="1600" spc="-14" dirty="0">
                <a:latin typeface="Arial"/>
                <a:cs typeface="Arial"/>
              </a:rPr>
              <a:t>h</a:t>
            </a:r>
            <a:r>
              <a:rPr sz="1600" spc="104" dirty="0">
                <a:latin typeface="Arial"/>
                <a:cs typeface="Arial"/>
              </a:rPr>
              <a:t>o</a:t>
            </a:r>
            <a:r>
              <a:rPr sz="1600" spc="-14" dirty="0">
                <a:latin typeface="Arial"/>
                <a:cs typeface="Arial"/>
              </a:rPr>
              <a:t>u</a:t>
            </a:r>
            <a:r>
              <a:rPr sz="1600" spc="188" dirty="0">
                <a:latin typeface="Arial"/>
                <a:cs typeface="Arial"/>
              </a:rPr>
              <a:t>t</a:t>
            </a:r>
            <a:r>
              <a:rPr sz="1600" spc="14" dirty="0">
                <a:latin typeface="Arial"/>
                <a:cs typeface="Arial"/>
              </a:rPr>
              <a:t> </a:t>
            </a:r>
            <a:r>
              <a:rPr sz="1600" spc="174" dirty="0">
                <a:latin typeface="Arial"/>
                <a:cs typeface="Arial"/>
              </a:rPr>
              <a:t>t</a:t>
            </a:r>
            <a:r>
              <a:rPr sz="1600" spc="-14" dirty="0">
                <a:latin typeface="Arial"/>
                <a:cs typeface="Arial"/>
              </a:rPr>
              <a:t>h</a:t>
            </a:r>
            <a:r>
              <a:rPr sz="1600" spc="-40" dirty="0">
                <a:latin typeface="Arial"/>
                <a:cs typeface="Arial"/>
              </a:rPr>
              <a:t>e</a:t>
            </a:r>
            <a:r>
              <a:rPr sz="1600" spc="150" dirty="0">
                <a:latin typeface="Arial"/>
                <a:cs typeface="Arial"/>
              </a:rPr>
              <a:t> </a:t>
            </a:r>
            <a:r>
              <a:rPr sz="1600" spc="2" dirty="0">
                <a:latin typeface="Arial"/>
                <a:cs typeface="Arial"/>
              </a:rPr>
              <a:t>'</a:t>
            </a:r>
            <a:r>
              <a:rPr sz="1600" spc="13" dirty="0">
                <a:latin typeface="Arial"/>
                <a:cs typeface="Arial"/>
              </a:rPr>
              <a:t>b</a:t>
            </a:r>
            <a:r>
              <a:rPr sz="1600" spc="8" dirty="0">
                <a:latin typeface="Arial"/>
                <a:cs typeface="Arial"/>
              </a:rPr>
              <a:t>e</a:t>
            </a:r>
            <a:r>
              <a:rPr sz="1600" spc="14" dirty="0">
                <a:latin typeface="Arial"/>
                <a:cs typeface="Arial"/>
              </a:rPr>
              <a:t>ll</a:t>
            </a:r>
            <a:r>
              <a:rPr sz="1600" spc="189" dirty="0">
                <a:latin typeface="Arial"/>
                <a:cs typeface="Arial"/>
              </a:rPr>
              <a:t> </a:t>
            </a:r>
            <a:r>
              <a:rPr sz="1600" dirty="0">
                <a:latin typeface="Arial"/>
                <a:cs typeface="Arial"/>
              </a:rPr>
              <a:t>c</a:t>
            </a:r>
            <a:r>
              <a:rPr sz="1600" spc="-19" dirty="0">
                <a:latin typeface="Arial"/>
                <a:cs typeface="Arial"/>
              </a:rPr>
              <a:t>l</a:t>
            </a:r>
            <a:r>
              <a:rPr sz="1600" spc="-25" dirty="0">
                <a:latin typeface="Arial"/>
                <a:cs typeface="Arial"/>
              </a:rPr>
              <a:t>a</a:t>
            </a:r>
            <a:r>
              <a:rPr sz="1600" spc="-19" dirty="0">
                <a:latin typeface="Arial"/>
                <a:cs typeface="Arial"/>
              </a:rPr>
              <a:t>p</a:t>
            </a:r>
            <a:r>
              <a:rPr sz="1600" spc="-25" dirty="0">
                <a:latin typeface="Arial"/>
                <a:cs typeface="Arial"/>
              </a:rPr>
              <a:t>p</a:t>
            </a:r>
            <a:r>
              <a:rPr sz="1600" spc="-29" dirty="0">
                <a:latin typeface="Arial"/>
                <a:cs typeface="Arial"/>
              </a:rPr>
              <a:t>e</a:t>
            </a:r>
            <a:r>
              <a:rPr sz="1600" spc="-14" dirty="0">
                <a:latin typeface="Arial"/>
                <a:cs typeface="Arial"/>
              </a:rPr>
              <a:t>r</a:t>
            </a:r>
            <a:r>
              <a:rPr sz="1600" dirty="0">
                <a:latin typeface="Arial"/>
                <a:cs typeface="Arial"/>
              </a:rPr>
              <a:t>' </a:t>
            </a:r>
            <a:r>
              <a:rPr sz="1600" spc="26" dirty="0">
                <a:latin typeface="Arial"/>
                <a:cs typeface="Arial"/>
              </a:rPr>
              <a:t> </a:t>
            </a:r>
            <a:r>
              <a:rPr sz="1600" spc="-90" dirty="0">
                <a:latin typeface="Arial"/>
                <a:cs typeface="Arial"/>
              </a:rPr>
              <a:t>d</a:t>
            </a:r>
            <a:r>
              <a:rPr sz="1600" spc="-14" dirty="0">
                <a:latin typeface="Arial"/>
                <a:cs typeface="Arial"/>
              </a:rPr>
              <a:t>e</a:t>
            </a:r>
            <a:r>
              <a:rPr sz="1600" spc="174" dirty="0">
                <a:latin typeface="Arial"/>
                <a:cs typeface="Arial"/>
              </a:rPr>
              <a:t>f</a:t>
            </a:r>
            <a:r>
              <a:rPr sz="1600" spc="29" dirty="0">
                <a:latin typeface="Arial"/>
                <a:cs typeface="Arial"/>
              </a:rPr>
              <a:t>o</a:t>
            </a:r>
            <a:r>
              <a:rPr sz="1600" spc="121" dirty="0">
                <a:latin typeface="Arial"/>
                <a:cs typeface="Arial"/>
              </a:rPr>
              <a:t>r</a:t>
            </a:r>
            <a:r>
              <a:rPr sz="1600" spc="33" dirty="0">
                <a:latin typeface="Arial"/>
                <a:cs typeface="Arial"/>
              </a:rPr>
              <a:t>m</a:t>
            </a:r>
            <a:r>
              <a:rPr sz="1600" spc="8" dirty="0">
                <a:latin typeface="Arial"/>
                <a:cs typeface="Arial"/>
              </a:rPr>
              <a:t>i</a:t>
            </a:r>
            <a:r>
              <a:rPr sz="1600" spc="219" dirty="0">
                <a:latin typeface="Arial"/>
                <a:cs typeface="Arial"/>
              </a:rPr>
              <a:t>t</a:t>
            </a:r>
            <a:r>
              <a:rPr sz="1600" spc="8" dirty="0">
                <a:latin typeface="Arial"/>
                <a:cs typeface="Arial"/>
              </a:rPr>
              <a:t>y</a:t>
            </a:r>
            <a:endParaRPr sz="1600" dirty="0">
              <a:latin typeface="Arial"/>
              <a:cs typeface="Arial"/>
            </a:endParaRPr>
          </a:p>
          <a:p>
            <a:pPr marL="12647">
              <a:lnSpc>
                <a:spcPct val="104263"/>
              </a:lnSpc>
              <a:spcBef>
                <a:spcPts val="17"/>
              </a:spcBef>
            </a:pPr>
            <a:r>
              <a:rPr spc="-202" dirty="0">
                <a:latin typeface="Arial Unicode MS"/>
                <a:cs typeface="Arial Unicode MS"/>
              </a:rPr>
              <a:t>■</a:t>
            </a:r>
            <a:r>
              <a:rPr spc="-93" dirty="0">
                <a:latin typeface="Arial Unicode MS"/>
                <a:cs typeface="Arial Unicode MS"/>
              </a:rPr>
              <a:t>   </a:t>
            </a:r>
            <a:r>
              <a:rPr sz="1600" spc="-233" dirty="0">
                <a:latin typeface="Arial"/>
                <a:cs typeface="Arial"/>
              </a:rPr>
              <a:t>I</a:t>
            </a:r>
            <a:r>
              <a:rPr sz="1600" spc="188" dirty="0">
                <a:latin typeface="Arial"/>
                <a:cs typeface="Arial"/>
              </a:rPr>
              <a:t>t</a:t>
            </a:r>
            <a:r>
              <a:rPr sz="1600" spc="134" dirty="0">
                <a:latin typeface="Arial"/>
                <a:cs typeface="Arial"/>
              </a:rPr>
              <a:t> </a:t>
            </a:r>
            <a:r>
              <a:rPr sz="1600" spc="-83" dirty="0">
                <a:latin typeface="Arial"/>
                <a:cs typeface="Arial"/>
              </a:rPr>
              <a:t>i</a:t>
            </a:r>
            <a:r>
              <a:rPr sz="1600" spc="-170" dirty="0">
                <a:latin typeface="Arial"/>
                <a:cs typeface="Arial"/>
              </a:rPr>
              <a:t>s</a:t>
            </a:r>
            <a:r>
              <a:rPr sz="1600" spc="35" dirty="0">
                <a:latin typeface="Arial"/>
                <a:cs typeface="Arial"/>
              </a:rPr>
              <a:t> </a:t>
            </a:r>
            <a:r>
              <a:rPr sz="1600" spc="199" dirty="0">
                <a:latin typeface="Arial"/>
                <a:cs typeface="Arial"/>
              </a:rPr>
              <a:t>t</a:t>
            </a:r>
            <a:r>
              <a:rPr sz="1600" spc="-14" dirty="0">
                <a:latin typeface="Arial"/>
                <a:cs typeface="Arial"/>
              </a:rPr>
              <a:t>h</a:t>
            </a:r>
            <a:r>
              <a:rPr sz="1600" spc="104" dirty="0">
                <a:latin typeface="Arial"/>
                <a:cs typeface="Arial"/>
              </a:rPr>
              <a:t>o</a:t>
            </a:r>
            <a:r>
              <a:rPr sz="1600" spc="-14" dirty="0">
                <a:latin typeface="Arial"/>
                <a:cs typeface="Arial"/>
              </a:rPr>
              <a:t>u</a:t>
            </a:r>
            <a:r>
              <a:rPr sz="1600" spc="29" dirty="0">
                <a:latin typeface="Arial"/>
                <a:cs typeface="Arial"/>
              </a:rPr>
              <a:t>g</a:t>
            </a:r>
            <a:r>
              <a:rPr sz="1600" spc="-65" dirty="0">
                <a:latin typeface="Arial"/>
                <a:cs typeface="Arial"/>
              </a:rPr>
              <a:t>h</a:t>
            </a:r>
            <a:r>
              <a:rPr sz="1600" spc="188" dirty="0">
                <a:latin typeface="Arial"/>
                <a:cs typeface="Arial"/>
              </a:rPr>
              <a:t>t</a:t>
            </a:r>
            <a:r>
              <a:rPr sz="1600" spc="14" dirty="0">
                <a:latin typeface="Arial"/>
                <a:cs typeface="Arial"/>
              </a:rPr>
              <a:t> </a:t>
            </a:r>
            <a:r>
              <a:rPr sz="1600" spc="22" dirty="0">
                <a:latin typeface="Arial"/>
                <a:cs typeface="Arial"/>
              </a:rPr>
              <a:t>t</a:t>
            </a:r>
            <a:r>
              <a:rPr sz="1600" spc="79" dirty="0">
                <a:latin typeface="Arial"/>
                <a:cs typeface="Arial"/>
              </a:rPr>
              <a:t>o</a:t>
            </a:r>
            <a:r>
              <a:rPr sz="1600" spc="154" dirty="0">
                <a:latin typeface="Arial"/>
                <a:cs typeface="Arial"/>
              </a:rPr>
              <a:t> </a:t>
            </a:r>
            <a:r>
              <a:rPr sz="1600" spc="-21" dirty="0">
                <a:latin typeface="Arial"/>
                <a:cs typeface="Arial"/>
              </a:rPr>
              <a:t>r</a:t>
            </a:r>
            <a:r>
              <a:rPr sz="1600" spc="-65" dirty="0">
                <a:latin typeface="Arial"/>
                <a:cs typeface="Arial"/>
              </a:rPr>
              <a:t>e</a:t>
            </a:r>
            <a:r>
              <a:rPr sz="1600" spc="-82" dirty="0">
                <a:latin typeface="Arial"/>
                <a:cs typeface="Arial"/>
              </a:rPr>
              <a:t>s</a:t>
            </a:r>
            <a:r>
              <a:rPr sz="1600" spc="29" dirty="0">
                <a:latin typeface="Arial"/>
                <a:cs typeface="Arial"/>
              </a:rPr>
              <a:t>u</a:t>
            </a:r>
            <a:r>
              <a:rPr sz="1600" spc="-17" dirty="0">
                <a:latin typeface="Arial"/>
                <a:cs typeface="Arial"/>
              </a:rPr>
              <a:t>l</a:t>
            </a:r>
            <a:r>
              <a:rPr sz="1600" spc="188" dirty="0">
                <a:latin typeface="Arial"/>
                <a:cs typeface="Arial"/>
              </a:rPr>
              <a:t>t</a:t>
            </a:r>
            <a:r>
              <a:rPr sz="1600" spc="59" dirty="0">
                <a:latin typeface="Arial"/>
                <a:cs typeface="Arial"/>
              </a:rPr>
              <a:t> </a:t>
            </a:r>
            <a:r>
              <a:rPr sz="1600" spc="149" dirty="0">
                <a:latin typeface="Arial"/>
                <a:cs typeface="Arial"/>
              </a:rPr>
              <a:t>f</a:t>
            </a:r>
            <a:r>
              <a:rPr sz="1600" spc="25" dirty="0">
                <a:latin typeface="Arial"/>
                <a:cs typeface="Arial"/>
              </a:rPr>
              <a:t>r</a:t>
            </a:r>
            <a:r>
              <a:rPr sz="1600" spc="54" dirty="0">
                <a:latin typeface="Arial"/>
                <a:cs typeface="Arial"/>
              </a:rPr>
              <a:t>o</a:t>
            </a:r>
            <a:r>
              <a:rPr sz="1600" spc="-44" dirty="0">
                <a:latin typeface="Arial"/>
                <a:cs typeface="Arial"/>
              </a:rPr>
              <a:t>m</a:t>
            </a:r>
            <a:r>
              <a:rPr sz="1600" spc="159" dirty="0">
                <a:latin typeface="Arial"/>
                <a:cs typeface="Arial"/>
              </a:rPr>
              <a:t> </a:t>
            </a:r>
            <a:r>
              <a:rPr sz="1600" spc="-269" dirty="0">
                <a:latin typeface="Arial"/>
                <a:cs typeface="Arial"/>
              </a:rPr>
              <a:t>a</a:t>
            </a:r>
            <a:r>
              <a:rPr sz="1600" spc="-134" dirty="0">
                <a:latin typeface="Arial"/>
                <a:cs typeface="Arial"/>
              </a:rPr>
              <a:t> </a:t>
            </a:r>
            <a:r>
              <a:rPr sz="1600" spc="-129" dirty="0">
                <a:latin typeface="Arial"/>
                <a:cs typeface="Arial"/>
              </a:rPr>
              <a:t> </a:t>
            </a:r>
            <a:r>
              <a:rPr sz="1600" spc="-25" dirty="0">
                <a:latin typeface="Arial"/>
                <a:cs typeface="Arial"/>
              </a:rPr>
              <a:t>poo</a:t>
            </a:r>
            <a:r>
              <a:rPr sz="1600" dirty="0">
                <a:latin typeface="Arial"/>
                <a:cs typeface="Arial"/>
              </a:rPr>
              <a:t>r</a:t>
            </a:r>
            <a:r>
              <a:rPr sz="1600" spc="220" dirty="0">
                <a:latin typeface="Arial"/>
                <a:cs typeface="Arial"/>
              </a:rPr>
              <a:t> </a:t>
            </a:r>
            <a:r>
              <a:rPr sz="1600" spc="-25" dirty="0">
                <a:latin typeface="Arial"/>
                <a:cs typeface="Arial"/>
              </a:rPr>
              <a:t>o</a:t>
            </a:r>
            <a:r>
              <a:rPr sz="1600" dirty="0">
                <a:latin typeface="Arial"/>
                <a:cs typeface="Arial"/>
              </a:rPr>
              <a:t>r</a:t>
            </a:r>
            <a:r>
              <a:rPr sz="1600" spc="135" dirty="0">
                <a:latin typeface="Arial"/>
                <a:cs typeface="Arial"/>
              </a:rPr>
              <a:t> </a:t>
            </a:r>
            <a:r>
              <a:rPr sz="1600" spc="-135" dirty="0">
                <a:latin typeface="Arial"/>
                <a:cs typeface="Arial"/>
              </a:rPr>
              <a:t>a</a:t>
            </a:r>
            <a:r>
              <a:rPr sz="1600" spc="29" dirty="0">
                <a:latin typeface="Arial"/>
                <a:cs typeface="Arial"/>
              </a:rPr>
              <a:t>b</a:t>
            </a:r>
            <a:r>
              <a:rPr sz="1600" spc="-109" dirty="0">
                <a:latin typeface="Arial"/>
                <a:cs typeface="Arial"/>
              </a:rPr>
              <a:t>s</a:t>
            </a:r>
            <a:r>
              <a:rPr sz="1600" spc="29" dirty="0">
                <a:latin typeface="Arial"/>
                <a:cs typeface="Arial"/>
              </a:rPr>
              <a:t>e</a:t>
            </a:r>
            <a:r>
              <a:rPr sz="1600" spc="-40" dirty="0">
                <a:latin typeface="Arial"/>
                <a:cs typeface="Arial"/>
              </a:rPr>
              <a:t>n</a:t>
            </a:r>
            <a:r>
              <a:rPr sz="1600" spc="163" dirty="0">
                <a:latin typeface="Arial"/>
                <a:cs typeface="Arial"/>
              </a:rPr>
              <a:t>t</a:t>
            </a:r>
            <a:r>
              <a:rPr sz="1600" spc="84" dirty="0">
                <a:latin typeface="Arial"/>
                <a:cs typeface="Arial"/>
              </a:rPr>
              <a:t> </a:t>
            </a:r>
            <a:r>
              <a:rPr sz="1600" spc="-210" dirty="0">
                <a:latin typeface="Arial"/>
                <a:cs typeface="Arial"/>
              </a:rPr>
              <a:t>a</a:t>
            </a:r>
            <a:r>
              <a:rPr sz="1600" spc="199" dirty="0">
                <a:latin typeface="Arial"/>
                <a:cs typeface="Arial"/>
              </a:rPr>
              <a:t>t</a:t>
            </a:r>
            <a:r>
              <a:rPr sz="1600" spc="174" dirty="0">
                <a:latin typeface="Arial"/>
                <a:cs typeface="Arial"/>
              </a:rPr>
              <a:t>t</a:t>
            </a:r>
            <a:r>
              <a:rPr sz="1600" spc="-90" dirty="0">
                <a:latin typeface="Arial"/>
                <a:cs typeface="Arial"/>
              </a:rPr>
              <a:t>a</a:t>
            </a:r>
            <a:r>
              <a:rPr sz="1600" spc="10" dirty="0">
                <a:latin typeface="Arial"/>
                <a:cs typeface="Arial"/>
              </a:rPr>
              <a:t>c</a:t>
            </a:r>
            <a:r>
              <a:rPr sz="1600" spc="29" dirty="0">
                <a:latin typeface="Arial"/>
                <a:cs typeface="Arial"/>
              </a:rPr>
              <a:t>h</a:t>
            </a:r>
            <a:r>
              <a:rPr sz="1600" spc="58" dirty="0">
                <a:latin typeface="Arial"/>
                <a:cs typeface="Arial"/>
              </a:rPr>
              <a:t>m</a:t>
            </a:r>
            <a:r>
              <a:rPr sz="1600" spc="54" dirty="0">
                <a:latin typeface="Arial"/>
                <a:cs typeface="Arial"/>
              </a:rPr>
              <a:t>e</a:t>
            </a:r>
            <a:r>
              <a:rPr sz="1600" spc="-40" dirty="0">
                <a:latin typeface="Arial"/>
                <a:cs typeface="Arial"/>
              </a:rPr>
              <a:t>n</a:t>
            </a:r>
            <a:r>
              <a:rPr sz="1600" spc="163" dirty="0">
                <a:latin typeface="Arial"/>
                <a:cs typeface="Arial"/>
              </a:rPr>
              <a:t>t</a:t>
            </a:r>
            <a:r>
              <a:rPr sz="1600" spc="109" dirty="0">
                <a:latin typeface="Arial"/>
                <a:cs typeface="Arial"/>
              </a:rPr>
              <a:t> </a:t>
            </a:r>
            <a:r>
              <a:rPr sz="1600" spc="-65" dirty="0">
                <a:latin typeface="Arial"/>
                <a:cs typeface="Arial"/>
              </a:rPr>
              <a:t>o</a:t>
            </a:r>
            <a:r>
              <a:rPr sz="1600" spc="188" dirty="0">
                <a:latin typeface="Arial"/>
                <a:cs typeface="Arial"/>
              </a:rPr>
              <a:t>f</a:t>
            </a:r>
            <a:r>
              <a:rPr sz="1600" spc="-84" dirty="0">
                <a:latin typeface="Arial"/>
                <a:cs typeface="Arial"/>
              </a:rPr>
              <a:t> </a:t>
            </a:r>
            <a:r>
              <a:rPr sz="1600" spc="199" dirty="0">
                <a:latin typeface="Arial"/>
                <a:cs typeface="Arial"/>
              </a:rPr>
              <a:t>t</a:t>
            </a:r>
            <a:r>
              <a:rPr sz="1600" spc="-14" dirty="0">
                <a:latin typeface="Arial"/>
                <a:cs typeface="Arial"/>
              </a:rPr>
              <a:t>h</a:t>
            </a:r>
            <a:r>
              <a:rPr sz="1600" spc="-40" dirty="0">
                <a:latin typeface="Arial"/>
                <a:cs typeface="Arial"/>
              </a:rPr>
              <a:t>e</a:t>
            </a:r>
            <a:r>
              <a:rPr sz="1600" spc="54" dirty="0">
                <a:latin typeface="Arial"/>
                <a:cs typeface="Arial"/>
              </a:rPr>
              <a:t> </a:t>
            </a:r>
            <a:r>
              <a:rPr sz="1600" spc="124" dirty="0">
                <a:latin typeface="Arial"/>
                <a:cs typeface="Arial"/>
              </a:rPr>
              <a:t>t</a:t>
            </a:r>
            <a:r>
              <a:rPr sz="1600" spc="-40" dirty="0">
                <a:latin typeface="Arial"/>
                <a:cs typeface="Arial"/>
              </a:rPr>
              <a:t>e</a:t>
            </a:r>
            <a:r>
              <a:rPr sz="1600" spc="-154" dirty="0">
                <a:latin typeface="Arial"/>
                <a:cs typeface="Arial"/>
              </a:rPr>
              <a:t>s</a:t>
            </a:r>
            <a:r>
              <a:rPr sz="1600" spc="244" dirty="0">
                <a:latin typeface="Arial"/>
                <a:cs typeface="Arial"/>
              </a:rPr>
              <a:t>t</a:t>
            </a:r>
            <a:r>
              <a:rPr sz="1600" spc="-17" dirty="0">
                <a:latin typeface="Arial"/>
                <a:cs typeface="Arial"/>
              </a:rPr>
              <a:t>i</a:t>
            </a:r>
            <a:r>
              <a:rPr sz="1600" spc="-134" dirty="0">
                <a:latin typeface="Arial"/>
                <a:cs typeface="Arial"/>
              </a:rPr>
              <a:t>s</a:t>
            </a:r>
            <a:endParaRPr sz="1600" dirty="0">
              <a:latin typeface="Arial"/>
              <a:cs typeface="Arial"/>
            </a:endParaRPr>
          </a:p>
        </p:txBody>
      </p:sp>
      <p:sp>
        <p:nvSpPr>
          <p:cNvPr id="9" name="object 3">
            <a:extLst>
              <a:ext uri="{FF2B5EF4-FFF2-40B4-BE49-F238E27FC236}">
                <a16:creationId xmlns:a16="http://schemas.microsoft.com/office/drawing/2014/main" id="{80910C90-983C-874B-B2AD-7D136C1567B5}"/>
              </a:ext>
            </a:extLst>
          </p:cNvPr>
          <p:cNvSpPr txBox="1"/>
          <p:nvPr/>
        </p:nvSpPr>
        <p:spPr>
          <a:xfrm>
            <a:off x="4686521" y="2176684"/>
            <a:ext cx="3980797" cy="558800"/>
          </a:xfrm>
          <a:prstGeom prst="rect">
            <a:avLst/>
          </a:prstGeom>
        </p:spPr>
        <p:txBody>
          <a:bodyPr wrap="square" lIns="0" tIns="12266" rIns="0" bIns="0" rtlCol="0">
            <a:noAutofit/>
          </a:bodyPr>
          <a:lstStyle/>
          <a:p>
            <a:pPr marL="12647">
              <a:lnSpc>
                <a:spcPts val="1939"/>
              </a:lnSpc>
            </a:pPr>
            <a:r>
              <a:rPr sz="1600" spc="4" dirty="0">
                <a:latin typeface="Arial"/>
                <a:cs typeface="Arial"/>
              </a:rPr>
              <a:t>scrotal wall, allowing a  rotation of testis, epididymis, and tunica vaginal is</a:t>
            </a:r>
            <a:endParaRPr sz="1600" dirty="0">
              <a:latin typeface="Arial"/>
              <a:cs typeface="Arial"/>
            </a:endParaRPr>
          </a:p>
          <a:p>
            <a:pPr marL="12647" marR="34141">
              <a:lnSpc>
                <a:spcPct val="95825"/>
              </a:lnSpc>
              <a:spcBef>
                <a:spcPts val="233"/>
              </a:spcBef>
            </a:pPr>
            <a:r>
              <a:rPr sz="1600" dirty="0">
                <a:latin typeface="Arial"/>
                <a:cs typeface="Arial"/>
              </a:rPr>
              <a:t>as a  unit of the cord at the level of external  ring</a:t>
            </a:r>
          </a:p>
        </p:txBody>
      </p:sp>
      <p:pic>
        <p:nvPicPr>
          <p:cNvPr id="10" name="Picture 9">
            <a:extLst>
              <a:ext uri="{FF2B5EF4-FFF2-40B4-BE49-F238E27FC236}">
                <a16:creationId xmlns:a16="http://schemas.microsoft.com/office/drawing/2014/main" id="{DC08D074-04A9-EC4F-8E99-E438CA5E92DF}"/>
              </a:ext>
            </a:extLst>
          </p:cNvPr>
          <p:cNvPicPr>
            <a:picLocks noChangeAspect="1"/>
          </p:cNvPicPr>
          <p:nvPr/>
        </p:nvPicPr>
        <p:blipFill>
          <a:blip r:embed="rId3"/>
          <a:stretch>
            <a:fillRect/>
          </a:stretch>
        </p:blipFill>
        <p:spPr>
          <a:xfrm>
            <a:off x="2604218" y="3021528"/>
            <a:ext cx="1879103" cy="2045723"/>
          </a:xfrm>
          <a:prstGeom prst="rect">
            <a:avLst/>
          </a:prstGeom>
        </p:spPr>
      </p:pic>
    </p:spTree>
    <p:extLst>
      <p:ext uri="{BB962C8B-B14F-4D97-AF65-F5344CB8AC3E}">
        <p14:creationId xmlns:p14="http://schemas.microsoft.com/office/powerpoint/2010/main" val="1499006714"/>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sp>
        <p:nvSpPr>
          <p:cNvPr id="1106" name="Google Shape;1106;p48"/>
          <p:cNvSpPr/>
          <p:nvPr/>
        </p:nvSpPr>
        <p:spPr>
          <a:xfrm flipH="1">
            <a:off x="6489401" y="2655500"/>
            <a:ext cx="2825319" cy="2440788"/>
          </a:xfrm>
          <a:custGeom>
            <a:avLst/>
            <a:gdLst/>
            <a:ahLst/>
            <a:cxnLst/>
            <a:rect l="l" t="t" r="r" b="b"/>
            <a:pathLst>
              <a:path w="143892" h="124308" extrusionOk="0">
                <a:moveTo>
                  <a:pt x="92298" y="0"/>
                </a:moveTo>
                <a:cubicBezTo>
                  <a:pt x="77715" y="0"/>
                  <a:pt x="63077" y="7352"/>
                  <a:pt x="54964" y="19567"/>
                </a:cubicBezTo>
                <a:cubicBezTo>
                  <a:pt x="51974" y="24064"/>
                  <a:pt x="49828" y="29108"/>
                  <a:pt x="46610" y="33445"/>
                </a:cubicBezTo>
                <a:cubicBezTo>
                  <a:pt x="35654" y="48167"/>
                  <a:pt x="14084" y="52778"/>
                  <a:pt x="5045" y="68733"/>
                </a:cubicBezTo>
                <a:cubicBezTo>
                  <a:pt x="708" y="76402"/>
                  <a:pt x="1" y="85715"/>
                  <a:pt x="1439" y="94388"/>
                </a:cubicBezTo>
                <a:cubicBezTo>
                  <a:pt x="2968" y="103656"/>
                  <a:pt x="7510" y="113242"/>
                  <a:pt x="16047" y="117168"/>
                </a:cubicBezTo>
                <a:cubicBezTo>
                  <a:pt x="20093" y="119026"/>
                  <a:pt x="24493" y="119401"/>
                  <a:pt x="28980" y="119401"/>
                </a:cubicBezTo>
                <a:cubicBezTo>
                  <a:pt x="32022" y="119401"/>
                  <a:pt x="35104" y="119228"/>
                  <a:pt x="38142" y="119228"/>
                </a:cubicBezTo>
                <a:cubicBezTo>
                  <a:pt x="38661" y="119228"/>
                  <a:pt x="39178" y="119233"/>
                  <a:pt x="39694" y="119245"/>
                </a:cubicBezTo>
                <a:cubicBezTo>
                  <a:pt x="49303" y="119496"/>
                  <a:pt x="58639" y="122190"/>
                  <a:pt x="68157" y="123468"/>
                </a:cubicBezTo>
                <a:cubicBezTo>
                  <a:pt x="72389" y="124028"/>
                  <a:pt x="76656" y="124307"/>
                  <a:pt x="80924" y="124307"/>
                </a:cubicBezTo>
                <a:cubicBezTo>
                  <a:pt x="92126" y="124307"/>
                  <a:pt x="103325" y="122385"/>
                  <a:pt x="113853" y="118583"/>
                </a:cubicBezTo>
                <a:cubicBezTo>
                  <a:pt x="121728" y="115753"/>
                  <a:pt x="133255" y="110161"/>
                  <a:pt x="138573" y="99593"/>
                </a:cubicBezTo>
                <a:cubicBezTo>
                  <a:pt x="143891" y="89025"/>
                  <a:pt x="143207" y="75695"/>
                  <a:pt x="136861" y="65697"/>
                </a:cubicBezTo>
                <a:cubicBezTo>
                  <a:pt x="132913" y="59466"/>
                  <a:pt x="126909" y="54444"/>
                  <a:pt x="124467" y="47483"/>
                </a:cubicBezTo>
                <a:cubicBezTo>
                  <a:pt x="120975" y="37485"/>
                  <a:pt x="125677" y="25890"/>
                  <a:pt x="121751" y="16052"/>
                </a:cubicBezTo>
                <a:cubicBezTo>
                  <a:pt x="118692" y="8406"/>
                  <a:pt x="110932" y="3498"/>
                  <a:pt x="102966" y="1376"/>
                </a:cubicBezTo>
                <a:cubicBezTo>
                  <a:pt x="99479" y="446"/>
                  <a:pt x="95890" y="0"/>
                  <a:pt x="92298" y="0"/>
                </a:cubicBezTo>
                <a:close/>
              </a:path>
            </a:pathLst>
          </a:custGeom>
          <a:solidFill>
            <a:srgbClr val="FFFCF2">
              <a:alpha val="4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7" name="Google Shape;1107;p48"/>
          <p:cNvGrpSpPr/>
          <p:nvPr/>
        </p:nvGrpSpPr>
        <p:grpSpPr>
          <a:xfrm rot="-951671">
            <a:off x="8415767" y="1202441"/>
            <a:ext cx="874506" cy="1481031"/>
            <a:chOff x="-117729" y="1733810"/>
            <a:chExt cx="874530" cy="1481072"/>
          </a:xfrm>
        </p:grpSpPr>
        <p:sp>
          <p:nvSpPr>
            <p:cNvPr id="1108" name="Google Shape;1108;p48"/>
            <p:cNvSpPr/>
            <p:nvPr/>
          </p:nvSpPr>
          <p:spPr>
            <a:xfrm>
              <a:off x="21973" y="1733810"/>
              <a:ext cx="518652" cy="505591"/>
            </a:xfrm>
            <a:custGeom>
              <a:avLst/>
              <a:gdLst/>
              <a:ahLst/>
              <a:cxnLst/>
              <a:rect l="l" t="t" r="r" b="b"/>
              <a:pathLst>
                <a:path w="19220" h="18736" extrusionOk="0">
                  <a:moveTo>
                    <a:pt x="9145" y="0"/>
                  </a:moveTo>
                  <a:cubicBezTo>
                    <a:pt x="9095" y="0"/>
                    <a:pt x="9044" y="1"/>
                    <a:pt x="8994" y="2"/>
                  </a:cubicBezTo>
                  <a:cubicBezTo>
                    <a:pt x="7190" y="48"/>
                    <a:pt x="5410" y="824"/>
                    <a:pt x="4132" y="2079"/>
                  </a:cubicBezTo>
                  <a:cubicBezTo>
                    <a:pt x="3675" y="2536"/>
                    <a:pt x="3264" y="3084"/>
                    <a:pt x="3127" y="3723"/>
                  </a:cubicBezTo>
                  <a:cubicBezTo>
                    <a:pt x="2945" y="4476"/>
                    <a:pt x="3173" y="5275"/>
                    <a:pt x="3493" y="6005"/>
                  </a:cubicBezTo>
                  <a:cubicBezTo>
                    <a:pt x="4155" y="7466"/>
                    <a:pt x="5182" y="8744"/>
                    <a:pt x="5866" y="10182"/>
                  </a:cubicBezTo>
                  <a:cubicBezTo>
                    <a:pt x="4908" y="9406"/>
                    <a:pt x="3926" y="8630"/>
                    <a:pt x="2945" y="7854"/>
                  </a:cubicBezTo>
                  <a:cubicBezTo>
                    <a:pt x="2717" y="7671"/>
                    <a:pt x="2466" y="7489"/>
                    <a:pt x="2192" y="7420"/>
                  </a:cubicBezTo>
                  <a:cubicBezTo>
                    <a:pt x="2152" y="7416"/>
                    <a:pt x="2112" y="7413"/>
                    <a:pt x="2072" y="7413"/>
                  </a:cubicBezTo>
                  <a:cubicBezTo>
                    <a:pt x="1725" y="7413"/>
                    <a:pt x="1390" y="7586"/>
                    <a:pt x="1164" y="7831"/>
                  </a:cubicBezTo>
                  <a:cubicBezTo>
                    <a:pt x="913" y="8105"/>
                    <a:pt x="776" y="8470"/>
                    <a:pt x="662" y="8835"/>
                  </a:cubicBezTo>
                  <a:cubicBezTo>
                    <a:pt x="0" y="11323"/>
                    <a:pt x="1210" y="14062"/>
                    <a:pt x="3150" y="15752"/>
                  </a:cubicBezTo>
                  <a:cubicBezTo>
                    <a:pt x="5090" y="17441"/>
                    <a:pt x="7647" y="18239"/>
                    <a:pt x="10180" y="18673"/>
                  </a:cubicBezTo>
                  <a:cubicBezTo>
                    <a:pt x="10426" y="18715"/>
                    <a:pt x="10675" y="18735"/>
                    <a:pt x="10925" y="18735"/>
                  </a:cubicBezTo>
                  <a:cubicBezTo>
                    <a:pt x="12446" y="18735"/>
                    <a:pt x="14020" y="17997"/>
                    <a:pt x="15156" y="16938"/>
                  </a:cubicBezTo>
                  <a:cubicBezTo>
                    <a:pt x="16320" y="15866"/>
                    <a:pt x="16868" y="14291"/>
                    <a:pt x="17507" y="12853"/>
                  </a:cubicBezTo>
                  <a:cubicBezTo>
                    <a:pt x="18101" y="11483"/>
                    <a:pt x="18831" y="10159"/>
                    <a:pt x="19014" y="8676"/>
                  </a:cubicBezTo>
                  <a:cubicBezTo>
                    <a:pt x="19219" y="6987"/>
                    <a:pt x="18671" y="5275"/>
                    <a:pt x="18078" y="3677"/>
                  </a:cubicBezTo>
                  <a:cubicBezTo>
                    <a:pt x="17850" y="3015"/>
                    <a:pt x="17599" y="2376"/>
                    <a:pt x="17142" y="1874"/>
                  </a:cubicBezTo>
                  <a:cubicBezTo>
                    <a:pt x="16771" y="1485"/>
                    <a:pt x="16249" y="1205"/>
                    <a:pt x="15735" y="1205"/>
                  </a:cubicBezTo>
                  <a:cubicBezTo>
                    <a:pt x="15586" y="1205"/>
                    <a:pt x="15437" y="1229"/>
                    <a:pt x="15293" y="1280"/>
                  </a:cubicBezTo>
                  <a:cubicBezTo>
                    <a:pt x="14700" y="1509"/>
                    <a:pt x="14335" y="2102"/>
                    <a:pt x="14084" y="2695"/>
                  </a:cubicBezTo>
                  <a:cubicBezTo>
                    <a:pt x="13513" y="3997"/>
                    <a:pt x="13285" y="5412"/>
                    <a:pt x="13079" y="6804"/>
                  </a:cubicBezTo>
                  <a:cubicBezTo>
                    <a:pt x="13148" y="5571"/>
                    <a:pt x="13034" y="4339"/>
                    <a:pt x="12760" y="3129"/>
                  </a:cubicBezTo>
                  <a:cubicBezTo>
                    <a:pt x="12577" y="2262"/>
                    <a:pt x="12280" y="1372"/>
                    <a:pt x="11618" y="778"/>
                  </a:cubicBezTo>
                  <a:cubicBezTo>
                    <a:pt x="10949" y="195"/>
                    <a:pt x="10034"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8"/>
            <p:cNvSpPr/>
            <p:nvPr/>
          </p:nvSpPr>
          <p:spPr>
            <a:xfrm>
              <a:off x="182722" y="1995375"/>
              <a:ext cx="268582" cy="236173"/>
            </a:xfrm>
            <a:custGeom>
              <a:avLst/>
              <a:gdLst/>
              <a:ahLst/>
              <a:cxnLst/>
              <a:rect l="l" t="t" r="r" b="b"/>
              <a:pathLst>
                <a:path w="9953" h="8752" extrusionOk="0">
                  <a:moveTo>
                    <a:pt x="6563" y="1"/>
                  </a:moveTo>
                  <a:cubicBezTo>
                    <a:pt x="6452" y="1"/>
                    <a:pt x="6342" y="4"/>
                    <a:pt x="6232" y="10"/>
                  </a:cubicBezTo>
                  <a:cubicBezTo>
                    <a:pt x="4406" y="78"/>
                    <a:pt x="2626" y="740"/>
                    <a:pt x="1211" y="1882"/>
                  </a:cubicBezTo>
                  <a:cubicBezTo>
                    <a:pt x="754" y="2270"/>
                    <a:pt x="298" y="2726"/>
                    <a:pt x="138" y="3297"/>
                  </a:cubicBezTo>
                  <a:cubicBezTo>
                    <a:pt x="1" y="3776"/>
                    <a:pt x="92" y="4278"/>
                    <a:pt x="229" y="4758"/>
                  </a:cubicBezTo>
                  <a:cubicBezTo>
                    <a:pt x="822" y="6835"/>
                    <a:pt x="2671" y="8569"/>
                    <a:pt x="4817" y="8752"/>
                  </a:cubicBezTo>
                  <a:cubicBezTo>
                    <a:pt x="5661" y="8250"/>
                    <a:pt x="6780" y="8318"/>
                    <a:pt x="7670" y="7930"/>
                  </a:cubicBezTo>
                  <a:cubicBezTo>
                    <a:pt x="8515" y="7588"/>
                    <a:pt x="9131" y="6880"/>
                    <a:pt x="9496" y="6059"/>
                  </a:cubicBezTo>
                  <a:cubicBezTo>
                    <a:pt x="9838" y="5237"/>
                    <a:pt x="9953" y="4324"/>
                    <a:pt x="9884" y="3434"/>
                  </a:cubicBezTo>
                  <a:cubicBezTo>
                    <a:pt x="9816" y="2361"/>
                    <a:pt x="9519" y="1242"/>
                    <a:pt x="8674" y="603"/>
                  </a:cubicBezTo>
                  <a:cubicBezTo>
                    <a:pt x="8078" y="146"/>
                    <a:pt x="7310" y="1"/>
                    <a:pt x="65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8"/>
            <p:cNvSpPr/>
            <p:nvPr/>
          </p:nvSpPr>
          <p:spPr>
            <a:xfrm>
              <a:off x="-117729" y="2086450"/>
              <a:ext cx="874530" cy="1128432"/>
            </a:xfrm>
            <a:custGeom>
              <a:avLst/>
              <a:gdLst/>
              <a:ahLst/>
              <a:cxnLst/>
              <a:rect l="l" t="t" r="r" b="b"/>
              <a:pathLst>
                <a:path w="32408" h="41817" extrusionOk="0">
                  <a:moveTo>
                    <a:pt x="30309" y="1"/>
                  </a:moveTo>
                  <a:cubicBezTo>
                    <a:pt x="29836" y="1"/>
                    <a:pt x="29342" y="124"/>
                    <a:pt x="28916" y="310"/>
                  </a:cubicBezTo>
                  <a:cubicBezTo>
                    <a:pt x="27090" y="1109"/>
                    <a:pt x="25720" y="2661"/>
                    <a:pt x="24556" y="4281"/>
                  </a:cubicBezTo>
                  <a:cubicBezTo>
                    <a:pt x="22662" y="6906"/>
                    <a:pt x="21132" y="9828"/>
                    <a:pt x="20037" y="12909"/>
                  </a:cubicBezTo>
                  <a:cubicBezTo>
                    <a:pt x="20196" y="11700"/>
                    <a:pt x="20219" y="10513"/>
                    <a:pt x="20082" y="9326"/>
                  </a:cubicBezTo>
                  <a:cubicBezTo>
                    <a:pt x="19991" y="8413"/>
                    <a:pt x="19786" y="7500"/>
                    <a:pt x="19786" y="6587"/>
                  </a:cubicBezTo>
                  <a:cubicBezTo>
                    <a:pt x="19808" y="5674"/>
                    <a:pt x="20082" y="4715"/>
                    <a:pt x="20744" y="4099"/>
                  </a:cubicBezTo>
                  <a:cubicBezTo>
                    <a:pt x="21109" y="3779"/>
                    <a:pt x="21543" y="3574"/>
                    <a:pt x="21931" y="3277"/>
                  </a:cubicBezTo>
                  <a:cubicBezTo>
                    <a:pt x="22296" y="2980"/>
                    <a:pt x="22616" y="2524"/>
                    <a:pt x="22547" y="2044"/>
                  </a:cubicBezTo>
                  <a:cubicBezTo>
                    <a:pt x="22468" y="1992"/>
                    <a:pt x="22387" y="1969"/>
                    <a:pt x="22306" y="1969"/>
                  </a:cubicBezTo>
                  <a:cubicBezTo>
                    <a:pt x="21776" y="1969"/>
                    <a:pt x="21200" y="2926"/>
                    <a:pt x="20693" y="2926"/>
                  </a:cubicBezTo>
                  <a:cubicBezTo>
                    <a:pt x="20601" y="2926"/>
                    <a:pt x="20511" y="2895"/>
                    <a:pt x="20425" y="2820"/>
                  </a:cubicBezTo>
                  <a:cubicBezTo>
                    <a:pt x="20356" y="2752"/>
                    <a:pt x="20288" y="2661"/>
                    <a:pt x="20219" y="2569"/>
                  </a:cubicBezTo>
                  <a:cubicBezTo>
                    <a:pt x="20134" y="2490"/>
                    <a:pt x="20035" y="2455"/>
                    <a:pt x="19933" y="2455"/>
                  </a:cubicBezTo>
                  <a:cubicBezTo>
                    <a:pt x="19624" y="2455"/>
                    <a:pt x="19278" y="2763"/>
                    <a:pt x="19124" y="3072"/>
                  </a:cubicBezTo>
                  <a:cubicBezTo>
                    <a:pt x="18918" y="3482"/>
                    <a:pt x="18758" y="4030"/>
                    <a:pt x="18325" y="4190"/>
                  </a:cubicBezTo>
                  <a:cubicBezTo>
                    <a:pt x="18233" y="4223"/>
                    <a:pt x="18137" y="4236"/>
                    <a:pt x="18038" y="4236"/>
                  </a:cubicBezTo>
                  <a:cubicBezTo>
                    <a:pt x="17577" y="4236"/>
                    <a:pt x="17054" y="3945"/>
                    <a:pt x="16652" y="3945"/>
                  </a:cubicBezTo>
                  <a:cubicBezTo>
                    <a:pt x="16473" y="3945"/>
                    <a:pt x="16318" y="4002"/>
                    <a:pt x="16202" y="4167"/>
                  </a:cubicBezTo>
                  <a:cubicBezTo>
                    <a:pt x="16065" y="4350"/>
                    <a:pt x="16065" y="4578"/>
                    <a:pt x="15997" y="4783"/>
                  </a:cubicBezTo>
                  <a:cubicBezTo>
                    <a:pt x="15791" y="5423"/>
                    <a:pt x="15015" y="5605"/>
                    <a:pt x="14353" y="5719"/>
                  </a:cubicBezTo>
                  <a:cubicBezTo>
                    <a:pt x="14473" y="6130"/>
                    <a:pt x="14901" y="6336"/>
                    <a:pt x="15339" y="6336"/>
                  </a:cubicBezTo>
                  <a:cubicBezTo>
                    <a:pt x="15484" y="6336"/>
                    <a:pt x="15631" y="6313"/>
                    <a:pt x="15768" y="6267"/>
                  </a:cubicBezTo>
                  <a:cubicBezTo>
                    <a:pt x="16293" y="6107"/>
                    <a:pt x="16727" y="5696"/>
                    <a:pt x="17229" y="5423"/>
                  </a:cubicBezTo>
                  <a:cubicBezTo>
                    <a:pt x="17506" y="5271"/>
                    <a:pt x="17832" y="5169"/>
                    <a:pt x="18138" y="5169"/>
                  </a:cubicBezTo>
                  <a:cubicBezTo>
                    <a:pt x="18386" y="5169"/>
                    <a:pt x="18620" y="5236"/>
                    <a:pt x="18804" y="5400"/>
                  </a:cubicBezTo>
                  <a:cubicBezTo>
                    <a:pt x="19101" y="5674"/>
                    <a:pt x="19192" y="6062"/>
                    <a:pt x="19238" y="6450"/>
                  </a:cubicBezTo>
                  <a:cubicBezTo>
                    <a:pt x="19991" y="11311"/>
                    <a:pt x="19146" y="16356"/>
                    <a:pt x="17298" y="20898"/>
                  </a:cubicBezTo>
                  <a:cubicBezTo>
                    <a:pt x="16750" y="22290"/>
                    <a:pt x="16088" y="23614"/>
                    <a:pt x="15380" y="24915"/>
                  </a:cubicBezTo>
                  <a:cubicBezTo>
                    <a:pt x="16430" y="21925"/>
                    <a:pt x="16955" y="18753"/>
                    <a:pt x="16932" y="15603"/>
                  </a:cubicBezTo>
                  <a:cubicBezTo>
                    <a:pt x="16932" y="13480"/>
                    <a:pt x="16613" y="11220"/>
                    <a:pt x="15152" y="9668"/>
                  </a:cubicBezTo>
                  <a:cubicBezTo>
                    <a:pt x="14855" y="9349"/>
                    <a:pt x="14490" y="9052"/>
                    <a:pt x="14056" y="8960"/>
                  </a:cubicBezTo>
                  <a:cubicBezTo>
                    <a:pt x="13940" y="8931"/>
                    <a:pt x="13823" y="8918"/>
                    <a:pt x="13707" y="8918"/>
                  </a:cubicBezTo>
                  <a:cubicBezTo>
                    <a:pt x="12825" y="8918"/>
                    <a:pt x="12001" y="9716"/>
                    <a:pt x="11820" y="10604"/>
                  </a:cubicBezTo>
                  <a:cubicBezTo>
                    <a:pt x="11614" y="11608"/>
                    <a:pt x="12025" y="12658"/>
                    <a:pt x="12596" y="13526"/>
                  </a:cubicBezTo>
                  <a:cubicBezTo>
                    <a:pt x="13166" y="14393"/>
                    <a:pt x="13897" y="15146"/>
                    <a:pt x="14422" y="16013"/>
                  </a:cubicBezTo>
                  <a:cubicBezTo>
                    <a:pt x="15449" y="17725"/>
                    <a:pt x="15677" y="19802"/>
                    <a:pt x="15449" y="21765"/>
                  </a:cubicBezTo>
                  <a:cubicBezTo>
                    <a:pt x="15221" y="23637"/>
                    <a:pt x="14627" y="25417"/>
                    <a:pt x="14034" y="27198"/>
                  </a:cubicBezTo>
                  <a:cubicBezTo>
                    <a:pt x="12664" y="29343"/>
                    <a:pt x="11089" y="31398"/>
                    <a:pt x="9446" y="33338"/>
                  </a:cubicBezTo>
                  <a:cubicBezTo>
                    <a:pt x="8829" y="34068"/>
                    <a:pt x="8190" y="34776"/>
                    <a:pt x="7551" y="35461"/>
                  </a:cubicBezTo>
                  <a:cubicBezTo>
                    <a:pt x="8213" y="34091"/>
                    <a:pt x="8601" y="32607"/>
                    <a:pt x="8966" y="31147"/>
                  </a:cubicBezTo>
                  <a:cubicBezTo>
                    <a:pt x="9811" y="27746"/>
                    <a:pt x="10678" y="24322"/>
                    <a:pt x="10838" y="20807"/>
                  </a:cubicBezTo>
                  <a:cubicBezTo>
                    <a:pt x="10907" y="19437"/>
                    <a:pt x="10838" y="17954"/>
                    <a:pt x="9994" y="16881"/>
                  </a:cubicBezTo>
                  <a:cubicBezTo>
                    <a:pt x="9879" y="16744"/>
                    <a:pt x="9742" y="16607"/>
                    <a:pt x="9583" y="16561"/>
                  </a:cubicBezTo>
                  <a:cubicBezTo>
                    <a:pt x="9538" y="16550"/>
                    <a:pt x="9494" y="16545"/>
                    <a:pt x="9450" y="16545"/>
                  </a:cubicBezTo>
                  <a:cubicBezTo>
                    <a:pt x="9228" y="16545"/>
                    <a:pt x="9024" y="16679"/>
                    <a:pt x="8852" y="16812"/>
                  </a:cubicBezTo>
                  <a:cubicBezTo>
                    <a:pt x="8031" y="17520"/>
                    <a:pt x="7483" y="18501"/>
                    <a:pt x="7118" y="19506"/>
                  </a:cubicBezTo>
                  <a:cubicBezTo>
                    <a:pt x="6113" y="22176"/>
                    <a:pt x="6159" y="25098"/>
                    <a:pt x="6433" y="27928"/>
                  </a:cubicBezTo>
                  <a:cubicBezTo>
                    <a:pt x="6684" y="30667"/>
                    <a:pt x="7095" y="33384"/>
                    <a:pt x="6912" y="36100"/>
                  </a:cubicBezTo>
                  <a:cubicBezTo>
                    <a:pt x="4972" y="38086"/>
                    <a:pt x="2804" y="39866"/>
                    <a:pt x="338" y="41144"/>
                  </a:cubicBezTo>
                  <a:cubicBezTo>
                    <a:pt x="315" y="41138"/>
                    <a:pt x="293" y="41135"/>
                    <a:pt x="273" y="41135"/>
                  </a:cubicBezTo>
                  <a:cubicBezTo>
                    <a:pt x="1" y="41135"/>
                    <a:pt x="41" y="41677"/>
                    <a:pt x="338" y="41783"/>
                  </a:cubicBezTo>
                  <a:cubicBezTo>
                    <a:pt x="402" y="41806"/>
                    <a:pt x="467" y="41816"/>
                    <a:pt x="532" y="41816"/>
                  </a:cubicBezTo>
                  <a:cubicBezTo>
                    <a:pt x="792" y="41816"/>
                    <a:pt x="1055" y="41655"/>
                    <a:pt x="1274" y="41509"/>
                  </a:cubicBezTo>
                  <a:cubicBezTo>
                    <a:pt x="3488" y="40026"/>
                    <a:pt x="5543" y="38337"/>
                    <a:pt x="7460" y="36465"/>
                  </a:cubicBezTo>
                  <a:cubicBezTo>
                    <a:pt x="7648" y="36470"/>
                    <a:pt x="7836" y="36472"/>
                    <a:pt x="8024" y="36472"/>
                  </a:cubicBezTo>
                  <a:cubicBezTo>
                    <a:pt x="12339" y="36472"/>
                    <a:pt x="16707" y="35223"/>
                    <a:pt x="20425" y="32927"/>
                  </a:cubicBezTo>
                  <a:cubicBezTo>
                    <a:pt x="21771" y="32082"/>
                    <a:pt x="23141" y="31010"/>
                    <a:pt x="23552" y="29480"/>
                  </a:cubicBezTo>
                  <a:cubicBezTo>
                    <a:pt x="23643" y="29184"/>
                    <a:pt x="23689" y="28841"/>
                    <a:pt x="23575" y="28545"/>
                  </a:cubicBezTo>
                  <a:cubicBezTo>
                    <a:pt x="23415" y="28111"/>
                    <a:pt x="22913" y="27837"/>
                    <a:pt x="22456" y="27814"/>
                  </a:cubicBezTo>
                  <a:cubicBezTo>
                    <a:pt x="22429" y="27813"/>
                    <a:pt x="22402" y="27812"/>
                    <a:pt x="22374" y="27812"/>
                  </a:cubicBezTo>
                  <a:cubicBezTo>
                    <a:pt x="21925" y="27812"/>
                    <a:pt x="21496" y="27986"/>
                    <a:pt x="21087" y="28179"/>
                  </a:cubicBezTo>
                  <a:cubicBezTo>
                    <a:pt x="19420" y="28955"/>
                    <a:pt x="18028" y="30211"/>
                    <a:pt x="16522" y="31261"/>
                  </a:cubicBezTo>
                  <a:cubicBezTo>
                    <a:pt x="14102" y="32950"/>
                    <a:pt x="11386" y="34160"/>
                    <a:pt x="8647" y="35278"/>
                  </a:cubicBezTo>
                  <a:cubicBezTo>
                    <a:pt x="10770" y="33041"/>
                    <a:pt x="12687" y="30599"/>
                    <a:pt x="14330" y="27997"/>
                  </a:cubicBezTo>
                  <a:cubicBezTo>
                    <a:pt x="14516" y="28096"/>
                    <a:pt x="14742" y="28134"/>
                    <a:pt x="14979" y="28134"/>
                  </a:cubicBezTo>
                  <a:cubicBezTo>
                    <a:pt x="15179" y="28134"/>
                    <a:pt x="15387" y="28107"/>
                    <a:pt x="15586" y="28065"/>
                  </a:cubicBezTo>
                  <a:cubicBezTo>
                    <a:pt x="18553" y="27563"/>
                    <a:pt x="21178" y="25874"/>
                    <a:pt x="23392" y="23843"/>
                  </a:cubicBezTo>
                  <a:cubicBezTo>
                    <a:pt x="25218" y="22176"/>
                    <a:pt x="26861" y="20168"/>
                    <a:pt x="27455" y="17771"/>
                  </a:cubicBezTo>
                  <a:cubicBezTo>
                    <a:pt x="27592" y="17109"/>
                    <a:pt x="27660" y="16333"/>
                    <a:pt x="27227" y="15808"/>
                  </a:cubicBezTo>
                  <a:cubicBezTo>
                    <a:pt x="26936" y="15457"/>
                    <a:pt x="26498" y="15299"/>
                    <a:pt x="26042" y="15299"/>
                  </a:cubicBezTo>
                  <a:cubicBezTo>
                    <a:pt x="25638" y="15299"/>
                    <a:pt x="25219" y="15423"/>
                    <a:pt x="24876" y="15648"/>
                  </a:cubicBezTo>
                  <a:cubicBezTo>
                    <a:pt x="24168" y="16128"/>
                    <a:pt x="23734" y="16927"/>
                    <a:pt x="23323" y="17680"/>
                  </a:cubicBezTo>
                  <a:cubicBezTo>
                    <a:pt x="22022" y="20099"/>
                    <a:pt x="20607" y="22519"/>
                    <a:pt x="18599" y="24390"/>
                  </a:cubicBezTo>
                  <a:cubicBezTo>
                    <a:pt x="17480" y="25417"/>
                    <a:pt x="16202" y="26285"/>
                    <a:pt x="14878" y="27084"/>
                  </a:cubicBezTo>
                  <a:cubicBezTo>
                    <a:pt x="16864" y="23706"/>
                    <a:pt x="18393" y="20099"/>
                    <a:pt x="19375" y="16310"/>
                  </a:cubicBezTo>
                  <a:cubicBezTo>
                    <a:pt x="19420" y="16105"/>
                    <a:pt x="19489" y="15922"/>
                    <a:pt x="19534" y="15717"/>
                  </a:cubicBezTo>
                  <a:cubicBezTo>
                    <a:pt x="21292" y="13731"/>
                    <a:pt x="23232" y="11791"/>
                    <a:pt x="25286" y="10033"/>
                  </a:cubicBezTo>
                  <a:cubicBezTo>
                    <a:pt x="27592" y="8070"/>
                    <a:pt x="30125" y="6199"/>
                    <a:pt x="31563" y="3551"/>
                  </a:cubicBezTo>
                  <a:cubicBezTo>
                    <a:pt x="32088" y="2592"/>
                    <a:pt x="32408" y="1291"/>
                    <a:pt x="31655" y="515"/>
                  </a:cubicBezTo>
                  <a:cubicBezTo>
                    <a:pt x="31310" y="146"/>
                    <a:pt x="30822" y="1"/>
                    <a:pt x="303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1" name="Google Shape;1111;p48"/>
          <p:cNvSpPr txBox="1">
            <a:spLocks noGrp="1"/>
          </p:cNvSpPr>
          <p:nvPr>
            <p:ph type="title"/>
          </p:nvPr>
        </p:nvSpPr>
        <p:spPr>
          <a:xfrm>
            <a:off x="760379" y="200021"/>
            <a:ext cx="6980644" cy="1840532"/>
          </a:xfrm>
          <a:prstGeom prst="rect">
            <a:avLst/>
          </a:prstGeom>
        </p:spPr>
        <p:txBody>
          <a:bodyPr spcFirstLastPara="1" wrap="square" lIns="91425" tIns="91425" rIns="91425" bIns="91425" anchor="t" anchorCtr="0">
            <a:noAutofit/>
          </a:bodyPr>
          <a:lstStyle/>
          <a:p>
            <a:pPr marL="12647">
              <a:lnSpc>
                <a:spcPts val="2555"/>
              </a:lnSpc>
            </a:pPr>
            <a:r>
              <a:rPr lang="en-US" sz="3200" b="1" spc="195" dirty="0">
                <a:latin typeface="Arial"/>
                <a:cs typeface="Arial"/>
              </a:rPr>
              <a:t>DIFFERENTIAL DIAGNOSIS</a:t>
            </a:r>
            <a:endParaRPr lang="en-US" sz="3200" dirty="0">
              <a:latin typeface="Arial"/>
              <a:cs typeface="Arial"/>
            </a:endParaRPr>
          </a:p>
        </p:txBody>
      </p:sp>
      <p:cxnSp>
        <p:nvCxnSpPr>
          <p:cNvPr id="1113" name="Google Shape;1113;p48"/>
          <p:cNvCxnSpPr>
            <a:cxnSpLocks/>
          </p:cNvCxnSpPr>
          <p:nvPr/>
        </p:nvCxnSpPr>
        <p:spPr>
          <a:xfrm>
            <a:off x="1165070" y="622140"/>
            <a:ext cx="5324331" cy="0"/>
          </a:xfrm>
          <a:prstGeom prst="straightConnector1">
            <a:avLst/>
          </a:prstGeom>
          <a:noFill/>
          <a:ln w="9525" cap="flat" cmpd="sng">
            <a:solidFill>
              <a:schemeClr val="dk1"/>
            </a:solidFill>
            <a:prstDash val="solid"/>
            <a:round/>
            <a:headEnd type="none" w="med" len="med"/>
            <a:tailEnd type="none" w="med" len="med"/>
          </a:ln>
        </p:spPr>
      </p:cxnSp>
      <p:sp>
        <p:nvSpPr>
          <p:cNvPr id="1114" name="Google Shape;1114;p48"/>
          <p:cNvSpPr/>
          <p:nvPr/>
        </p:nvSpPr>
        <p:spPr>
          <a:xfrm flipH="1">
            <a:off x="4938326" y="3151017"/>
            <a:ext cx="216407" cy="212808"/>
          </a:xfrm>
          <a:custGeom>
            <a:avLst/>
            <a:gdLst/>
            <a:ahLst/>
            <a:cxnLst/>
            <a:rect l="l" t="t" r="r" b="b"/>
            <a:pathLst>
              <a:path w="7396" h="7273" extrusionOk="0">
                <a:moveTo>
                  <a:pt x="4178" y="219"/>
                </a:moveTo>
                <a:cubicBezTo>
                  <a:pt x="4611" y="219"/>
                  <a:pt x="5091" y="288"/>
                  <a:pt x="5524" y="516"/>
                </a:cubicBezTo>
                <a:cubicBezTo>
                  <a:pt x="5981" y="767"/>
                  <a:pt x="6346" y="1155"/>
                  <a:pt x="6597" y="1566"/>
                </a:cubicBezTo>
                <a:cubicBezTo>
                  <a:pt x="4634" y="2844"/>
                  <a:pt x="2580" y="4054"/>
                  <a:pt x="548" y="5195"/>
                </a:cubicBezTo>
                <a:cubicBezTo>
                  <a:pt x="525" y="5150"/>
                  <a:pt x="503" y="5104"/>
                  <a:pt x="503" y="5058"/>
                </a:cubicBezTo>
                <a:cubicBezTo>
                  <a:pt x="229" y="4077"/>
                  <a:pt x="297" y="3095"/>
                  <a:pt x="411" y="2433"/>
                </a:cubicBezTo>
                <a:cubicBezTo>
                  <a:pt x="571" y="1589"/>
                  <a:pt x="1393" y="1041"/>
                  <a:pt x="2078" y="721"/>
                </a:cubicBezTo>
                <a:cubicBezTo>
                  <a:pt x="2557" y="493"/>
                  <a:pt x="3356" y="219"/>
                  <a:pt x="4178" y="219"/>
                </a:cubicBezTo>
                <a:close/>
                <a:moveTo>
                  <a:pt x="6688" y="1749"/>
                </a:moveTo>
                <a:cubicBezTo>
                  <a:pt x="6985" y="2319"/>
                  <a:pt x="7122" y="2958"/>
                  <a:pt x="7145" y="3506"/>
                </a:cubicBezTo>
                <a:cubicBezTo>
                  <a:pt x="7190" y="4077"/>
                  <a:pt x="7099" y="4602"/>
                  <a:pt x="6917" y="5035"/>
                </a:cubicBezTo>
                <a:cubicBezTo>
                  <a:pt x="6643" y="5675"/>
                  <a:pt x="6095" y="6222"/>
                  <a:pt x="5387" y="6565"/>
                </a:cubicBezTo>
                <a:cubicBezTo>
                  <a:pt x="4794" y="6861"/>
                  <a:pt x="4063" y="7021"/>
                  <a:pt x="3242" y="7044"/>
                </a:cubicBezTo>
                <a:cubicBezTo>
                  <a:pt x="3181" y="7046"/>
                  <a:pt x="3121" y="7047"/>
                  <a:pt x="3063" y="7047"/>
                </a:cubicBezTo>
                <a:cubicBezTo>
                  <a:pt x="2425" y="7047"/>
                  <a:pt x="1952" y="6932"/>
                  <a:pt x="1575" y="6702"/>
                </a:cubicBezTo>
                <a:cubicBezTo>
                  <a:pt x="1165" y="6451"/>
                  <a:pt x="845" y="5994"/>
                  <a:pt x="617" y="5401"/>
                </a:cubicBezTo>
                <a:cubicBezTo>
                  <a:pt x="2671" y="4259"/>
                  <a:pt x="4725" y="3027"/>
                  <a:pt x="6688" y="1749"/>
                </a:cubicBezTo>
                <a:close/>
                <a:moveTo>
                  <a:pt x="4191" y="0"/>
                </a:moveTo>
                <a:cubicBezTo>
                  <a:pt x="3323" y="0"/>
                  <a:pt x="2502" y="303"/>
                  <a:pt x="1986" y="539"/>
                </a:cubicBezTo>
                <a:cubicBezTo>
                  <a:pt x="1256" y="881"/>
                  <a:pt x="389" y="1475"/>
                  <a:pt x="206" y="2388"/>
                </a:cubicBezTo>
                <a:cubicBezTo>
                  <a:pt x="92" y="3072"/>
                  <a:pt x="0" y="4100"/>
                  <a:pt x="297" y="5104"/>
                </a:cubicBezTo>
                <a:cubicBezTo>
                  <a:pt x="320" y="5195"/>
                  <a:pt x="343" y="5264"/>
                  <a:pt x="366" y="5332"/>
                </a:cubicBezTo>
                <a:cubicBezTo>
                  <a:pt x="343" y="5355"/>
                  <a:pt x="343" y="5401"/>
                  <a:pt x="366" y="5423"/>
                </a:cubicBezTo>
                <a:cubicBezTo>
                  <a:pt x="389" y="5423"/>
                  <a:pt x="389" y="5446"/>
                  <a:pt x="411" y="5446"/>
                </a:cubicBezTo>
                <a:cubicBezTo>
                  <a:pt x="640" y="6108"/>
                  <a:pt x="1005" y="6588"/>
                  <a:pt x="1461" y="6884"/>
                </a:cubicBezTo>
                <a:cubicBezTo>
                  <a:pt x="1872" y="7135"/>
                  <a:pt x="2397" y="7272"/>
                  <a:pt x="3082" y="7272"/>
                </a:cubicBezTo>
                <a:lnTo>
                  <a:pt x="3242" y="7272"/>
                </a:lnTo>
                <a:cubicBezTo>
                  <a:pt x="4109" y="7250"/>
                  <a:pt x="4862" y="7067"/>
                  <a:pt x="5479" y="6747"/>
                </a:cubicBezTo>
                <a:cubicBezTo>
                  <a:pt x="6232" y="6382"/>
                  <a:pt x="6802" y="5812"/>
                  <a:pt x="7099" y="5127"/>
                </a:cubicBezTo>
                <a:cubicBezTo>
                  <a:pt x="7305" y="4670"/>
                  <a:pt x="7396" y="4122"/>
                  <a:pt x="7373" y="3483"/>
                </a:cubicBezTo>
                <a:cubicBezTo>
                  <a:pt x="7350" y="2890"/>
                  <a:pt x="7190" y="2205"/>
                  <a:pt x="6848" y="1612"/>
                </a:cubicBezTo>
                <a:cubicBezTo>
                  <a:pt x="6848" y="1589"/>
                  <a:pt x="6848" y="1566"/>
                  <a:pt x="6848" y="1543"/>
                </a:cubicBezTo>
                <a:cubicBezTo>
                  <a:pt x="6825" y="1520"/>
                  <a:pt x="6825" y="1520"/>
                  <a:pt x="6802" y="1498"/>
                </a:cubicBezTo>
                <a:cubicBezTo>
                  <a:pt x="6529" y="1041"/>
                  <a:pt x="6141" y="607"/>
                  <a:pt x="5616" y="333"/>
                </a:cubicBezTo>
                <a:cubicBezTo>
                  <a:pt x="5155" y="91"/>
                  <a:pt x="4666" y="0"/>
                  <a:pt x="4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5" name="Google Shape;1115;p48"/>
          <p:cNvGrpSpPr/>
          <p:nvPr/>
        </p:nvGrpSpPr>
        <p:grpSpPr>
          <a:xfrm>
            <a:off x="6735273" y="2874331"/>
            <a:ext cx="1986024" cy="2085549"/>
            <a:chOff x="4647769" y="1030468"/>
            <a:chExt cx="3233772" cy="3213609"/>
          </a:xfrm>
        </p:grpSpPr>
        <p:grpSp>
          <p:nvGrpSpPr>
            <p:cNvPr id="1116" name="Google Shape;1116;p48"/>
            <p:cNvGrpSpPr/>
            <p:nvPr/>
          </p:nvGrpSpPr>
          <p:grpSpPr>
            <a:xfrm rot="-5044606" flipH="1">
              <a:off x="5159683" y="2590286"/>
              <a:ext cx="413284" cy="807840"/>
              <a:chOff x="2887743" y="2397645"/>
              <a:chExt cx="413267" cy="807808"/>
            </a:xfrm>
          </p:grpSpPr>
          <p:sp>
            <p:nvSpPr>
              <p:cNvPr id="1117" name="Google Shape;1117;p48"/>
              <p:cNvSpPr/>
              <p:nvPr/>
            </p:nvSpPr>
            <p:spPr>
              <a:xfrm flipH="1">
                <a:off x="2887743" y="2397645"/>
                <a:ext cx="413267" cy="383206"/>
              </a:xfrm>
              <a:custGeom>
                <a:avLst/>
                <a:gdLst/>
                <a:ahLst/>
                <a:cxnLst/>
                <a:rect l="l" t="t" r="r" b="b"/>
                <a:pathLst>
                  <a:path w="20635" h="19134" extrusionOk="0">
                    <a:moveTo>
                      <a:pt x="1659" y="0"/>
                    </a:moveTo>
                    <a:cubicBezTo>
                      <a:pt x="1240" y="0"/>
                      <a:pt x="840" y="128"/>
                      <a:pt x="571" y="436"/>
                    </a:cubicBezTo>
                    <a:cubicBezTo>
                      <a:pt x="365" y="664"/>
                      <a:pt x="274" y="961"/>
                      <a:pt x="206" y="1258"/>
                    </a:cubicBezTo>
                    <a:cubicBezTo>
                      <a:pt x="0" y="2285"/>
                      <a:pt x="297" y="3449"/>
                      <a:pt x="1096" y="4156"/>
                    </a:cubicBezTo>
                    <a:cubicBezTo>
                      <a:pt x="1554" y="4574"/>
                      <a:pt x="2187" y="4809"/>
                      <a:pt x="2808" y="4809"/>
                    </a:cubicBezTo>
                    <a:cubicBezTo>
                      <a:pt x="3238" y="4809"/>
                      <a:pt x="3662" y="4696"/>
                      <a:pt x="4017" y="4453"/>
                    </a:cubicBezTo>
                    <a:cubicBezTo>
                      <a:pt x="4428" y="4179"/>
                      <a:pt x="4656" y="3609"/>
                      <a:pt x="4679" y="3084"/>
                    </a:cubicBezTo>
                    <a:cubicBezTo>
                      <a:pt x="4702" y="2559"/>
                      <a:pt x="4520" y="2034"/>
                      <a:pt x="4223" y="1600"/>
                    </a:cubicBezTo>
                    <a:cubicBezTo>
                      <a:pt x="3858" y="984"/>
                      <a:pt x="3287" y="504"/>
                      <a:pt x="2625" y="208"/>
                    </a:cubicBezTo>
                    <a:cubicBezTo>
                      <a:pt x="2325" y="78"/>
                      <a:pt x="1986" y="0"/>
                      <a:pt x="1659" y="0"/>
                    </a:cubicBezTo>
                    <a:close/>
                    <a:moveTo>
                      <a:pt x="11251" y="3859"/>
                    </a:moveTo>
                    <a:cubicBezTo>
                      <a:pt x="10960" y="3859"/>
                      <a:pt x="10669" y="3920"/>
                      <a:pt x="10408" y="4042"/>
                    </a:cubicBezTo>
                    <a:cubicBezTo>
                      <a:pt x="9632" y="4407"/>
                      <a:pt x="9107" y="5206"/>
                      <a:pt x="8948" y="6051"/>
                    </a:cubicBezTo>
                    <a:cubicBezTo>
                      <a:pt x="8856" y="6576"/>
                      <a:pt x="8856" y="7147"/>
                      <a:pt x="9062" y="7626"/>
                    </a:cubicBezTo>
                    <a:cubicBezTo>
                      <a:pt x="9267" y="8128"/>
                      <a:pt x="9655" y="8562"/>
                      <a:pt x="10180" y="8721"/>
                    </a:cubicBezTo>
                    <a:cubicBezTo>
                      <a:pt x="10250" y="8730"/>
                      <a:pt x="10321" y="8734"/>
                      <a:pt x="10394" y="8734"/>
                    </a:cubicBezTo>
                    <a:cubicBezTo>
                      <a:pt x="11111" y="8734"/>
                      <a:pt x="11963" y="8332"/>
                      <a:pt x="12440" y="7649"/>
                    </a:cubicBezTo>
                    <a:cubicBezTo>
                      <a:pt x="12691" y="7283"/>
                      <a:pt x="12851" y="6850"/>
                      <a:pt x="12942" y="6416"/>
                    </a:cubicBezTo>
                    <a:cubicBezTo>
                      <a:pt x="13056" y="5800"/>
                      <a:pt x="13079" y="5115"/>
                      <a:pt x="12714" y="4567"/>
                    </a:cubicBezTo>
                    <a:cubicBezTo>
                      <a:pt x="12395" y="4097"/>
                      <a:pt x="11825" y="3859"/>
                      <a:pt x="11251" y="3859"/>
                    </a:cubicBezTo>
                    <a:close/>
                    <a:moveTo>
                      <a:pt x="18751" y="14467"/>
                    </a:moveTo>
                    <a:cubicBezTo>
                      <a:pt x="18305" y="14467"/>
                      <a:pt x="17855" y="14617"/>
                      <a:pt x="17507" y="14884"/>
                    </a:cubicBezTo>
                    <a:cubicBezTo>
                      <a:pt x="16891" y="15318"/>
                      <a:pt x="16526" y="16094"/>
                      <a:pt x="16503" y="16847"/>
                    </a:cubicBezTo>
                    <a:cubicBezTo>
                      <a:pt x="16503" y="17281"/>
                      <a:pt x="16594" y="17715"/>
                      <a:pt x="16822" y="18057"/>
                    </a:cubicBezTo>
                    <a:cubicBezTo>
                      <a:pt x="17051" y="18399"/>
                      <a:pt x="17439" y="18673"/>
                      <a:pt x="17850" y="18673"/>
                    </a:cubicBezTo>
                    <a:cubicBezTo>
                      <a:pt x="17907" y="18676"/>
                      <a:pt x="17966" y="18677"/>
                      <a:pt x="18028" y="18677"/>
                    </a:cubicBezTo>
                    <a:cubicBezTo>
                      <a:pt x="18531" y="18677"/>
                      <a:pt x="19164" y="18583"/>
                      <a:pt x="19653" y="18217"/>
                    </a:cubicBezTo>
                    <a:cubicBezTo>
                      <a:pt x="20223" y="17806"/>
                      <a:pt x="20611" y="17144"/>
                      <a:pt x="20611" y="16436"/>
                    </a:cubicBezTo>
                    <a:cubicBezTo>
                      <a:pt x="20634" y="15752"/>
                      <a:pt x="20269" y="15044"/>
                      <a:pt x="19653" y="14702"/>
                    </a:cubicBezTo>
                    <a:cubicBezTo>
                      <a:pt x="19379" y="14541"/>
                      <a:pt x="19066" y="14467"/>
                      <a:pt x="18751" y="14467"/>
                    </a:cubicBezTo>
                    <a:close/>
                    <a:moveTo>
                      <a:pt x="3642" y="15501"/>
                    </a:moveTo>
                    <a:cubicBezTo>
                      <a:pt x="3206" y="15501"/>
                      <a:pt x="2770" y="15592"/>
                      <a:pt x="2374" y="15774"/>
                    </a:cubicBezTo>
                    <a:cubicBezTo>
                      <a:pt x="1895" y="15980"/>
                      <a:pt x="1438" y="16322"/>
                      <a:pt x="1278" y="16824"/>
                    </a:cubicBezTo>
                    <a:cubicBezTo>
                      <a:pt x="1119" y="17281"/>
                      <a:pt x="1256" y="17829"/>
                      <a:pt x="1529" y="18217"/>
                    </a:cubicBezTo>
                    <a:cubicBezTo>
                      <a:pt x="1826" y="18605"/>
                      <a:pt x="2283" y="18856"/>
                      <a:pt x="2739" y="19016"/>
                    </a:cubicBezTo>
                    <a:cubicBezTo>
                      <a:pt x="3018" y="19094"/>
                      <a:pt x="3308" y="19133"/>
                      <a:pt x="3599" y="19133"/>
                    </a:cubicBezTo>
                    <a:cubicBezTo>
                      <a:pt x="4401" y="19133"/>
                      <a:pt x="5205" y="18838"/>
                      <a:pt x="5775" y="18285"/>
                    </a:cubicBezTo>
                    <a:cubicBezTo>
                      <a:pt x="6117" y="17966"/>
                      <a:pt x="6186" y="17167"/>
                      <a:pt x="5866" y="16596"/>
                    </a:cubicBezTo>
                    <a:cubicBezTo>
                      <a:pt x="5547" y="16026"/>
                      <a:pt x="4930" y="15683"/>
                      <a:pt x="4291" y="15569"/>
                    </a:cubicBezTo>
                    <a:cubicBezTo>
                      <a:pt x="4078" y="15523"/>
                      <a:pt x="3860" y="15501"/>
                      <a:pt x="3642" y="155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8"/>
              <p:cNvSpPr/>
              <p:nvPr/>
            </p:nvSpPr>
            <p:spPr>
              <a:xfrm flipH="1">
                <a:off x="2901003" y="2405215"/>
                <a:ext cx="384929" cy="800239"/>
              </a:xfrm>
              <a:custGeom>
                <a:avLst/>
                <a:gdLst/>
                <a:ahLst/>
                <a:cxnLst/>
                <a:rect l="l" t="t" r="r" b="b"/>
                <a:pathLst>
                  <a:path w="19220" h="39957" extrusionOk="0">
                    <a:moveTo>
                      <a:pt x="123" y="1"/>
                    </a:moveTo>
                    <a:cubicBezTo>
                      <a:pt x="97" y="1"/>
                      <a:pt x="69" y="12"/>
                      <a:pt x="46" y="35"/>
                    </a:cubicBezTo>
                    <a:cubicBezTo>
                      <a:pt x="0" y="58"/>
                      <a:pt x="0" y="126"/>
                      <a:pt x="23" y="172"/>
                    </a:cubicBezTo>
                    <a:cubicBezTo>
                      <a:pt x="4520" y="5536"/>
                      <a:pt x="8354" y="11425"/>
                      <a:pt x="11459" y="17679"/>
                    </a:cubicBezTo>
                    <a:cubicBezTo>
                      <a:pt x="8393" y="17019"/>
                      <a:pt x="5262" y="16690"/>
                      <a:pt x="2121" y="16690"/>
                    </a:cubicBezTo>
                    <a:cubicBezTo>
                      <a:pt x="1566" y="16690"/>
                      <a:pt x="1012" y="16700"/>
                      <a:pt x="457" y="16720"/>
                    </a:cubicBezTo>
                    <a:cubicBezTo>
                      <a:pt x="411" y="16743"/>
                      <a:pt x="366" y="16789"/>
                      <a:pt x="366" y="16834"/>
                    </a:cubicBezTo>
                    <a:cubicBezTo>
                      <a:pt x="366" y="16880"/>
                      <a:pt x="388" y="16926"/>
                      <a:pt x="434" y="16949"/>
                    </a:cubicBezTo>
                    <a:lnTo>
                      <a:pt x="480" y="16949"/>
                    </a:lnTo>
                    <a:cubicBezTo>
                      <a:pt x="1097" y="16922"/>
                      <a:pt x="1715" y="16909"/>
                      <a:pt x="2332" y="16909"/>
                    </a:cubicBezTo>
                    <a:cubicBezTo>
                      <a:pt x="5434" y="16909"/>
                      <a:pt x="8527" y="17245"/>
                      <a:pt x="11573" y="17930"/>
                    </a:cubicBezTo>
                    <a:cubicBezTo>
                      <a:pt x="12531" y="19893"/>
                      <a:pt x="13444" y="21902"/>
                      <a:pt x="14266" y="23956"/>
                    </a:cubicBezTo>
                    <a:cubicBezTo>
                      <a:pt x="14266" y="23979"/>
                      <a:pt x="14266" y="24002"/>
                      <a:pt x="14289" y="24024"/>
                    </a:cubicBezTo>
                    <a:cubicBezTo>
                      <a:pt x="16343" y="29137"/>
                      <a:pt x="17941" y="34456"/>
                      <a:pt x="19014" y="39865"/>
                    </a:cubicBezTo>
                    <a:cubicBezTo>
                      <a:pt x="19014" y="39911"/>
                      <a:pt x="19037" y="39956"/>
                      <a:pt x="19082" y="39956"/>
                    </a:cubicBezTo>
                    <a:lnTo>
                      <a:pt x="19128" y="39956"/>
                    </a:lnTo>
                    <a:cubicBezTo>
                      <a:pt x="19196" y="39956"/>
                      <a:pt x="19219" y="39888"/>
                      <a:pt x="19219" y="39842"/>
                    </a:cubicBezTo>
                    <a:cubicBezTo>
                      <a:pt x="18146" y="34387"/>
                      <a:pt x="16549" y="29069"/>
                      <a:pt x="14472" y="23933"/>
                    </a:cubicBezTo>
                    <a:cubicBezTo>
                      <a:pt x="14791" y="22404"/>
                      <a:pt x="15522" y="20966"/>
                      <a:pt x="16229" y="19573"/>
                    </a:cubicBezTo>
                    <a:cubicBezTo>
                      <a:pt x="16412" y="19208"/>
                      <a:pt x="16594" y="18843"/>
                      <a:pt x="16777" y="18478"/>
                    </a:cubicBezTo>
                    <a:cubicBezTo>
                      <a:pt x="17051" y="17953"/>
                      <a:pt x="17302" y="17405"/>
                      <a:pt x="17530" y="16880"/>
                    </a:cubicBezTo>
                    <a:cubicBezTo>
                      <a:pt x="17918" y="16036"/>
                      <a:pt x="18306" y="15168"/>
                      <a:pt x="18763" y="14347"/>
                    </a:cubicBezTo>
                    <a:cubicBezTo>
                      <a:pt x="18786" y="14278"/>
                      <a:pt x="18763" y="14232"/>
                      <a:pt x="18717" y="14187"/>
                    </a:cubicBezTo>
                    <a:cubicBezTo>
                      <a:pt x="18705" y="14181"/>
                      <a:pt x="18691" y="14178"/>
                      <a:pt x="18677" y="14178"/>
                    </a:cubicBezTo>
                    <a:cubicBezTo>
                      <a:pt x="18638" y="14178"/>
                      <a:pt x="18597" y="14199"/>
                      <a:pt x="18580" y="14232"/>
                    </a:cubicBezTo>
                    <a:cubicBezTo>
                      <a:pt x="18124" y="15077"/>
                      <a:pt x="17736" y="15944"/>
                      <a:pt x="17348" y="16789"/>
                    </a:cubicBezTo>
                    <a:cubicBezTo>
                      <a:pt x="17097" y="17314"/>
                      <a:pt x="16845" y="17862"/>
                      <a:pt x="16594" y="18387"/>
                    </a:cubicBezTo>
                    <a:cubicBezTo>
                      <a:pt x="16412" y="18752"/>
                      <a:pt x="16229" y="19117"/>
                      <a:pt x="16047" y="19482"/>
                    </a:cubicBezTo>
                    <a:cubicBezTo>
                      <a:pt x="15362" y="20783"/>
                      <a:pt x="14677" y="22153"/>
                      <a:pt x="14335" y="23591"/>
                    </a:cubicBezTo>
                    <a:cubicBezTo>
                      <a:pt x="13536" y="21628"/>
                      <a:pt x="12691" y="19710"/>
                      <a:pt x="11755" y="17816"/>
                    </a:cubicBezTo>
                    <a:cubicBezTo>
                      <a:pt x="11755" y="17793"/>
                      <a:pt x="11733" y="17770"/>
                      <a:pt x="11733" y="17770"/>
                    </a:cubicBezTo>
                    <a:cubicBezTo>
                      <a:pt x="10820" y="15944"/>
                      <a:pt x="9861" y="14164"/>
                      <a:pt x="8857" y="12406"/>
                    </a:cubicBezTo>
                    <a:cubicBezTo>
                      <a:pt x="9199" y="9371"/>
                      <a:pt x="9952" y="6403"/>
                      <a:pt x="11048" y="3573"/>
                    </a:cubicBezTo>
                    <a:cubicBezTo>
                      <a:pt x="11071" y="3505"/>
                      <a:pt x="11048" y="3459"/>
                      <a:pt x="10979" y="3436"/>
                    </a:cubicBezTo>
                    <a:cubicBezTo>
                      <a:pt x="10967" y="3430"/>
                      <a:pt x="10953" y="3427"/>
                      <a:pt x="10939" y="3427"/>
                    </a:cubicBezTo>
                    <a:cubicBezTo>
                      <a:pt x="10900" y="3427"/>
                      <a:pt x="10859" y="3448"/>
                      <a:pt x="10842" y="3482"/>
                    </a:cubicBezTo>
                    <a:cubicBezTo>
                      <a:pt x="9770" y="6266"/>
                      <a:pt x="9039" y="9165"/>
                      <a:pt x="8674" y="12110"/>
                    </a:cubicBezTo>
                    <a:cubicBezTo>
                      <a:pt x="6186" y="7864"/>
                      <a:pt x="3356" y="3824"/>
                      <a:pt x="183" y="35"/>
                    </a:cubicBezTo>
                    <a:cubicBezTo>
                      <a:pt x="172" y="12"/>
                      <a:pt x="149" y="1"/>
                      <a:pt x="1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9" name="Google Shape;1119;p48"/>
            <p:cNvSpPr/>
            <p:nvPr/>
          </p:nvSpPr>
          <p:spPr>
            <a:xfrm flipH="1">
              <a:off x="4647769" y="1960528"/>
              <a:ext cx="832857" cy="844210"/>
            </a:xfrm>
            <a:custGeom>
              <a:avLst/>
              <a:gdLst/>
              <a:ahLst/>
              <a:cxnLst/>
              <a:rect l="l" t="t" r="r" b="b"/>
              <a:pathLst>
                <a:path w="28464" h="28852" extrusionOk="0">
                  <a:moveTo>
                    <a:pt x="13855" y="0"/>
                  </a:moveTo>
                  <a:cubicBezTo>
                    <a:pt x="13399" y="23"/>
                    <a:pt x="12965" y="274"/>
                    <a:pt x="12623" y="571"/>
                  </a:cubicBezTo>
                  <a:cubicBezTo>
                    <a:pt x="10774" y="2077"/>
                    <a:pt x="10021" y="4542"/>
                    <a:pt x="9770" y="6916"/>
                  </a:cubicBezTo>
                  <a:cubicBezTo>
                    <a:pt x="9427" y="10226"/>
                    <a:pt x="9861" y="13627"/>
                    <a:pt x="11025" y="16731"/>
                  </a:cubicBezTo>
                  <a:cubicBezTo>
                    <a:pt x="13559" y="14175"/>
                    <a:pt x="15271" y="10865"/>
                    <a:pt x="16115" y="7350"/>
                  </a:cubicBezTo>
                  <a:cubicBezTo>
                    <a:pt x="16617" y="5227"/>
                    <a:pt x="16777" y="2785"/>
                    <a:pt x="15476" y="1005"/>
                  </a:cubicBezTo>
                  <a:cubicBezTo>
                    <a:pt x="15088" y="480"/>
                    <a:pt x="14517" y="0"/>
                    <a:pt x="13855" y="0"/>
                  </a:cubicBezTo>
                  <a:close/>
                  <a:moveTo>
                    <a:pt x="25143" y="6897"/>
                  </a:moveTo>
                  <a:cubicBezTo>
                    <a:pt x="24326" y="6897"/>
                    <a:pt x="23500" y="7104"/>
                    <a:pt x="22712" y="7373"/>
                  </a:cubicBezTo>
                  <a:cubicBezTo>
                    <a:pt x="18032" y="8948"/>
                    <a:pt x="14015" y="12440"/>
                    <a:pt x="11801" y="16868"/>
                  </a:cubicBezTo>
                  <a:cubicBezTo>
                    <a:pt x="12549" y="16947"/>
                    <a:pt x="13303" y="16986"/>
                    <a:pt x="14057" y="16986"/>
                  </a:cubicBezTo>
                  <a:cubicBezTo>
                    <a:pt x="18777" y="16986"/>
                    <a:pt x="23497" y="15433"/>
                    <a:pt x="26843" y="12166"/>
                  </a:cubicBezTo>
                  <a:cubicBezTo>
                    <a:pt x="27688" y="11367"/>
                    <a:pt x="28464" y="10294"/>
                    <a:pt x="28304" y="9153"/>
                  </a:cubicBezTo>
                  <a:cubicBezTo>
                    <a:pt x="28167" y="8035"/>
                    <a:pt x="27117" y="7213"/>
                    <a:pt x="26021" y="6985"/>
                  </a:cubicBezTo>
                  <a:cubicBezTo>
                    <a:pt x="25731" y="6924"/>
                    <a:pt x="25438" y="6897"/>
                    <a:pt x="25143" y="6897"/>
                  </a:cubicBezTo>
                  <a:close/>
                  <a:moveTo>
                    <a:pt x="2116" y="10768"/>
                  </a:moveTo>
                  <a:cubicBezTo>
                    <a:pt x="1758" y="10768"/>
                    <a:pt x="1410" y="10842"/>
                    <a:pt x="1096" y="11025"/>
                  </a:cubicBezTo>
                  <a:cubicBezTo>
                    <a:pt x="320" y="11459"/>
                    <a:pt x="0" y="12463"/>
                    <a:pt x="160" y="13353"/>
                  </a:cubicBezTo>
                  <a:cubicBezTo>
                    <a:pt x="343" y="14220"/>
                    <a:pt x="936" y="14974"/>
                    <a:pt x="1644" y="15521"/>
                  </a:cubicBezTo>
                  <a:cubicBezTo>
                    <a:pt x="2831" y="16503"/>
                    <a:pt x="4337" y="17005"/>
                    <a:pt x="5867" y="17233"/>
                  </a:cubicBezTo>
                  <a:cubicBezTo>
                    <a:pt x="6698" y="17357"/>
                    <a:pt x="7530" y="17394"/>
                    <a:pt x="8366" y="17394"/>
                  </a:cubicBezTo>
                  <a:cubicBezTo>
                    <a:pt x="9066" y="17394"/>
                    <a:pt x="9769" y="17368"/>
                    <a:pt x="10477" y="17347"/>
                  </a:cubicBezTo>
                  <a:cubicBezTo>
                    <a:pt x="10591" y="16914"/>
                    <a:pt x="10317" y="16389"/>
                    <a:pt x="9998" y="15978"/>
                  </a:cubicBezTo>
                  <a:cubicBezTo>
                    <a:pt x="8446" y="13855"/>
                    <a:pt x="6277" y="12189"/>
                    <a:pt x="3835" y="11185"/>
                  </a:cubicBezTo>
                  <a:cubicBezTo>
                    <a:pt x="3299" y="10959"/>
                    <a:pt x="2694" y="10768"/>
                    <a:pt x="2116" y="10768"/>
                  </a:cubicBezTo>
                  <a:close/>
                  <a:moveTo>
                    <a:pt x="13447" y="17495"/>
                  </a:moveTo>
                  <a:cubicBezTo>
                    <a:pt x="12944" y="17495"/>
                    <a:pt x="12462" y="17572"/>
                    <a:pt x="12052" y="17804"/>
                  </a:cubicBezTo>
                  <a:cubicBezTo>
                    <a:pt x="13034" y="20657"/>
                    <a:pt x="14814" y="23259"/>
                    <a:pt x="17119" y="25199"/>
                  </a:cubicBezTo>
                  <a:cubicBezTo>
                    <a:pt x="18124" y="26021"/>
                    <a:pt x="19288" y="26774"/>
                    <a:pt x="20589" y="26820"/>
                  </a:cubicBezTo>
                  <a:cubicBezTo>
                    <a:pt x="20637" y="26822"/>
                    <a:pt x="20685" y="26824"/>
                    <a:pt x="20734" y="26824"/>
                  </a:cubicBezTo>
                  <a:cubicBezTo>
                    <a:pt x="21993" y="26824"/>
                    <a:pt x="23311" y="25974"/>
                    <a:pt x="23465" y="24743"/>
                  </a:cubicBezTo>
                  <a:cubicBezTo>
                    <a:pt x="23556" y="23990"/>
                    <a:pt x="23237" y="23259"/>
                    <a:pt x="22849" y="22597"/>
                  </a:cubicBezTo>
                  <a:cubicBezTo>
                    <a:pt x="21068" y="19744"/>
                    <a:pt x="17781" y="18078"/>
                    <a:pt x="14472" y="17576"/>
                  </a:cubicBezTo>
                  <a:cubicBezTo>
                    <a:pt x="14132" y="17530"/>
                    <a:pt x="13785" y="17495"/>
                    <a:pt x="13447" y="17495"/>
                  </a:cubicBezTo>
                  <a:close/>
                  <a:moveTo>
                    <a:pt x="11345" y="18169"/>
                  </a:moveTo>
                  <a:lnTo>
                    <a:pt x="11345" y="18169"/>
                  </a:lnTo>
                  <a:cubicBezTo>
                    <a:pt x="11162" y="18192"/>
                    <a:pt x="10979" y="18306"/>
                    <a:pt x="10797" y="18352"/>
                  </a:cubicBezTo>
                  <a:cubicBezTo>
                    <a:pt x="9724" y="19607"/>
                    <a:pt x="8720" y="20908"/>
                    <a:pt x="7944" y="22369"/>
                  </a:cubicBezTo>
                  <a:cubicBezTo>
                    <a:pt x="7190" y="23830"/>
                    <a:pt x="6711" y="25450"/>
                    <a:pt x="6802" y="27094"/>
                  </a:cubicBezTo>
                  <a:cubicBezTo>
                    <a:pt x="6848" y="27756"/>
                    <a:pt x="7031" y="28509"/>
                    <a:pt x="7647" y="28760"/>
                  </a:cubicBezTo>
                  <a:cubicBezTo>
                    <a:pt x="7785" y="28823"/>
                    <a:pt x="7926" y="28851"/>
                    <a:pt x="8067" y="28851"/>
                  </a:cubicBezTo>
                  <a:cubicBezTo>
                    <a:pt x="8691" y="28851"/>
                    <a:pt x="9310" y="28296"/>
                    <a:pt x="9701" y="27756"/>
                  </a:cubicBezTo>
                  <a:cubicBezTo>
                    <a:pt x="11687" y="25040"/>
                    <a:pt x="12303" y="21388"/>
                    <a:pt x="11345" y="1816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8"/>
            <p:cNvSpPr/>
            <p:nvPr/>
          </p:nvSpPr>
          <p:spPr>
            <a:xfrm flipH="1">
              <a:off x="4727905" y="2070718"/>
              <a:ext cx="978454" cy="980444"/>
            </a:xfrm>
            <a:custGeom>
              <a:avLst/>
              <a:gdLst/>
              <a:ahLst/>
              <a:cxnLst/>
              <a:rect l="l" t="t" r="r" b="b"/>
              <a:pathLst>
                <a:path w="33440" h="33508" extrusionOk="0">
                  <a:moveTo>
                    <a:pt x="33308" y="6451"/>
                  </a:moveTo>
                  <a:cubicBezTo>
                    <a:pt x="33292" y="6451"/>
                    <a:pt x="33275" y="6454"/>
                    <a:pt x="33257" y="6460"/>
                  </a:cubicBezTo>
                  <a:lnTo>
                    <a:pt x="19722" y="13125"/>
                  </a:lnTo>
                  <a:cubicBezTo>
                    <a:pt x="19676" y="13171"/>
                    <a:pt x="19630" y="13216"/>
                    <a:pt x="19653" y="13285"/>
                  </a:cubicBezTo>
                  <a:cubicBezTo>
                    <a:pt x="19686" y="13318"/>
                    <a:pt x="19720" y="13339"/>
                    <a:pt x="19762" y="13339"/>
                  </a:cubicBezTo>
                  <a:cubicBezTo>
                    <a:pt x="19778" y="13339"/>
                    <a:pt x="19794" y="13336"/>
                    <a:pt x="19813" y="13330"/>
                  </a:cubicBezTo>
                  <a:lnTo>
                    <a:pt x="33348" y="6643"/>
                  </a:lnTo>
                  <a:lnTo>
                    <a:pt x="33371" y="6643"/>
                  </a:lnTo>
                  <a:cubicBezTo>
                    <a:pt x="33417" y="6620"/>
                    <a:pt x="33440" y="6551"/>
                    <a:pt x="33417" y="6506"/>
                  </a:cubicBezTo>
                  <a:cubicBezTo>
                    <a:pt x="33383" y="6472"/>
                    <a:pt x="33350" y="6451"/>
                    <a:pt x="33308" y="6451"/>
                  </a:cubicBezTo>
                  <a:close/>
                  <a:moveTo>
                    <a:pt x="21616" y="0"/>
                  </a:moveTo>
                  <a:cubicBezTo>
                    <a:pt x="21570" y="0"/>
                    <a:pt x="21525" y="23"/>
                    <a:pt x="21502" y="92"/>
                  </a:cubicBezTo>
                  <a:cubicBezTo>
                    <a:pt x="21068" y="4565"/>
                    <a:pt x="20201" y="9016"/>
                    <a:pt x="18968" y="13330"/>
                  </a:cubicBezTo>
                  <a:cubicBezTo>
                    <a:pt x="18945" y="13399"/>
                    <a:pt x="18968" y="13444"/>
                    <a:pt x="19037" y="13467"/>
                  </a:cubicBezTo>
                  <a:lnTo>
                    <a:pt x="19105" y="13467"/>
                  </a:lnTo>
                  <a:cubicBezTo>
                    <a:pt x="19128" y="13444"/>
                    <a:pt x="19151" y="13422"/>
                    <a:pt x="19151" y="13399"/>
                  </a:cubicBezTo>
                  <a:cubicBezTo>
                    <a:pt x="20406" y="9062"/>
                    <a:pt x="21274" y="4588"/>
                    <a:pt x="21730" y="115"/>
                  </a:cubicBezTo>
                  <a:cubicBezTo>
                    <a:pt x="21730" y="46"/>
                    <a:pt x="21685" y="0"/>
                    <a:pt x="21616" y="0"/>
                  </a:cubicBezTo>
                  <a:close/>
                  <a:moveTo>
                    <a:pt x="11033" y="9510"/>
                  </a:moveTo>
                  <a:cubicBezTo>
                    <a:pt x="10994" y="9510"/>
                    <a:pt x="10951" y="9536"/>
                    <a:pt x="10934" y="9587"/>
                  </a:cubicBezTo>
                  <a:cubicBezTo>
                    <a:pt x="10911" y="9633"/>
                    <a:pt x="10957" y="9701"/>
                    <a:pt x="11002" y="9701"/>
                  </a:cubicBezTo>
                  <a:cubicBezTo>
                    <a:pt x="13604" y="10614"/>
                    <a:pt x="16069" y="12052"/>
                    <a:pt x="18124" y="13901"/>
                  </a:cubicBezTo>
                  <a:cubicBezTo>
                    <a:pt x="18147" y="13912"/>
                    <a:pt x="18169" y="13918"/>
                    <a:pt x="18192" y="13918"/>
                  </a:cubicBezTo>
                  <a:cubicBezTo>
                    <a:pt x="18215" y="13918"/>
                    <a:pt x="18238" y="13912"/>
                    <a:pt x="18261" y="13901"/>
                  </a:cubicBezTo>
                  <a:cubicBezTo>
                    <a:pt x="18261" y="13901"/>
                    <a:pt x="18284" y="13901"/>
                    <a:pt x="18284" y="13878"/>
                  </a:cubicBezTo>
                  <a:cubicBezTo>
                    <a:pt x="18329" y="13833"/>
                    <a:pt x="18329" y="13764"/>
                    <a:pt x="18284" y="13741"/>
                  </a:cubicBezTo>
                  <a:cubicBezTo>
                    <a:pt x="16206" y="11870"/>
                    <a:pt x="13718" y="10409"/>
                    <a:pt x="11071" y="9519"/>
                  </a:cubicBezTo>
                  <a:cubicBezTo>
                    <a:pt x="11059" y="9513"/>
                    <a:pt x="11046" y="9510"/>
                    <a:pt x="11033" y="9510"/>
                  </a:cubicBezTo>
                  <a:close/>
                  <a:moveTo>
                    <a:pt x="19748" y="13954"/>
                  </a:moveTo>
                  <a:cubicBezTo>
                    <a:pt x="19714" y="13954"/>
                    <a:pt x="19680" y="13966"/>
                    <a:pt x="19653" y="13992"/>
                  </a:cubicBezTo>
                  <a:cubicBezTo>
                    <a:pt x="19630" y="14038"/>
                    <a:pt x="19630" y="14106"/>
                    <a:pt x="19676" y="14129"/>
                  </a:cubicBezTo>
                  <a:lnTo>
                    <a:pt x="28486" y="20794"/>
                  </a:lnTo>
                  <a:cubicBezTo>
                    <a:pt x="28509" y="20817"/>
                    <a:pt x="28555" y="20817"/>
                    <a:pt x="28601" y="20817"/>
                  </a:cubicBezTo>
                  <a:cubicBezTo>
                    <a:pt x="28601" y="20794"/>
                    <a:pt x="28623" y="20794"/>
                    <a:pt x="28623" y="20771"/>
                  </a:cubicBezTo>
                  <a:cubicBezTo>
                    <a:pt x="28669" y="20726"/>
                    <a:pt x="28669" y="20657"/>
                    <a:pt x="28623" y="20634"/>
                  </a:cubicBezTo>
                  <a:lnTo>
                    <a:pt x="19813" y="13969"/>
                  </a:lnTo>
                  <a:cubicBezTo>
                    <a:pt x="19794" y="13960"/>
                    <a:pt x="19771" y="13954"/>
                    <a:pt x="19748" y="13954"/>
                  </a:cubicBezTo>
                  <a:close/>
                  <a:moveTo>
                    <a:pt x="18843" y="14146"/>
                  </a:moveTo>
                  <a:cubicBezTo>
                    <a:pt x="18793" y="14146"/>
                    <a:pt x="18759" y="14187"/>
                    <a:pt x="18740" y="14243"/>
                  </a:cubicBezTo>
                  <a:cubicBezTo>
                    <a:pt x="18284" y="17119"/>
                    <a:pt x="17553" y="19973"/>
                    <a:pt x="16572" y="22734"/>
                  </a:cubicBezTo>
                  <a:cubicBezTo>
                    <a:pt x="16549" y="22803"/>
                    <a:pt x="16572" y="22848"/>
                    <a:pt x="16640" y="22871"/>
                  </a:cubicBezTo>
                  <a:cubicBezTo>
                    <a:pt x="16648" y="22879"/>
                    <a:pt x="16655" y="22881"/>
                    <a:pt x="16663" y="22881"/>
                  </a:cubicBezTo>
                  <a:cubicBezTo>
                    <a:pt x="16678" y="22881"/>
                    <a:pt x="16693" y="22871"/>
                    <a:pt x="16709" y="22871"/>
                  </a:cubicBezTo>
                  <a:cubicBezTo>
                    <a:pt x="16754" y="22848"/>
                    <a:pt x="16754" y="22826"/>
                    <a:pt x="16777" y="22803"/>
                  </a:cubicBezTo>
                  <a:cubicBezTo>
                    <a:pt x="17759" y="20041"/>
                    <a:pt x="18489" y="17165"/>
                    <a:pt x="18968" y="14266"/>
                  </a:cubicBezTo>
                  <a:cubicBezTo>
                    <a:pt x="18968" y="14198"/>
                    <a:pt x="18923" y="14152"/>
                    <a:pt x="18877" y="14152"/>
                  </a:cubicBezTo>
                  <a:cubicBezTo>
                    <a:pt x="18865" y="14148"/>
                    <a:pt x="18853" y="14146"/>
                    <a:pt x="18843" y="14146"/>
                  </a:cubicBezTo>
                  <a:close/>
                  <a:moveTo>
                    <a:pt x="18321" y="14029"/>
                  </a:moveTo>
                  <a:cubicBezTo>
                    <a:pt x="18308" y="14029"/>
                    <a:pt x="18295" y="14032"/>
                    <a:pt x="18284" y="14038"/>
                  </a:cubicBezTo>
                  <a:cubicBezTo>
                    <a:pt x="14312" y="15887"/>
                    <a:pt x="10546" y="18580"/>
                    <a:pt x="7122" y="22072"/>
                  </a:cubicBezTo>
                  <a:cubicBezTo>
                    <a:pt x="3538" y="25770"/>
                    <a:pt x="1142" y="29559"/>
                    <a:pt x="0" y="33371"/>
                  </a:cubicBezTo>
                  <a:cubicBezTo>
                    <a:pt x="0" y="33439"/>
                    <a:pt x="23" y="33485"/>
                    <a:pt x="92" y="33508"/>
                  </a:cubicBezTo>
                  <a:lnTo>
                    <a:pt x="160" y="33508"/>
                  </a:lnTo>
                  <a:cubicBezTo>
                    <a:pt x="183" y="33485"/>
                    <a:pt x="206" y="33462"/>
                    <a:pt x="206" y="33439"/>
                  </a:cubicBezTo>
                  <a:cubicBezTo>
                    <a:pt x="1324" y="29650"/>
                    <a:pt x="3698" y="25884"/>
                    <a:pt x="7282" y="22232"/>
                  </a:cubicBezTo>
                  <a:cubicBezTo>
                    <a:pt x="10683" y="18740"/>
                    <a:pt x="14403" y="16047"/>
                    <a:pt x="18375" y="14243"/>
                  </a:cubicBezTo>
                  <a:cubicBezTo>
                    <a:pt x="18420" y="14198"/>
                    <a:pt x="18443" y="14152"/>
                    <a:pt x="18420" y="14106"/>
                  </a:cubicBezTo>
                  <a:cubicBezTo>
                    <a:pt x="18403" y="14055"/>
                    <a:pt x="18361" y="14029"/>
                    <a:pt x="18321" y="1402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8"/>
            <p:cNvSpPr/>
            <p:nvPr/>
          </p:nvSpPr>
          <p:spPr>
            <a:xfrm flipH="1">
              <a:off x="5105258" y="2432888"/>
              <a:ext cx="84854" cy="81138"/>
            </a:xfrm>
            <a:custGeom>
              <a:avLst/>
              <a:gdLst/>
              <a:ahLst/>
              <a:cxnLst/>
              <a:rect l="l" t="t" r="r" b="b"/>
              <a:pathLst>
                <a:path w="2900" h="2773" extrusionOk="0">
                  <a:moveTo>
                    <a:pt x="1398" y="1"/>
                  </a:moveTo>
                  <a:cubicBezTo>
                    <a:pt x="1242" y="1"/>
                    <a:pt x="1085" y="28"/>
                    <a:pt x="936" y="85"/>
                  </a:cubicBezTo>
                  <a:cubicBezTo>
                    <a:pt x="366" y="336"/>
                    <a:pt x="0" y="998"/>
                    <a:pt x="92" y="1637"/>
                  </a:cubicBezTo>
                  <a:cubicBezTo>
                    <a:pt x="183" y="2139"/>
                    <a:pt x="548" y="2596"/>
                    <a:pt x="1050" y="2733"/>
                  </a:cubicBezTo>
                  <a:cubicBezTo>
                    <a:pt x="1148" y="2759"/>
                    <a:pt x="1248" y="2772"/>
                    <a:pt x="1348" y="2772"/>
                  </a:cubicBezTo>
                  <a:cubicBezTo>
                    <a:pt x="1763" y="2772"/>
                    <a:pt x="2172" y="2553"/>
                    <a:pt x="2374" y="2185"/>
                  </a:cubicBezTo>
                  <a:cubicBezTo>
                    <a:pt x="2694" y="1979"/>
                    <a:pt x="2899" y="1203"/>
                    <a:pt x="2580" y="656"/>
                  </a:cubicBezTo>
                  <a:cubicBezTo>
                    <a:pt x="2340" y="245"/>
                    <a:pt x="1869" y="1"/>
                    <a:pt x="13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8"/>
            <p:cNvSpPr/>
            <p:nvPr/>
          </p:nvSpPr>
          <p:spPr>
            <a:xfrm flipH="1">
              <a:off x="6642645" y="3400399"/>
              <a:ext cx="211082" cy="354660"/>
            </a:xfrm>
            <a:custGeom>
              <a:avLst/>
              <a:gdLst/>
              <a:ahLst/>
              <a:cxnLst/>
              <a:rect l="l" t="t" r="r" b="b"/>
              <a:pathLst>
                <a:path w="7214" h="12121" extrusionOk="0">
                  <a:moveTo>
                    <a:pt x="7213" y="1"/>
                  </a:moveTo>
                  <a:lnTo>
                    <a:pt x="7213" y="1"/>
                  </a:lnTo>
                  <a:cubicBezTo>
                    <a:pt x="6392" y="137"/>
                    <a:pt x="5570" y="274"/>
                    <a:pt x="4748" y="434"/>
                  </a:cubicBezTo>
                  <a:cubicBezTo>
                    <a:pt x="3584" y="640"/>
                    <a:pt x="2420" y="868"/>
                    <a:pt x="1256" y="1119"/>
                  </a:cubicBezTo>
                  <a:cubicBezTo>
                    <a:pt x="1142" y="1165"/>
                    <a:pt x="1005" y="1187"/>
                    <a:pt x="891" y="1210"/>
                  </a:cubicBezTo>
                  <a:cubicBezTo>
                    <a:pt x="92" y="4246"/>
                    <a:pt x="1" y="7487"/>
                    <a:pt x="594" y="10569"/>
                  </a:cubicBezTo>
                  <a:cubicBezTo>
                    <a:pt x="2306" y="11094"/>
                    <a:pt x="4041" y="11596"/>
                    <a:pt x="5753" y="12121"/>
                  </a:cubicBezTo>
                  <a:cubicBezTo>
                    <a:pt x="5684" y="10683"/>
                    <a:pt x="5844" y="9222"/>
                    <a:pt x="5981" y="7784"/>
                  </a:cubicBezTo>
                  <a:cubicBezTo>
                    <a:pt x="6163" y="6232"/>
                    <a:pt x="6323" y="4657"/>
                    <a:pt x="6483" y="3082"/>
                  </a:cubicBezTo>
                  <a:cubicBezTo>
                    <a:pt x="6597" y="2032"/>
                    <a:pt x="6757" y="914"/>
                    <a:pt x="72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8"/>
            <p:cNvSpPr/>
            <p:nvPr/>
          </p:nvSpPr>
          <p:spPr>
            <a:xfrm flipH="1">
              <a:off x="6216554" y="2647737"/>
              <a:ext cx="874933" cy="765412"/>
            </a:xfrm>
            <a:custGeom>
              <a:avLst/>
              <a:gdLst/>
              <a:ahLst/>
              <a:cxnLst/>
              <a:rect l="l" t="t" r="r" b="b"/>
              <a:pathLst>
                <a:path w="29902" h="26159" extrusionOk="0">
                  <a:moveTo>
                    <a:pt x="22324" y="0"/>
                  </a:moveTo>
                  <a:cubicBezTo>
                    <a:pt x="20749" y="2854"/>
                    <a:pt x="18558" y="5342"/>
                    <a:pt x="15933" y="7282"/>
                  </a:cubicBezTo>
                  <a:cubicBezTo>
                    <a:pt x="15659" y="7487"/>
                    <a:pt x="15362" y="7693"/>
                    <a:pt x="15020" y="7784"/>
                  </a:cubicBezTo>
                  <a:cubicBezTo>
                    <a:pt x="14897" y="7817"/>
                    <a:pt x="14771" y="7829"/>
                    <a:pt x="14643" y="7829"/>
                  </a:cubicBezTo>
                  <a:cubicBezTo>
                    <a:pt x="14415" y="7829"/>
                    <a:pt x="14181" y="7790"/>
                    <a:pt x="13947" y="7761"/>
                  </a:cubicBezTo>
                  <a:cubicBezTo>
                    <a:pt x="10592" y="7259"/>
                    <a:pt x="7282" y="6551"/>
                    <a:pt x="4018" y="5638"/>
                  </a:cubicBezTo>
                  <a:cubicBezTo>
                    <a:pt x="2626" y="5250"/>
                    <a:pt x="1211" y="4794"/>
                    <a:pt x="1" y="4041"/>
                  </a:cubicBezTo>
                  <a:lnTo>
                    <a:pt x="1" y="4041"/>
                  </a:lnTo>
                  <a:cubicBezTo>
                    <a:pt x="320" y="4702"/>
                    <a:pt x="686" y="5342"/>
                    <a:pt x="1028" y="5981"/>
                  </a:cubicBezTo>
                  <a:cubicBezTo>
                    <a:pt x="4794" y="12805"/>
                    <a:pt x="8811" y="19493"/>
                    <a:pt x="12874" y="26158"/>
                  </a:cubicBezTo>
                  <a:cubicBezTo>
                    <a:pt x="13696" y="25998"/>
                    <a:pt x="14518" y="25861"/>
                    <a:pt x="15339" y="25725"/>
                  </a:cubicBezTo>
                  <a:cubicBezTo>
                    <a:pt x="19539" y="25063"/>
                    <a:pt x="23762" y="24606"/>
                    <a:pt x="27962" y="24172"/>
                  </a:cubicBezTo>
                  <a:cubicBezTo>
                    <a:pt x="28624" y="24127"/>
                    <a:pt x="29263" y="24058"/>
                    <a:pt x="29902" y="23990"/>
                  </a:cubicBezTo>
                  <a:cubicBezTo>
                    <a:pt x="29582" y="15499"/>
                    <a:pt x="26912" y="7122"/>
                    <a:pt x="223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8"/>
            <p:cNvSpPr/>
            <p:nvPr/>
          </p:nvSpPr>
          <p:spPr>
            <a:xfrm flipH="1">
              <a:off x="6219205" y="1030468"/>
              <a:ext cx="1263622" cy="974182"/>
            </a:xfrm>
            <a:custGeom>
              <a:avLst/>
              <a:gdLst/>
              <a:ahLst/>
              <a:cxnLst/>
              <a:rect l="l" t="t" r="r" b="b"/>
              <a:pathLst>
                <a:path w="43186" h="33294" extrusionOk="0">
                  <a:moveTo>
                    <a:pt x="25223" y="1"/>
                  </a:moveTo>
                  <a:cubicBezTo>
                    <a:pt x="22476" y="1"/>
                    <a:pt x="19722" y="566"/>
                    <a:pt x="17096" y="1430"/>
                  </a:cubicBezTo>
                  <a:cubicBezTo>
                    <a:pt x="14814" y="2160"/>
                    <a:pt x="12554" y="3119"/>
                    <a:pt x="10637" y="4580"/>
                  </a:cubicBezTo>
                  <a:cubicBezTo>
                    <a:pt x="8719" y="6040"/>
                    <a:pt x="7144" y="8003"/>
                    <a:pt x="6460" y="10331"/>
                  </a:cubicBezTo>
                  <a:cubicBezTo>
                    <a:pt x="6346" y="10697"/>
                    <a:pt x="6254" y="11085"/>
                    <a:pt x="6003" y="11404"/>
                  </a:cubicBezTo>
                  <a:cubicBezTo>
                    <a:pt x="5775" y="11678"/>
                    <a:pt x="5433" y="11861"/>
                    <a:pt x="5113" y="12043"/>
                  </a:cubicBezTo>
                  <a:cubicBezTo>
                    <a:pt x="1552" y="14075"/>
                    <a:pt x="0" y="18640"/>
                    <a:pt x="616" y="22703"/>
                  </a:cubicBezTo>
                  <a:cubicBezTo>
                    <a:pt x="1233" y="26743"/>
                    <a:pt x="3652" y="30304"/>
                    <a:pt x="6460" y="33294"/>
                  </a:cubicBezTo>
                  <a:lnTo>
                    <a:pt x="6505" y="33271"/>
                  </a:lnTo>
                  <a:cubicBezTo>
                    <a:pt x="6483" y="33202"/>
                    <a:pt x="6460" y="33157"/>
                    <a:pt x="6437" y="33088"/>
                  </a:cubicBezTo>
                  <a:cubicBezTo>
                    <a:pt x="6186" y="32084"/>
                    <a:pt x="6437" y="31034"/>
                    <a:pt x="6985" y="30167"/>
                  </a:cubicBezTo>
                  <a:cubicBezTo>
                    <a:pt x="7861" y="28692"/>
                    <a:pt x="9539" y="27757"/>
                    <a:pt x="11248" y="27757"/>
                  </a:cubicBezTo>
                  <a:cubicBezTo>
                    <a:pt x="11364" y="27757"/>
                    <a:pt x="11480" y="27761"/>
                    <a:pt x="11595" y="27770"/>
                  </a:cubicBezTo>
                  <a:cubicBezTo>
                    <a:pt x="12645" y="27838"/>
                    <a:pt x="13650" y="28272"/>
                    <a:pt x="14449" y="28957"/>
                  </a:cubicBezTo>
                  <a:cubicBezTo>
                    <a:pt x="16069" y="26172"/>
                    <a:pt x="16640" y="22794"/>
                    <a:pt x="16024" y="19621"/>
                  </a:cubicBezTo>
                  <a:cubicBezTo>
                    <a:pt x="23396" y="19393"/>
                    <a:pt x="30700" y="17430"/>
                    <a:pt x="37183" y="13938"/>
                  </a:cubicBezTo>
                  <a:cubicBezTo>
                    <a:pt x="37799" y="17088"/>
                    <a:pt x="38986" y="20306"/>
                    <a:pt x="39990" y="23570"/>
                  </a:cubicBezTo>
                  <a:cubicBezTo>
                    <a:pt x="40013" y="23639"/>
                    <a:pt x="40013" y="23707"/>
                    <a:pt x="40036" y="23776"/>
                  </a:cubicBezTo>
                  <a:cubicBezTo>
                    <a:pt x="42387" y="21698"/>
                    <a:pt x="43072" y="18183"/>
                    <a:pt x="43117" y="14988"/>
                  </a:cubicBezTo>
                  <a:cubicBezTo>
                    <a:pt x="43186" y="10309"/>
                    <a:pt x="42067" y="5241"/>
                    <a:pt x="38529" y="2183"/>
                  </a:cubicBezTo>
                  <a:cubicBezTo>
                    <a:pt x="37662" y="1430"/>
                    <a:pt x="36658" y="813"/>
                    <a:pt x="35539" y="654"/>
                  </a:cubicBezTo>
                  <a:cubicBezTo>
                    <a:pt x="35266" y="610"/>
                    <a:pt x="34993" y="594"/>
                    <a:pt x="34720" y="594"/>
                  </a:cubicBezTo>
                  <a:cubicBezTo>
                    <a:pt x="33989" y="594"/>
                    <a:pt x="33257" y="712"/>
                    <a:pt x="32526" y="745"/>
                  </a:cubicBezTo>
                  <a:cubicBezTo>
                    <a:pt x="32446" y="747"/>
                    <a:pt x="32365" y="748"/>
                    <a:pt x="32285" y="748"/>
                  </a:cubicBezTo>
                  <a:cubicBezTo>
                    <a:pt x="30657" y="748"/>
                    <a:pt x="29067" y="324"/>
                    <a:pt x="27436" y="129"/>
                  </a:cubicBezTo>
                  <a:cubicBezTo>
                    <a:pt x="26701" y="42"/>
                    <a:pt x="25962" y="1"/>
                    <a:pt x="252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8"/>
            <p:cNvSpPr/>
            <p:nvPr/>
          </p:nvSpPr>
          <p:spPr>
            <a:xfrm flipH="1">
              <a:off x="5271491" y="2578276"/>
              <a:ext cx="2610051" cy="1665801"/>
            </a:xfrm>
            <a:custGeom>
              <a:avLst/>
              <a:gdLst/>
              <a:ahLst/>
              <a:cxnLst/>
              <a:rect l="l" t="t" r="r" b="b"/>
              <a:pathLst>
                <a:path w="89202" h="56931" extrusionOk="0">
                  <a:moveTo>
                    <a:pt x="47683" y="1"/>
                  </a:moveTo>
                  <a:cubicBezTo>
                    <a:pt x="48253" y="777"/>
                    <a:pt x="48801" y="1553"/>
                    <a:pt x="49326" y="2374"/>
                  </a:cubicBezTo>
                  <a:cubicBezTo>
                    <a:pt x="53914" y="9496"/>
                    <a:pt x="56584" y="17873"/>
                    <a:pt x="56904" y="26364"/>
                  </a:cubicBezTo>
                  <a:cubicBezTo>
                    <a:pt x="56265" y="26432"/>
                    <a:pt x="55626" y="26501"/>
                    <a:pt x="54964" y="26546"/>
                  </a:cubicBezTo>
                  <a:cubicBezTo>
                    <a:pt x="50764" y="26980"/>
                    <a:pt x="46541" y="27437"/>
                    <a:pt x="42341" y="28099"/>
                  </a:cubicBezTo>
                  <a:cubicBezTo>
                    <a:pt x="41885" y="29012"/>
                    <a:pt x="41725" y="30130"/>
                    <a:pt x="41611" y="31180"/>
                  </a:cubicBezTo>
                  <a:cubicBezTo>
                    <a:pt x="41451" y="32755"/>
                    <a:pt x="41291" y="34330"/>
                    <a:pt x="41109" y="35882"/>
                  </a:cubicBezTo>
                  <a:cubicBezTo>
                    <a:pt x="40972" y="37320"/>
                    <a:pt x="40812" y="38781"/>
                    <a:pt x="40881" y="40219"/>
                  </a:cubicBezTo>
                  <a:cubicBezTo>
                    <a:pt x="39169" y="39694"/>
                    <a:pt x="37434" y="39192"/>
                    <a:pt x="35722" y="38667"/>
                  </a:cubicBezTo>
                  <a:cubicBezTo>
                    <a:pt x="34330" y="38256"/>
                    <a:pt x="32915" y="37822"/>
                    <a:pt x="31499" y="37388"/>
                  </a:cubicBezTo>
                  <a:cubicBezTo>
                    <a:pt x="30404" y="35197"/>
                    <a:pt x="29308" y="32960"/>
                    <a:pt x="28121" y="30792"/>
                  </a:cubicBezTo>
                  <a:cubicBezTo>
                    <a:pt x="30723" y="30061"/>
                    <a:pt x="33371" y="29559"/>
                    <a:pt x="36042" y="29263"/>
                  </a:cubicBezTo>
                  <a:cubicBezTo>
                    <a:pt x="36156" y="29263"/>
                    <a:pt x="36270" y="29240"/>
                    <a:pt x="36384" y="29217"/>
                  </a:cubicBezTo>
                  <a:cubicBezTo>
                    <a:pt x="37548" y="28966"/>
                    <a:pt x="38712" y="28738"/>
                    <a:pt x="39876" y="28532"/>
                  </a:cubicBezTo>
                  <a:cubicBezTo>
                    <a:pt x="35813" y="21867"/>
                    <a:pt x="31796" y="15179"/>
                    <a:pt x="28030" y="8355"/>
                  </a:cubicBezTo>
                  <a:cubicBezTo>
                    <a:pt x="27688" y="7716"/>
                    <a:pt x="27322" y="7076"/>
                    <a:pt x="27003" y="6415"/>
                  </a:cubicBezTo>
                  <a:cubicBezTo>
                    <a:pt x="26295" y="5068"/>
                    <a:pt x="25679" y="3698"/>
                    <a:pt x="25200" y="2260"/>
                  </a:cubicBezTo>
                  <a:cubicBezTo>
                    <a:pt x="18557" y="5707"/>
                    <a:pt x="10089" y="6072"/>
                    <a:pt x="4817" y="11413"/>
                  </a:cubicBezTo>
                  <a:cubicBezTo>
                    <a:pt x="1461" y="14814"/>
                    <a:pt x="0" y="19790"/>
                    <a:pt x="160" y="24561"/>
                  </a:cubicBezTo>
                  <a:cubicBezTo>
                    <a:pt x="297" y="29331"/>
                    <a:pt x="1918" y="33942"/>
                    <a:pt x="3995" y="38256"/>
                  </a:cubicBezTo>
                  <a:cubicBezTo>
                    <a:pt x="5844" y="42045"/>
                    <a:pt x="8058" y="45674"/>
                    <a:pt x="10614" y="49029"/>
                  </a:cubicBezTo>
                  <a:cubicBezTo>
                    <a:pt x="13216" y="52453"/>
                    <a:pt x="16435" y="55763"/>
                    <a:pt x="20635" y="56676"/>
                  </a:cubicBezTo>
                  <a:cubicBezTo>
                    <a:pt x="21492" y="56856"/>
                    <a:pt x="22362" y="56930"/>
                    <a:pt x="23237" y="56930"/>
                  </a:cubicBezTo>
                  <a:cubicBezTo>
                    <a:pt x="25017" y="56930"/>
                    <a:pt x="26818" y="56624"/>
                    <a:pt x="28578" y="56288"/>
                  </a:cubicBezTo>
                  <a:cubicBezTo>
                    <a:pt x="39831" y="54119"/>
                    <a:pt x="50878" y="50810"/>
                    <a:pt x="61469" y="46404"/>
                  </a:cubicBezTo>
                  <a:cubicBezTo>
                    <a:pt x="62610" y="46747"/>
                    <a:pt x="63729" y="47089"/>
                    <a:pt x="64870" y="47432"/>
                  </a:cubicBezTo>
                  <a:cubicBezTo>
                    <a:pt x="68484" y="48518"/>
                    <a:pt x="72183" y="49626"/>
                    <a:pt x="75948" y="49626"/>
                  </a:cubicBezTo>
                  <a:cubicBezTo>
                    <a:pt x="76060" y="49626"/>
                    <a:pt x="76171" y="49625"/>
                    <a:pt x="76283" y="49623"/>
                  </a:cubicBezTo>
                  <a:cubicBezTo>
                    <a:pt x="80186" y="49554"/>
                    <a:pt x="84249" y="48071"/>
                    <a:pt x="86508" y="44898"/>
                  </a:cubicBezTo>
                  <a:cubicBezTo>
                    <a:pt x="87855" y="43026"/>
                    <a:pt x="88449" y="40721"/>
                    <a:pt x="88654" y="38416"/>
                  </a:cubicBezTo>
                  <a:cubicBezTo>
                    <a:pt x="89202" y="32253"/>
                    <a:pt x="87056" y="26136"/>
                    <a:pt x="84180" y="20657"/>
                  </a:cubicBezTo>
                  <a:cubicBezTo>
                    <a:pt x="81350" y="15248"/>
                    <a:pt x="77766" y="10181"/>
                    <a:pt x="73293" y="6026"/>
                  </a:cubicBezTo>
                  <a:cubicBezTo>
                    <a:pt x="71398" y="4269"/>
                    <a:pt x="69275" y="2648"/>
                    <a:pt x="66764" y="1986"/>
                  </a:cubicBezTo>
                  <a:cubicBezTo>
                    <a:pt x="65637" y="1696"/>
                    <a:pt x="64479" y="1618"/>
                    <a:pt x="63310" y="1618"/>
                  </a:cubicBezTo>
                  <a:cubicBezTo>
                    <a:pt x="62184" y="1618"/>
                    <a:pt x="61048" y="1690"/>
                    <a:pt x="59917" y="1713"/>
                  </a:cubicBezTo>
                  <a:cubicBezTo>
                    <a:pt x="59590" y="1721"/>
                    <a:pt x="59264" y="1725"/>
                    <a:pt x="58937" y="1725"/>
                  </a:cubicBezTo>
                  <a:cubicBezTo>
                    <a:pt x="55677" y="1725"/>
                    <a:pt x="52411" y="1312"/>
                    <a:pt x="49257" y="503"/>
                  </a:cubicBezTo>
                  <a:cubicBezTo>
                    <a:pt x="48732" y="366"/>
                    <a:pt x="48185" y="206"/>
                    <a:pt x="476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8"/>
            <p:cNvSpPr/>
            <p:nvPr/>
          </p:nvSpPr>
          <p:spPr>
            <a:xfrm flipH="1">
              <a:off x="6258624" y="1438253"/>
              <a:ext cx="1043236" cy="2271454"/>
            </a:xfrm>
            <a:custGeom>
              <a:avLst/>
              <a:gdLst/>
              <a:ahLst/>
              <a:cxnLst/>
              <a:rect l="l" t="t" r="r" b="b"/>
              <a:pathLst>
                <a:path w="35654" h="77630" extrusionOk="0">
                  <a:moveTo>
                    <a:pt x="30998" y="1"/>
                  </a:moveTo>
                  <a:cubicBezTo>
                    <a:pt x="24515" y="3493"/>
                    <a:pt x="17211" y="5456"/>
                    <a:pt x="9839" y="5684"/>
                  </a:cubicBezTo>
                  <a:cubicBezTo>
                    <a:pt x="10455" y="8857"/>
                    <a:pt x="9884" y="12235"/>
                    <a:pt x="8264" y="15020"/>
                  </a:cubicBezTo>
                  <a:cubicBezTo>
                    <a:pt x="7465" y="14335"/>
                    <a:pt x="6460" y="13901"/>
                    <a:pt x="5410" y="13833"/>
                  </a:cubicBezTo>
                  <a:cubicBezTo>
                    <a:pt x="5295" y="13824"/>
                    <a:pt x="5179" y="13820"/>
                    <a:pt x="5063" y="13820"/>
                  </a:cubicBezTo>
                  <a:cubicBezTo>
                    <a:pt x="3354" y="13820"/>
                    <a:pt x="1676" y="14755"/>
                    <a:pt x="800" y="16230"/>
                  </a:cubicBezTo>
                  <a:cubicBezTo>
                    <a:pt x="252" y="17097"/>
                    <a:pt x="1" y="18147"/>
                    <a:pt x="252" y="19151"/>
                  </a:cubicBezTo>
                  <a:cubicBezTo>
                    <a:pt x="275" y="19220"/>
                    <a:pt x="298" y="19265"/>
                    <a:pt x="320" y="19334"/>
                  </a:cubicBezTo>
                  <a:cubicBezTo>
                    <a:pt x="594" y="20224"/>
                    <a:pt x="1233" y="20977"/>
                    <a:pt x="1964" y="21571"/>
                  </a:cubicBezTo>
                  <a:cubicBezTo>
                    <a:pt x="3082" y="22552"/>
                    <a:pt x="4429" y="23260"/>
                    <a:pt x="5844" y="23694"/>
                  </a:cubicBezTo>
                  <a:cubicBezTo>
                    <a:pt x="6164" y="23785"/>
                    <a:pt x="6460" y="23853"/>
                    <a:pt x="6711" y="24059"/>
                  </a:cubicBezTo>
                  <a:cubicBezTo>
                    <a:pt x="6963" y="24264"/>
                    <a:pt x="7099" y="24584"/>
                    <a:pt x="7214" y="24903"/>
                  </a:cubicBezTo>
                  <a:cubicBezTo>
                    <a:pt x="7853" y="26569"/>
                    <a:pt x="8172" y="28350"/>
                    <a:pt x="8423" y="30130"/>
                  </a:cubicBezTo>
                  <a:cubicBezTo>
                    <a:pt x="8903" y="33326"/>
                    <a:pt x="9199" y="36727"/>
                    <a:pt x="7944" y="39694"/>
                  </a:cubicBezTo>
                  <a:cubicBezTo>
                    <a:pt x="7122" y="40265"/>
                    <a:pt x="6278" y="40767"/>
                    <a:pt x="5388" y="41223"/>
                  </a:cubicBezTo>
                  <a:cubicBezTo>
                    <a:pt x="5867" y="42661"/>
                    <a:pt x="6483" y="44031"/>
                    <a:pt x="7191" y="45378"/>
                  </a:cubicBezTo>
                  <a:cubicBezTo>
                    <a:pt x="8401" y="46131"/>
                    <a:pt x="9816" y="46587"/>
                    <a:pt x="11208" y="46975"/>
                  </a:cubicBezTo>
                  <a:cubicBezTo>
                    <a:pt x="14472" y="47888"/>
                    <a:pt x="17782" y="48596"/>
                    <a:pt x="21137" y="49098"/>
                  </a:cubicBezTo>
                  <a:cubicBezTo>
                    <a:pt x="21371" y="49127"/>
                    <a:pt x="21605" y="49166"/>
                    <a:pt x="21833" y="49166"/>
                  </a:cubicBezTo>
                  <a:cubicBezTo>
                    <a:pt x="21961" y="49166"/>
                    <a:pt x="22087" y="49154"/>
                    <a:pt x="22210" y="49121"/>
                  </a:cubicBezTo>
                  <a:cubicBezTo>
                    <a:pt x="22552" y="49030"/>
                    <a:pt x="22849" y="48824"/>
                    <a:pt x="23123" y="48619"/>
                  </a:cubicBezTo>
                  <a:cubicBezTo>
                    <a:pt x="25748" y="46679"/>
                    <a:pt x="27939" y="44191"/>
                    <a:pt x="29514" y="41337"/>
                  </a:cubicBezTo>
                  <a:cubicBezTo>
                    <a:pt x="28989" y="40516"/>
                    <a:pt x="28441" y="39740"/>
                    <a:pt x="27871" y="38964"/>
                  </a:cubicBezTo>
                  <a:cubicBezTo>
                    <a:pt x="27368" y="38758"/>
                    <a:pt x="26866" y="38484"/>
                    <a:pt x="26478" y="38096"/>
                  </a:cubicBezTo>
                  <a:cubicBezTo>
                    <a:pt x="24858" y="36635"/>
                    <a:pt x="24903" y="34193"/>
                    <a:pt x="24287" y="32070"/>
                  </a:cubicBezTo>
                  <a:cubicBezTo>
                    <a:pt x="25656" y="31842"/>
                    <a:pt x="27026" y="31431"/>
                    <a:pt x="28281" y="30883"/>
                  </a:cubicBezTo>
                  <a:cubicBezTo>
                    <a:pt x="29491" y="30358"/>
                    <a:pt x="30632" y="29697"/>
                    <a:pt x="31637" y="28829"/>
                  </a:cubicBezTo>
                  <a:cubicBezTo>
                    <a:pt x="34170" y="26569"/>
                    <a:pt x="35403" y="23077"/>
                    <a:pt x="35517" y="19653"/>
                  </a:cubicBezTo>
                  <a:cubicBezTo>
                    <a:pt x="35654" y="16321"/>
                    <a:pt x="34832" y="13034"/>
                    <a:pt x="33851" y="9839"/>
                  </a:cubicBezTo>
                  <a:cubicBezTo>
                    <a:pt x="33828" y="9770"/>
                    <a:pt x="33828" y="9702"/>
                    <a:pt x="33805" y="9633"/>
                  </a:cubicBezTo>
                  <a:cubicBezTo>
                    <a:pt x="32801" y="6369"/>
                    <a:pt x="31614" y="3151"/>
                    <a:pt x="30998" y="1"/>
                  </a:cubicBezTo>
                  <a:close/>
                  <a:moveTo>
                    <a:pt x="16230" y="68226"/>
                  </a:moveTo>
                  <a:cubicBezTo>
                    <a:pt x="13559" y="68522"/>
                    <a:pt x="10911" y="69024"/>
                    <a:pt x="8309" y="69755"/>
                  </a:cubicBezTo>
                  <a:cubicBezTo>
                    <a:pt x="9496" y="71923"/>
                    <a:pt x="10592" y="74160"/>
                    <a:pt x="11687" y="76351"/>
                  </a:cubicBezTo>
                  <a:cubicBezTo>
                    <a:pt x="13103" y="76785"/>
                    <a:pt x="14518" y="77219"/>
                    <a:pt x="15910" y="77630"/>
                  </a:cubicBezTo>
                  <a:cubicBezTo>
                    <a:pt x="15317" y="74548"/>
                    <a:pt x="15408" y="71307"/>
                    <a:pt x="16207" y="68271"/>
                  </a:cubicBezTo>
                  <a:cubicBezTo>
                    <a:pt x="16207" y="68248"/>
                    <a:pt x="16207" y="68248"/>
                    <a:pt x="16230" y="68226"/>
                  </a:cubicBezTo>
                  <a:close/>
                </a:path>
              </a:pathLst>
            </a:custGeom>
            <a:solidFill>
              <a:srgbClr val="ED6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8"/>
            <p:cNvSpPr/>
            <p:nvPr/>
          </p:nvSpPr>
          <p:spPr>
            <a:xfrm flipH="1">
              <a:off x="5304220" y="2689139"/>
              <a:ext cx="2047732" cy="1341191"/>
            </a:xfrm>
            <a:custGeom>
              <a:avLst/>
              <a:gdLst/>
              <a:ahLst/>
              <a:cxnLst/>
              <a:rect l="l" t="t" r="r" b="b"/>
              <a:pathLst>
                <a:path w="69984" h="45837" extrusionOk="0">
                  <a:moveTo>
                    <a:pt x="36818" y="1"/>
                  </a:moveTo>
                  <a:cubicBezTo>
                    <a:pt x="39078" y="2283"/>
                    <a:pt x="41429" y="4497"/>
                    <a:pt x="43825" y="6666"/>
                  </a:cubicBezTo>
                  <a:cubicBezTo>
                    <a:pt x="42479" y="8126"/>
                    <a:pt x="41269" y="9679"/>
                    <a:pt x="40151" y="11322"/>
                  </a:cubicBezTo>
                  <a:cubicBezTo>
                    <a:pt x="42045" y="12418"/>
                    <a:pt x="43985" y="13445"/>
                    <a:pt x="45971" y="14358"/>
                  </a:cubicBezTo>
                  <a:cubicBezTo>
                    <a:pt x="45035" y="16868"/>
                    <a:pt x="44077" y="19402"/>
                    <a:pt x="43620" y="22050"/>
                  </a:cubicBezTo>
                  <a:lnTo>
                    <a:pt x="43848" y="22027"/>
                  </a:lnTo>
                  <a:cubicBezTo>
                    <a:pt x="44761" y="19311"/>
                    <a:pt x="45743" y="16595"/>
                    <a:pt x="46838" y="13947"/>
                  </a:cubicBezTo>
                  <a:cubicBezTo>
                    <a:pt x="45058" y="12920"/>
                    <a:pt x="43232" y="12052"/>
                    <a:pt x="41360" y="11299"/>
                  </a:cubicBezTo>
                  <a:cubicBezTo>
                    <a:pt x="42524" y="9701"/>
                    <a:pt x="43757" y="8149"/>
                    <a:pt x="45012" y="6620"/>
                  </a:cubicBezTo>
                  <a:cubicBezTo>
                    <a:pt x="42296" y="4383"/>
                    <a:pt x="39603" y="2123"/>
                    <a:pt x="36818" y="1"/>
                  </a:cubicBezTo>
                  <a:close/>
                  <a:moveTo>
                    <a:pt x="46724" y="10112"/>
                  </a:moveTo>
                  <a:lnTo>
                    <a:pt x="46724" y="10112"/>
                  </a:lnTo>
                  <a:cubicBezTo>
                    <a:pt x="46998" y="12440"/>
                    <a:pt x="47751" y="14677"/>
                    <a:pt x="48094" y="17005"/>
                  </a:cubicBezTo>
                  <a:cubicBezTo>
                    <a:pt x="48322" y="18649"/>
                    <a:pt x="48368" y="20315"/>
                    <a:pt x="48505" y="21981"/>
                  </a:cubicBezTo>
                  <a:cubicBezTo>
                    <a:pt x="48715" y="21977"/>
                    <a:pt x="48924" y="21975"/>
                    <a:pt x="49133" y="21975"/>
                  </a:cubicBezTo>
                  <a:cubicBezTo>
                    <a:pt x="50105" y="21975"/>
                    <a:pt x="51066" y="22016"/>
                    <a:pt x="52043" y="22073"/>
                  </a:cubicBezTo>
                  <a:cubicBezTo>
                    <a:pt x="55238" y="22255"/>
                    <a:pt x="58457" y="22780"/>
                    <a:pt x="61492" y="23762"/>
                  </a:cubicBezTo>
                  <a:cubicBezTo>
                    <a:pt x="59735" y="21936"/>
                    <a:pt x="57155" y="20954"/>
                    <a:pt x="54622" y="20521"/>
                  </a:cubicBezTo>
                  <a:cubicBezTo>
                    <a:pt x="53983" y="20429"/>
                    <a:pt x="53344" y="20338"/>
                    <a:pt x="52773" y="20064"/>
                  </a:cubicBezTo>
                  <a:cubicBezTo>
                    <a:pt x="53093" y="18946"/>
                    <a:pt x="54553" y="18398"/>
                    <a:pt x="54759" y="17257"/>
                  </a:cubicBezTo>
                  <a:lnTo>
                    <a:pt x="54759" y="17257"/>
                  </a:lnTo>
                  <a:cubicBezTo>
                    <a:pt x="53526" y="17645"/>
                    <a:pt x="52431" y="18489"/>
                    <a:pt x="51769" y="19608"/>
                  </a:cubicBezTo>
                  <a:cubicBezTo>
                    <a:pt x="51244" y="19105"/>
                    <a:pt x="51107" y="18329"/>
                    <a:pt x="50924" y="17622"/>
                  </a:cubicBezTo>
                  <a:cubicBezTo>
                    <a:pt x="50354" y="15385"/>
                    <a:pt x="49144" y="13376"/>
                    <a:pt x="47957" y="11390"/>
                  </a:cubicBezTo>
                  <a:cubicBezTo>
                    <a:pt x="47637" y="10865"/>
                    <a:pt x="47295" y="10340"/>
                    <a:pt x="46724" y="10112"/>
                  </a:cubicBezTo>
                  <a:close/>
                  <a:moveTo>
                    <a:pt x="3516" y="3470"/>
                  </a:moveTo>
                  <a:lnTo>
                    <a:pt x="3516" y="3470"/>
                  </a:lnTo>
                  <a:cubicBezTo>
                    <a:pt x="3265" y="6780"/>
                    <a:pt x="3037" y="10044"/>
                    <a:pt x="2854" y="13331"/>
                  </a:cubicBezTo>
                  <a:cubicBezTo>
                    <a:pt x="4315" y="13635"/>
                    <a:pt x="5796" y="13787"/>
                    <a:pt x="7277" y="13787"/>
                  </a:cubicBezTo>
                  <a:cubicBezTo>
                    <a:pt x="8018" y="13787"/>
                    <a:pt x="8758" y="13749"/>
                    <a:pt x="9496" y="13673"/>
                  </a:cubicBezTo>
                  <a:lnTo>
                    <a:pt x="9496" y="13673"/>
                  </a:lnTo>
                  <a:cubicBezTo>
                    <a:pt x="8971" y="14837"/>
                    <a:pt x="8446" y="16001"/>
                    <a:pt x="7944" y="17165"/>
                  </a:cubicBezTo>
                  <a:cubicBezTo>
                    <a:pt x="7853" y="17348"/>
                    <a:pt x="7784" y="17530"/>
                    <a:pt x="7807" y="17736"/>
                  </a:cubicBezTo>
                  <a:cubicBezTo>
                    <a:pt x="7853" y="17918"/>
                    <a:pt x="7990" y="18078"/>
                    <a:pt x="8127" y="18215"/>
                  </a:cubicBezTo>
                  <a:cubicBezTo>
                    <a:pt x="9998" y="20201"/>
                    <a:pt x="11893" y="22164"/>
                    <a:pt x="13947" y="23967"/>
                  </a:cubicBezTo>
                  <a:cubicBezTo>
                    <a:pt x="14700" y="24629"/>
                    <a:pt x="15522" y="25291"/>
                    <a:pt x="16458" y="25656"/>
                  </a:cubicBezTo>
                  <a:lnTo>
                    <a:pt x="16755" y="25633"/>
                  </a:lnTo>
                  <a:cubicBezTo>
                    <a:pt x="14267" y="23123"/>
                    <a:pt x="11756" y="20612"/>
                    <a:pt x="9268" y="18101"/>
                  </a:cubicBezTo>
                  <a:cubicBezTo>
                    <a:pt x="9108" y="17941"/>
                    <a:pt x="8926" y="17759"/>
                    <a:pt x="8903" y="17508"/>
                  </a:cubicBezTo>
                  <a:cubicBezTo>
                    <a:pt x="8880" y="17302"/>
                    <a:pt x="8971" y="17120"/>
                    <a:pt x="9063" y="16937"/>
                  </a:cubicBezTo>
                  <a:cubicBezTo>
                    <a:pt x="9747" y="15590"/>
                    <a:pt x="10318" y="14175"/>
                    <a:pt x="10729" y="12714"/>
                  </a:cubicBezTo>
                  <a:lnTo>
                    <a:pt x="10729" y="12714"/>
                  </a:lnTo>
                  <a:cubicBezTo>
                    <a:pt x="9695" y="12814"/>
                    <a:pt x="8657" y="12866"/>
                    <a:pt x="7618" y="12866"/>
                  </a:cubicBezTo>
                  <a:cubicBezTo>
                    <a:pt x="6522" y="12866"/>
                    <a:pt x="5427" y="12809"/>
                    <a:pt x="4338" y="12691"/>
                  </a:cubicBezTo>
                  <a:cubicBezTo>
                    <a:pt x="4155" y="12691"/>
                    <a:pt x="3950" y="12646"/>
                    <a:pt x="3836" y="12532"/>
                  </a:cubicBezTo>
                  <a:cubicBezTo>
                    <a:pt x="3676" y="12395"/>
                    <a:pt x="3653" y="12166"/>
                    <a:pt x="3630" y="11961"/>
                  </a:cubicBezTo>
                  <a:cubicBezTo>
                    <a:pt x="3425" y="9131"/>
                    <a:pt x="3402" y="6300"/>
                    <a:pt x="3516" y="3470"/>
                  </a:cubicBezTo>
                  <a:close/>
                  <a:moveTo>
                    <a:pt x="1" y="13262"/>
                  </a:moveTo>
                  <a:cubicBezTo>
                    <a:pt x="5022" y="18535"/>
                    <a:pt x="7990" y="25588"/>
                    <a:pt x="10774" y="32390"/>
                  </a:cubicBezTo>
                  <a:cubicBezTo>
                    <a:pt x="10866" y="32595"/>
                    <a:pt x="10957" y="32846"/>
                    <a:pt x="10889" y="33074"/>
                  </a:cubicBezTo>
                  <a:cubicBezTo>
                    <a:pt x="10843" y="33280"/>
                    <a:pt x="10683" y="33417"/>
                    <a:pt x="10523" y="33554"/>
                  </a:cubicBezTo>
                  <a:cubicBezTo>
                    <a:pt x="9154" y="34718"/>
                    <a:pt x="7556" y="35562"/>
                    <a:pt x="6095" y="36589"/>
                  </a:cubicBezTo>
                  <a:cubicBezTo>
                    <a:pt x="4612" y="37594"/>
                    <a:pt x="3219" y="38872"/>
                    <a:pt x="2580" y="40538"/>
                  </a:cubicBezTo>
                  <a:cubicBezTo>
                    <a:pt x="2772" y="40593"/>
                    <a:pt x="2964" y="40618"/>
                    <a:pt x="3155" y="40618"/>
                  </a:cubicBezTo>
                  <a:cubicBezTo>
                    <a:pt x="4078" y="40618"/>
                    <a:pt x="4985" y="40044"/>
                    <a:pt x="5799" y="39534"/>
                  </a:cubicBezTo>
                  <a:cubicBezTo>
                    <a:pt x="8081" y="38073"/>
                    <a:pt x="10546" y="36863"/>
                    <a:pt x="13080" y="35905"/>
                  </a:cubicBezTo>
                  <a:lnTo>
                    <a:pt x="13080" y="35905"/>
                  </a:lnTo>
                  <a:cubicBezTo>
                    <a:pt x="11299" y="37913"/>
                    <a:pt x="9953" y="40310"/>
                    <a:pt x="9177" y="42866"/>
                  </a:cubicBezTo>
                  <a:cubicBezTo>
                    <a:pt x="11505" y="42273"/>
                    <a:pt x="12098" y="39100"/>
                    <a:pt x="14153" y="37868"/>
                  </a:cubicBezTo>
                  <a:cubicBezTo>
                    <a:pt x="14843" y="37452"/>
                    <a:pt x="15619" y="37302"/>
                    <a:pt x="16422" y="37302"/>
                  </a:cubicBezTo>
                  <a:cubicBezTo>
                    <a:pt x="17425" y="37302"/>
                    <a:pt x="18472" y="37536"/>
                    <a:pt x="19448" y="37776"/>
                  </a:cubicBezTo>
                  <a:cubicBezTo>
                    <a:pt x="26889" y="39625"/>
                    <a:pt x="34307" y="41451"/>
                    <a:pt x="41726" y="43300"/>
                  </a:cubicBezTo>
                  <a:cubicBezTo>
                    <a:pt x="42273" y="43072"/>
                    <a:pt x="42821" y="42844"/>
                    <a:pt x="43369" y="42615"/>
                  </a:cubicBezTo>
                  <a:cubicBezTo>
                    <a:pt x="44510" y="42958"/>
                    <a:pt x="45629" y="43300"/>
                    <a:pt x="46770" y="43643"/>
                  </a:cubicBezTo>
                  <a:cubicBezTo>
                    <a:pt x="50384" y="44729"/>
                    <a:pt x="54083" y="45837"/>
                    <a:pt x="57848" y="45837"/>
                  </a:cubicBezTo>
                  <a:cubicBezTo>
                    <a:pt x="57960" y="45837"/>
                    <a:pt x="58071" y="45836"/>
                    <a:pt x="58183" y="45834"/>
                  </a:cubicBezTo>
                  <a:cubicBezTo>
                    <a:pt x="62086" y="45765"/>
                    <a:pt x="66149" y="44282"/>
                    <a:pt x="68408" y="41109"/>
                  </a:cubicBezTo>
                  <a:cubicBezTo>
                    <a:pt x="69116" y="40105"/>
                    <a:pt x="69641" y="38986"/>
                    <a:pt x="69983" y="37799"/>
                  </a:cubicBezTo>
                  <a:lnTo>
                    <a:pt x="69983" y="37799"/>
                  </a:lnTo>
                  <a:cubicBezTo>
                    <a:pt x="67604" y="39636"/>
                    <a:pt x="63236" y="40757"/>
                    <a:pt x="57145" y="40757"/>
                  </a:cubicBezTo>
                  <a:cubicBezTo>
                    <a:pt x="54530" y="40757"/>
                    <a:pt x="51597" y="40550"/>
                    <a:pt x="48368" y="40105"/>
                  </a:cubicBezTo>
                  <a:cubicBezTo>
                    <a:pt x="41406" y="39146"/>
                    <a:pt x="30769" y="36658"/>
                    <a:pt x="22781" y="34649"/>
                  </a:cubicBezTo>
                  <a:cubicBezTo>
                    <a:pt x="20795" y="34147"/>
                    <a:pt x="18946" y="33691"/>
                    <a:pt x="17371" y="33280"/>
                  </a:cubicBezTo>
                  <a:lnTo>
                    <a:pt x="17371" y="33280"/>
                  </a:lnTo>
                  <a:cubicBezTo>
                    <a:pt x="17439" y="33805"/>
                    <a:pt x="17531" y="34353"/>
                    <a:pt x="17622" y="34878"/>
                  </a:cubicBezTo>
                  <a:cubicBezTo>
                    <a:pt x="16230" y="34467"/>
                    <a:pt x="14815" y="34033"/>
                    <a:pt x="13399" y="33599"/>
                  </a:cubicBezTo>
                  <a:cubicBezTo>
                    <a:pt x="13148" y="33074"/>
                    <a:pt x="12874" y="32549"/>
                    <a:pt x="12600" y="32002"/>
                  </a:cubicBezTo>
                  <a:cubicBezTo>
                    <a:pt x="11779" y="30335"/>
                    <a:pt x="10911" y="28646"/>
                    <a:pt x="10021" y="27003"/>
                  </a:cubicBezTo>
                  <a:cubicBezTo>
                    <a:pt x="7282" y="21936"/>
                    <a:pt x="4155" y="17120"/>
                    <a:pt x="1" y="132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8"/>
            <p:cNvSpPr/>
            <p:nvPr/>
          </p:nvSpPr>
          <p:spPr>
            <a:xfrm flipH="1">
              <a:off x="5400396" y="1808644"/>
              <a:ext cx="2003637" cy="2130801"/>
            </a:xfrm>
            <a:custGeom>
              <a:avLst/>
              <a:gdLst/>
              <a:ahLst/>
              <a:cxnLst/>
              <a:rect l="l" t="t" r="r" b="b"/>
              <a:pathLst>
                <a:path w="68477" h="72823" extrusionOk="0">
                  <a:moveTo>
                    <a:pt x="30398" y="1"/>
                  </a:moveTo>
                  <a:cubicBezTo>
                    <a:pt x="30384" y="1"/>
                    <a:pt x="30370" y="4"/>
                    <a:pt x="30358" y="10"/>
                  </a:cubicBezTo>
                  <a:cubicBezTo>
                    <a:pt x="30313" y="56"/>
                    <a:pt x="30290" y="124"/>
                    <a:pt x="30313" y="170"/>
                  </a:cubicBezTo>
                  <a:cubicBezTo>
                    <a:pt x="31157" y="1448"/>
                    <a:pt x="32116" y="2635"/>
                    <a:pt x="33189" y="3708"/>
                  </a:cubicBezTo>
                  <a:cubicBezTo>
                    <a:pt x="33257" y="3776"/>
                    <a:pt x="33303" y="3822"/>
                    <a:pt x="33303" y="3867"/>
                  </a:cubicBezTo>
                  <a:cubicBezTo>
                    <a:pt x="33303" y="3890"/>
                    <a:pt x="33280" y="3936"/>
                    <a:pt x="33257" y="3982"/>
                  </a:cubicBezTo>
                  <a:cubicBezTo>
                    <a:pt x="33029" y="4461"/>
                    <a:pt x="32732" y="4917"/>
                    <a:pt x="32412" y="5351"/>
                  </a:cubicBezTo>
                  <a:cubicBezTo>
                    <a:pt x="32367" y="5397"/>
                    <a:pt x="32390" y="5465"/>
                    <a:pt x="32435" y="5488"/>
                  </a:cubicBezTo>
                  <a:cubicBezTo>
                    <a:pt x="32458" y="5511"/>
                    <a:pt x="32481" y="5511"/>
                    <a:pt x="32504" y="5511"/>
                  </a:cubicBezTo>
                  <a:cubicBezTo>
                    <a:pt x="32527" y="5511"/>
                    <a:pt x="32549" y="5511"/>
                    <a:pt x="32572" y="5488"/>
                  </a:cubicBezTo>
                  <a:cubicBezTo>
                    <a:pt x="32915" y="5054"/>
                    <a:pt x="33211" y="4575"/>
                    <a:pt x="33440" y="4073"/>
                  </a:cubicBezTo>
                  <a:cubicBezTo>
                    <a:pt x="33485" y="4027"/>
                    <a:pt x="33508" y="3959"/>
                    <a:pt x="33508" y="3867"/>
                  </a:cubicBezTo>
                  <a:cubicBezTo>
                    <a:pt x="33508" y="3730"/>
                    <a:pt x="33417" y="3616"/>
                    <a:pt x="33348" y="3571"/>
                  </a:cubicBezTo>
                  <a:cubicBezTo>
                    <a:pt x="32276" y="2498"/>
                    <a:pt x="31317" y="1311"/>
                    <a:pt x="30495" y="56"/>
                  </a:cubicBezTo>
                  <a:cubicBezTo>
                    <a:pt x="30478" y="22"/>
                    <a:pt x="30437" y="1"/>
                    <a:pt x="30398" y="1"/>
                  </a:cubicBezTo>
                  <a:close/>
                  <a:moveTo>
                    <a:pt x="25210" y="7426"/>
                  </a:moveTo>
                  <a:cubicBezTo>
                    <a:pt x="25177" y="7426"/>
                    <a:pt x="25145" y="7446"/>
                    <a:pt x="25131" y="7474"/>
                  </a:cubicBezTo>
                  <a:cubicBezTo>
                    <a:pt x="25086" y="7519"/>
                    <a:pt x="25108" y="7588"/>
                    <a:pt x="25154" y="7611"/>
                  </a:cubicBezTo>
                  <a:cubicBezTo>
                    <a:pt x="26432" y="8569"/>
                    <a:pt x="28053" y="9072"/>
                    <a:pt x="29651" y="9072"/>
                  </a:cubicBezTo>
                  <a:cubicBezTo>
                    <a:pt x="29902" y="9072"/>
                    <a:pt x="30130" y="9072"/>
                    <a:pt x="30358" y="9049"/>
                  </a:cubicBezTo>
                  <a:cubicBezTo>
                    <a:pt x="30427" y="9049"/>
                    <a:pt x="30449" y="8980"/>
                    <a:pt x="30449" y="8935"/>
                  </a:cubicBezTo>
                  <a:cubicBezTo>
                    <a:pt x="30449" y="8878"/>
                    <a:pt x="30419" y="8837"/>
                    <a:pt x="30369" y="8837"/>
                  </a:cubicBezTo>
                  <a:cubicBezTo>
                    <a:pt x="30359" y="8837"/>
                    <a:pt x="30347" y="8839"/>
                    <a:pt x="30335" y="8843"/>
                  </a:cubicBezTo>
                  <a:cubicBezTo>
                    <a:pt x="30118" y="8863"/>
                    <a:pt x="29900" y="8872"/>
                    <a:pt x="29682" y="8872"/>
                  </a:cubicBezTo>
                  <a:cubicBezTo>
                    <a:pt x="28110" y="8872"/>
                    <a:pt x="26531" y="8373"/>
                    <a:pt x="25268" y="7451"/>
                  </a:cubicBezTo>
                  <a:cubicBezTo>
                    <a:pt x="25251" y="7434"/>
                    <a:pt x="25230" y="7426"/>
                    <a:pt x="25210" y="7426"/>
                  </a:cubicBezTo>
                  <a:close/>
                  <a:moveTo>
                    <a:pt x="25862" y="54539"/>
                  </a:moveTo>
                  <a:cubicBezTo>
                    <a:pt x="25451" y="55407"/>
                    <a:pt x="25314" y="56434"/>
                    <a:pt x="25200" y="57484"/>
                  </a:cubicBezTo>
                  <a:lnTo>
                    <a:pt x="24698" y="62186"/>
                  </a:lnTo>
                  <a:cubicBezTo>
                    <a:pt x="24538" y="63601"/>
                    <a:pt x="24378" y="65062"/>
                    <a:pt x="24446" y="66500"/>
                  </a:cubicBezTo>
                  <a:cubicBezTo>
                    <a:pt x="22620" y="65929"/>
                    <a:pt x="20931" y="65404"/>
                    <a:pt x="19516" y="64948"/>
                  </a:cubicBezTo>
                  <a:cubicBezTo>
                    <a:pt x="18923" y="61912"/>
                    <a:pt x="19014" y="58716"/>
                    <a:pt x="19790" y="55704"/>
                  </a:cubicBezTo>
                  <a:lnTo>
                    <a:pt x="19836" y="55681"/>
                  </a:lnTo>
                  <a:cubicBezTo>
                    <a:pt x="19927" y="55681"/>
                    <a:pt x="20018" y="55658"/>
                    <a:pt x="20087" y="55635"/>
                  </a:cubicBezTo>
                  <a:cubicBezTo>
                    <a:pt x="21205" y="55384"/>
                    <a:pt x="22324" y="55156"/>
                    <a:pt x="23556" y="54927"/>
                  </a:cubicBezTo>
                  <a:cubicBezTo>
                    <a:pt x="24332" y="54791"/>
                    <a:pt x="25086" y="54654"/>
                    <a:pt x="25862" y="54539"/>
                  </a:cubicBezTo>
                  <a:close/>
                  <a:moveTo>
                    <a:pt x="131" y="41801"/>
                  </a:moveTo>
                  <a:cubicBezTo>
                    <a:pt x="103" y="41801"/>
                    <a:pt x="74" y="41820"/>
                    <a:pt x="46" y="41849"/>
                  </a:cubicBezTo>
                  <a:cubicBezTo>
                    <a:pt x="1" y="41894"/>
                    <a:pt x="23" y="41940"/>
                    <a:pt x="69" y="41986"/>
                  </a:cubicBezTo>
                  <a:cubicBezTo>
                    <a:pt x="5501" y="46391"/>
                    <a:pt x="9153" y="52394"/>
                    <a:pt x="11710" y="57142"/>
                  </a:cubicBezTo>
                  <a:cubicBezTo>
                    <a:pt x="12874" y="59310"/>
                    <a:pt x="13970" y="61501"/>
                    <a:pt x="15088" y="63761"/>
                  </a:cubicBezTo>
                  <a:lnTo>
                    <a:pt x="15271" y="64126"/>
                  </a:lnTo>
                  <a:cubicBezTo>
                    <a:pt x="15293" y="64149"/>
                    <a:pt x="15339" y="64172"/>
                    <a:pt x="15362" y="64172"/>
                  </a:cubicBezTo>
                  <a:lnTo>
                    <a:pt x="15408" y="64172"/>
                  </a:lnTo>
                  <a:cubicBezTo>
                    <a:pt x="15476" y="64149"/>
                    <a:pt x="15499" y="64080"/>
                    <a:pt x="15453" y="64035"/>
                  </a:cubicBezTo>
                  <a:lnTo>
                    <a:pt x="15385" y="63875"/>
                  </a:lnTo>
                  <a:lnTo>
                    <a:pt x="15385" y="63875"/>
                  </a:lnTo>
                  <a:cubicBezTo>
                    <a:pt x="17896" y="64674"/>
                    <a:pt x="39694" y="71567"/>
                    <a:pt x="45126" y="72822"/>
                  </a:cubicBezTo>
                  <a:lnTo>
                    <a:pt x="45149" y="72822"/>
                  </a:lnTo>
                  <a:cubicBezTo>
                    <a:pt x="45195" y="72822"/>
                    <a:pt x="45240" y="72800"/>
                    <a:pt x="45240" y="72731"/>
                  </a:cubicBezTo>
                  <a:cubicBezTo>
                    <a:pt x="45263" y="72686"/>
                    <a:pt x="45240" y="72617"/>
                    <a:pt x="45172" y="72617"/>
                  </a:cubicBezTo>
                  <a:cubicBezTo>
                    <a:pt x="41794" y="71841"/>
                    <a:pt x="32116" y="68874"/>
                    <a:pt x="24652" y="66568"/>
                  </a:cubicBezTo>
                  <a:cubicBezTo>
                    <a:pt x="24652" y="66546"/>
                    <a:pt x="24675" y="66546"/>
                    <a:pt x="24675" y="66523"/>
                  </a:cubicBezTo>
                  <a:cubicBezTo>
                    <a:pt x="24583" y="65085"/>
                    <a:pt x="24743" y="63624"/>
                    <a:pt x="24903" y="62209"/>
                  </a:cubicBezTo>
                  <a:lnTo>
                    <a:pt x="25405" y="57507"/>
                  </a:lnTo>
                  <a:cubicBezTo>
                    <a:pt x="25519" y="56411"/>
                    <a:pt x="25679" y="55361"/>
                    <a:pt x="26113" y="54494"/>
                  </a:cubicBezTo>
                  <a:cubicBezTo>
                    <a:pt x="30198" y="53855"/>
                    <a:pt x="34375" y="53398"/>
                    <a:pt x="38667" y="52965"/>
                  </a:cubicBezTo>
                  <a:cubicBezTo>
                    <a:pt x="39306" y="52896"/>
                    <a:pt x="39922" y="52828"/>
                    <a:pt x="40584" y="52782"/>
                  </a:cubicBezTo>
                  <a:cubicBezTo>
                    <a:pt x="43674" y="52482"/>
                    <a:pt x="47146" y="52168"/>
                    <a:pt x="50683" y="52168"/>
                  </a:cubicBezTo>
                  <a:cubicBezTo>
                    <a:pt x="51719" y="52168"/>
                    <a:pt x="52761" y="52195"/>
                    <a:pt x="53800" y="52257"/>
                  </a:cubicBezTo>
                  <a:cubicBezTo>
                    <a:pt x="59460" y="52599"/>
                    <a:pt x="64345" y="53923"/>
                    <a:pt x="68294" y="56183"/>
                  </a:cubicBezTo>
                  <a:lnTo>
                    <a:pt x="68362" y="56183"/>
                  </a:lnTo>
                  <a:cubicBezTo>
                    <a:pt x="68385" y="56183"/>
                    <a:pt x="68431" y="56183"/>
                    <a:pt x="68454" y="56137"/>
                  </a:cubicBezTo>
                  <a:cubicBezTo>
                    <a:pt x="68476" y="56092"/>
                    <a:pt x="68454" y="56023"/>
                    <a:pt x="68408" y="56000"/>
                  </a:cubicBezTo>
                  <a:cubicBezTo>
                    <a:pt x="64414" y="53718"/>
                    <a:pt x="59506" y="52394"/>
                    <a:pt x="53823" y="52052"/>
                  </a:cubicBezTo>
                  <a:cubicBezTo>
                    <a:pt x="52737" y="51987"/>
                    <a:pt x="51651" y="51959"/>
                    <a:pt x="50573" y="51959"/>
                  </a:cubicBezTo>
                  <a:cubicBezTo>
                    <a:pt x="47051" y="51959"/>
                    <a:pt x="43614" y="52257"/>
                    <a:pt x="40538" y="52554"/>
                  </a:cubicBezTo>
                  <a:cubicBezTo>
                    <a:pt x="39922" y="52622"/>
                    <a:pt x="39283" y="52691"/>
                    <a:pt x="38644" y="52759"/>
                  </a:cubicBezTo>
                  <a:cubicBezTo>
                    <a:pt x="34353" y="53193"/>
                    <a:pt x="30130" y="53649"/>
                    <a:pt x="26021" y="54288"/>
                  </a:cubicBezTo>
                  <a:cubicBezTo>
                    <a:pt x="25200" y="54425"/>
                    <a:pt x="24355" y="54562"/>
                    <a:pt x="23533" y="54722"/>
                  </a:cubicBezTo>
                  <a:cubicBezTo>
                    <a:pt x="22301" y="54950"/>
                    <a:pt x="21160" y="55179"/>
                    <a:pt x="20041" y="55430"/>
                  </a:cubicBezTo>
                  <a:cubicBezTo>
                    <a:pt x="19973" y="55452"/>
                    <a:pt x="19881" y="55475"/>
                    <a:pt x="19790" y="55475"/>
                  </a:cubicBezTo>
                  <a:lnTo>
                    <a:pt x="19790" y="55498"/>
                  </a:lnTo>
                  <a:cubicBezTo>
                    <a:pt x="19767" y="55475"/>
                    <a:pt x="19767" y="55475"/>
                    <a:pt x="19744" y="55475"/>
                  </a:cubicBezTo>
                  <a:cubicBezTo>
                    <a:pt x="19732" y="55469"/>
                    <a:pt x="19718" y="55466"/>
                    <a:pt x="19704" y="55466"/>
                  </a:cubicBezTo>
                  <a:cubicBezTo>
                    <a:pt x="19665" y="55466"/>
                    <a:pt x="19624" y="55488"/>
                    <a:pt x="19607" y="55521"/>
                  </a:cubicBezTo>
                  <a:cubicBezTo>
                    <a:pt x="19585" y="55544"/>
                    <a:pt x="19562" y="55589"/>
                    <a:pt x="19562" y="55635"/>
                  </a:cubicBezTo>
                  <a:cubicBezTo>
                    <a:pt x="19562" y="55658"/>
                    <a:pt x="19562" y="55658"/>
                    <a:pt x="19585" y="55681"/>
                  </a:cubicBezTo>
                  <a:cubicBezTo>
                    <a:pt x="18809" y="58671"/>
                    <a:pt x="18717" y="61844"/>
                    <a:pt x="19288" y="64879"/>
                  </a:cubicBezTo>
                  <a:cubicBezTo>
                    <a:pt x="17051" y="64172"/>
                    <a:pt x="15522" y="63692"/>
                    <a:pt x="15271" y="63624"/>
                  </a:cubicBezTo>
                  <a:cubicBezTo>
                    <a:pt x="14152" y="61387"/>
                    <a:pt x="13057" y="59196"/>
                    <a:pt x="11893" y="57050"/>
                  </a:cubicBezTo>
                  <a:cubicBezTo>
                    <a:pt x="9313" y="52280"/>
                    <a:pt x="5661" y="46254"/>
                    <a:pt x="183" y="41826"/>
                  </a:cubicBezTo>
                  <a:cubicBezTo>
                    <a:pt x="166" y="41808"/>
                    <a:pt x="148" y="41801"/>
                    <a:pt x="131" y="418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8"/>
            <p:cNvSpPr/>
            <p:nvPr/>
          </p:nvSpPr>
          <p:spPr>
            <a:xfrm flipH="1">
              <a:off x="6352794" y="1512629"/>
              <a:ext cx="565713" cy="170995"/>
            </a:xfrm>
            <a:custGeom>
              <a:avLst/>
              <a:gdLst/>
              <a:ahLst/>
              <a:cxnLst/>
              <a:rect l="l" t="t" r="r" b="b"/>
              <a:pathLst>
                <a:path w="19334" h="5844" extrusionOk="0">
                  <a:moveTo>
                    <a:pt x="17350" y="1"/>
                  </a:moveTo>
                  <a:cubicBezTo>
                    <a:pt x="17130" y="1"/>
                    <a:pt x="16908" y="17"/>
                    <a:pt x="16686" y="38"/>
                  </a:cubicBezTo>
                  <a:cubicBezTo>
                    <a:pt x="15476" y="175"/>
                    <a:pt x="14221" y="632"/>
                    <a:pt x="13513" y="1636"/>
                  </a:cubicBezTo>
                  <a:cubicBezTo>
                    <a:pt x="13399" y="1796"/>
                    <a:pt x="13285" y="1978"/>
                    <a:pt x="13285" y="2184"/>
                  </a:cubicBezTo>
                  <a:cubicBezTo>
                    <a:pt x="13262" y="2389"/>
                    <a:pt x="13353" y="2617"/>
                    <a:pt x="13536" y="2709"/>
                  </a:cubicBezTo>
                  <a:cubicBezTo>
                    <a:pt x="13601" y="2741"/>
                    <a:pt x="13669" y="2755"/>
                    <a:pt x="13737" y="2755"/>
                  </a:cubicBezTo>
                  <a:cubicBezTo>
                    <a:pt x="13905" y="2755"/>
                    <a:pt x="14074" y="2669"/>
                    <a:pt x="14221" y="2572"/>
                  </a:cubicBezTo>
                  <a:cubicBezTo>
                    <a:pt x="14426" y="2412"/>
                    <a:pt x="14312" y="2412"/>
                    <a:pt x="15157" y="1978"/>
                  </a:cubicBezTo>
                  <a:cubicBezTo>
                    <a:pt x="15803" y="1672"/>
                    <a:pt x="16552" y="1391"/>
                    <a:pt x="17430" y="1391"/>
                  </a:cubicBezTo>
                  <a:cubicBezTo>
                    <a:pt x="17730" y="1391"/>
                    <a:pt x="18044" y="1424"/>
                    <a:pt x="18375" y="1499"/>
                  </a:cubicBezTo>
                  <a:cubicBezTo>
                    <a:pt x="18532" y="1519"/>
                    <a:pt x="18689" y="1572"/>
                    <a:pt x="18846" y="1572"/>
                  </a:cubicBezTo>
                  <a:cubicBezTo>
                    <a:pt x="18872" y="1572"/>
                    <a:pt x="18897" y="1571"/>
                    <a:pt x="18923" y="1567"/>
                  </a:cubicBezTo>
                  <a:cubicBezTo>
                    <a:pt x="19105" y="1545"/>
                    <a:pt x="19288" y="1408"/>
                    <a:pt x="19311" y="1225"/>
                  </a:cubicBezTo>
                  <a:cubicBezTo>
                    <a:pt x="19334" y="1111"/>
                    <a:pt x="19288" y="997"/>
                    <a:pt x="19242" y="906"/>
                  </a:cubicBezTo>
                  <a:cubicBezTo>
                    <a:pt x="19014" y="495"/>
                    <a:pt x="18580" y="221"/>
                    <a:pt x="18101" y="84"/>
                  </a:cubicBezTo>
                  <a:cubicBezTo>
                    <a:pt x="17856" y="23"/>
                    <a:pt x="17604" y="1"/>
                    <a:pt x="17350" y="1"/>
                  </a:cubicBezTo>
                  <a:close/>
                  <a:moveTo>
                    <a:pt x="4405" y="2586"/>
                  </a:moveTo>
                  <a:cubicBezTo>
                    <a:pt x="4130" y="2586"/>
                    <a:pt x="3853" y="2621"/>
                    <a:pt x="3584" y="2686"/>
                  </a:cubicBezTo>
                  <a:cubicBezTo>
                    <a:pt x="2922" y="2823"/>
                    <a:pt x="2306" y="3120"/>
                    <a:pt x="1712" y="3439"/>
                  </a:cubicBezTo>
                  <a:cubicBezTo>
                    <a:pt x="959" y="3850"/>
                    <a:pt x="137" y="4443"/>
                    <a:pt x="23" y="5311"/>
                  </a:cubicBezTo>
                  <a:cubicBezTo>
                    <a:pt x="1" y="5425"/>
                    <a:pt x="1" y="5562"/>
                    <a:pt x="46" y="5653"/>
                  </a:cubicBezTo>
                  <a:cubicBezTo>
                    <a:pt x="127" y="5783"/>
                    <a:pt x="277" y="5843"/>
                    <a:pt x="430" y="5843"/>
                  </a:cubicBezTo>
                  <a:cubicBezTo>
                    <a:pt x="493" y="5843"/>
                    <a:pt x="557" y="5833"/>
                    <a:pt x="617" y="5813"/>
                  </a:cubicBezTo>
                  <a:cubicBezTo>
                    <a:pt x="799" y="5744"/>
                    <a:pt x="959" y="5585"/>
                    <a:pt x="1119" y="5448"/>
                  </a:cubicBezTo>
                  <a:cubicBezTo>
                    <a:pt x="2080" y="4543"/>
                    <a:pt x="3399" y="4059"/>
                    <a:pt x="4730" y="4059"/>
                  </a:cubicBezTo>
                  <a:cubicBezTo>
                    <a:pt x="5010" y="4059"/>
                    <a:pt x="5292" y="4080"/>
                    <a:pt x="5570" y="4124"/>
                  </a:cubicBezTo>
                  <a:cubicBezTo>
                    <a:pt x="5620" y="4136"/>
                    <a:pt x="5676" y="4144"/>
                    <a:pt x="5734" y="4144"/>
                  </a:cubicBezTo>
                  <a:cubicBezTo>
                    <a:pt x="5891" y="4144"/>
                    <a:pt x="6064" y="4091"/>
                    <a:pt x="6163" y="3941"/>
                  </a:cubicBezTo>
                  <a:cubicBezTo>
                    <a:pt x="6277" y="3736"/>
                    <a:pt x="6255" y="3462"/>
                    <a:pt x="6118" y="3257"/>
                  </a:cubicBezTo>
                  <a:cubicBezTo>
                    <a:pt x="6004" y="3074"/>
                    <a:pt x="5775" y="2937"/>
                    <a:pt x="5570" y="2823"/>
                  </a:cubicBezTo>
                  <a:cubicBezTo>
                    <a:pt x="5204" y="2660"/>
                    <a:pt x="4806" y="2586"/>
                    <a:pt x="4405" y="25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8"/>
            <p:cNvSpPr/>
            <p:nvPr/>
          </p:nvSpPr>
          <p:spPr>
            <a:xfrm flipH="1">
              <a:off x="6014211" y="2813988"/>
              <a:ext cx="436793" cy="504296"/>
            </a:xfrm>
            <a:custGeom>
              <a:avLst/>
              <a:gdLst/>
              <a:ahLst/>
              <a:cxnLst/>
              <a:rect l="l" t="t" r="r" b="b"/>
              <a:pathLst>
                <a:path w="14928" h="17235" extrusionOk="0">
                  <a:moveTo>
                    <a:pt x="10194" y="0"/>
                  </a:moveTo>
                  <a:cubicBezTo>
                    <a:pt x="10137" y="0"/>
                    <a:pt x="10077" y="15"/>
                    <a:pt x="10021" y="48"/>
                  </a:cubicBezTo>
                  <a:cubicBezTo>
                    <a:pt x="9884" y="139"/>
                    <a:pt x="9838" y="321"/>
                    <a:pt x="9929" y="481"/>
                  </a:cubicBezTo>
                  <a:cubicBezTo>
                    <a:pt x="11481" y="2946"/>
                    <a:pt x="12645" y="5617"/>
                    <a:pt x="13422" y="8447"/>
                  </a:cubicBezTo>
                  <a:cubicBezTo>
                    <a:pt x="14083" y="10935"/>
                    <a:pt x="13992" y="12693"/>
                    <a:pt x="13170" y="13994"/>
                  </a:cubicBezTo>
                  <a:cubicBezTo>
                    <a:pt x="12372" y="15204"/>
                    <a:pt x="10956" y="15865"/>
                    <a:pt x="9815" y="16322"/>
                  </a:cubicBezTo>
                  <a:cubicBezTo>
                    <a:pt x="9633" y="16390"/>
                    <a:pt x="9564" y="16573"/>
                    <a:pt x="9633" y="16733"/>
                  </a:cubicBezTo>
                  <a:cubicBezTo>
                    <a:pt x="9678" y="16870"/>
                    <a:pt x="9792" y="16938"/>
                    <a:pt x="9929" y="16938"/>
                  </a:cubicBezTo>
                  <a:cubicBezTo>
                    <a:pt x="9952" y="16938"/>
                    <a:pt x="9998" y="16938"/>
                    <a:pt x="10043" y="16915"/>
                  </a:cubicBezTo>
                  <a:cubicBezTo>
                    <a:pt x="11276" y="16436"/>
                    <a:pt x="12805" y="15706"/>
                    <a:pt x="13695" y="14336"/>
                  </a:cubicBezTo>
                  <a:cubicBezTo>
                    <a:pt x="14928" y="12419"/>
                    <a:pt x="14471" y="9954"/>
                    <a:pt x="14015" y="8287"/>
                  </a:cubicBezTo>
                  <a:cubicBezTo>
                    <a:pt x="13262" y="5389"/>
                    <a:pt x="12052" y="2650"/>
                    <a:pt x="10454" y="139"/>
                  </a:cubicBezTo>
                  <a:cubicBezTo>
                    <a:pt x="10395" y="50"/>
                    <a:pt x="10298" y="0"/>
                    <a:pt x="10194" y="0"/>
                  </a:cubicBezTo>
                  <a:close/>
                  <a:moveTo>
                    <a:pt x="2057" y="2056"/>
                  </a:moveTo>
                  <a:cubicBezTo>
                    <a:pt x="1932" y="2056"/>
                    <a:pt x="1816" y="2138"/>
                    <a:pt x="1781" y="2262"/>
                  </a:cubicBezTo>
                  <a:cubicBezTo>
                    <a:pt x="571" y="5617"/>
                    <a:pt x="0" y="9109"/>
                    <a:pt x="92" y="12647"/>
                  </a:cubicBezTo>
                  <a:cubicBezTo>
                    <a:pt x="92" y="13355"/>
                    <a:pt x="137" y="14154"/>
                    <a:pt x="480" y="14884"/>
                  </a:cubicBezTo>
                  <a:cubicBezTo>
                    <a:pt x="913" y="15751"/>
                    <a:pt x="1758" y="16436"/>
                    <a:pt x="2876" y="16801"/>
                  </a:cubicBezTo>
                  <a:cubicBezTo>
                    <a:pt x="3835" y="17121"/>
                    <a:pt x="4839" y="17189"/>
                    <a:pt x="5798" y="17235"/>
                  </a:cubicBezTo>
                  <a:lnTo>
                    <a:pt x="5821" y="17235"/>
                  </a:lnTo>
                  <a:cubicBezTo>
                    <a:pt x="5980" y="17235"/>
                    <a:pt x="6140" y="17098"/>
                    <a:pt x="6140" y="16938"/>
                  </a:cubicBezTo>
                  <a:cubicBezTo>
                    <a:pt x="6140" y="16756"/>
                    <a:pt x="6026" y="16619"/>
                    <a:pt x="5844" y="16596"/>
                  </a:cubicBezTo>
                  <a:cubicBezTo>
                    <a:pt x="4908" y="16550"/>
                    <a:pt x="3949" y="16505"/>
                    <a:pt x="3059" y="16208"/>
                  </a:cubicBezTo>
                  <a:cubicBezTo>
                    <a:pt x="2123" y="15888"/>
                    <a:pt x="1393" y="15295"/>
                    <a:pt x="1050" y="14587"/>
                  </a:cubicBezTo>
                  <a:cubicBezTo>
                    <a:pt x="776" y="13994"/>
                    <a:pt x="731" y="13309"/>
                    <a:pt x="708" y="12647"/>
                  </a:cubicBezTo>
                  <a:cubicBezTo>
                    <a:pt x="639" y="9178"/>
                    <a:pt x="1210" y="5754"/>
                    <a:pt x="2374" y="2490"/>
                  </a:cubicBezTo>
                  <a:cubicBezTo>
                    <a:pt x="2420" y="2307"/>
                    <a:pt x="2351" y="2125"/>
                    <a:pt x="2169" y="2079"/>
                  </a:cubicBezTo>
                  <a:cubicBezTo>
                    <a:pt x="2132" y="2063"/>
                    <a:pt x="2094" y="2056"/>
                    <a:pt x="2057" y="2056"/>
                  </a:cubicBezTo>
                  <a:close/>
                </a:path>
              </a:pathLst>
            </a:custGeom>
            <a:solidFill>
              <a:srgbClr val="ED6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8"/>
            <p:cNvSpPr/>
            <p:nvPr/>
          </p:nvSpPr>
          <p:spPr>
            <a:xfrm flipH="1">
              <a:off x="6890410" y="3155383"/>
              <a:ext cx="262521" cy="235221"/>
            </a:xfrm>
            <a:custGeom>
              <a:avLst/>
              <a:gdLst/>
              <a:ahLst/>
              <a:cxnLst/>
              <a:rect l="l" t="t" r="r" b="b"/>
              <a:pathLst>
                <a:path w="8972" h="8039" extrusionOk="0">
                  <a:moveTo>
                    <a:pt x="4558" y="0"/>
                  </a:moveTo>
                  <a:cubicBezTo>
                    <a:pt x="3139" y="0"/>
                    <a:pt x="1753" y="770"/>
                    <a:pt x="960" y="1961"/>
                  </a:cubicBezTo>
                  <a:cubicBezTo>
                    <a:pt x="275" y="2988"/>
                    <a:pt x="1" y="4951"/>
                    <a:pt x="914" y="6343"/>
                  </a:cubicBezTo>
                  <a:cubicBezTo>
                    <a:pt x="1645" y="7440"/>
                    <a:pt x="2975" y="8039"/>
                    <a:pt x="4300" y="8039"/>
                  </a:cubicBezTo>
                  <a:cubicBezTo>
                    <a:pt x="4878" y="8039"/>
                    <a:pt x="5455" y="7925"/>
                    <a:pt x="5981" y="7690"/>
                  </a:cubicBezTo>
                  <a:cubicBezTo>
                    <a:pt x="7830" y="6868"/>
                    <a:pt x="8971" y="4654"/>
                    <a:pt x="8378" y="2759"/>
                  </a:cubicBezTo>
                  <a:cubicBezTo>
                    <a:pt x="7921" y="1276"/>
                    <a:pt x="6483" y="157"/>
                    <a:pt x="4954" y="20"/>
                  </a:cubicBezTo>
                  <a:cubicBezTo>
                    <a:pt x="4822" y="7"/>
                    <a:pt x="4690" y="0"/>
                    <a:pt x="4558" y="0"/>
                  </a:cubicBezTo>
                  <a:close/>
                </a:path>
              </a:pathLst>
            </a:custGeom>
            <a:solidFill>
              <a:srgbClr val="ED6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8"/>
            <p:cNvSpPr/>
            <p:nvPr/>
          </p:nvSpPr>
          <p:spPr>
            <a:xfrm flipH="1">
              <a:off x="6949868" y="3205358"/>
              <a:ext cx="146271" cy="125847"/>
            </a:xfrm>
            <a:custGeom>
              <a:avLst/>
              <a:gdLst/>
              <a:ahLst/>
              <a:cxnLst/>
              <a:rect l="l" t="t" r="r" b="b"/>
              <a:pathLst>
                <a:path w="4999" h="4301" extrusionOk="0">
                  <a:moveTo>
                    <a:pt x="2748" y="1"/>
                  </a:moveTo>
                  <a:cubicBezTo>
                    <a:pt x="2348" y="1"/>
                    <a:pt x="1941" y="91"/>
                    <a:pt x="1575" y="253"/>
                  </a:cubicBezTo>
                  <a:cubicBezTo>
                    <a:pt x="1050" y="504"/>
                    <a:pt x="571" y="915"/>
                    <a:pt x="342" y="1462"/>
                  </a:cubicBezTo>
                  <a:cubicBezTo>
                    <a:pt x="0" y="2238"/>
                    <a:pt x="183" y="3243"/>
                    <a:pt x="890" y="3791"/>
                  </a:cubicBezTo>
                  <a:cubicBezTo>
                    <a:pt x="890" y="3813"/>
                    <a:pt x="913" y="3813"/>
                    <a:pt x="936" y="3836"/>
                  </a:cubicBezTo>
                  <a:cubicBezTo>
                    <a:pt x="1233" y="4042"/>
                    <a:pt x="1666" y="4201"/>
                    <a:pt x="2009" y="4270"/>
                  </a:cubicBezTo>
                  <a:cubicBezTo>
                    <a:pt x="2145" y="4291"/>
                    <a:pt x="2283" y="4301"/>
                    <a:pt x="2420" y="4301"/>
                  </a:cubicBezTo>
                  <a:cubicBezTo>
                    <a:pt x="3043" y="4301"/>
                    <a:pt x="3660" y="4092"/>
                    <a:pt x="4109" y="3699"/>
                  </a:cubicBezTo>
                  <a:cubicBezTo>
                    <a:pt x="4679" y="3197"/>
                    <a:pt x="4999" y="2398"/>
                    <a:pt x="4862" y="1668"/>
                  </a:cubicBezTo>
                  <a:cubicBezTo>
                    <a:pt x="4748" y="1143"/>
                    <a:pt x="4451" y="663"/>
                    <a:pt x="3994" y="367"/>
                  </a:cubicBezTo>
                  <a:cubicBezTo>
                    <a:pt x="3633" y="114"/>
                    <a:pt x="3195"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8"/>
            <p:cNvSpPr/>
            <p:nvPr/>
          </p:nvSpPr>
          <p:spPr>
            <a:xfrm flipH="1">
              <a:off x="6296020" y="2429493"/>
              <a:ext cx="925699" cy="785309"/>
            </a:xfrm>
            <a:custGeom>
              <a:avLst/>
              <a:gdLst/>
              <a:ahLst/>
              <a:cxnLst/>
              <a:rect l="l" t="t" r="r" b="b"/>
              <a:pathLst>
                <a:path w="31637" h="26839" extrusionOk="0">
                  <a:moveTo>
                    <a:pt x="21486" y="1"/>
                  </a:moveTo>
                  <a:cubicBezTo>
                    <a:pt x="21279" y="1"/>
                    <a:pt x="21087" y="130"/>
                    <a:pt x="21000" y="338"/>
                  </a:cubicBezTo>
                  <a:cubicBezTo>
                    <a:pt x="20886" y="612"/>
                    <a:pt x="21000" y="909"/>
                    <a:pt x="21274" y="1023"/>
                  </a:cubicBezTo>
                  <a:cubicBezTo>
                    <a:pt x="25771" y="2872"/>
                    <a:pt x="29309" y="6912"/>
                    <a:pt x="30541" y="11614"/>
                  </a:cubicBezTo>
                  <a:cubicBezTo>
                    <a:pt x="30610" y="11842"/>
                    <a:pt x="30815" y="12002"/>
                    <a:pt x="31043" y="12002"/>
                  </a:cubicBezTo>
                  <a:cubicBezTo>
                    <a:pt x="31089" y="12002"/>
                    <a:pt x="31135" y="12002"/>
                    <a:pt x="31180" y="11979"/>
                  </a:cubicBezTo>
                  <a:cubicBezTo>
                    <a:pt x="31477" y="11910"/>
                    <a:pt x="31637" y="11614"/>
                    <a:pt x="31568" y="11340"/>
                  </a:cubicBezTo>
                  <a:cubicBezTo>
                    <a:pt x="30244" y="6341"/>
                    <a:pt x="26455" y="2004"/>
                    <a:pt x="21685" y="41"/>
                  </a:cubicBezTo>
                  <a:cubicBezTo>
                    <a:pt x="21619" y="14"/>
                    <a:pt x="21552" y="1"/>
                    <a:pt x="21486" y="1"/>
                  </a:cubicBezTo>
                  <a:close/>
                  <a:moveTo>
                    <a:pt x="6725" y="701"/>
                  </a:moveTo>
                  <a:cubicBezTo>
                    <a:pt x="6620" y="701"/>
                    <a:pt x="6512" y="732"/>
                    <a:pt x="6415" y="794"/>
                  </a:cubicBezTo>
                  <a:cubicBezTo>
                    <a:pt x="3425" y="2872"/>
                    <a:pt x="1462" y="5223"/>
                    <a:pt x="640" y="7779"/>
                  </a:cubicBezTo>
                  <a:cubicBezTo>
                    <a:pt x="161" y="9240"/>
                    <a:pt x="1" y="10883"/>
                    <a:pt x="92" y="12983"/>
                  </a:cubicBezTo>
                  <a:cubicBezTo>
                    <a:pt x="343" y="17891"/>
                    <a:pt x="1827" y="22593"/>
                    <a:pt x="4406" y="26587"/>
                  </a:cubicBezTo>
                  <a:cubicBezTo>
                    <a:pt x="4497" y="26747"/>
                    <a:pt x="4680" y="26838"/>
                    <a:pt x="4840" y="26838"/>
                  </a:cubicBezTo>
                  <a:cubicBezTo>
                    <a:pt x="4954" y="26838"/>
                    <a:pt x="5045" y="26792"/>
                    <a:pt x="5137" y="26747"/>
                  </a:cubicBezTo>
                  <a:cubicBezTo>
                    <a:pt x="5388" y="26587"/>
                    <a:pt x="5456" y="26267"/>
                    <a:pt x="5296" y="26016"/>
                  </a:cubicBezTo>
                  <a:cubicBezTo>
                    <a:pt x="2831" y="22182"/>
                    <a:pt x="1393" y="17662"/>
                    <a:pt x="1165" y="12938"/>
                  </a:cubicBezTo>
                  <a:cubicBezTo>
                    <a:pt x="1051" y="10975"/>
                    <a:pt x="1211" y="9422"/>
                    <a:pt x="1644" y="8121"/>
                  </a:cubicBezTo>
                  <a:cubicBezTo>
                    <a:pt x="2398" y="5770"/>
                    <a:pt x="4224" y="3602"/>
                    <a:pt x="7031" y="1662"/>
                  </a:cubicBezTo>
                  <a:cubicBezTo>
                    <a:pt x="7259" y="1502"/>
                    <a:pt x="7328" y="1182"/>
                    <a:pt x="7145" y="931"/>
                  </a:cubicBezTo>
                  <a:cubicBezTo>
                    <a:pt x="7048" y="778"/>
                    <a:pt x="6890" y="701"/>
                    <a:pt x="6725" y="701"/>
                  </a:cubicBezTo>
                  <a:close/>
                </a:path>
              </a:pathLst>
            </a:custGeom>
            <a:solidFill>
              <a:srgbClr val="ED6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8"/>
            <p:cNvSpPr/>
            <p:nvPr/>
          </p:nvSpPr>
          <p:spPr>
            <a:xfrm flipH="1">
              <a:off x="6386183" y="1648392"/>
              <a:ext cx="432141" cy="185625"/>
            </a:xfrm>
            <a:custGeom>
              <a:avLst/>
              <a:gdLst/>
              <a:ahLst/>
              <a:cxnLst/>
              <a:rect l="l" t="t" r="r" b="b"/>
              <a:pathLst>
                <a:path w="14769" h="6344" extrusionOk="0">
                  <a:moveTo>
                    <a:pt x="13301" y="1"/>
                  </a:moveTo>
                  <a:cubicBezTo>
                    <a:pt x="13265" y="1"/>
                    <a:pt x="13229" y="4"/>
                    <a:pt x="13193" y="9"/>
                  </a:cubicBezTo>
                  <a:cubicBezTo>
                    <a:pt x="12577" y="123"/>
                    <a:pt x="12212" y="990"/>
                    <a:pt x="12372" y="1972"/>
                  </a:cubicBezTo>
                  <a:cubicBezTo>
                    <a:pt x="12522" y="2896"/>
                    <a:pt x="13098" y="3578"/>
                    <a:pt x="13679" y="3578"/>
                  </a:cubicBezTo>
                  <a:cubicBezTo>
                    <a:pt x="13715" y="3578"/>
                    <a:pt x="13751" y="3575"/>
                    <a:pt x="13787" y="3570"/>
                  </a:cubicBezTo>
                  <a:cubicBezTo>
                    <a:pt x="14403" y="3455"/>
                    <a:pt x="14768" y="2588"/>
                    <a:pt x="14609" y="1607"/>
                  </a:cubicBezTo>
                  <a:cubicBezTo>
                    <a:pt x="14437" y="682"/>
                    <a:pt x="13880" y="1"/>
                    <a:pt x="13301" y="1"/>
                  </a:cubicBezTo>
                  <a:close/>
                  <a:moveTo>
                    <a:pt x="1136" y="2781"/>
                  </a:moveTo>
                  <a:cubicBezTo>
                    <a:pt x="1092" y="2781"/>
                    <a:pt x="1048" y="2785"/>
                    <a:pt x="1005" y="2794"/>
                  </a:cubicBezTo>
                  <a:cubicBezTo>
                    <a:pt x="388" y="2885"/>
                    <a:pt x="0" y="3775"/>
                    <a:pt x="183" y="4757"/>
                  </a:cubicBezTo>
                  <a:cubicBezTo>
                    <a:pt x="331" y="5668"/>
                    <a:pt x="874" y="6344"/>
                    <a:pt x="1444" y="6344"/>
                  </a:cubicBezTo>
                  <a:cubicBezTo>
                    <a:pt x="1488" y="6344"/>
                    <a:pt x="1531" y="6340"/>
                    <a:pt x="1575" y="6331"/>
                  </a:cubicBezTo>
                  <a:cubicBezTo>
                    <a:pt x="2214" y="6240"/>
                    <a:pt x="2580" y="5350"/>
                    <a:pt x="2420" y="4368"/>
                  </a:cubicBezTo>
                  <a:cubicBezTo>
                    <a:pt x="2250" y="3457"/>
                    <a:pt x="1706" y="2781"/>
                    <a:pt x="1136" y="278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8"/>
            <p:cNvSpPr/>
            <p:nvPr/>
          </p:nvSpPr>
          <p:spPr>
            <a:xfrm flipH="1">
              <a:off x="6146442" y="3282368"/>
              <a:ext cx="140272" cy="48601"/>
            </a:xfrm>
            <a:custGeom>
              <a:avLst/>
              <a:gdLst/>
              <a:ahLst/>
              <a:cxnLst/>
              <a:rect l="l" t="t" r="r" b="b"/>
              <a:pathLst>
                <a:path w="4794" h="1661" extrusionOk="0">
                  <a:moveTo>
                    <a:pt x="1278" y="131"/>
                  </a:moveTo>
                  <a:cubicBezTo>
                    <a:pt x="913" y="131"/>
                    <a:pt x="571" y="291"/>
                    <a:pt x="229" y="360"/>
                  </a:cubicBezTo>
                  <a:cubicBezTo>
                    <a:pt x="0" y="382"/>
                    <a:pt x="69" y="542"/>
                    <a:pt x="46" y="702"/>
                  </a:cubicBezTo>
                  <a:cubicBezTo>
                    <a:pt x="46" y="930"/>
                    <a:pt x="23" y="1136"/>
                    <a:pt x="23" y="1341"/>
                  </a:cubicBezTo>
                  <a:cubicBezTo>
                    <a:pt x="23" y="1364"/>
                    <a:pt x="23" y="1387"/>
                    <a:pt x="46" y="1410"/>
                  </a:cubicBezTo>
                  <a:cubicBezTo>
                    <a:pt x="69" y="1432"/>
                    <a:pt x="69" y="1432"/>
                    <a:pt x="92" y="1432"/>
                  </a:cubicBezTo>
                  <a:cubicBezTo>
                    <a:pt x="457" y="1569"/>
                    <a:pt x="845" y="1661"/>
                    <a:pt x="1233" y="1661"/>
                  </a:cubicBezTo>
                  <a:cubicBezTo>
                    <a:pt x="1324" y="1661"/>
                    <a:pt x="1438" y="1661"/>
                    <a:pt x="1484" y="1592"/>
                  </a:cubicBezTo>
                  <a:cubicBezTo>
                    <a:pt x="1530" y="1547"/>
                    <a:pt x="1530" y="1478"/>
                    <a:pt x="1530" y="1432"/>
                  </a:cubicBezTo>
                  <a:cubicBezTo>
                    <a:pt x="1575" y="1113"/>
                    <a:pt x="1575" y="816"/>
                    <a:pt x="1530" y="497"/>
                  </a:cubicBezTo>
                  <a:cubicBezTo>
                    <a:pt x="1530" y="405"/>
                    <a:pt x="1507" y="314"/>
                    <a:pt x="1461" y="246"/>
                  </a:cubicBezTo>
                  <a:cubicBezTo>
                    <a:pt x="1461" y="200"/>
                    <a:pt x="1438" y="177"/>
                    <a:pt x="1393" y="154"/>
                  </a:cubicBezTo>
                  <a:cubicBezTo>
                    <a:pt x="1370" y="131"/>
                    <a:pt x="1324" y="131"/>
                    <a:pt x="1278" y="131"/>
                  </a:cubicBezTo>
                  <a:close/>
                  <a:moveTo>
                    <a:pt x="4414" y="0"/>
                  </a:moveTo>
                  <a:cubicBezTo>
                    <a:pt x="4400" y="0"/>
                    <a:pt x="4383" y="6"/>
                    <a:pt x="4360" y="17"/>
                  </a:cubicBezTo>
                  <a:lnTo>
                    <a:pt x="3150" y="63"/>
                  </a:lnTo>
                  <a:cubicBezTo>
                    <a:pt x="3059" y="63"/>
                    <a:pt x="2945" y="86"/>
                    <a:pt x="2899" y="154"/>
                  </a:cubicBezTo>
                  <a:cubicBezTo>
                    <a:pt x="2853" y="223"/>
                    <a:pt x="2876" y="314"/>
                    <a:pt x="2876" y="382"/>
                  </a:cubicBezTo>
                  <a:cubicBezTo>
                    <a:pt x="2922" y="588"/>
                    <a:pt x="3013" y="793"/>
                    <a:pt x="3082" y="1022"/>
                  </a:cubicBezTo>
                  <a:cubicBezTo>
                    <a:pt x="3105" y="1136"/>
                    <a:pt x="3127" y="1250"/>
                    <a:pt x="3150" y="1387"/>
                  </a:cubicBezTo>
                  <a:cubicBezTo>
                    <a:pt x="3150" y="1455"/>
                    <a:pt x="3173" y="1547"/>
                    <a:pt x="3241" y="1615"/>
                  </a:cubicBezTo>
                  <a:cubicBezTo>
                    <a:pt x="3287" y="1649"/>
                    <a:pt x="3338" y="1661"/>
                    <a:pt x="3393" y="1661"/>
                  </a:cubicBezTo>
                  <a:cubicBezTo>
                    <a:pt x="3447" y="1661"/>
                    <a:pt x="3504" y="1649"/>
                    <a:pt x="3561" y="1638"/>
                  </a:cubicBezTo>
                  <a:cubicBezTo>
                    <a:pt x="3881" y="1524"/>
                    <a:pt x="4132" y="1318"/>
                    <a:pt x="4406" y="1181"/>
                  </a:cubicBezTo>
                  <a:cubicBezTo>
                    <a:pt x="4588" y="1090"/>
                    <a:pt x="4794" y="976"/>
                    <a:pt x="4725" y="748"/>
                  </a:cubicBezTo>
                  <a:cubicBezTo>
                    <a:pt x="4679" y="679"/>
                    <a:pt x="4634" y="588"/>
                    <a:pt x="4611" y="497"/>
                  </a:cubicBezTo>
                  <a:cubicBezTo>
                    <a:pt x="4565" y="360"/>
                    <a:pt x="4520" y="223"/>
                    <a:pt x="4497" y="86"/>
                  </a:cubicBezTo>
                  <a:cubicBezTo>
                    <a:pt x="4474" y="63"/>
                    <a:pt x="4474" y="40"/>
                    <a:pt x="4451" y="17"/>
                  </a:cubicBezTo>
                  <a:cubicBezTo>
                    <a:pt x="4440" y="6"/>
                    <a:pt x="4428" y="0"/>
                    <a:pt x="4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8"/>
            <p:cNvSpPr/>
            <p:nvPr/>
          </p:nvSpPr>
          <p:spPr>
            <a:xfrm flipH="1">
              <a:off x="6142430" y="2746984"/>
              <a:ext cx="262199" cy="146680"/>
            </a:xfrm>
            <a:custGeom>
              <a:avLst/>
              <a:gdLst/>
              <a:ahLst/>
              <a:cxnLst/>
              <a:rect l="l" t="t" r="r" b="b"/>
              <a:pathLst>
                <a:path w="8961" h="5013" extrusionOk="0">
                  <a:moveTo>
                    <a:pt x="4849" y="0"/>
                  </a:moveTo>
                  <a:cubicBezTo>
                    <a:pt x="4073" y="0"/>
                    <a:pt x="3299" y="193"/>
                    <a:pt x="2638" y="580"/>
                  </a:cubicBezTo>
                  <a:cubicBezTo>
                    <a:pt x="1223" y="1425"/>
                    <a:pt x="470" y="3045"/>
                    <a:pt x="36" y="4620"/>
                  </a:cubicBezTo>
                  <a:cubicBezTo>
                    <a:pt x="0" y="4816"/>
                    <a:pt x="299" y="5013"/>
                    <a:pt x="562" y="5013"/>
                  </a:cubicBezTo>
                  <a:cubicBezTo>
                    <a:pt x="636" y="5013"/>
                    <a:pt x="706" y="4997"/>
                    <a:pt x="766" y="4962"/>
                  </a:cubicBezTo>
                  <a:cubicBezTo>
                    <a:pt x="1040" y="4803"/>
                    <a:pt x="1131" y="4460"/>
                    <a:pt x="1223" y="4164"/>
                  </a:cubicBezTo>
                  <a:cubicBezTo>
                    <a:pt x="1565" y="3068"/>
                    <a:pt x="2181" y="1995"/>
                    <a:pt x="3209" y="1470"/>
                  </a:cubicBezTo>
                  <a:cubicBezTo>
                    <a:pt x="3621" y="1254"/>
                    <a:pt x="4071" y="1157"/>
                    <a:pt x="4530" y="1157"/>
                  </a:cubicBezTo>
                  <a:cubicBezTo>
                    <a:pt x="5569" y="1157"/>
                    <a:pt x="6648" y="1655"/>
                    <a:pt x="7408" y="2383"/>
                  </a:cubicBezTo>
                  <a:cubicBezTo>
                    <a:pt x="7591" y="2589"/>
                    <a:pt x="7796" y="2794"/>
                    <a:pt x="8025" y="2908"/>
                  </a:cubicBezTo>
                  <a:cubicBezTo>
                    <a:pt x="8113" y="2940"/>
                    <a:pt x="8212" y="2958"/>
                    <a:pt x="8311" y="2958"/>
                  </a:cubicBezTo>
                  <a:cubicBezTo>
                    <a:pt x="8494" y="2958"/>
                    <a:pt x="8674" y="2897"/>
                    <a:pt x="8778" y="2748"/>
                  </a:cubicBezTo>
                  <a:cubicBezTo>
                    <a:pt x="8961" y="2475"/>
                    <a:pt x="8778" y="2087"/>
                    <a:pt x="8550" y="1813"/>
                  </a:cubicBezTo>
                  <a:cubicBezTo>
                    <a:pt x="7842" y="991"/>
                    <a:pt x="6883" y="352"/>
                    <a:pt x="5811" y="101"/>
                  </a:cubicBezTo>
                  <a:cubicBezTo>
                    <a:pt x="5495" y="34"/>
                    <a:pt x="5172" y="0"/>
                    <a:pt x="48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8"/>
            <p:cNvSpPr/>
            <p:nvPr/>
          </p:nvSpPr>
          <p:spPr>
            <a:xfrm flipH="1">
              <a:off x="6567846" y="1916815"/>
              <a:ext cx="651854" cy="1792877"/>
            </a:xfrm>
            <a:custGeom>
              <a:avLst/>
              <a:gdLst/>
              <a:ahLst/>
              <a:cxnLst/>
              <a:rect l="l" t="t" r="r" b="b"/>
              <a:pathLst>
                <a:path w="22278" h="61274" extrusionOk="0">
                  <a:moveTo>
                    <a:pt x="1881" y="0"/>
                  </a:moveTo>
                  <a:cubicBezTo>
                    <a:pt x="1647" y="0"/>
                    <a:pt x="1413" y="33"/>
                    <a:pt x="1187" y="102"/>
                  </a:cubicBezTo>
                  <a:cubicBezTo>
                    <a:pt x="868" y="193"/>
                    <a:pt x="548" y="376"/>
                    <a:pt x="320" y="627"/>
                  </a:cubicBezTo>
                  <a:cubicBezTo>
                    <a:pt x="114" y="878"/>
                    <a:pt x="0" y="1243"/>
                    <a:pt x="92" y="1586"/>
                  </a:cubicBezTo>
                  <a:cubicBezTo>
                    <a:pt x="92" y="1654"/>
                    <a:pt x="137" y="1722"/>
                    <a:pt x="206" y="1768"/>
                  </a:cubicBezTo>
                  <a:cubicBezTo>
                    <a:pt x="233" y="1789"/>
                    <a:pt x="265" y="1797"/>
                    <a:pt x="300" y="1797"/>
                  </a:cubicBezTo>
                  <a:cubicBezTo>
                    <a:pt x="378" y="1797"/>
                    <a:pt x="469" y="1754"/>
                    <a:pt x="548" y="1722"/>
                  </a:cubicBezTo>
                  <a:cubicBezTo>
                    <a:pt x="959" y="1471"/>
                    <a:pt x="1347" y="1220"/>
                    <a:pt x="1804" y="1106"/>
                  </a:cubicBezTo>
                  <a:cubicBezTo>
                    <a:pt x="1948" y="1063"/>
                    <a:pt x="2099" y="1040"/>
                    <a:pt x="2249" y="1040"/>
                  </a:cubicBezTo>
                  <a:cubicBezTo>
                    <a:pt x="2572" y="1040"/>
                    <a:pt x="2886" y="1146"/>
                    <a:pt x="3105" y="1380"/>
                  </a:cubicBezTo>
                  <a:cubicBezTo>
                    <a:pt x="3378" y="1700"/>
                    <a:pt x="3424" y="2133"/>
                    <a:pt x="3584" y="2499"/>
                  </a:cubicBezTo>
                  <a:cubicBezTo>
                    <a:pt x="3726" y="2823"/>
                    <a:pt x="4102" y="3130"/>
                    <a:pt x="4505" y="3130"/>
                  </a:cubicBezTo>
                  <a:cubicBezTo>
                    <a:pt x="4555" y="3130"/>
                    <a:pt x="4606" y="3125"/>
                    <a:pt x="4657" y="3115"/>
                  </a:cubicBezTo>
                  <a:cubicBezTo>
                    <a:pt x="4565" y="2499"/>
                    <a:pt x="4497" y="1859"/>
                    <a:pt x="4200" y="1334"/>
                  </a:cubicBezTo>
                  <a:cubicBezTo>
                    <a:pt x="3745" y="514"/>
                    <a:pt x="2809" y="0"/>
                    <a:pt x="1881" y="0"/>
                  </a:cubicBezTo>
                  <a:close/>
                  <a:moveTo>
                    <a:pt x="10591" y="13546"/>
                  </a:moveTo>
                  <a:lnTo>
                    <a:pt x="10591" y="13546"/>
                  </a:lnTo>
                  <a:cubicBezTo>
                    <a:pt x="11093" y="14847"/>
                    <a:pt x="12029" y="15988"/>
                    <a:pt x="13171" y="16810"/>
                  </a:cubicBezTo>
                  <a:cubicBezTo>
                    <a:pt x="14517" y="17814"/>
                    <a:pt x="16115" y="18431"/>
                    <a:pt x="17736" y="18841"/>
                  </a:cubicBezTo>
                  <a:cubicBezTo>
                    <a:pt x="18854" y="19134"/>
                    <a:pt x="20024" y="19349"/>
                    <a:pt x="21168" y="19349"/>
                  </a:cubicBezTo>
                  <a:cubicBezTo>
                    <a:pt x="21542" y="19349"/>
                    <a:pt x="21913" y="19326"/>
                    <a:pt x="22278" y="19275"/>
                  </a:cubicBezTo>
                  <a:cubicBezTo>
                    <a:pt x="21958" y="18134"/>
                    <a:pt x="21821" y="16878"/>
                    <a:pt x="21479" y="15714"/>
                  </a:cubicBezTo>
                  <a:cubicBezTo>
                    <a:pt x="20586" y="15860"/>
                    <a:pt x="19681" y="15935"/>
                    <a:pt x="18777" y="15935"/>
                  </a:cubicBezTo>
                  <a:cubicBezTo>
                    <a:pt x="15868" y="15935"/>
                    <a:pt x="12977" y="15166"/>
                    <a:pt x="10591" y="13546"/>
                  </a:cubicBezTo>
                  <a:close/>
                  <a:moveTo>
                    <a:pt x="8080" y="58398"/>
                  </a:moveTo>
                  <a:lnTo>
                    <a:pt x="8080" y="58398"/>
                  </a:lnTo>
                  <a:cubicBezTo>
                    <a:pt x="8354" y="58945"/>
                    <a:pt x="8628" y="59470"/>
                    <a:pt x="8879" y="59995"/>
                  </a:cubicBezTo>
                  <a:cubicBezTo>
                    <a:pt x="10295" y="60429"/>
                    <a:pt x="11710" y="60863"/>
                    <a:pt x="13102" y="61274"/>
                  </a:cubicBezTo>
                  <a:cubicBezTo>
                    <a:pt x="13011" y="60749"/>
                    <a:pt x="12919" y="60201"/>
                    <a:pt x="12851" y="59676"/>
                  </a:cubicBezTo>
                  <a:cubicBezTo>
                    <a:pt x="10660" y="59082"/>
                    <a:pt x="8971" y="58649"/>
                    <a:pt x="8080" y="58398"/>
                  </a:cubicBezTo>
                  <a:close/>
                </a:path>
              </a:pathLst>
            </a:custGeom>
            <a:solidFill>
              <a:srgbClr val="ED6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8"/>
            <p:cNvSpPr/>
            <p:nvPr/>
          </p:nvSpPr>
          <p:spPr>
            <a:xfrm flipH="1">
              <a:off x="6267295" y="1749482"/>
              <a:ext cx="685942" cy="305913"/>
            </a:xfrm>
            <a:custGeom>
              <a:avLst/>
              <a:gdLst/>
              <a:ahLst/>
              <a:cxnLst/>
              <a:rect l="l" t="t" r="r" b="b"/>
              <a:pathLst>
                <a:path w="23443" h="10455" extrusionOk="0">
                  <a:moveTo>
                    <a:pt x="21411" y="0"/>
                  </a:moveTo>
                  <a:cubicBezTo>
                    <a:pt x="19516" y="0"/>
                    <a:pt x="17987" y="1438"/>
                    <a:pt x="17987" y="3173"/>
                  </a:cubicBezTo>
                  <a:cubicBezTo>
                    <a:pt x="17987" y="4931"/>
                    <a:pt x="19516" y="6346"/>
                    <a:pt x="21411" y="6346"/>
                  </a:cubicBezTo>
                  <a:cubicBezTo>
                    <a:pt x="22164" y="6346"/>
                    <a:pt x="22872" y="6095"/>
                    <a:pt x="23442" y="5707"/>
                  </a:cubicBezTo>
                  <a:cubicBezTo>
                    <a:pt x="23214" y="3812"/>
                    <a:pt x="22757" y="1941"/>
                    <a:pt x="22210" y="115"/>
                  </a:cubicBezTo>
                  <a:cubicBezTo>
                    <a:pt x="21959" y="46"/>
                    <a:pt x="21685" y="0"/>
                    <a:pt x="21411" y="0"/>
                  </a:cubicBezTo>
                  <a:close/>
                  <a:moveTo>
                    <a:pt x="3424" y="4109"/>
                  </a:moveTo>
                  <a:cubicBezTo>
                    <a:pt x="1530" y="4109"/>
                    <a:pt x="1" y="5524"/>
                    <a:pt x="1" y="7282"/>
                  </a:cubicBezTo>
                  <a:cubicBezTo>
                    <a:pt x="1" y="9039"/>
                    <a:pt x="1530" y="10454"/>
                    <a:pt x="3424" y="10454"/>
                  </a:cubicBezTo>
                  <a:cubicBezTo>
                    <a:pt x="5296" y="10454"/>
                    <a:pt x="6825" y="9039"/>
                    <a:pt x="6825" y="7282"/>
                  </a:cubicBezTo>
                  <a:cubicBezTo>
                    <a:pt x="6825" y="5524"/>
                    <a:pt x="5296" y="4109"/>
                    <a:pt x="3424" y="4109"/>
                  </a:cubicBezTo>
                  <a:close/>
                </a:path>
              </a:pathLst>
            </a:custGeom>
            <a:solidFill>
              <a:srgbClr val="EE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8"/>
            <p:cNvSpPr/>
            <p:nvPr/>
          </p:nvSpPr>
          <p:spPr>
            <a:xfrm flipH="1">
              <a:off x="6295357" y="1809258"/>
              <a:ext cx="609135" cy="191360"/>
            </a:xfrm>
            <a:custGeom>
              <a:avLst/>
              <a:gdLst/>
              <a:ahLst/>
              <a:cxnLst/>
              <a:rect l="l" t="t" r="r" b="b"/>
              <a:pathLst>
                <a:path w="20818" h="6540" extrusionOk="0">
                  <a:moveTo>
                    <a:pt x="19802" y="0"/>
                  </a:moveTo>
                  <a:cubicBezTo>
                    <a:pt x="19773" y="0"/>
                    <a:pt x="19745" y="12"/>
                    <a:pt x="19722" y="35"/>
                  </a:cubicBezTo>
                  <a:cubicBezTo>
                    <a:pt x="19083" y="605"/>
                    <a:pt x="18489" y="1267"/>
                    <a:pt x="17964" y="1952"/>
                  </a:cubicBezTo>
                  <a:cubicBezTo>
                    <a:pt x="17942" y="1998"/>
                    <a:pt x="17942" y="2066"/>
                    <a:pt x="17987" y="2089"/>
                  </a:cubicBezTo>
                  <a:cubicBezTo>
                    <a:pt x="18010" y="2112"/>
                    <a:pt x="18033" y="2112"/>
                    <a:pt x="18056" y="2112"/>
                  </a:cubicBezTo>
                  <a:cubicBezTo>
                    <a:pt x="18079" y="2112"/>
                    <a:pt x="18124" y="2112"/>
                    <a:pt x="18147" y="2066"/>
                  </a:cubicBezTo>
                  <a:cubicBezTo>
                    <a:pt x="18672" y="1404"/>
                    <a:pt x="19243" y="765"/>
                    <a:pt x="19882" y="172"/>
                  </a:cubicBezTo>
                  <a:cubicBezTo>
                    <a:pt x="19927" y="149"/>
                    <a:pt x="19927" y="80"/>
                    <a:pt x="19882" y="35"/>
                  </a:cubicBezTo>
                  <a:cubicBezTo>
                    <a:pt x="19859" y="12"/>
                    <a:pt x="19830" y="0"/>
                    <a:pt x="19802" y="0"/>
                  </a:cubicBezTo>
                  <a:close/>
                  <a:moveTo>
                    <a:pt x="20677" y="339"/>
                  </a:moveTo>
                  <a:cubicBezTo>
                    <a:pt x="20654" y="339"/>
                    <a:pt x="20631" y="345"/>
                    <a:pt x="20612" y="354"/>
                  </a:cubicBezTo>
                  <a:cubicBezTo>
                    <a:pt x="20064" y="879"/>
                    <a:pt x="19562" y="1450"/>
                    <a:pt x="19106" y="2043"/>
                  </a:cubicBezTo>
                  <a:cubicBezTo>
                    <a:pt x="19083" y="2089"/>
                    <a:pt x="19083" y="2157"/>
                    <a:pt x="19128" y="2203"/>
                  </a:cubicBezTo>
                  <a:cubicBezTo>
                    <a:pt x="19151" y="2203"/>
                    <a:pt x="19174" y="2226"/>
                    <a:pt x="19197" y="2226"/>
                  </a:cubicBezTo>
                  <a:cubicBezTo>
                    <a:pt x="19220" y="2226"/>
                    <a:pt x="19265" y="2203"/>
                    <a:pt x="19288" y="2180"/>
                  </a:cubicBezTo>
                  <a:cubicBezTo>
                    <a:pt x="19722" y="1587"/>
                    <a:pt x="20224" y="1039"/>
                    <a:pt x="20772" y="514"/>
                  </a:cubicBezTo>
                  <a:cubicBezTo>
                    <a:pt x="20818" y="468"/>
                    <a:pt x="20818" y="423"/>
                    <a:pt x="20772" y="377"/>
                  </a:cubicBezTo>
                  <a:cubicBezTo>
                    <a:pt x="20745" y="350"/>
                    <a:pt x="20711" y="339"/>
                    <a:pt x="20677" y="339"/>
                  </a:cubicBezTo>
                  <a:close/>
                  <a:moveTo>
                    <a:pt x="2226" y="3264"/>
                  </a:moveTo>
                  <a:cubicBezTo>
                    <a:pt x="2198" y="3264"/>
                    <a:pt x="2169" y="3276"/>
                    <a:pt x="2146" y="3299"/>
                  </a:cubicBezTo>
                  <a:cubicBezTo>
                    <a:pt x="1393" y="4075"/>
                    <a:pt x="686" y="4919"/>
                    <a:pt x="24" y="5787"/>
                  </a:cubicBezTo>
                  <a:cubicBezTo>
                    <a:pt x="1" y="5832"/>
                    <a:pt x="1" y="5901"/>
                    <a:pt x="47" y="5946"/>
                  </a:cubicBezTo>
                  <a:cubicBezTo>
                    <a:pt x="69" y="5946"/>
                    <a:pt x="92" y="5969"/>
                    <a:pt x="115" y="5969"/>
                  </a:cubicBezTo>
                  <a:cubicBezTo>
                    <a:pt x="161" y="5969"/>
                    <a:pt x="183" y="5946"/>
                    <a:pt x="206" y="5923"/>
                  </a:cubicBezTo>
                  <a:cubicBezTo>
                    <a:pt x="845" y="5033"/>
                    <a:pt x="1553" y="4212"/>
                    <a:pt x="2306" y="3458"/>
                  </a:cubicBezTo>
                  <a:cubicBezTo>
                    <a:pt x="2352" y="3413"/>
                    <a:pt x="2352" y="3344"/>
                    <a:pt x="2306" y="3299"/>
                  </a:cubicBezTo>
                  <a:cubicBezTo>
                    <a:pt x="2283" y="3276"/>
                    <a:pt x="2255" y="3264"/>
                    <a:pt x="2226" y="3264"/>
                  </a:cubicBezTo>
                  <a:close/>
                  <a:moveTo>
                    <a:pt x="2818" y="4050"/>
                  </a:moveTo>
                  <a:cubicBezTo>
                    <a:pt x="2786" y="4050"/>
                    <a:pt x="2754" y="4069"/>
                    <a:pt x="2740" y="4097"/>
                  </a:cubicBezTo>
                  <a:cubicBezTo>
                    <a:pt x="2146" y="4782"/>
                    <a:pt x="1667" y="5558"/>
                    <a:pt x="1302" y="6403"/>
                  </a:cubicBezTo>
                  <a:cubicBezTo>
                    <a:pt x="1279" y="6448"/>
                    <a:pt x="1302" y="6517"/>
                    <a:pt x="1348" y="6540"/>
                  </a:cubicBezTo>
                  <a:lnTo>
                    <a:pt x="1393" y="6540"/>
                  </a:lnTo>
                  <a:cubicBezTo>
                    <a:pt x="1439" y="6540"/>
                    <a:pt x="1485" y="6517"/>
                    <a:pt x="1485" y="6494"/>
                  </a:cubicBezTo>
                  <a:cubicBezTo>
                    <a:pt x="1850" y="5672"/>
                    <a:pt x="2329" y="4919"/>
                    <a:pt x="2900" y="4212"/>
                  </a:cubicBezTo>
                  <a:cubicBezTo>
                    <a:pt x="2923" y="4166"/>
                    <a:pt x="2923" y="4120"/>
                    <a:pt x="2877" y="4075"/>
                  </a:cubicBezTo>
                  <a:cubicBezTo>
                    <a:pt x="2859" y="4057"/>
                    <a:pt x="2839" y="4050"/>
                    <a:pt x="2818" y="4050"/>
                  </a:cubicBezTo>
                  <a:close/>
                </a:path>
              </a:pathLst>
            </a:custGeom>
            <a:solidFill>
              <a:srgbClr val="EE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8"/>
            <p:cNvSpPr/>
            <p:nvPr/>
          </p:nvSpPr>
          <p:spPr>
            <a:xfrm flipH="1">
              <a:off x="6275982" y="1570328"/>
              <a:ext cx="786772" cy="347492"/>
            </a:xfrm>
            <a:custGeom>
              <a:avLst/>
              <a:gdLst/>
              <a:ahLst/>
              <a:cxnLst/>
              <a:rect l="l" t="t" r="r" b="b"/>
              <a:pathLst>
                <a:path w="26889" h="11876" extrusionOk="0">
                  <a:moveTo>
                    <a:pt x="22689" y="212"/>
                  </a:moveTo>
                  <a:cubicBezTo>
                    <a:pt x="22757" y="212"/>
                    <a:pt x="22848" y="212"/>
                    <a:pt x="22940" y="235"/>
                  </a:cubicBezTo>
                  <a:cubicBezTo>
                    <a:pt x="24789" y="349"/>
                    <a:pt x="26409" y="2015"/>
                    <a:pt x="26546" y="3955"/>
                  </a:cubicBezTo>
                  <a:cubicBezTo>
                    <a:pt x="26660" y="5735"/>
                    <a:pt x="25496" y="7630"/>
                    <a:pt x="23830" y="8360"/>
                  </a:cubicBezTo>
                  <a:cubicBezTo>
                    <a:pt x="23311" y="8588"/>
                    <a:pt x="22749" y="8696"/>
                    <a:pt x="22188" y="8696"/>
                  </a:cubicBezTo>
                  <a:cubicBezTo>
                    <a:pt x="20948" y="8696"/>
                    <a:pt x="19708" y="8169"/>
                    <a:pt x="18922" y="7242"/>
                  </a:cubicBezTo>
                  <a:cubicBezTo>
                    <a:pt x="17758" y="5850"/>
                    <a:pt x="17690" y="3658"/>
                    <a:pt x="18763" y="2243"/>
                  </a:cubicBezTo>
                  <a:cubicBezTo>
                    <a:pt x="19082" y="1809"/>
                    <a:pt x="19493" y="1421"/>
                    <a:pt x="20041" y="1079"/>
                  </a:cubicBezTo>
                  <a:cubicBezTo>
                    <a:pt x="20657" y="668"/>
                    <a:pt x="21593" y="212"/>
                    <a:pt x="22689" y="212"/>
                  </a:cubicBezTo>
                  <a:close/>
                  <a:moveTo>
                    <a:pt x="9861" y="2768"/>
                  </a:moveTo>
                  <a:cubicBezTo>
                    <a:pt x="10203" y="2768"/>
                    <a:pt x="10523" y="2814"/>
                    <a:pt x="10865" y="2882"/>
                  </a:cubicBezTo>
                  <a:cubicBezTo>
                    <a:pt x="11436" y="2974"/>
                    <a:pt x="11938" y="3179"/>
                    <a:pt x="12349" y="3453"/>
                  </a:cubicBezTo>
                  <a:cubicBezTo>
                    <a:pt x="13056" y="3909"/>
                    <a:pt x="13627" y="4685"/>
                    <a:pt x="13901" y="5621"/>
                  </a:cubicBezTo>
                  <a:cubicBezTo>
                    <a:pt x="14380" y="7128"/>
                    <a:pt x="14243" y="9205"/>
                    <a:pt x="13170" y="10095"/>
                  </a:cubicBezTo>
                  <a:cubicBezTo>
                    <a:pt x="12189" y="10917"/>
                    <a:pt x="11116" y="11442"/>
                    <a:pt x="10066" y="11602"/>
                  </a:cubicBezTo>
                  <a:cubicBezTo>
                    <a:pt x="9822" y="11638"/>
                    <a:pt x="9577" y="11657"/>
                    <a:pt x="9336" y="11657"/>
                  </a:cubicBezTo>
                  <a:cubicBezTo>
                    <a:pt x="8383" y="11657"/>
                    <a:pt x="7476" y="11372"/>
                    <a:pt x="6802" y="10825"/>
                  </a:cubicBezTo>
                  <a:cubicBezTo>
                    <a:pt x="6369" y="10483"/>
                    <a:pt x="6003" y="10027"/>
                    <a:pt x="5707" y="9456"/>
                  </a:cubicBezTo>
                  <a:cubicBezTo>
                    <a:pt x="5204" y="8497"/>
                    <a:pt x="5022" y="7425"/>
                    <a:pt x="5204" y="6443"/>
                  </a:cubicBezTo>
                  <a:cubicBezTo>
                    <a:pt x="5410" y="5256"/>
                    <a:pt x="6186" y="4138"/>
                    <a:pt x="7259" y="3499"/>
                  </a:cubicBezTo>
                  <a:cubicBezTo>
                    <a:pt x="8035" y="3019"/>
                    <a:pt x="8948" y="2768"/>
                    <a:pt x="9861" y="2768"/>
                  </a:cubicBezTo>
                  <a:close/>
                  <a:moveTo>
                    <a:pt x="22721" y="0"/>
                  </a:moveTo>
                  <a:cubicBezTo>
                    <a:pt x="21578" y="0"/>
                    <a:pt x="20569" y="490"/>
                    <a:pt x="19904" y="919"/>
                  </a:cubicBezTo>
                  <a:cubicBezTo>
                    <a:pt x="19356" y="1262"/>
                    <a:pt x="18922" y="1673"/>
                    <a:pt x="18580" y="2106"/>
                  </a:cubicBezTo>
                  <a:cubicBezTo>
                    <a:pt x="18032" y="2859"/>
                    <a:pt x="17758" y="3818"/>
                    <a:pt x="17804" y="4754"/>
                  </a:cubicBezTo>
                  <a:cubicBezTo>
                    <a:pt x="17751" y="4753"/>
                    <a:pt x="17698" y="4753"/>
                    <a:pt x="17645" y="4753"/>
                  </a:cubicBezTo>
                  <a:cubicBezTo>
                    <a:pt x="16420" y="4753"/>
                    <a:pt x="15200" y="5005"/>
                    <a:pt x="14106" y="5530"/>
                  </a:cubicBezTo>
                  <a:cubicBezTo>
                    <a:pt x="13787" y="4571"/>
                    <a:pt x="13216" y="3772"/>
                    <a:pt x="12463" y="3270"/>
                  </a:cubicBezTo>
                  <a:cubicBezTo>
                    <a:pt x="12029" y="2974"/>
                    <a:pt x="11504" y="2791"/>
                    <a:pt x="10911" y="2654"/>
                  </a:cubicBezTo>
                  <a:cubicBezTo>
                    <a:pt x="10578" y="2590"/>
                    <a:pt x="10240" y="2558"/>
                    <a:pt x="9904" y="2558"/>
                  </a:cubicBezTo>
                  <a:cubicBezTo>
                    <a:pt x="8927" y="2558"/>
                    <a:pt x="7960" y="2823"/>
                    <a:pt x="7145" y="3316"/>
                  </a:cubicBezTo>
                  <a:cubicBezTo>
                    <a:pt x="6026" y="4001"/>
                    <a:pt x="5204" y="5165"/>
                    <a:pt x="4999" y="6420"/>
                  </a:cubicBezTo>
                  <a:cubicBezTo>
                    <a:pt x="4885" y="6968"/>
                    <a:pt x="4908" y="7539"/>
                    <a:pt x="5022" y="8109"/>
                  </a:cubicBezTo>
                  <a:cubicBezTo>
                    <a:pt x="5014" y="8102"/>
                    <a:pt x="5007" y="8099"/>
                    <a:pt x="4999" y="8099"/>
                  </a:cubicBezTo>
                  <a:cubicBezTo>
                    <a:pt x="4984" y="8099"/>
                    <a:pt x="4969" y="8109"/>
                    <a:pt x="4953" y="8109"/>
                  </a:cubicBezTo>
                  <a:lnTo>
                    <a:pt x="92" y="10300"/>
                  </a:lnTo>
                  <a:cubicBezTo>
                    <a:pt x="23" y="10323"/>
                    <a:pt x="0" y="10392"/>
                    <a:pt x="23" y="10437"/>
                  </a:cubicBezTo>
                  <a:cubicBezTo>
                    <a:pt x="46" y="10483"/>
                    <a:pt x="92" y="10506"/>
                    <a:pt x="114" y="10506"/>
                  </a:cubicBezTo>
                  <a:cubicBezTo>
                    <a:pt x="137" y="10506"/>
                    <a:pt x="160" y="10506"/>
                    <a:pt x="160" y="10483"/>
                  </a:cubicBezTo>
                  <a:lnTo>
                    <a:pt x="5045" y="8292"/>
                  </a:lnTo>
                  <a:cubicBezTo>
                    <a:pt x="5159" y="8726"/>
                    <a:pt x="5296" y="9136"/>
                    <a:pt x="5524" y="9547"/>
                  </a:cubicBezTo>
                  <a:cubicBezTo>
                    <a:pt x="5821" y="10141"/>
                    <a:pt x="6209" y="10643"/>
                    <a:pt x="6665" y="11008"/>
                  </a:cubicBezTo>
                  <a:cubicBezTo>
                    <a:pt x="7373" y="11556"/>
                    <a:pt x="8332" y="11875"/>
                    <a:pt x="9336" y="11875"/>
                  </a:cubicBezTo>
                  <a:cubicBezTo>
                    <a:pt x="9587" y="11875"/>
                    <a:pt x="9838" y="11853"/>
                    <a:pt x="10089" y="11807"/>
                  </a:cubicBezTo>
                  <a:cubicBezTo>
                    <a:pt x="11185" y="11624"/>
                    <a:pt x="12280" y="11099"/>
                    <a:pt x="13307" y="10255"/>
                  </a:cubicBezTo>
                  <a:cubicBezTo>
                    <a:pt x="14449" y="9319"/>
                    <a:pt x="14586" y="7265"/>
                    <a:pt x="14152" y="5735"/>
                  </a:cubicBezTo>
                  <a:cubicBezTo>
                    <a:pt x="15246" y="5210"/>
                    <a:pt x="16444" y="4958"/>
                    <a:pt x="17647" y="4958"/>
                  </a:cubicBezTo>
                  <a:cubicBezTo>
                    <a:pt x="17700" y="4958"/>
                    <a:pt x="17752" y="4958"/>
                    <a:pt x="17804" y="4959"/>
                  </a:cubicBezTo>
                  <a:cubicBezTo>
                    <a:pt x="17872" y="5850"/>
                    <a:pt x="18192" y="6694"/>
                    <a:pt x="18763" y="7379"/>
                  </a:cubicBezTo>
                  <a:cubicBezTo>
                    <a:pt x="19584" y="8360"/>
                    <a:pt x="20885" y="8908"/>
                    <a:pt x="22186" y="8908"/>
                  </a:cubicBezTo>
                  <a:cubicBezTo>
                    <a:pt x="22780" y="8908"/>
                    <a:pt x="23373" y="8794"/>
                    <a:pt x="23921" y="8566"/>
                  </a:cubicBezTo>
                  <a:cubicBezTo>
                    <a:pt x="25656" y="7790"/>
                    <a:pt x="26888" y="5827"/>
                    <a:pt x="26752" y="3932"/>
                  </a:cubicBezTo>
                  <a:cubicBezTo>
                    <a:pt x="26615" y="1901"/>
                    <a:pt x="24903" y="143"/>
                    <a:pt x="22940" y="6"/>
                  </a:cubicBezTo>
                  <a:cubicBezTo>
                    <a:pt x="22866" y="2"/>
                    <a:pt x="22793" y="0"/>
                    <a:pt x="227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1" name="Google Shape;1141;p48"/>
          <p:cNvGrpSpPr/>
          <p:nvPr/>
        </p:nvGrpSpPr>
        <p:grpSpPr>
          <a:xfrm rot="1855054" flipH="1">
            <a:off x="7505506" y="1359031"/>
            <a:ext cx="308581" cy="389692"/>
            <a:chOff x="3311031" y="3025663"/>
            <a:chExt cx="308584" cy="389695"/>
          </a:xfrm>
        </p:grpSpPr>
        <p:sp>
          <p:nvSpPr>
            <p:cNvPr id="1142" name="Google Shape;1142;p48"/>
            <p:cNvSpPr/>
            <p:nvPr/>
          </p:nvSpPr>
          <p:spPr>
            <a:xfrm flipH="1">
              <a:off x="3311031" y="3025663"/>
              <a:ext cx="308584" cy="389695"/>
            </a:xfrm>
            <a:custGeom>
              <a:avLst/>
              <a:gdLst/>
              <a:ahLst/>
              <a:cxnLst/>
              <a:rect l="l" t="t" r="r" b="b"/>
              <a:pathLst>
                <a:path w="15408" h="19458" extrusionOk="0">
                  <a:moveTo>
                    <a:pt x="11748" y="0"/>
                  </a:moveTo>
                  <a:cubicBezTo>
                    <a:pt x="11325" y="0"/>
                    <a:pt x="10903" y="69"/>
                    <a:pt x="10501" y="209"/>
                  </a:cubicBezTo>
                  <a:cubicBezTo>
                    <a:pt x="8789" y="802"/>
                    <a:pt x="7716" y="2445"/>
                    <a:pt x="6757" y="3998"/>
                  </a:cubicBezTo>
                  <a:cubicBezTo>
                    <a:pt x="4771" y="7239"/>
                    <a:pt x="2786" y="10503"/>
                    <a:pt x="777" y="13744"/>
                  </a:cubicBezTo>
                  <a:cubicBezTo>
                    <a:pt x="1" y="15022"/>
                    <a:pt x="161" y="17008"/>
                    <a:pt x="1279" y="18263"/>
                  </a:cubicBezTo>
                  <a:cubicBezTo>
                    <a:pt x="1958" y="19027"/>
                    <a:pt x="2996" y="19458"/>
                    <a:pt x="4019" y="19458"/>
                  </a:cubicBezTo>
                  <a:cubicBezTo>
                    <a:pt x="4647" y="19458"/>
                    <a:pt x="5269" y="19295"/>
                    <a:pt x="5799" y="18948"/>
                  </a:cubicBezTo>
                  <a:cubicBezTo>
                    <a:pt x="6278" y="18629"/>
                    <a:pt x="6666" y="18218"/>
                    <a:pt x="7031" y="17761"/>
                  </a:cubicBezTo>
                  <a:cubicBezTo>
                    <a:pt x="7579" y="17099"/>
                    <a:pt x="8058" y="16392"/>
                    <a:pt x="8538" y="15661"/>
                  </a:cubicBezTo>
                  <a:cubicBezTo>
                    <a:pt x="10683" y="12443"/>
                    <a:pt x="12852" y="9225"/>
                    <a:pt x="14586" y="5755"/>
                  </a:cubicBezTo>
                  <a:cubicBezTo>
                    <a:pt x="14906" y="5116"/>
                    <a:pt x="15225" y="4431"/>
                    <a:pt x="15294" y="3701"/>
                  </a:cubicBezTo>
                  <a:cubicBezTo>
                    <a:pt x="15408" y="2537"/>
                    <a:pt x="14837" y="1327"/>
                    <a:pt x="13879" y="642"/>
                  </a:cubicBezTo>
                  <a:cubicBezTo>
                    <a:pt x="13250" y="218"/>
                    <a:pt x="12500" y="0"/>
                    <a:pt x="117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8"/>
            <p:cNvSpPr/>
            <p:nvPr/>
          </p:nvSpPr>
          <p:spPr>
            <a:xfrm flipH="1">
              <a:off x="3311033" y="3038519"/>
              <a:ext cx="285712" cy="376837"/>
            </a:xfrm>
            <a:custGeom>
              <a:avLst/>
              <a:gdLst/>
              <a:ahLst/>
              <a:cxnLst/>
              <a:rect l="l" t="t" r="r" b="b"/>
              <a:pathLst>
                <a:path w="14266" h="18816" extrusionOk="0">
                  <a:moveTo>
                    <a:pt x="12737" y="0"/>
                  </a:moveTo>
                  <a:cubicBezTo>
                    <a:pt x="12737" y="0"/>
                    <a:pt x="13262" y="2306"/>
                    <a:pt x="11641" y="4816"/>
                  </a:cubicBezTo>
                  <a:cubicBezTo>
                    <a:pt x="10020" y="7327"/>
                    <a:pt x="5181" y="15156"/>
                    <a:pt x="3903" y="16571"/>
                  </a:cubicBezTo>
                  <a:cubicBezTo>
                    <a:pt x="3155" y="17401"/>
                    <a:pt x="1970" y="17599"/>
                    <a:pt x="1100" y="17599"/>
                  </a:cubicBezTo>
                  <a:cubicBezTo>
                    <a:pt x="510" y="17599"/>
                    <a:pt x="65" y="17508"/>
                    <a:pt x="0" y="17462"/>
                  </a:cubicBezTo>
                  <a:lnTo>
                    <a:pt x="0" y="17462"/>
                  </a:lnTo>
                  <a:cubicBezTo>
                    <a:pt x="46" y="17507"/>
                    <a:pt x="91" y="17553"/>
                    <a:pt x="137" y="17621"/>
                  </a:cubicBezTo>
                  <a:cubicBezTo>
                    <a:pt x="816" y="18385"/>
                    <a:pt x="1854" y="18816"/>
                    <a:pt x="2877" y="18816"/>
                  </a:cubicBezTo>
                  <a:cubicBezTo>
                    <a:pt x="3505" y="18816"/>
                    <a:pt x="4127" y="18653"/>
                    <a:pt x="4657" y="18306"/>
                  </a:cubicBezTo>
                  <a:cubicBezTo>
                    <a:pt x="5136" y="17987"/>
                    <a:pt x="5524" y="17576"/>
                    <a:pt x="5889" y="17119"/>
                  </a:cubicBezTo>
                  <a:cubicBezTo>
                    <a:pt x="6414" y="16457"/>
                    <a:pt x="6916" y="15750"/>
                    <a:pt x="7396" y="15019"/>
                  </a:cubicBezTo>
                  <a:cubicBezTo>
                    <a:pt x="9541" y="11801"/>
                    <a:pt x="11710" y="8583"/>
                    <a:pt x="13444" y="5113"/>
                  </a:cubicBezTo>
                  <a:cubicBezTo>
                    <a:pt x="13764" y="4474"/>
                    <a:pt x="14083" y="3789"/>
                    <a:pt x="14152" y="3059"/>
                  </a:cubicBezTo>
                  <a:cubicBezTo>
                    <a:pt x="14266" y="1895"/>
                    <a:pt x="13695" y="685"/>
                    <a:pt x="12737" y="0"/>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8"/>
            <p:cNvSpPr/>
            <p:nvPr/>
          </p:nvSpPr>
          <p:spPr>
            <a:xfrm flipH="1">
              <a:off x="3397429" y="3183403"/>
              <a:ext cx="222185" cy="231938"/>
            </a:xfrm>
            <a:custGeom>
              <a:avLst/>
              <a:gdLst/>
              <a:ahLst/>
              <a:cxnLst/>
              <a:rect l="l" t="t" r="r" b="b"/>
              <a:pathLst>
                <a:path w="11094" h="11581" extrusionOk="0">
                  <a:moveTo>
                    <a:pt x="4383" y="1"/>
                  </a:moveTo>
                  <a:cubicBezTo>
                    <a:pt x="3174" y="1964"/>
                    <a:pt x="1987" y="3927"/>
                    <a:pt x="777" y="5867"/>
                  </a:cubicBezTo>
                  <a:cubicBezTo>
                    <a:pt x="1" y="7145"/>
                    <a:pt x="161" y="9131"/>
                    <a:pt x="1279" y="10386"/>
                  </a:cubicBezTo>
                  <a:cubicBezTo>
                    <a:pt x="1958" y="11150"/>
                    <a:pt x="2996" y="11581"/>
                    <a:pt x="4019" y="11581"/>
                  </a:cubicBezTo>
                  <a:cubicBezTo>
                    <a:pt x="4647" y="11581"/>
                    <a:pt x="5269" y="11418"/>
                    <a:pt x="5799" y="11071"/>
                  </a:cubicBezTo>
                  <a:cubicBezTo>
                    <a:pt x="6278" y="10752"/>
                    <a:pt x="6666" y="10341"/>
                    <a:pt x="7031" y="9884"/>
                  </a:cubicBezTo>
                  <a:cubicBezTo>
                    <a:pt x="7579" y="9222"/>
                    <a:pt x="8058" y="8515"/>
                    <a:pt x="8538" y="7784"/>
                  </a:cubicBezTo>
                  <a:cubicBezTo>
                    <a:pt x="9382" y="6506"/>
                    <a:pt x="10249" y="5228"/>
                    <a:pt x="11094" y="3927"/>
                  </a:cubicBezTo>
                  <a:lnTo>
                    <a:pt x="11094" y="3927"/>
                  </a:lnTo>
                  <a:cubicBezTo>
                    <a:pt x="10803" y="3978"/>
                    <a:pt x="10510" y="4002"/>
                    <a:pt x="10218" y="4002"/>
                  </a:cubicBezTo>
                  <a:cubicBezTo>
                    <a:pt x="9207" y="4002"/>
                    <a:pt x="8203" y="3718"/>
                    <a:pt x="7282" y="3311"/>
                  </a:cubicBezTo>
                  <a:cubicBezTo>
                    <a:pt x="6575" y="2991"/>
                    <a:pt x="5890" y="2603"/>
                    <a:pt x="5365" y="2055"/>
                  </a:cubicBezTo>
                  <a:cubicBezTo>
                    <a:pt x="4817" y="1507"/>
                    <a:pt x="4429" y="777"/>
                    <a:pt x="4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8"/>
            <p:cNvSpPr/>
            <p:nvPr/>
          </p:nvSpPr>
          <p:spPr>
            <a:xfrm flipH="1">
              <a:off x="3397432" y="3259740"/>
              <a:ext cx="199314" cy="155594"/>
            </a:xfrm>
            <a:custGeom>
              <a:avLst/>
              <a:gdLst/>
              <a:ahLst/>
              <a:cxnLst/>
              <a:rect l="l" t="t" r="r" b="b"/>
              <a:pathLst>
                <a:path w="9952" h="7769" extrusionOk="0">
                  <a:moveTo>
                    <a:pt x="7669" y="1"/>
                  </a:moveTo>
                  <a:cubicBezTo>
                    <a:pt x="6095" y="2489"/>
                    <a:pt x="4542" y="4817"/>
                    <a:pt x="3903" y="5524"/>
                  </a:cubicBezTo>
                  <a:cubicBezTo>
                    <a:pt x="3155" y="6354"/>
                    <a:pt x="1970" y="6552"/>
                    <a:pt x="1100" y="6552"/>
                  </a:cubicBezTo>
                  <a:cubicBezTo>
                    <a:pt x="510" y="6552"/>
                    <a:pt x="65" y="6461"/>
                    <a:pt x="0" y="6415"/>
                  </a:cubicBezTo>
                  <a:lnTo>
                    <a:pt x="0" y="6415"/>
                  </a:lnTo>
                  <a:cubicBezTo>
                    <a:pt x="46" y="6460"/>
                    <a:pt x="91" y="6506"/>
                    <a:pt x="137" y="6574"/>
                  </a:cubicBezTo>
                  <a:cubicBezTo>
                    <a:pt x="816" y="7338"/>
                    <a:pt x="1854" y="7769"/>
                    <a:pt x="2877" y="7769"/>
                  </a:cubicBezTo>
                  <a:cubicBezTo>
                    <a:pt x="3505" y="7769"/>
                    <a:pt x="4127" y="7606"/>
                    <a:pt x="4657" y="7259"/>
                  </a:cubicBezTo>
                  <a:cubicBezTo>
                    <a:pt x="5136" y="6940"/>
                    <a:pt x="5524" y="6529"/>
                    <a:pt x="5889" y="6072"/>
                  </a:cubicBezTo>
                  <a:cubicBezTo>
                    <a:pt x="6437" y="5410"/>
                    <a:pt x="6916" y="4703"/>
                    <a:pt x="7396" y="3972"/>
                  </a:cubicBezTo>
                  <a:cubicBezTo>
                    <a:pt x="8240" y="2694"/>
                    <a:pt x="9107" y="1416"/>
                    <a:pt x="9952" y="115"/>
                  </a:cubicBezTo>
                  <a:lnTo>
                    <a:pt x="9952" y="115"/>
                  </a:lnTo>
                  <a:cubicBezTo>
                    <a:pt x="9679" y="164"/>
                    <a:pt x="9403" y="187"/>
                    <a:pt x="9126" y="187"/>
                  </a:cubicBezTo>
                  <a:cubicBezTo>
                    <a:pt x="8639" y="187"/>
                    <a:pt x="8150" y="117"/>
                    <a:pt x="76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6" name="Google Shape;1146;p48"/>
          <p:cNvSpPr/>
          <p:nvPr/>
        </p:nvSpPr>
        <p:spPr>
          <a:xfrm flipH="1">
            <a:off x="7572481" y="3825851"/>
            <a:ext cx="174640" cy="113416"/>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8"/>
          <p:cNvSpPr/>
          <p:nvPr/>
        </p:nvSpPr>
        <p:spPr>
          <a:xfrm flipH="1">
            <a:off x="7482835" y="975830"/>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8" name="Google Shape;1148;p48"/>
          <p:cNvGrpSpPr/>
          <p:nvPr/>
        </p:nvGrpSpPr>
        <p:grpSpPr>
          <a:xfrm flipH="1">
            <a:off x="383458" y="2776743"/>
            <a:ext cx="355216" cy="305683"/>
            <a:chOff x="2581492" y="1663973"/>
            <a:chExt cx="447094" cy="384748"/>
          </a:xfrm>
        </p:grpSpPr>
        <p:sp>
          <p:nvSpPr>
            <p:cNvPr id="1149" name="Google Shape;1149;p48"/>
            <p:cNvSpPr/>
            <p:nvPr/>
          </p:nvSpPr>
          <p:spPr>
            <a:xfrm flipH="1">
              <a:off x="2581492" y="1663973"/>
              <a:ext cx="447094" cy="384748"/>
            </a:xfrm>
            <a:custGeom>
              <a:avLst/>
              <a:gdLst/>
              <a:ahLst/>
              <a:cxnLst/>
              <a:rect l="l" t="t" r="r" b="b"/>
              <a:pathLst>
                <a:path w="22324" h="19211" extrusionOk="0">
                  <a:moveTo>
                    <a:pt x="17667" y="1"/>
                  </a:moveTo>
                  <a:cubicBezTo>
                    <a:pt x="17065" y="1"/>
                    <a:pt x="16463" y="115"/>
                    <a:pt x="15909" y="347"/>
                  </a:cubicBezTo>
                  <a:cubicBezTo>
                    <a:pt x="14973" y="735"/>
                    <a:pt x="14197" y="1443"/>
                    <a:pt x="13444" y="2105"/>
                  </a:cubicBezTo>
                  <a:cubicBezTo>
                    <a:pt x="10020" y="5140"/>
                    <a:pt x="6505" y="8085"/>
                    <a:pt x="2944" y="10938"/>
                  </a:cubicBezTo>
                  <a:cubicBezTo>
                    <a:pt x="2283" y="11440"/>
                    <a:pt x="1643" y="11965"/>
                    <a:pt x="1164" y="12627"/>
                  </a:cubicBezTo>
                  <a:cubicBezTo>
                    <a:pt x="0" y="14293"/>
                    <a:pt x="297" y="16827"/>
                    <a:pt x="1826" y="18174"/>
                  </a:cubicBezTo>
                  <a:cubicBezTo>
                    <a:pt x="2610" y="18875"/>
                    <a:pt x="3686" y="19211"/>
                    <a:pt x="4730" y="19211"/>
                  </a:cubicBezTo>
                  <a:cubicBezTo>
                    <a:pt x="5690" y="19211"/>
                    <a:pt x="6625" y="18926"/>
                    <a:pt x="7281" y="18379"/>
                  </a:cubicBezTo>
                  <a:cubicBezTo>
                    <a:pt x="11230" y="15115"/>
                    <a:pt x="15179" y="11874"/>
                    <a:pt x="19128" y="8610"/>
                  </a:cubicBezTo>
                  <a:cubicBezTo>
                    <a:pt x="20178" y="7742"/>
                    <a:pt x="21273" y="6829"/>
                    <a:pt x="21753" y="5551"/>
                  </a:cubicBezTo>
                  <a:cubicBezTo>
                    <a:pt x="22323" y="4022"/>
                    <a:pt x="21821" y="2127"/>
                    <a:pt x="20566" y="1055"/>
                  </a:cubicBezTo>
                  <a:cubicBezTo>
                    <a:pt x="19780" y="356"/>
                    <a:pt x="18725" y="1"/>
                    <a:pt x="17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8"/>
            <p:cNvSpPr/>
            <p:nvPr/>
          </p:nvSpPr>
          <p:spPr>
            <a:xfrm flipH="1">
              <a:off x="2584239" y="1703363"/>
              <a:ext cx="418294" cy="345354"/>
            </a:xfrm>
            <a:custGeom>
              <a:avLst/>
              <a:gdLst/>
              <a:ahLst/>
              <a:cxnLst/>
              <a:rect l="l" t="t" r="r" b="b"/>
              <a:pathLst>
                <a:path w="20886" h="17244" extrusionOk="0">
                  <a:moveTo>
                    <a:pt x="20041" y="1"/>
                  </a:moveTo>
                  <a:cubicBezTo>
                    <a:pt x="20041" y="23"/>
                    <a:pt x="20223" y="1827"/>
                    <a:pt x="17370" y="4360"/>
                  </a:cubicBezTo>
                  <a:cubicBezTo>
                    <a:pt x="14494" y="6917"/>
                    <a:pt x="5661" y="13924"/>
                    <a:pt x="4337" y="14677"/>
                  </a:cubicBezTo>
                  <a:cubicBezTo>
                    <a:pt x="3328" y="15251"/>
                    <a:pt x="2002" y="15785"/>
                    <a:pt x="923" y="15785"/>
                  </a:cubicBezTo>
                  <a:cubicBezTo>
                    <a:pt x="585" y="15785"/>
                    <a:pt x="272" y="15733"/>
                    <a:pt x="0" y="15613"/>
                  </a:cubicBezTo>
                  <a:lnTo>
                    <a:pt x="0" y="15613"/>
                  </a:lnTo>
                  <a:cubicBezTo>
                    <a:pt x="137" y="15819"/>
                    <a:pt x="320" y="16024"/>
                    <a:pt x="525" y="16207"/>
                  </a:cubicBezTo>
                  <a:cubicBezTo>
                    <a:pt x="1309" y="16908"/>
                    <a:pt x="2385" y="17244"/>
                    <a:pt x="3429" y="17244"/>
                  </a:cubicBezTo>
                  <a:cubicBezTo>
                    <a:pt x="4389" y="17244"/>
                    <a:pt x="5324" y="16959"/>
                    <a:pt x="5980" y="16412"/>
                  </a:cubicBezTo>
                  <a:cubicBezTo>
                    <a:pt x="9929" y="13148"/>
                    <a:pt x="13878" y="9907"/>
                    <a:pt x="17827" y="6643"/>
                  </a:cubicBezTo>
                  <a:cubicBezTo>
                    <a:pt x="18877" y="5775"/>
                    <a:pt x="19972" y="4862"/>
                    <a:pt x="20452" y="3584"/>
                  </a:cubicBezTo>
                  <a:cubicBezTo>
                    <a:pt x="20885" y="2420"/>
                    <a:pt x="20703" y="1051"/>
                    <a:pt x="200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8"/>
            <p:cNvSpPr/>
            <p:nvPr/>
          </p:nvSpPr>
          <p:spPr>
            <a:xfrm flipH="1">
              <a:off x="2754289" y="1801187"/>
              <a:ext cx="274297" cy="247520"/>
            </a:xfrm>
            <a:custGeom>
              <a:avLst/>
              <a:gdLst/>
              <a:ahLst/>
              <a:cxnLst/>
              <a:rect l="l" t="t" r="r" b="b"/>
              <a:pathLst>
                <a:path w="13696" h="12359" extrusionOk="0">
                  <a:moveTo>
                    <a:pt x="7920" y="0"/>
                  </a:moveTo>
                  <a:cubicBezTo>
                    <a:pt x="6277" y="1370"/>
                    <a:pt x="4611" y="2739"/>
                    <a:pt x="2944" y="4086"/>
                  </a:cubicBezTo>
                  <a:cubicBezTo>
                    <a:pt x="2283" y="4588"/>
                    <a:pt x="1643" y="5113"/>
                    <a:pt x="1164" y="5775"/>
                  </a:cubicBezTo>
                  <a:cubicBezTo>
                    <a:pt x="0" y="7441"/>
                    <a:pt x="297" y="9975"/>
                    <a:pt x="1826" y="11322"/>
                  </a:cubicBezTo>
                  <a:cubicBezTo>
                    <a:pt x="2610" y="12023"/>
                    <a:pt x="3686" y="12359"/>
                    <a:pt x="4730" y="12359"/>
                  </a:cubicBezTo>
                  <a:cubicBezTo>
                    <a:pt x="5690" y="12359"/>
                    <a:pt x="6625" y="12074"/>
                    <a:pt x="7281" y="11527"/>
                  </a:cubicBezTo>
                  <a:cubicBezTo>
                    <a:pt x="9381" y="9792"/>
                    <a:pt x="11481" y="8080"/>
                    <a:pt x="13581" y="6346"/>
                  </a:cubicBezTo>
                  <a:cubicBezTo>
                    <a:pt x="13695" y="4771"/>
                    <a:pt x="13170" y="3150"/>
                    <a:pt x="12120" y="1986"/>
                  </a:cubicBezTo>
                  <a:cubicBezTo>
                    <a:pt x="11070" y="799"/>
                    <a:pt x="9518" y="69"/>
                    <a:pt x="79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8"/>
            <p:cNvSpPr/>
            <p:nvPr/>
          </p:nvSpPr>
          <p:spPr>
            <a:xfrm flipH="1">
              <a:off x="2755214" y="1880708"/>
              <a:ext cx="247320" cy="167991"/>
            </a:xfrm>
            <a:custGeom>
              <a:avLst/>
              <a:gdLst/>
              <a:ahLst/>
              <a:cxnLst/>
              <a:rect l="l" t="t" r="r" b="b"/>
              <a:pathLst>
                <a:path w="12349" h="8388" extrusionOk="0">
                  <a:moveTo>
                    <a:pt x="11961" y="1"/>
                  </a:moveTo>
                  <a:cubicBezTo>
                    <a:pt x="8651" y="2649"/>
                    <a:pt x="5136" y="5365"/>
                    <a:pt x="4337" y="5821"/>
                  </a:cubicBezTo>
                  <a:cubicBezTo>
                    <a:pt x="3328" y="6395"/>
                    <a:pt x="2002" y="6929"/>
                    <a:pt x="923" y="6929"/>
                  </a:cubicBezTo>
                  <a:cubicBezTo>
                    <a:pt x="585" y="6929"/>
                    <a:pt x="272" y="6877"/>
                    <a:pt x="0" y="6757"/>
                  </a:cubicBezTo>
                  <a:lnTo>
                    <a:pt x="0" y="6757"/>
                  </a:lnTo>
                  <a:cubicBezTo>
                    <a:pt x="69" y="6871"/>
                    <a:pt x="160" y="6963"/>
                    <a:pt x="228" y="7054"/>
                  </a:cubicBezTo>
                  <a:lnTo>
                    <a:pt x="251" y="7077"/>
                  </a:lnTo>
                  <a:cubicBezTo>
                    <a:pt x="320" y="7168"/>
                    <a:pt x="411" y="7259"/>
                    <a:pt x="525" y="7351"/>
                  </a:cubicBezTo>
                  <a:cubicBezTo>
                    <a:pt x="1309" y="8052"/>
                    <a:pt x="2385" y="8388"/>
                    <a:pt x="3429" y="8388"/>
                  </a:cubicBezTo>
                  <a:cubicBezTo>
                    <a:pt x="4389" y="8388"/>
                    <a:pt x="5324" y="8103"/>
                    <a:pt x="5980" y="7556"/>
                  </a:cubicBezTo>
                  <a:cubicBezTo>
                    <a:pt x="8080" y="5821"/>
                    <a:pt x="10180" y="4109"/>
                    <a:pt x="12280" y="2375"/>
                  </a:cubicBezTo>
                  <a:cubicBezTo>
                    <a:pt x="12349" y="1576"/>
                    <a:pt x="12234" y="754"/>
                    <a:pt x="11961" y="1"/>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3" name="Google Shape;1153;p48"/>
          <p:cNvSpPr/>
          <p:nvPr/>
        </p:nvSpPr>
        <p:spPr>
          <a:xfrm>
            <a:off x="4161336" y="270973"/>
            <a:ext cx="174640" cy="113416"/>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4" name="Google Shape;1154;p48"/>
          <p:cNvGrpSpPr/>
          <p:nvPr/>
        </p:nvGrpSpPr>
        <p:grpSpPr>
          <a:xfrm rot="-2519054">
            <a:off x="163115" y="126989"/>
            <a:ext cx="406843" cy="401382"/>
            <a:chOff x="8167224" y="612742"/>
            <a:chExt cx="406859" cy="401398"/>
          </a:xfrm>
        </p:grpSpPr>
        <p:sp>
          <p:nvSpPr>
            <p:cNvPr id="1155" name="Google Shape;1155;p48"/>
            <p:cNvSpPr/>
            <p:nvPr/>
          </p:nvSpPr>
          <p:spPr>
            <a:xfrm flipH="1">
              <a:off x="8198311" y="612742"/>
              <a:ext cx="336021" cy="356970"/>
            </a:xfrm>
            <a:custGeom>
              <a:avLst/>
              <a:gdLst/>
              <a:ahLst/>
              <a:cxnLst/>
              <a:rect l="l" t="t" r="r" b="b"/>
              <a:pathLst>
                <a:path w="16778" h="17824" extrusionOk="0">
                  <a:moveTo>
                    <a:pt x="8757" y="0"/>
                  </a:moveTo>
                  <a:cubicBezTo>
                    <a:pt x="7465" y="0"/>
                    <a:pt x="6167" y="257"/>
                    <a:pt x="4954" y="710"/>
                  </a:cubicBezTo>
                  <a:cubicBezTo>
                    <a:pt x="3448" y="1281"/>
                    <a:pt x="1987" y="2171"/>
                    <a:pt x="1142" y="3541"/>
                  </a:cubicBezTo>
                  <a:cubicBezTo>
                    <a:pt x="663" y="4317"/>
                    <a:pt x="389" y="5207"/>
                    <a:pt x="229" y="6120"/>
                  </a:cubicBezTo>
                  <a:cubicBezTo>
                    <a:pt x="1" y="7489"/>
                    <a:pt x="1" y="8904"/>
                    <a:pt x="24" y="10297"/>
                  </a:cubicBezTo>
                  <a:cubicBezTo>
                    <a:pt x="47" y="12556"/>
                    <a:pt x="69" y="14839"/>
                    <a:pt x="115" y="17099"/>
                  </a:cubicBezTo>
                  <a:cubicBezTo>
                    <a:pt x="2742" y="17595"/>
                    <a:pt x="5402" y="17824"/>
                    <a:pt x="8063" y="17824"/>
                  </a:cubicBezTo>
                  <a:cubicBezTo>
                    <a:pt x="10789" y="17824"/>
                    <a:pt x="13515" y="17583"/>
                    <a:pt x="16207" y="17144"/>
                  </a:cubicBezTo>
                  <a:cubicBezTo>
                    <a:pt x="16298" y="17144"/>
                    <a:pt x="16390" y="17122"/>
                    <a:pt x="16458" y="17053"/>
                  </a:cubicBezTo>
                  <a:cubicBezTo>
                    <a:pt x="16526" y="16985"/>
                    <a:pt x="16526" y="16870"/>
                    <a:pt x="16526" y="16779"/>
                  </a:cubicBezTo>
                  <a:cubicBezTo>
                    <a:pt x="16709" y="13721"/>
                    <a:pt x="16778" y="10639"/>
                    <a:pt x="16481" y="7603"/>
                  </a:cubicBezTo>
                  <a:cubicBezTo>
                    <a:pt x="16367" y="6302"/>
                    <a:pt x="16161" y="5001"/>
                    <a:pt x="15568" y="3837"/>
                  </a:cubicBezTo>
                  <a:cubicBezTo>
                    <a:pt x="14655" y="2034"/>
                    <a:pt x="12874" y="756"/>
                    <a:pt x="10911" y="254"/>
                  </a:cubicBezTo>
                  <a:cubicBezTo>
                    <a:pt x="10206" y="81"/>
                    <a:pt x="9482" y="0"/>
                    <a:pt x="87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8"/>
            <p:cNvSpPr/>
            <p:nvPr/>
          </p:nvSpPr>
          <p:spPr>
            <a:xfrm flipH="1">
              <a:off x="8284258" y="712889"/>
              <a:ext cx="165507" cy="165507"/>
            </a:xfrm>
            <a:custGeom>
              <a:avLst/>
              <a:gdLst/>
              <a:ahLst/>
              <a:cxnLst/>
              <a:rect l="l" t="t" r="r" b="b"/>
              <a:pathLst>
                <a:path w="8264" h="8264" extrusionOk="0">
                  <a:moveTo>
                    <a:pt x="2101" y="0"/>
                  </a:moveTo>
                  <a:lnTo>
                    <a:pt x="2101" y="2100"/>
                  </a:lnTo>
                  <a:lnTo>
                    <a:pt x="1" y="2100"/>
                  </a:lnTo>
                  <a:lnTo>
                    <a:pt x="1" y="6140"/>
                  </a:lnTo>
                  <a:lnTo>
                    <a:pt x="2101" y="6140"/>
                  </a:lnTo>
                  <a:lnTo>
                    <a:pt x="2101" y="8263"/>
                  </a:lnTo>
                  <a:lnTo>
                    <a:pt x="6141" y="8263"/>
                  </a:lnTo>
                  <a:lnTo>
                    <a:pt x="6141" y="6140"/>
                  </a:lnTo>
                  <a:lnTo>
                    <a:pt x="8263" y="6140"/>
                  </a:lnTo>
                  <a:lnTo>
                    <a:pt x="8263" y="2100"/>
                  </a:lnTo>
                  <a:lnTo>
                    <a:pt x="6141" y="2100"/>
                  </a:lnTo>
                  <a:lnTo>
                    <a:pt x="61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8"/>
            <p:cNvSpPr/>
            <p:nvPr/>
          </p:nvSpPr>
          <p:spPr>
            <a:xfrm flipH="1">
              <a:off x="8167224" y="940057"/>
              <a:ext cx="406859" cy="74082"/>
            </a:xfrm>
            <a:custGeom>
              <a:avLst/>
              <a:gdLst/>
              <a:ahLst/>
              <a:cxnLst/>
              <a:rect l="l" t="t" r="r" b="b"/>
              <a:pathLst>
                <a:path w="20315" h="3699" extrusionOk="0">
                  <a:moveTo>
                    <a:pt x="17325" y="0"/>
                  </a:moveTo>
                  <a:cubicBezTo>
                    <a:pt x="12554" y="69"/>
                    <a:pt x="7806" y="160"/>
                    <a:pt x="3059" y="229"/>
                  </a:cubicBezTo>
                  <a:cubicBezTo>
                    <a:pt x="2237" y="229"/>
                    <a:pt x="1461" y="411"/>
                    <a:pt x="845" y="868"/>
                  </a:cubicBezTo>
                  <a:cubicBezTo>
                    <a:pt x="548" y="1073"/>
                    <a:pt x="297" y="1370"/>
                    <a:pt x="183" y="1712"/>
                  </a:cubicBezTo>
                  <a:cubicBezTo>
                    <a:pt x="0" y="2374"/>
                    <a:pt x="479" y="3082"/>
                    <a:pt x="1073" y="3379"/>
                  </a:cubicBezTo>
                  <a:cubicBezTo>
                    <a:pt x="1689" y="3675"/>
                    <a:pt x="2420" y="3698"/>
                    <a:pt x="3104" y="3698"/>
                  </a:cubicBezTo>
                  <a:lnTo>
                    <a:pt x="14905" y="3675"/>
                  </a:lnTo>
                  <a:cubicBezTo>
                    <a:pt x="15955" y="3675"/>
                    <a:pt x="17005" y="3675"/>
                    <a:pt x="18078" y="3630"/>
                  </a:cubicBezTo>
                  <a:cubicBezTo>
                    <a:pt x="18420" y="3630"/>
                    <a:pt x="18763" y="3607"/>
                    <a:pt x="19082" y="3493"/>
                  </a:cubicBezTo>
                  <a:cubicBezTo>
                    <a:pt x="19676" y="3287"/>
                    <a:pt x="20109" y="2740"/>
                    <a:pt x="20201" y="2123"/>
                  </a:cubicBezTo>
                  <a:cubicBezTo>
                    <a:pt x="20315" y="1507"/>
                    <a:pt x="20041" y="868"/>
                    <a:pt x="19561" y="480"/>
                  </a:cubicBezTo>
                  <a:cubicBezTo>
                    <a:pt x="18945" y="0"/>
                    <a:pt x="18101" y="0"/>
                    <a:pt x="17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8" name="Google Shape;1158;p48"/>
          <p:cNvSpPr/>
          <p:nvPr/>
        </p:nvSpPr>
        <p:spPr>
          <a:xfrm>
            <a:off x="7122461" y="4567167"/>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9" name="Google Shape;1159;p48"/>
          <p:cNvGrpSpPr/>
          <p:nvPr/>
        </p:nvGrpSpPr>
        <p:grpSpPr>
          <a:xfrm rot="-10145385">
            <a:off x="7344140" y="281931"/>
            <a:ext cx="1033165" cy="538694"/>
            <a:chOff x="1362021" y="1108808"/>
            <a:chExt cx="986885" cy="515106"/>
          </a:xfrm>
        </p:grpSpPr>
        <p:sp>
          <p:nvSpPr>
            <p:cNvPr id="1160" name="Google Shape;1160;p48"/>
            <p:cNvSpPr/>
            <p:nvPr/>
          </p:nvSpPr>
          <p:spPr>
            <a:xfrm flipH="1">
              <a:off x="1362021" y="1108808"/>
              <a:ext cx="147683" cy="70196"/>
            </a:xfrm>
            <a:custGeom>
              <a:avLst/>
              <a:gdLst/>
              <a:ahLst/>
              <a:cxnLst/>
              <a:rect l="l" t="t" r="r" b="b"/>
              <a:pathLst>
                <a:path w="7374" h="3505" extrusionOk="0">
                  <a:moveTo>
                    <a:pt x="7141" y="0"/>
                  </a:moveTo>
                  <a:cubicBezTo>
                    <a:pt x="7112" y="0"/>
                    <a:pt x="7083" y="6"/>
                    <a:pt x="7054" y="18"/>
                  </a:cubicBezTo>
                  <a:cubicBezTo>
                    <a:pt x="4748" y="999"/>
                    <a:pt x="2420" y="2026"/>
                    <a:pt x="137" y="3099"/>
                  </a:cubicBezTo>
                  <a:cubicBezTo>
                    <a:pt x="46" y="3145"/>
                    <a:pt x="1" y="3282"/>
                    <a:pt x="46" y="3373"/>
                  </a:cubicBezTo>
                  <a:cubicBezTo>
                    <a:pt x="69" y="3442"/>
                    <a:pt x="115" y="3464"/>
                    <a:pt x="160" y="3487"/>
                  </a:cubicBezTo>
                  <a:cubicBezTo>
                    <a:pt x="183" y="3499"/>
                    <a:pt x="212" y="3504"/>
                    <a:pt x="240" y="3504"/>
                  </a:cubicBezTo>
                  <a:cubicBezTo>
                    <a:pt x="269" y="3504"/>
                    <a:pt x="297" y="3499"/>
                    <a:pt x="320" y="3487"/>
                  </a:cubicBezTo>
                  <a:cubicBezTo>
                    <a:pt x="2603" y="2414"/>
                    <a:pt x="4908" y="1387"/>
                    <a:pt x="7236" y="406"/>
                  </a:cubicBezTo>
                  <a:cubicBezTo>
                    <a:pt x="7327" y="360"/>
                    <a:pt x="7373" y="223"/>
                    <a:pt x="7327" y="132"/>
                  </a:cubicBezTo>
                  <a:cubicBezTo>
                    <a:pt x="7294" y="47"/>
                    <a:pt x="7222" y="0"/>
                    <a:pt x="7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8"/>
            <p:cNvSpPr/>
            <p:nvPr/>
          </p:nvSpPr>
          <p:spPr>
            <a:xfrm flipH="1">
              <a:off x="1486309" y="1129214"/>
              <a:ext cx="604350" cy="382245"/>
            </a:xfrm>
            <a:custGeom>
              <a:avLst/>
              <a:gdLst/>
              <a:ahLst/>
              <a:cxnLst/>
              <a:rect l="l" t="t" r="r" b="b"/>
              <a:pathLst>
                <a:path w="30176" h="19086" extrusionOk="0">
                  <a:moveTo>
                    <a:pt x="25094" y="1"/>
                  </a:moveTo>
                  <a:cubicBezTo>
                    <a:pt x="25068" y="1"/>
                    <a:pt x="25043" y="1"/>
                    <a:pt x="25017" y="3"/>
                  </a:cubicBezTo>
                  <a:cubicBezTo>
                    <a:pt x="24698" y="26"/>
                    <a:pt x="24401" y="140"/>
                    <a:pt x="24127" y="254"/>
                  </a:cubicBezTo>
                  <a:cubicBezTo>
                    <a:pt x="16092" y="3655"/>
                    <a:pt x="8058" y="7056"/>
                    <a:pt x="1" y="10457"/>
                  </a:cubicBezTo>
                  <a:cubicBezTo>
                    <a:pt x="754" y="13333"/>
                    <a:pt x="1941" y="16278"/>
                    <a:pt x="3402" y="19085"/>
                  </a:cubicBezTo>
                  <a:cubicBezTo>
                    <a:pt x="11619" y="15136"/>
                    <a:pt x="19950" y="11461"/>
                    <a:pt x="28395" y="8015"/>
                  </a:cubicBezTo>
                  <a:cubicBezTo>
                    <a:pt x="28578" y="7946"/>
                    <a:pt x="28783" y="7855"/>
                    <a:pt x="28920" y="7718"/>
                  </a:cubicBezTo>
                  <a:cubicBezTo>
                    <a:pt x="29057" y="7535"/>
                    <a:pt x="29103" y="7330"/>
                    <a:pt x="29148" y="7125"/>
                  </a:cubicBezTo>
                  <a:cubicBezTo>
                    <a:pt x="29582" y="5367"/>
                    <a:pt x="29902" y="3587"/>
                    <a:pt x="30176" y="1806"/>
                  </a:cubicBezTo>
                  <a:cubicBezTo>
                    <a:pt x="28783" y="1281"/>
                    <a:pt x="27414" y="756"/>
                    <a:pt x="26044" y="231"/>
                  </a:cubicBezTo>
                  <a:cubicBezTo>
                    <a:pt x="25727" y="126"/>
                    <a:pt x="25411" y="1"/>
                    <a:pt x="250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8"/>
            <p:cNvSpPr/>
            <p:nvPr/>
          </p:nvSpPr>
          <p:spPr>
            <a:xfrm flipH="1">
              <a:off x="2048095" y="1364212"/>
              <a:ext cx="277501" cy="230416"/>
            </a:xfrm>
            <a:custGeom>
              <a:avLst/>
              <a:gdLst/>
              <a:ahLst/>
              <a:cxnLst/>
              <a:rect l="l" t="t" r="r" b="b"/>
              <a:pathLst>
                <a:path w="13856" h="11505" extrusionOk="0">
                  <a:moveTo>
                    <a:pt x="11253" y="0"/>
                  </a:moveTo>
                  <a:cubicBezTo>
                    <a:pt x="7510" y="1667"/>
                    <a:pt x="3744" y="3310"/>
                    <a:pt x="0" y="4976"/>
                  </a:cubicBezTo>
                  <a:cubicBezTo>
                    <a:pt x="639" y="7282"/>
                    <a:pt x="1621" y="9473"/>
                    <a:pt x="2853" y="11504"/>
                  </a:cubicBezTo>
                  <a:cubicBezTo>
                    <a:pt x="6528" y="9838"/>
                    <a:pt x="10203" y="8149"/>
                    <a:pt x="13855" y="6483"/>
                  </a:cubicBezTo>
                  <a:cubicBezTo>
                    <a:pt x="13467" y="4086"/>
                    <a:pt x="12554" y="1781"/>
                    <a:pt x="11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8"/>
            <p:cNvSpPr/>
            <p:nvPr/>
          </p:nvSpPr>
          <p:spPr>
            <a:xfrm flipH="1">
              <a:off x="1585522" y="1247464"/>
              <a:ext cx="350641" cy="192084"/>
            </a:xfrm>
            <a:custGeom>
              <a:avLst/>
              <a:gdLst/>
              <a:ahLst/>
              <a:cxnLst/>
              <a:rect l="l" t="t" r="r" b="b"/>
              <a:pathLst>
                <a:path w="17508" h="9591" extrusionOk="0">
                  <a:moveTo>
                    <a:pt x="16201" y="1"/>
                  </a:moveTo>
                  <a:cubicBezTo>
                    <a:pt x="16187" y="1"/>
                    <a:pt x="16173" y="4"/>
                    <a:pt x="16161" y="10"/>
                  </a:cubicBezTo>
                  <a:cubicBezTo>
                    <a:pt x="16115" y="33"/>
                    <a:pt x="16070" y="101"/>
                    <a:pt x="16115" y="147"/>
                  </a:cubicBezTo>
                  <a:lnTo>
                    <a:pt x="17302" y="2795"/>
                  </a:lnTo>
                  <a:cubicBezTo>
                    <a:pt x="17302" y="2817"/>
                    <a:pt x="17325" y="2840"/>
                    <a:pt x="17348" y="2840"/>
                  </a:cubicBezTo>
                  <a:cubicBezTo>
                    <a:pt x="17359" y="2852"/>
                    <a:pt x="17376" y="2857"/>
                    <a:pt x="17393" y="2857"/>
                  </a:cubicBezTo>
                  <a:cubicBezTo>
                    <a:pt x="17410" y="2857"/>
                    <a:pt x="17428" y="2852"/>
                    <a:pt x="17439" y="2840"/>
                  </a:cubicBezTo>
                  <a:cubicBezTo>
                    <a:pt x="17485" y="2817"/>
                    <a:pt x="17508" y="2772"/>
                    <a:pt x="17485" y="2703"/>
                  </a:cubicBezTo>
                  <a:lnTo>
                    <a:pt x="16298" y="56"/>
                  </a:lnTo>
                  <a:cubicBezTo>
                    <a:pt x="16281" y="22"/>
                    <a:pt x="16240" y="1"/>
                    <a:pt x="16201" y="1"/>
                  </a:cubicBezTo>
                  <a:close/>
                  <a:moveTo>
                    <a:pt x="11858" y="1503"/>
                  </a:moveTo>
                  <a:cubicBezTo>
                    <a:pt x="11838" y="1503"/>
                    <a:pt x="11818" y="1508"/>
                    <a:pt x="11801" y="1516"/>
                  </a:cubicBezTo>
                  <a:cubicBezTo>
                    <a:pt x="11756" y="1539"/>
                    <a:pt x="11733" y="1608"/>
                    <a:pt x="11778" y="1653"/>
                  </a:cubicBezTo>
                  <a:cubicBezTo>
                    <a:pt x="12281" y="2498"/>
                    <a:pt x="12691" y="3365"/>
                    <a:pt x="13011" y="4301"/>
                  </a:cubicBezTo>
                  <a:cubicBezTo>
                    <a:pt x="13011" y="4324"/>
                    <a:pt x="13034" y="4347"/>
                    <a:pt x="13057" y="4369"/>
                  </a:cubicBezTo>
                  <a:lnTo>
                    <a:pt x="13148" y="4369"/>
                  </a:lnTo>
                  <a:cubicBezTo>
                    <a:pt x="13194" y="4347"/>
                    <a:pt x="13216" y="4278"/>
                    <a:pt x="13194" y="4233"/>
                  </a:cubicBezTo>
                  <a:cubicBezTo>
                    <a:pt x="12897" y="3297"/>
                    <a:pt x="12463" y="2384"/>
                    <a:pt x="11961" y="1562"/>
                  </a:cubicBezTo>
                  <a:cubicBezTo>
                    <a:pt x="11932" y="1519"/>
                    <a:pt x="11894" y="1503"/>
                    <a:pt x="11858" y="1503"/>
                  </a:cubicBezTo>
                  <a:close/>
                  <a:moveTo>
                    <a:pt x="8052" y="3265"/>
                  </a:moveTo>
                  <a:cubicBezTo>
                    <a:pt x="8038" y="3265"/>
                    <a:pt x="8024" y="3268"/>
                    <a:pt x="8012" y="3274"/>
                  </a:cubicBezTo>
                  <a:cubicBezTo>
                    <a:pt x="7944" y="3297"/>
                    <a:pt x="7921" y="3365"/>
                    <a:pt x="7944" y="3411"/>
                  </a:cubicBezTo>
                  <a:lnTo>
                    <a:pt x="9199" y="5967"/>
                  </a:lnTo>
                  <a:cubicBezTo>
                    <a:pt x="9199" y="5990"/>
                    <a:pt x="9222" y="6013"/>
                    <a:pt x="9245" y="6036"/>
                  </a:cubicBezTo>
                  <a:cubicBezTo>
                    <a:pt x="9268" y="6036"/>
                    <a:pt x="9313" y="6036"/>
                    <a:pt x="9336" y="6013"/>
                  </a:cubicBezTo>
                  <a:cubicBezTo>
                    <a:pt x="9382" y="5990"/>
                    <a:pt x="9405" y="5944"/>
                    <a:pt x="9382" y="5876"/>
                  </a:cubicBezTo>
                  <a:lnTo>
                    <a:pt x="8149" y="3320"/>
                  </a:lnTo>
                  <a:cubicBezTo>
                    <a:pt x="8132" y="3286"/>
                    <a:pt x="8091" y="3265"/>
                    <a:pt x="8052" y="3265"/>
                  </a:cubicBezTo>
                  <a:close/>
                  <a:moveTo>
                    <a:pt x="4068" y="4888"/>
                  </a:moveTo>
                  <a:cubicBezTo>
                    <a:pt x="4058" y="4888"/>
                    <a:pt x="4049" y="4890"/>
                    <a:pt x="4041" y="4894"/>
                  </a:cubicBezTo>
                  <a:cubicBezTo>
                    <a:pt x="3972" y="4917"/>
                    <a:pt x="3949" y="4986"/>
                    <a:pt x="3972" y="5031"/>
                  </a:cubicBezTo>
                  <a:lnTo>
                    <a:pt x="4976" y="7885"/>
                  </a:lnTo>
                  <a:cubicBezTo>
                    <a:pt x="4999" y="7907"/>
                    <a:pt x="5022" y="7930"/>
                    <a:pt x="5045" y="7953"/>
                  </a:cubicBezTo>
                  <a:lnTo>
                    <a:pt x="5113" y="7953"/>
                  </a:lnTo>
                  <a:cubicBezTo>
                    <a:pt x="5182" y="7930"/>
                    <a:pt x="5205" y="7862"/>
                    <a:pt x="5182" y="7816"/>
                  </a:cubicBezTo>
                  <a:lnTo>
                    <a:pt x="4178" y="4963"/>
                  </a:lnTo>
                  <a:cubicBezTo>
                    <a:pt x="4159" y="4926"/>
                    <a:pt x="4110" y="4888"/>
                    <a:pt x="4068" y="4888"/>
                  </a:cubicBezTo>
                  <a:close/>
                  <a:moveTo>
                    <a:pt x="119" y="6392"/>
                  </a:moveTo>
                  <a:cubicBezTo>
                    <a:pt x="104" y="6392"/>
                    <a:pt x="87" y="6395"/>
                    <a:pt x="69" y="6401"/>
                  </a:cubicBezTo>
                  <a:cubicBezTo>
                    <a:pt x="23" y="6424"/>
                    <a:pt x="0" y="6469"/>
                    <a:pt x="23" y="6538"/>
                  </a:cubicBezTo>
                  <a:cubicBezTo>
                    <a:pt x="434" y="7565"/>
                    <a:pt x="936" y="8569"/>
                    <a:pt x="1507" y="9528"/>
                  </a:cubicBezTo>
                  <a:cubicBezTo>
                    <a:pt x="1507" y="9551"/>
                    <a:pt x="1530" y="9574"/>
                    <a:pt x="1553" y="9574"/>
                  </a:cubicBezTo>
                  <a:cubicBezTo>
                    <a:pt x="1564" y="9585"/>
                    <a:pt x="1581" y="9591"/>
                    <a:pt x="1598" y="9591"/>
                  </a:cubicBezTo>
                  <a:cubicBezTo>
                    <a:pt x="1615" y="9591"/>
                    <a:pt x="1632" y="9585"/>
                    <a:pt x="1644" y="9574"/>
                  </a:cubicBezTo>
                  <a:cubicBezTo>
                    <a:pt x="1690" y="9551"/>
                    <a:pt x="1712" y="9482"/>
                    <a:pt x="1690" y="9437"/>
                  </a:cubicBezTo>
                  <a:cubicBezTo>
                    <a:pt x="1119" y="8478"/>
                    <a:pt x="640" y="7474"/>
                    <a:pt x="206" y="6447"/>
                  </a:cubicBezTo>
                  <a:cubicBezTo>
                    <a:pt x="189" y="6413"/>
                    <a:pt x="160" y="6392"/>
                    <a:pt x="119" y="63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8"/>
            <p:cNvSpPr/>
            <p:nvPr/>
          </p:nvSpPr>
          <p:spPr>
            <a:xfrm flipH="1">
              <a:off x="2048099" y="1437806"/>
              <a:ext cx="245497" cy="156815"/>
            </a:xfrm>
            <a:custGeom>
              <a:avLst/>
              <a:gdLst/>
              <a:ahLst/>
              <a:cxnLst/>
              <a:rect l="l" t="t" r="r" b="b"/>
              <a:pathLst>
                <a:path w="12258" h="7830" extrusionOk="0">
                  <a:moveTo>
                    <a:pt x="11550" y="0"/>
                  </a:moveTo>
                  <a:cubicBezTo>
                    <a:pt x="7647" y="1712"/>
                    <a:pt x="3789" y="3561"/>
                    <a:pt x="0" y="5524"/>
                  </a:cubicBezTo>
                  <a:cubicBezTo>
                    <a:pt x="388" y="6300"/>
                    <a:pt x="799" y="7076"/>
                    <a:pt x="1255" y="7829"/>
                  </a:cubicBezTo>
                  <a:cubicBezTo>
                    <a:pt x="4930" y="6163"/>
                    <a:pt x="8605" y="4474"/>
                    <a:pt x="12257" y="2808"/>
                  </a:cubicBezTo>
                  <a:cubicBezTo>
                    <a:pt x="12098" y="1849"/>
                    <a:pt x="11846" y="890"/>
                    <a:pt x="1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8"/>
            <p:cNvSpPr/>
            <p:nvPr/>
          </p:nvSpPr>
          <p:spPr>
            <a:xfrm flipH="1">
              <a:off x="2011522" y="1314049"/>
              <a:ext cx="337383" cy="309865"/>
            </a:xfrm>
            <a:custGeom>
              <a:avLst/>
              <a:gdLst/>
              <a:ahLst/>
              <a:cxnLst/>
              <a:rect l="l" t="t" r="r" b="b"/>
              <a:pathLst>
                <a:path w="16846" h="15472" extrusionOk="0">
                  <a:moveTo>
                    <a:pt x="12200" y="1"/>
                  </a:moveTo>
                  <a:cubicBezTo>
                    <a:pt x="12159" y="1"/>
                    <a:pt x="12117" y="6"/>
                    <a:pt x="12075" y="17"/>
                  </a:cubicBezTo>
                  <a:cubicBezTo>
                    <a:pt x="11801" y="109"/>
                    <a:pt x="11641" y="428"/>
                    <a:pt x="11664" y="725"/>
                  </a:cubicBezTo>
                  <a:cubicBezTo>
                    <a:pt x="11687" y="999"/>
                    <a:pt x="11732" y="1296"/>
                    <a:pt x="11801" y="1478"/>
                  </a:cubicBezTo>
                  <a:cubicBezTo>
                    <a:pt x="12988" y="4423"/>
                    <a:pt x="14175" y="7390"/>
                    <a:pt x="15339" y="10334"/>
                  </a:cubicBezTo>
                  <a:cubicBezTo>
                    <a:pt x="15453" y="10608"/>
                    <a:pt x="15590" y="10928"/>
                    <a:pt x="15841" y="11110"/>
                  </a:cubicBezTo>
                  <a:cubicBezTo>
                    <a:pt x="15952" y="11199"/>
                    <a:pt x="16106" y="11250"/>
                    <a:pt x="16257" y="11250"/>
                  </a:cubicBezTo>
                  <a:cubicBezTo>
                    <a:pt x="16415" y="11250"/>
                    <a:pt x="16569" y="11194"/>
                    <a:pt x="16663" y="11065"/>
                  </a:cubicBezTo>
                  <a:cubicBezTo>
                    <a:pt x="16845" y="10859"/>
                    <a:pt x="16754" y="10540"/>
                    <a:pt x="16663" y="10266"/>
                  </a:cubicBezTo>
                  <a:cubicBezTo>
                    <a:pt x="15613" y="7070"/>
                    <a:pt x="14403" y="3920"/>
                    <a:pt x="13056" y="816"/>
                  </a:cubicBezTo>
                  <a:cubicBezTo>
                    <a:pt x="12892" y="446"/>
                    <a:pt x="12578" y="1"/>
                    <a:pt x="12200" y="1"/>
                  </a:cubicBezTo>
                  <a:close/>
                  <a:moveTo>
                    <a:pt x="636" y="5970"/>
                  </a:moveTo>
                  <a:cubicBezTo>
                    <a:pt x="615" y="5970"/>
                    <a:pt x="593" y="5971"/>
                    <a:pt x="571" y="5975"/>
                  </a:cubicBezTo>
                  <a:cubicBezTo>
                    <a:pt x="251" y="6020"/>
                    <a:pt x="46" y="6340"/>
                    <a:pt x="23" y="6637"/>
                  </a:cubicBezTo>
                  <a:cubicBezTo>
                    <a:pt x="0" y="6956"/>
                    <a:pt x="137" y="7253"/>
                    <a:pt x="251" y="7550"/>
                  </a:cubicBezTo>
                  <a:cubicBezTo>
                    <a:pt x="662" y="8486"/>
                    <a:pt x="1050" y="9421"/>
                    <a:pt x="1461" y="10380"/>
                  </a:cubicBezTo>
                  <a:cubicBezTo>
                    <a:pt x="1803" y="11179"/>
                    <a:pt x="2146" y="12001"/>
                    <a:pt x="2488" y="12799"/>
                  </a:cubicBezTo>
                  <a:cubicBezTo>
                    <a:pt x="2808" y="13598"/>
                    <a:pt x="3150" y="14397"/>
                    <a:pt x="3675" y="15082"/>
                  </a:cubicBezTo>
                  <a:cubicBezTo>
                    <a:pt x="3812" y="15265"/>
                    <a:pt x="3995" y="15447"/>
                    <a:pt x="4223" y="15470"/>
                  </a:cubicBezTo>
                  <a:cubicBezTo>
                    <a:pt x="4235" y="15471"/>
                    <a:pt x="4246" y="15471"/>
                    <a:pt x="4258" y="15471"/>
                  </a:cubicBezTo>
                  <a:cubicBezTo>
                    <a:pt x="4562" y="15471"/>
                    <a:pt x="4817" y="15185"/>
                    <a:pt x="4839" y="14877"/>
                  </a:cubicBezTo>
                  <a:cubicBezTo>
                    <a:pt x="4885" y="14557"/>
                    <a:pt x="4748" y="14237"/>
                    <a:pt x="4634" y="13941"/>
                  </a:cubicBezTo>
                  <a:cubicBezTo>
                    <a:pt x="3675" y="11727"/>
                    <a:pt x="2716" y="9490"/>
                    <a:pt x="1735" y="7276"/>
                  </a:cubicBezTo>
                  <a:cubicBezTo>
                    <a:pt x="1621" y="7025"/>
                    <a:pt x="1461" y="6751"/>
                    <a:pt x="1301" y="6477"/>
                  </a:cubicBezTo>
                  <a:cubicBezTo>
                    <a:pt x="1153" y="6223"/>
                    <a:pt x="908" y="5970"/>
                    <a:pt x="636" y="59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6" name="Google Shape;1166;p48"/>
          <p:cNvSpPr/>
          <p:nvPr/>
        </p:nvSpPr>
        <p:spPr>
          <a:xfrm flipH="1">
            <a:off x="1427746" y="47862"/>
            <a:ext cx="205140" cy="205140"/>
          </a:xfrm>
          <a:custGeom>
            <a:avLst/>
            <a:gdLst/>
            <a:ahLst/>
            <a:cxnLst/>
            <a:rect l="l" t="t" r="r" b="b"/>
            <a:pathLst>
              <a:path w="7602" h="7602" extrusionOk="0">
                <a:moveTo>
                  <a:pt x="2648" y="1"/>
                </a:moveTo>
                <a:cubicBezTo>
                  <a:pt x="2420" y="1"/>
                  <a:pt x="2237" y="183"/>
                  <a:pt x="2237" y="434"/>
                </a:cubicBezTo>
                <a:lnTo>
                  <a:pt x="2237" y="1804"/>
                </a:lnTo>
                <a:cubicBezTo>
                  <a:pt x="2237" y="2032"/>
                  <a:pt x="2032" y="2215"/>
                  <a:pt x="1804" y="2215"/>
                </a:cubicBezTo>
                <a:lnTo>
                  <a:pt x="434" y="2215"/>
                </a:lnTo>
                <a:cubicBezTo>
                  <a:pt x="206" y="2215"/>
                  <a:pt x="0" y="2420"/>
                  <a:pt x="0" y="2648"/>
                </a:cubicBezTo>
                <a:lnTo>
                  <a:pt x="0" y="4954"/>
                </a:lnTo>
                <a:cubicBezTo>
                  <a:pt x="0" y="5182"/>
                  <a:pt x="206" y="5387"/>
                  <a:pt x="434" y="5387"/>
                </a:cubicBezTo>
                <a:lnTo>
                  <a:pt x="1804" y="5387"/>
                </a:lnTo>
                <a:cubicBezTo>
                  <a:pt x="2032" y="5387"/>
                  <a:pt x="2237" y="5570"/>
                  <a:pt x="2237" y="5798"/>
                </a:cubicBezTo>
                <a:lnTo>
                  <a:pt x="2237" y="7168"/>
                </a:lnTo>
                <a:cubicBezTo>
                  <a:pt x="2237" y="7419"/>
                  <a:pt x="2420" y="7601"/>
                  <a:pt x="2648" y="7601"/>
                </a:cubicBezTo>
                <a:lnTo>
                  <a:pt x="4976" y="7601"/>
                </a:lnTo>
                <a:cubicBezTo>
                  <a:pt x="5205" y="7601"/>
                  <a:pt x="5387" y="7419"/>
                  <a:pt x="5387" y="7168"/>
                </a:cubicBezTo>
                <a:lnTo>
                  <a:pt x="5387" y="5798"/>
                </a:lnTo>
                <a:cubicBezTo>
                  <a:pt x="5387" y="5570"/>
                  <a:pt x="5570" y="5387"/>
                  <a:pt x="5798" y="5387"/>
                </a:cubicBezTo>
                <a:lnTo>
                  <a:pt x="7190" y="5387"/>
                </a:lnTo>
                <a:cubicBezTo>
                  <a:pt x="7419" y="5387"/>
                  <a:pt x="7601" y="5182"/>
                  <a:pt x="7601" y="4954"/>
                </a:cubicBezTo>
                <a:lnTo>
                  <a:pt x="7601" y="2648"/>
                </a:lnTo>
                <a:cubicBezTo>
                  <a:pt x="7601" y="2420"/>
                  <a:pt x="7419" y="2215"/>
                  <a:pt x="7190" y="2215"/>
                </a:cubicBezTo>
                <a:lnTo>
                  <a:pt x="5798" y="2215"/>
                </a:lnTo>
                <a:cubicBezTo>
                  <a:pt x="5570" y="2215"/>
                  <a:pt x="5387" y="2032"/>
                  <a:pt x="5387" y="1804"/>
                </a:cubicBezTo>
                <a:lnTo>
                  <a:pt x="5387" y="434"/>
                </a:lnTo>
                <a:cubicBezTo>
                  <a:pt x="5387" y="183"/>
                  <a:pt x="5205" y="1"/>
                  <a:pt x="49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8"/>
          <p:cNvSpPr/>
          <p:nvPr/>
        </p:nvSpPr>
        <p:spPr>
          <a:xfrm flipH="1">
            <a:off x="5160564" y="4269614"/>
            <a:ext cx="204519" cy="204519"/>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8"/>
          <p:cNvSpPr/>
          <p:nvPr/>
        </p:nvSpPr>
        <p:spPr>
          <a:xfrm flipH="1">
            <a:off x="8215562" y="1505053"/>
            <a:ext cx="93044" cy="97659"/>
          </a:xfrm>
          <a:custGeom>
            <a:avLst/>
            <a:gdLst/>
            <a:ahLst/>
            <a:cxnLst/>
            <a:rect l="l" t="t" r="r" b="b"/>
            <a:pathLst>
              <a:path w="3448" h="3619" extrusionOk="0">
                <a:moveTo>
                  <a:pt x="1607" y="0"/>
                </a:moveTo>
                <a:cubicBezTo>
                  <a:pt x="977" y="0"/>
                  <a:pt x="331" y="380"/>
                  <a:pt x="115" y="985"/>
                </a:cubicBezTo>
                <a:cubicBezTo>
                  <a:pt x="1" y="1282"/>
                  <a:pt x="1" y="1602"/>
                  <a:pt x="24" y="1921"/>
                </a:cubicBezTo>
                <a:cubicBezTo>
                  <a:pt x="69" y="2195"/>
                  <a:pt x="115" y="2469"/>
                  <a:pt x="252" y="2720"/>
                </a:cubicBezTo>
                <a:cubicBezTo>
                  <a:pt x="525" y="3266"/>
                  <a:pt x="1145" y="3618"/>
                  <a:pt x="1758" y="3618"/>
                </a:cubicBezTo>
                <a:cubicBezTo>
                  <a:pt x="1811" y="3618"/>
                  <a:pt x="1865" y="3616"/>
                  <a:pt x="1918" y="3610"/>
                </a:cubicBezTo>
                <a:cubicBezTo>
                  <a:pt x="2580" y="3519"/>
                  <a:pt x="3151" y="2994"/>
                  <a:pt x="3310" y="2332"/>
                </a:cubicBezTo>
                <a:cubicBezTo>
                  <a:pt x="3425" y="1898"/>
                  <a:pt x="3447" y="1305"/>
                  <a:pt x="3128" y="826"/>
                </a:cubicBezTo>
                <a:cubicBezTo>
                  <a:pt x="2831" y="346"/>
                  <a:pt x="2283" y="27"/>
                  <a:pt x="1713" y="4"/>
                </a:cubicBezTo>
                <a:cubicBezTo>
                  <a:pt x="1677" y="1"/>
                  <a:pt x="1642" y="0"/>
                  <a:pt x="16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8"/>
          <p:cNvSpPr/>
          <p:nvPr/>
        </p:nvSpPr>
        <p:spPr>
          <a:xfrm flipH="1">
            <a:off x="8007223" y="1668090"/>
            <a:ext cx="278431" cy="272818"/>
          </a:xfrm>
          <a:custGeom>
            <a:avLst/>
            <a:gdLst/>
            <a:ahLst/>
            <a:cxnLst/>
            <a:rect l="l" t="t" r="r" b="b"/>
            <a:pathLst>
              <a:path w="10318" h="10110" extrusionOk="0">
                <a:moveTo>
                  <a:pt x="5025" y="1"/>
                </a:moveTo>
                <a:cubicBezTo>
                  <a:pt x="4724" y="1"/>
                  <a:pt x="4425" y="35"/>
                  <a:pt x="4132" y="111"/>
                </a:cubicBezTo>
                <a:cubicBezTo>
                  <a:pt x="3562" y="271"/>
                  <a:pt x="3014" y="568"/>
                  <a:pt x="2534" y="956"/>
                </a:cubicBezTo>
                <a:cubicBezTo>
                  <a:pt x="914" y="2234"/>
                  <a:pt x="1" y="4425"/>
                  <a:pt x="434" y="6434"/>
                </a:cubicBezTo>
                <a:cubicBezTo>
                  <a:pt x="865" y="8452"/>
                  <a:pt x="2737" y="10109"/>
                  <a:pt x="4775" y="10109"/>
                </a:cubicBezTo>
                <a:cubicBezTo>
                  <a:pt x="4789" y="10109"/>
                  <a:pt x="4803" y="10109"/>
                  <a:pt x="4817" y="10109"/>
                </a:cubicBezTo>
                <a:cubicBezTo>
                  <a:pt x="5958" y="10109"/>
                  <a:pt x="7054" y="9630"/>
                  <a:pt x="7921" y="8899"/>
                </a:cubicBezTo>
                <a:cubicBezTo>
                  <a:pt x="8789" y="8169"/>
                  <a:pt x="9428" y="7187"/>
                  <a:pt x="9884" y="6160"/>
                </a:cubicBezTo>
                <a:cubicBezTo>
                  <a:pt x="10318" y="5156"/>
                  <a:pt x="10181" y="3490"/>
                  <a:pt x="9428" y="2234"/>
                </a:cubicBezTo>
                <a:cubicBezTo>
                  <a:pt x="8903" y="1367"/>
                  <a:pt x="7990" y="796"/>
                  <a:pt x="7054" y="431"/>
                </a:cubicBezTo>
                <a:cubicBezTo>
                  <a:pt x="6404" y="177"/>
                  <a:pt x="5709" y="1"/>
                  <a:pt x="50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0" name="Google Shape;1170;p48"/>
          <p:cNvGrpSpPr/>
          <p:nvPr/>
        </p:nvGrpSpPr>
        <p:grpSpPr>
          <a:xfrm flipH="1">
            <a:off x="8199275" y="2111764"/>
            <a:ext cx="1299652" cy="2651951"/>
            <a:chOff x="8154826" y="3096390"/>
            <a:chExt cx="1299652" cy="2651951"/>
          </a:xfrm>
        </p:grpSpPr>
        <p:sp>
          <p:nvSpPr>
            <p:cNvPr id="1171" name="Google Shape;1171;p48"/>
            <p:cNvSpPr/>
            <p:nvPr/>
          </p:nvSpPr>
          <p:spPr>
            <a:xfrm>
              <a:off x="8761530" y="3096390"/>
              <a:ext cx="692948" cy="785102"/>
            </a:xfrm>
            <a:custGeom>
              <a:avLst/>
              <a:gdLst/>
              <a:ahLst/>
              <a:cxnLst/>
              <a:rect l="l" t="t" r="r" b="b"/>
              <a:pathLst>
                <a:path w="25679" h="29094" extrusionOk="0">
                  <a:moveTo>
                    <a:pt x="15362" y="0"/>
                  </a:moveTo>
                  <a:cubicBezTo>
                    <a:pt x="14997" y="0"/>
                    <a:pt x="14631" y="16"/>
                    <a:pt x="14266" y="43"/>
                  </a:cubicBezTo>
                  <a:cubicBezTo>
                    <a:pt x="13581" y="112"/>
                    <a:pt x="12897" y="203"/>
                    <a:pt x="12280" y="500"/>
                  </a:cubicBezTo>
                  <a:cubicBezTo>
                    <a:pt x="11504" y="888"/>
                    <a:pt x="10911" y="1550"/>
                    <a:pt x="10409" y="2234"/>
                  </a:cubicBezTo>
                  <a:cubicBezTo>
                    <a:pt x="8080" y="5498"/>
                    <a:pt x="7533" y="9653"/>
                    <a:pt x="6254" y="13464"/>
                  </a:cubicBezTo>
                  <a:cubicBezTo>
                    <a:pt x="6232" y="13533"/>
                    <a:pt x="6186" y="13624"/>
                    <a:pt x="6140" y="13693"/>
                  </a:cubicBezTo>
                  <a:cubicBezTo>
                    <a:pt x="6088" y="13737"/>
                    <a:pt x="6021" y="13758"/>
                    <a:pt x="5951" y="13758"/>
                  </a:cubicBezTo>
                  <a:cubicBezTo>
                    <a:pt x="5806" y="13758"/>
                    <a:pt x="5647" y="13671"/>
                    <a:pt x="5570" y="13533"/>
                  </a:cubicBezTo>
                  <a:cubicBezTo>
                    <a:pt x="5456" y="13350"/>
                    <a:pt x="5478" y="13099"/>
                    <a:pt x="5501" y="12871"/>
                  </a:cubicBezTo>
                  <a:cubicBezTo>
                    <a:pt x="5752" y="10383"/>
                    <a:pt x="6277" y="7941"/>
                    <a:pt x="7053" y="5544"/>
                  </a:cubicBezTo>
                  <a:cubicBezTo>
                    <a:pt x="7259" y="4928"/>
                    <a:pt x="7464" y="4289"/>
                    <a:pt x="7487" y="3627"/>
                  </a:cubicBezTo>
                  <a:cubicBezTo>
                    <a:pt x="7510" y="2965"/>
                    <a:pt x="7282" y="2257"/>
                    <a:pt x="6734" y="1869"/>
                  </a:cubicBezTo>
                  <a:cubicBezTo>
                    <a:pt x="6438" y="1663"/>
                    <a:pt x="6097" y="1577"/>
                    <a:pt x="5742" y="1577"/>
                  </a:cubicBezTo>
                  <a:cubicBezTo>
                    <a:pt x="5195" y="1577"/>
                    <a:pt x="4617" y="1784"/>
                    <a:pt x="4132" y="2075"/>
                  </a:cubicBezTo>
                  <a:cubicBezTo>
                    <a:pt x="3196" y="2622"/>
                    <a:pt x="2443" y="3467"/>
                    <a:pt x="1872" y="4403"/>
                  </a:cubicBezTo>
                  <a:cubicBezTo>
                    <a:pt x="0" y="7461"/>
                    <a:pt x="137" y="11296"/>
                    <a:pt x="662" y="14834"/>
                  </a:cubicBezTo>
                  <a:cubicBezTo>
                    <a:pt x="1233" y="18509"/>
                    <a:pt x="2169" y="22138"/>
                    <a:pt x="3470" y="25608"/>
                  </a:cubicBezTo>
                  <a:cubicBezTo>
                    <a:pt x="3903" y="26772"/>
                    <a:pt x="4588" y="28164"/>
                    <a:pt x="5958" y="28735"/>
                  </a:cubicBezTo>
                  <a:cubicBezTo>
                    <a:pt x="6548" y="28997"/>
                    <a:pt x="7176" y="29093"/>
                    <a:pt x="7811" y="29093"/>
                  </a:cubicBezTo>
                  <a:cubicBezTo>
                    <a:pt x="8281" y="29093"/>
                    <a:pt x="8756" y="29041"/>
                    <a:pt x="9222" y="28963"/>
                  </a:cubicBezTo>
                  <a:cubicBezTo>
                    <a:pt x="13673" y="28255"/>
                    <a:pt x="17485" y="25379"/>
                    <a:pt x="20657" y="22161"/>
                  </a:cubicBezTo>
                  <a:cubicBezTo>
                    <a:pt x="22050" y="20746"/>
                    <a:pt x="23351" y="19216"/>
                    <a:pt x="24264" y="17459"/>
                  </a:cubicBezTo>
                  <a:cubicBezTo>
                    <a:pt x="25177" y="15701"/>
                    <a:pt x="25679" y="13670"/>
                    <a:pt x="25382" y="11730"/>
                  </a:cubicBezTo>
                  <a:cubicBezTo>
                    <a:pt x="25291" y="11182"/>
                    <a:pt x="25108" y="10611"/>
                    <a:pt x="24652" y="10337"/>
                  </a:cubicBezTo>
                  <a:cubicBezTo>
                    <a:pt x="24472" y="10236"/>
                    <a:pt x="24273" y="10190"/>
                    <a:pt x="24071" y="10190"/>
                  </a:cubicBezTo>
                  <a:cubicBezTo>
                    <a:pt x="23686" y="10190"/>
                    <a:pt x="23293" y="10356"/>
                    <a:pt x="23008" y="10611"/>
                  </a:cubicBezTo>
                  <a:cubicBezTo>
                    <a:pt x="22552" y="10999"/>
                    <a:pt x="22278" y="11524"/>
                    <a:pt x="22004" y="12049"/>
                  </a:cubicBezTo>
                  <a:cubicBezTo>
                    <a:pt x="20885" y="14241"/>
                    <a:pt x="19516" y="16295"/>
                    <a:pt x="17918" y="18166"/>
                  </a:cubicBezTo>
                  <a:cubicBezTo>
                    <a:pt x="19288" y="15222"/>
                    <a:pt x="20657" y="12255"/>
                    <a:pt x="21639" y="9173"/>
                  </a:cubicBezTo>
                  <a:cubicBezTo>
                    <a:pt x="22232" y="7347"/>
                    <a:pt x="22643" y="5316"/>
                    <a:pt x="21913" y="3558"/>
                  </a:cubicBezTo>
                  <a:cubicBezTo>
                    <a:pt x="21342" y="2166"/>
                    <a:pt x="20087" y="1116"/>
                    <a:pt x="18694" y="568"/>
                  </a:cubicBezTo>
                  <a:cubicBezTo>
                    <a:pt x="17639" y="153"/>
                    <a:pt x="16505" y="0"/>
                    <a:pt x="153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8"/>
            <p:cNvSpPr/>
            <p:nvPr/>
          </p:nvSpPr>
          <p:spPr>
            <a:xfrm>
              <a:off x="8154826" y="3623515"/>
              <a:ext cx="1186935" cy="2124826"/>
            </a:xfrm>
            <a:custGeom>
              <a:avLst/>
              <a:gdLst/>
              <a:ahLst/>
              <a:cxnLst/>
              <a:rect l="l" t="t" r="r" b="b"/>
              <a:pathLst>
                <a:path w="43985" h="78741" extrusionOk="0">
                  <a:moveTo>
                    <a:pt x="15204" y="1"/>
                  </a:moveTo>
                  <a:cubicBezTo>
                    <a:pt x="14564" y="1"/>
                    <a:pt x="13931" y="314"/>
                    <a:pt x="13467" y="755"/>
                  </a:cubicBezTo>
                  <a:cubicBezTo>
                    <a:pt x="12303" y="1805"/>
                    <a:pt x="11938" y="3517"/>
                    <a:pt x="12098" y="5092"/>
                  </a:cubicBezTo>
                  <a:cubicBezTo>
                    <a:pt x="12280" y="6644"/>
                    <a:pt x="12874" y="8105"/>
                    <a:pt x="13376" y="9611"/>
                  </a:cubicBezTo>
                  <a:cubicBezTo>
                    <a:pt x="15727" y="16824"/>
                    <a:pt x="15248" y="24653"/>
                    <a:pt x="13833" y="32140"/>
                  </a:cubicBezTo>
                  <a:cubicBezTo>
                    <a:pt x="12098" y="36226"/>
                    <a:pt x="10957" y="40585"/>
                    <a:pt x="10432" y="44991"/>
                  </a:cubicBezTo>
                  <a:cubicBezTo>
                    <a:pt x="9929" y="41224"/>
                    <a:pt x="8811" y="37435"/>
                    <a:pt x="8583" y="33601"/>
                  </a:cubicBezTo>
                  <a:cubicBezTo>
                    <a:pt x="8332" y="29538"/>
                    <a:pt x="9062" y="25407"/>
                    <a:pt x="8103" y="21458"/>
                  </a:cubicBezTo>
                  <a:cubicBezTo>
                    <a:pt x="7838" y="20331"/>
                    <a:pt x="7124" y="19034"/>
                    <a:pt x="6003" y="19034"/>
                  </a:cubicBezTo>
                  <a:cubicBezTo>
                    <a:pt x="5966" y="19034"/>
                    <a:pt x="5928" y="19035"/>
                    <a:pt x="5889" y="19038"/>
                  </a:cubicBezTo>
                  <a:cubicBezTo>
                    <a:pt x="5364" y="19084"/>
                    <a:pt x="4908" y="19426"/>
                    <a:pt x="4565" y="19814"/>
                  </a:cubicBezTo>
                  <a:cubicBezTo>
                    <a:pt x="3516" y="21001"/>
                    <a:pt x="3264" y="22645"/>
                    <a:pt x="3173" y="24197"/>
                  </a:cubicBezTo>
                  <a:cubicBezTo>
                    <a:pt x="2945" y="28465"/>
                    <a:pt x="3607" y="32756"/>
                    <a:pt x="5136" y="36751"/>
                  </a:cubicBezTo>
                  <a:cubicBezTo>
                    <a:pt x="6711" y="40836"/>
                    <a:pt x="9199" y="44671"/>
                    <a:pt x="10135" y="48871"/>
                  </a:cubicBezTo>
                  <a:cubicBezTo>
                    <a:pt x="9929" y="55947"/>
                    <a:pt x="11482" y="63182"/>
                    <a:pt x="14905" y="69254"/>
                  </a:cubicBezTo>
                  <a:cubicBezTo>
                    <a:pt x="11938" y="66560"/>
                    <a:pt x="9678" y="63228"/>
                    <a:pt x="8240" y="59553"/>
                  </a:cubicBezTo>
                  <a:cubicBezTo>
                    <a:pt x="6985" y="56358"/>
                    <a:pt x="6346" y="52934"/>
                    <a:pt x="4976" y="49784"/>
                  </a:cubicBezTo>
                  <a:cubicBezTo>
                    <a:pt x="4680" y="49168"/>
                    <a:pt x="4337" y="48506"/>
                    <a:pt x="3698" y="48232"/>
                  </a:cubicBezTo>
                  <a:cubicBezTo>
                    <a:pt x="3521" y="48163"/>
                    <a:pt x="3337" y="48132"/>
                    <a:pt x="3153" y="48132"/>
                  </a:cubicBezTo>
                  <a:cubicBezTo>
                    <a:pt x="2600" y="48132"/>
                    <a:pt x="2043" y="48414"/>
                    <a:pt x="1667" y="48825"/>
                  </a:cubicBezTo>
                  <a:cubicBezTo>
                    <a:pt x="1164" y="49396"/>
                    <a:pt x="936" y="50149"/>
                    <a:pt x="799" y="50880"/>
                  </a:cubicBezTo>
                  <a:cubicBezTo>
                    <a:pt x="0" y="55148"/>
                    <a:pt x="1781" y="59599"/>
                    <a:pt x="4702" y="62794"/>
                  </a:cubicBezTo>
                  <a:cubicBezTo>
                    <a:pt x="7510" y="65899"/>
                    <a:pt x="11253" y="67998"/>
                    <a:pt x="15111" y="69619"/>
                  </a:cubicBezTo>
                  <a:cubicBezTo>
                    <a:pt x="17051" y="72952"/>
                    <a:pt x="19539" y="75919"/>
                    <a:pt x="22620" y="78293"/>
                  </a:cubicBezTo>
                  <a:cubicBezTo>
                    <a:pt x="22926" y="78526"/>
                    <a:pt x="23344" y="78740"/>
                    <a:pt x="23701" y="78740"/>
                  </a:cubicBezTo>
                  <a:cubicBezTo>
                    <a:pt x="23903" y="78740"/>
                    <a:pt x="24086" y="78671"/>
                    <a:pt x="24218" y="78498"/>
                  </a:cubicBezTo>
                  <a:cubicBezTo>
                    <a:pt x="19288" y="74960"/>
                    <a:pt x="15818" y="69665"/>
                    <a:pt x="13673" y="63981"/>
                  </a:cubicBezTo>
                  <a:cubicBezTo>
                    <a:pt x="13330" y="63045"/>
                    <a:pt x="13011" y="62087"/>
                    <a:pt x="12737" y="61128"/>
                  </a:cubicBezTo>
                  <a:cubicBezTo>
                    <a:pt x="12303" y="55148"/>
                    <a:pt x="13764" y="49122"/>
                    <a:pt x="17416" y="44534"/>
                  </a:cubicBezTo>
                  <a:cubicBezTo>
                    <a:pt x="19813" y="41476"/>
                    <a:pt x="23077" y="39170"/>
                    <a:pt x="25451" y="36089"/>
                  </a:cubicBezTo>
                  <a:cubicBezTo>
                    <a:pt x="26090" y="35244"/>
                    <a:pt x="26683" y="34103"/>
                    <a:pt x="26135" y="33190"/>
                  </a:cubicBezTo>
                  <a:cubicBezTo>
                    <a:pt x="25784" y="32575"/>
                    <a:pt x="25085" y="32364"/>
                    <a:pt x="24346" y="32364"/>
                  </a:cubicBezTo>
                  <a:cubicBezTo>
                    <a:pt x="23933" y="32364"/>
                    <a:pt x="23507" y="32430"/>
                    <a:pt x="23122" y="32528"/>
                  </a:cubicBezTo>
                  <a:cubicBezTo>
                    <a:pt x="19105" y="33624"/>
                    <a:pt x="15978" y="36910"/>
                    <a:pt x="13969" y="40563"/>
                  </a:cubicBezTo>
                  <a:cubicBezTo>
                    <a:pt x="12372" y="43507"/>
                    <a:pt x="11390" y="46771"/>
                    <a:pt x="11048" y="50081"/>
                  </a:cubicBezTo>
                  <a:cubicBezTo>
                    <a:pt x="10934" y="43986"/>
                    <a:pt x="12098" y="37846"/>
                    <a:pt x="14494" y="32231"/>
                  </a:cubicBezTo>
                  <a:cubicBezTo>
                    <a:pt x="17895" y="28077"/>
                    <a:pt x="22529" y="24904"/>
                    <a:pt x="27665" y="23147"/>
                  </a:cubicBezTo>
                  <a:cubicBezTo>
                    <a:pt x="32595" y="21481"/>
                    <a:pt x="38096" y="21047"/>
                    <a:pt x="42319" y="18011"/>
                  </a:cubicBezTo>
                  <a:cubicBezTo>
                    <a:pt x="42844" y="17623"/>
                    <a:pt x="43368" y="17189"/>
                    <a:pt x="43665" y="16596"/>
                  </a:cubicBezTo>
                  <a:cubicBezTo>
                    <a:pt x="43962" y="16003"/>
                    <a:pt x="43985" y="15226"/>
                    <a:pt x="43551" y="14724"/>
                  </a:cubicBezTo>
                  <a:cubicBezTo>
                    <a:pt x="43277" y="14428"/>
                    <a:pt x="42889" y="14245"/>
                    <a:pt x="42524" y="14108"/>
                  </a:cubicBezTo>
                  <a:cubicBezTo>
                    <a:pt x="41374" y="13717"/>
                    <a:pt x="40169" y="13560"/>
                    <a:pt x="38953" y="13560"/>
                  </a:cubicBezTo>
                  <a:cubicBezTo>
                    <a:pt x="37827" y="13560"/>
                    <a:pt x="36693" y="13694"/>
                    <a:pt x="35585" y="13903"/>
                  </a:cubicBezTo>
                  <a:cubicBezTo>
                    <a:pt x="30153" y="14884"/>
                    <a:pt x="25085" y="17623"/>
                    <a:pt x="21114" y="21458"/>
                  </a:cubicBezTo>
                  <a:cubicBezTo>
                    <a:pt x="21548" y="20864"/>
                    <a:pt x="22004" y="20294"/>
                    <a:pt x="22461" y="19723"/>
                  </a:cubicBezTo>
                  <a:cubicBezTo>
                    <a:pt x="24241" y="17463"/>
                    <a:pt x="25998" y="15204"/>
                    <a:pt x="27779" y="12967"/>
                  </a:cubicBezTo>
                  <a:cubicBezTo>
                    <a:pt x="28190" y="12419"/>
                    <a:pt x="28646" y="11848"/>
                    <a:pt x="29194" y="11437"/>
                  </a:cubicBezTo>
                  <a:cubicBezTo>
                    <a:pt x="30175" y="10730"/>
                    <a:pt x="31431" y="10502"/>
                    <a:pt x="32572" y="10114"/>
                  </a:cubicBezTo>
                  <a:cubicBezTo>
                    <a:pt x="33736" y="9748"/>
                    <a:pt x="34946" y="9086"/>
                    <a:pt x="35357" y="7945"/>
                  </a:cubicBezTo>
                  <a:cubicBezTo>
                    <a:pt x="34923" y="7788"/>
                    <a:pt x="34458" y="7710"/>
                    <a:pt x="33993" y="7710"/>
                  </a:cubicBezTo>
                  <a:cubicBezTo>
                    <a:pt x="33309" y="7710"/>
                    <a:pt x="32622" y="7879"/>
                    <a:pt x="32024" y="8219"/>
                  </a:cubicBezTo>
                  <a:cubicBezTo>
                    <a:pt x="32892" y="7215"/>
                    <a:pt x="33531" y="6051"/>
                    <a:pt x="33896" y="4772"/>
                  </a:cubicBezTo>
                  <a:cubicBezTo>
                    <a:pt x="33987" y="4499"/>
                    <a:pt x="34033" y="4179"/>
                    <a:pt x="33873" y="3951"/>
                  </a:cubicBezTo>
                  <a:cubicBezTo>
                    <a:pt x="33753" y="3779"/>
                    <a:pt x="33580" y="3710"/>
                    <a:pt x="33389" y="3710"/>
                  </a:cubicBezTo>
                  <a:cubicBezTo>
                    <a:pt x="33073" y="3710"/>
                    <a:pt x="32705" y="3897"/>
                    <a:pt x="32435" y="4111"/>
                  </a:cubicBezTo>
                  <a:cubicBezTo>
                    <a:pt x="31522" y="4864"/>
                    <a:pt x="30746" y="5777"/>
                    <a:pt x="30153" y="6827"/>
                  </a:cubicBezTo>
                  <a:cubicBezTo>
                    <a:pt x="30563" y="5343"/>
                    <a:pt x="30700" y="3768"/>
                    <a:pt x="30495" y="2239"/>
                  </a:cubicBezTo>
                  <a:cubicBezTo>
                    <a:pt x="30449" y="1897"/>
                    <a:pt x="30335" y="1508"/>
                    <a:pt x="30016" y="1417"/>
                  </a:cubicBezTo>
                  <a:cubicBezTo>
                    <a:pt x="29975" y="1406"/>
                    <a:pt x="29935" y="1401"/>
                    <a:pt x="29896" y="1401"/>
                  </a:cubicBezTo>
                  <a:cubicBezTo>
                    <a:pt x="29605" y="1401"/>
                    <a:pt x="29352" y="1683"/>
                    <a:pt x="29171" y="1965"/>
                  </a:cubicBezTo>
                  <a:cubicBezTo>
                    <a:pt x="28190" y="3517"/>
                    <a:pt x="27596" y="5343"/>
                    <a:pt x="27505" y="7215"/>
                  </a:cubicBezTo>
                  <a:cubicBezTo>
                    <a:pt x="27414" y="6165"/>
                    <a:pt x="27003" y="5161"/>
                    <a:pt x="26364" y="4339"/>
                  </a:cubicBezTo>
                  <a:cubicBezTo>
                    <a:pt x="26139" y="4045"/>
                    <a:pt x="25783" y="3764"/>
                    <a:pt x="25455" y="3764"/>
                  </a:cubicBezTo>
                  <a:cubicBezTo>
                    <a:pt x="25350" y="3764"/>
                    <a:pt x="25248" y="3793"/>
                    <a:pt x="25154" y="3859"/>
                  </a:cubicBezTo>
                  <a:cubicBezTo>
                    <a:pt x="24834" y="4065"/>
                    <a:pt x="24834" y="4499"/>
                    <a:pt x="24880" y="4864"/>
                  </a:cubicBezTo>
                  <a:cubicBezTo>
                    <a:pt x="25108" y="7192"/>
                    <a:pt x="25930" y="9474"/>
                    <a:pt x="27528" y="11346"/>
                  </a:cubicBezTo>
                  <a:cubicBezTo>
                    <a:pt x="24720" y="15820"/>
                    <a:pt x="21068" y="19700"/>
                    <a:pt x="18124" y="24105"/>
                  </a:cubicBezTo>
                  <a:cubicBezTo>
                    <a:pt x="17256" y="25429"/>
                    <a:pt x="16435" y="26776"/>
                    <a:pt x="15704" y="28191"/>
                  </a:cubicBezTo>
                  <a:cubicBezTo>
                    <a:pt x="16982" y="24562"/>
                    <a:pt x="17918" y="20819"/>
                    <a:pt x="18512" y="17030"/>
                  </a:cubicBezTo>
                  <a:cubicBezTo>
                    <a:pt x="19196" y="12602"/>
                    <a:pt x="19402" y="8059"/>
                    <a:pt x="18420" y="3723"/>
                  </a:cubicBezTo>
                  <a:cubicBezTo>
                    <a:pt x="18010" y="2011"/>
                    <a:pt x="17028" y="25"/>
                    <a:pt x="15271" y="2"/>
                  </a:cubicBezTo>
                  <a:cubicBezTo>
                    <a:pt x="15248" y="1"/>
                    <a:pt x="15226" y="1"/>
                    <a:pt x="152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3" name="Google Shape;1173;p48"/>
          <p:cNvGrpSpPr/>
          <p:nvPr/>
        </p:nvGrpSpPr>
        <p:grpSpPr>
          <a:xfrm>
            <a:off x="5472815" y="694074"/>
            <a:ext cx="150927" cy="143533"/>
            <a:chOff x="3716290" y="4256524"/>
            <a:chExt cx="150927" cy="143533"/>
          </a:xfrm>
        </p:grpSpPr>
        <p:sp>
          <p:nvSpPr>
            <p:cNvPr id="1174" name="Google Shape;1174;p48"/>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8"/>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8"/>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a:extLst>
              <a:ext uri="{FF2B5EF4-FFF2-40B4-BE49-F238E27FC236}">
                <a16:creationId xmlns:a16="http://schemas.microsoft.com/office/drawing/2014/main" id="{9A470B98-EE47-A843-BC2B-2AA6C284ABD8}"/>
              </a:ext>
            </a:extLst>
          </p:cNvPr>
          <p:cNvSpPr/>
          <p:nvPr/>
        </p:nvSpPr>
        <p:spPr>
          <a:xfrm>
            <a:off x="28013" y="829638"/>
            <a:ext cx="4572000" cy="1787156"/>
          </a:xfrm>
          <a:prstGeom prst="rect">
            <a:avLst/>
          </a:prstGeom>
        </p:spPr>
        <p:txBody>
          <a:bodyPr>
            <a:spAutoFit/>
          </a:bodyPr>
          <a:lstStyle/>
          <a:p>
            <a:pPr marL="379822" marR="45800" indent="-342900">
              <a:lnSpc>
                <a:spcPts val="2244"/>
              </a:lnSpc>
              <a:buFont typeface="Wingdings" pitchFamily="2" charset="2"/>
              <a:buChar char="ü"/>
            </a:pPr>
            <a:r>
              <a:rPr lang="en-US" sz="2000" spc="44" dirty="0" err="1"/>
              <a:t>Epididymo</a:t>
            </a:r>
            <a:r>
              <a:rPr lang="en-US" sz="2000" spc="44" dirty="0"/>
              <a:t>-orchitis</a:t>
            </a:r>
            <a:endParaRPr lang="en-US" sz="2000" dirty="0"/>
          </a:p>
          <a:p>
            <a:pPr marL="355547" indent="-342900">
              <a:lnSpc>
                <a:spcPct val="95825"/>
              </a:lnSpc>
              <a:spcBef>
                <a:spcPts val="352"/>
              </a:spcBef>
              <a:buFont typeface="Wingdings" pitchFamily="2" charset="2"/>
              <a:buChar char="ü"/>
            </a:pPr>
            <a:r>
              <a:rPr lang="en-US" sz="2000" spc="28" dirty="0"/>
              <a:t>Torsion of a testicular appendage</a:t>
            </a:r>
            <a:endParaRPr lang="en-US" sz="2000" dirty="0"/>
          </a:p>
          <a:p>
            <a:pPr marL="379823" marR="45800" indent="-342900">
              <a:lnSpc>
                <a:spcPct val="95825"/>
              </a:lnSpc>
              <a:spcBef>
                <a:spcPts val="440"/>
              </a:spcBef>
              <a:buFont typeface="Wingdings" pitchFamily="2" charset="2"/>
              <a:buChar char="ü"/>
            </a:pPr>
            <a:r>
              <a:rPr lang="en-US" sz="2000" spc="52" dirty="0"/>
              <a:t>Mumps orchitis</a:t>
            </a:r>
            <a:endParaRPr lang="en-US" sz="2000" dirty="0"/>
          </a:p>
          <a:p>
            <a:pPr marL="379823" marR="45800" indent="-342900">
              <a:lnSpc>
                <a:spcPct val="95825"/>
              </a:lnSpc>
              <a:spcBef>
                <a:spcPts val="489"/>
              </a:spcBef>
              <a:buFont typeface="Wingdings" pitchFamily="2" charset="2"/>
              <a:buChar char="ü"/>
            </a:pPr>
            <a:r>
              <a:rPr lang="en-US" sz="2000" spc="34" dirty="0"/>
              <a:t>Idiopathic scrotal edema</a:t>
            </a:r>
            <a:endParaRPr lang="en-US" sz="2000" dirty="0"/>
          </a:p>
          <a:p>
            <a:pPr marL="364651" marR="45800" indent="-342900">
              <a:lnSpc>
                <a:spcPct val="95825"/>
              </a:lnSpc>
              <a:spcBef>
                <a:spcPts val="465"/>
              </a:spcBef>
              <a:buFont typeface="Wingdings" pitchFamily="2" charset="2"/>
              <a:buChar char="ü"/>
            </a:pPr>
            <a:r>
              <a:rPr lang="en-US" sz="2000" spc="15" dirty="0"/>
              <a:t>Strangulated inguinal  hernia</a:t>
            </a:r>
            <a:endParaRPr lang="en-US" dirty="0"/>
          </a:p>
        </p:txBody>
      </p:sp>
      <p:pic>
        <p:nvPicPr>
          <p:cNvPr id="77" name="Picture 2">
            <a:extLst>
              <a:ext uri="{FF2B5EF4-FFF2-40B4-BE49-F238E27FC236}">
                <a16:creationId xmlns:a16="http://schemas.microsoft.com/office/drawing/2014/main" id="{77895472-FE48-5448-8AE8-6C26F3F29A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7256" y="2638889"/>
            <a:ext cx="5346238" cy="2391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1118101"/>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984"/>
        <p:cNvGrpSpPr/>
        <p:nvPr/>
      </p:nvGrpSpPr>
      <p:grpSpPr>
        <a:xfrm>
          <a:off x="0" y="0"/>
          <a:ext cx="0" cy="0"/>
          <a:chOff x="0" y="0"/>
          <a:chExt cx="0" cy="0"/>
        </a:xfrm>
      </p:grpSpPr>
      <p:sp>
        <p:nvSpPr>
          <p:cNvPr id="1985" name="Google Shape;1985;p65"/>
          <p:cNvSpPr/>
          <p:nvPr/>
        </p:nvSpPr>
        <p:spPr>
          <a:xfrm rot="-1826464" flipH="1">
            <a:off x="2008073" y="-196363"/>
            <a:ext cx="6603757" cy="5032320"/>
          </a:xfrm>
          <a:custGeom>
            <a:avLst/>
            <a:gdLst/>
            <a:ahLst/>
            <a:cxnLst/>
            <a:rect l="l" t="t" r="r" b="b"/>
            <a:pathLst>
              <a:path w="151903" h="123510" extrusionOk="0">
                <a:moveTo>
                  <a:pt x="85979" y="1"/>
                </a:moveTo>
                <a:cubicBezTo>
                  <a:pt x="83192" y="1"/>
                  <a:pt x="80401" y="216"/>
                  <a:pt x="77697" y="573"/>
                </a:cubicBezTo>
                <a:cubicBezTo>
                  <a:pt x="69572" y="1669"/>
                  <a:pt x="61423" y="3837"/>
                  <a:pt x="54553" y="8334"/>
                </a:cubicBezTo>
                <a:cubicBezTo>
                  <a:pt x="47705" y="12807"/>
                  <a:pt x="42204" y="19837"/>
                  <a:pt x="40903" y="27940"/>
                </a:cubicBezTo>
                <a:cubicBezTo>
                  <a:pt x="39899" y="34195"/>
                  <a:pt x="41360" y="40882"/>
                  <a:pt x="38894" y="46726"/>
                </a:cubicBezTo>
                <a:cubicBezTo>
                  <a:pt x="33348" y="60010"/>
                  <a:pt x="12851" y="59485"/>
                  <a:pt x="4383" y="71149"/>
                </a:cubicBezTo>
                <a:cubicBezTo>
                  <a:pt x="776" y="76125"/>
                  <a:pt x="0" y="83041"/>
                  <a:pt x="2442" y="88678"/>
                </a:cubicBezTo>
                <a:cubicBezTo>
                  <a:pt x="4862" y="94339"/>
                  <a:pt x="10408" y="98516"/>
                  <a:pt x="16503" y="99338"/>
                </a:cubicBezTo>
                <a:cubicBezTo>
                  <a:pt x="17558" y="99477"/>
                  <a:pt x="18632" y="99525"/>
                  <a:pt x="19713" y="99525"/>
                </a:cubicBezTo>
                <a:cubicBezTo>
                  <a:pt x="21984" y="99525"/>
                  <a:pt x="24291" y="99316"/>
                  <a:pt x="26535" y="99316"/>
                </a:cubicBezTo>
                <a:cubicBezTo>
                  <a:pt x="29164" y="99316"/>
                  <a:pt x="31707" y="99602"/>
                  <a:pt x="34010" y="100844"/>
                </a:cubicBezTo>
                <a:cubicBezTo>
                  <a:pt x="39168" y="103629"/>
                  <a:pt x="40949" y="110043"/>
                  <a:pt x="44669" y="114585"/>
                </a:cubicBezTo>
                <a:cubicBezTo>
                  <a:pt x="50413" y="121601"/>
                  <a:pt x="60120" y="123509"/>
                  <a:pt x="69351" y="123509"/>
                </a:cubicBezTo>
                <a:cubicBezTo>
                  <a:pt x="70391" y="123509"/>
                  <a:pt x="71426" y="123485"/>
                  <a:pt x="72448" y="123441"/>
                </a:cubicBezTo>
                <a:cubicBezTo>
                  <a:pt x="86143" y="122871"/>
                  <a:pt x="99747" y="119812"/>
                  <a:pt x="112392" y="114448"/>
                </a:cubicBezTo>
                <a:cubicBezTo>
                  <a:pt x="122230" y="110271"/>
                  <a:pt x="131679" y="100936"/>
                  <a:pt x="139417" y="91029"/>
                </a:cubicBezTo>
                <a:cubicBezTo>
                  <a:pt x="147132" y="81123"/>
                  <a:pt x="151903" y="68547"/>
                  <a:pt x="150784" y="56038"/>
                </a:cubicBezTo>
                <a:cubicBezTo>
                  <a:pt x="149688" y="43507"/>
                  <a:pt x="142065" y="31341"/>
                  <a:pt x="130515" y="26434"/>
                </a:cubicBezTo>
                <a:cubicBezTo>
                  <a:pt x="127457" y="25133"/>
                  <a:pt x="124147" y="24311"/>
                  <a:pt x="121339" y="22531"/>
                </a:cubicBezTo>
                <a:cubicBezTo>
                  <a:pt x="115702" y="18947"/>
                  <a:pt x="113031" y="12168"/>
                  <a:pt x="108238" y="7512"/>
                </a:cubicBezTo>
                <a:cubicBezTo>
                  <a:pt x="102437" y="1882"/>
                  <a:pt x="94226" y="1"/>
                  <a:pt x="85979" y="1"/>
                </a:cubicBezTo>
                <a:close/>
              </a:path>
            </a:pathLst>
          </a:custGeom>
          <a:solidFill>
            <a:srgbClr val="FFFCF2">
              <a:alpha val="4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65"/>
          <p:cNvSpPr txBox="1">
            <a:spLocks noGrp="1"/>
          </p:cNvSpPr>
          <p:nvPr>
            <p:ph type="title"/>
          </p:nvPr>
        </p:nvSpPr>
        <p:spPr>
          <a:xfrm>
            <a:off x="2794526" y="-246661"/>
            <a:ext cx="3738456" cy="928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EMBRYOLOGY</a:t>
            </a:r>
            <a:endParaRPr dirty="0"/>
          </a:p>
        </p:txBody>
      </p:sp>
      <p:cxnSp>
        <p:nvCxnSpPr>
          <p:cNvPr id="1988" name="Google Shape;1988;p65"/>
          <p:cNvCxnSpPr/>
          <p:nvPr/>
        </p:nvCxnSpPr>
        <p:spPr>
          <a:xfrm>
            <a:off x="3188656" y="601094"/>
            <a:ext cx="2341800" cy="0"/>
          </a:xfrm>
          <a:prstGeom prst="straightConnector1">
            <a:avLst/>
          </a:prstGeom>
          <a:noFill/>
          <a:ln w="9525" cap="flat" cmpd="sng">
            <a:solidFill>
              <a:schemeClr val="dk1"/>
            </a:solidFill>
            <a:prstDash val="solid"/>
            <a:round/>
            <a:headEnd type="none" w="med" len="med"/>
            <a:tailEnd type="none" w="med" len="med"/>
          </a:ln>
        </p:spPr>
      </p:cxnSp>
      <p:grpSp>
        <p:nvGrpSpPr>
          <p:cNvPr id="1995" name="Google Shape;1995;p65"/>
          <p:cNvGrpSpPr/>
          <p:nvPr/>
        </p:nvGrpSpPr>
        <p:grpSpPr>
          <a:xfrm>
            <a:off x="2439310" y="4553371"/>
            <a:ext cx="355216" cy="305683"/>
            <a:chOff x="2581492" y="1663973"/>
            <a:chExt cx="447094" cy="384748"/>
          </a:xfrm>
        </p:grpSpPr>
        <p:sp>
          <p:nvSpPr>
            <p:cNvPr id="1996" name="Google Shape;1996;p65"/>
            <p:cNvSpPr/>
            <p:nvPr/>
          </p:nvSpPr>
          <p:spPr>
            <a:xfrm flipH="1">
              <a:off x="2581492" y="1663973"/>
              <a:ext cx="447094" cy="384748"/>
            </a:xfrm>
            <a:custGeom>
              <a:avLst/>
              <a:gdLst/>
              <a:ahLst/>
              <a:cxnLst/>
              <a:rect l="l" t="t" r="r" b="b"/>
              <a:pathLst>
                <a:path w="22324" h="19211" extrusionOk="0">
                  <a:moveTo>
                    <a:pt x="17667" y="1"/>
                  </a:moveTo>
                  <a:cubicBezTo>
                    <a:pt x="17065" y="1"/>
                    <a:pt x="16463" y="115"/>
                    <a:pt x="15909" y="347"/>
                  </a:cubicBezTo>
                  <a:cubicBezTo>
                    <a:pt x="14973" y="735"/>
                    <a:pt x="14197" y="1443"/>
                    <a:pt x="13444" y="2105"/>
                  </a:cubicBezTo>
                  <a:cubicBezTo>
                    <a:pt x="10020" y="5140"/>
                    <a:pt x="6505" y="8085"/>
                    <a:pt x="2944" y="10938"/>
                  </a:cubicBezTo>
                  <a:cubicBezTo>
                    <a:pt x="2283" y="11440"/>
                    <a:pt x="1643" y="11965"/>
                    <a:pt x="1164" y="12627"/>
                  </a:cubicBezTo>
                  <a:cubicBezTo>
                    <a:pt x="0" y="14293"/>
                    <a:pt x="297" y="16827"/>
                    <a:pt x="1826" y="18174"/>
                  </a:cubicBezTo>
                  <a:cubicBezTo>
                    <a:pt x="2610" y="18875"/>
                    <a:pt x="3686" y="19211"/>
                    <a:pt x="4730" y="19211"/>
                  </a:cubicBezTo>
                  <a:cubicBezTo>
                    <a:pt x="5690" y="19211"/>
                    <a:pt x="6625" y="18926"/>
                    <a:pt x="7281" y="18379"/>
                  </a:cubicBezTo>
                  <a:cubicBezTo>
                    <a:pt x="11230" y="15115"/>
                    <a:pt x="15179" y="11874"/>
                    <a:pt x="19128" y="8610"/>
                  </a:cubicBezTo>
                  <a:cubicBezTo>
                    <a:pt x="20178" y="7742"/>
                    <a:pt x="21273" y="6829"/>
                    <a:pt x="21753" y="5551"/>
                  </a:cubicBezTo>
                  <a:cubicBezTo>
                    <a:pt x="22323" y="4022"/>
                    <a:pt x="21821" y="2127"/>
                    <a:pt x="20566" y="1055"/>
                  </a:cubicBezTo>
                  <a:cubicBezTo>
                    <a:pt x="19780" y="356"/>
                    <a:pt x="18725" y="1"/>
                    <a:pt x="17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65"/>
            <p:cNvSpPr/>
            <p:nvPr/>
          </p:nvSpPr>
          <p:spPr>
            <a:xfrm flipH="1">
              <a:off x="2584239" y="1703363"/>
              <a:ext cx="418294" cy="345354"/>
            </a:xfrm>
            <a:custGeom>
              <a:avLst/>
              <a:gdLst/>
              <a:ahLst/>
              <a:cxnLst/>
              <a:rect l="l" t="t" r="r" b="b"/>
              <a:pathLst>
                <a:path w="20886" h="17244" extrusionOk="0">
                  <a:moveTo>
                    <a:pt x="20041" y="1"/>
                  </a:moveTo>
                  <a:cubicBezTo>
                    <a:pt x="20041" y="23"/>
                    <a:pt x="20223" y="1827"/>
                    <a:pt x="17370" y="4360"/>
                  </a:cubicBezTo>
                  <a:cubicBezTo>
                    <a:pt x="14494" y="6917"/>
                    <a:pt x="5661" y="13924"/>
                    <a:pt x="4337" y="14677"/>
                  </a:cubicBezTo>
                  <a:cubicBezTo>
                    <a:pt x="3328" y="15251"/>
                    <a:pt x="2002" y="15785"/>
                    <a:pt x="923" y="15785"/>
                  </a:cubicBezTo>
                  <a:cubicBezTo>
                    <a:pt x="585" y="15785"/>
                    <a:pt x="272" y="15733"/>
                    <a:pt x="0" y="15613"/>
                  </a:cubicBezTo>
                  <a:lnTo>
                    <a:pt x="0" y="15613"/>
                  </a:lnTo>
                  <a:cubicBezTo>
                    <a:pt x="137" y="15819"/>
                    <a:pt x="320" y="16024"/>
                    <a:pt x="525" y="16207"/>
                  </a:cubicBezTo>
                  <a:cubicBezTo>
                    <a:pt x="1309" y="16908"/>
                    <a:pt x="2385" y="17244"/>
                    <a:pt x="3429" y="17244"/>
                  </a:cubicBezTo>
                  <a:cubicBezTo>
                    <a:pt x="4389" y="17244"/>
                    <a:pt x="5324" y="16959"/>
                    <a:pt x="5980" y="16412"/>
                  </a:cubicBezTo>
                  <a:cubicBezTo>
                    <a:pt x="9929" y="13148"/>
                    <a:pt x="13878" y="9907"/>
                    <a:pt x="17827" y="6643"/>
                  </a:cubicBezTo>
                  <a:cubicBezTo>
                    <a:pt x="18877" y="5775"/>
                    <a:pt x="19972" y="4862"/>
                    <a:pt x="20452" y="3584"/>
                  </a:cubicBezTo>
                  <a:cubicBezTo>
                    <a:pt x="20885" y="2420"/>
                    <a:pt x="20703" y="1051"/>
                    <a:pt x="200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65"/>
            <p:cNvSpPr/>
            <p:nvPr/>
          </p:nvSpPr>
          <p:spPr>
            <a:xfrm flipH="1">
              <a:off x="2754289" y="1801187"/>
              <a:ext cx="274297" cy="247520"/>
            </a:xfrm>
            <a:custGeom>
              <a:avLst/>
              <a:gdLst/>
              <a:ahLst/>
              <a:cxnLst/>
              <a:rect l="l" t="t" r="r" b="b"/>
              <a:pathLst>
                <a:path w="13696" h="12359" extrusionOk="0">
                  <a:moveTo>
                    <a:pt x="7920" y="0"/>
                  </a:moveTo>
                  <a:cubicBezTo>
                    <a:pt x="6277" y="1370"/>
                    <a:pt x="4611" y="2739"/>
                    <a:pt x="2944" y="4086"/>
                  </a:cubicBezTo>
                  <a:cubicBezTo>
                    <a:pt x="2283" y="4588"/>
                    <a:pt x="1643" y="5113"/>
                    <a:pt x="1164" y="5775"/>
                  </a:cubicBezTo>
                  <a:cubicBezTo>
                    <a:pt x="0" y="7441"/>
                    <a:pt x="297" y="9975"/>
                    <a:pt x="1826" y="11322"/>
                  </a:cubicBezTo>
                  <a:cubicBezTo>
                    <a:pt x="2610" y="12023"/>
                    <a:pt x="3686" y="12359"/>
                    <a:pt x="4730" y="12359"/>
                  </a:cubicBezTo>
                  <a:cubicBezTo>
                    <a:pt x="5690" y="12359"/>
                    <a:pt x="6625" y="12074"/>
                    <a:pt x="7281" y="11527"/>
                  </a:cubicBezTo>
                  <a:cubicBezTo>
                    <a:pt x="9381" y="9792"/>
                    <a:pt x="11481" y="8080"/>
                    <a:pt x="13581" y="6346"/>
                  </a:cubicBezTo>
                  <a:cubicBezTo>
                    <a:pt x="13695" y="4771"/>
                    <a:pt x="13170" y="3150"/>
                    <a:pt x="12120" y="1986"/>
                  </a:cubicBezTo>
                  <a:cubicBezTo>
                    <a:pt x="11070" y="799"/>
                    <a:pt x="9518" y="69"/>
                    <a:pt x="79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65"/>
            <p:cNvSpPr/>
            <p:nvPr/>
          </p:nvSpPr>
          <p:spPr>
            <a:xfrm flipH="1">
              <a:off x="2755214" y="1880708"/>
              <a:ext cx="247320" cy="167991"/>
            </a:xfrm>
            <a:custGeom>
              <a:avLst/>
              <a:gdLst/>
              <a:ahLst/>
              <a:cxnLst/>
              <a:rect l="l" t="t" r="r" b="b"/>
              <a:pathLst>
                <a:path w="12349" h="8388" extrusionOk="0">
                  <a:moveTo>
                    <a:pt x="11961" y="1"/>
                  </a:moveTo>
                  <a:cubicBezTo>
                    <a:pt x="8651" y="2649"/>
                    <a:pt x="5136" y="5365"/>
                    <a:pt x="4337" y="5821"/>
                  </a:cubicBezTo>
                  <a:cubicBezTo>
                    <a:pt x="3328" y="6395"/>
                    <a:pt x="2002" y="6929"/>
                    <a:pt x="923" y="6929"/>
                  </a:cubicBezTo>
                  <a:cubicBezTo>
                    <a:pt x="585" y="6929"/>
                    <a:pt x="272" y="6877"/>
                    <a:pt x="0" y="6757"/>
                  </a:cubicBezTo>
                  <a:lnTo>
                    <a:pt x="0" y="6757"/>
                  </a:lnTo>
                  <a:cubicBezTo>
                    <a:pt x="69" y="6871"/>
                    <a:pt x="160" y="6963"/>
                    <a:pt x="228" y="7054"/>
                  </a:cubicBezTo>
                  <a:lnTo>
                    <a:pt x="251" y="7077"/>
                  </a:lnTo>
                  <a:cubicBezTo>
                    <a:pt x="320" y="7168"/>
                    <a:pt x="411" y="7259"/>
                    <a:pt x="525" y="7351"/>
                  </a:cubicBezTo>
                  <a:cubicBezTo>
                    <a:pt x="1309" y="8052"/>
                    <a:pt x="2385" y="8388"/>
                    <a:pt x="3429" y="8388"/>
                  </a:cubicBezTo>
                  <a:cubicBezTo>
                    <a:pt x="4389" y="8388"/>
                    <a:pt x="5324" y="8103"/>
                    <a:pt x="5980" y="7556"/>
                  </a:cubicBezTo>
                  <a:cubicBezTo>
                    <a:pt x="8080" y="5821"/>
                    <a:pt x="10180" y="4109"/>
                    <a:pt x="12280" y="2375"/>
                  </a:cubicBezTo>
                  <a:cubicBezTo>
                    <a:pt x="12349" y="1576"/>
                    <a:pt x="12234" y="754"/>
                    <a:pt x="11961" y="1"/>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04" name="Google Shape;2004;p65"/>
          <p:cNvSpPr/>
          <p:nvPr/>
        </p:nvSpPr>
        <p:spPr>
          <a:xfrm flipH="1">
            <a:off x="5090631" y="837601"/>
            <a:ext cx="174640" cy="113416"/>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05" name="Google Shape;2005;p65"/>
          <p:cNvGrpSpPr/>
          <p:nvPr/>
        </p:nvGrpSpPr>
        <p:grpSpPr>
          <a:xfrm rot="2519054" flipH="1">
            <a:off x="8541516" y="115150"/>
            <a:ext cx="406843" cy="401382"/>
            <a:chOff x="8167224" y="612742"/>
            <a:chExt cx="406859" cy="401398"/>
          </a:xfrm>
        </p:grpSpPr>
        <p:sp>
          <p:nvSpPr>
            <p:cNvPr id="2006" name="Google Shape;2006;p65"/>
            <p:cNvSpPr/>
            <p:nvPr/>
          </p:nvSpPr>
          <p:spPr>
            <a:xfrm flipH="1">
              <a:off x="8198311" y="612742"/>
              <a:ext cx="336021" cy="356970"/>
            </a:xfrm>
            <a:custGeom>
              <a:avLst/>
              <a:gdLst/>
              <a:ahLst/>
              <a:cxnLst/>
              <a:rect l="l" t="t" r="r" b="b"/>
              <a:pathLst>
                <a:path w="16778" h="17824" extrusionOk="0">
                  <a:moveTo>
                    <a:pt x="8757" y="0"/>
                  </a:moveTo>
                  <a:cubicBezTo>
                    <a:pt x="7465" y="0"/>
                    <a:pt x="6167" y="257"/>
                    <a:pt x="4954" y="710"/>
                  </a:cubicBezTo>
                  <a:cubicBezTo>
                    <a:pt x="3448" y="1281"/>
                    <a:pt x="1987" y="2171"/>
                    <a:pt x="1142" y="3541"/>
                  </a:cubicBezTo>
                  <a:cubicBezTo>
                    <a:pt x="663" y="4317"/>
                    <a:pt x="389" y="5207"/>
                    <a:pt x="229" y="6120"/>
                  </a:cubicBezTo>
                  <a:cubicBezTo>
                    <a:pt x="1" y="7489"/>
                    <a:pt x="1" y="8904"/>
                    <a:pt x="24" y="10297"/>
                  </a:cubicBezTo>
                  <a:cubicBezTo>
                    <a:pt x="47" y="12556"/>
                    <a:pt x="69" y="14839"/>
                    <a:pt x="115" y="17099"/>
                  </a:cubicBezTo>
                  <a:cubicBezTo>
                    <a:pt x="2742" y="17595"/>
                    <a:pt x="5402" y="17824"/>
                    <a:pt x="8063" y="17824"/>
                  </a:cubicBezTo>
                  <a:cubicBezTo>
                    <a:pt x="10789" y="17824"/>
                    <a:pt x="13515" y="17583"/>
                    <a:pt x="16207" y="17144"/>
                  </a:cubicBezTo>
                  <a:cubicBezTo>
                    <a:pt x="16298" y="17144"/>
                    <a:pt x="16390" y="17122"/>
                    <a:pt x="16458" y="17053"/>
                  </a:cubicBezTo>
                  <a:cubicBezTo>
                    <a:pt x="16526" y="16985"/>
                    <a:pt x="16526" y="16870"/>
                    <a:pt x="16526" y="16779"/>
                  </a:cubicBezTo>
                  <a:cubicBezTo>
                    <a:pt x="16709" y="13721"/>
                    <a:pt x="16778" y="10639"/>
                    <a:pt x="16481" y="7603"/>
                  </a:cubicBezTo>
                  <a:cubicBezTo>
                    <a:pt x="16367" y="6302"/>
                    <a:pt x="16161" y="5001"/>
                    <a:pt x="15568" y="3837"/>
                  </a:cubicBezTo>
                  <a:cubicBezTo>
                    <a:pt x="14655" y="2034"/>
                    <a:pt x="12874" y="756"/>
                    <a:pt x="10911" y="254"/>
                  </a:cubicBezTo>
                  <a:cubicBezTo>
                    <a:pt x="10206" y="81"/>
                    <a:pt x="9482" y="0"/>
                    <a:pt x="87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65"/>
            <p:cNvSpPr/>
            <p:nvPr/>
          </p:nvSpPr>
          <p:spPr>
            <a:xfrm flipH="1">
              <a:off x="8284258" y="712889"/>
              <a:ext cx="165507" cy="165507"/>
            </a:xfrm>
            <a:custGeom>
              <a:avLst/>
              <a:gdLst/>
              <a:ahLst/>
              <a:cxnLst/>
              <a:rect l="l" t="t" r="r" b="b"/>
              <a:pathLst>
                <a:path w="8264" h="8264" extrusionOk="0">
                  <a:moveTo>
                    <a:pt x="2101" y="0"/>
                  </a:moveTo>
                  <a:lnTo>
                    <a:pt x="2101" y="2100"/>
                  </a:lnTo>
                  <a:lnTo>
                    <a:pt x="1" y="2100"/>
                  </a:lnTo>
                  <a:lnTo>
                    <a:pt x="1" y="6140"/>
                  </a:lnTo>
                  <a:lnTo>
                    <a:pt x="2101" y="6140"/>
                  </a:lnTo>
                  <a:lnTo>
                    <a:pt x="2101" y="8263"/>
                  </a:lnTo>
                  <a:lnTo>
                    <a:pt x="6141" y="8263"/>
                  </a:lnTo>
                  <a:lnTo>
                    <a:pt x="6141" y="6140"/>
                  </a:lnTo>
                  <a:lnTo>
                    <a:pt x="8263" y="6140"/>
                  </a:lnTo>
                  <a:lnTo>
                    <a:pt x="8263" y="2100"/>
                  </a:lnTo>
                  <a:lnTo>
                    <a:pt x="6141" y="2100"/>
                  </a:lnTo>
                  <a:lnTo>
                    <a:pt x="61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65"/>
            <p:cNvSpPr/>
            <p:nvPr/>
          </p:nvSpPr>
          <p:spPr>
            <a:xfrm flipH="1">
              <a:off x="8167224" y="940057"/>
              <a:ext cx="406859" cy="74082"/>
            </a:xfrm>
            <a:custGeom>
              <a:avLst/>
              <a:gdLst/>
              <a:ahLst/>
              <a:cxnLst/>
              <a:rect l="l" t="t" r="r" b="b"/>
              <a:pathLst>
                <a:path w="20315" h="3699" extrusionOk="0">
                  <a:moveTo>
                    <a:pt x="17325" y="0"/>
                  </a:moveTo>
                  <a:cubicBezTo>
                    <a:pt x="12554" y="69"/>
                    <a:pt x="7806" y="160"/>
                    <a:pt x="3059" y="229"/>
                  </a:cubicBezTo>
                  <a:cubicBezTo>
                    <a:pt x="2237" y="229"/>
                    <a:pt x="1461" y="411"/>
                    <a:pt x="845" y="868"/>
                  </a:cubicBezTo>
                  <a:cubicBezTo>
                    <a:pt x="548" y="1073"/>
                    <a:pt x="297" y="1370"/>
                    <a:pt x="183" y="1712"/>
                  </a:cubicBezTo>
                  <a:cubicBezTo>
                    <a:pt x="0" y="2374"/>
                    <a:pt x="479" y="3082"/>
                    <a:pt x="1073" y="3379"/>
                  </a:cubicBezTo>
                  <a:cubicBezTo>
                    <a:pt x="1689" y="3675"/>
                    <a:pt x="2420" y="3698"/>
                    <a:pt x="3104" y="3698"/>
                  </a:cubicBezTo>
                  <a:lnTo>
                    <a:pt x="14905" y="3675"/>
                  </a:lnTo>
                  <a:cubicBezTo>
                    <a:pt x="15955" y="3675"/>
                    <a:pt x="17005" y="3675"/>
                    <a:pt x="18078" y="3630"/>
                  </a:cubicBezTo>
                  <a:cubicBezTo>
                    <a:pt x="18420" y="3630"/>
                    <a:pt x="18763" y="3607"/>
                    <a:pt x="19082" y="3493"/>
                  </a:cubicBezTo>
                  <a:cubicBezTo>
                    <a:pt x="19676" y="3287"/>
                    <a:pt x="20109" y="2740"/>
                    <a:pt x="20201" y="2123"/>
                  </a:cubicBezTo>
                  <a:cubicBezTo>
                    <a:pt x="20315" y="1507"/>
                    <a:pt x="20041" y="868"/>
                    <a:pt x="19561" y="480"/>
                  </a:cubicBezTo>
                  <a:cubicBezTo>
                    <a:pt x="18945" y="0"/>
                    <a:pt x="18101" y="0"/>
                    <a:pt x="17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09" name="Google Shape;2009;p65"/>
          <p:cNvSpPr/>
          <p:nvPr/>
        </p:nvSpPr>
        <p:spPr>
          <a:xfrm flipH="1">
            <a:off x="1615123" y="4262367"/>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0" name="Google Shape;2010;p65"/>
          <p:cNvGrpSpPr/>
          <p:nvPr/>
        </p:nvGrpSpPr>
        <p:grpSpPr>
          <a:xfrm rot="10145385" flipH="1">
            <a:off x="7690063" y="4334934"/>
            <a:ext cx="1140331" cy="595198"/>
            <a:chOff x="1362021" y="1108808"/>
            <a:chExt cx="986885" cy="515106"/>
          </a:xfrm>
        </p:grpSpPr>
        <p:sp>
          <p:nvSpPr>
            <p:cNvPr id="2011" name="Google Shape;2011;p65"/>
            <p:cNvSpPr/>
            <p:nvPr/>
          </p:nvSpPr>
          <p:spPr>
            <a:xfrm flipH="1">
              <a:off x="1362021" y="1108808"/>
              <a:ext cx="147683" cy="70196"/>
            </a:xfrm>
            <a:custGeom>
              <a:avLst/>
              <a:gdLst/>
              <a:ahLst/>
              <a:cxnLst/>
              <a:rect l="l" t="t" r="r" b="b"/>
              <a:pathLst>
                <a:path w="7374" h="3505" extrusionOk="0">
                  <a:moveTo>
                    <a:pt x="7141" y="0"/>
                  </a:moveTo>
                  <a:cubicBezTo>
                    <a:pt x="7112" y="0"/>
                    <a:pt x="7083" y="6"/>
                    <a:pt x="7054" y="18"/>
                  </a:cubicBezTo>
                  <a:cubicBezTo>
                    <a:pt x="4748" y="999"/>
                    <a:pt x="2420" y="2026"/>
                    <a:pt x="137" y="3099"/>
                  </a:cubicBezTo>
                  <a:cubicBezTo>
                    <a:pt x="46" y="3145"/>
                    <a:pt x="1" y="3282"/>
                    <a:pt x="46" y="3373"/>
                  </a:cubicBezTo>
                  <a:cubicBezTo>
                    <a:pt x="69" y="3442"/>
                    <a:pt x="115" y="3464"/>
                    <a:pt x="160" y="3487"/>
                  </a:cubicBezTo>
                  <a:cubicBezTo>
                    <a:pt x="183" y="3499"/>
                    <a:pt x="212" y="3504"/>
                    <a:pt x="240" y="3504"/>
                  </a:cubicBezTo>
                  <a:cubicBezTo>
                    <a:pt x="269" y="3504"/>
                    <a:pt x="297" y="3499"/>
                    <a:pt x="320" y="3487"/>
                  </a:cubicBezTo>
                  <a:cubicBezTo>
                    <a:pt x="2603" y="2414"/>
                    <a:pt x="4908" y="1387"/>
                    <a:pt x="7236" y="406"/>
                  </a:cubicBezTo>
                  <a:cubicBezTo>
                    <a:pt x="7327" y="360"/>
                    <a:pt x="7373" y="223"/>
                    <a:pt x="7327" y="132"/>
                  </a:cubicBezTo>
                  <a:cubicBezTo>
                    <a:pt x="7294" y="47"/>
                    <a:pt x="7222" y="0"/>
                    <a:pt x="7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65"/>
            <p:cNvSpPr/>
            <p:nvPr/>
          </p:nvSpPr>
          <p:spPr>
            <a:xfrm flipH="1">
              <a:off x="1486309" y="1129214"/>
              <a:ext cx="604350" cy="382245"/>
            </a:xfrm>
            <a:custGeom>
              <a:avLst/>
              <a:gdLst/>
              <a:ahLst/>
              <a:cxnLst/>
              <a:rect l="l" t="t" r="r" b="b"/>
              <a:pathLst>
                <a:path w="30176" h="19086" extrusionOk="0">
                  <a:moveTo>
                    <a:pt x="25094" y="1"/>
                  </a:moveTo>
                  <a:cubicBezTo>
                    <a:pt x="25068" y="1"/>
                    <a:pt x="25043" y="1"/>
                    <a:pt x="25017" y="3"/>
                  </a:cubicBezTo>
                  <a:cubicBezTo>
                    <a:pt x="24698" y="26"/>
                    <a:pt x="24401" y="140"/>
                    <a:pt x="24127" y="254"/>
                  </a:cubicBezTo>
                  <a:cubicBezTo>
                    <a:pt x="16092" y="3655"/>
                    <a:pt x="8058" y="7056"/>
                    <a:pt x="1" y="10457"/>
                  </a:cubicBezTo>
                  <a:cubicBezTo>
                    <a:pt x="754" y="13333"/>
                    <a:pt x="1941" y="16278"/>
                    <a:pt x="3402" y="19085"/>
                  </a:cubicBezTo>
                  <a:cubicBezTo>
                    <a:pt x="11619" y="15136"/>
                    <a:pt x="19950" y="11461"/>
                    <a:pt x="28395" y="8015"/>
                  </a:cubicBezTo>
                  <a:cubicBezTo>
                    <a:pt x="28578" y="7946"/>
                    <a:pt x="28783" y="7855"/>
                    <a:pt x="28920" y="7718"/>
                  </a:cubicBezTo>
                  <a:cubicBezTo>
                    <a:pt x="29057" y="7535"/>
                    <a:pt x="29103" y="7330"/>
                    <a:pt x="29148" y="7125"/>
                  </a:cubicBezTo>
                  <a:cubicBezTo>
                    <a:pt x="29582" y="5367"/>
                    <a:pt x="29902" y="3587"/>
                    <a:pt x="30176" y="1806"/>
                  </a:cubicBezTo>
                  <a:cubicBezTo>
                    <a:pt x="28783" y="1281"/>
                    <a:pt x="27414" y="756"/>
                    <a:pt x="26044" y="231"/>
                  </a:cubicBezTo>
                  <a:cubicBezTo>
                    <a:pt x="25727" y="126"/>
                    <a:pt x="25411" y="1"/>
                    <a:pt x="250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65"/>
            <p:cNvSpPr/>
            <p:nvPr/>
          </p:nvSpPr>
          <p:spPr>
            <a:xfrm flipH="1">
              <a:off x="2048095" y="1364212"/>
              <a:ext cx="277501" cy="230416"/>
            </a:xfrm>
            <a:custGeom>
              <a:avLst/>
              <a:gdLst/>
              <a:ahLst/>
              <a:cxnLst/>
              <a:rect l="l" t="t" r="r" b="b"/>
              <a:pathLst>
                <a:path w="13856" h="11505" extrusionOk="0">
                  <a:moveTo>
                    <a:pt x="11253" y="0"/>
                  </a:moveTo>
                  <a:cubicBezTo>
                    <a:pt x="7510" y="1667"/>
                    <a:pt x="3744" y="3310"/>
                    <a:pt x="0" y="4976"/>
                  </a:cubicBezTo>
                  <a:cubicBezTo>
                    <a:pt x="639" y="7282"/>
                    <a:pt x="1621" y="9473"/>
                    <a:pt x="2853" y="11504"/>
                  </a:cubicBezTo>
                  <a:cubicBezTo>
                    <a:pt x="6528" y="9838"/>
                    <a:pt x="10203" y="8149"/>
                    <a:pt x="13855" y="6483"/>
                  </a:cubicBezTo>
                  <a:cubicBezTo>
                    <a:pt x="13467" y="4086"/>
                    <a:pt x="12554" y="1781"/>
                    <a:pt x="11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65"/>
            <p:cNvSpPr/>
            <p:nvPr/>
          </p:nvSpPr>
          <p:spPr>
            <a:xfrm flipH="1">
              <a:off x="1585522" y="1247464"/>
              <a:ext cx="350641" cy="192084"/>
            </a:xfrm>
            <a:custGeom>
              <a:avLst/>
              <a:gdLst/>
              <a:ahLst/>
              <a:cxnLst/>
              <a:rect l="l" t="t" r="r" b="b"/>
              <a:pathLst>
                <a:path w="17508" h="9591" extrusionOk="0">
                  <a:moveTo>
                    <a:pt x="16201" y="1"/>
                  </a:moveTo>
                  <a:cubicBezTo>
                    <a:pt x="16187" y="1"/>
                    <a:pt x="16173" y="4"/>
                    <a:pt x="16161" y="10"/>
                  </a:cubicBezTo>
                  <a:cubicBezTo>
                    <a:pt x="16115" y="33"/>
                    <a:pt x="16070" y="101"/>
                    <a:pt x="16115" y="147"/>
                  </a:cubicBezTo>
                  <a:lnTo>
                    <a:pt x="17302" y="2795"/>
                  </a:lnTo>
                  <a:cubicBezTo>
                    <a:pt x="17302" y="2817"/>
                    <a:pt x="17325" y="2840"/>
                    <a:pt x="17348" y="2840"/>
                  </a:cubicBezTo>
                  <a:cubicBezTo>
                    <a:pt x="17359" y="2852"/>
                    <a:pt x="17376" y="2857"/>
                    <a:pt x="17393" y="2857"/>
                  </a:cubicBezTo>
                  <a:cubicBezTo>
                    <a:pt x="17410" y="2857"/>
                    <a:pt x="17428" y="2852"/>
                    <a:pt x="17439" y="2840"/>
                  </a:cubicBezTo>
                  <a:cubicBezTo>
                    <a:pt x="17485" y="2817"/>
                    <a:pt x="17508" y="2772"/>
                    <a:pt x="17485" y="2703"/>
                  </a:cubicBezTo>
                  <a:lnTo>
                    <a:pt x="16298" y="56"/>
                  </a:lnTo>
                  <a:cubicBezTo>
                    <a:pt x="16281" y="22"/>
                    <a:pt x="16240" y="1"/>
                    <a:pt x="16201" y="1"/>
                  </a:cubicBezTo>
                  <a:close/>
                  <a:moveTo>
                    <a:pt x="11858" y="1503"/>
                  </a:moveTo>
                  <a:cubicBezTo>
                    <a:pt x="11838" y="1503"/>
                    <a:pt x="11818" y="1508"/>
                    <a:pt x="11801" y="1516"/>
                  </a:cubicBezTo>
                  <a:cubicBezTo>
                    <a:pt x="11756" y="1539"/>
                    <a:pt x="11733" y="1608"/>
                    <a:pt x="11778" y="1653"/>
                  </a:cubicBezTo>
                  <a:cubicBezTo>
                    <a:pt x="12281" y="2498"/>
                    <a:pt x="12691" y="3365"/>
                    <a:pt x="13011" y="4301"/>
                  </a:cubicBezTo>
                  <a:cubicBezTo>
                    <a:pt x="13011" y="4324"/>
                    <a:pt x="13034" y="4347"/>
                    <a:pt x="13057" y="4369"/>
                  </a:cubicBezTo>
                  <a:lnTo>
                    <a:pt x="13148" y="4369"/>
                  </a:lnTo>
                  <a:cubicBezTo>
                    <a:pt x="13194" y="4347"/>
                    <a:pt x="13216" y="4278"/>
                    <a:pt x="13194" y="4233"/>
                  </a:cubicBezTo>
                  <a:cubicBezTo>
                    <a:pt x="12897" y="3297"/>
                    <a:pt x="12463" y="2384"/>
                    <a:pt x="11961" y="1562"/>
                  </a:cubicBezTo>
                  <a:cubicBezTo>
                    <a:pt x="11932" y="1519"/>
                    <a:pt x="11894" y="1503"/>
                    <a:pt x="11858" y="1503"/>
                  </a:cubicBezTo>
                  <a:close/>
                  <a:moveTo>
                    <a:pt x="8052" y="3265"/>
                  </a:moveTo>
                  <a:cubicBezTo>
                    <a:pt x="8038" y="3265"/>
                    <a:pt x="8024" y="3268"/>
                    <a:pt x="8012" y="3274"/>
                  </a:cubicBezTo>
                  <a:cubicBezTo>
                    <a:pt x="7944" y="3297"/>
                    <a:pt x="7921" y="3365"/>
                    <a:pt x="7944" y="3411"/>
                  </a:cubicBezTo>
                  <a:lnTo>
                    <a:pt x="9199" y="5967"/>
                  </a:lnTo>
                  <a:cubicBezTo>
                    <a:pt x="9199" y="5990"/>
                    <a:pt x="9222" y="6013"/>
                    <a:pt x="9245" y="6036"/>
                  </a:cubicBezTo>
                  <a:cubicBezTo>
                    <a:pt x="9268" y="6036"/>
                    <a:pt x="9313" y="6036"/>
                    <a:pt x="9336" y="6013"/>
                  </a:cubicBezTo>
                  <a:cubicBezTo>
                    <a:pt x="9382" y="5990"/>
                    <a:pt x="9405" y="5944"/>
                    <a:pt x="9382" y="5876"/>
                  </a:cubicBezTo>
                  <a:lnTo>
                    <a:pt x="8149" y="3320"/>
                  </a:lnTo>
                  <a:cubicBezTo>
                    <a:pt x="8132" y="3286"/>
                    <a:pt x="8091" y="3265"/>
                    <a:pt x="8052" y="3265"/>
                  </a:cubicBezTo>
                  <a:close/>
                  <a:moveTo>
                    <a:pt x="4068" y="4888"/>
                  </a:moveTo>
                  <a:cubicBezTo>
                    <a:pt x="4058" y="4888"/>
                    <a:pt x="4049" y="4890"/>
                    <a:pt x="4041" y="4894"/>
                  </a:cubicBezTo>
                  <a:cubicBezTo>
                    <a:pt x="3972" y="4917"/>
                    <a:pt x="3949" y="4986"/>
                    <a:pt x="3972" y="5031"/>
                  </a:cubicBezTo>
                  <a:lnTo>
                    <a:pt x="4976" y="7885"/>
                  </a:lnTo>
                  <a:cubicBezTo>
                    <a:pt x="4999" y="7907"/>
                    <a:pt x="5022" y="7930"/>
                    <a:pt x="5045" y="7953"/>
                  </a:cubicBezTo>
                  <a:lnTo>
                    <a:pt x="5113" y="7953"/>
                  </a:lnTo>
                  <a:cubicBezTo>
                    <a:pt x="5182" y="7930"/>
                    <a:pt x="5205" y="7862"/>
                    <a:pt x="5182" y="7816"/>
                  </a:cubicBezTo>
                  <a:lnTo>
                    <a:pt x="4178" y="4963"/>
                  </a:lnTo>
                  <a:cubicBezTo>
                    <a:pt x="4159" y="4926"/>
                    <a:pt x="4110" y="4888"/>
                    <a:pt x="4068" y="4888"/>
                  </a:cubicBezTo>
                  <a:close/>
                  <a:moveTo>
                    <a:pt x="119" y="6392"/>
                  </a:moveTo>
                  <a:cubicBezTo>
                    <a:pt x="104" y="6392"/>
                    <a:pt x="87" y="6395"/>
                    <a:pt x="69" y="6401"/>
                  </a:cubicBezTo>
                  <a:cubicBezTo>
                    <a:pt x="23" y="6424"/>
                    <a:pt x="0" y="6469"/>
                    <a:pt x="23" y="6538"/>
                  </a:cubicBezTo>
                  <a:cubicBezTo>
                    <a:pt x="434" y="7565"/>
                    <a:pt x="936" y="8569"/>
                    <a:pt x="1507" y="9528"/>
                  </a:cubicBezTo>
                  <a:cubicBezTo>
                    <a:pt x="1507" y="9551"/>
                    <a:pt x="1530" y="9574"/>
                    <a:pt x="1553" y="9574"/>
                  </a:cubicBezTo>
                  <a:cubicBezTo>
                    <a:pt x="1564" y="9585"/>
                    <a:pt x="1581" y="9591"/>
                    <a:pt x="1598" y="9591"/>
                  </a:cubicBezTo>
                  <a:cubicBezTo>
                    <a:pt x="1615" y="9591"/>
                    <a:pt x="1632" y="9585"/>
                    <a:pt x="1644" y="9574"/>
                  </a:cubicBezTo>
                  <a:cubicBezTo>
                    <a:pt x="1690" y="9551"/>
                    <a:pt x="1712" y="9482"/>
                    <a:pt x="1690" y="9437"/>
                  </a:cubicBezTo>
                  <a:cubicBezTo>
                    <a:pt x="1119" y="8478"/>
                    <a:pt x="640" y="7474"/>
                    <a:pt x="206" y="6447"/>
                  </a:cubicBezTo>
                  <a:cubicBezTo>
                    <a:pt x="189" y="6413"/>
                    <a:pt x="160" y="6392"/>
                    <a:pt x="119" y="63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65"/>
            <p:cNvSpPr/>
            <p:nvPr/>
          </p:nvSpPr>
          <p:spPr>
            <a:xfrm flipH="1">
              <a:off x="2048099" y="1437806"/>
              <a:ext cx="245497" cy="156815"/>
            </a:xfrm>
            <a:custGeom>
              <a:avLst/>
              <a:gdLst/>
              <a:ahLst/>
              <a:cxnLst/>
              <a:rect l="l" t="t" r="r" b="b"/>
              <a:pathLst>
                <a:path w="12258" h="7830" extrusionOk="0">
                  <a:moveTo>
                    <a:pt x="11550" y="0"/>
                  </a:moveTo>
                  <a:cubicBezTo>
                    <a:pt x="7647" y="1712"/>
                    <a:pt x="3789" y="3561"/>
                    <a:pt x="0" y="5524"/>
                  </a:cubicBezTo>
                  <a:cubicBezTo>
                    <a:pt x="388" y="6300"/>
                    <a:pt x="799" y="7076"/>
                    <a:pt x="1255" y="7829"/>
                  </a:cubicBezTo>
                  <a:cubicBezTo>
                    <a:pt x="4930" y="6163"/>
                    <a:pt x="8605" y="4474"/>
                    <a:pt x="12257" y="2808"/>
                  </a:cubicBezTo>
                  <a:cubicBezTo>
                    <a:pt x="12098" y="1849"/>
                    <a:pt x="11846" y="890"/>
                    <a:pt x="1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65"/>
            <p:cNvSpPr/>
            <p:nvPr/>
          </p:nvSpPr>
          <p:spPr>
            <a:xfrm flipH="1">
              <a:off x="2011522" y="1314049"/>
              <a:ext cx="337383" cy="309865"/>
            </a:xfrm>
            <a:custGeom>
              <a:avLst/>
              <a:gdLst/>
              <a:ahLst/>
              <a:cxnLst/>
              <a:rect l="l" t="t" r="r" b="b"/>
              <a:pathLst>
                <a:path w="16846" h="15472" extrusionOk="0">
                  <a:moveTo>
                    <a:pt x="12200" y="1"/>
                  </a:moveTo>
                  <a:cubicBezTo>
                    <a:pt x="12159" y="1"/>
                    <a:pt x="12117" y="6"/>
                    <a:pt x="12075" y="17"/>
                  </a:cubicBezTo>
                  <a:cubicBezTo>
                    <a:pt x="11801" y="109"/>
                    <a:pt x="11641" y="428"/>
                    <a:pt x="11664" y="725"/>
                  </a:cubicBezTo>
                  <a:cubicBezTo>
                    <a:pt x="11687" y="999"/>
                    <a:pt x="11732" y="1296"/>
                    <a:pt x="11801" y="1478"/>
                  </a:cubicBezTo>
                  <a:cubicBezTo>
                    <a:pt x="12988" y="4423"/>
                    <a:pt x="14175" y="7390"/>
                    <a:pt x="15339" y="10334"/>
                  </a:cubicBezTo>
                  <a:cubicBezTo>
                    <a:pt x="15453" y="10608"/>
                    <a:pt x="15590" y="10928"/>
                    <a:pt x="15841" y="11110"/>
                  </a:cubicBezTo>
                  <a:cubicBezTo>
                    <a:pt x="15952" y="11199"/>
                    <a:pt x="16106" y="11250"/>
                    <a:pt x="16257" y="11250"/>
                  </a:cubicBezTo>
                  <a:cubicBezTo>
                    <a:pt x="16415" y="11250"/>
                    <a:pt x="16569" y="11194"/>
                    <a:pt x="16663" y="11065"/>
                  </a:cubicBezTo>
                  <a:cubicBezTo>
                    <a:pt x="16845" y="10859"/>
                    <a:pt x="16754" y="10540"/>
                    <a:pt x="16663" y="10266"/>
                  </a:cubicBezTo>
                  <a:cubicBezTo>
                    <a:pt x="15613" y="7070"/>
                    <a:pt x="14403" y="3920"/>
                    <a:pt x="13056" y="816"/>
                  </a:cubicBezTo>
                  <a:cubicBezTo>
                    <a:pt x="12892" y="446"/>
                    <a:pt x="12578" y="1"/>
                    <a:pt x="12200" y="1"/>
                  </a:cubicBezTo>
                  <a:close/>
                  <a:moveTo>
                    <a:pt x="636" y="5970"/>
                  </a:moveTo>
                  <a:cubicBezTo>
                    <a:pt x="615" y="5970"/>
                    <a:pt x="593" y="5971"/>
                    <a:pt x="571" y="5975"/>
                  </a:cubicBezTo>
                  <a:cubicBezTo>
                    <a:pt x="251" y="6020"/>
                    <a:pt x="46" y="6340"/>
                    <a:pt x="23" y="6637"/>
                  </a:cubicBezTo>
                  <a:cubicBezTo>
                    <a:pt x="0" y="6956"/>
                    <a:pt x="137" y="7253"/>
                    <a:pt x="251" y="7550"/>
                  </a:cubicBezTo>
                  <a:cubicBezTo>
                    <a:pt x="662" y="8486"/>
                    <a:pt x="1050" y="9421"/>
                    <a:pt x="1461" y="10380"/>
                  </a:cubicBezTo>
                  <a:cubicBezTo>
                    <a:pt x="1803" y="11179"/>
                    <a:pt x="2146" y="12001"/>
                    <a:pt x="2488" y="12799"/>
                  </a:cubicBezTo>
                  <a:cubicBezTo>
                    <a:pt x="2808" y="13598"/>
                    <a:pt x="3150" y="14397"/>
                    <a:pt x="3675" y="15082"/>
                  </a:cubicBezTo>
                  <a:cubicBezTo>
                    <a:pt x="3812" y="15265"/>
                    <a:pt x="3995" y="15447"/>
                    <a:pt x="4223" y="15470"/>
                  </a:cubicBezTo>
                  <a:cubicBezTo>
                    <a:pt x="4235" y="15471"/>
                    <a:pt x="4246" y="15471"/>
                    <a:pt x="4258" y="15471"/>
                  </a:cubicBezTo>
                  <a:cubicBezTo>
                    <a:pt x="4562" y="15471"/>
                    <a:pt x="4817" y="15185"/>
                    <a:pt x="4839" y="14877"/>
                  </a:cubicBezTo>
                  <a:cubicBezTo>
                    <a:pt x="4885" y="14557"/>
                    <a:pt x="4748" y="14237"/>
                    <a:pt x="4634" y="13941"/>
                  </a:cubicBezTo>
                  <a:cubicBezTo>
                    <a:pt x="3675" y="11727"/>
                    <a:pt x="2716" y="9490"/>
                    <a:pt x="1735" y="7276"/>
                  </a:cubicBezTo>
                  <a:cubicBezTo>
                    <a:pt x="1621" y="7025"/>
                    <a:pt x="1461" y="6751"/>
                    <a:pt x="1301" y="6477"/>
                  </a:cubicBezTo>
                  <a:cubicBezTo>
                    <a:pt x="1153" y="6223"/>
                    <a:pt x="908" y="5970"/>
                    <a:pt x="636" y="59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17" name="Google Shape;2017;p65"/>
          <p:cNvSpPr/>
          <p:nvPr/>
        </p:nvSpPr>
        <p:spPr>
          <a:xfrm>
            <a:off x="6954025" y="928300"/>
            <a:ext cx="205140" cy="205140"/>
          </a:xfrm>
          <a:custGeom>
            <a:avLst/>
            <a:gdLst/>
            <a:ahLst/>
            <a:cxnLst/>
            <a:rect l="l" t="t" r="r" b="b"/>
            <a:pathLst>
              <a:path w="7602" h="7602" extrusionOk="0">
                <a:moveTo>
                  <a:pt x="2648" y="1"/>
                </a:moveTo>
                <a:cubicBezTo>
                  <a:pt x="2420" y="1"/>
                  <a:pt x="2237" y="183"/>
                  <a:pt x="2237" y="434"/>
                </a:cubicBezTo>
                <a:lnTo>
                  <a:pt x="2237" y="1804"/>
                </a:lnTo>
                <a:cubicBezTo>
                  <a:pt x="2237" y="2032"/>
                  <a:pt x="2032" y="2215"/>
                  <a:pt x="1804" y="2215"/>
                </a:cubicBezTo>
                <a:lnTo>
                  <a:pt x="434" y="2215"/>
                </a:lnTo>
                <a:cubicBezTo>
                  <a:pt x="206" y="2215"/>
                  <a:pt x="0" y="2420"/>
                  <a:pt x="0" y="2648"/>
                </a:cubicBezTo>
                <a:lnTo>
                  <a:pt x="0" y="4954"/>
                </a:lnTo>
                <a:cubicBezTo>
                  <a:pt x="0" y="5182"/>
                  <a:pt x="206" y="5387"/>
                  <a:pt x="434" y="5387"/>
                </a:cubicBezTo>
                <a:lnTo>
                  <a:pt x="1804" y="5387"/>
                </a:lnTo>
                <a:cubicBezTo>
                  <a:pt x="2032" y="5387"/>
                  <a:pt x="2237" y="5570"/>
                  <a:pt x="2237" y="5798"/>
                </a:cubicBezTo>
                <a:lnTo>
                  <a:pt x="2237" y="7168"/>
                </a:lnTo>
                <a:cubicBezTo>
                  <a:pt x="2237" y="7419"/>
                  <a:pt x="2420" y="7601"/>
                  <a:pt x="2648" y="7601"/>
                </a:cubicBezTo>
                <a:lnTo>
                  <a:pt x="4976" y="7601"/>
                </a:lnTo>
                <a:cubicBezTo>
                  <a:pt x="5205" y="7601"/>
                  <a:pt x="5387" y="7419"/>
                  <a:pt x="5387" y="7168"/>
                </a:cubicBezTo>
                <a:lnTo>
                  <a:pt x="5387" y="5798"/>
                </a:lnTo>
                <a:cubicBezTo>
                  <a:pt x="5387" y="5570"/>
                  <a:pt x="5570" y="5387"/>
                  <a:pt x="5798" y="5387"/>
                </a:cubicBezTo>
                <a:lnTo>
                  <a:pt x="7190" y="5387"/>
                </a:lnTo>
                <a:cubicBezTo>
                  <a:pt x="7419" y="5387"/>
                  <a:pt x="7601" y="5182"/>
                  <a:pt x="7601" y="4954"/>
                </a:cubicBezTo>
                <a:lnTo>
                  <a:pt x="7601" y="2648"/>
                </a:lnTo>
                <a:cubicBezTo>
                  <a:pt x="7601" y="2420"/>
                  <a:pt x="7419" y="2215"/>
                  <a:pt x="7190" y="2215"/>
                </a:cubicBezTo>
                <a:lnTo>
                  <a:pt x="5798" y="2215"/>
                </a:lnTo>
                <a:cubicBezTo>
                  <a:pt x="5570" y="2215"/>
                  <a:pt x="5387" y="2032"/>
                  <a:pt x="5387" y="1804"/>
                </a:cubicBezTo>
                <a:lnTo>
                  <a:pt x="5387" y="434"/>
                </a:lnTo>
                <a:cubicBezTo>
                  <a:pt x="5387" y="183"/>
                  <a:pt x="5205" y="1"/>
                  <a:pt x="49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65"/>
          <p:cNvSpPr/>
          <p:nvPr/>
        </p:nvSpPr>
        <p:spPr>
          <a:xfrm>
            <a:off x="2886462" y="4130139"/>
            <a:ext cx="204519" cy="204519"/>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9" name="Google Shape;2019;p65"/>
          <p:cNvGrpSpPr/>
          <p:nvPr/>
        </p:nvGrpSpPr>
        <p:grpSpPr>
          <a:xfrm>
            <a:off x="4095115" y="822549"/>
            <a:ext cx="150927" cy="143533"/>
            <a:chOff x="3716290" y="4256524"/>
            <a:chExt cx="150927" cy="143533"/>
          </a:xfrm>
        </p:grpSpPr>
        <p:sp>
          <p:nvSpPr>
            <p:cNvPr id="2020" name="Google Shape;2020;p65"/>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65"/>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65"/>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27" name="Google Shape;2027;p65"/>
          <p:cNvPicPr preferRelativeResize="0"/>
          <p:nvPr/>
        </p:nvPicPr>
        <p:blipFill rotWithShape="1">
          <a:blip r:embed="rId3">
            <a:alphaModFix/>
          </a:blip>
          <a:srcRect l="5209" t="17969" r="58428" b="17850"/>
          <a:stretch/>
        </p:blipFill>
        <p:spPr>
          <a:xfrm>
            <a:off x="28263" y="2915922"/>
            <a:ext cx="2547914" cy="2289558"/>
          </a:xfrm>
          <a:prstGeom prst="rect">
            <a:avLst/>
          </a:prstGeom>
          <a:noFill/>
          <a:ln w="9525" cap="flat" cmpd="sng">
            <a:solidFill>
              <a:schemeClr val="bg1"/>
            </a:solidFill>
            <a:prstDash val="solid"/>
            <a:round/>
            <a:headEnd type="none" w="sm" len="sm"/>
            <a:tailEnd type="none" w="sm" len="sm"/>
          </a:ln>
        </p:spPr>
      </p:pic>
      <p:grpSp>
        <p:nvGrpSpPr>
          <p:cNvPr id="2000" name="Google Shape;2000;p65"/>
          <p:cNvGrpSpPr/>
          <p:nvPr/>
        </p:nvGrpSpPr>
        <p:grpSpPr>
          <a:xfrm rot="-1442112" flipH="1">
            <a:off x="1383625" y="773400"/>
            <a:ext cx="1378102" cy="2187381"/>
            <a:chOff x="-117729" y="1733810"/>
            <a:chExt cx="874530" cy="1481072"/>
          </a:xfrm>
        </p:grpSpPr>
        <p:sp>
          <p:nvSpPr>
            <p:cNvPr id="2001" name="Google Shape;2001;p65"/>
            <p:cNvSpPr/>
            <p:nvPr/>
          </p:nvSpPr>
          <p:spPr>
            <a:xfrm>
              <a:off x="21973" y="1733810"/>
              <a:ext cx="518652" cy="505591"/>
            </a:xfrm>
            <a:custGeom>
              <a:avLst/>
              <a:gdLst/>
              <a:ahLst/>
              <a:cxnLst/>
              <a:rect l="l" t="t" r="r" b="b"/>
              <a:pathLst>
                <a:path w="19220" h="18736" extrusionOk="0">
                  <a:moveTo>
                    <a:pt x="9145" y="0"/>
                  </a:moveTo>
                  <a:cubicBezTo>
                    <a:pt x="9095" y="0"/>
                    <a:pt x="9044" y="1"/>
                    <a:pt x="8994" y="2"/>
                  </a:cubicBezTo>
                  <a:cubicBezTo>
                    <a:pt x="7190" y="48"/>
                    <a:pt x="5410" y="824"/>
                    <a:pt x="4132" y="2079"/>
                  </a:cubicBezTo>
                  <a:cubicBezTo>
                    <a:pt x="3675" y="2536"/>
                    <a:pt x="3264" y="3084"/>
                    <a:pt x="3127" y="3723"/>
                  </a:cubicBezTo>
                  <a:cubicBezTo>
                    <a:pt x="2945" y="4476"/>
                    <a:pt x="3173" y="5275"/>
                    <a:pt x="3493" y="6005"/>
                  </a:cubicBezTo>
                  <a:cubicBezTo>
                    <a:pt x="4155" y="7466"/>
                    <a:pt x="5182" y="8744"/>
                    <a:pt x="5866" y="10182"/>
                  </a:cubicBezTo>
                  <a:cubicBezTo>
                    <a:pt x="4908" y="9406"/>
                    <a:pt x="3926" y="8630"/>
                    <a:pt x="2945" y="7854"/>
                  </a:cubicBezTo>
                  <a:cubicBezTo>
                    <a:pt x="2717" y="7671"/>
                    <a:pt x="2466" y="7489"/>
                    <a:pt x="2192" y="7420"/>
                  </a:cubicBezTo>
                  <a:cubicBezTo>
                    <a:pt x="2152" y="7416"/>
                    <a:pt x="2112" y="7413"/>
                    <a:pt x="2072" y="7413"/>
                  </a:cubicBezTo>
                  <a:cubicBezTo>
                    <a:pt x="1725" y="7413"/>
                    <a:pt x="1390" y="7586"/>
                    <a:pt x="1164" y="7831"/>
                  </a:cubicBezTo>
                  <a:cubicBezTo>
                    <a:pt x="913" y="8105"/>
                    <a:pt x="776" y="8470"/>
                    <a:pt x="662" y="8835"/>
                  </a:cubicBezTo>
                  <a:cubicBezTo>
                    <a:pt x="0" y="11323"/>
                    <a:pt x="1210" y="14062"/>
                    <a:pt x="3150" y="15752"/>
                  </a:cubicBezTo>
                  <a:cubicBezTo>
                    <a:pt x="5090" y="17441"/>
                    <a:pt x="7647" y="18239"/>
                    <a:pt x="10180" y="18673"/>
                  </a:cubicBezTo>
                  <a:cubicBezTo>
                    <a:pt x="10426" y="18715"/>
                    <a:pt x="10675" y="18735"/>
                    <a:pt x="10925" y="18735"/>
                  </a:cubicBezTo>
                  <a:cubicBezTo>
                    <a:pt x="12446" y="18735"/>
                    <a:pt x="14020" y="17997"/>
                    <a:pt x="15156" y="16938"/>
                  </a:cubicBezTo>
                  <a:cubicBezTo>
                    <a:pt x="16320" y="15866"/>
                    <a:pt x="16868" y="14291"/>
                    <a:pt x="17507" y="12853"/>
                  </a:cubicBezTo>
                  <a:cubicBezTo>
                    <a:pt x="18101" y="11483"/>
                    <a:pt x="18831" y="10159"/>
                    <a:pt x="19014" y="8676"/>
                  </a:cubicBezTo>
                  <a:cubicBezTo>
                    <a:pt x="19219" y="6987"/>
                    <a:pt x="18671" y="5275"/>
                    <a:pt x="18078" y="3677"/>
                  </a:cubicBezTo>
                  <a:cubicBezTo>
                    <a:pt x="17850" y="3015"/>
                    <a:pt x="17599" y="2376"/>
                    <a:pt x="17142" y="1874"/>
                  </a:cubicBezTo>
                  <a:cubicBezTo>
                    <a:pt x="16771" y="1485"/>
                    <a:pt x="16249" y="1205"/>
                    <a:pt x="15735" y="1205"/>
                  </a:cubicBezTo>
                  <a:cubicBezTo>
                    <a:pt x="15586" y="1205"/>
                    <a:pt x="15437" y="1229"/>
                    <a:pt x="15293" y="1280"/>
                  </a:cubicBezTo>
                  <a:cubicBezTo>
                    <a:pt x="14700" y="1509"/>
                    <a:pt x="14335" y="2102"/>
                    <a:pt x="14084" y="2695"/>
                  </a:cubicBezTo>
                  <a:cubicBezTo>
                    <a:pt x="13513" y="3997"/>
                    <a:pt x="13285" y="5412"/>
                    <a:pt x="13079" y="6804"/>
                  </a:cubicBezTo>
                  <a:cubicBezTo>
                    <a:pt x="13148" y="5571"/>
                    <a:pt x="13034" y="4339"/>
                    <a:pt x="12760" y="3129"/>
                  </a:cubicBezTo>
                  <a:cubicBezTo>
                    <a:pt x="12577" y="2262"/>
                    <a:pt x="12280" y="1372"/>
                    <a:pt x="11618" y="778"/>
                  </a:cubicBezTo>
                  <a:cubicBezTo>
                    <a:pt x="10949" y="195"/>
                    <a:pt x="10034"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65"/>
            <p:cNvSpPr/>
            <p:nvPr/>
          </p:nvSpPr>
          <p:spPr>
            <a:xfrm>
              <a:off x="182722" y="1995375"/>
              <a:ext cx="268582" cy="236173"/>
            </a:xfrm>
            <a:custGeom>
              <a:avLst/>
              <a:gdLst/>
              <a:ahLst/>
              <a:cxnLst/>
              <a:rect l="l" t="t" r="r" b="b"/>
              <a:pathLst>
                <a:path w="9953" h="8752" extrusionOk="0">
                  <a:moveTo>
                    <a:pt x="6563" y="1"/>
                  </a:moveTo>
                  <a:cubicBezTo>
                    <a:pt x="6452" y="1"/>
                    <a:pt x="6342" y="4"/>
                    <a:pt x="6232" y="10"/>
                  </a:cubicBezTo>
                  <a:cubicBezTo>
                    <a:pt x="4406" y="78"/>
                    <a:pt x="2626" y="740"/>
                    <a:pt x="1211" y="1882"/>
                  </a:cubicBezTo>
                  <a:cubicBezTo>
                    <a:pt x="754" y="2270"/>
                    <a:pt x="298" y="2726"/>
                    <a:pt x="138" y="3297"/>
                  </a:cubicBezTo>
                  <a:cubicBezTo>
                    <a:pt x="1" y="3776"/>
                    <a:pt x="92" y="4278"/>
                    <a:pt x="229" y="4758"/>
                  </a:cubicBezTo>
                  <a:cubicBezTo>
                    <a:pt x="822" y="6835"/>
                    <a:pt x="2671" y="8569"/>
                    <a:pt x="4817" y="8752"/>
                  </a:cubicBezTo>
                  <a:cubicBezTo>
                    <a:pt x="5661" y="8250"/>
                    <a:pt x="6780" y="8318"/>
                    <a:pt x="7670" y="7930"/>
                  </a:cubicBezTo>
                  <a:cubicBezTo>
                    <a:pt x="8515" y="7588"/>
                    <a:pt x="9131" y="6880"/>
                    <a:pt x="9496" y="6059"/>
                  </a:cubicBezTo>
                  <a:cubicBezTo>
                    <a:pt x="9838" y="5237"/>
                    <a:pt x="9953" y="4324"/>
                    <a:pt x="9884" y="3434"/>
                  </a:cubicBezTo>
                  <a:cubicBezTo>
                    <a:pt x="9816" y="2361"/>
                    <a:pt x="9519" y="1242"/>
                    <a:pt x="8674" y="603"/>
                  </a:cubicBezTo>
                  <a:cubicBezTo>
                    <a:pt x="8078" y="146"/>
                    <a:pt x="7310" y="1"/>
                    <a:pt x="65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65"/>
            <p:cNvSpPr/>
            <p:nvPr/>
          </p:nvSpPr>
          <p:spPr>
            <a:xfrm>
              <a:off x="-117729" y="2086450"/>
              <a:ext cx="874530" cy="1128432"/>
            </a:xfrm>
            <a:custGeom>
              <a:avLst/>
              <a:gdLst/>
              <a:ahLst/>
              <a:cxnLst/>
              <a:rect l="l" t="t" r="r" b="b"/>
              <a:pathLst>
                <a:path w="32408" h="41817" extrusionOk="0">
                  <a:moveTo>
                    <a:pt x="30309" y="1"/>
                  </a:moveTo>
                  <a:cubicBezTo>
                    <a:pt x="29836" y="1"/>
                    <a:pt x="29342" y="124"/>
                    <a:pt x="28916" y="310"/>
                  </a:cubicBezTo>
                  <a:cubicBezTo>
                    <a:pt x="27090" y="1109"/>
                    <a:pt x="25720" y="2661"/>
                    <a:pt x="24556" y="4281"/>
                  </a:cubicBezTo>
                  <a:cubicBezTo>
                    <a:pt x="22662" y="6906"/>
                    <a:pt x="21132" y="9828"/>
                    <a:pt x="20037" y="12909"/>
                  </a:cubicBezTo>
                  <a:cubicBezTo>
                    <a:pt x="20196" y="11700"/>
                    <a:pt x="20219" y="10513"/>
                    <a:pt x="20082" y="9326"/>
                  </a:cubicBezTo>
                  <a:cubicBezTo>
                    <a:pt x="19991" y="8413"/>
                    <a:pt x="19786" y="7500"/>
                    <a:pt x="19786" y="6587"/>
                  </a:cubicBezTo>
                  <a:cubicBezTo>
                    <a:pt x="19808" y="5674"/>
                    <a:pt x="20082" y="4715"/>
                    <a:pt x="20744" y="4099"/>
                  </a:cubicBezTo>
                  <a:cubicBezTo>
                    <a:pt x="21109" y="3779"/>
                    <a:pt x="21543" y="3574"/>
                    <a:pt x="21931" y="3277"/>
                  </a:cubicBezTo>
                  <a:cubicBezTo>
                    <a:pt x="22296" y="2980"/>
                    <a:pt x="22616" y="2524"/>
                    <a:pt x="22547" y="2044"/>
                  </a:cubicBezTo>
                  <a:cubicBezTo>
                    <a:pt x="22468" y="1992"/>
                    <a:pt x="22387" y="1969"/>
                    <a:pt x="22306" y="1969"/>
                  </a:cubicBezTo>
                  <a:cubicBezTo>
                    <a:pt x="21776" y="1969"/>
                    <a:pt x="21200" y="2926"/>
                    <a:pt x="20693" y="2926"/>
                  </a:cubicBezTo>
                  <a:cubicBezTo>
                    <a:pt x="20601" y="2926"/>
                    <a:pt x="20511" y="2895"/>
                    <a:pt x="20425" y="2820"/>
                  </a:cubicBezTo>
                  <a:cubicBezTo>
                    <a:pt x="20356" y="2752"/>
                    <a:pt x="20288" y="2661"/>
                    <a:pt x="20219" y="2569"/>
                  </a:cubicBezTo>
                  <a:cubicBezTo>
                    <a:pt x="20134" y="2490"/>
                    <a:pt x="20035" y="2455"/>
                    <a:pt x="19933" y="2455"/>
                  </a:cubicBezTo>
                  <a:cubicBezTo>
                    <a:pt x="19624" y="2455"/>
                    <a:pt x="19278" y="2763"/>
                    <a:pt x="19124" y="3072"/>
                  </a:cubicBezTo>
                  <a:cubicBezTo>
                    <a:pt x="18918" y="3482"/>
                    <a:pt x="18758" y="4030"/>
                    <a:pt x="18325" y="4190"/>
                  </a:cubicBezTo>
                  <a:cubicBezTo>
                    <a:pt x="18233" y="4223"/>
                    <a:pt x="18137" y="4236"/>
                    <a:pt x="18038" y="4236"/>
                  </a:cubicBezTo>
                  <a:cubicBezTo>
                    <a:pt x="17577" y="4236"/>
                    <a:pt x="17054" y="3945"/>
                    <a:pt x="16652" y="3945"/>
                  </a:cubicBezTo>
                  <a:cubicBezTo>
                    <a:pt x="16473" y="3945"/>
                    <a:pt x="16318" y="4002"/>
                    <a:pt x="16202" y="4167"/>
                  </a:cubicBezTo>
                  <a:cubicBezTo>
                    <a:pt x="16065" y="4350"/>
                    <a:pt x="16065" y="4578"/>
                    <a:pt x="15997" y="4783"/>
                  </a:cubicBezTo>
                  <a:cubicBezTo>
                    <a:pt x="15791" y="5423"/>
                    <a:pt x="15015" y="5605"/>
                    <a:pt x="14353" y="5719"/>
                  </a:cubicBezTo>
                  <a:cubicBezTo>
                    <a:pt x="14473" y="6130"/>
                    <a:pt x="14901" y="6336"/>
                    <a:pt x="15339" y="6336"/>
                  </a:cubicBezTo>
                  <a:cubicBezTo>
                    <a:pt x="15484" y="6336"/>
                    <a:pt x="15631" y="6313"/>
                    <a:pt x="15768" y="6267"/>
                  </a:cubicBezTo>
                  <a:cubicBezTo>
                    <a:pt x="16293" y="6107"/>
                    <a:pt x="16727" y="5696"/>
                    <a:pt x="17229" y="5423"/>
                  </a:cubicBezTo>
                  <a:cubicBezTo>
                    <a:pt x="17506" y="5271"/>
                    <a:pt x="17832" y="5169"/>
                    <a:pt x="18138" y="5169"/>
                  </a:cubicBezTo>
                  <a:cubicBezTo>
                    <a:pt x="18386" y="5169"/>
                    <a:pt x="18620" y="5236"/>
                    <a:pt x="18804" y="5400"/>
                  </a:cubicBezTo>
                  <a:cubicBezTo>
                    <a:pt x="19101" y="5674"/>
                    <a:pt x="19192" y="6062"/>
                    <a:pt x="19238" y="6450"/>
                  </a:cubicBezTo>
                  <a:cubicBezTo>
                    <a:pt x="19991" y="11311"/>
                    <a:pt x="19146" y="16356"/>
                    <a:pt x="17298" y="20898"/>
                  </a:cubicBezTo>
                  <a:cubicBezTo>
                    <a:pt x="16750" y="22290"/>
                    <a:pt x="16088" y="23614"/>
                    <a:pt x="15380" y="24915"/>
                  </a:cubicBezTo>
                  <a:cubicBezTo>
                    <a:pt x="16430" y="21925"/>
                    <a:pt x="16955" y="18753"/>
                    <a:pt x="16932" y="15603"/>
                  </a:cubicBezTo>
                  <a:cubicBezTo>
                    <a:pt x="16932" y="13480"/>
                    <a:pt x="16613" y="11220"/>
                    <a:pt x="15152" y="9668"/>
                  </a:cubicBezTo>
                  <a:cubicBezTo>
                    <a:pt x="14855" y="9349"/>
                    <a:pt x="14490" y="9052"/>
                    <a:pt x="14056" y="8960"/>
                  </a:cubicBezTo>
                  <a:cubicBezTo>
                    <a:pt x="13940" y="8931"/>
                    <a:pt x="13823" y="8918"/>
                    <a:pt x="13707" y="8918"/>
                  </a:cubicBezTo>
                  <a:cubicBezTo>
                    <a:pt x="12825" y="8918"/>
                    <a:pt x="12001" y="9716"/>
                    <a:pt x="11820" y="10604"/>
                  </a:cubicBezTo>
                  <a:cubicBezTo>
                    <a:pt x="11614" y="11608"/>
                    <a:pt x="12025" y="12658"/>
                    <a:pt x="12596" y="13526"/>
                  </a:cubicBezTo>
                  <a:cubicBezTo>
                    <a:pt x="13166" y="14393"/>
                    <a:pt x="13897" y="15146"/>
                    <a:pt x="14422" y="16013"/>
                  </a:cubicBezTo>
                  <a:cubicBezTo>
                    <a:pt x="15449" y="17725"/>
                    <a:pt x="15677" y="19802"/>
                    <a:pt x="15449" y="21765"/>
                  </a:cubicBezTo>
                  <a:cubicBezTo>
                    <a:pt x="15221" y="23637"/>
                    <a:pt x="14627" y="25417"/>
                    <a:pt x="14034" y="27198"/>
                  </a:cubicBezTo>
                  <a:cubicBezTo>
                    <a:pt x="12664" y="29343"/>
                    <a:pt x="11089" y="31398"/>
                    <a:pt x="9446" y="33338"/>
                  </a:cubicBezTo>
                  <a:cubicBezTo>
                    <a:pt x="8829" y="34068"/>
                    <a:pt x="8190" y="34776"/>
                    <a:pt x="7551" y="35461"/>
                  </a:cubicBezTo>
                  <a:cubicBezTo>
                    <a:pt x="8213" y="34091"/>
                    <a:pt x="8601" y="32607"/>
                    <a:pt x="8966" y="31147"/>
                  </a:cubicBezTo>
                  <a:cubicBezTo>
                    <a:pt x="9811" y="27746"/>
                    <a:pt x="10678" y="24322"/>
                    <a:pt x="10838" y="20807"/>
                  </a:cubicBezTo>
                  <a:cubicBezTo>
                    <a:pt x="10907" y="19437"/>
                    <a:pt x="10838" y="17954"/>
                    <a:pt x="9994" y="16881"/>
                  </a:cubicBezTo>
                  <a:cubicBezTo>
                    <a:pt x="9879" y="16744"/>
                    <a:pt x="9742" y="16607"/>
                    <a:pt x="9583" y="16561"/>
                  </a:cubicBezTo>
                  <a:cubicBezTo>
                    <a:pt x="9538" y="16550"/>
                    <a:pt x="9494" y="16545"/>
                    <a:pt x="9450" y="16545"/>
                  </a:cubicBezTo>
                  <a:cubicBezTo>
                    <a:pt x="9228" y="16545"/>
                    <a:pt x="9024" y="16679"/>
                    <a:pt x="8852" y="16812"/>
                  </a:cubicBezTo>
                  <a:cubicBezTo>
                    <a:pt x="8031" y="17520"/>
                    <a:pt x="7483" y="18501"/>
                    <a:pt x="7118" y="19506"/>
                  </a:cubicBezTo>
                  <a:cubicBezTo>
                    <a:pt x="6113" y="22176"/>
                    <a:pt x="6159" y="25098"/>
                    <a:pt x="6433" y="27928"/>
                  </a:cubicBezTo>
                  <a:cubicBezTo>
                    <a:pt x="6684" y="30667"/>
                    <a:pt x="7095" y="33384"/>
                    <a:pt x="6912" y="36100"/>
                  </a:cubicBezTo>
                  <a:cubicBezTo>
                    <a:pt x="4972" y="38086"/>
                    <a:pt x="2804" y="39866"/>
                    <a:pt x="338" y="41144"/>
                  </a:cubicBezTo>
                  <a:cubicBezTo>
                    <a:pt x="315" y="41138"/>
                    <a:pt x="293" y="41135"/>
                    <a:pt x="273" y="41135"/>
                  </a:cubicBezTo>
                  <a:cubicBezTo>
                    <a:pt x="1" y="41135"/>
                    <a:pt x="41" y="41677"/>
                    <a:pt x="338" y="41783"/>
                  </a:cubicBezTo>
                  <a:cubicBezTo>
                    <a:pt x="402" y="41806"/>
                    <a:pt x="467" y="41816"/>
                    <a:pt x="532" y="41816"/>
                  </a:cubicBezTo>
                  <a:cubicBezTo>
                    <a:pt x="792" y="41816"/>
                    <a:pt x="1055" y="41655"/>
                    <a:pt x="1274" y="41509"/>
                  </a:cubicBezTo>
                  <a:cubicBezTo>
                    <a:pt x="3488" y="40026"/>
                    <a:pt x="5543" y="38337"/>
                    <a:pt x="7460" y="36465"/>
                  </a:cubicBezTo>
                  <a:cubicBezTo>
                    <a:pt x="7648" y="36470"/>
                    <a:pt x="7836" y="36472"/>
                    <a:pt x="8024" y="36472"/>
                  </a:cubicBezTo>
                  <a:cubicBezTo>
                    <a:pt x="12339" y="36472"/>
                    <a:pt x="16707" y="35223"/>
                    <a:pt x="20425" y="32927"/>
                  </a:cubicBezTo>
                  <a:cubicBezTo>
                    <a:pt x="21771" y="32082"/>
                    <a:pt x="23141" y="31010"/>
                    <a:pt x="23552" y="29480"/>
                  </a:cubicBezTo>
                  <a:cubicBezTo>
                    <a:pt x="23643" y="29184"/>
                    <a:pt x="23689" y="28841"/>
                    <a:pt x="23575" y="28545"/>
                  </a:cubicBezTo>
                  <a:cubicBezTo>
                    <a:pt x="23415" y="28111"/>
                    <a:pt x="22913" y="27837"/>
                    <a:pt x="22456" y="27814"/>
                  </a:cubicBezTo>
                  <a:cubicBezTo>
                    <a:pt x="22429" y="27813"/>
                    <a:pt x="22402" y="27812"/>
                    <a:pt x="22374" y="27812"/>
                  </a:cubicBezTo>
                  <a:cubicBezTo>
                    <a:pt x="21925" y="27812"/>
                    <a:pt x="21496" y="27986"/>
                    <a:pt x="21087" y="28179"/>
                  </a:cubicBezTo>
                  <a:cubicBezTo>
                    <a:pt x="19420" y="28955"/>
                    <a:pt x="18028" y="30211"/>
                    <a:pt x="16522" y="31261"/>
                  </a:cubicBezTo>
                  <a:cubicBezTo>
                    <a:pt x="14102" y="32950"/>
                    <a:pt x="11386" y="34160"/>
                    <a:pt x="8647" y="35278"/>
                  </a:cubicBezTo>
                  <a:cubicBezTo>
                    <a:pt x="10770" y="33041"/>
                    <a:pt x="12687" y="30599"/>
                    <a:pt x="14330" y="27997"/>
                  </a:cubicBezTo>
                  <a:cubicBezTo>
                    <a:pt x="14516" y="28096"/>
                    <a:pt x="14742" y="28134"/>
                    <a:pt x="14979" y="28134"/>
                  </a:cubicBezTo>
                  <a:cubicBezTo>
                    <a:pt x="15179" y="28134"/>
                    <a:pt x="15387" y="28107"/>
                    <a:pt x="15586" y="28065"/>
                  </a:cubicBezTo>
                  <a:cubicBezTo>
                    <a:pt x="18553" y="27563"/>
                    <a:pt x="21178" y="25874"/>
                    <a:pt x="23392" y="23843"/>
                  </a:cubicBezTo>
                  <a:cubicBezTo>
                    <a:pt x="25218" y="22176"/>
                    <a:pt x="26861" y="20168"/>
                    <a:pt x="27455" y="17771"/>
                  </a:cubicBezTo>
                  <a:cubicBezTo>
                    <a:pt x="27592" y="17109"/>
                    <a:pt x="27660" y="16333"/>
                    <a:pt x="27227" y="15808"/>
                  </a:cubicBezTo>
                  <a:cubicBezTo>
                    <a:pt x="26936" y="15457"/>
                    <a:pt x="26498" y="15299"/>
                    <a:pt x="26042" y="15299"/>
                  </a:cubicBezTo>
                  <a:cubicBezTo>
                    <a:pt x="25638" y="15299"/>
                    <a:pt x="25219" y="15423"/>
                    <a:pt x="24876" y="15648"/>
                  </a:cubicBezTo>
                  <a:cubicBezTo>
                    <a:pt x="24168" y="16128"/>
                    <a:pt x="23734" y="16927"/>
                    <a:pt x="23323" y="17680"/>
                  </a:cubicBezTo>
                  <a:cubicBezTo>
                    <a:pt x="22022" y="20099"/>
                    <a:pt x="20607" y="22519"/>
                    <a:pt x="18599" y="24390"/>
                  </a:cubicBezTo>
                  <a:cubicBezTo>
                    <a:pt x="17480" y="25417"/>
                    <a:pt x="16202" y="26285"/>
                    <a:pt x="14878" y="27084"/>
                  </a:cubicBezTo>
                  <a:cubicBezTo>
                    <a:pt x="16864" y="23706"/>
                    <a:pt x="18393" y="20099"/>
                    <a:pt x="19375" y="16310"/>
                  </a:cubicBezTo>
                  <a:cubicBezTo>
                    <a:pt x="19420" y="16105"/>
                    <a:pt x="19489" y="15922"/>
                    <a:pt x="19534" y="15717"/>
                  </a:cubicBezTo>
                  <a:cubicBezTo>
                    <a:pt x="21292" y="13731"/>
                    <a:pt x="23232" y="11791"/>
                    <a:pt x="25286" y="10033"/>
                  </a:cubicBezTo>
                  <a:cubicBezTo>
                    <a:pt x="27592" y="8070"/>
                    <a:pt x="30125" y="6199"/>
                    <a:pt x="31563" y="3551"/>
                  </a:cubicBezTo>
                  <a:cubicBezTo>
                    <a:pt x="32088" y="2592"/>
                    <a:pt x="32408" y="1291"/>
                    <a:pt x="31655" y="515"/>
                  </a:cubicBezTo>
                  <a:cubicBezTo>
                    <a:pt x="31310" y="146"/>
                    <a:pt x="30822" y="1"/>
                    <a:pt x="303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2" name="Google Shape;1992;p65"/>
          <p:cNvGrpSpPr/>
          <p:nvPr/>
        </p:nvGrpSpPr>
        <p:grpSpPr>
          <a:xfrm rot="-6993903">
            <a:off x="1594261" y="1887414"/>
            <a:ext cx="1726277" cy="2066990"/>
            <a:chOff x="2899562" y="2309713"/>
            <a:chExt cx="1168901" cy="1311737"/>
          </a:xfrm>
        </p:grpSpPr>
        <p:sp>
          <p:nvSpPr>
            <p:cNvPr id="1993" name="Google Shape;1993;p65"/>
            <p:cNvSpPr/>
            <p:nvPr/>
          </p:nvSpPr>
          <p:spPr>
            <a:xfrm flipH="1">
              <a:off x="3373608" y="2309713"/>
              <a:ext cx="694854" cy="738975"/>
            </a:xfrm>
            <a:custGeom>
              <a:avLst/>
              <a:gdLst/>
              <a:ahLst/>
              <a:cxnLst/>
              <a:rect l="l" t="t" r="r" b="b"/>
              <a:pathLst>
                <a:path w="34695" h="36898" extrusionOk="0">
                  <a:moveTo>
                    <a:pt x="19611" y="0"/>
                  </a:moveTo>
                  <a:cubicBezTo>
                    <a:pt x="18957" y="0"/>
                    <a:pt x="18319" y="263"/>
                    <a:pt x="17827" y="673"/>
                  </a:cubicBezTo>
                  <a:cubicBezTo>
                    <a:pt x="17279" y="1152"/>
                    <a:pt x="16868" y="1768"/>
                    <a:pt x="16526" y="2407"/>
                  </a:cubicBezTo>
                  <a:cubicBezTo>
                    <a:pt x="15659" y="4119"/>
                    <a:pt x="15271" y="6082"/>
                    <a:pt x="15248" y="8022"/>
                  </a:cubicBezTo>
                  <a:cubicBezTo>
                    <a:pt x="15225" y="9963"/>
                    <a:pt x="15544" y="11880"/>
                    <a:pt x="16001" y="13774"/>
                  </a:cubicBezTo>
                  <a:cubicBezTo>
                    <a:pt x="16115" y="14231"/>
                    <a:pt x="16229" y="14710"/>
                    <a:pt x="16389" y="15167"/>
                  </a:cubicBezTo>
                  <a:cubicBezTo>
                    <a:pt x="14905" y="13774"/>
                    <a:pt x="13079" y="12770"/>
                    <a:pt x="11162" y="12063"/>
                  </a:cubicBezTo>
                  <a:cubicBezTo>
                    <a:pt x="9432" y="11450"/>
                    <a:pt x="7602" y="11065"/>
                    <a:pt x="5773" y="11065"/>
                  </a:cubicBezTo>
                  <a:cubicBezTo>
                    <a:pt x="5286" y="11065"/>
                    <a:pt x="4799" y="11092"/>
                    <a:pt x="4314" y="11149"/>
                  </a:cubicBezTo>
                  <a:cubicBezTo>
                    <a:pt x="2739" y="11332"/>
                    <a:pt x="1050" y="11948"/>
                    <a:pt x="366" y="13364"/>
                  </a:cubicBezTo>
                  <a:cubicBezTo>
                    <a:pt x="0" y="14140"/>
                    <a:pt x="0" y="15075"/>
                    <a:pt x="252" y="15897"/>
                  </a:cubicBezTo>
                  <a:cubicBezTo>
                    <a:pt x="525" y="16719"/>
                    <a:pt x="1050" y="17449"/>
                    <a:pt x="1667" y="18043"/>
                  </a:cubicBezTo>
                  <a:cubicBezTo>
                    <a:pt x="3105" y="19458"/>
                    <a:pt x="5068" y="20211"/>
                    <a:pt x="7031" y="20668"/>
                  </a:cubicBezTo>
                  <a:cubicBezTo>
                    <a:pt x="8237" y="20934"/>
                    <a:pt x="9478" y="21089"/>
                    <a:pt x="10716" y="21089"/>
                  </a:cubicBezTo>
                  <a:cubicBezTo>
                    <a:pt x="11493" y="21089"/>
                    <a:pt x="12268" y="21028"/>
                    <a:pt x="13034" y="20896"/>
                  </a:cubicBezTo>
                  <a:cubicBezTo>
                    <a:pt x="15019" y="20554"/>
                    <a:pt x="16937" y="19709"/>
                    <a:pt x="18420" y="18339"/>
                  </a:cubicBezTo>
                  <a:cubicBezTo>
                    <a:pt x="18420" y="18317"/>
                    <a:pt x="18398" y="18271"/>
                    <a:pt x="18398" y="18225"/>
                  </a:cubicBezTo>
                  <a:lnTo>
                    <a:pt x="18398" y="18225"/>
                  </a:lnTo>
                  <a:cubicBezTo>
                    <a:pt x="18420" y="18248"/>
                    <a:pt x="18443" y="18271"/>
                    <a:pt x="18466" y="18294"/>
                  </a:cubicBezTo>
                  <a:lnTo>
                    <a:pt x="18420" y="18362"/>
                  </a:lnTo>
                  <a:cubicBezTo>
                    <a:pt x="19836" y="17153"/>
                    <a:pt x="20657" y="15395"/>
                    <a:pt x="21274" y="13637"/>
                  </a:cubicBezTo>
                  <a:cubicBezTo>
                    <a:pt x="22438" y="10419"/>
                    <a:pt x="23122" y="6972"/>
                    <a:pt x="22552" y="3617"/>
                  </a:cubicBezTo>
                  <a:cubicBezTo>
                    <a:pt x="22415" y="2818"/>
                    <a:pt x="22209" y="2019"/>
                    <a:pt x="21776" y="1335"/>
                  </a:cubicBezTo>
                  <a:cubicBezTo>
                    <a:pt x="21342" y="650"/>
                    <a:pt x="20635" y="102"/>
                    <a:pt x="19836" y="11"/>
                  </a:cubicBezTo>
                  <a:cubicBezTo>
                    <a:pt x="19761" y="4"/>
                    <a:pt x="19686" y="0"/>
                    <a:pt x="19611" y="0"/>
                  </a:cubicBezTo>
                  <a:close/>
                  <a:moveTo>
                    <a:pt x="33051" y="13009"/>
                  </a:moveTo>
                  <a:cubicBezTo>
                    <a:pt x="32705" y="13009"/>
                    <a:pt x="32359" y="13165"/>
                    <a:pt x="32070" y="13364"/>
                  </a:cubicBezTo>
                  <a:cubicBezTo>
                    <a:pt x="31134" y="13957"/>
                    <a:pt x="30472" y="14893"/>
                    <a:pt x="29947" y="15897"/>
                  </a:cubicBezTo>
                  <a:cubicBezTo>
                    <a:pt x="28737" y="18271"/>
                    <a:pt x="28281" y="21033"/>
                    <a:pt x="28715" y="23681"/>
                  </a:cubicBezTo>
                  <a:cubicBezTo>
                    <a:pt x="28760" y="24069"/>
                    <a:pt x="28852" y="24457"/>
                    <a:pt x="29148" y="24822"/>
                  </a:cubicBezTo>
                  <a:cubicBezTo>
                    <a:pt x="30107" y="24639"/>
                    <a:pt x="30974" y="24069"/>
                    <a:pt x="31636" y="23361"/>
                  </a:cubicBezTo>
                  <a:cubicBezTo>
                    <a:pt x="32321" y="22653"/>
                    <a:pt x="32823" y="21809"/>
                    <a:pt x="33257" y="20919"/>
                  </a:cubicBezTo>
                  <a:cubicBezTo>
                    <a:pt x="33782" y="19892"/>
                    <a:pt x="34238" y="18819"/>
                    <a:pt x="34467" y="17678"/>
                  </a:cubicBezTo>
                  <a:cubicBezTo>
                    <a:pt x="34695" y="16559"/>
                    <a:pt x="34695" y="15349"/>
                    <a:pt x="34330" y="14254"/>
                  </a:cubicBezTo>
                  <a:cubicBezTo>
                    <a:pt x="34170" y="13729"/>
                    <a:pt x="33850" y="13181"/>
                    <a:pt x="33325" y="13044"/>
                  </a:cubicBezTo>
                  <a:cubicBezTo>
                    <a:pt x="33235" y="13020"/>
                    <a:pt x="33143" y="13009"/>
                    <a:pt x="33051" y="13009"/>
                  </a:cubicBezTo>
                  <a:close/>
                  <a:moveTo>
                    <a:pt x="23893" y="23697"/>
                  </a:moveTo>
                  <a:cubicBezTo>
                    <a:pt x="22489" y="23697"/>
                    <a:pt x="21047" y="23882"/>
                    <a:pt x="19767" y="24046"/>
                  </a:cubicBezTo>
                  <a:cubicBezTo>
                    <a:pt x="18010" y="24274"/>
                    <a:pt x="16206" y="24845"/>
                    <a:pt x="15042" y="26169"/>
                  </a:cubicBezTo>
                  <a:cubicBezTo>
                    <a:pt x="14563" y="26739"/>
                    <a:pt x="14198" y="27447"/>
                    <a:pt x="14243" y="28200"/>
                  </a:cubicBezTo>
                  <a:cubicBezTo>
                    <a:pt x="14266" y="29159"/>
                    <a:pt x="14997" y="30026"/>
                    <a:pt x="15864" y="30460"/>
                  </a:cubicBezTo>
                  <a:cubicBezTo>
                    <a:pt x="16657" y="30826"/>
                    <a:pt x="17541" y="30920"/>
                    <a:pt x="18403" y="30920"/>
                  </a:cubicBezTo>
                  <a:cubicBezTo>
                    <a:pt x="18508" y="30920"/>
                    <a:pt x="18613" y="30919"/>
                    <a:pt x="18717" y="30916"/>
                  </a:cubicBezTo>
                  <a:cubicBezTo>
                    <a:pt x="20110" y="30848"/>
                    <a:pt x="21525" y="30597"/>
                    <a:pt x="22757" y="29980"/>
                  </a:cubicBezTo>
                  <a:cubicBezTo>
                    <a:pt x="24401" y="29181"/>
                    <a:pt x="25725" y="27835"/>
                    <a:pt x="27322" y="26990"/>
                  </a:cubicBezTo>
                  <a:lnTo>
                    <a:pt x="27322" y="26990"/>
                  </a:lnTo>
                  <a:cubicBezTo>
                    <a:pt x="26569" y="28200"/>
                    <a:pt x="25953" y="29524"/>
                    <a:pt x="25656" y="30939"/>
                  </a:cubicBezTo>
                  <a:cubicBezTo>
                    <a:pt x="25359" y="32354"/>
                    <a:pt x="25382" y="33838"/>
                    <a:pt x="25862" y="35207"/>
                  </a:cubicBezTo>
                  <a:cubicBezTo>
                    <a:pt x="26021" y="35641"/>
                    <a:pt x="26227" y="36052"/>
                    <a:pt x="26523" y="36371"/>
                  </a:cubicBezTo>
                  <a:cubicBezTo>
                    <a:pt x="26828" y="36676"/>
                    <a:pt x="27237" y="36898"/>
                    <a:pt x="27670" y="36898"/>
                  </a:cubicBezTo>
                  <a:cubicBezTo>
                    <a:pt x="27691" y="36898"/>
                    <a:pt x="27712" y="36897"/>
                    <a:pt x="27733" y="36896"/>
                  </a:cubicBezTo>
                  <a:cubicBezTo>
                    <a:pt x="28327" y="36851"/>
                    <a:pt x="28806" y="36371"/>
                    <a:pt x="29126" y="35869"/>
                  </a:cubicBezTo>
                  <a:cubicBezTo>
                    <a:pt x="29536" y="35230"/>
                    <a:pt x="29765" y="34500"/>
                    <a:pt x="29947" y="33747"/>
                  </a:cubicBezTo>
                  <a:cubicBezTo>
                    <a:pt x="30358" y="32035"/>
                    <a:pt x="30472" y="30231"/>
                    <a:pt x="30290" y="28474"/>
                  </a:cubicBezTo>
                  <a:cubicBezTo>
                    <a:pt x="30175" y="27470"/>
                    <a:pt x="29947" y="26465"/>
                    <a:pt x="29308" y="25689"/>
                  </a:cubicBezTo>
                  <a:cubicBezTo>
                    <a:pt x="28057" y="24122"/>
                    <a:pt x="26019" y="23697"/>
                    <a:pt x="23893" y="2369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65"/>
            <p:cNvSpPr/>
            <p:nvPr/>
          </p:nvSpPr>
          <p:spPr>
            <a:xfrm flipH="1">
              <a:off x="2899562" y="2353629"/>
              <a:ext cx="1126847" cy="1267821"/>
            </a:xfrm>
            <a:custGeom>
              <a:avLst/>
              <a:gdLst/>
              <a:ahLst/>
              <a:cxnLst/>
              <a:rect l="l" t="t" r="r" b="b"/>
              <a:pathLst>
                <a:path w="56265" h="63304" extrusionOk="0">
                  <a:moveTo>
                    <a:pt x="17011" y="0"/>
                  </a:moveTo>
                  <a:cubicBezTo>
                    <a:pt x="16972" y="0"/>
                    <a:pt x="16931" y="21"/>
                    <a:pt x="16914" y="55"/>
                  </a:cubicBezTo>
                  <a:cubicBezTo>
                    <a:pt x="16526" y="1036"/>
                    <a:pt x="16389" y="2063"/>
                    <a:pt x="16252" y="3113"/>
                  </a:cubicBezTo>
                  <a:cubicBezTo>
                    <a:pt x="15978" y="5350"/>
                    <a:pt x="15795" y="7655"/>
                    <a:pt x="15704" y="9915"/>
                  </a:cubicBezTo>
                  <a:cubicBezTo>
                    <a:pt x="15636" y="11901"/>
                    <a:pt x="15636" y="14024"/>
                    <a:pt x="16184" y="15895"/>
                  </a:cubicBezTo>
                  <a:cubicBezTo>
                    <a:pt x="15544" y="15599"/>
                    <a:pt x="14905" y="15348"/>
                    <a:pt x="14266" y="15119"/>
                  </a:cubicBezTo>
                  <a:cubicBezTo>
                    <a:pt x="12006" y="14343"/>
                    <a:pt x="9633" y="13932"/>
                    <a:pt x="7327" y="13544"/>
                  </a:cubicBezTo>
                  <a:cubicBezTo>
                    <a:pt x="4931" y="13111"/>
                    <a:pt x="2465" y="12700"/>
                    <a:pt x="137" y="11855"/>
                  </a:cubicBezTo>
                  <a:cubicBezTo>
                    <a:pt x="126" y="11850"/>
                    <a:pt x="113" y="11847"/>
                    <a:pt x="100" y="11847"/>
                  </a:cubicBezTo>
                  <a:cubicBezTo>
                    <a:pt x="60" y="11847"/>
                    <a:pt x="17" y="11872"/>
                    <a:pt x="0" y="11924"/>
                  </a:cubicBezTo>
                  <a:cubicBezTo>
                    <a:pt x="0" y="11969"/>
                    <a:pt x="23" y="12038"/>
                    <a:pt x="69" y="12061"/>
                  </a:cubicBezTo>
                  <a:cubicBezTo>
                    <a:pt x="2397" y="12905"/>
                    <a:pt x="4885" y="13339"/>
                    <a:pt x="7282" y="13750"/>
                  </a:cubicBezTo>
                  <a:cubicBezTo>
                    <a:pt x="9587" y="14138"/>
                    <a:pt x="11961" y="14549"/>
                    <a:pt x="14198" y="15325"/>
                  </a:cubicBezTo>
                  <a:cubicBezTo>
                    <a:pt x="14882" y="15576"/>
                    <a:pt x="15567" y="15850"/>
                    <a:pt x="16275" y="16169"/>
                  </a:cubicBezTo>
                  <a:cubicBezTo>
                    <a:pt x="16298" y="16192"/>
                    <a:pt x="16320" y="16192"/>
                    <a:pt x="16343" y="16192"/>
                  </a:cubicBezTo>
                  <a:cubicBezTo>
                    <a:pt x="18398" y="17151"/>
                    <a:pt x="20520" y="18452"/>
                    <a:pt x="23008" y="20301"/>
                  </a:cubicBezTo>
                  <a:cubicBezTo>
                    <a:pt x="24241" y="21214"/>
                    <a:pt x="25451" y="22172"/>
                    <a:pt x="26615" y="23154"/>
                  </a:cubicBezTo>
                  <a:cubicBezTo>
                    <a:pt x="24994" y="23496"/>
                    <a:pt x="23556" y="23998"/>
                    <a:pt x="22164" y="24478"/>
                  </a:cubicBezTo>
                  <a:lnTo>
                    <a:pt x="21684" y="24637"/>
                  </a:lnTo>
                  <a:cubicBezTo>
                    <a:pt x="19331" y="25450"/>
                    <a:pt x="16858" y="26223"/>
                    <a:pt x="14340" y="26223"/>
                  </a:cubicBezTo>
                  <a:cubicBezTo>
                    <a:pt x="14171" y="26223"/>
                    <a:pt x="14002" y="26220"/>
                    <a:pt x="13833" y="26212"/>
                  </a:cubicBezTo>
                  <a:cubicBezTo>
                    <a:pt x="13787" y="26212"/>
                    <a:pt x="13741" y="26235"/>
                    <a:pt x="13718" y="26304"/>
                  </a:cubicBezTo>
                  <a:cubicBezTo>
                    <a:pt x="13718" y="26372"/>
                    <a:pt x="13764" y="26418"/>
                    <a:pt x="13833" y="26418"/>
                  </a:cubicBezTo>
                  <a:cubicBezTo>
                    <a:pt x="14003" y="26425"/>
                    <a:pt x="14174" y="26428"/>
                    <a:pt x="14344" y="26428"/>
                  </a:cubicBezTo>
                  <a:cubicBezTo>
                    <a:pt x="16887" y="26428"/>
                    <a:pt x="19400" y="25656"/>
                    <a:pt x="21753" y="24843"/>
                  </a:cubicBezTo>
                  <a:lnTo>
                    <a:pt x="22232" y="24683"/>
                  </a:lnTo>
                  <a:cubicBezTo>
                    <a:pt x="23625" y="24204"/>
                    <a:pt x="25063" y="23702"/>
                    <a:pt x="26683" y="23359"/>
                  </a:cubicBezTo>
                  <a:lnTo>
                    <a:pt x="26683" y="23359"/>
                  </a:lnTo>
                  <a:cubicBezTo>
                    <a:pt x="26318" y="26418"/>
                    <a:pt x="25816" y="29499"/>
                    <a:pt x="25177" y="32489"/>
                  </a:cubicBezTo>
                  <a:cubicBezTo>
                    <a:pt x="25154" y="32558"/>
                    <a:pt x="25200" y="32603"/>
                    <a:pt x="25245" y="32626"/>
                  </a:cubicBezTo>
                  <a:lnTo>
                    <a:pt x="25268" y="32626"/>
                  </a:lnTo>
                  <a:cubicBezTo>
                    <a:pt x="25314" y="32626"/>
                    <a:pt x="25359" y="32581"/>
                    <a:pt x="25382" y="32535"/>
                  </a:cubicBezTo>
                  <a:cubicBezTo>
                    <a:pt x="26021" y="29522"/>
                    <a:pt x="26546" y="26441"/>
                    <a:pt x="26889" y="23382"/>
                  </a:cubicBezTo>
                  <a:cubicBezTo>
                    <a:pt x="40470" y="34909"/>
                    <a:pt x="49554" y="50567"/>
                    <a:pt x="56036" y="63258"/>
                  </a:cubicBezTo>
                  <a:cubicBezTo>
                    <a:pt x="56059" y="63303"/>
                    <a:pt x="56105" y="63303"/>
                    <a:pt x="56128" y="63303"/>
                  </a:cubicBezTo>
                  <a:lnTo>
                    <a:pt x="56196" y="63303"/>
                  </a:lnTo>
                  <a:cubicBezTo>
                    <a:pt x="56242" y="63281"/>
                    <a:pt x="56265" y="63212"/>
                    <a:pt x="56242" y="63166"/>
                  </a:cubicBezTo>
                  <a:cubicBezTo>
                    <a:pt x="49737" y="50453"/>
                    <a:pt x="40652" y="34795"/>
                    <a:pt x="27048" y="23245"/>
                  </a:cubicBezTo>
                  <a:cubicBezTo>
                    <a:pt x="27391" y="19684"/>
                    <a:pt x="28509" y="16192"/>
                    <a:pt x="30267" y="13088"/>
                  </a:cubicBezTo>
                  <a:cubicBezTo>
                    <a:pt x="30290" y="13019"/>
                    <a:pt x="30290" y="12974"/>
                    <a:pt x="30221" y="12928"/>
                  </a:cubicBezTo>
                  <a:cubicBezTo>
                    <a:pt x="30209" y="12922"/>
                    <a:pt x="30195" y="12919"/>
                    <a:pt x="30181" y="12919"/>
                  </a:cubicBezTo>
                  <a:cubicBezTo>
                    <a:pt x="30142" y="12919"/>
                    <a:pt x="30101" y="12940"/>
                    <a:pt x="30084" y="12974"/>
                  </a:cubicBezTo>
                  <a:cubicBezTo>
                    <a:pt x="28327" y="16055"/>
                    <a:pt x="27208" y="19547"/>
                    <a:pt x="26843" y="23085"/>
                  </a:cubicBezTo>
                  <a:cubicBezTo>
                    <a:pt x="25656" y="22058"/>
                    <a:pt x="24401" y="21077"/>
                    <a:pt x="23122" y="20118"/>
                  </a:cubicBezTo>
                  <a:cubicBezTo>
                    <a:pt x="20634" y="18292"/>
                    <a:pt x="18489" y="16968"/>
                    <a:pt x="16435" y="16010"/>
                  </a:cubicBezTo>
                  <a:cubicBezTo>
                    <a:pt x="15887" y="14229"/>
                    <a:pt x="15841" y="12289"/>
                    <a:pt x="15932" y="9915"/>
                  </a:cubicBezTo>
                  <a:cubicBezTo>
                    <a:pt x="16001" y="7655"/>
                    <a:pt x="16184" y="5373"/>
                    <a:pt x="16457" y="3136"/>
                  </a:cubicBezTo>
                  <a:cubicBezTo>
                    <a:pt x="16594" y="2086"/>
                    <a:pt x="16731" y="1082"/>
                    <a:pt x="17119" y="146"/>
                  </a:cubicBezTo>
                  <a:cubicBezTo>
                    <a:pt x="17142" y="77"/>
                    <a:pt x="17119" y="32"/>
                    <a:pt x="17051" y="9"/>
                  </a:cubicBezTo>
                  <a:cubicBezTo>
                    <a:pt x="17039" y="3"/>
                    <a:pt x="17025" y="0"/>
                    <a:pt x="170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9" name="Google Shape;1989;p65"/>
          <p:cNvGrpSpPr/>
          <p:nvPr/>
        </p:nvGrpSpPr>
        <p:grpSpPr>
          <a:xfrm rot="-7937554">
            <a:off x="2346648" y="2657440"/>
            <a:ext cx="610332" cy="1272923"/>
            <a:chOff x="2887743" y="2397645"/>
            <a:chExt cx="413267" cy="807808"/>
          </a:xfrm>
        </p:grpSpPr>
        <p:sp>
          <p:nvSpPr>
            <p:cNvPr id="1990" name="Google Shape;1990;p65"/>
            <p:cNvSpPr/>
            <p:nvPr/>
          </p:nvSpPr>
          <p:spPr>
            <a:xfrm flipH="1">
              <a:off x="2887743" y="2397645"/>
              <a:ext cx="413267" cy="383206"/>
            </a:xfrm>
            <a:custGeom>
              <a:avLst/>
              <a:gdLst/>
              <a:ahLst/>
              <a:cxnLst/>
              <a:rect l="l" t="t" r="r" b="b"/>
              <a:pathLst>
                <a:path w="20635" h="19134" extrusionOk="0">
                  <a:moveTo>
                    <a:pt x="1659" y="0"/>
                  </a:moveTo>
                  <a:cubicBezTo>
                    <a:pt x="1240" y="0"/>
                    <a:pt x="840" y="128"/>
                    <a:pt x="571" y="436"/>
                  </a:cubicBezTo>
                  <a:cubicBezTo>
                    <a:pt x="365" y="664"/>
                    <a:pt x="274" y="961"/>
                    <a:pt x="206" y="1258"/>
                  </a:cubicBezTo>
                  <a:cubicBezTo>
                    <a:pt x="0" y="2285"/>
                    <a:pt x="297" y="3449"/>
                    <a:pt x="1096" y="4156"/>
                  </a:cubicBezTo>
                  <a:cubicBezTo>
                    <a:pt x="1554" y="4574"/>
                    <a:pt x="2187" y="4809"/>
                    <a:pt x="2808" y="4809"/>
                  </a:cubicBezTo>
                  <a:cubicBezTo>
                    <a:pt x="3238" y="4809"/>
                    <a:pt x="3662" y="4696"/>
                    <a:pt x="4017" y="4453"/>
                  </a:cubicBezTo>
                  <a:cubicBezTo>
                    <a:pt x="4428" y="4179"/>
                    <a:pt x="4656" y="3609"/>
                    <a:pt x="4679" y="3084"/>
                  </a:cubicBezTo>
                  <a:cubicBezTo>
                    <a:pt x="4702" y="2559"/>
                    <a:pt x="4520" y="2034"/>
                    <a:pt x="4223" y="1600"/>
                  </a:cubicBezTo>
                  <a:cubicBezTo>
                    <a:pt x="3858" y="984"/>
                    <a:pt x="3287" y="504"/>
                    <a:pt x="2625" y="208"/>
                  </a:cubicBezTo>
                  <a:cubicBezTo>
                    <a:pt x="2325" y="78"/>
                    <a:pt x="1986" y="0"/>
                    <a:pt x="1659" y="0"/>
                  </a:cubicBezTo>
                  <a:close/>
                  <a:moveTo>
                    <a:pt x="11251" y="3859"/>
                  </a:moveTo>
                  <a:cubicBezTo>
                    <a:pt x="10960" y="3859"/>
                    <a:pt x="10669" y="3920"/>
                    <a:pt x="10408" y="4042"/>
                  </a:cubicBezTo>
                  <a:cubicBezTo>
                    <a:pt x="9632" y="4407"/>
                    <a:pt x="9107" y="5206"/>
                    <a:pt x="8948" y="6051"/>
                  </a:cubicBezTo>
                  <a:cubicBezTo>
                    <a:pt x="8856" y="6576"/>
                    <a:pt x="8856" y="7147"/>
                    <a:pt x="9062" y="7626"/>
                  </a:cubicBezTo>
                  <a:cubicBezTo>
                    <a:pt x="9267" y="8128"/>
                    <a:pt x="9655" y="8562"/>
                    <a:pt x="10180" y="8721"/>
                  </a:cubicBezTo>
                  <a:cubicBezTo>
                    <a:pt x="10250" y="8730"/>
                    <a:pt x="10321" y="8734"/>
                    <a:pt x="10394" y="8734"/>
                  </a:cubicBezTo>
                  <a:cubicBezTo>
                    <a:pt x="11111" y="8734"/>
                    <a:pt x="11963" y="8332"/>
                    <a:pt x="12440" y="7649"/>
                  </a:cubicBezTo>
                  <a:cubicBezTo>
                    <a:pt x="12691" y="7283"/>
                    <a:pt x="12851" y="6850"/>
                    <a:pt x="12942" y="6416"/>
                  </a:cubicBezTo>
                  <a:cubicBezTo>
                    <a:pt x="13056" y="5800"/>
                    <a:pt x="13079" y="5115"/>
                    <a:pt x="12714" y="4567"/>
                  </a:cubicBezTo>
                  <a:cubicBezTo>
                    <a:pt x="12395" y="4097"/>
                    <a:pt x="11825" y="3859"/>
                    <a:pt x="11251" y="3859"/>
                  </a:cubicBezTo>
                  <a:close/>
                  <a:moveTo>
                    <a:pt x="18751" y="14467"/>
                  </a:moveTo>
                  <a:cubicBezTo>
                    <a:pt x="18305" y="14467"/>
                    <a:pt x="17855" y="14617"/>
                    <a:pt x="17507" y="14884"/>
                  </a:cubicBezTo>
                  <a:cubicBezTo>
                    <a:pt x="16891" y="15318"/>
                    <a:pt x="16526" y="16094"/>
                    <a:pt x="16503" y="16847"/>
                  </a:cubicBezTo>
                  <a:cubicBezTo>
                    <a:pt x="16503" y="17281"/>
                    <a:pt x="16594" y="17715"/>
                    <a:pt x="16822" y="18057"/>
                  </a:cubicBezTo>
                  <a:cubicBezTo>
                    <a:pt x="17051" y="18399"/>
                    <a:pt x="17439" y="18673"/>
                    <a:pt x="17850" y="18673"/>
                  </a:cubicBezTo>
                  <a:cubicBezTo>
                    <a:pt x="17907" y="18676"/>
                    <a:pt x="17966" y="18677"/>
                    <a:pt x="18028" y="18677"/>
                  </a:cubicBezTo>
                  <a:cubicBezTo>
                    <a:pt x="18531" y="18677"/>
                    <a:pt x="19164" y="18583"/>
                    <a:pt x="19653" y="18217"/>
                  </a:cubicBezTo>
                  <a:cubicBezTo>
                    <a:pt x="20223" y="17806"/>
                    <a:pt x="20611" y="17144"/>
                    <a:pt x="20611" y="16436"/>
                  </a:cubicBezTo>
                  <a:cubicBezTo>
                    <a:pt x="20634" y="15752"/>
                    <a:pt x="20269" y="15044"/>
                    <a:pt x="19653" y="14702"/>
                  </a:cubicBezTo>
                  <a:cubicBezTo>
                    <a:pt x="19379" y="14541"/>
                    <a:pt x="19066" y="14467"/>
                    <a:pt x="18751" y="14467"/>
                  </a:cubicBezTo>
                  <a:close/>
                  <a:moveTo>
                    <a:pt x="3642" y="15501"/>
                  </a:moveTo>
                  <a:cubicBezTo>
                    <a:pt x="3206" y="15501"/>
                    <a:pt x="2770" y="15592"/>
                    <a:pt x="2374" y="15774"/>
                  </a:cubicBezTo>
                  <a:cubicBezTo>
                    <a:pt x="1895" y="15980"/>
                    <a:pt x="1438" y="16322"/>
                    <a:pt x="1278" y="16824"/>
                  </a:cubicBezTo>
                  <a:cubicBezTo>
                    <a:pt x="1119" y="17281"/>
                    <a:pt x="1256" y="17829"/>
                    <a:pt x="1529" y="18217"/>
                  </a:cubicBezTo>
                  <a:cubicBezTo>
                    <a:pt x="1826" y="18605"/>
                    <a:pt x="2283" y="18856"/>
                    <a:pt x="2739" y="19016"/>
                  </a:cubicBezTo>
                  <a:cubicBezTo>
                    <a:pt x="3018" y="19094"/>
                    <a:pt x="3308" y="19133"/>
                    <a:pt x="3599" y="19133"/>
                  </a:cubicBezTo>
                  <a:cubicBezTo>
                    <a:pt x="4401" y="19133"/>
                    <a:pt x="5205" y="18838"/>
                    <a:pt x="5775" y="18285"/>
                  </a:cubicBezTo>
                  <a:cubicBezTo>
                    <a:pt x="6117" y="17966"/>
                    <a:pt x="6186" y="17167"/>
                    <a:pt x="5866" y="16596"/>
                  </a:cubicBezTo>
                  <a:cubicBezTo>
                    <a:pt x="5547" y="16026"/>
                    <a:pt x="4930" y="15683"/>
                    <a:pt x="4291" y="15569"/>
                  </a:cubicBezTo>
                  <a:cubicBezTo>
                    <a:pt x="4078" y="15523"/>
                    <a:pt x="3860" y="15501"/>
                    <a:pt x="3642" y="155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65"/>
            <p:cNvSpPr/>
            <p:nvPr/>
          </p:nvSpPr>
          <p:spPr>
            <a:xfrm flipH="1">
              <a:off x="2901003" y="2405215"/>
              <a:ext cx="384929" cy="800239"/>
            </a:xfrm>
            <a:custGeom>
              <a:avLst/>
              <a:gdLst/>
              <a:ahLst/>
              <a:cxnLst/>
              <a:rect l="l" t="t" r="r" b="b"/>
              <a:pathLst>
                <a:path w="19220" h="39957" extrusionOk="0">
                  <a:moveTo>
                    <a:pt x="123" y="1"/>
                  </a:moveTo>
                  <a:cubicBezTo>
                    <a:pt x="97" y="1"/>
                    <a:pt x="69" y="12"/>
                    <a:pt x="46" y="35"/>
                  </a:cubicBezTo>
                  <a:cubicBezTo>
                    <a:pt x="0" y="58"/>
                    <a:pt x="0" y="126"/>
                    <a:pt x="23" y="172"/>
                  </a:cubicBezTo>
                  <a:cubicBezTo>
                    <a:pt x="4520" y="5536"/>
                    <a:pt x="8354" y="11425"/>
                    <a:pt x="11459" y="17679"/>
                  </a:cubicBezTo>
                  <a:cubicBezTo>
                    <a:pt x="8393" y="17019"/>
                    <a:pt x="5262" y="16690"/>
                    <a:pt x="2121" y="16690"/>
                  </a:cubicBezTo>
                  <a:cubicBezTo>
                    <a:pt x="1566" y="16690"/>
                    <a:pt x="1012" y="16700"/>
                    <a:pt x="457" y="16720"/>
                  </a:cubicBezTo>
                  <a:cubicBezTo>
                    <a:pt x="411" y="16743"/>
                    <a:pt x="366" y="16789"/>
                    <a:pt x="366" y="16834"/>
                  </a:cubicBezTo>
                  <a:cubicBezTo>
                    <a:pt x="366" y="16880"/>
                    <a:pt x="388" y="16926"/>
                    <a:pt x="434" y="16949"/>
                  </a:cubicBezTo>
                  <a:lnTo>
                    <a:pt x="480" y="16949"/>
                  </a:lnTo>
                  <a:cubicBezTo>
                    <a:pt x="1097" y="16922"/>
                    <a:pt x="1715" y="16909"/>
                    <a:pt x="2332" y="16909"/>
                  </a:cubicBezTo>
                  <a:cubicBezTo>
                    <a:pt x="5434" y="16909"/>
                    <a:pt x="8527" y="17245"/>
                    <a:pt x="11573" y="17930"/>
                  </a:cubicBezTo>
                  <a:cubicBezTo>
                    <a:pt x="12531" y="19893"/>
                    <a:pt x="13444" y="21902"/>
                    <a:pt x="14266" y="23956"/>
                  </a:cubicBezTo>
                  <a:cubicBezTo>
                    <a:pt x="14266" y="23979"/>
                    <a:pt x="14266" y="24002"/>
                    <a:pt x="14289" y="24024"/>
                  </a:cubicBezTo>
                  <a:cubicBezTo>
                    <a:pt x="16343" y="29137"/>
                    <a:pt x="17941" y="34456"/>
                    <a:pt x="19014" y="39865"/>
                  </a:cubicBezTo>
                  <a:cubicBezTo>
                    <a:pt x="19014" y="39911"/>
                    <a:pt x="19037" y="39956"/>
                    <a:pt x="19082" y="39956"/>
                  </a:cubicBezTo>
                  <a:lnTo>
                    <a:pt x="19128" y="39956"/>
                  </a:lnTo>
                  <a:cubicBezTo>
                    <a:pt x="19196" y="39956"/>
                    <a:pt x="19219" y="39888"/>
                    <a:pt x="19219" y="39842"/>
                  </a:cubicBezTo>
                  <a:cubicBezTo>
                    <a:pt x="18146" y="34387"/>
                    <a:pt x="16549" y="29069"/>
                    <a:pt x="14472" y="23933"/>
                  </a:cubicBezTo>
                  <a:cubicBezTo>
                    <a:pt x="14791" y="22404"/>
                    <a:pt x="15522" y="20966"/>
                    <a:pt x="16229" y="19573"/>
                  </a:cubicBezTo>
                  <a:cubicBezTo>
                    <a:pt x="16412" y="19208"/>
                    <a:pt x="16594" y="18843"/>
                    <a:pt x="16777" y="18478"/>
                  </a:cubicBezTo>
                  <a:cubicBezTo>
                    <a:pt x="17051" y="17953"/>
                    <a:pt x="17302" y="17405"/>
                    <a:pt x="17530" y="16880"/>
                  </a:cubicBezTo>
                  <a:cubicBezTo>
                    <a:pt x="17918" y="16036"/>
                    <a:pt x="18306" y="15168"/>
                    <a:pt x="18763" y="14347"/>
                  </a:cubicBezTo>
                  <a:cubicBezTo>
                    <a:pt x="18786" y="14278"/>
                    <a:pt x="18763" y="14232"/>
                    <a:pt x="18717" y="14187"/>
                  </a:cubicBezTo>
                  <a:cubicBezTo>
                    <a:pt x="18705" y="14181"/>
                    <a:pt x="18691" y="14178"/>
                    <a:pt x="18677" y="14178"/>
                  </a:cubicBezTo>
                  <a:cubicBezTo>
                    <a:pt x="18638" y="14178"/>
                    <a:pt x="18597" y="14199"/>
                    <a:pt x="18580" y="14232"/>
                  </a:cubicBezTo>
                  <a:cubicBezTo>
                    <a:pt x="18124" y="15077"/>
                    <a:pt x="17736" y="15944"/>
                    <a:pt x="17348" y="16789"/>
                  </a:cubicBezTo>
                  <a:cubicBezTo>
                    <a:pt x="17097" y="17314"/>
                    <a:pt x="16845" y="17862"/>
                    <a:pt x="16594" y="18387"/>
                  </a:cubicBezTo>
                  <a:cubicBezTo>
                    <a:pt x="16412" y="18752"/>
                    <a:pt x="16229" y="19117"/>
                    <a:pt x="16047" y="19482"/>
                  </a:cubicBezTo>
                  <a:cubicBezTo>
                    <a:pt x="15362" y="20783"/>
                    <a:pt x="14677" y="22153"/>
                    <a:pt x="14335" y="23591"/>
                  </a:cubicBezTo>
                  <a:cubicBezTo>
                    <a:pt x="13536" y="21628"/>
                    <a:pt x="12691" y="19710"/>
                    <a:pt x="11755" y="17816"/>
                  </a:cubicBezTo>
                  <a:cubicBezTo>
                    <a:pt x="11755" y="17793"/>
                    <a:pt x="11733" y="17770"/>
                    <a:pt x="11733" y="17770"/>
                  </a:cubicBezTo>
                  <a:cubicBezTo>
                    <a:pt x="10820" y="15944"/>
                    <a:pt x="9861" y="14164"/>
                    <a:pt x="8857" y="12406"/>
                  </a:cubicBezTo>
                  <a:cubicBezTo>
                    <a:pt x="9199" y="9371"/>
                    <a:pt x="9952" y="6403"/>
                    <a:pt x="11048" y="3573"/>
                  </a:cubicBezTo>
                  <a:cubicBezTo>
                    <a:pt x="11071" y="3505"/>
                    <a:pt x="11048" y="3459"/>
                    <a:pt x="10979" y="3436"/>
                  </a:cubicBezTo>
                  <a:cubicBezTo>
                    <a:pt x="10967" y="3430"/>
                    <a:pt x="10953" y="3427"/>
                    <a:pt x="10939" y="3427"/>
                  </a:cubicBezTo>
                  <a:cubicBezTo>
                    <a:pt x="10900" y="3427"/>
                    <a:pt x="10859" y="3448"/>
                    <a:pt x="10842" y="3482"/>
                  </a:cubicBezTo>
                  <a:cubicBezTo>
                    <a:pt x="9770" y="6266"/>
                    <a:pt x="9039" y="9165"/>
                    <a:pt x="8674" y="12110"/>
                  </a:cubicBezTo>
                  <a:cubicBezTo>
                    <a:pt x="6186" y="7864"/>
                    <a:pt x="3356" y="3824"/>
                    <a:pt x="183" y="35"/>
                  </a:cubicBezTo>
                  <a:cubicBezTo>
                    <a:pt x="172" y="12"/>
                    <a:pt x="149" y="1"/>
                    <a:pt x="1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3" name="Google Shape;2023;p65"/>
          <p:cNvGrpSpPr/>
          <p:nvPr/>
        </p:nvGrpSpPr>
        <p:grpSpPr>
          <a:xfrm>
            <a:off x="2455785" y="577268"/>
            <a:ext cx="6027206" cy="4464729"/>
            <a:chOff x="5052375" y="1482675"/>
            <a:chExt cx="2540700" cy="1895309"/>
          </a:xfrm>
        </p:grpSpPr>
        <p:sp>
          <p:nvSpPr>
            <p:cNvPr id="2024" name="Google Shape;2024;p65"/>
            <p:cNvSpPr/>
            <p:nvPr/>
          </p:nvSpPr>
          <p:spPr>
            <a:xfrm>
              <a:off x="5052375" y="1482675"/>
              <a:ext cx="2540700" cy="1532700"/>
            </a:xfrm>
            <a:prstGeom prst="roundRect">
              <a:avLst>
                <a:gd name="adj" fmla="val 4005"/>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65"/>
            <p:cNvSpPr/>
            <p:nvPr/>
          </p:nvSpPr>
          <p:spPr>
            <a:xfrm>
              <a:off x="5998156" y="3018751"/>
              <a:ext cx="649200" cy="296400"/>
            </a:xfrm>
            <a:prstGeom prst="trapezoid">
              <a:avLst>
                <a:gd name="adj" fmla="val 25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65"/>
            <p:cNvSpPr/>
            <p:nvPr/>
          </p:nvSpPr>
          <p:spPr>
            <a:xfrm>
              <a:off x="5833175" y="3315584"/>
              <a:ext cx="967800" cy="624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5" name="Picture 44">
            <a:extLst>
              <a:ext uri="{FF2B5EF4-FFF2-40B4-BE49-F238E27FC236}">
                <a16:creationId xmlns:a16="http://schemas.microsoft.com/office/drawing/2014/main" id="{01D95D36-EC34-AB40-A4F7-734146D68F0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59599" y="611620"/>
            <a:ext cx="6372456" cy="3578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067068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BB391E-85CE-414F-934A-0546D18FC06D}"/>
              </a:ext>
            </a:extLst>
          </p:cNvPr>
          <p:cNvSpPr>
            <a:spLocks noGrp="1"/>
          </p:cNvSpPr>
          <p:nvPr>
            <p:ph type="title"/>
          </p:nvPr>
        </p:nvSpPr>
        <p:spPr>
          <a:xfrm>
            <a:off x="1953647" y="-300864"/>
            <a:ext cx="6151106" cy="928800"/>
          </a:xfrm>
        </p:spPr>
        <p:txBody>
          <a:bodyPr/>
          <a:lstStyle/>
          <a:p>
            <a:r>
              <a:rPr lang="en-US" sz="3200" dirty="0"/>
              <a:t>TESTICULAR TUMOURS</a:t>
            </a:r>
          </a:p>
        </p:txBody>
      </p:sp>
      <p:sp>
        <p:nvSpPr>
          <p:cNvPr id="4" name="Rectangle 3">
            <a:extLst>
              <a:ext uri="{FF2B5EF4-FFF2-40B4-BE49-F238E27FC236}">
                <a16:creationId xmlns:a16="http://schemas.microsoft.com/office/drawing/2014/main" id="{228CFF8D-E7B6-944F-9C77-6CB7154BE50D}"/>
              </a:ext>
            </a:extLst>
          </p:cNvPr>
          <p:cNvSpPr/>
          <p:nvPr/>
        </p:nvSpPr>
        <p:spPr>
          <a:xfrm>
            <a:off x="0" y="565713"/>
            <a:ext cx="5029200" cy="491211"/>
          </a:xfrm>
          <a:prstGeom prst="rect">
            <a:avLst/>
          </a:prstGeom>
        </p:spPr>
        <p:txBody>
          <a:bodyPr wrap="square" lIns="91068" tIns="45534" rIns="91068" bIns="45534">
            <a:spAutoFit/>
          </a:bodyPr>
          <a:lstStyle/>
          <a:p>
            <a:pPr marL="12304" marR="81212">
              <a:lnSpc>
                <a:spcPct val="95825"/>
              </a:lnSpc>
              <a:spcBef>
                <a:spcPts val="3321"/>
              </a:spcBef>
              <a:buFont typeface="Arial" pitchFamily="34" charset="0"/>
              <a:buChar char="•"/>
            </a:pPr>
            <a:r>
              <a:rPr lang="en-GB" sz="2600" spc="100" dirty="0">
                <a:solidFill>
                  <a:srgbClr val="7030A0"/>
                </a:solidFill>
                <a:latin typeface="Times New Roman"/>
                <a:cs typeface="Times New Roman"/>
              </a:rPr>
              <a:t>Testicular </a:t>
            </a:r>
            <a:r>
              <a:rPr lang="en-GB" sz="2600" spc="100" dirty="0" err="1">
                <a:solidFill>
                  <a:srgbClr val="7030A0"/>
                </a:solidFill>
                <a:latin typeface="Times New Roman"/>
                <a:cs typeface="Times New Roman"/>
              </a:rPr>
              <a:t>tumors</a:t>
            </a:r>
            <a:r>
              <a:rPr lang="en-GB" sz="2600" spc="100" dirty="0">
                <a:solidFill>
                  <a:srgbClr val="7030A0"/>
                </a:solidFill>
                <a:latin typeface="Times New Roman"/>
                <a:cs typeface="Times New Roman"/>
              </a:rPr>
              <a:t> are rare.</a:t>
            </a:r>
            <a:endParaRPr lang="en-GB" sz="2600" dirty="0">
              <a:solidFill>
                <a:srgbClr val="7030A0"/>
              </a:solidFill>
              <a:latin typeface="Times New Roman"/>
              <a:cs typeface="Times New Roman"/>
            </a:endParaRPr>
          </a:p>
        </p:txBody>
      </p:sp>
      <p:sp>
        <p:nvSpPr>
          <p:cNvPr id="5" name="object 11">
            <a:extLst>
              <a:ext uri="{FF2B5EF4-FFF2-40B4-BE49-F238E27FC236}">
                <a16:creationId xmlns:a16="http://schemas.microsoft.com/office/drawing/2014/main" id="{5F52149D-CDFD-0E4A-A5E3-3BF812146891}"/>
              </a:ext>
            </a:extLst>
          </p:cNvPr>
          <p:cNvSpPr txBox="1"/>
          <p:nvPr/>
        </p:nvSpPr>
        <p:spPr>
          <a:xfrm>
            <a:off x="101600" y="1002389"/>
            <a:ext cx="6172200" cy="381000"/>
          </a:xfrm>
          <a:prstGeom prst="rect">
            <a:avLst/>
          </a:prstGeom>
        </p:spPr>
        <p:txBody>
          <a:bodyPr wrap="square" lIns="0" tIns="17658" rIns="0" bIns="0" rtlCol="0">
            <a:noAutofit/>
          </a:bodyPr>
          <a:lstStyle/>
          <a:p>
            <a:pPr marL="12304">
              <a:lnSpc>
                <a:spcPts val="2782"/>
              </a:lnSpc>
              <a:buFont typeface="Arial" pitchFamily="34" charset="0"/>
              <a:buChar char="•"/>
            </a:pPr>
            <a:r>
              <a:rPr sz="2600" spc="129" dirty="0">
                <a:latin typeface="Times New Roman"/>
                <a:cs typeface="Times New Roman"/>
              </a:rPr>
              <a:t>1-2</a:t>
            </a:r>
            <a:r>
              <a:rPr sz="2600" spc="-82" dirty="0">
                <a:latin typeface="Arial"/>
                <a:cs typeface="Arial"/>
              </a:rPr>
              <a:t>% </a:t>
            </a:r>
            <a:r>
              <a:rPr sz="2600" spc="129" dirty="0">
                <a:latin typeface="Times New Roman"/>
                <a:cs typeface="Times New Roman"/>
              </a:rPr>
              <a:t>of all malignant tumors.</a:t>
            </a:r>
            <a:endParaRPr sz="2600" dirty="0">
              <a:latin typeface="Times New Roman"/>
              <a:cs typeface="Times New Roman"/>
            </a:endParaRPr>
          </a:p>
        </p:txBody>
      </p:sp>
      <p:sp>
        <p:nvSpPr>
          <p:cNvPr id="6" name="object 8">
            <a:extLst>
              <a:ext uri="{FF2B5EF4-FFF2-40B4-BE49-F238E27FC236}">
                <a16:creationId xmlns:a16="http://schemas.microsoft.com/office/drawing/2014/main" id="{77303661-FFF8-EC46-A8C7-79D4EA4C8D19}"/>
              </a:ext>
            </a:extLst>
          </p:cNvPr>
          <p:cNvSpPr txBox="1"/>
          <p:nvPr/>
        </p:nvSpPr>
        <p:spPr>
          <a:xfrm>
            <a:off x="101600" y="1333835"/>
            <a:ext cx="5199639" cy="713722"/>
          </a:xfrm>
          <a:prstGeom prst="rect">
            <a:avLst/>
          </a:prstGeom>
        </p:spPr>
        <p:txBody>
          <a:bodyPr wrap="square" lIns="0" tIns="17566" rIns="0" bIns="0" rtlCol="0">
            <a:noAutofit/>
          </a:bodyPr>
          <a:lstStyle/>
          <a:p>
            <a:pPr marL="30022">
              <a:lnSpc>
                <a:spcPts val="2778"/>
              </a:lnSpc>
              <a:buFont typeface="Arial" pitchFamily="34" charset="0"/>
              <a:buChar char="•"/>
            </a:pPr>
            <a:r>
              <a:rPr sz="2600" spc="134" dirty="0">
                <a:latin typeface="Times New Roman"/>
                <a:cs typeface="Times New Roman"/>
              </a:rPr>
              <a:t>Most common malignancy in men</a:t>
            </a:r>
            <a:endParaRPr sz="2600" dirty="0">
              <a:latin typeface="Times New Roman"/>
              <a:cs typeface="Times New Roman"/>
            </a:endParaRPr>
          </a:p>
          <a:p>
            <a:pPr marL="12304" marR="49833">
              <a:lnSpc>
                <a:spcPts val="2851"/>
              </a:lnSpc>
              <a:spcBef>
                <a:spcPts val="3"/>
              </a:spcBef>
            </a:pPr>
            <a:r>
              <a:rPr sz="2600" spc="68" dirty="0">
                <a:latin typeface="Times New Roman"/>
                <a:cs typeface="Times New Roman"/>
              </a:rPr>
              <a:t>year age group.</a:t>
            </a:r>
            <a:endParaRPr sz="2600" dirty="0">
              <a:latin typeface="Times New Roman"/>
              <a:cs typeface="Times New Roman"/>
            </a:endParaRPr>
          </a:p>
        </p:txBody>
      </p:sp>
      <p:sp>
        <p:nvSpPr>
          <p:cNvPr id="7" name="object 4">
            <a:extLst>
              <a:ext uri="{FF2B5EF4-FFF2-40B4-BE49-F238E27FC236}">
                <a16:creationId xmlns:a16="http://schemas.microsoft.com/office/drawing/2014/main" id="{071947AB-86F1-3946-B20D-250EBBAE3596}"/>
              </a:ext>
            </a:extLst>
          </p:cNvPr>
          <p:cNvSpPr txBox="1"/>
          <p:nvPr/>
        </p:nvSpPr>
        <p:spPr>
          <a:xfrm>
            <a:off x="101600" y="2047557"/>
            <a:ext cx="7199980" cy="725478"/>
          </a:xfrm>
          <a:prstGeom prst="rect">
            <a:avLst/>
          </a:prstGeom>
        </p:spPr>
        <p:txBody>
          <a:bodyPr wrap="square" lIns="0" tIns="17566" rIns="0" bIns="0" rtlCol="0">
            <a:noAutofit/>
          </a:bodyPr>
          <a:lstStyle/>
          <a:p>
            <a:pPr marL="18211">
              <a:lnSpc>
                <a:spcPts val="2778"/>
              </a:lnSpc>
              <a:buFont typeface="Arial" pitchFamily="34" charset="0"/>
              <a:buChar char="•"/>
            </a:pPr>
            <a:r>
              <a:rPr sz="2600" spc="108" dirty="0">
                <a:solidFill>
                  <a:srgbClr val="7030A0"/>
                </a:solidFill>
                <a:latin typeface="Times New Roman"/>
                <a:cs typeface="Times New Roman"/>
              </a:rPr>
              <a:t>Benign lesions represent a greater percentage of</a:t>
            </a:r>
            <a:endParaRPr sz="2600" dirty="0">
              <a:solidFill>
                <a:srgbClr val="7030A0"/>
              </a:solidFill>
              <a:latin typeface="Times New Roman"/>
              <a:cs typeface="Times New Roman"/>
            </a:endParaRPr>
          </a:p>
          <a:p>
            <a:pPr marL="12304" marR="49831">
              <a:lnSpc>
                <a:spcPts val="2943"/>
              </a:lnSpc>
              <a:spcBef>
                <a:spcPts val="8"/>
              </a:spcBef>
            </a:pPr>
            <a:r>
              <a:rPr sz="2600" spc="112" dirty="0">
                <a:solidFill>
                  <a:srgbClr val="7030A0"/>
                </a:solidFill>
                <a:latin typeface="Times New Roman"/>
                <a:cs typeface="Times New Roman"/>
              </a:rPr>
              <a:t>cases in children than in adults.</a:t>
            </a:r>
            <a:endParaRPr sz="2600" dirty="0">
              <a:solidFill>
                <a:srgbClr val="7030A0"/>
              </a:solidFill>
              <a:latin typeface="Times New Roman"/>
              <a:cs typeface="Times New Roman"/>
            </a:endParaRPr>
          </a:p>
        </p:txBody>
      </p:sp>
      <p:sp>
        <p:nvSpPr>
          <p:cNvPr id="8" name="object 2">
            <a:extLst>
              <a:ext uri="{FF2B5EF4-FFF2-40B4-BE49-F238E27FC236}">
                <a16:creationId xmlns:a16="http://schemas.microsoft.com/office/drawing/2014/main" id="{78C4263B-315D-A64F-ADCD-9D81C5A8B91F}"/>
              </a:ext>
            </a:extLst>
          </p:cNvPr>
          <p:cNvSpPr txBox="1"/>
          <p:nvPr/>
        </p:nvSpPr>
        <p:spPr>
          <a:xfrm>
            <a:off x="101600" y="2773035"/>
            <a:ext cx="4338691" cy="355145"/>
          </a:xfrm>
          <a:prstGeom prst="rect">
            <a:avLst/>
          </a:prstGeom>
        </p:spPr>
        <p:txBody>
          <a:bodyPr wrap="square" lIns="0" tIns="17566" rIns="0" bIns="0" rtlCol="0">
            <a:noAutofit/>
          </a:bodyPr>
          <a:lstStyle/>
          <a:p>
            <a:pPr marL="12304">
              <a:lnSpc>
                <a:spcPts val="2778"/>
              </a:lnSpc>
              <a:buFont typeface="Arial" pitchFamily="34" charset="0"/>
              <a:buChar char="•"/>
            </a:pPr>
            <a:r>
              <a:rPr sz="2600" spc="86" dirty="0">
                <a:latin typeface="Times New Roman"/>
                <a:cs typeface="Times New Roman"/>
              </a:rPr>
              <a:t>Most curable solid neoplasm</a:t>
            </a:r>
            <a:endParaRPr sz="2600" dirty="0">
              <a:latin typeface="Times New Roman"/>
              <a:cs typeface="Times New Roman"/>
            </a:endParaRPr>
          </a:p>
        </p:txBody>
      </p:sp>
      <p:sp>
        <p:nvSpPr>
          <p:cNvPr id="9" name="object 7">
            <a:extLst>
              <a:ext uri="{FF2B5EF4-FFF2-40B4-BE49-F238E27FC236}">
                <a16:creationId xmlns:a16="http://schemas.microsoft.com/office/drawing/2014/main" id="{BEF3E94F-4956-BE42-8DEB-E0AA8F55B7AF}"/>
              </a:ext>
            </a:extLst>
          </p:cNvPr>
          <p:cNvSpPr txBox="1"/>
          <p:nvPr/>
        </p:nvSpPr>
        <p:spPr>
          <a:xfrm>
            <a:off x="6937362" y="2530555"/>
            <a:ext cx="2028745" cy="1580769"/>
          </a:xfrm>
          <a:prstGeom prst="rect">
            <a:avLst/>
          </a:prstGeom>
        </p:spPr>
        <p:style>
          <a:lnRef idx="1">
            <a:schemeClr val="accent4"/>
          </a:lnRef>
          <a:fillRef idx="2">
            <a:schemeClr val="accent4"/>
          </a:fillRef>
          <a:effectRef idx="1">
            <a:schemeClr val="accent4"/>
          </a:effectRef>
          <a:fontRef idx="minor">
            <a:schemeClr val="dk1"/>
          </a:fontRef>
        </p:style>
        <p:txBody>
          <a:bodyPr wrap="square" lIns="0" tIns="17568" rIns="0" bIns="0" rtlCol="0">
            <a:noAutofit/>
          </a:bodyPr>
          <a:lstStyle/>
          <a:p>
            <a:pPr marL="186554" marR="49840">
              <a:lnSpc>
                <a:spcPts val="2778"/>
              </a:lnSpc>
            </a:pPr>
            <a:r>
              <a:rPr sz="2000" b="1" spc="190" dirty="0">
                <a:solidFill>
                  <a:srgbClr val="FF0000"/>
                </a:solidFill>
                <a:latin typeface="Times New Roman" pitchFamily="18" charset="0"/>
                <a:cs typeface="Times New Roman" pitchFamily="18" charset="0"/>
              </a:rPr>
              <a:t>3</a:t>
            </a:r>
            <a:r>
              <a:rPr lang="en-GB" sz="2600" spc="190" dirty="0">
                <a:solidFill>
                  <a:srgbClr val="FF0000"/>
                </a:solidFill>
                <a:latin typeface="Times New Roman" pitchFamily="18" charset="0"/>
                <a:cs typeface="Times New Roman" pitchFamily="18" charset="0"/>
              </a:rPr>
              <a:t> </a:t>
            </a:r>
            <a:r>
              <a:rPr sz="2600" spc="190" dirty="0">
                <a:solidFill>
                  <a:srgbClr val="FF0000"/>
                </a:solidFill>
                <a:latin typeface="Times New Roman" pitchFamily="18" charset="0"/>
                <a:cs typeface="Times New Roman" pitchFamily="18" charset="0"/>
              </a:rPr>
              <a:t>peaks</a:t>
            </a:r>
            <a:endParaRPr sz="2600" dirty="0">
              <a:solidFill>
                <a:srgbClr val="FF0000"/>
              </a:solidFill>
              <a:latin typeface="Times New Roman" pitchFamily="18" charset="0"/>
              <a:cs typeface="Times New Roman" pitchFamily="18" charset="0"/>
            </a:endParaRPr>
          </a:p>
          <a:p>
            <a:pPr marL="24121" marR="49840">
              <a:lnSpc>
                <a:spcPct val="95825"/>
              </a:lnSpc>
              <a:spcBef>
                <a:spcPts val="109"/>
              </a:spcBef>
              <a:buFont typeface="Arial" pitchFamily="34" charset="0"/>
              <a:buChar char="•"/>
            </a:pPr>
            <a:r>
              <a:rPr sz="2400" b="1" spc="134" dirty="0">
                <a:latin typeface="Times New Roman" pitchFamily="18" charset="0"/>
                <a:cs typeface="Times New Roman" pitchFamily="18" charset="0"/>
              </a:rPr>
              <a:t>2</a:t>
            </a:r>
            <a:r>
              <a:rPr lang="en-US" sz="2400" b="1" spc="134" dirty="0">
                <a:latin typeface="Times New Roman" pitchFamily="18" charset="0"/>
                <a:cs typeface="Times New Roman" pitchFamily="18" charset="0"/>
              </a:rPr>
              <a:t>-4</a:t>
            </a:r>
            <a:r>
              <a:rPr sz="2400" spc="134" dirty="0">
                <a:latin typeface="Times New Roman" pitchFamily="18" charset="0"/>
                <a:cs typeface="Times New Roman" pitchFamily="18" charset="0"/>
              </a:rPr>
              <a:t> </a:t>
            </a:r>
            <a:r>
              <a:rPr sz="2400" spc="59" dirty="0">
                <a:latin typeface="Times New Roman" pitchFamily="18" charset="0"/>
                <a:cs typeface="Times New Roman" pitchFamily="18" charset="0"/>
              </a:rPr>
              <a:t>yrs</a:t>
            </a:r>
            <a:endParaRPr sz="2400" dirty="0">
              <a:latin typeface="Times New Roman" pitchFamily="18" charset="0"/>
              <a:cs typeface="Times New Roman" pitchFamily="18" charset="0"/>
            </a:endParaRPr>
          </a:p>
          <a:p>
            <a:pPr marL="24121" marR="49840">
              <a:lnSpc>
                <a:spcPct val="95825"/>
              </a:lnSpc>
              <a:spcBef>
                <a:spcPts val="131"/>
              </a:spcBef>
              <a:buFont typeface="Arial" pitchFamily="34" charset="0"/>
              <a:buChar char="•"/>
            </a:pPr>
            <a:r>
              <a:rPr lang="en-US" sz="2400" b="1" spc="656" dirty="0">
                <a:latin typeface="Times New Roman" pitchFamily="18" charset="0"/>
                <a:cs typeface="Times New Roman" pitchFamily="18" charset="0"/>
              </a:rPr>
              <a:t>2</a:t>
            </a:r>
            <a:r>
              <a:rPr sz="2400" b="1" spc="656" dirty="0">
                <a:latin typeface="Times New Roman" pitchFamily="18" charset="0"/>
                <a:cs typeface="Times New Roman" pitchFamily="18" charset="0"/>
              </a:rPr>
              <a:t>0</a:t>
            </a:r>
            <a:r>
              <a:rPr sz="2400" spc="656" dirty="0">
                <a:latin typeface="Times New Roman" pitchFamily="18" charset="0"/>
                <a:cs typeface="Times New Roman" pitchFamily="18" charset="0"/>
              </a:rPr>
              <a:t>-</a:t>
            </a:r>
            <a:r>
              <a:rPr sz="2400" b="1" spc="656" dirty="0">
                <a:latin typeface="Times New Roman" pitchFamily="18" charset="0"/>
                <a:cs typeface="Times New Roman" pitchFamily="18" charset="0"/>
              </a:rPr>
              <a:t>40</a:t>
            </a:r>
            <a:r>
              <a:rPr sz="2400" spc="656" dirty="0">
                <a:latin typeface="Times New Roman" pitchFamily="18" charset="0"/>
                <a:cs typeface="Times New Roman" pitchFamily="18" charset="0"/>
              </a:rPr>
              <a:t> yr</a:t>
            </a:r>
            <a:endParaRPr sz="2400" dirty="0">
              <a:latin typeface="Times New Roman" pitchFamily="18" charset="0"/>
              <a:cs typeface="Times New Roman" pitchFamily="18" charset="0"/>
            </a:endParaRPr>
          </a:p>
          <a:p>
            <a:pPr marL="12306">
              <a:lnSpc>
                <a:spcPct val="95825"/>
              </a:lnSpc>
              <a:spcBef>
                <a:spcPts val="180"/>
              </a:spcBef>
              <a:buFont typeface="Arial" pitchFamily="34" charset="0"/>
              <a:buChar char="•"/>
            </a:pPr>
            <a:r>
              <a:rPr sz="2400" spc="135" dirty="0">
                <a:latin typeface="Times New Roman" pitchFamily="18" charset="0"/>
                <a:cs typeface="Times New Roman" pitchFamily="18" charset="0"/>
              </a:rPr>
              <a:t>above </a:t>
            </a:r>
            <a:r>
              <a:rPr sz="2400" b="1" spc="135" dirty="0">
                <a:latin typeface="Times New Roman" pitchFamily="18" charset="0"/>
                <a:cs typeface="Times New Roman" pitchFamily="18" charset="0"/>
              </a:rPr>
              <a:t>6o</a:t>
            </a:r>
            <a:r>
              <a:rPr lang="en-GB" sz="2400" spc="135" dirty="0">
                <a:latin typeface="Times New Roman" pitchFamily="18" charset="0"/>
                <a:cs typeface="Times New Roman" pitchFamily="18" charset="0"/>
              </a:rPr>
              <a:t> </a:t>
            </a:r>
            <a:r>
              <a:rPr sz="2400" spc="135" dirty="0">
                <a:latin typeface="Times New Roman" pitchFamily="18" charset="0"/>
                <a:cs typeface="Times New Roman" pitchFamily="18" charset="0"/>
              </a:rPr>
              <a:t>yrs</a:t>
            </a:r>
            <a:endParaRPr sz="2400" dirty="0">
              <a:latin typeface="Times New Roman" pitchFamily="18" charset="0"/>
              <a:cs typeface="Times New Roman" pitchFamily="18" charset="0"/>
            </a:endParaRPr>
          </a:p>
        </p:txBody>
      </p:sp>
      <p:sp>
        <p:nvSpPr>
          <p:cNvPr id="10" name="object 5">
            <a:extLst>
              <a:ext uri="{FF2B5EF4-FFF2-40B4-BE49-F238E27FC236}">
                <a16:creationId xmlns:a16="http://schemas.microsoft.com/office/drawing/2014/main" id="{3B45F48C-BB2B-5940-B42B-505E411A1442}"/>
              </a:ext>
            </a:extLst>
          </p:cNvPr>
          <p:cNvSpPr txBox="1"/>
          <p:nvPr/>
        </p:nvSpPr>
        <p:spPr>
          <a:xfrm>
            <a:off x="2999761" y="3122857"/>
            <a:ext cx="3839084" cy="569510"/>
          </a:xfrm>
          <a:prstGeom prst="rect">
            <a:avLst/>
          </a:prstGeom>
        </p:spPr>
        <p:txBody>
          <a:bodyPr wrap="square" lIns="0" tIns="17568" rIns="0" bIns="0" rtlCol="0">
            <a:noAutofit/>
          </a:bodyPr>
          <a:lstStyle/>
          <a:p>
            <a:pPr marL="12306">
              <a:lnSpc>
                <a:spcPts val="2778"/>
              </a:lnSpc>
            </a:pPr>
            <a:r>
              <a:rPr lang="en-US" sz="2600" spc="108" dirty="0">
                <a:latin typeface="Times New Roman"/>
                <a:cs typeface="Times New Roman"/>
              </a:rPr>
              <a:t> </a:t>
            </a:r>
            <a:r>
              <a:rPr sz="2600" spc="108" dirty="0">
                <a:latin typeface="Times New Roman"/>
                <a:cs typeface="Times New Roman"/>
              </a:rPr>
              <a:t>one of the few neoplasms</a:t>
            </a:r>
            <a:endParaRPr sz="2600" dirty="0">
              <a:latin typeface="Times New Roman"/>
              <a:cs typeface="Times New Roman"/>
            </a:endParaRPr>
          </a:p>
        </p:txBody>
      </p:sp>
      <p:sp>
        <p:nvSpPr>
          <p:cNvPr id="11" name="object 6">
            <a:extLst>
              <a:ext uri="{FF2B5EF4-FFF2-40B4-BE49-F238E27FC236}">
                <a16:creationId xmlns:a16="http://schemas.microsoft.com/office/drawing/2014/main" id="{903D9FE1-93FC-504A-B87F-53A1152291DB}"/>
              </a:ext>
            </a:extLst>
          </p:cNvPr>
          <p:cNvSpPr txBox="1"/>
          <p:nvPr/>
        </p:nvSpPr>
        <p:spPr>
          <a:xfrm>
            <a:off x="42165" y="3143367"/>
            <a:ext cx="3140036" cy="355146"/>
          </a:xfrm>
          <a:prstGeom prst="rect">
            <a:avLst/>
          </a:prstGeom>
        </p:spPr>
        <p:txBody>
          <a:bodyPr wrap="square" lIns="0" tIns="17568" rIns="0" bIns="0" rtlCol="0">
            <a:noAutofit/>
          </a:bodyPr>
          <a:lstStyle/>
          <a:p>
            <a:pPr marL="12306">
              <a:lnSpc>
                <a:spcPts val="2778"/>
              </a:lnSpc>
            </a:pPr>
            <a:r>
              <a:rPr sz="2600" spc="60" dirty="0">
                <a:latin typeface="Times New Roman"/>
                <a:cs typeface="Times New Roman"/>
              </a:rPr>
              <a:t>•</a:t>
            </a:r>
            <a:r>
              <a:rPr sz="2600" spc="60" dirty="0">
                <a:solidFill>
                  <a:srgbClr val="0BCFD8"/>
                </a:solidFill>
                <a:latin typeface="Times New Roman"/>
                <a:cs typeface="Times New Roman"/>
              </a:rPr>
              <a:t> </a:t>
            </a:r>
            <a:r>
              <a:rPr sz="2600" spc="60" dirty="0">
                <a:latin typeface="Times New Roman"/>
                <a:cs typeface="Times New Roman"/>
              </a:rPr>
              <a:t>Testicular cancer</a:t>
            </a:r>
            <a:r>
              <a:rPr lang="en-US" sz="2600" spc="60" dirty="0">
                <a:latin typeface="Times New Roman"/>
                <a:cs typeface="Times New Roman"/>
              </a:rPr>
              <a:t> </a:t>
            </a:r>
            <a:r>
              <a:rPr sz="2600" spc="60" dirty="0">
                <a:latin typeface="Times New Roman"/>
                <a:cs typeface="Times New Roman"/>
              </a:rPr>
              <a:t>is</a:t>
            </a:r>
            <a:endParaRPr sz="2600" dirty="0">
              <a:latin typeface="Times New Roman"/>
              <a:cs typeface="Times New Roman"/>
            </a:endParaRPr>
          </a:p>
        </p:txBody>
      </p:sp>
      <p:sp>
        <p:nvSpPr>
          <p:cNvPr id="12" name="object 4">
            <a:extLst>
              <a:ext uri="{FF2B5EF4-FFF2-40B4-BE49-F238E27FC236}">
                <a16:creationId xmlns:a16="http://schemas.microsoft.com/office/drawing/2014/main" id="{B53EAD1B-BDBA-8549-B524-552D0F0BC98F}"/>
              </a:ext>
            </a:extLst>
          </p:cNvPr>
          <p:cNvSpPr txBox="1"/>
          <p:nvPr/>
        </p:nvSpPr>
        <p:spPr>
          <a:xfrm>
            <a:off x="194565" y="3448167"/>
            <a:ext cx="6079235" cy="355146"/>
          </a:xfrm>
          <a:prstGeom prst="rect">
            <a:avLst/>
          </a:prstGeom>
        </p:spPr>
        <p:txBody>
          <a:bodyPr wrap="square" lIns="0" tIns="17568" rIns="0" bIns="0" rtlCol="0">
            <a:noAutofit/>
          </a:bodyPr>
          <a:lstStyle/>
          <a:p>
            <a:pPr marL="12306">
              <a:lnSpc>
                <a:spcPts val="2778"/>
              </a:lnSpc>
            </a:pPr>
            <a:r>
              <a:rPr sz="2600" spc="98" dirty="0">
                <a:solidFill>
                  <a:srgbClr val="7030A0"/>
                </a:solidFill>
                <a:latin typeface="Times New Roman"/>
                <a:cs typeface="Times New Roman"/>
              </a:rPr>
              <a:t>associated with accurate serum  markers.</a:t>
            </a:r>
            <a:endParaRPr sz="2600" dirty="0">
              <a:solidFill>
                <a:srgbClr val="7030A0"/>
              </a:solidFill>
              <a:latin typeface="Times New Roman"/>
              <a:cs typeface="Times New Roman"/>
            </a:endParaRPr>
          </a:p>
        </p:txBody>
      </p:sp>
      <p:sp>
        <p:nvSpPr>
          <p:cNvPr id="13" name="object 6">
            <a:extLst>
              <a:ext uri="{FF2B5EF4-FFF2-40B4-BE49-F238E27FC236}">
                <a16:creationId xmlns:a16="http://schemas.microsoft.com/office/drawing/2014/main" id="{F776A520-3C9E-B644-9413-C9FA4B02DACD}"/>
              </a:ext>
            </a:extLst>
          </p:cNvPr>
          <p:cNvSpPr txBox="1"/>
          <p:nvPr/>
        </p:nvSpPr>
        <p:spPr>
          <a:xfrm>
            <a:off x="5301239" y="1354845"/>
            <a:ext cx="1115754" cy="355146"/>
          </a:xfrm>
          <a:prstGeom prst="rect">
            <a:avLst/>
          </a:prstGeom>
        </p:spPr>
        <p:txBody>
          <a:bodyPr wrap="square" lIns="0" tIns="17566" rIns="0" bIns="0" rtlCol="0">
            <a:noAutofit/>
          </a:bodyPr>
          <a:lstStyle/>
          <a:p>
            <a:pPr marL="12304">
              <a:lnSpc>
                <a:spcPts val="2778"/>
              </a:lnSpc>
            </a:pPr>
            <a:r>
              <a:rPr sz="2400" spc="4" dirty="0">
                <a:latin typeface="Times New Roman"/>
                <a:cs typeface="Times New Roman"/>
              </a:rPr>
              <a:t>15 </a:t>
            </a:r>
            <a:r>
              <a:rPr sz="2600" spc="4" dirty="0">
                <a:latin typeface="Times New Roman"/>
                <a:cs typeface="Times New Roman"/>
              </a:rPr>
              <a:t>to </a:t>
            </a:r>
            <a:r>
              <a:rPr sz="2400" spc="4" dirty="0">
                <a:latin typeface="Times New Roman"/>
                <a:cs typeface="Times New Roman"/>
              </a:rPr>
              <a:t>35</a:t>
            </a:r>
            <a:endParaRPr sz="2400" dirty="0">
              <a:latin typeface="Times New Roman"/>
              <a:cs typeface="Times New Roman"/>
            </a:endParaRPr>
          </a:p>
        </p:txBody>
      </p:sp>
    </p:spTree>
    <p:extLst>
      <p:ext uri="{BB962C8B-B14F-4D97-AF65-F5344CB8AC3E}">
        <p14:creationId xmlns:p14="http://schemas.microsoft.com/office/powerpoint/2010/main" val="40843099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sp>
        <p:nvSpPr>
          <p:cNvPr id="1106" name="Google Shape;1106;p48"/>
          <p:cNvSpPr/>
          <p:nvPr/>
        </p:nvSpPr>
        <p:spPr>
          <a:xfrm flipH="1">
            <a:off x="6489401" y="2655500"/>
            <a:ext cx="2825319" cy="2440788"/>
          </a:xfrm>
          <a:custGeom>
            <a:avLst/>
            <a:gdLst/>
            <a:ahLst/>
            <a:cxnLst/>
            <a:rect l="l" t="t" r="r" b="b"/>
            <a:pathLst>
              <a:path w="143892" h="124308" extrusionOk="0">
                <a:moveTo>
                  <a:pt x="92298" y="0"/>
                </a:moveTo>
                <a:cubicBezTo>
                  <a:pt x="77715" y="0"/>
                  <a:pt x="63077" y="7352"/>
                  <a:pt x="54964" y="19567"/>
                </a:cubicBezTo>
                <a:cubicBezTo>
                  <a:pt x="51974" y="24064"/>
                  <a:pt x="49828" y="29108"/>
                  <a:pt x="46610" y="33445"/>
                </a:cubicBezTo>
                <a:cubicBezTo>
                  <a:pt x="35654" y="48167"/>
                  <a:pt x="14084" y="52778"/>
                  <a:pt x="5045" y="68733"/>
                </a:cubicBezTo>
                <a:cubicBezTo>
                  <a:pt x="708" y="76402"/>
                  <a:pt x="1" y="85715"/>
                  <a:pt x="1439" y="94388"/>
                </a:cubicBezTo>
                <a:cubicBezTo>
                  <a:pt x="2968" y="103656"/>
                  <a:pt x="7510" y="113242"/>
                  <a:pt x="16047" y="117168"/>
                </a:cubicBezTo>
                <a:cubicBezTo>
                  <a:pt x="20093" y="119026"/>
                  <a:pt x="24493" y="119401"/>
                  <a:pt x="28980" y="119401"/>
                </a:cubicBezTo>
                <a:cubicBezTo>
                  <a:pt x="32022" y="119401"/>
                  <a:pt x="35104" y="119228"/>
                  <a:pt x="38142" y="119228"/>
                </a:cubicBezTo>
                <a:cubicBezTo>
                  <a:pt x="38661" y="119228"/>
                  <a:pt x="39178" y="119233"/>
                  <a:pt x="39694" y="119245"/>
                </a:cubicBezTo>
                <a:cubicBezTo>
                  <a:pt x="49303" y="119496"/>
                  <a:pt x="58639" y="122190"/>
                  <a:pt x="68157" y="123468"/>
                </a:cubicBezTo>
                <a:cubicBezTo>
                  <a:pt x="72389" y="124028"/>
                  <a:pt x="76656" y="124307"/>
                  <a:pt x="80924" y="124307"/>
                </a:cubicBezTo>
                <a:cubicBezTo>
                  <a:pt x="92126" y="124307"/>
                  <a:pt x="103325" y="122385"/>
                  <a:pt x="113853" y="118583"/>
                </a:cubicBezTo>
                <a:cubicBezTo>
                  <a:pt x="121728" y="115753"/>
                  <a:pt x="133255" y="110161"/>
                  <a:pt x="138573" y="99593"/>
                </a:cubicBezTo>
                <a:cubicBezTo>
                  <a:pt x="143891" y="89025"/>
                  <a:pt x="143207" y="75695"/>
                  <a:pt x="136861" y="65697"/>
                </a:cubicBezTo>
                <a:cubicBezTo>
                  <a:pt x="132913" y="59466"/>
                  <a:pt x="126909" y="54444"/>
                  <a:pt x="124467" y="47483"/>
                </a:cubicBezTo>
                <a:cubicBezTo>
                  <a:pt x="120975" y="37485"/>
                  <a:pt x="125677" y="25890"/>
                  <a:pt x="121751" y="16052"/>
                </a:cubicBezTo>
                <a:cubicBezTo>
                  <a:pt x="118692" y="8406"/>
                  <a:pt x="110932" y="3498"/>
                  <a:pt x="102966" y="1376"/>
                </a:cubicBezTo>
                <a:cubicBezTo>
                  <a:pt x="99479" y="446"/>
                  <a:pt x="95890" y="0"/>
                  <a:pt x="92298" y="0"/>
                </a:cubicBezTo>
                <a:close/>
              </a:path>
            </a:pathLst>
          </a:custGeom>
          <a:solidFill>
            <a:srgbClr val="FFFCF2">
              <a:alpha val="4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7" name="Google Shape;1107;p48"/>
          <p:cNvGrpSpPr/>
          <p:nvPr/>
        </p:nvGrpSpPr>
        <p:grpSpPr>
          <a:xfrm rot="-951671">
            <a:off x="8415767" y="1202441"/>
            <a:ext cx="874506" cy="1481031"/>
            <a:chOff x="-117729" y="1733810"/>
            <a:chExt cx="874530" cy="1481072"/>
          </a:xfrm>
        </p:grpSpPr>
        <p:sp>
          <p:nvSpPr>
            <p:cNvPr id="1108" name="Google Shape;1108;p48"/>
            <p:cNvSpPr/>
            <p:nvPr/>
          </p:nvSpPr>
          <p:spPr>
            <a:xfrm>
              <a:off x="21973" y="1733810"/>
              <a:ext cx="518652" cy="505591"/>
            </a:xfrm>
            <a:custGeom>
              <a:avLst/>
              <a:gdLst/>
              <a:ahLst/>
              <a:cxnLst/>
              <a:rect l="l" t="t" r="r" b="b"/>
              <a:pathLst>
                <a:path w="19220" h="18736" extrusionOk="0">
                  <a:moveTo>
                    <a:pt x="9145" y="0"/>
                  </a:moveTo>
                  <a:cubicBezTo>
                    <a:pt x="9095" y="0"/>
                    <a:pt x="9044" y="1"/>
                    <a:pt x="8994" y="2"/>
                  </a:cubicBezTo>
                  <a:cubicBezTo>
                    <a:pt x="7190" y="48"/>
                    <a:pt x="5410" y="824"/>
                    <a:pt x="4132" y="2079"/>
                  </a:cubicBezTo>
                  <a:cubicBezTo>
                    <a:pt x="3675" y="2536"/>
                    <a:pt x="3264" y="3084"/>
                    <a:pt x="3127" y="3723"/>
                  </a:cubicBezTo>
                  <a:cubicBezTo>
                    <a:pt x="2945" y="4476"/>
                    <a:pt x="3173" y="5275"/>
                    <a:pt x="3493" y="6005"/>
                  </a:cubicBezTo>
                  <a:cubicBezTo>
                    <a:pt x="4155" y="7466"/>
                    <a:pt x="5182" y="8744"/>
                    <a:pt x="5866" y="10182"/>
                  </a:cubicBezTo>
                  <a:cubicBezTo>
                    <a:pt x="4908" y="9406"/>
                    <a:pt x="3926" y="8630"/>
                    <a:pt x="2945" y="7854"/>
                  </a:cubicBezTo>
                  <a:cubicBezTo>
                    <a:pt x="2717" y="7671"/>
                    <a:pt x="2466" y="7489"/>
                    <a:pt x="2192" y="7420"/>
                  </a:cubicBezTo>
                  <a:cubicBezTo>
                    <a:pt x="2152" y="7416"/>
                    <a:pt x="2112" y="7413"/>
                    <a:pt x="2072" y="7413"/>
                  </a:cubicBezTo>
                  <a:cubicBezTo>
                    <a:pt x="1725" y="7413"/>
                    <a:pt x="1390" y="7586"/>
                    <a:pt x="1164" y="7831"/>
                  </a:cubicBezTo>
                  <a:cubicBezTo>
                    <a:pt x="913" y="8105"/>
                    <a:pt x="776" y="8470"/>
                    <a:pt x="662" y="8835"/>
                  </a:cubicBezTo>
                  <a:cubicBezTo>
                    <a:pt x="0" y="11323"/>
                    <a:pt x="1210" y="14062"/>
                    <a:pt x="3150" y="15752"/>
                  </a:cubicBezTo>
                  <a:cubicBezTo>
                    <a:pt x="5090" y="17441"/>
                    <a:pt x="7647" y="18239"/>
                    <a:pt x="10180" y="18673"/>
                  </a:cubicBezTo>
                  <a:cubicBezTo>
                    <a:pt x="10426" y="18715"/>
                    <a:pt x="10675" y="18735"/>
                    <a:pt x="10925" y="18735"/>
                  </a:cubicBezTo>
                  <a:cubicBezTo>
                    <a:pt x="12446" y="18735"/>
                    <a:pt x="14020" y="17997"/>
                    <a:pt x="15156" y="16938"/>
                  </a:cubicBezTo>
                  <a:cubicBezTo>
                    <a:pt x="16320" y="15866"/>
                    <a:pt x="16868" y="14291"/>
                    <a:pt x="17507" y="12853"/>
                  </a:cubicBezTo>
                  <a:cubicBezTo>
                    <a:pt x="18101" y="11483"/>
                    <a:pt x="18831" y="10159"/>
                    <a:pt x="19014" y="8676"/>
                  </a:cubicBezTo>
                  <a:cubicBezTo>
                    <a:pt x="19219" y="6987"/>
                    <a:pt x="18671" y="5275"/>
                    <a:pt x="18078" y="3677"/>
                  </a:cubicBezTo>
                  <a:cubicBezTo>
                    <a:pt x="17850" y="3015"/>
                    <a:pt x="17599" y="2376"/>
                    <a:pt x="17142" y="1874"/>
                  </a:cubicBezTo>
                  <a:cubicBezTo>
                    <a:pt x="16771" y="1485"/>
                    <a:pt x="16249" y="1205"/>
                    <a:pt x="15735" y="1205"/>
                  </a:cubicBezTo>
                  <a:cubicBezTo>
                    <a:pt x="15586" y="1205"/>
                    <a:pt x="15437" y="1229"/>
                    <a:pt x="15293" y="1280"/>
                  </a:cubicBezTo>
                  <a:cubicBezTo>
                    <a:pt x="14700" y="1509"/>
                    <a:pt x="14335" y="2102"/>
                    <a:pt x="14084" y="2695"/>
                  </a:cubicBezTo>
                  <a:cubicBezTo>
                    <a:pt x="13513" y="3997"/>
                    <a:pt x="13285" y="5412"/>
                    <a:pt x="13079" y="6804"/>
                  </a:cubicBezTo>
                  <a:cubicBezTo>
                    <a:pt x="13148" y="5571"/>
                    <a:pt x="13034" y="4339"/>
                    <a:pt x="12760" y="3129"/>
                  </a:cubicBezTo>
                  <a:cubicBezTo>
                    <a:pt x="12577" y="2262"/>
                    <a:pt x="12280" y="1372"/>
                    <a:pt x="11618" y="778"/>
                  </a:cubicBezTo>
                  <a:cubicBezTo>
                    <a:pt x="10949" y="195"/>
                    <a:pt x="10034"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8"/>
            <p:cNvSpPr/>
            <p:nvPr/>
          </p:nvSpPr>
          <p:spPr>
            <a:xfrm>
              <a:off x="182722" y="1995375"/>
              <a:ext cx="268582" cy="236173"/>
            </a:xfrm>
            <a:custGeom>
              <a:avLst/>
              <a:gdLst/>
              <a:ahLst/>
              <a:cxnLst/>
              <a:rect l="l" t="t" r="r" b="b"/>
              <a:pathLst>
                <a:path w="9953" h="8752" extrusionOk="0">
                  <a:moveTo>
                    <a:pt x="6563" y="1"/>
                  </a:moveTo>
                  <a:cubicBezTo>
                    <a:pt x="6452" y="1"/>
                    <a:pt x="6342" y="4"/>
                    <a:pt x="6232" y="10"/>
                  </a:cubicBezTo>
                  <a:cubicBezTo>
                    <a:pt x="4406" y="78"/>
                    <a:pt x="2626" y="740"/>
                    <a:pt x="1211" y="1882"/>
                  </a:cubicBezTo>
                  <a:cubicBezTo>
                    <a:pt x="754" y="2270"/>
                    <a:pt x="298" y="2726"/>
                    <a:pt x="138" y="3297"/>
                  </a:cubicBezTo>
                  <a:cubicBezTo>
                    <a:pt x="1" y="3776"/>
                    <a:pt x="92" y="4278"/>
                    <a:pt x="229" y="4758"/>
                  </a:cubicBezTo>
                  <a:cubicBezTo>
                    <a:pt x="822" y="6835"/>
                    <a:pt x="2671" y="8569"/>
                    <a:pt x="4817" y="8752"/>
                  </a:cubicBezTo>
                  <a:cubicBezTo>
                    <a:pt x="5661" y="8250"/>
                    <a:pt x="6780" y="8318"/>
                    <a:pt x="7670" y="7930"/>
                  </a:cubicBezTo>
                  <a:cubicBezTo>
                    <a:pt x="8515" y="7588"/>
                    <a:pt x="9131" y="6880"/>
                    <a:pt x="9496" y="6059"/>
                  </a:cubicBezTo>
                  <a:cubicBezTo>
                    <a:pt x="9838" y="5237"/>
                    <a:pt x="9953" y="4324"/>
                    <a:pt x="9884" y="3434"/>
                  </a:cubicBezTo>
                  <a:cubicBezTo>
                    <a:pt x="9816" y="2361"/>
                    <a:pt x="9519" y="1242"/>
                    <a:pt x="8674" y="603"/>
                  </a:cubicBezTo>
                  <a:cubicBezTo>
                    <a:pt x="8078" y="146"/>
                    <a:pt x="7310" y="1"/>
                    <a:pt x="65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8"/>
            <p:cNvSpPr/>
            <p:nvPr/>
          </p:nvSpPr>
          <p:spPr>
            <a:xfrm>
              <a:off x="-117729" y="2086450"/>
              <a:ext cx="874530" cy="1128432"/>
            </a:xfrm>
            <a:custGeom>
              <a:avLst/>
              <a:gdLst/>
              <a:ahLst/>
              <a:cxnLst/>
              <a:rect l="l" t="t" r="r" b="b"/>
              <a:pathLst>
                <a:path w="32408" h="41817" extrusionOk="0">
                  <a:moveTo>
                    <a:pt x="30309" y="1"/>
                  </a:moveTo>
                  <a:cubicBezTo>
                    <a:pt x="29836" y="1"/>
                    <a:pt x="29342" y="124"/>
                    <a:pt x="28916" y="310"/>
                  </a:cubicBezTo>
                  <a:cubicBezTo>
                    <a:pt x="27090" y="1109"/>
                    <a:pt x="25720" y="2661"/>
                    <a:pt x="24556" y="4281"/>
                  </a:cubicBezTo>
                  <a:cubicBezTo>
                    <a:pt x="22662" y="6906"/>
                    <a:pt x="21132" y="9828"/>
                    <a:pt x="20037" y="12909"/>
                  </a:cubicBezTo>
                  <a:cubicBezTo>
                    <a:pt x="20196" y="11700"/>
                    <a:pt x="20219" y="10513"/>
                    <a:pt x="20082" y="9326"/>
                  </a:cubicBezTo>
                  <a:cubicBezTo>
                    <a:pt x="19991" y="8413"/>
                    <a:pt x="19786" y="7500"/>
                    <a:pt x="19786" y="6587"/>
                  </a:cubicBezTo>
                  <a:cubicBezTo>
                    <a:pt x="19808" y="5674"/>
                    <a:pt x="20082" y="4715"/>
                    <a:pt x="20744" y="4099"/>
                  </a:cubicBezTo>
                  <a:cubicBezTo>
                    <a:pt x="21109" y="3779"/>
                    <a:pt x="21543" y="3574"/>
                    <a:pt x="21931" y="3277"/>
                  </a:cubicBezTo>
                  <a:cubicBezTo>
                    <a:pt x="22296" y="2980"/>
                    <a:pt x="22616" y="2524"/>
                    <a:pt x="22547" y="2044"/>
                  </a:cubicBezTo>
                  <a:cubicBezTo>
                    <a:pt x="22468" y="1992"/>
                    <a:pt x="22387" y="1969"/>
                    <a:pt x="22306" y="1969"/>
                  </a:cubicBezTo>
                  <a:cubicBezTo>
                    <a:pt x="21776" y="1969"/>
                    <a:pt x="21200" y="2926"/>
                    <a:pt x="20693" y="2926"/>
                  </a:cubicBezTo>
                  <a:cubicBezTo>
                    <a:pt x="20601" y="2926"/>
                    <a:pt x="20511" y="2895"/>
                    <a:pt x="20425" y="2820"/>
                  </a:cubicBezTo>
                  <a:cubicBezTo>
                    <a:pt x="20356" y="2752"/>
                    <a:pt x="20288" y="2661"/>
                    <a:pt x="20219" y="2569"/>
                  </a:cubicBezTo>
                  <a:cubicBezTo>
                    <a:pt x="20134" y="2490"/>
                    <a:pt x="20035" y="2455"/>
                    <a:pt x="19933" y="2455"/>
                  </a:cubicBezTo>
                  <a:cubicBezTo>
                    <a:pt x="19624" y="2455"/>
                    <a:pt x="19278" y="2763"/>
                    <a:pt x="19124" y="3072"/>
                  </a:cubicBezTo>
                  <a:cubicBezTo>
                    <a:pt x="18918" y="3482"/>
                    <a:pt x="18758" y="4030"/>
                    <a:pt x="18325" y="4190"/>
                  </a:cubicBezTo>
                  <a:cubicBezTo>
                    <a:pt x="18233" y="4223"/>
                    <a:pt x="18137" y="4236"/>
                    <a:pt x="18038" y="4236"/>
                  </a:cubicBezTo>
                  <a:cubicBezTo>
                    <a:pt x="17577" y="4236"/>
                    <a:pt x="17054" y="3945"/>
                    <a:pt x="16652" y="3945"/>
                  </a:cubicBezTo>
                  <a:cubicBezTo>
                    <a:pt x="16473" y="3945"/>
                    <a:pt x="16318" y="4002"/>
                    <a:pt x="16202" y="4167"/>
                  </a:cubicBezTo>
                  <a:cubicBezTo>
                    <a:pt x="16065" y="4350"/>
                    <a:pt x="16065" y="4578"/>
                    <a:pt x="15997" y="4783"/>
                  </a:cubicBezTo>
                  <a:cubicBezTo>
                    <a:pt x="15791" y="5423"/>
                    <a:pt x="15015" y="5605"/>
                    <a:pt x="14353" y="5719"/>
                  </a:cubicBezTo>
                  <a:cubicBezTo>
                    <a:pt x="14473" y="6130"/>
                    <a:pt x="14901" y="6336"/>
                    <a:pt x="15339" y="6336"/>
                  </a:cubicBezTo>
                  <a:cubicBezTo>
                    <a:pt x="15484" y="6336"/>
                    <a:pt x="15631" y="6313"/>
                    <a:pt x="15768" y="6267"/>
                  </a:cubicBezTo>
                  <a:cubicBezTo>
                    <a:pt x="16293" y="6107"/>
                    <a:pt x="16727" y="5696"/>
                    <a:pt x="17229" y="5423"/>
                  </a:cubicBezTo>
                  <a:cubicBezTo>
                    <a:pt x="17506" y="5271"/>
                    <a:pt x="17832" y="5169"/>
                    <a:pt x="18138" y="5169"/>
                  </a:cubicBezTo>
                  <a:cubicBezTo>
                    <a:pt x="18386" y="5169"/>
                    <a:pt x="18620" y="5236"/>
                    <a:pt x="18804" y="5400"/>
                  </a:cubicBezTo>
                  <a:cubicBezTo>
                    <a:pt x="19101" y="5674"/>
                    <a:pt x="19192" y="6062"/>
                    <a:pt x="19238" y="6450"/>
                  </a:cubicBezTo>
                  <a:cubicBezTo>
                    <a:pt x="19991" y="11311"/>
                    <a:pt x="19146" y="16356"/>
                    <a:pt x="17298" y="20898"/>
                  </a:cubicBezTo>
                  <a:cubicBezTo>
                    <a:pt x="16750" y="22290"/>
                    <a:pt x="16088" y="23614"/>
                    <a:pt x="15380" y="24915"/>
                  </a:cubicBezTo>
                  <a:cubicBezTo>
                    <a:pt x="16430" y="21925"/>
                    <a:pt x="16955" y="18753"/>
                    <a:pt x="16932" y="15603"/>
                  </a:cubicBezTo>
                  <a:cubicBezTo>
                    <a:pt x="16932" y="13480"/>
                    <a:pt x="16613" y="11220"/>
                    <a:pt x="15152" y="9668"/>
                  </a:cubicBezTo>
                  <a:cubicBezTo>
                    <a:pt x="14855" y="9349"/>
                    <a:pt x="14490" y="9052"/>
                    <a:pt x="14056" y="8960"/>
                  </a:cubicBezTo>
                  <a:cubicBezTo>
                    <a:pt x="13940" y="8931"/>
                    <a:pt x="13823" y="8918"/>
                    <a:pt x="13707" y="8918"/>
                  </a:cubicBezTo>
                  <a:cubicBezTo>
                    <a:pt x="12825" y="8918"/>
                    <a:pt x="12001" y="9716"/>
                    <a:pt x="11820" y="10604"/>
                  </a:cubicBezTo>
                  <a:cubicBezTo>
                    <a:pt x="11614" y="11608"/>
                    <a:pt x="12025" y="12658"/>
                    <a:pt x="12596" y="13526"/>
                  </a:cubicBezTo>
                  <a:cubicBezTo>
                    <a:pt x="13166" y="14393"/>
                    <a:pt x="13897" y="15146"/>
                    <a:pt x="14422" y="16013"/>
                  </a:cubicBezTo>
                  <a:cubicBezTo>
                    <a:pt x="15449" y="17725"/>
                    <a:pt x="15677" y="19802"/>
                    <a:pt x="15449" y="21765"/>
                  </a:cubicBezTo>
                  <a:cubicBezTo>
                    <a:pt x="15221" y="23637"/>
                    <a:pt x="14627" y="25417"/>
                    <a:pt x="14034" y="27198"/>
                  </a:cubicBezTo>
                  <a:cubicBezTo>
                    <a:pt x="12664" y="29343"/>
                    <a:pt x="11089" y="31398"/>
                    <a:pt x="9446" y="33338"/>
                  </a:cubicBezTo>
                  <a:cubicBezTo>
                    <a:pt x="8829" y="34068"/>
                    <a:pt x="8190" y="34776"/>
                    <a:pt x="7551" y="35461"/>
                  </a:cubicBezTo>
                  <a:cubicBezTo>
                    <a:pt x="8213" y="34091"/>
                    <a:pt x="8601" y="32607"/>
                    <a:pt x="8966" y="31147"/>
                  </a:cubicBezTo>
                  <a:cubicBezTo>
                    <a:pt x="9811" y="27746"/>
                    <a:pt x="10678" y="24322"/>
                    <a:pt x="10838" y="20807"/>
                  </a:cubicBezTo>
                  <a:cubicBezTo>
                    <a:pt x="10907" y="19437"/>
                    <a:pt x="10838" y="17954"/>
                    <a:pt x="9994" y="16881"/>
                  </a:cubicBezTo>
                  <a:cubicBezTo>
                    <a:pt x="9879" y="16744"/>
                    <a:pt x="9742" y="16607"/>
                    <a:pt x="9583" y="16561"/>
                  </a:cubicBezTo>
                  <a:cubicBezTo>
                    <a:pt x="9538" y="16550"/>
                    <a:pt x="9494" y="16545"/>
                    <a:pt x="9450" y="16545"/>
                  </a:cubicBezTo>
                  <a:cubicBezTo>
                    <a:pt x="9228" y="16545"/>
                    <a:pt x="9024" y="16679"/>
                    <a:pt x="8852" y="16812"/>
                  </a:cubicBezTo>
                  <a:cubicBezTo>
                    <a:pt x="8031" y="17520"/>
                    <a:pt x="7483" y="18501"/>
                    <a:pt x="7118" y="19506"/>
                  </a:cubicBezTo>
                  <a:cubicBezTo>
                    <a:pt x="6113" y="22176"/>
                    <a:pt x="6159" y="25098"/>
                    <a:pt x="6433" y="27928"/>
                  </a:cubicBezTo>
                  <a:cubicBezTo>
                    <a:pt x="6684" y="30667"/>
                    <a:pt x="7095" y="33384"/>
                    <a:pt x="6912" y="36100"/>
                  </a:cubicBezTo>
                  <a:cubicBezTo>
                    <a:pt x="4972" y="38086"/>
                    <a:pt x="2804" y="39866"/>
                    <a:pt x="338" y="41144"/>
                  </a:cubicBezTo>
                  <a:cubicBezTo>
                    <a:pt x="315" y="41138"/>
                    <a:pt x="293" y="41135"/>
                    <a:pt x="273" y="41135"/>
                  </a:cubicBezTo>
                  <a:cubicBezTo>
                    <a:pt x="1" y="41135"/>
                    <a:pt x="41" y="41677"/>
                    <a:pt x="338" y="41783"/>
                  </a:cubicBezTo>
                  <a:cubicBezTo>
                    <a:pt x="402" y="41806"/>
                    <a:pt x="467" y="41816"/>
                    <a:pt x="532" y="41816"/>
                  </a:cubicBezTo>
                  <a:cubicBezTo>
                    <a:pt x="792" y="41816"/>
                    <a:pt x="1055" y="41655"/>
                    <a:pt x="1274" y="41509"/>
                  </a:cubicBezTo>
                  <a:cubicBezTo>
                    <a:pt x="3488" y="40026"/>
                    <a:pt x="5543" y="38337"/>
                    <a:pt x="7460" y="36465"/>
                  </a:cubicBezTo>
                  <a:cubicBezTo>
                    <a:pt x="7648" y="36470"/>
                    <a:pt x="7836" y="36472"/>
                    <a:pt x="8024" y="36472"/>
                  </a:cubicBezTo>
                  <a:cubicBezTo>
                    <a:pt x="12339" y="36472"/>
                    <a:pt x="16707" y="35223"/>
                    <a:pt x="20425" y="32927"/>
                  </a:cubicBezTo>
                  <a:cubicBezTo>
                    <a:pt x="21771" y="32082"/>
                    <a:pt x="23141" y="31010"/>
                    <a:pt x="23552" y="29480"/>
                  </a:cubicBezTo>
                  <a:cubicBezTo>
                    <a:pt x="23643" y="29184"/>
                    <a:pt x="23689" y="28841"/>
                    <a:pt x="23575" y="28545"/>
                  </a:cubicBezTo>
                  <a:cubicBezTo>
                    <a:pt x="23415" y="28111"/>
                    <a:pt x="22913" y="27837"/>
                    <a:pt x="22456" y="27814"/>
                  </a:cubicBezTo>
                  <a:cubicBezTo>
                    <a:pt x="22429" y="27813"/>
                    <a:pt x="22402" y="27812"/>
                    <a:pt x="22374" y="27812"/>
                  </a:cubicBezTo>
                  <a:cubicBezTo>
                    <a:pt x="21925" y="27812"/>
                    <a:pt x="21496" y="27986"/>
                    <a:pt x="21087" y="28179"/>
                  </a:cubicBezTo>
                  <a:cubicBezTo>
                    <a:pt x="19420" y="28955"/>
                    <a:pt x="18028" y="30211"/>
                    <a:pt x="16522" y="31261"/>
                  </a:cubicBezTo>
                  <a:cubicBezTo>
                    <a:pt x="14102" y="32950"/>
                    <a:pt x="11386" y="34160"/>
                    <a:pt x="8647" y="35278"/>
                  </a:cubicBezTo>
                  <a:cubicBezTo>
                    <a:pt x="10770" y="33041"/>
                    <a:pt x="12687" y="30599"/>
                    <a:pt x="14330" y="27997"/>
                  </a:cubicBezTo>
                  <a:cubicBezTo>
                    <a:pt x="14516" y="28096"/>
                    <a:pt x="14742" y="28134"/>
                    <a:pt x="14979" y="28134"/>
                  </a:cubicBezTo>
                  <a:cubicBezTo>
                    <a:pt x="15179" y="28134"/>
                    <a:pt x="15387" y="28107"/>
                    <a:pt x="15586" y="28065"/>
                  </a:cubicBezTo>
                  <a:cubicBezTo>
                    <a:pt x="18553" y="27563"/>
                    <a:pt x="21178" y="25874"/>
                    <a:pt x="23392" y="23843"/>
                  </a:cubicBezTo>
                  <a:cubicBezTo>
                    <a:pt x="25218" y="22176"/>
                    <a:pt x="26861" y="20168"/>
                    <a:pt x="27455" y="17771"/>
                  </a:cubicBezTo>
                  <a:cubicBezTo>
                    <a:pt x="27592" y="17109"/>
                    <a:pt x="27660" y="16333"/>
                    <a:pt x="27227" y="15808"/>
                  </a:cubicBezTo>
                  <a:cubicBezTo>
                    <a:pt x="26936" y="15457"/>
                    <a:pt x="26498" y="15299"/>
                    <a:pt x="26042" y="15299"/>
                  </a:cubicBezTo>
                  <a:cubicBezTo>
                    <a:pt x="25638" y="15299"/>
                    <a:pt x="25219" y="15423"/>
                    <a:pt x="24876" y="15648"/>
                  </a:cubicBezTo>
                  <a:cubicBezTo>
                    <a:pt x="24168" y="16128"/>
                    <a:pt x="23734" y="16927"/>
                    <a:pt x="23323" y="17680"/>
                  </a:cubicBezTo>
                  <a:cubicBezTo>
                    <a:pt x="22022" y="20099"/>
                    <a:pt x="20607" y="22519"/>
                    <a:pt x="18599" y="24390"/>
                  </a:cubicBezTo>
                  <a:cubicBezTo>
                    <a:pt x="17480" y="25417"/>
                    <a:pt x="16202" y="26285"/>
                    <a:pt x="14878" y="27084"/>
                  </a:cubicBezTo>
                  <a:cubicBezTo>
                    <a:pt x="16864" y="23706"/>
                    <a:pt x="18393" y="20099"/>
                    <a:pt x="19375" y="16310"/>
                  </a:cubicBezTo>
                  <a:cubicBezTo>
                    <a:pt x="19420" y="16105"/>
                    <a:pt x="19489" y="15922"/>
                    <a:pt x="19534" y="15717"/>
                  </a:cubicBezTo>
                  <a:cubicBezTo>
                    <a:pt x="21292" y="13731"/>
                    <a:pt x="23232" y="11791"/>
                    <a:pt x="25286" y="10033"/>
                  </a:cubicBezTo>
                  <a:cubicBezTo>
                    <a:pt x="27592" y="8070"/>
                    <a:pt x="30125" y="6199"/>
                    <a:pt x="31563" y="3551"/>
                  </a:cubicBezTo>
                  <a:cubicBezTo>
                    <a:pt x="32088" y="2592"/>
                    <a:pt x="32408" y="1291"/>
                    <a:pt x="31655" y="515"/>
                  </a:cubicBezTo>
                  <a:cubicBezTo>
                    <a:pt x="31310" y="146"/>
                    <a:pt x="30822" y="1"/>
                    <a:pt x="303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1" name="Google Shape;1111;p48"/>
          <p:cNvSpPr txBox="1">
            <a:spLocks noGrp="1"/>
          </p:cNvSpPr>
          <p:nvPr>
            <p:ph type="title"/>
          </p:nvPr>
        </p:nvSpPr>
        <p:spPr>
          <a:xfrm>
            <a:off x="975488" y="-93244"/>
            <a:ext cx="6980644" cy="1840532"/>
          </a:xfrm>
          <a:prstGeom prst="rect">
            <a:avLst/>
          </a:prstGeom>
        </p:spPr>
        <p:txBody>
          <a:bodyPr spcFirstLastPara="1" wrap="square" lIns="91425" tIns="91425" rIns="91425" bIns="91425" anchor="t" anchorCtr="0">
            <a:noAutofit/>
          </a:bodyPr>
          <a:lstStyle/>
          <a:p>
            <a:pPr algn="ctr">
              <a:lnSpc>
                <a:spcPts val="3840"/>
              </a:lnSpc>
            </a:pPr>
            <a:r>
              <a:rPr lang="en-GB" sz="3200" dirty="0"/>
              <a:t>AETIOLOGY OF TESTICULAR TUMOUR</a:t>
            </a:r>
          </a:p>
        </p:txBody>
      </p:sp>
      <p:cxnSp>
        <p:nvCxnSpPr>
          <p:cNvPr id="1113" name="Google Shape;1113;p48"/>
          <p:cNvCxnSpPr>
            <a:cxnSpLocks/>
          </p:cNvCxnSpPr>
          <p:nvPr/>
        </p:nvCxnSpPr>
        <p:spPr>
          <a:xfrm>
            <a:off x="1717965" y="928410"/>
            <a:ext cx="5324331" cy="0"/>
          </a:xfrm>
          <a:prstGeom prst="straightConnector1">
            <a:avLst/>
          </a:prstGeom>
          <a:noFill/>
          <a:ln w="9525" cap="flat" cmpd="sng">
            <a:solidFill>
              <a:schemeClr val="dk1"/>
            </a:solidFill>
            <a:prstDash val="solid"/>
            <a:round/>
            <a:headEnd type="none" w="med" len="med"/>
            <a:tailEnd type="none" w="med" len="med"/>
          </a:ln>
        </p:spPr>
      </p:cxnSp>
      <p:sp>
        <p:nvSpPr>
          <p:cNvPr id="1114" name="Google Shape;1114;p48"/>
          <p:cNvSpPr/>
          <p:nvPr/>
        </p:nvSpPr>
        <p:spPr>
          <a:xfrm flipH="1">
            <a:off x="4938326" y="3151017"/>
            <a:ext cx="216407" cy="212808"/>
          </a:xfrm>
          <a:custGeom>
            <a:avLst/>
            <a:gdLst/>
            <a:ahLst/>
            <a:cxnLst/>
            <a:rect l="l" t="t" r="r" b="b"/>
            <a:pathLst>
              <a:path w="7396" h="7273" extrusionOk="0">
                <a:moveTo>
                  <a:pt x="4178" y="219"/>
                </a:moveTo>
                <a:cubicBezTo>
                  <a:pt x="4611" y="219"/>
                  <a:pt x="5091" y="288"/>
                  <a:pt x="5524" y="516"/>
                </a:cubicBezTo>
                <a:cubicBezTo>
                  <a:pt x="5981" y="767"/>
                  <a:pt x="6346" y="1155"/>
                  <a:pt x="6597" y="1566"/>
                </a:cubicBezTo>
                <a:cubicBezTo>
                  <a:pt x="4634" y="2844"/>
                  <a:pt x="2580" y="4054"/>
                  <a:pt x="548" y="5195"/>
                </a:cubicBezTo>
                <a:cubicBezTo>
                  <a:pt x="525" y="5150"/>
                  <a:pt x="503" y="5104"/>
                  <a:pt x="503" y="5058"/>
                </a:cubicBezTo>
                <a:cubicBezTo>
                  <a:pt x="229" y="4077"/>
                  <a:pt x="297" y="3095"/>
                  <a:pt x="411" y="2433"/>
                </a:cubicBezTo>
                <a:cubicBezTo>
                  <a:pt x="571" y="1589"/>
                  <a:pt x="1393" y="1041"/>
                  <a:pt x="2078" y="721"/>
                </a:cubicBezTo>
                <a:cubicBezTo>
                  <a:pt x="2557" y="493"/>
                  <a:pt x="3356" y="219"/>
                  <a:pt x="4178" y="219"/>
                </a:cubicBezTo>
                <a:close/>
                <a:moveTo>
                  <a:pt x="6688" y="1749"/>
                </a:moveTo>
                <a:cubicBezTo>
                  <a:pt x="6985" y="2319"/>
                  <a:pt x="7122" y="2958"/>
                  <a:pt x="7145" y="3506"/>
                </a:cubicBezTo>
                <a:cubicBezTo>
                  <a:pt x="7190" y="4077"/>
                  <a:pt x="7099" y="4602"/>
                  <a:pt x="6917" y="5035"/>
                </a:cubicBezTo>
                <a:cubicBezTo>
                  <a:pt x="6643" y="5675"/>
                  <a:pt x="6095" y="6222"/>
                  <a:pt x="5387" y="6565"/>
                </a:cubicBezTo>
                <a:cubicBezTo>
                  <a:pt x="4794" y="6861"/>
                  <a:pt x="4063" y="7021"/>
                  <a:pt x="3242" y="7044"/>
                </a:cubicBezTo>
                <a:cubicBezTo>
                  <a:pt x="3181" y="7046"/>
                  <a:pt x="3121" y="7047"/>
                  <a:pt x="3063" y="7047"/>
                </a:cubicBezTo>
                <a:cubicBezTo>
                  <a:pt x="2425" y="7047"/>
                  <a:pt x="1952" y="6932"/>
                  <a:pt x="1575" y="6702"/>
                </a:cubicBezTo>
                <a:cubicBezTo>
                  <a:pt x="1165" y="6451"/>
                  <a:pt x="845" y="5994"/>
                  <a:pt x="617" y="5401"/>
                </a:cubicBezTo>
                <a:cubicBezTo>
                  <a:pt x="2671" y="4259"/>
                  <a:pt x="4725" y="3027"/>
                  <a:pt x="6688" y="1749"/>
                </a:cubicBezTo>
                <a:close/>
                <a:moveTo>
                  <a:pt x="4191" y="0"/>
                </a:moveTo>
                <a:cubicBezTo>
                  <a:pt x="3323" y="0"/>
                  <a:pt x="2502" y="303"/>
                  <a:pt x="1986" y="539"/>
                </a:cubicBezTo>
                <a:cubicBezTo>
                  <a:pt x="1256" y="881"/>
                  <a:pt x="389" y="1475"/>
                  <a:pt x="206" y="2388"/>
                </a:cubicBezTo>
                <a:cubicBezTo>
                  <a:pt x="92" y="3072"/>
                  <a:pt x="0" y="4100"/>
                  <a:pt x="297" y="5104"/>
                </a:cubicBezTo>
                <a:cubicBezTo>
                  <a:pt x="320" y="5195"/>
                  <a:pt x="343" y="5264"/>
                  <a:pt x="366" y="5332"/>
                </a:cubicBezTo>
                <a:cubicBezTo>
                  <a:pt x="343" y="5355"/>
                  <a:pt x="343" y="5401"/>
                  <a:pt x="366" y="5423"/>
                </a:cubicBezTo>
                <a:cubicBezTo>
                  <a:pt x="389" y="5423"/>
                  <a:pt x="389" y="5446"/>
                  <a:pt x="411" y="5446"/>
                </a:cubicBezTo>
                <a:cubicBezTo>
                  <a:pt x="640" y="6108"/>
                  <a:pt x="1005" y="6588"/>
                  <a:pt x="1461" y="6884"/>
                </a:cubicBezTo>
                <a:cubicBezTo>
                  <a:pt x="1872" y="7135"/>
                  <a:pt x="2397" y="7272"/>
                  <a:pt x="3082" y="7272"/>
                </a:cubicBezTo>
                <a:lnTo>
                  <a:pt x="3242" y="7272"/>
                </a:lnTo>
                <a:cubicBezTo>
                  <a:pt x="4109" y="7250"/>
                  <a:pt x="4862" y="7067"/>
                  <a:pt x="5479" y="6747"/>
                </a:cubicBezTo>
                <a:cubicBezTo>
                  <a:pt x="6232" y="6382"/>
                  <a:pt x="6802" y="5812"/>
                  <a:pt x="7099" y="5127"/>
                </a:cubicBezTo>
                <a:cubicBezTo>
                  <a:pt x="7305" y="4670"/>
                  <a:pt x="7396" y="4122"/>
                  <a:pt x="7373" y="3483"/>
                </a:cubicBezTo>
                <a:cubicBezTo>
                  <a:pt x="7350" y="2890"/>
                  <a:pt x="7190" y="2205"/>
                  <a:pt x="6848" y="1612"/>
                </a:cubicBezTo>
                <a:cubicBezTo>
                  <a:pt x="6848" y="1589"/>
                  <a:pt x="6848" y="1566"/>
                  <a:pt x="6848" y="1543"/>
                </a:cubicBezTo>
                <a:cubicBezTo>
                  <a:pt x="6825" y="1520"/>
                  <a:pt x="6825" y="1520"/>
                  <a:pt x="6802" y="1498"/>
                </a:cubicBezTo>
                <a:cubicBezTo>
                  <a:pt x="6529" y="1041"/>
                  <a:pt x="6141" y="607"/>
                  <a:pt x="5616" y="333"/>
                </a:cubicBezTo>
                <a:cubicBezTo>
                  <a:pt x="5155" y="91"/>
                  <a:pt x="4666" y="0"/>
                  <a:pt x="4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5" name="Google Shape;1115;p48"/>
          <p:cNvGrpSpPr/>
          <p:nvPr/>
        </p:nvGrpSpPr>
        <p:grpSpPr>
          <a:xfrm>
            <a:off x="6735273" y="2874331"/>
            <a:ext cx="1986024" cy="2085549"/>
            <a:chOff x="4647769" y="1030468"/>
            <a:chExt cx="3233772" cy="3213609"/>
          </a:xfrm>
        </p:grpSpPr>
        <p:grpSp>
          <p:nvGrpSpPr>
            <p:cNvPr id="1116" name="Google Shape;1116;p48"/>
            <p:cNvGrpSpPr/>
            <p:nvPr/>
          </p:nvGrpSpPr>
          <p:grpSpPr>
            <a:xfrm rot="-5044606" flipH="1">
              <a:off x="5159683" y="2590286"/>
              <a:ext cx="413284" cy="807840"/>
              <a:chOff x="2887743" y="2397645"/>
              <a:chExt cx="413267" cy="807808"/>
            </a:xfrm>
          </p:grpSpPr>
          <p:sp>
            <p:nvSpPr>
              <p:cNvPr id="1117" name="Google Shape;1117;p48"/>
              <p:cNvSpPr/>
              <p:nvPr/>
            </p:nvSpPr>
            <p:spPr>
              <a:xfrm flipH="1">
                <a:off x="2887743" y="2397645"/>
                <a:ext cx="413267" cy="383206"/>
              </a:xfrm>
              <a:custGeom>
                <a:avLst/>
                <a:gdLst/>
                <a:ahLst/>
                <a:cxnLst/>
                <a:rect l="l" t="t" r="r" b="b"/>
                <a:pathLst>
                  <a:path w="20635" h="19134" extrusionOk="0">
                    <a:moveTo>
                      <a:pt x="1659" y="0"/>
                    </a:moveTo>
                    <a:cubicBezTo>
                      <a:pt x="1240" y="0"/>
                      <a:pt x="840" y="128"/>
                      <a:pt x="571" y="436"/>
                    </a:cubicBezTo>
                    <a:cubicBezTo>
                      <a:pt x="365" y="664"/>
                      <a:pt x="274" y="961"/>
                      <a:pt x="206" y="1258"/>
                    </a:cubicBezTo>
                    <a:cubicBezTo>
                      <a:pt x="0" y="2285"/>
                      <a:pt x="297" y="3449"/>
                      <a:pt x="1096" y="4156"/>
                    </a:cubicBezTo>
                    <a:cubicBezTo>
                      <a:pt x="1554" y="4574"/>
                      <a:pt x="2187" y="4809"/>
                      <a:pt x="2808" y="4809"/>
                    </a:cubicBezTo>
                    <a:cubicBezTo>
                      <a:pt x="3238" y="4809"/>
                      <a:pt x="3662" y="4696"/>
                      <a:pt x="4017" y="4453"/>
                    </a:cubicBezTo>
                    <a:cubicBezTo>
                      <a:pt x="4428" y="4179"/>
                      <a:pt x="4656" y="3609"/>
                      <a:pt x="4679" y="3084"/>
                    </a:cubicBezTo>
                    <a:cubicBezTo>
                      <a:pt x="4702" y="2559"/>
                      <a:pt x="4520" y="2034"/>
                      <a:pt x="4223" y="1600"/>
                    </a:cubicBezTo>
                    <a:cubicBezTo>
                      <a:pt x="3858" y="984"/>
                      <a:pt x="3287" y="504"/>
                      <a:pt x="2625" y="208"/>
                    </a:cubicBezTo>
                    <a:cubicBezTo>
                      <a:pt x="2325" y="78"/>
                      <a:pt x="1986" y="0"/>
                      <a:pt x="1659" y="0"/>
                    </a:cubicBezTo>
                    <a:close/>
                    <a:moveTo>
                      <a:pt x="11251" y="3859"/>
                    </a:moveTo>
                    <a:cubicBezTo>
                      <a:pt x="10960" y="3859"/>
                      <a:pt x="10669" y="3920"/>
                      <a:pt x="10408" y="4042"/>
                    </a:cubicBezTo>
                    <a:cubicBezTo>
                      <a:pt x="9632" y="4407"/>
                      <a:pt x="9107" y="5206"/>
                      <a:pt x="8948" y="6051"/>
                    </a:cubicBezTo>
                    <a:cubicBezTo>
                      <a:pt x="8856" y="6576"/>
                      <a:pt x="8856" y="7147"/>
                      <a:pt x="9062" y="7626"/>
                    </a:cubicBezTo>
                    <a:cubicBezTo>
                      <a:pt x="9267" y="8128"/>
                      <a:pt x="9655" y="8562"/>
                      <a:pt x="10180" y="8721"/>
                    </a:cubicBezTo>
                    <a:cubicBezTo>
                      <a:pt x="10250" y="8730"/>
                      <a:pt x="10321" y="8734"/>
                      <a:pt x="10394" y="8734"/>
                    </a:cubicBezTo>
                    <a:cubicBezTo>
                      <a:pt x="11111" y="8734"/>
                      <a:pt x="11963" y="8332"/>
                      <a:pt x="12440" y="7649"/>
                    </a:cubicBezTo>
                    <a:cubicBezTo>
                      <a:pt x="12691" y="7283"/>
                      <a:pt x="12851" y="6850"/>
                      <a:pt x="12942" y="6416"/>
                    </a:cubicBezTo>
                    <a:cubicBezTo>
                      <a:pt x="13056" y="5800"/>
                      <a:pt x="13079" y="5115"/>
                      <a:pt x="12714" y="4567"/>
                    </a:cubicBezTo>
                    <a:cubicBezTo>
                      <a:pt x="12395" y="4097"/>
                      <a:pt x="11825" y="3859"/>
                      <a:pt x="11251" y="3859"/>
                    </a:cubicBezTo>
                    <a:close/>
                    <a:moveTo>
                      <a:pt x="18751" y="14467"/>
                    </a:moveTo>
                    <a:cubicBezTo>
                      <a:pt x="18305" y="14467"/>
                      <a:pt x="17855" y="14617"/>
                      <a:pt x="17507" y="14884"/>
                    </a:cubicBezTo>
                    <a:cubicBezTo>
                      <a:pt x="16891" y="15318"/>
                      <a:pt x="16526" y="16094"/>
                      <a:pt x="16503" y="16847"/>
                    </a:cubicBezTo>
                    <a:cubicBezTo>
                      <a:pt x="16503" y="17281"/>
                      <a:pt x="16594" y="17715"/>
                      <a:pt x="16822" y="18057"/>
                    </a:cubicBezTo>
                    <a:cubicBezTo>
                      <a:pt x="17051" y="18399"/>
                      <a:pt x="17439" y="18673"/>
                      <a:pt x="17850" y="18673"/>
                    </a:cubicBezTo>
                    <a:cubicBezTo>
                      <a:pt x="17907" y="18676"/>
                      <a:pt x="17966" y="18677"/>
                      <a:pt x="18028" y="18677"/>
                    </a:cubicBezTo>
                    <a:cubicBezTo>
                      <a:pt x="18531" y="18677"/>
                      <a:pt x="19164" y="18583"/>
                      <a:pt x="19653" y="18217"/>
                    </a:cubicBezTo>
                    <a:cubicBezTo>
                      <a:pt x="20223" y="17806"/>
                      <a:pt x="20611" y="17144"/>
                      <a:pt x="20611" y="16436"/>
                    </a:cubicBezTo>
                    <a:cubicBezTo>
                      <a:pt x="20634" y="15752"/>
                      <a:pt x="20269" y="15044"/>
                      <a:pt x="19653" y="14702"/>
                    </a:cubicBezTo>
                    <a:cubicBezTo>
                      <a:pt x="19379" y="14541"/>
                      <a:pt x="19066" y="14467"/>
                      <a:pt x="18751" y="14467"/>
                    </a:cubicBezTo>
                    <a:close/>
                    <a:moveTo>
                      <a:pt x="3642" y="15501"/>
                    </a:moveTo>
                    <a:cubicBezTo>
                      <a:pt x="3206" y="15501"/>
                      <a:pt x="2770" y="15592"/>
                      <a:pt x="2374" y="15774"/>
                    </a:cubicBezTo>
                    <a:cubicBezTo>
                      <a:pt x="1895" y="15980"/>
                      <a:pt x="1438" y="16322"/>
                      <a:pt x="1278" y="16824"/>
                    </a:cubicBezTo>
                    <a:cubicBezTo>
                      <a:pt x="1119" y="17281"/>
                      <a:pt x="1256" y="17829"/>
                      <a:pt x="1529" y="18217"/>
                    </a:cubicBezTo>
                    <a:cubicBezTo>
                      <a:pt x="1826" y="18605"/>
                      <a:pt x="2283" y="18856"/>
                      <a:pt x="2739" y="19016"/>
                    </a:cubicBezTo>
                    <a:cubicBezTo>
                      <a:pt x="3018" y="19094"/>
                      <a:pt x="3308" y="19133"/>
                      <a:pt x="3599" y="19133"/>
                    </a:cubicBezTo>
                    <a:cubicBezTo>
                      <a:pt x="4401" y="19133"/>
                      <a:pt x="5205" y="18838"/>
                      <a:pt x="5775" y="18285"/>
                    </a:cubicBezTo>
                    <a:cubicBezTo>
                      <a:pt x="6117" y="17966"/>
                      <a:pt x="6186" y="17167"/>
                      <a:pt x="5866" y="16596"/>
                    </a:cubicBezTo>
                    <a:cubicBezTo>
                      <a:pt x="5547" y="16026"/>
                      <a:pt x="4930" y="15683"/>
                      <a:pt x="4291" y="15569"/>
                    </a:cubicBezTo>
                    <a:cubicBezTo>
                      <a:pt x="4078" y="15523"/>
                      <a:pt x="3860" y="15501"/>
                      <a:pt x="3642" y="155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8"/>
              <p:cNvSpPr/>
              <p:nvPr/>
            </p:nvSpPr>
            <p:spPr>
              <a:xfrm flipH="1">
                <a:off x="2901003" y="2405215"/>
                <a:ext cx="384929" cy="800239"/>
              </a:xfrm>
              <a:custGeom>
                <a:avLst/>
                <a:gdLst/>
                <a:ahLst/>
                <a:cxnLst/>
                <a:rect l="l" t="t" r="r" b="b"/>
                <a:pathLst>
                  <a:path w="19220" h="39957" extrusionOk="0">
                    <a:moveTo>
                      <a:pt x="123" y="1"/>
                    </a:moveTo>
                    <a:cubicBezTo>
                      <a:pt x="97" y="1"/>
                      <a:pt x="69" y="12"/>
                      <a:pt x="46" y="35"/>
                    </a:cubicBezTo>
                    <a:cubicBezTo>
                      <a:pt x="0" y="58"/>
                      <a:pt x="0" y="126"/>
                      <a:pt x="23" y="172"/>
                    </a:cubicBezTo>
                    <a:cubicBezTo>
                      <a:pt x="4520" y="5536"/>
                      <a:pt x="8354" y="11425"/>
                      <a:pt x="11459" y="17679"/>
                    </a:cubicBezTo>
                    <a:cubicBezTo>
                      <a:pt x="8393" y="17019"/>
                      <a:pt x="5262" y="16690"/>
                      <a:pt x="2121" y="16690"/>
                    </a:cubicBezTo>
                    <a:cubicBezTo>
                      <a:pt x="1566" y="16690"/>
                      <a:pt x="1012" y="16700"/>
                      <a:pt x="457" y="16720"/>
                    </a:cubicBezTo>
                    <a:cubicBezTo>
                      <a:pt x="411" y="16743"/>
                      <a:pt x="366" y="16789"/>
                      <a:pt x="366" y="16834"/>
                    </a:cubicBezTo>
                    <a:cubicBezTo>
                      <a:pt x="366" y="16880"/>
                      <a:pt x="388" y="16926"/>
                      <a:pt x="434" y="16949"/>
                    </a:cubicBezTo>
                    <a:lnTo>
                      <a:pt x="480" y="16949"/>
                    </a:lnTo>
                    <a:cubicBezTo>
                      <a:pt x="1097" y="16922"/>
                      <a:pt x="1715" y="16909"/>
                      <a:pt x="2332" y="16909"/>
                    </a:cubicBezTo>
                    <a:cubicBezTo>
                      <a:pt x="5434" y="16909"/>
                      <a:pt x="8527" y="17245"/>
                      <a:pt x="11573" y="17930"/>
                    </a:cubicBezTo>
                    <a:cubicBezTo>
                      <a:pt x="12531" y="19893"/>
                      <a:pt x="13444" y="21902"/>
                      <a:pt x="14266" y="23956"/>
                    </a:cubicBezTo>
                    <a:cubicBezTo>
                      <a:pt x="14266" y="23979"/>
                      <a:pt x="14266" y="24002"/>
                      <a:pt x="14289" y="24024"/>
                    </a:cubicBezTo>
                    <a:cubicBezTo>
                      <a:pt x="16343" y="29137"/>
                      <a:pt x="17941" y="34456"/>
                      <a:pt x="19014" y="39865"/>
                    </a:cubicBezTo>
                    <a:cubicBezTo>
                      <a:pt x="19014" y="39911"/>
                      <a:pt x="19037" y="39956"/>
                      <a:pt x="19082" y="39956"/>
                    </a:cubicBezTo>
                    <a:lnTo>
                      <a:pt x="19128" y="39956"/>
                    </a:lnTo>
                    <a:cubicBezTo>
                      <a:pt x="19196" y="39956"/>
                      <a:pt x="19219" y="39888"/>
                      <a:pt x="19219" y="39842"/>
                    </a:cubicBezTo>
                    <a:cubicBezTo>
                      <a:pt x="18146" y="34387"/>
                      <a:pt x="16549" y="29069"/>
                      <a:pt x="14472" y="23933"/>
                    </a:cubicBezTo>
                    <a:cubicBezTo>
                      <a:pt x="14791" y="22404"/>
                      <a:pt x="15522" y="20966"/>
                      <a:pt x="16229" y="19573"/>
                    </a:cubicBezTo>
                    <a:cubicBezTo>
                      <a:pt x="16412" y="19208"/>
                      <a:pt x="16594" y="18843"/>
                      <a:pt x="16777" y="18478"/>
                    </a:cubicBezTo>
                    <a:cubicBezTo>
                      <a:pt x="17051" y="17953"/>
                      <a:pt x="17302" y="17405"/>
                      <a:pt x="17530" y="16880"/>
                    </a:cubicBezTo>
                    <a:cubicBezTo>
                      <a:pt x="17918" y="16036"/>
                      <a:pt x="18306" y="15168"/>
                      <a:pt x="18763" y="14347"/>
                    </a:cubicBezTo>
                    <a:cubicBezTo>
                      <a:pt x="18786" y="14278"/>
                      <a:pt x="18763" y="14232"/>
                      <a:pt x="18717" y="14187"/>
                    </a:cubicBezTo>
                    <a:cubicBezTo>
                      <a:pt x="18705" y="14181"/>
                      <a:pt x="18691" y="14178"/>
                      <a:pt x="18677" y="14178"/>
                    </a:cubicBezTo>
                    <a:cubicBezTo>
                      <a:pt x="18638" y="14178"/>
                      <a:pt x="18597" y="14199"/>
                      <a:pt x="18580" y="14232"/>
                    </a:cubicBezTo>
                    <a:cubicBezTo>
                      <a:pt x="18124" y="15077"/>
                      <a:pt x="17736" y="15944"/>
                      <a:pt x="17348" y="16789"/>
                    </a:cubicBezTo>
                    <a:cubicBezTo>
                      <a:pt x="17097" y="17314"/>
                      <a:pt x="16845" y="17862"/>
                      <a:pt x="16594" y="18387"/>
                    </a:cubicBezTo>
                    <a:cubicBezTo>
                      <a:pt x="16412" y="18752"/>
                      <a:pt x="16229" y="19117"/>
                      <a:pt x="16047" y="19482"/>
                    </a:cubicBezTo>
                    <a:cubicBezTo>
                      <a:pt x="15362" y="20783"/>
                      <a:pt x="14677" y="22153"/>
                      <a:pt x="14335" y="23591"/>
                    </a:cubicBezTo>
                    <a:cubicBezTo>
                      <a:pt x="13536" y="21628"/>
                      <a:pt x="12691" y="19710"/>
                      <a:pt x="11755" y="17816"/>
                    </a:cubicBezTo>
                    <a:cubicBezTo>
                      <a:pt x="11755" y="17793"/>
                      <a:pt x="11733" y="17770"/>
                      <a:pt x="11733" y="17770"/>
                    </a:cubicBezTo>
                    <a:cubicBezTo>
                      <a:pt x="10820" y="15944"/>
                      <a:pt x="9861" y="14164"/>
                      <a:pt x="8857" y="12406"/>
                    </a:cubicBezTo>
                    <a:cubicBezTo>
                      <a:pt x="9199" y="9371"/>
                      <a:pt x="9952" y="6403"/>
                      <a:pt x="11048" y="3573"/>
                    </a:cubicBezTo>
                    <a:cubicBezTo>
                      <a:pt x="11071" y="3505"/>
                      <a:pt x="11048" y="3459"/>
                      <a:pt x="10979" y="3436"/>
                    </a:cubicBezTo>
                    <a:cubicBezTo>
                      <a:pt x="10967" y="3430"/>
                      <a:pt x="10953" y="3427"/>
                      <a:pt x="10939" y="3427"/>
                    </a:cubicBezTo>
                    <a:cubicBezTo>
                      <a:pt x="10900" y="3427"/>
                      <a:pt x="10859" y="3448"/>
                      <a:pt x="10842" y="3482"/>
                    </a:cubicBezTo>
                    <a:cubicBezTo>
                      <a:pt x="9770" y="6266"/>
                      <a:pt x="9039" y="9165"/>
                      <a:pt x="8674" y="12110"/>
                    </a:cubicBezTo>
                    <a:cubicBezTo>
                      <a:pt x="6186" y="7864"/>
                      <a:pt x="3356" y="3824"/>
                      <a:pt x="183" y="35"/>
                    </a:cubicBezTo>
                    <a:cubicBezTo>
                      <a:pt x="172" y="12"/>
                      <a:pt x="149" y="1"/>
                      <a:pt x="1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9" name="Google Shape;1119;p48"/>
            <p:cNvSpPr/>
            <p:nvPr/>
          </p:nvSpPr>
          <p:spPr>
            <a:xfrm flipH="1">
              <a:off x="4647769" y="1960528"/>
              <a:ext cx="832857" cy="844210"/>
            </a:xfrm>
            <a:custGeom>
              <a:avLst/>
              <a:gdLst/>
              <a:ahLst/>
              <a:cxnLst/>
              <a:rect l="l" t="t" r="r" b="b"/>
              <a:pathLst>
                <a:path w="28464" h="28852" extrusionOk="0">
                  <a:moveTo>
                    <a:pt x="13855" y="0"/>
                  </a:moveTo>
                  <a:cubicBezTo>
                    <a:pt x="13399" y="23"/>
                    <a:pt x="12965" y="274"/>
                    <a:pt x="12623" y="571"/>
                  </a:cubicBezTo>
                  <a:cubicBezTo>
                    <a:pt x="10774" y="2077"/>
                    <a:pt x="10021" y="4542"/>
                    <a:pt x="9770" y="6916"/>
                  </a:cubicBezTo>
                  <a:cubicBezTo>
                    <a:pt x="9427" y="10226"/>
                    <a:pt x="9861" y="13627"/>
                    <a:pt x="11025" y="16731"/>
                  </a:cubicBezTo>
                  <a:cubicBezTo>
                    <a:pt x="13559" y="14175"/>
                    <a:pt x="15271" y="10865"/>
                    <a:pt x="16115" y="7350"/>
                  </a:cubicBezTo>
                  <a:cubicBezTo>
                    <a:pt x="16617" y="5227"/>
                    <a:pt x="16777" y="2785"/>
                    <a:pt x="15476" y="1005"/>
                  </a:cubicBezTo>
                  <a:cubicBezTo>
                    <a:pt x="15088" y="480"/>
                    <a:pt x="14517" y="0"/>
                    <a:pt x="13855" y="0"/>
                  </a:cubicBezTo>
                  <a:close/>
                  <a:moveTo>
                    <a:pt x="25143" y="6897"/>
                  </a:moveTo>
                  <a:cubicBezTo>
                    <a:pt x="24326" y="6897"/>
                    <a:pt x="23500" y="7104"/>
                    <a:pt x="22712" y="7373"/>
                  </a:cubicBezTo>
                  <a:cubicBezTo>
                    <a:pt x="18032" y="8948"/>
                    <a:pt x="14015" y="12440"/>
                    <a:pt x="11801" y="16868"/>
                  </a:cubicBezTo>
                  <a:cubicBezTo>
                    <a:pt x="12549" y="16947"/>
                    <a:pt x="13303" y="16986"/>
                    <a:pt x="14057" y="16986"/>
                  </a:cubicBezTo>
                  <a:cubicBezTo>
                    <a:pt x="18777" y="16986"/>
                    <a:pt x="23497" y="15433"/>
                    <a:pt x="26843" y="12166"/>
                  </a:cubicBezTo>
                  <a:cubicBezTo>
                    <a:pt x="27688" y="11367"/>
                    <a:pt x="28464" y="10294"/>
                    <a:pt x="28304" y="9153"/>
                  </a:cubicBezTo>
                  <a:cubicBezTo>
                    <a:pt x="28167" y="8035"/>
                    <a:pt x="27117" y="7213"/>
                    <a:pt x="26021" y="6985"/>
                  </a:cubicBezTo>
                  <a:cubicBezTo>
                    <a:pt x="25731" y="6924"/>
                    <a:pt x="25438" y="6897"/>
                    <a:pt x="25143" y="6897"/>
                  </a:cubicBezTo>
                  <a:close/>
                  <a:moveTo>
                    <a:pt x="2116" y="10768"/>
                  </a:moveTo>
                  <a:cubicBezTo>
                    <a:pt x="1758" y="10768"/>
                    <a:pt x="1410" y="10842"/>
                    <a:pt x="1096" y="11025"/>
                  </a:cubicBezTo>
                  <a:cubicBezTo>
                    <a:pt x="320" y="11459"/>
                    <a:pt x="0" y="12463"/>
                    <a:pt x="160" y="13353"/>
                  </a:cubicBezTo>
                  <a:cubicBezTo>
                    <a:pt x="343" y="14220"/>
                    <a:pt x="936" y="14974"/>
                    <a:pt x="1644" y="15521"/>
                  </a:cubicBezTo>
                  <a:cubicBezTo>
                    <a:pt x="2831" y="16503"/>
                    <a:pt x="4337" y="17005"/>
                    <a:pt x="5867" y="17233"/>
                  </a:cubicBezTo>
                  <a:cubicBezTo>
                    <a:pt x="6698" y="17357"/>
                    <a:pt x="7530" y="17394"/>
                    <a:pt x="8366" y="17394"/>
                  </a:cubicBezTo>
                  <a:cubicBezTo>
                    <a:pt x="9066" y="17394"/>
                    <a:pt x="9769" y="17368"/>
                    <a:pt x="10477" y="17347"/>
                  </a:cubicBezTo>
                  <a:cubicBezTo>
                    <a:pt x="10591" y="16914"/>
                    <a:pt x="10317" y="16389"/>
                    <a:pt x="9998" y="15978"/>
                  </a:cubicBezTo>
                  <a:cubicBezTo>
                    <a:pt x="8446" y="13855"/>
                    <a:pt x="6277" y="12189"/>
                    <a:pt x="3835" y="11185"/>
                  </a:cubicBezTo>
                  <a:cubicBezTo>
                    <a:pt x="3299" y="10959"/>
                    <a:pt x="2694" y="10768"/>
                    <a:pt x="2116" y="10768"/>
                  </a:cubicBezTo>
                  <a:close/>
                  <a:moveTo>
                    <a:pt x="13447" y="17495"/>
                  </a:moveTo>
                  <a:cubicBezTo>
                    <a:pt x="12944" y="17495"/>
                    <a:pt x="12462" y="17572"/>
                    <a:pt x="12052" y="17804"/>
                  </a:cubicBezTo>
                  <a:cubicBezTo>
                    <a:pt x="13034" y="20657"/>
                    <a:pt x="14814" y="23259"/>
                    <a:pt x="17119" y="25199"/>
                  </a:cubicBezTo>
                  <a:cubicBezTo>
                    <a:pt x="18124" y="26021"/>
                    <a:pt x="19288" y="26774"/>
                    <a:pt x="20589" y="26820"/>
                  </a:cubicBezTo>
                  <a:cubicBezTo>
                    <a:pt x="20637" y="26822"/>
                    <a:pt x="20685" y="26824"/>
                    <a:pt x="20734" y="26824"/>
                  </a:cubicBezTo>
                  <a:cubicBezTo>
                    <a:pt x="21993" y="26824"/>
                    <a:pt x="23311" y="25974"/>
                    <a:pt x="23465" y="24743"/>
                  </a:cubicBezTo>
                  <a:cubicBezTo>
                    <a:pt x="23556" y="23990"/>
                    <a:pt x="23237" y="23259"/>
                    <a:pt x="22849" y="22597"/>
                  </a:cubicBezTo>
                  <a:cubicBezTo>
                    <a:pt x="21068" y="19744"/>
                    <a:pt x="17781" y="18078"/>
                    <a:pt x="14472" y="17576"/>
                  </a:cubicBezTo>
                  <a:cubicBezTo>
                    <a:pt x="14132" y="17530"/>
                    <a:pt x="13785" y="17495"/>
                    <a:pt x="13447" y="17495"/>
                  </a:cubicBezTo>
                  <a:close/>
                  <a:moveTo>
                    <a:pt x="11345" y="18169"/>
                  </a:moveTo>
                  <a:lnTo>
                    <a:pt x="11345" y="18169"/>
                  </a:lnTo>
                  <a:cubicBezTo>
                    <a:pt x="11162" y="18192"/>
                    <a:pt x="10979" y="18306"/>
                    <a:pt x="10797" y="18352"/>
                  </a:cubicBezTo>
                  <a:cubicBezTo>
                    <a:pt x="9724" y="19607"/>
                    <a:pt x="8720" y="20908"/>
                    <a:pt x="7944" y="22369"/>
                  </a:cubicBezTo>
                  <a:cubicBezTo>
                    <a:pt x="7190" y="23830"/>
                    <a:pt x="6711" y="25450"/>
                    <a:pt x="6802" y="27094"/>
                  </a:cubicBezTo>
                  <a:cubicBezTo>
                    <a:pt x="6848" y="27756"/>
                    <a:pt x="7031" y="28509"/>
                    <a:pt x="7647" y="28760"/>
                  </a:cubicBezTo>
                  <a:cubicBezTo>
                    <a:pt x="7785" y="28823"/>
                    <a:pt x="7926" y="28851"/>
                    <a:pt x="8067" y="28851"/>
                  </a:cubicBezTo>
                  <a:cubicBezTo>
                    <a:pt x="8691" y="28851"/>
                    <a:pt x="9310" y="28296"/>
                    <a:pt x="9701" y="27756"/>
                  </a:cubicBezTo>
                  <a:cubicBezTo>
                    <a:pt x="11687" y="25040"/>
                    <a:pt x="12303" y="21388"/>
                    <a:pt x="11345" y="1816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8"/>
            <p:cNvSpPr/>
            <p:nvPr/>
          </p:nvSpPr>
          <p:spPr>
            <a:xfrm flipH="1">
              <a:off x="4727905" y="2070718"/>
              <a:ext cx="978454" cy="980444"/>
            </a:xfrm>
            <a:custGeom>
              <a:avLst/>
              <a:gdLst/>
              <a:ahLst/>
              <a:cxnLst/>
              <a:rect l="l" t="t" r="r" b="b"/>
              <a:pathLst>
                <a:path w="33440" h="33508" extrusionOk="0">
                  <a:moveTo>
                    <a:pt x="33308" y="6451"/>
                  </a:moveTo>
                  <a:cubicBezTo>
                    <a:pt x="33292" y="6451"/>
                    <a:pt x="33275" y="6454"/>
                    <a:pt x="33257" y="6460"/>
                  </a:cubicBezTo>
                  <a:lnTo>
                    <a:pt x="19722" y="13125"/>
                  </a:lnTo>
                  <a:cubicBezTo>
                    <a:pt x="19676" y="13171"/>
                    <a:pt x="19630" y="13216"/>
                    <a:pt x="19653" y="13285"/>
                  </a:cubicBezTo>
                  <a:cubicBezTo>
                    <a:pt x="19686" y="13318"/>
                    <a:pt x="19720" y="13339"/>
                    <a:pt x="19762" y="13339"/>
                  </a:cubicBezTo>
                  <a:cubicBezTo>
                    <a:pt x="19778" y="13339"/>
                    <a:pt x="19794" y="13336"/>
                    <a:pt x="19813" y="13330"/>
                  </a:cubicBezTo>
                  <a:lnTo>
                    <a:pt x="33348" y="6643"/>
                  </a:lnTo>
                  <a:lnTo>
                    <a:pt x="33371" y="6643"/>
                  </a:lnTo>
                  <a:cubicBezTo>
                    <a:pt x="33417" y="6620"/>
                    <a:pt x="33440" y="6551"/>
                    <a:pt x="33417" y="6506"/>
                  </a:cubicBezTo>
                  <a:cubicBezTo>
                    <a:pt x="33383" y="6472"/>
                    <a:pt x="33350" y="6451"/>
                    <a:pt x="33308" y="6451"/>
                  </a:cubicBezTo>
                  <a:close/>
                  <a:moveTo>
                    <a:pt x="21616" y="0"/>
                  </a:moveTo>
                  <a:cubicBezTo>
                    <a:pt x="21570" y="0"/>
                    <a:pt x="21525" y="23"/>
                    <a:pt x="21502" y="92"/>
                  </a:cubicBezTo>
                  <a:cubicBezTo>
                    <a:pt x="21068" y="4565"/>
                    <a:pt x="20201" y="9016"/>
                    <a:pt x="18968" y="13330"/>
                  </a:cubicBezTo>
                  <a:cubicBezTo>
                    <a:pt x="18945" y="13399"/>
                    <a:pt x="18968" y="13444"/>
                    <a:pt x="19037" y="13467"/>
                  </a:cubicBezTo>
                  <a:lnTo>
                    <a:pt x="19105" y="13467"/>
                  </a:lnTo>
                  <a:cubicBezTo>
                    <a:pt x="19128" y="13444"/>
                    <a:pt x="19151" y="13422"/>
                    <a:pt x="19151" y="13399"/>
                  </a:cubicBezTo>
                  <a:cubicBezTo>
                    <a:pt x="20406" y="9062"/>
                    <a:pt x="21274" y="4588"/>
                    <a:pt x="21730" y="115"/>
                  </a:cubicBezTo>
                  <a:cubicBezTo>
                    <a:pt x="21730" y="46"/>
                    <a:pt x="21685" y="0"/>
                    <a:pt x="21616" y="0"/>
                  </a:cubicBezTo>
                  <a:close/>
                  <a:moveTo>
                    <a:pt x="11033" y="9510"/>
                  </a:moveTo>
                  <a:cubicBezTo>
                    <a:pt x="10994" y="9510"/>
                    <a:pt x="10951" y="9536"/>
                    <a:pt x="10934" y="9587"/>
                  </a:cubicBezTo>
                  <a:cubicBezTo>
                    <a:pt x="10911" y="9633"/>
                    <a:pt x="10957" y="9701"/>
                    <a:pt x="11002" y="9701"/>
                  </a:cubicBezTo>
                  <a:cubicBezTo>
                    <a:pt x="13604" y="10614"/>
                    <a:pt x="16069" y="12052"/>
                    <a:pt x="18124" y="13901"/>
                  </a:cubicBezTo>
                  <a:cubicBezTo>
                    <a:pt x="18147" y="13912"/>
                    <a:pt x="18169" y="13918"/>
                    <a:pt x="18192" y="13918"/>
                  </a:cubicBezTo>
                  <a:cubicBezTo>
                    <a:pt x="18215" y="13918"/>
                    <a:pt x="18238" y="13912"/>
                    <a:pt x="18261" y="13901"/>
                  </a:cubicBezTo>
                  <a:cubicBezTo>
                    <a:pt x="18261" y="13901"/>
                    <a:pt x="18284" y="13901"/>
                    <a:pt x="18284" y="13878"/>
                  </a:cubicBezTo>
                  <a:cubicBezTo>
                    <a:pt x="18329" y="13833"/>
                    <a:pt x="18329" y="13764"/>
                    <a:pt x="18284" y="13741"/>
                  </a:cubicBezTo>
                  <a:cubicBezTo>
                    <a:pt x="16206" y="11870"/>
                    <a:pt x="13718" y="10409"/>
                    <a:pt x="11071" y="9519"/>
                  </a:cubicBezTo>
                  <a:cubicBezTo>
                    <a:pt x="11059" y="9513"/>
                    <a:pt x="11046" y="9510"/>
                    <a:pt x="11033" y="9510"/>
                  </a:cubicBezTo>
                  <a:close/>
                  <a:moveTo>
                    <a:pt x="19748" y="13954"/>
                  </a:moveTo>
                  <a:cubicBezTo>
                    <a:pt x="19714" y="13954"/>
                    <a:pt x="19680" y="13966"/>
                    <a:pt x="19653" y="13992"/>
                  </a:cubicBezTo>
                  <a:cubicBezTo>
                    <a:pt x="19630" y="14038"/>
                    <a:pt x="19630" y="14106"/>
                    <a:pt x="19676" y="14129"/>
                  </a:cubicBezTo>
                  <a:lnTo>
                    <a:pt x="28486" y="20794"/>
                  </a:lnTo>
                  <a:cubicBezTo>
                    <a:pt x="28509" y="20817"/>
                    <a:pt x="28555" y="20817"/>
                    <a:pt x="28601" y="20817"/>
                  </a:cubicBezTo>
                  <a:cubicBezTo>
                    <a:pt x="28601" y="20794"/>
                    <a:pt x="28623" y="20794"/>
                    <a:pt x="28623" y="20771"/>
                  </a:cubicBezTo>
                  <a:cubicBezTo>
                    <a:pt x="28669" y="20726"/>
                    <a:pt x="28669" y="20657"/>
                    <a:pt x="28623" y="20634"/>
                  </a:cubicBezTo>
                  <a:lnTo>
                    <a:pt x="19813" y="13969"/>
                  </a:lnTo>
                  <a:cubicBezTo>
                    <a:pt x="19794" y="13960"/>
                    <a:pt x="19771" y="13954"/>
                    <a:pt x="19748" y="13954"/>
                  </a:cubicBezTo>
                  <a:close/>
                  <a:moveTo>
                    <a:pt x="18843" y="14146"/>
                  </a:moveTo>
                  <a:cubicBezTo>
                    <a:pt x="18793" y="14146"/>
                    <a:pt x="18759" y="14187"/>
                    <a:pt x="18740" y="14243"/>
                  </a:cubicBezTo>
                  <a:cubicBezTo>
                    <a:pt x="18284" y="17119"/>
                    <a:pt x="17553" y="19973"/>
                    <a:pt x="16572" y="22734"/>
                  </a:cubicBezTo>
                  <a:cubicBezTo>
                    <a:pt x="16549" y="22803"/>
                    <a:pt x="16572" y="22848"/>
                    <a:pt x="16640" y="22871"/>
                  </a:cubicBezTo>
                  <a:cubicBezTo>
                    <a:pt x="16648" y="22879"/>
                    <a:pt x="16655" y="22881"/>
                    <a:pt x="16663" y="22881"/>
                  </a:cubicBezTo>
                  <a:cubicBezTo>
                    <a:pt x="16678" y="22881"/>
                    <a:pt x="16693" y="22871"/>
                    <a:pt x="16709" y="22871"/>
                  </a:cubicBezTo>
                  <a:cubicBezTo>
                    <a:pt x="16754" y="22848"/>
                    <a:pt x="16754" y="22826"/>
                    <a:pt x="16777" y="22803"/>
                  </a:cubicBezTo>
                  <a:cubicBezTo>
                    <a:pt x="17759" y="20041"/>
                    <a:pt x="18489" y="17165"/>
                    <a:pt x="18968" y="14266"/>
                  </a:cubicBezTo>
                  <a:cubicBezTo>
                    <a:pt x="18968" y="14198"/>
                    <a:pt x="18923" y="14152"/>
                    <a:pt x="18877" y="14152"/>
                  </a:cubicBezTo>
                  <a:cubicBezTo>
                    <a:pt x="18865" y="14148"/>
                    <a:pt x="18853" y="14146"/>
                    <a:pt x="18843" y="14146"/>
                  </a:cubicBezTo>
                  <a:close/>
                  <a:moveTo>
                    <a:pt x="18321" y="14029"/>
                  </a:moveTo>
                  <a:cubicBezTo>
                    <a:pt x="18308" y="14029"/>
                    <a:pt x="18295" y="14032"/>
                    <a:pt x="18284" y="14038"/>
                  </a:cubicBezTo>
                  <a:cubicBezTo>
                    <a:pt x="14312" y="15887"/>
                    <a:pt x="10546" y="18580"/>
                    <a:pt x="7122" y="22072"/>
                  </a:cubicBezTo>
                  <a:cubicBezTo>
                    <a:pt x="3538" y="25770"/>
                    <a:pt x="1142" y="29559"/>
                    <a:pt x="0" y="33371"/>
                  </a:cubicBezTo>
                  <a:cubicBezTo>
                    <a:pt x="0" y="33439"/>
                    <a:pt x="23" y="33485"/>
                    <a:pt x="92" y="33508"/>
                  </a:cubicBezTo>
                  <a:lnTo>
                    <a:pt x="160" y="33508"/>
                  </a:lnTo>
                  <a:cubicBezTo>
                    <a:pt x="183" y="33485"/>
                    <a:pt x="206" y="33462"/>
                    <a:pt x="206" y="33439"/>
                  </a:cubicBezTo>
                  <a:cubicBezTo>
                    <a:pt x="1324" y="29650"/>
                    <a:pt x="3698" y="25884"/>
                    <a:pt x="7282" y="22232"/>
                  </a:cubicBezTo>
                  <a:cubicBezTo>
                    <a:pt x="10683" y="18740"/>
                    <a:pt x="14403" y="16047"/>
                    <a:pt x="18375" y="14243"/>
                  </a:cubicBezTo>
                  <a:cubicBezTo>
                    <a:pt x="18420" y="14198"/>
                    <a:pt x="18443" y="14152"/>
                    <a:pt x="18420" y="14106"/>
                  </a:cubicBezTo>
                  <a:cubicBezTo>
                    <a:pt x="18403" y="14055"/>
                    <a:pt x="18361" y="14029"/>
                    <a:pt x="18321" y="1402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8"/>
            <p:cNvSpPr/>
            <p:nvPr/>
          </p:nvSpPr>
          <p:spPr>
            <a:xfrm flipH="1">
              <a:off x="5105258" y="2432888"/>
              <a:ext cx="84854" cy="81138"/>
            </a:xfrm>
            <a:custGeom>
              <a:avLst/>
              <a:gdLst/>
              <a:ahLst/>
              <a:cxnLst/>
              <a:rect l="l" t="t" r="r" b="b"/>
              <a:pathLst>
                <a:path w="2900" h="2773" extrusionOk="0">
                  <a:moveTo>
                    <a:pt x="1398" y="1"/>
                  </a:moveTo>
                  <a:cubicBezTo>
                    <a:pt x="1242" y="1"/>
                    <a:pt x="1085" y="28"/>
                    <a:pt x="936" y="85"/>
                  </a:cubicBezTo>
                  <a:cubicBezTo>
                    <a:pt x="366" y="336"/>
                    <a:pt x="0" y="998"/>
                    <a:pt x="92" y="1637"/>
                  </a:cubicBezTo>
                  <a:cubicBezTo>
                    <a:pt x="183" y="2139"/>
                    <a:pt x="548" y="2596"/>
                    <a:pt x="1050" y="2733"/>
                  </a:cubicBezTo>
                  <a:cubicBezTo>
                    <a:pt x="1148" y="2759"/>
                    <a:pt x="1248" y="2772"/>
                    <a:pt x="1348" y="2772"/>
                  </a:cubicBezTo>
                  <a:cubicBezTo>
                    <a:pt x="1763" y="2772"/>
                    <a:pt x="2172" y="2553"/>
                    <a:pt x="2374" y="2185"/>
                  </a:cubicBezTo>
                  <a:cubicBezTo>
                    <a:pt x="2694" y="1979"/>
                    <a:pt x="2899" y="1203"/>
                    <a:pt x="2580" y="656"/>
                  </a:cubicBezTo>
                  <a:cubicBezTo>
                    <a:pt x="2340" y="245"/>
                    <a:pt x="1869" y="1"/>
                    <a:pt x="13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8"/>
            <p:cNvSpPr/>
            <p:nvPr/>
          </p:nvSpPr>
          <p:spPr>
            <a:xfrm flipH="1">
              <a:off x="6642645" y="3400399"/>
              <a:ext cx="211082" cy="354660"/>
            </a:xfrm>
            <a:custGeom>
              <a:avLst/>
              <a:gdLst/>
              <a:ahLst/>
              <a:cxnLst/>
              <a:rect l="l" t="t" r="r" b="b"/>
              <a:pathLst>
                <a:path w="7214" h="12121" extrusionOk="0">
                  <a:moveTo>
                    <a:pt x="7213" y="1"/>
                  </a:moveTo>
                  <a:lnTo>
                    <a:pt x="7213" y="1"/>
                  </a:lnTo>
                  <a:cubicBezTo>
                    <a:pt x="6392" y="137"/>
                    <a:pt x="5570" y="274"/>
                    <a:pt x="4748" y="434"/>
                  </a:cubicBezTo>
                  <a:cubicBezTo>
                    <a:pt x="3584" y="640"/>
                    <a:pt x="2420" y="868"/>
                    <a:pt x="1256" y="1119"/>
                  </a:cubicBezTo>
                  <a:cubicBezTo>
                    <a:pt x="1142" y="1165"/>
                    <a:pt x="1005" y="1187"/>
                    <a:pt x="891" y="1210"/>
                  </a:cubicBezTo>
                  <a:cubicBezTo>
                    <a:pt x="92" y="4246"/>
                    <a:pt x="1" y="7487"/>
                    <a:pt x="594" y="10569"/>
                  </a:cubicBezTo>
                  <a:cubicBezTo>
                    <a:pt x="2306" y="11094"/>
                    <a:pt x="4041" y="11596"/>
                    <a:pt x="5753" y="12121"/>
                  </a:cubicBezTo>
                  <a:cubicBezTo>
                    <a:pt x="5684" y="10683"/>
                    <a:pt x="5844" y="9222"/>
                    <a:pt x="5981" y="7784"/>
                  </a:cubicBezTo>
                  <a:cubicBezTo>
                    <a:pt x="6163" y="6232"/>
                    <a:pt x="6323" y="4657"/>
                    <a:pt x="6483" y="3082"/>
                  </a:cubicBezTo>
                  <a:cubicBezTo>
                    <a:pt x="6597" y="2032"/>
                    <a:pt x="6757" y="914"/>
                    <a:pt x="72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8"/>
            <p:cNvSpPr/>
            <p:nvPr/>
          </p:nvSpPr>
          <p:spPr>
            <a:xfrm flipH="1">
              <a:off x="6216554" y="2647737"/>
              <a:ext cx="874933" cy="765412"/>
            </a:xfrm>
            <a:custGeom>
              <a:avLst/>
              <a:gdLst/>
              <a:ahLst/>
              <a:cxnLst/>
              <a:rect l="l" t="t" r="r" b="b"/>
              <a:pathLst>
                <a:path w="29902" h="26159" extrusionOk="0">
                  <a:moveTo>
                    <a:pt x="22324" y="0"/>
                  </a:moveTo>
                  <a:cubicBezTo>
                    <a:pt x="20749" y="2854"/>
                    <a:pt x="18558" y="5342"/>
                    <a:pt x="15933" y="7282"/>
                  </a:cubicBezTo>
                  <a:cubicBezTo>
                    <a:pt x="15659" y="7487"/>
                    <a:pt x="15362" y="7693"/>
                    <a:pt x="15020" y="7784"/>
                  </a:cubicBezTo>
                  <a:cubicBezTo>
                    <a:pt x="14897" y="7817"/>
                    <a:pt x="14771" y="7829"/>
                    <a:pt x="14643" y="7829"/>
                  </a:cubicBezTo>
                  <a:cubicBezTo>
                    <a:pt x="14415" y="7829"/>
                    <a:pt x="14181" y="7790"/>
                    <a:pt x="13947" y="7761"/>
                  </a:cubicBezTo>
                  <a:cubicBezTo>
                    <a:pt x="10592" y="7259"/>
                    <a:pt x="7282" y="6551"/>
                    <a:pt x="4018" y="5638"/>
                  </a:cubicBezTo>
                  <a:cubicBezTo>
                    <a:pt x="2626" y="5250"/>
                    <a:pt x="1211" y="4794"/>
                    <a:pt x="1" y="4041"/>
                  </a:cubicBezTo>
                  <a:lnTo>
                    <a:pt x="1" y="4041"/>
                  </a:lnTo>
                  <a:cubicBezTo>
                    <a:pt x="320" y="4702"/>
                    <a:pt x="686" y="5342"/>
                    <a:pt x="1028" y="5981"/>
                  </a:cubicBezTo>
                  <a:cubicBezTo>
                    <a:pt x="4794" y="12805"/>
                    <a:pt x="8811" y="19493"/>
                    <a:pt x="12874" y="26158"/>
                  </a:cubicBezTo>
                  <a:cubicBezTo>
                    <a:pt x="13696" y="25998"/>
                    <a:pt x="14518" y="25861"/>
                    <a:pt x="15339" y="25725"/>
                  </a:cubicBezTo>
                  <a:cubicBezTo>
                    <a:pt x="19539" y="25063"/>
                    <a:pt x="23762" y="24606"/>
                    <a:pt x="27962" y="24172"/>
                  </a:cubicBezTo>
                  <a:cubicBezTo>
                    <a:pt x="28624" y="24127"/>
                    <a:pt x="29263" y="24058"/>
                    <a:pt x="29902" y="23990"/>
                  </a:cubicBezTo>
                  <a:cubicBezTo>
                    <a:pt x="29582" y="15499"/>
                    <a:pt x="26912" y="7122"/>
                    <a:pt x="223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8"/>
            <p:cNvSpPr/>
            <p:nvPr/>
          </p:nvSpPr>
          <p:spPr>
            <a:xfrm flipH="1">
              <a:off x="6219205" y="1030468"/>
              <a:ext cx="1263622" cy="974182"/>
            </a:xfrm>
            <a:custGeom>
              <a:avLst/>
              <a:gdLst/>
              <a:ahLst/>
              <a:cxnLst/>
              <a:rect l="l" t="t" r="r" b="b"/>
              <a:pathLst>
                <a:path w="43186" h="33294" extrusionOk="0">
                  <a:moveTo>
                    <a:pt x="25223" y="1"/>
                  </a:moveTo>
                  <a:cubicBezTo>
                    <a:pt x="22476" y="1"/>
                    <a:pt x="19722" y="566"/>
                    <a:pt x="17096" y="1430"/>
                  </a:cubicBezTo>
                  <a:cubicBezTo>
                    <a:pt x="14814" y="2160"/>
                    <a:pt x="12554" y="3119"/>
                    <a:pt x="10637" y="4580"/>
                  </a:cubicBezTo>
                  <a:cubicBezTo>
                    <a:pt x="8719" y="6040"/>
                    <a:pt x="7144" y="8003"/>
                    <a:pt x="6460" y="10331"/>
                  </a:cubicBezTo>
                  <a:cubicBezTo>
                    <a:pt x="6346" y="10697"/>
                    <a:pt x="6254" y="11085"/>
                    <a:pt x="6003" y="11404"/>
                  </a:cubicBezTo>
                  <a:cubicBezTo>
                    <a:pt x="5775" y="11678"/>
                    <a:pt x="5433" y="11861"/>
                    <a:pt x="5113" y="12043"/>
                  </a:cubicBezTo>
                  <a:cubicBezTo>
                    <a:pt x="1552" y="14075"/>
                    <a:pt x="0" y="18640"/>
                    <a:pt x="616" y="22703"/>
                  </a:cubicBezTo>
                  <a:cubicBezTo>
                    <a:pt x="1233" y="26743"/>
                    <a:pt x="3652" y="30304"/>
                    <a:pt x="6460" y="33294"/>
                  </a:cubicBezTo>
                  <a:lnTo>
                    <a:pt x="6505" y="33271"/>
                  </a:lnTo>
                  <a:cubicBezTo>
                    <a:pt x="6483" y="33202"/>
                    <a:pt x="6460" y="33157"/>
                    <a:pt x="6437" y="33088"/>
                  </a:cubicBezTo>
                  <a:cubicBezTo>
                    <a:pt x="6186" y="32084"/>
                    <a:pt x="6437" y="31034"/>
                    <a:pt x="6985" y="30167"/>
                  </a:cubicBezTo>
                  <a:cubicBezTo>
                    <a:pt x="7861" y="28692"/>
                    <a:pt x="9539" y="27757"/>
                    <a:pt x="11248" y="27757"/>
                  </a:cubicBezTo>
                  <a:cubicBezTo>
                    <a:pt x="11364" y="27757"/>
                    <a:pt x="11480" y="27761"/>
                    <a:pt x="11595" y="27770"/>
                  </a:cubicBezTo>
                  <a:cubicBezTo>
                    <a:pt x="12645" y="27838"/>
                    <a:pt x="13650" y="28272"/>
                    <a:pt x="14449" y="28957"/>
                  </a:cubicBezTo>
                  <a:cubicBezTo>
                    <a:pt x="16069" y="26172"/>
                    <a:pt x="16640" y="22794"/>
                    <a:pt x="16024" y="19621"/>
                  </a:cubicBezTo>
                  <a:cubicBezTo>
                    <a:pt x="23396" y="19393"/>
                    <a:pt x="30700" y="17430"/>
                    <a:pt x="37183" y="13938"/>
                  </a:cubicBezTo>
                  <a:cubicBezTo>
                    <a:pt x="37799" y="17088"/>
                    <a:pt x="38986" y="20306"/>
                    <a:pt x="39990" y="23570"/>
                  </a:cubicBezTo>
                  <a:cubicBezTo>
                    <a:pt x="40013" y="23639"/>
                    <a:pt x="40013" y="23707"/>
                    <a:pt x="40036" y="23776"/>
                  </a:cubicBezTo>
                  <a:cubicBezTo>
                    <a:pt x="42387" y="21698"/>
                    <a:pt x="43072" y="18183"/>
                    <a:pt x="43117" y="14988"/>
                  </a:cubicBezTo>
                  <a:cubicBezTo>
                    <a:pt x="43186" y="10309"/>
                    <a:pt x="42067" y="5241"/>
                    <a:pt x="38529" y="2183"/>
                  </a:cubicBezTo>
                  <a:cubicBezTo>
                    <a:pt x="37662" y="1430"/>
                    <a:pt x="36658" y="813"/>
                    <a:pt x="35539" y="654"/>
                  </a:cubicBezTo>
                  <a:cubicBezTo>
                    <a:pt x="35266" y="610"/>
                    <a:pt x="34993" y="594"/>
                    <a:pt x="34720" y="594"/>
                  </a:cubicBezTo>
                  <a:cubicBezTo>
                    <a:pt x="33989" y="594"/>
                    <a:pt x="33257" y="712"/>
                    <a:pt x="32526" y="745"/>
                  </a:cubicBezTo>
                  <a:cubicBezTo>
                    <a:pt x="32446" y="747"/>
                    <a:pt x="32365" y="748"/>
                    <a:pt x="32285" y="748"/>
                  </a:cubicBezTo>
                  <a:cubicBezTo>
                    <a:pt x="30657" y="748"/>
                    <a:pt x="29067" y="324"/>
                    <a:pt x="27436" y="129"/>
                  </a:cubicBezTo>
                  <a:cubicBezTo>
                    <a:pt x="26701" y="42"/>
                    <a:pt x="25962" y="1"/>
                    <a:pt x="252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8"/>
            <p:cNvSpPr/>
            <p:nvPr/>
          </p:nvSpPr>
          <p:spPr>
            <a:xfrm flipH="1">
              <a:off x="5271491" y="2578276"/>
              <a:ext cx="2610051" cy="1665801"/>
            </a:xfrm>
            <a:custGeom>
              <a:avLst/>
              <a:gdLst/>
              <a:ahLst/>
              <a:cxnLst/>
              <a:rect l="l" t="t" r="r" b="b"/>
              <a:pathLst>
                <a:path w="89202" h="56931" extrusionOk="0">
                  <a:moveTo>
                    <a:pt x="47683" y="1"/>
                  </a:moveTo>
                  <a:cubicBezTo>
                    <a:pt x="48253" y="777"/>
                    <a:pt x="48801" y="1553"/>
                    <a:pt x="49326" y="2374"/>
                  </a:cubicBezTo>
                  <a:cubicBezTo>
                    <a:pt x="53914" y="9496"/>
                    <a:pt x="56584" y="17873"/>
                    <a:pt x="56904" y="26364"/>
                  </a:cubicBezTo>
                  <a:cubicBezTo>
                    <a:pt x="56265" y="26432"/>
                    <a:pt x="55626" y="26501"/>
                    <a:pt x="54964" y="26546"/>
                  </a:cubicBezTo>
                  <a:cubicBezTo>
                    <a:pt x="50764" y="26980"/>
                    <a:pt x="46541" y="27437"/>
                    <a:pt x="42341" y="28099"/>
                  </a:cubicBezTo>
                  <a:cubicBezTo>
                    <a:pt x="41885" y="29012"/>
                    <a:pt x="41725" y="30130"/>
                    <a:pt x="41611" y="31180"/>
                  </a:cubicBezTo>
                  <a:cubicBezTo>
                    <a:pt x="41451" y="32755"/>
                    <a:pt x="41291" y="34330"/>
                    <a:pt x="41109" y="35882"/>
                  </a:cubicBezTo>
                  <a:cubicBezTo>
                    <a:pt x="40972" y="37320"/>
                    <a:pt x="40812" y="38781"/>
                    <a:pt x="40881" y="40219"/>
                  </a:cubicBezTo>
                  <a:cubicBezTo>
                    <a:pt x="39169" y="39694"/>
                    <a:pt x="37434" y="39192"/>
                    <a:pt x="35722" y="38667"/>
                  </a:cubicBezTo>
                  <a:cubicBezTo>
                    <a:pt x="34330" y="38256"/>
                    <a:pt x="32915" y="37822"/>
                    <a:pt x="31499" y="37388"/>
                  </a:cubicBezTo>
                  <a:cubicBezTo>
                    <a:pt x="30404" y="35197"/>
                    <a:pt x="29308" y="32960"/>
                    <a:pt x="28121" y="30792"/>
                  </a:cubicBezTo>
                  <a:cubicBezTo>
                    <a:pt x="30723" y="30061"/>
                    <a:pt x="33371" y="29559"/>
                    <a:pt x="36042" y="29263"/>
                  </a:cubicBezTo>
                  <a:cubicBezTo>
                    <a:pt x="36156" y="29263"/>
                    <a:pt x="36270" y="29240"/>
                    <a:pt x="36384" y="29217"/>
                  </a:cubicBezTo>
                  <a:cubicBezTo>
                    <a:pt x="37548" y="28966"/>
                    <a:pt x="38712" y="28738"/>
                    <a:pt x="39876" y="28532"/>
                  </a:cubicBezTo>
                  <a:cubicBezTo>
                    <a:pt x="35813" y="21867"/>
                    <a:pt x="31796" y="15179"/>
                    <a:pt x="28030" y="8355"/>
                  </a:cubicBezTo>
                  <a:cubicBezTo>
                    <a:pt x="27688" y="7716"/>
                    <a:pt x="27322" y="7076"/>
                    <a:pt x="27003" y="6415"/>
                  </a:cubicBezTo>
                  <a:cubicBezTo>
                    <a:pt x="26295" y="5068"/>
                    <a:pt x="25679" y="3698"/>
                    <a:pt x="25200" y="2260"/>
                  </a:cubicBezTo>
                  <a:cubicBezTo>
                    <a:pt x="18557" y="5707"/>
                    <a:pt x="10089" y="6072"/>
                    <a:pt x="4817" y="11413"/>
                  </a:cubicBezTo>
                  <a:cubicBezTo>
                    <a:pt x="1461" y="14814"/>
                    <a:pt x="0" y="19790"/>
                    <a:pt x="160" y="24561"/>
                  </a:cubicBezTo>
                  <a:cubicBezTo>
                    <a:pt x="297" y="29331"/>
                    <a:pt x="1918" y="33942"/>
                    <a:pt x="3995" y="38256"/>
                  </a:cubicBezTo>
                  <a:cubicBezTo>
                    <a:pt x="5844" y="42045"/>
                    <a:pt x="8058" y="45674"/>
                    <a:pt x="10614" y="49029"/>
                  </a:cubicBezTo>
                  <a:cubicBezTo>
                    <a:pt x="13216" y="52453"/>
                    <a:pt x="16435" y="55763"/>
                    <a:pt x="20635" y="56676"/>
                  </a:cubicBezTo>
                  <a:cubicBezTo>
                    <a:pt x="21492" y="56856"/>
                    <a:pt x="22362" y="56930"/>
                    <a:pt x="23237" y="56930"/>
                  </a:cubicBezTo>
                  <a:cubicBezTo>
                    <a:pt x="25017" y="56930"/>
                    <a:pt x="26818" y="56624"/>
                    <a:pt x="28578" y="56288"/>
                  </a:cubicBezTo>
                  <a:cubicBezTo>
                    <a:pt x="39831" y="54119"/>
                    <a:pt x="50878" y="50810"/>
                    <a:pt x="61469" y="46404"/>
                  </a:cubicBezTo>
                  <a:cubicBezTo>
                    <a:pt x="62610" y="46747"/>
                    <a:pt x="63729" y="47089"/>
                    <a:pt x="64870" y="47432"/>
                  </a:cubicBezTo>
                  <a:cubicBezTo>
                    <a:pt x="68484" y="48518"/>
                    <a:pt x="72183" y="49626"/>
                    <a:pt x="75948" y="49626"/>
                  </a:cubicBezTo>
                  <a:cubicBezTo>
                    <a:pt x="76060" y="49626"/>
                    <a:pt x="76171" y="49625"/>
                    <a:pt x="76283" y="49623"/>
                  </a:cubicBezTo>
                  <a:cubicBezTo>
                    <a:pt x="80186" y="49554"/>
                    <a:pt x="84249" y="48071"/>
                    <a:pt x="86508" y="44898"/>
                  </a:cubicBezTo>
                  <a:cubicBezTo>
                    <a:pt x="87855" y="43026"/>
                    <a:pt x="88449" y="40721"/>
                    <a:pt x="88654" y="38416"/>
                  </a:cubicBezTo>
                  <a:cubicBezTo>
                    <a:pt x="89202" y="32253"/>
                    <a:pt x="87056" y="26136"/>
                    <a:pt x="84180" y="20657"/>
                  </a:cubicBezTo>
                  <a:cubicBezTo>
                    <a:pt x="81350" y="15248"/>
                    <a:pt x="77766" y="10181"/>
                    <a:pt x="73293" y="6026"/>
                  </a:cubicBezTo>
                  <a:cubicBezTo>
                    <a:pt x="71398" y="4269"/>
                    <a:pt x="69275" y="2648"/>
                    <a:pt x="66764" y="1986"/>
                  </a:cubicBezTo>
                  <a:cubicBezTo>
                    <a:pt x="65637" y="1696"/>
                    <a:pt x="64479" y="1618"/>
                    <a:pt x="63310" y="1618"/>
                  </a:cubicBezTo>
                  <a:cubicBezTo>
                    <a:pt x="62184" y="1618"/>
                    <a:pt x="61048" y="1690"/>
                    <a:pt x="59917" y="1713"/>
                  </a:cubicBezTo>
                  <a:cubicBezTo>
                    <a:pt x="59590" y="1721"/>
                    <a:pt x="59264" y="1725"/>
                    <a:pt x="58937" y="1725"/>
                  </a:cubicBezTo>
                  <a:cubicBezTo>
                    <a:pt x="55677" y="1725"/>
                    <a:pt x="52411" y="1312"/>
                    <a:pt x="49257" y="503"/>
                  </a:cubicBezTo>
                  <a:cubicBezTo>
                    <a:pt x="48732" y="366"/>
                    <a:pt x="48185" y="206"/>
                    <a:pt x="476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8"/>
            <p:cNvSpPr/>
            <p:nvPr/>
          </p:nvSpPr>
          <p:spPr>
            <a:xfrm flipH="1">
              <a:off x="6258624" y="1438253"/>
              <a:ext cx="1043236" cy="2271454"/>
            </a:xfrm>
            <a:custGeom>
              <a:avLst/>
              <a:gdLst/>
              <a:ahLst/>
              <a:cxnLst/>
              <a:rect l="l" t="t" r="r" b="b"/>
              <a:pathLst>
                <a:path w="35654" h="77630" extrusionOk="0">
                  <a:moveTo>
                    <a:pt x="30998" y="1"/>
                  </a:moveTo>
                  <a:cubicBezTo>
                    <a:pt x="24515" y="3493"/>
                    <a:pt x="17211" y="5456"/>
                    <a:pt x="9839" y="5684"/>
                  </a:cubicBezTo>
                  <a:cubicBezTo>
                    <a:pt x="10455" y="8857"/>
                    <a:pt x="9884" y="12235"/>
                    <a:pt x="8264" y="15020"/>
                  </a:cubicBezTo>
                  <a:cubicBezTo>
                    <a:pt x="7465" y="14335"/>
                    <a:pt x="6460" y="13901"/>
                    <a:pt x="5410" y="13833"/>
                  </a:cubicBezTo>
                  <a:cubicBezTo>
                    <a:pt x="5295" y="13824"/>
                    <a:pt x="5179" y="13820"/>
                    <a:pt x="5063" y="13820"/>
                  </a:cubicBezTo>
                  <a:cubicBezTo>
                    <a:pt x="3354" y="13820"/>
                    <a:pt x="1676" y="14755"/>
                    <a:pt x="800" y="16230"/>
                  </a:cubicBezTo>
                  <a:cubicBezTo>
                    <a:pt x="252" y="17097"/>
                    <a:pt x="1" y="18147"/>
                    <a:pt x="252" y="19151"/>
                  </a:cubicBezTo>
                  <a:cubicBezTo>
                    <a:pt x="275" y="19220"/>
                    <a:pt x="298" y="19265"/>
                    <a:pt x="320" y="19334"/>
                  </a:cubicBezTo>
                  <a:cubicBezTo>
                    <a:pt x="594" y="20224"/>
                    <a:pt x="1233" y="20977"/>
                    <a:pt x="1964" y="21571"/>
                  </a:cubicBezTo>
                  <a:cubicBezTo>
                    <a:pt x="3082" y="22552"/>
                    <a:pt x="4429" y="23260"/>
                    <a:pt x="5844" y="23694"/>
                  </a:cubicBezTo>
                  <a:cubicBezTo>
                    <a:pt x="6164" y="23785"/>
                    <a:pt x="6460" y="23853"/>
                    <a:pt x="6711" y="24059"/>
                  </a:cubicBezTo>
                  <a:cubicBezTo>
                    <a:pt x="6963" y="24264"/>
                    <a:pt x="7099" y="24584"/>
                    <a:pt x="7214" y="24903"/>
                  </a:cubicBezTo>
                  <a:cubicBezTo>
                    <a:pt x="7853" y="26569"/>
                    <a:pt x="8172" y="28350"/>
                    <a:pt x="8423" y="30130"/>
                  </a:cubicBezTo>
                  <a:cubicBezTo>
                    <a:pt x="8903" y="33326"/>
                    <a:pt x="9199" y="36727"/>
                    <a:pt x="7944" y="39694"/>
                  </a:cubicBezTo>
                  <a:cubicBezTo>
                    <a:pt x="7122" y="40265"/>
                    <a:pt x="6278" y="40767"/>
                    <a:pt x="5388" y="41223"/>
                  </a:cubicBezTo>
                  <a:cubicBezTo>
                    <a:pt x="5867" y="42661"/>
                    <a:pt x="6483" y="44031"/>
                    <a:pt x="7191" y="45378"/>
                  </a:cubicBezTo>
                  <a:cubicBezTo>
                    <a:pt x="8401" y="46131"/>
                    <a:pt x="9816" y="46587"/>
                    <a:pt x="11208" y="46975"/>
                  </a:cubicBezTo>
                  <a:cubicBezTo>
                    <a:pt x="14472" y="47888"/>
                    <a:pt x="17782" y="48596"/>
                    <a:pt x="21137" y="49098"/>
                  </a:cubicBezTo>
                  <a:cubicBezTo>
                    <a:pt x="21371" y="49127"/>
                    <a:pt x="21605" y="49166"/>
                    <a:pt x="21833" y="49166"/>
                  </a:cubicBezTo>
                  <a:cubicBezTo>
                    <a:pt x="21961" y="49166"/>
                    <a:pt x="22087" y="49154"/>
                    <a:pt x="22210" y="49121"/>
                  </a:cubicBezTo>
                  <a:cubicBezTo>
                    <a:pt x="22552" y="49030"/>
                    <a:pt x="22849" y="48824"/>
                    <a:pt x="23123" y="48619"/>
                  </a:cubicBezTo>
                  <a:cubicBezTo>
                    <a:pt x="25748" y="46679"/>
                    <a:pt x="27939" y="44191"/>
                    <a:pt x="29514" y="41337"/>
                  </a:cubicBezTo>
                  <a:cubicBezTo>
                    <a:pt x="28989" y="40516"/>
                    <a:pt x="28441" y="39740"/>
                    <a:pt x="27871" y="38964"/>
                  </a:cubicBezTo>
                  <a:cubicBezTo>
                    <a:pt x="27368" y="38758"/>
                    <a:pt x="26866" y="38484"/>
                    <a:pt x="26478" y="38096"/>
                  </a:cubicBezTo>
                  <a:cubicBezTo>
                    <a:pt x="24858" y="36635"/>
                    <a:pt x="24903" y="34193"/>
                    <a:pt x="24287" y="32070"/>
                  </a:cubicBezTo>
                  <a:cubicBezTo>
                    <a:pt x="25656" y="31842"/>
                    <a:pt x="27026" y="31431"/>
                    <a:pt x="28281" y="30883"/>
                  </a:cubicBezTo>
                  <a:cubicBezTo>
                    <a:pt x="29491" y="30358"/>
                    <a:pt x="30632" y="29697"/>
                    <a:pt x="31637" y="28829"/>
                  </a:cubicBezTo>
                  <a:cubicBezTo>
                    <a:pt x="34170" y="26569"/>
                    <a:pt x="35403" y="23077"/>
                    <a:pt x="35517" y="19653"/>
                  </a:cubicBezTo>
                  <a:cubicBezTo>
                    <a:pt x="35654" y="16321"/>
                    <a:pt x="34832" y="13034"/>
                    <a:pt x="33851" y="9839"/>
                  </a:cubicBezTo>
                  <a:cubicBezTo>
                    <a:pt x="33828" y="9770"/>
                    <a:pt x="33828" y="9702"/>
                    <a:pt x="33805" y="9633"/>
                  </a:cubicBezTo>
                  <a:cubicBezTo>
                    <a:pt x="32801" y="6369"/>
                    <a:pt x="31614" y="3151"/>
                    <a:pt x="30998" y="1"/>
                  </a:cubicBezTo>
                  <a:close/>
                  <a:moveTo>
                    <a:pt x="16230" y="68226"/>
                  </a:moveTo>
                  <a:cubicBezTo>
                    <a:pt x="13559" y="68522"/>
                    <a:pt x="10911" y="69024"/>
                    <a:pt x="8309" y="69755"/>
                  </a:cubicBezTo>
                  <a:cubicBezTo>
                    <a:pt x="9496" y="71923"/>
                    <a:pt x="10592" y="74160"/>
                    <a:pt x="11687" y="76351"/>
                  </a:cubicBezTo>
                  <a:cubicBezTo>
                    <a:pt x="13103" y="76785"/>
                    <a:pt x="14518" y="77219"/>
                    <a:pt x="15910" y="77630"/>
                  </a:cubicBezTo>
                  <a:cubicBezTo>
                    <a:pt x="15317" y="74548"/>
                    <a:pt x="15408" y="71307"/>
                    <a:pt x="16207" y="68271"/>
                  </a:cubicBezTo>
                  <a:cubicBezTo>
                    <a:pt x="16207" y="68248"/>
                    <a:pt x="16207" y="68248"/>
                    <a:pt x="16230" y="68226"/>
                  </a:cubicBezTo>
                  <a:close/>
                </a:path>
              </a:pathLst>
            </a:custGeom>
            <a:solidFill>
              <a:srgbClr val="ED6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8"/>
            <p:cNvSpPr/>
            <p:nvPr/>
          </p:nvSpPr>
          <p:spPr>
            <a:xfrm flipH="1">
              <a:off x="5304220" y="2689139"/>
              <a:ext cx="2047732" cy="1341191"/>
            </a:xfrm>
            <a:custGeom>
              <a:avLst/>
              <a:gdLst/>
              <a:ahLst/>
              <a:cxnLst/>
              <a:rect l="l" t="t" r="r" b="b"/>
              <a:pathLst>
                <a:path w="69984" h="45837" extrusionOk="0">
                  <a:moveTo>
                    <a:pt x="36818" y="1"/>
                  </a:moveTo>
                  <a:cubicBezTo>
                    <a:pt x="39078" y="2283"/>
                    <a:pt x="41429" y="4497"/>
                    <a:pt x="43825" y="6666"/>
                  </a:cubicBezTo>
                  <a:cubicBezTo>
                    <a:pt x="42479" y="8126"/>
                    <a:pt x="41269" y="9679"/>
                    <a:pt x="40151" y="11322"/>
                  </a:cubicBezTo>
                  <a:cubicBezTo>
                    <a:pt x="42045" y="12418"/>
                    <a:pt x="43985" y="13445"/>
                    <a:pt x="45971" y="14358"/>
                  </a:cubicBezTo>
                  <a:cubicBezTo>
                    <a:pt x="45035" y="16868"/>
                    <a:pt x="44077" y="19402"/>
                    <a:pt x="43620" y="22050"/>
                  </a:cubicBezTo>
                  <a:lnTo>
                    <a:pt x="43848" y="22027"/>
                  </a:lnTo>
                  <a:cubicBezTo>
                    <a:pt x="44761" y="19311"/>
                    <a:pt x="45743" y="16595"/>
                    <a:pt x="46838" y="13947"/>
                  </a:cubicBezTo>
                  <a:cubicBezTo>
                    <a:pt x="45058" y="12920"/>
                    <a:pt x="43232" y="12052"/>
                    <a:pt x="41360" y="11299"/>
                  </a:cubicBezTo>
                  <a:cubicBezTo>
                    <a:pt x="42524" y="9701"/>
                    <a:pt x="43757" y="8149"/>
                    <a:pt x="45012" y="6620"/>
                  </a:cubicBezTo>
                  <a:cubicBezTo>
                    <a:pt x="42296" y="4383"/>
                    <a:pt x="39603" y="2123"/>
                    <a:pt x="36818" y="1"/>
                  </a:cubicBezTo>
                  <a:close/>
                  <a:moveTo>
                    <a:pt x="46724" y="10112"/>
                  </a:moveTo>
                  <a:lnTo>
                    <a:pt x="46724" y="10112"/>
                  </a:lnTo>
                  <a:cubicBezTo>
                    <a:pt x="46998" y="12440"/>
                    <a:pt x="47751" y="14677"/>
                    <a:pt x="48094" y="17005"/>
                  </a:cubicBezTo>
                  <a:cubicBezTo>
                    <a:pt x="48322" y="18649"/>
                    <a:pt x="48368" y="20315"/>
                    <a:pt x="48505" y="21981"/>
                  </a:cubicBezTo>
                  <a:cubicBezTo>
                    <a:pt x="48715" y="21977"/>
                    <a:pt x="48924" y="21975"/>
                    <a:pt x="49133" y="21975"/>
                  </a:cubicBezTo>
                  <a:cubicBezTo>
                    <a:pt x="50105" y="21975"/>
                    <a:pt x="51066" y="22016"/>
                    <a:pt x="52043" y="22073"/>
                  </a:cubicBezTo>
                  <a:cubicBezTo>
                    <a:pt x="55238" y="22255"/>
                    <a:pt x="58457" y="22780"/>
                    <a:pt x="61492" y="23762"/>
                  </a:cubicBezTo>
                  <a:cubicBezTo>
                    <a:pt x="59735" y="21936"/>
                    <a:pt x="57155" y="20954"/>
                    <a:pt x="54622" y="20521"/>
                  </a:cubicBezTo>
                  <a:cubicBezTo>
                    <a:pt x="53983" y="20429"/>
                    <a:pt x="53344" y="20338"/>
                    <a:pt x="52773" y="20064"/>
                  </a:cubicBezTo>
                  <a:cubicBezTo>
                    <a:pt x="53093" y="18946"/>
                    <a:pt x="54553" y="18398"/>
                    <a:pt x="54759" y="17257"/>
                  </a:cubicBezTo>
                  <a:lnTo>
                    <a:pt x="54759" y="17257"/>
                  </a:lnTo>
                  <a:cubicBezTo>
                    <a:pt x="53526" y="17645"/>
                    <a:pt x="52431" y="18489"/>
                    <a:pt x="51769" y="19608"/>
                  </a:cubicBezTo>
                  <a:cubicBezTo>
                    <a:pt x="51244" y="19105"/>
                    <a:pt x="51107" y="18329"/>
                    <a:pt x="50924" y="17622"/>
                  </a:cubicBezTo>
                  <a:cubicBezTo>
                    <a:pt x="50354" y="15385"/>
                    <a:pt x="49144" y="13376"/>
                    <a:pt x="47957" y="11390"/>
                  </a:cubicBezTo>
                  <a:cubicBezTo>
                    <a:pt x="47637" y="10865"/>
                    <a:pt x="47295" y="10340"/>
                    <a:pt x="46724" y="10112"/>
                  </a:cubicBezTo>
                  <a:close/>
                  <a:moveTo>
                    <a:pt x="3516" y="3470"/>
                  </a:moveTo>
                  <a:lnTo>
                    <a:pt x="3516" y="3470"/>
                  </a:lnTo>
                  <a:cubicBezTo>
                    <a:pt x="3265" y="6780"/>
                    <a:pt x="3037" y="10044"/>
                    <a:pt x="2854" y="13331"/>
                  </a:cubicBezTo>
                  <a:cubicBezTo>
                    <a:pt x="4315" y="13635"/>
                    <a:pt x="5796" y="13787"/>
                    <a:pt x="7277" y="13787"/>
                  </a:cubicBezTo>
                  <a:cubicBezTo>
                    <a:pt x="8018" y="13787"/>
                    <a:pt x="8758" y="13749"/>
                    <a:pt x="9496" y="13673"/>
                  </a:cubicBezTo>
                  <a:lnTo>
                    <a:pt x="9496" y="13673"/>
                  </a:lnTo>
                  <a:cubicBezTo>
                    <a:pt x="8971" y="14837"/>
                    <a:pt x="8446" y="16001"/>
                    <a:pt x="7944" y="17165"/>
                  </a:cubicBezTo>
                  <a:cubicBezTo>
                    <a:pt x="7853" y="17348"/>
                    <a:pt x="7784" y="17530"/>
                    <a:pt x="7807" y="17736"/>
                  </a:cubicBezTo>
                  <a:cubicBezTo>
                    <a:pt x="7853" y="17918"/>
                    <a:pt x="7990" y="18078"/>
                    <a:pt x="8127" y="18215"/>
                  </a:cubicBezTo>
                  <a:cubicBezTo>
                    <a:pt x="9998" y="20201"/>
                    <a:pt x="11893" y="22164"/>
                    <a:pt x="13947" y="23967"/>
                  </a:cubicBezTo>
                  <a:cubicBezTo>
                    <a:pt x="14700" y="24629"/>
                    <a:pt x="15522" y="25291"/>
                    <a:pt x="16458" y="25656"/>
                  </a:cubicBezTo>
                  <a:lnTo>
                    <a:pt x="16755" y="25633"/>
                  </a:lnTo>
                  <a:cubicBezTo>
                    <a:pt x="14267" y="23123"/>
                    <a:pt x="11756" y="20612"/>
                    <a:pt x="9268" y="18101"/>
                  </a:cubicBezTo>
                  <a:cubicBezTo>
                    <a:pt x="9108" y="17941"/>
                    <a:pt x="8926" y="17759"/>
                    <a:pt x="8903" y="17508"/>
                  </a:cubicBezTo>
                  <a:cubicBezTo>
                    <a:pt x="8880" y="17302"/>
                    <a:pt x="8971" y="17120"/>
                    <a:pt x="9063" y="16937"/>
                  </a:cubicBezTo>
                  <a:cubicBezTo>
                    <a:pt x="9747" y="15590"/>
                    <a:pt x="10318" y="14175"/>
                    <a:pt x="10729" y="12714"/>
                  </a:cubicBezTo>
                  <a:lnTo>
                    <a:pt x="10729" y="12714"/>
                  </a:lnTo>
                  <a:cubicBezTo>
                    <a:pt x="9695" y="12814"/>
                    <a:pt x="8657" y="12866"/>
                    <a:pt x="7618" y="12866"/>
                  </a:cubicBezTo>
                  <a:cubicBezTo>
                    <a:pt x="6522" y="12866"/>
                    <a:pt x="5427" y="12809"/>
                    <a:pt x="4338" y="12691"/>
                  </a:cubicBezTo>
                  <a:cubicBezTo>
                    <a:pt x="4155" y="12691"/>
                    <a:pt x="3950" y="12646"/>
                    <a:pt x="3836" y="12532"/>
                  </a:cubicBezTo>
                  <a:cubicBezTo>
                    <a:pt x="3676" y="12395"/>
                    <a:pt x="3653" y="12166"/>
                    <a:pt x="3630" y="11961"/>
                  </a:cubicBezTo>
                  <a:cubicBezTo>
                    <a:pt x="3425" y="9131"/>
                    <a:pt x="3402" y="6300"/>
                    <a:pt x="3516" y="3470"/>
                  </a:cubicBezTo>
                  <a:close/>
                  <a:moveTo>
                    <a:pt x="1" y="13262"/>
                  </a:moveTo>
                  <a:cubicBezTo>
                    <a:pt x="5022" y="18535"/>
                    <a:pt x="7990" y="25588"/>
                    <a:pt x="10774" y="32390"/>
                  </a:cubicBezTo>
                  <a:cubicBezTo>
                    <a:pt x="10866" y="32595"/>
                    <a:pt x="10957" y="32846"/>
                    <a:pt x="10889" y="33074"/>
                  </a:cubicBezTo>
                  <a:cubicBezTo>
                    <a:pt x="10843" y="33280"/>
                    <a:pt x="10683" y="33417"/>
                    <a:pt x="10523" y="33554"/>
                  </a:cubicBezTo>
                  <a:cubicBezTo>
                    <a:pt x="9154" y="34718"/>
                    <a:pt x="7556" y="35562"/>
                    <a:pt x="6095" y="36589"/>
                  </a:cubicBezTo>
                  <a:cubicBezTo>
                    <a:pt x="4612" y="37594"/>
                    <a:pt x="3219" y="38872"/>
                    <a:pt x="2580" y="40538"/>
                  </a:cubicBezTo>
                  <a:cubicBezTo>
                    <a:pt x="2772" y="40593"/>
                    <a:pt x="2964" y="40618"/>
                    <a:pt x="3155" y="40618"/>
                  </a:cubicBezTo>
                  <a:cubicBezTo>
                    <a:pt x="4078" y="40618"/>
                    <a:pt x="4985" y="40044"/>
                    <a:pt x="5799" y="39534"/>
                  </a:cubicBezTo>
                  <a:cubicBezTo>
                    <a:pt x="8081" y="38073"/>
                    <a:pt x="10546" y="36863"/>
                    <a:pt x="13080" y="35905"/>
                  </a:cubicBezTo>
                  <a:lnTo>
                    <a:pt x="13080" y="35905"/>
                  </a:lnTo>
                  <a:cubicBezTo>
                    <a:pt x="11299" y="37913"/>
                    <a:pt x="9953" y="40310"/>
                    <a:pt x="9177" y="42866"/>
                  </a:cubicBezTo>
                  <a:cubicBezTo>
                    <a:pt x="11505" y="42273"/>
                    <a:pt x="12098" y="39100"/>
                    <a:pt x="14153" y="37868"/>
                  </a:cubicBezTo>
                  <a:cubicBezTo>
                    <a:pt x="14843" y="37452"/>
                    <a:pt x="15619" y="37302"/>
                    <a:pt x="16422" y="37302"/>
                  </a:cubicBezTo>
                  <a:cubicBezTo>
                    <a:pt x="17425" y="37302"/>
                    <a:pt x="18472" y="37536"/>
                    <a:pt x="19448" y="37776"/>
                  </a:cubicBezTo>
                  <a:cubicBezTo>
                    <a:pt x="26889" y="39625"/>
                    <a:pt x="34307" y="41451"/>
                    <a:pt x="41726" y="43300"/>
                  </a:cubicBezTo>
                  <a:cubicBezTo>
                    <a:pt x="42273" y="43072"/>
                    <a:pt x="42821" y="42844"/>
                    <a:pt x="43369" y="42615"/>
                  </a:cubicBezTo>
                  <a:cubicBezTo>
                    <a:pt x="44510" y="42958"/>
                    <a:pt x="45629" y="43300"/>
                    <a:pt x="46770" y="43643"/>
                  </a:cubicBezTo>
                  <a:cubicBezTo>
                    <a:pt x="50384" y="44729"/>
                    <a:pt x="54083" y="45837"/>
                    <a:pt x="57848" y="45837"/>
                  </a:cubicBezTo>
                  <a:cubicBezTo>
                    <a:pt x="57960" y="45837"/>
                    <a:pt x="58071" y="45836"/>
                    <a:pt x="58183" y="45834"/>
                  </a:cubicBezTo>
                  <a:cubicBezTo>
                    <a:pt x="62086" y="45765"/>
                    <a:pt x="66149" y="44282"/>
                    <a:pt x="68408" y="41109"/>
                  </a:cubicBezTo>
                  <a:cubicBezTo>
                    <a:pt x="69116" y="40105"/>
                    <a:pt x="69641" y="38986"/>
                    <a:pt x="69983" y="37799"/>
                  </a:cubicBezTo>
                  <a:lnTo>
                    <a:pt x="69983" y="37799"/>
                  </a:lnTo>
                  <a:cubicBezTo>
                    <a:pt x="67604" y="39636"/>
                    <a:pt x="63236" y="40757"/>
                    <a:pt x="57145" y="40757"/>
                  </a:cubicBezTo>
                  <a:cubicBezTo>
                    <a:pt x="54530" y="40757"/>
                    <a:pt x="51597" y="40550"/>
                    <a:pt x="48368" y="40105"/>
                  </a:cubicBezTo>
                  <a:cubicBezTo>
                    <a:pt x="41406" y="39146"/>
                    <a:pt x="30769" y="36658"/>
                    <a:pt x="22781" y="34649"/>
                  </a:cubicBezTo>
                  <a:cubicBezTo>
                    <a:pt x="20795" y="34147"/>
                    <a:pt x="18946" y="33691"/>
                    <a:pt x="17371" y="33280"/>
                  </a:cubicBezTo>
                  <a:lnTo>
                    <a:pt x="17371" y="33280"/>
                  </a:lnTo>
                  <a:cubicBezTo>
                    <a:pt x="17439" y="33805"/>
                    <a:pt x="17531" y="34353"/>
                    <a:pt x="17622" y="34878"/>
                  </a:cubicBezTo>
                  <a:cubicBezTo>
                    <a:pt x="16230" y="34467"/>
                    <a:pt x="14815" y="34033"/>
                    <a:pt x="13399" y="33599"/>
                  </a:cubicBezTo>
                  <a:cubicBezTo>
                    <a:pt x="13148" y="33074"/>
                    <a:pt x="12874" y="32549"/>
                    <a:pt x="12600" y="32002"/>
                  </a:cubicBezTo>
                  <a:cubicBezTo>
                    <a:pt x="11779" y="30335"/>
                    <a:pt x="10911" y="28646"/>
                    <a:pt x="10021" y="27003"/>
                  </a:cubicBezTo>
                  <a:cubicBezTo>
                    <a:pt x="7282" y="21936"/>
                    <a:pt x="4155" y="17120"/>
                    <a:pt x="1" y="132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8"/>
            <p:cNvSpPr/>
            <p:nvPr/>
          </p:nvSpPr>
          <p:spPr>
            <a:xfrm flipH="1">
              <a:off x="5400396" y="1808644"/>
              <a:ext cx="2003637" cy="2130801"/>
            </a:xfrm>
            <a:custGeom>
              <a:avLst/>
              <a:gdLst/>
              <a:ahLst/>
              <a:cxnLst/>
              <a:rect l="l" t="t" r="r" b="b"/>
              <a:pathLst>
                <a:path w="68477" h="72823" extrusionOk="0">
                  <a:moveTo>
                    <a:pt x="30398" y="1"/>
                  </a:moveTo>
                  <a:cubicBezTo>
                    <a:pt x="30384" y="1"/>
                    <a:pt x="30370" y="4"/>
                    <a:pt x="30358" y="10"/>
                  </a:cubicBezTo>
                  <a:cubicBezTo>
                    <a:pt x="30313" y="56"/>
                    <a:pt x="30290" y="124"/>
                    <a:pt x="30313" y="170"/>
                  </a:cubicBezTo>
                  <a:cubicBezTo>
                    <a:pt x="31157" y="1448"/>
                    <a:pt x="32116" y="2635"/>
                    <a:pt x="33189" y="3708"/>
                  </a:cubicBezTo>
                  <a:cubicBezTo>
                    <a:pt x="33257" y="3776"/>
                    <a:pt x="33303" y="3822"/>
                    <a:pt x="33303" y="3867"/>
                  </a:cubicBezTo>
                  <a:cubicBezTo>
                    <a:pt x="33303" y="3890"/>
                    <a:pt x="33280" y="3936"/>
                    <a:pt x="33257" y="3982"/>
                  </a:cubicBezTo>
                  <a:cubicBezTo>
                    <a:pt x="33029" y="4461"/>
                    <a:pt x="32732" y="4917"/>
                    <a:pt x="32412" y="5351"/>
                  </a:cubicBezTo>
                  <a:cubicBezTo>
                    <a:pt x="32367" y="5397"/>
                    <a:pt x="32390" y="5465"/>
                    <a:pt x="32435" y="5488"/>
                  </a:cubicBezTo>
                  <a:cubicBezTo>
                    <a:pt x="32458" y="5511"/>
                    <a:pt x="32481" y="5511"/>
                    <a:pt x="32504" y="5511"/>
                  </a:cubicBezTo>
                  <a:cubicBezTo>
                    <a:pt x="32527" y="5511"/>
                    <a:pt x="32549" y="5511"/>
                    <a:pt x="32572" y="5488"/>
                  </a:cubicBezTo>
                  <a:cubicBezTo>
                    <a:pt x="32915" y="5054"/>
                    <a:pt x="33211" y="4575"/>
                    <a:pt x="33440" y="4073"/>
                  </a:cubicBezTo>
                  <a:cubicBezTo>
                    <a:pt x="33485" y="4027"/>
                    <a:pt x="33508" y="3959"/>
                    <a:pt x="33508" y="3867"/>
                  </a:cubicBezTo>
                  <a:cubicBezTo>
                    <a:pt x="33508" y="3730"/>
                    <a:pt x="33417" y="3616"/>
                    <a:pt x="33348" y="3571"/>
                  </a:cubicBezTo>
                  <a:cubicBezTo>
                    <a:pt x="32276" y="2498"/>
                    <a:pt x="31317" y="1311"/>
                    <a:pt x="30495" y="56"/>
                  </a:cubicBezTo>
                  <a:cubicBezTo>
                    <a:pt x="30478" y="22"/>
                    <a:pt x="30437" y="1"/>
                    <a:pt x="30398" y="1"/>
                  </a:cubicBezTo>
                  <a:close/>
                  <a:moveTo>
                    <a:pt x="25210" y="7426"/>
                  </a:moveTo>
                  <a:cubicBezTo>
                    <a:pt x="25177" y="7426"/>
                    <a:pt x="25145" y="7446"/>
                    <a:pt x="25131" y="7474"/>
                  </a:cubicBezTo>
                  <a:cubicBezTo>
                    <a:pt x="25086" y="7519"/>
                    <a:pt x="25108" y="7588"/>
                    <a:pt x="25154" y="7611"/>
                  </a:cubicBezTo>
                  <a:cubicBezTo>
                    <a:pt x="26432" y="8569"/>
                    <a:pt x="28053" y="9072"/>
                    <a:pt x="29651" y="9072"/>
                  </a:cubicBezTo>
                  <a:cubicBezTo>
                    <a:pt x="29902" y="9072"/>
                    <a:pt x="30130" y="9072"/>
                    <a:pt x="30358" y="9049"/>
                  </a:cubicBezTo>
                  <a:cubicBezTo>
                    <a:pt x="30427" y="9049"/>
                    <a:pt x="30449" y="8980"/>
                    <a:pt x="30449" y="8935"/>
                  </a:cubicBezTo>
                  <a:cubicBezTo>
                    <a:pt x="30449" y="8878"/>
                    <a:pt x="30419" y="8837"/>
                    <a:pt x="30369" y="8837"/>
                  </a:cubicBezTo>
                  <a:cubicBezTo>
                    <a:pt x="30359" y="8837"/>
                    <a:pt x="30347" y="8839"/>
                    <a:pt x="30335" y="8843"/>
                  </a:cubicBezTo>
                  <a:cubicBezTo>
                    <a:pt x="30118" y="8863"/>
                    <a:pt x="29900" y="8872"/>
                    <a:pt x="29682" y="8872"/>
                  </a:cubicBezTo>
                  <a:cubicBezTo>
                    <a:pt x="28110" y="8872"/>
                    <a:pt x="26531" y="8373"/>
                    <a:pt x="25268" y="7451"/>
                  </a:cubicBezTo>
                  <a:cubicBezTo>
                    <a:pt x="25251" y="7434"/>
                    <a:pt x="25230" y="7426"/>
                    <a:pt x="25210" y="7426"/>
                  </a:cubicBezTo>
                  <a:close/>
                  <a:moveTo>
                    <a:pt x="25862" y="54539"/>
                  </a:moveTo>
                  <a:cubicBezTo>
                    <a:pt x="25451" y="55407"/>
                    <a:pt x="25314" y="56434"/>
                    <a:pt x="25200" y="57484"/>
                  </a:cubicBezTo>
                  <a:lnTo>
                    <a:pt x="24698" y="62186"/>
                  </a:lnTo>
                  <a:cubicBezTo>
                    <a:pt x="24538" y="63601"/>
                    <a:pt x="24378" y="65062"/>
                    <a:pt x="24446" y="66500"/>
                  </a:cubicBezTo>
                  <a:cubicBezTo>
                    <a:pt x="22620" y="65929"/>
                    <a:pt x="20931" y="65404"/>
                    <a:pt x="19516" y="64948"/>
                  </a:cubicBezTo>
                  <a:cubicBezTo>
                    <a:pt x="18923" y="61912"/>
                    <a:pt x="19014" y="58716"/>
                    <a:pt x="19790" y="55704"/>
                  </a:cubicBezTo>
                  <a:lnTo>
                    <a:pt x="19836" y="55681"/>
                  </a:lnTo>
                  <a:cubicBezTo>
                    <a:pt x="19927" y="55681"/>
                    <a:pt x="20018" y="55658"/>
                    <a:pt x="20087" y="55635"/>
                  </a:cubicBezTo>
                  <a:cubicBezTo>
                    <a:pt x="21205" y="55384"/>
                    <a:pt x="22324" y="55156"/>
                    <a:pt x="23556" y="54927"/>
                  </a:cubicBezTo>
                  <a:cubicBezTo>
                    <a:pt x="24332" y="54791"/>
                    <a:pt x="25086" y="54654"/>
                    <a:pt x="25862" y="54539"/>
                  </a:cubicBezTo>
                  <a:close/>
                  <a:moveTo>
                    <a:pt x="131" y="41801"/>
                  </a:moveTo>
                  <a:cubicBezTo>
                    <a:pt x="103" y="41801"/>
                    <a:pt x="74" y="41820"/>
                    <a:pt x="46" y="41849"/>
                  </a:cubicBezTo>
                  <a:cubicBezTo>
                    <a:pt x="1" y="41894"/>
                    <a:pt x="23" y="41940"/>
                    <a:pt x="69" y="41986"/>
                  </a:cubicBezTo>
                  <a:cubicBezTo>
                    <a:pt x="5501" y="46391"/>
                    <a:pt x="9153" y="52394"/>
                    <a:pt x="11710" y="57142"/>
                  </a:cubicBezTo>
                  <a:cubicBezTo>
                    <a:pt x="12874" y="59310"/>
                    <a:pt x="13970" y="61501"/>
                    <a:pt x="15088" y="63761"/>
                  </a:cubicBezTo>
                  <a:lnTo>
                    <a:pt x="15271" y="64126"/>
                  </a:lnTo>
                  <a:cubicBezTo>
                    <a:pt x="15293" y="64149"/>
                    <a:pt x="15339" y="64172"/>
                    <a:pt x="15362" y="64172"/>
                  </a:cubicBezTo>
                  <a:lnTo>
                    <a:pt x="15408" y="64172"/>
                  </a:lnTo>
                  <a:cubicBezTo>
                    <a:pt x="15476" y="64149"/>
                    <a:pt x="15499" y="64080"/>
                    <a:pt x="15453" y="64035"/>
                  </a:cubicBezTo>
                  <a:lnTo>
                    <a:pt x="15385" y="63875"/>
                  </a:lnTo>
                  <a:lnTo>
                    <a:pt x="15385" y="63875"/>
                  </a:lnTo>
                  <a:cubicBezTo>
                    <a:pt x="17896" y="64674"/>
                    <a:pt x="39694" y="71567"/>
                    <a:pt x="45126" y="72822"/>
                  </a:cubicBezTo>
                  <a:lnTo>
                    <a:pt x="45149" y="72822"/>
                  </a:lnTo>
                  <a:cubicBezTo>
                    <a:pt x="45195" y="72822"/>
                    <a:pt x="45240" y="72800"/>
                    <a:pt x="45240" y="72731"/>
                  </a:cubicBezTo>
                  <a:cubicBezTo>
                    <a:pt x="45263" y="72686"/>
                    <a:pt x="45240" y="72617"/>
                    <a:pt x="45172" y="72617"/>
                  </a:cubicBezTo>
                  <a:cubicBezTo>
                    <a:pt x="41794" y="71841"/>
                    <a:pt x="32116" y="68874"/>
                    <a:pt x="24652" y="66568"/>
                  </a:cubicBezTo>
                  <a:cubicBezTo>
                    <a:pt x="24652" y="66546"/>
                    <a:pt x="24675" y="66546"/>
                    <a:pt x="24675" y="66523"/>
                  </a:cubicBezTo>
                  <a:cubicBezTo>
                    <a:pt x="24583" y="65085"/>
                    <a:pt x="24743" y="63624"/>
                    <a:pt x="24903" y="62209"/>
                  </a:cubicBezTo>
                  <a:lnTo>
                    <a:pt x="25405" y="57507"/>
                  </a:lnTo>
                  <a:cubicBezTo>
                    <a:pt x="25519" y="56411"/>
                    <a:pt x="25679" y="55361"/>
                    <a:pt x="26113" y="54494"/>
                  </a:cubicBezTo>
                  <a:cubicBezTo>
                    <a:pt x="30198" y="53855"/>
                    <a:pt x="34375" y="53398"/>
                    <a:pt x="38667" y="52965"/>
                  </a:cubicBezTo>
                  <a:cubicBezTo>
                    <a:pt x="39306" y="52896"/>
                    <a:pt x="39922" y="52828"/>
                    <a:pt x="40584" y="52782"/>
                  </a:cubicBezTo>
                  <a:cubicBezTo>
                    <a:pt x="43674" y="52482"/>
                    <a:pt x="47146" y="52168"/>
                    <a:pt x="50683" y="52168"/>
                  </a:cubicBezTo>
                  <a:cubicBezTo>
                    <a:pt x="51719" y="52168"/>
                    <a:pt x="52761" y="52195"/>
                    <a:pt x="53800" y="52257"/>
                  </a:cubicBezTo>
                  <a:cubicBezTo>
                    <a:pt x="59460" y="52599"/>
                    <a:pt x="64345" y="53923"/>
                    <a:pt x="68294" y="56183"/>
                  </a:cubicBezTo>
                  <a:lnTo>
                    <a:pt x="68362" y="56183"/>
                  </a:lnTo>
                  <a:cubicBezTo>
                    <a:pt x="68385" y="56183"/>
                    <a:pt x="68431" y="56183"/>
                    <a:pt x="68454" y="56137"/>
                  </a:cubicBezTo>
                  <a:cubicBezTo>
                    <a:pt x="68476" y="56092"/>
                    <a:pt x="68454" y="56023"/>
                    <a:pt x="68408" y="56000"/>
                  </a:cubicBezTo>
                  <a:cubicBezTo>
                    <a:pt x="64414" y="53718"/>
                    <a:pt x="59506" y="52394"/>
                    <a:pt x="53823" y="52052"/>
                  </a:cubicBezTo>
                  <a:cubicBezTo>
                    <a:pt x="52737" y="51987"/>
                    <a:pt x="51651" y="51959"/>
                    <a:pt x="50573" y="51959"/>
                  </a:cubicBezTo>
                  <a:cubicBezTo>
                    <a:pt x="47051" y="51959"/>
                    <a:pt x="43614" y="52257"/>
                    <a:pt x="40538" y="52554"/>
                  </a:cubicBezTo>
                  <a:cubicBezTo>
                    <a:pt x="39922" y="52622"/>
                    <a:pt x="39283" y="52691"/>
                    <a:pt x="38644" y="52759"/>
                  </a:cubicBezTo>
                  <a:cubicBezTo>
                    <a:pt x="34353" y="53193"/>
                    <a:pt x="30130" y="53649"/>
                    <a:pt x="26021" y="54288"/>
                  </a:cubicBezTo>
                  <a:cubicBezTo>
                    <a:pt x="25200" y="54425"/>
                    <a:pt x="24355" y="54562"/>
                    <a:pt x="23533" y="54722"/>
                  </a:cubicBezTo>
                  <a:cubicBezTo>
                    <a:pt x="22301" y="54950"/>
                    <a:pt x="21160" y="55179"/>
                    <a:pt x="20041" y="55430"/>
                  </a:cubicBezTo>
                  <a:cubicBezTo>
                    <a:pt x="19973" y="55452"/>
                    <a:pt x="19881" y="55475"/>
                    <a:pt x="19790" y="55475"/>
                  </a:cubicBezTo>
                  <a:lnTo>
                    <a:pt x="19790" y="55498"/>
                  </a:lnTo>
                  <a:cubicBezTo>
                    <a:pt x="19767" y="55475"/>
                    <a:pt x="19767" y="55475"/>
                    <a:pt x="19744" y="55475"/>
                  </a:cubicBezTo>
                  <a:cubicBezTo>
                    <a:pt x="19732" y="55469"/>
                    <a:pt x="19718" y="55466"/>
                    <a:pt x="19704" y="55466"/>
                  </a:cubicBezTo>
                  <a:cubicBezTo>
                    <a:pt x="19665" y="55466"/>
                    <a:pt x="19624" y="55488"/>
                    <a:pt x="19607" y="55521"/>
                  </a:cubicBezTo>
                  <a:cubicBezTo>
                    <a:pt x="19585" y="55544"/>
                    <a:pt x="19562" y="55589"/>
                    <a:pt x="19562" y="55635"/>
                  </a:cubicBezTo>
                  <a:cubicBezTo>
                    <a:pt x="19562" y="55658"/>
                    <a:pt x="19562" y="55658"/>
                    <a:pt x="19585" y="55681"/>
                  </a:cubicBezTo>
                  <a:cubicBezTo>
                    <a:pt x="18809" y="58671"/>
                    <a:pt x="18717" y="61844"/>
                    <a:pt x="19288" y="64879"/>
                  </a:cubicBezTo>
                  <a:cubicBezTo>
                    <a:pt x="17051" y="64172"/>
                    <a:pt x="15522" y="63692"/>
                    <a:pt x="15271" y="63624"/>
                  </a:cubicBezTo>
                  <a:cubicBezTo>
                    <a:pt x="14152" y="61387"/>
                    <a:pt x="13057" y="59196"/>
                    <a:pt x="11893" y="57050"/>
                  </a:cubicBezTo>
                  <a:cubicBezTo>
                    <a:pt x="9313" y="52280"/>
                    <a:pt x="5661" y="46254"/>
                    <a:pt x="183" y="41826"/>
                  </a:cubicBezTo>
                  <a:cubicBezTo>
                    <a:pt x="166" y="41808"/>
                    <a:pt x="148" y="41801"/>
                    <a:pt x="131" y="418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8"/>
            <p:cNvSpPr/>
            <p:nvPr/>
          </p:nvSpPr>
          <p:spPr>
            <a:xfrm flipH="1">
              <a:off x="6352794" y="1512629"/>
              <a:ext cx="565713" cy="170995"/>
            </a:xfrm>
            <a:custGeom>
              <a:avLst/>
              <a:gdLst/>
              <a:ahLst/>
              <a:cxnLst/>
              <a:rect l="l" t="t" r="r" b="b"/>
              <a:pathLst>
                <a:path w="19334" h="5844" extrusionOk="0">
                  <a:moveTo>
                    <a:pt x="17350" y="1"/>
                  </a:moveTo>
                  <a:cubicBezTo>
                    <a:pt x="17130" y="1"/>
                    <a:pt x="16908" y="17"/>
                    <a:pt x="16686" y="38"/>
                  </a:cubicBezTo>
                  <a:cubicBezTo>
                    <a:pt x="15476" y="175"/>
                    <a:pt x="14221" y="632"/>
                    <a:pt x="13513" y="1636"/>
                  </a:cubicBezTo>
                  <a:cubicBezTo>
                    <a:pt x="13399" y="1796"/>
                    <a:pt x="13285" y="1978"/>
                    <a:pt x="13285" y="2184"/>
                  </a:cubicBezTo>
                  <a:cubicBezTo>
                    <a:pt x="13262" y="2389"/>
                    <a:pt x="13353" y="2617"/>
                    <a:pt x="13536" y="2709"/>
                  </a:cubicBezTo>
                  <a:cubicBezTo>
                    <a:pt x="13601" y="2741"/>
                    <a:pt x="13669" y="2755"/>
                    <a:pt x="13737" y="2755"/>
                  </a:cubicBezTo>
                  <a:cubicBezTo>
                    <a:pt x="13905" y="2755"/>
                    <a:pt x="14074" y="2669"/>
                    <a:pt x="14221" y="2572"/>
                  </a:cubicBezTo>
                  <a:cubicBezTo>
                    <a:pt x="14426" y="2412"/>
                    <a:pt x="14312" y="2412"/>
                    <a:pt x="15157" y="1978"/>
                  </a:cubicBezTo>
                  <a:cubicBezTo>
                    <a:pt x="15803" y="1672"/>
                    <a:pt x="16552" y="1391"/>
                    <a:pt x="17430" y="1391"/>
                  </a:cubicBezTo>
                  <a:cubicBezTo>
                    <a:pt x="17730" y="1391"/>
                    <a:pt x="18044" y="1424"/>
                    <a:pt x="18375" y="1499"/>
                  </a:cubicBezTo>
                  <a:cubicBezTo>
                    <a:pt x="18532" y="1519"/>
                    <a:pt x="18689" y="1572"/>
                    <a:pt x="18846" y="1572"/>
                  </a:cubicBezTo>
                  <a:cubicBezTo>
                    <a:pt x="18872" y="1572"/>
                    <a:pt x="18897" y="1571"/>
                    <a:pt x="18923" y="1567"/>
                  </a:cubicBezTo>
                  <a:cubicBezTo>
                    <a:pt x="19105" y="1545"/>
                    <a:pt x="19288" y="1408"/>
                    <a:pt x="19311" y="1225"/>
                  </a:cubicBezTo>
                  <a:cubicBezTo>
                    <a:pt x="19334" y="1111"/>
                    <a:pt x="19288" y="997"/>
                    <a:pt x="19242" y="906"/>
                  </a:cubicBezTo>
                  <a:cubicBezTo>
                    <a:pt x="19014" y="495"/>
                    <a:pt x="18580" y="221"/>
                    <a:pt x="18101" y="84"/>
                  </a:cubicBezTo>
                  <a:cubicBezTo>
                    <a:pt x="17856" y="23"/>
                    <a:pt x="17604" y="1"/>
                    <a:pt x="17350" y="1"/>
                  </a:cubicBezTo>
                  <a:close/>
                  <a:moveTo>
                    <a:pt x="4405" y="2586"/>
                  </a:moveTo>
                  <a:cubicBezTo>
                    <a:pt x="4130" y="2586"/>
                    <a:pt x="3853" y="2621"/>
                    <a:pt x="3584" y="2686"/>
                  </a:cubicBezTo>
                  <a:cubicBezTo>
                    <a:pt x="2922" y="2823"/>
                    <a:pt x="2306" y="3120"/>
                    <a:pt x="1712" y="3439"/>
                  </a:cubicBezTo>
                  <a:cubicBezTo>
                    <a:pt x="959" y="3850"/>
                    <a:pt x="137" y="4443"/>
                    <a:pt x="23" y="5311"/>
                  </a:cubicBezTo>
                  <a:cubicBezTo>
                    <a:pt x="1" y="5425"/>
                    <a:pt x="1" y="5562"/>
                    <a:pt x="46" y="5653"/>
                  </a:cubicBezTo>
                  <a:cubicBezTo>
                    <a:pt x="127" y="5783"/>
                    <a:pt x="277" y="5843"/>
                    <a:pt x="430" y="5843"/>
                  </a:cubicBezTo>
                  <a:cubicBezTo>
                    <a:pt x="493" y="5843"/>
                    <a:pt x="557" y="5833"/>
                    <a:pt x="617" y="5813"/>
                  </a:cubicBezTo>
                  <a:cubicBezTo>
                    <a:pt x="799" y="5744"/>
                    <a:pt x="959" y="5585"/>
                    <a:pt x="1119" y="5448"/>
                  </a:cubicBezTo>
                  <a:cubicBezTo>
                    <a:pt x="2080" y="4543"/>
                    <a:pt x="3399" y="4059"/>
                    <a:pt x="4730" y="4059"/>
                  </a:cubicBezTo>
                  <a:cubicBezTo>
                    <a:pt x="5010" y="4059"/>
                    <a:pt x="5292" y="4080"/>
                    <a:pt x="5570" y="4124"/>
                  </a:cubicBezTo>
                  <a:cubicBezTo>
                    <a:pt x="5620" y="4136"/>
                    <a:pt x="5676" y="4144"/>
                    <a:pt x="5734" y="4144"/>
                  </a:cubicBezTo>
                  <a:cubicBezTo>
                    <a:pt x="5891" y="4144"/>
                    <a:pt x="6064" y="4091"/>
                    <a:pt x="6163" y="3941"/>
                  </a:cubicBezTo>
                  <a:cubicBezTo>
                    <a:pt x="6277" y="3736"/>
                    <a:pt x="6255" y="3462"/>
                    <a:pt x="6118" y="3257"/>
                  </a:cubicBezTo>
                  <a:cubicBezTo>
                    <a:pt x="6004" y="3074"/>
                    <a:pt x="5775" y="2937"/>
                    <a:pt x="5570" y="2823"/>
                  </a:cubicBezTo>
                  <a:cubicBezTo>
                    <a:pt x="5204" y="2660"/>
                    <a:pt x="4806" y="2586"/>
                    <a:pt x="4405" y="25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8"/>
            <p:cNvSpPr/>
            <p:nvPr/>
          </p:nvSpPr>
          <p:spPr>
            <a:xfrm flipH="1">
              <a:off x="6014211" y="2813988"/>
              <a:ext cx="436793" cy="504296"/>
            </a:xfrm>
            <a:custGeom>
              <a:avLst/>
              <a:gdLst/>
              <a:ahLst/>
              <a:cxnLst/>
              <a:rect l="l" t="t" r="r" b="b"/>
              <a:pathLst>
                <a:path w="14928" h="17235" extrusionOk="0">
                  <a:moveTo>
                    <a:pt x="10194" y="0"/>
                  </a:moveTo>
                  <a:cubicBezTo>
                    <a:pt x="10137" y="0"/>
                    <a:pt x="10077" y="15"/>
                    <a:pt x="10021" y="48"/>
                  </a:cubicBezTo>
                  <a:cubicBezTo>
                    <a:pt x="9884" y="139"/>
                    <a:pt x="9838" y="321"/>
                    <a:pt x="9929" y="481"/>
                  </a:cubicBezTo>
                  <a:cubicBezTo>
                    <a:pt x="11481" y="2946"/>
                    <a:pt x="12645" y="5617"/>
                    <a:pt x="13422" y="8447"/>
                  </a:cubicBezTo>
                  <a:cubicBezTo>
                    <a:pt x="14083" y="10935"/>
                    <a:pt x="13992" y="12693"/>
                    <a:pt x="13170" y="13994"/>
                  </a:cubicBezTo>
                  <a:cubicBezTo>
                    <a:pt x="12372" y="15204"/>
                    <a:pt x="10956" y="15865"/>
                    <a:pt x="9815" y="16322"/>
                  </a:cubicBezTo>
                  <a:cubicBezTo>
                    <a:pt x="9633" y="16390"/>
                    <a:pt x="9564" y="16573"/>
                    <a:pt x="9633" y="16733"/>
                  </a:cubicBezTo>
                  <a:cubicBezTo>
                    <a:pt x="9678" y="16870"/>
                    <a:pt x="9792" y="16938"/>
                    <a:pt x="9929" y="16938"/>
                  </a:cubicBezTo>
                  <a:cubicBezTo>
                    <a:pt x="9952" y="16938"/>
                    <a:pt x="9998" y="16938"/>
                    <a:pt x="10043" y="16915"/>
                  </a:cubicBezTo>
                  <a:cubicBezTo>
                    <a:pt x="11276" y="16436"/>
                    <a:pt x="12805" y="15706"/>
                    <a:pt x="13695" y="14336"/>
                  </a:cubicBezTo>
                  <a:cubicBezTo>
                    <a:pt x="14928" y="12419"/>
                    <a:pt x="14471" y="9954"/>
                    <a:pt x="14015" y="8287"/>
                  </a:cubicBezTo>
                  <a:cubicBezTo>
                    <a:pt x="13262" y="5389"/>
                    <a:pt x="12052" y="2650"/>
                    <a:pt x="10454" y="139"/>
                  </a:cubicBezTo>
                  <a:cubicBezTo>
                    <a:pt x="10395" y="50"/>
                    <a:pt x="10298" y="0"/>
                    <a:pt x="10194" y="0"/>
                  </a:cubicBezTo>
                  <a:close/>
                  <a:moveTo>
                    <a:pt x="2057" y="2056"/>
                  </a:moveTo>
                  <a:cubicBezTo>
                    <a:pt x="1932" y="2056"/>
                    <a:pt x="1816" y="2138"/>
                    <a:pt x="1781" y="2262"/>
                  </a:cubicBezTo>
                  <a:cubicBezTo>
                    <a:pt x="571" y="5617"/>
                    <a:pt x="0" y="9109"/>
                    <a:pt x="92" y="12647"/>
                  </a:cubicBezTo>
                  <a:cubicBezTo>
                    <a:pt x="92" y="13355"/>
                    <a:pt x="137" y="14154"/>
                    <a:pt x="480" y="14884"/>
                  </a:cubicBezTo>
                  <a:cubicBezTo>
                    <a:pt x="913" y="15751"/>
                    <a:pt x="1758" y="16436"/>
                    <a:pt x="2876" y="16801"/>
                  </a:cubicBezTo>
                  <a:cubicBezTo>
                    <a:pt x="3835" y="17121"/>
                    <a:pt x="4839" y="17189"/>
                    <a:pt x="5798" y="17235"/>
                  </a:cubicBezTo>
                  <a:lnTo>
                    <a:pt x="5821" y="17235"/>
                  </a:lnTo>
                  <a:cubicBezTo>
                    <a:pt x="5980" y="17235"/>
                    <a:pt x="6140" y="17098"/>
                    <a:pt x="6140" y="16938"/>
                  </a:cubicBezTo>
                  <a:cubicBezTo>
                    <a:pt x="6140" y="16756"/>
                    <a:pt x="6026" y="16619"/>
                    <a:pt x="5844" y="16596"/>
                  </a:cubicBezTo>
                  <a:cubicBezTo>
                    <a:pt x="4908" y="16550"/>
                    <a:pt x="3949" y="16505"/>
                    <a:pt x="3059" y="16208"/>
                  </a:cubicBezTo>
                  <a:cubicBezTo>
                    <a:pt x="2123" y="15888"/>
                    <a:pt x="1393" y="15295"/>
                    <a:pt x="1050" y="14587"/>
                  </a:cubicBezTo>
                  <a:cubicBezTo>
                    <a:pt x="776" y="13994"/>
                    <a:pt x="731" y="13309"/>
                    <a:pt x="708" y="12647"/>
                  </a:cubicBezTo>
                  <a:cubicBezTo>
                    <a:pt x="639" y="9178"/>
                    <a:pt x="1210" y="5754"/>
                    <a:pt x="2374" y="2490"/>
                  </a:cubicBezTo>
                  <a:cubicBezTo>
                    <a:pt x="2420" y="2307"/>
                    <a:pt x="2351" y="2125"/>
                    <a:pt x="2169" y="2079"/>
                  </a:cubicBezTo>
                  <a:cubicBezTo>
                    <a:pt x="2132" y="2063"/>
                    <a:pt x="2094" y="2056"/>
                    <a:pt x="2057" y="2056"/>
                  </a:cubicBezTo>
                  <a:close/>
                </a:path>
              </a:pathLst>
            </a:custGeom>
            <a:solidFill>
              <a:srgbClr val="ED6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8"/>
            <p:cNvSpPr/>
            <p:nvPr/>
          </p:nvSpPr>
          <p:spPr>
            <a:xfrm flipH="1">
              <a:off x="6890410" y="3155383"/>
              <a:ext cx="262521" cy="235221"/>
            </a:xfrm>
            <a:custGeom>
              <a:avLst/>
              <a:gdLst/>
              <a:ahLst/>
              <a:cxnLst/>
              <a:rect l="l" t="t" r="r" b="b"/>
              <a:pathLst>
                <a:path w="8972" h="8039" extrusionOk="0">
                  <a:moveTo>
                    <a:pt x="4558" y="0"/>
                  </a:moveTo>
                  <a:cubicBezTo>
                    <a:pt x="3139" y="0"/>
                    <a:pt x="1753" y="770"/>
                    <a:pt x="960" y="1961"/>
                  </a:cubicBezTo>
                  <a:cubicBezTo>
                    <a:pt x="275" y="2988"/>
                    <a:pt x="1" y="4951"/>
                    <a:pt x="914" y="6343"/>
                  </a:cubicBezTo>
                  <a:cubicBezTo>
                    <a:pt x="1645" y="7440"/>
                    <a:pt x="2975" y="8039"/>
                    <a:pt x="4300" y="8039"/>
                  </a:cubicBezTo>
                  <a:cubicBezTo>
                    <a:pt x="4878" y="8039"/>
                    <a:pt x="5455" y="7925"/>
                    <a:pt x="5981" y="7690"/>
                  </a:cubicBezTo>
                  <a:cubicBezTo>
                    <a:pt x="7830" y="6868"/>
                    <a:pt x="8971" y="4654"/>
                    <a:pt x="8378" y="2759"/>
                  </a:cubicBezTo>
                  <a:cubicBezTo>
                    <a:pt x="7921" y="1276"/>
                    <a:pt x="6483" y="157"/>
                    <a:pt x="4954" y="20"/>
                  </a:cubicBezTo>
                  <a:cubicBezTo>
                    <a:pt x="4822" y="7"/>
                    <a:pt x="4690" y="0"/>
                    <a:pt x="4558" y="0"/>
                  </a:cubicBezTo>
                  <a:close/>
                </a:path>
              </a:pathLst>
            </a:custGeom>
            <a:solidFill>
              <a:srgbClr val="ED6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8"/>
            <p:cNvSpPr/>
            <p:nvPr/>
          </p:nvSpPr>
          <p:spPr>
            <a:xfrm flipH="1">
              <a:off x="6949868" y="3205358"/>
              <a:ext cx="146271" cy="125847"/>
            </a:xfrm>
            <a:custGeom>
              <a:avLst/>
              <a:gdLst/>
              <a:ahLst/>
              <a:cxnLst/>
              <a:rect l="l" t="t" r="r" b="b"/>
              <a:pathLst>
                <a:path w="4999" h="4301" extrusionOk="0">
                  <a:moveTo>
                    <a:pt x="2748" y="1"/>
                  </a:moveTo>
                  <a:cubicBezTo>
                    <a:pt x="2348" y="1"/>
                    <a:pt x="1941" y="91"/>
                    <a:pt x="1575" y="253"/>
                  </a:cubicBezTo>
                  <a:cubicBezTo>
                    <a:pt x="1050" y="504"/>
                    <a:pt x="571" y="915"/>
                    <a:pt x="342" y="1462"/>
                  </a:cubicBezTo>
                  <a:cubicBezTo>
                    <a:pt x="0" y="2238"/>
                    <a:pt x="183" y="3243"/>
                    <a:pt x="890" y="3791"/>
                  </a:cubicBezTo>
                  <a:cubicBezTo>
                    <a:pt x="890" y="3813"/>
                    <a:pt x="913" y="3813"/>
                    <a:pt x="936" y="3836"/>
                  </a:cubicBezTo>
                  <a:cubicBezTo>
                    <a:pt x="1233" y="4042"/>
                    <a:pt x="1666" y="4201"/>
                    <a:pt x="2009" y="4270"/>
                  </a:cubicBezTo>
                  <a:cubicBezTo>
                    <a:pt x="2145" y="4291"/>
                    <a:pt x="2283" y="4301"/>
                    <a:pt x="2420" y="4301"/>
                  </a:cubicBezTo>
                  <a:cubicBezTo>
                    <a:pt x="3043" y="4301"/>
                    <a:pt x="3660" y="4092"/>
                    <a:pt x="4109" y="3699"/>
                  </a:cubicBezTo>
                  <a:cubicBezTo>
                    <a:pt x="4679" y="3197"/>
                    <a:pt x="4999" y="2398"/>
                    <a:pt x="4862" y="1668"/>
                  </a:cubicBezTo>
                  <a:cubicBezTo>
                    <a:pt x="4748" y="1143"/>
                    <a:pt x="4451" y="663"/>
                    <a:pt x="3994" y="367"/>
                  </a:cubicBezTo>
                  <a:cubicBezTo>
                    <a:pt x="3633" y="114"/>
                    <a:pt x="3195"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8"/>
            <p:cNvSpPr/>
            <p:nvPr/>
          </p:nvSpPr>
          <p:spPr>
            <a:xfrm flipH="1">
              <a:off x="6296020" y="2429493"/>
              <a:ext cx="925699" cy="785309"/>
            </a:xfrm>
            <a:custGeom>
              <a:avLst/>
              <a:gdLst/>
              <a:ahLst/>
              <a:cxnLst/>
              <a:rect l="l" t="t" r="r" b="b"/>
              <a:pathLst>
                <a:path w="31637" h="26839" extrusionOk="0">
                  <a:moveTo>
                    <a:pt x="21486" y="1"/>
                  </a:moveTo>
                  <a:cubicBezTo>
                    <a:pt x="21279" y="1"/>
                    <a:pt x="21087" y="130"/>
                    <a:pt x="21000" y="338"/>
                  </a:cubicBezTo>
                  <a:cubicBezTo>
                    <a:pt x="20886" y="612"/>
                    <a:pt x="21000" y="909"/>
                    <a:pt x="21274" y="1023"/>
                  </a:cubicBezTo>
                  <a:cubicBezTo>
                    <a:pt x="25771" y="2872"/>
                    <a:pt x="29309" y="6912"/>
                    <a:pt x="30541" y="11614"/>
                  </a:cubicBezTo>
                  <a:cubicBezTo>
                    <a:pt x="30610" y="11842"/>
                    <a:pt x="30815" y="12002"/>
                    <a:pt x="31043" y="12002"/>
                  </a:cubicBezTo>
                  <a:cubicBezTo>
                    <a:pt x="31089" y="12002"/>
                    <a:pt x="31135" y="12002"/>
                    <a:pt x="31180" y="11979"/>
                  </a:cubicBezTo>
                  <a:cubicBezTo>
                    <a:pt x="31477" y="11910"/>
                    <a:pt x="31637" y="11614"/>
                    <a:pt x="31568" y="11340"/>
                  </a:cubicBezTo>
                  <a:cubicBezTo>
                    <a:pt x="30244" y="6341"/>
                    <a:pt x="26455" y="2004"/>
                    <a:pt x="21685" y="41"/>
                  </a:cubicBezTo>
                  <a:cubicBezTo>
                    <a:pt x="21619" y="14"/>
                    <a:pt x="21552" y="1"/>
                    <a:pt x="21486" y="1"/>
                  </a:cubicBezTo>
                  <a:close/>
                  <a:moveTo>
                    <a:pt x="6725" y="701"/>
                  </a:moveTo>
                  <a:cubicBezTo>
                    <a:pt x="6620" y="701"/>
                    <a:pt x="6512" y="732"/>
                    <a:pt x="6415" y="794"/>
                  </a:cubicBezTo>
                  <a:cubicBezTo>
                    <a:pt x="3425" y="2872"/>
                    <a:pt x="1462" y="5223"/>
                    <a:pt x="640" y="7779"/>
                  </a:cubicBezTo>
                  <a:cubicBezTo>
                    <a:pt x="161" y="9240"/>
                    <a:pt x="1" y="10883"/>
                    <a:pt x="92" y="12983"/>
                  </a:cubicBezTo>
                  <a:cubicBezTo>
                    <a:pt x="343" y="17891"/>
                    <a:pt x="1827" y="22593"/>
                    <a:pt x="4406" y="26587"/>
                  </a:cubicBezTo>
                  <a:cubicBezTo>
                    <a:pt x="4497" y="26747"/>
                    <a:pt x="4680" y="26838"/>
                    <a:pt x="4840" y="26838"/>
                  </a:cubicBezTo>
                  <a:cubicBezTo>
                    <a:pt x="4954" y="26838"/>
                    <a:pt x="5045" y="26792"/>
                    <a:pt x="5137" y="26747"/>
                  </a:cubicBezTo>
                  <a:cubicBezTo>
                    <a:pt x="5388" y="26587"/>
                    <a:pt x="5456" y="26267"/>
                    <a:pt x="5296" y="26016"/>
                  </a:cubicBezTo>
                  <a:cubicBezTo>
                    <a:pt x="2831" y="22182"/>
                    <a:pt x="1393" y="17662"/>
                    <a:pt x="1165" y="12938"/>
                  </a:cubicBezTo>
                  <a:cubicBezTo>
                    <a:pt x="1051" y="10975"/>
                    <a:pt x="1211" y="9422"/>
                    <a:pt x="1644" y="8121"/>
                  </a:cubicBezTo>
                  <a:cubicBezTo>
                    <a:pt x="2398" y="5770"/>
                    <a:pt x="4224" y="3602"/>
                    <a:pt x="7031" y="1662"/>
                  </a:cubicBezTo>
                  <a:cubicBezTo>
                    <a:pt x="7259" y="1502"/>
                    <a:pt x="7328" y="1182"/>
                    <a:pt x="7145" y="931"/>
                  </a:cubicBezTo>
                  <a:cubicBezTo>
                    <a:pt x="7048" y="778"/>
                    <a:pt x="6890" y="701"/>
                    <a:pt x="6725" y="701"/>
                  </a:cubicBezTo>
                  <a:close/>
                </a:path>
              </a:pathLst>
            </a:custGeom>
            <a:solidFill>
              <a:srgbClr val="ED6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8"/>
            <p:cNvSpPr/>
            <p:nvPr/>
          </p:nvSpPr>
          <p:spPr>
            <a:xfrm flipH="1">
              <a:off x="6386183" y="1648392"/>
              <a:ext cx="432141" cy="185625"/>
            </a:xfrm>
            <a:custGeom>
              <a:avLst/>
              <a:gdLst/>
              <a:ahLst/>
              <a:cxnLst/>
              <a:rect l="l" t="t" r="r" b="b"/>
              <a:pathLst>
                <a:path w="14769" h="6344" extrusionOk="0">
                  <a:moveTo>
                    <a:pt x="13301" y="1"/>
                  </a:moveTo>
                  <a:cubicBezTo>
                    <a:pt x="13265" y="1"/>
                    <a:pt x="13229" y="4"/>
                    <a:pt x="13193" y="9"/>
                  </a:cubicBezTo>
                  <a:cubicBezTo>
                    <a:pt x="12577" y="123"/>
                    <a:pt x="12212" y="990"/>
                    <a:pt x="12372" y="1972"/>
                  </a:cubicBezTo>
                  <a:cubicBezTo>
                    <a:pt x="12522" y="2896"/>
                    <a:pt x="13098" y="3578"/>
                    <a:pt x="13679" y="3578"/>
                  </a:cubicBezTo>
                  <a:cubicBezTo>
                    <a:pt x="13715" y="3578"/>
                    <a:pt x="13751" y="3575"/>
                    <a:pt x="13787" y="3570"/>
                  </a:cubicBezTo>
                  <a:cubicBezTo>
                    <a:pt x="14403" y="3455"/>
                    <a:pt x="14768" y="2588"/>
                    <a:pt x="14609" y="1607"/>
                  </a:cubicBezTo>
                  <a:cubicBezTo>
                    <a:pt x="14437" y="682"/>
                    <a:pt x="13880" y="1"/>
                    <a:pt x="13301" y="1"/>
                  </a:cubicBezTo>
                  <a:close/>
                  <a:moveTo>
                    <a:pt x="1136" y="2781"/>
                  </a:moveTo>
                  <a:cubicBezTo>
                    <a:pt x="1092" y="2781"/>
                    <a:pt x="1048" y="2785"/>
                    <a:pt x="1005" y="2794"/>
                  </a:cubicBezTo>
                  <a:cubicBezTo>
                    <a:pt x="388" y="2885"/>
                    <a:pt x="0" y="3775"/>
                    <a:pt x="183" y="4757"/>
                  </a:cubicBezTo>
                  <a:cubicBezTo>
                    <a:pt x="331" y="5668"/>
                    <a:pt x="874" y="6344"/>
                    <a:pt x="1444" y="6344"/>
                  </a:cubicBezTo>
                  <a:cubicBezTo>
                    <a:pt x="1488" y="6344"/>
                    <a:pt x="1531" y="6340"/>
                    <a:pt x="1575" y="6331"/>
                  </a:cubicBezTo>
                  <a:cubicBezTo>
                    <a:pt x="2214" y="6240"/>
                    <a:pt x="2580" y="5350"/>
                    <a:pt x="2420" y="4368"/>
                  </a:cubicBezTo>
                  <a:cubicBezTo>
                    <a:pt x="2250" y="3457"/>
                    <a:pt x="1706" y="2781"/>
                    <a:pt x="1136" y="278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8"/>
            <p:cNvSpPr/>
            <p:nvPr/>
          </p:nvSpPr>
          <p:spPr>
            <a:xfrm flipH="1">
              <a:off x="6146442" y="3282368"/>
              <a:ext cx="140272" cy="48601"/>
            </a:xfrm>
            <a:custGeom>
              <a:avLst/>
              <a:gdLst/>
              <a:ahLst/>
              <a:cxnLst/>
              <a:rect l="l" t="t" r="r" b="b"/>
              <a:pathLst>
                <a:path w="4794" h="1661" extrusionOk="0">
                  <a:moveTo>
                    <a:pt x="1278" y="131"/>
                  </a:moveTo>
                  <a:cubicBezTo>
                    <a:pt x="913" y="131"/>
                    <a:pt x="571" y="291"/>
                    <a:pt x="229" y="360"/>
                  </a:cubicBezTo>
                  <a:cubicBezTo>
                    <a:pt x="0" y="382"/>
                    <a:pt x="69" y="542"/>
                    <a:pt x="46" y="702"/>
                  </a:cubicBezTo>
                  <a:cubicBezTo>
                    <a:pt x="46" y="930"/>
                    <a:pt x="23" y="1136"/>
                    <a:pt x="23" y="1341"/>
                  </a:cubicBezTo>
                  <a:cubicBezTo>
                    <a:pt x="23" y="1364"/>
                    <a:pt x="23" y="1387"/>
                    <a:pt x="46" y="1410"/>
                  </a:cubicBezTo>
                  <a:cubicBezTo>
                    <a:pt x="69" y="1432"/>
                    <a:pt x="69" y="1432"/>
                    <a:pt x="92" y="1432"/>
                  </a:cubicBezTo>
                  <a:cubicBezTo>
                    <a:pt x="457" y="1569"/>
                    <a:pt x="845" y="1661"/>
                    <a:pt x="1233" y="1661"/>
                  </a:cubicBezTo>
                  <a:cubicBezTo>
                    <a:pt x="1324" y="1661"/>
                    <a:pt x="1438" y="1661"/>
                    <a:pt x="1484" y="1592"/>
                  </a:cubicBezTo>
                  <a:cubicBezTo>
                    <a:pt x="1530" y="1547"/>
                    <a:pt x="1530" y="1478"/>
                    <a:pt x="1530" y="1432"/>
                  </a:cubicBezTo>
                  <a:cubicBezTo>
                    <a:pt x="1575" y="1113"/>
                    <a:pt x="1575" y="816"/>
                    <a:pt x="1530" y="497"/>
                  </a:cubicBezTo>
                  <a:cubicBezTo>
                    <a:pt x="1530" y="405"/>
                    <a:pt x="1507" y="314"/>
                    <a:pt x="1461" y="246"/>
                  </a:cubicBezTo>
                  <a:cubicBezTo>
                    <a:pt x="1461" y="200"/>
                    <a:pt x="1438" y="177"/>
                    <a:pt x="1393" y="154"/>
                  </a:cubicBezTo>
                  <a:cubicBezTo>
                    <a:pt x="1370" y="131"/>
                    <a:pt x="1324" y="131"/>
                    <a:pt x="1278" y="131"/>
                  </a:cubicBezTo>
                  <a:close/>
                  <a:moveTo>
                    <a:pt x="4414" y="0"/>
                  </a:moveTo>
                  <a:cubicBezTo>
                    <a:pt x="4400" y="0"/>
                    <a:pt x="4383" y="6"/>
                    <a:pt x="4360" y="17"/>
                  </a:cubicBezTo>
                  <a:lnTo>
                    <a:pt x="3150" y="63"/>
                  </a:lnTo>
                  <a:cubicBezTo>
                    <a:pt x="3059" y="63"/>
                    <a:pt x="2945" y="86"/>
                    <a:pt x="2899" y="154"/>
                  </a:cubicBezTo>
                  <a:cubicBezTo>
                    <a:pt x="2853" y="223"/>
                    <a:pt x="2876" y="314"/>
                    <a:pt x="2876" y="382"/>
                  </a:cubicBezTo>
                  <a:cubicBezTo>
                    <a:pt x="2922" y="588"/>
                    <a:pt x="3013" y="793"/>
                    <a:pt x="3082" y="1022"/>
                  </a:cubicBezTo>
                  <a:cubicBezTo>
                    <a:pt x="3105" y="1136"/>
                    <a:pt x="3127" y="1250"/>
                    <a:pt x="3150" y="1387"/>
                  </a:cubicBezTo>
                  <a:cubicBezTo>
                    <a:pt x="3150" y="1455"/>
                    <a:pt x="3173" y="1547"/>
                    <a:pt x="3241" y="1615"/>
                  </a:cubicBezTo>
                  <a:cubicBezTo>
                    <a:pt x="3287" y="1649"/>
                    <a:pt x="3338" y="1661"/>
                    <a:pt x="3393" y="1661"/>
                  </a:cubicBezTo>
                  <a:cubicBezTo>
                    <a:pt x="3447" y="1661"/>
                    <a:pt x="3504" y="1649"/>
                    <a:pt x="3561" y="1638"/>
                  </a:cubicBezTo>
                  <a:cubicBezTo>
                    <a:pt x="3881" y="1524"/>
                    <a:pt x="4132" y="1318"/>
                    <a:pt x="4406" y="1181"/>
                  </a:cubicBezTo>
                  <a:cubicBezTo>
                    <a:pt x="4588" y="1090"/>
                    <a:pt x="4794" y="976"/>
                    <a:pt x="4725" y="748"/>
                  </a:cubicBezTo>
                  <a:cubicBezTo>
                    <a:pt x="4679" y="679"/>
                    <a:pt x="4634" y="588"/>
                    <a:pt x="4611" y="497"/>
                  </a:cubicBezTo>
                  <a:cubicBezTo>
                    <a:pt x="4565" y="360"/>
                    <a:pt x="4520" y="223"/>
                    <a:pt x="4497" y="86"/>
                  </a:cubicBezTo>
                  <a:cubicBezTo>
                    <a:pt x="4474" y="63"/>
                    <a:pt x="4474" y="40"/>
                    <a:pt x="4451" y="17"/>
                  </a:cubicBezTo>
                  <a:cubicBezTo>
                    <a:pt x="4440" y="6"/>
                    <a:pt x="4428" y="0"/>
                    <a:pt x="4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8"/>
            <p:cNvSpPr/>
            <p:nvPr/>
          </p:nvSpPr>
          <p:spPr>
            <a:xfrm flipH="1">
              <a:off x="6142430" y="2746984"/>
              <a:ext cx="262199" cy="146680"/>
            </a:xfrm>
            <a:custGeom>
              <a:avLst/>
              <a:gdLst/>
              <a:ahLst/>
              <a:cxnLst/>
              <a:rect l="l" t="t" r="r" b="b"/>
              <a:pathLst>
                <a:path w="8961" h="5013" extrusionOk="0">
                  <a:moveTo>
                    <a:pt x="4849" y="0"/>
                  </a:moveTo>
                  <a:cubicBezTo>
                    <a:pt x="4073" y="0"/>
                    <a:pt x="3299" y="193"/>
                    <a:pt x="2638" y="580"/>
                  </a:cubicBezTo>
                  <a:cubicBezTo>
                    <a:pt x="1223" y="1425"/>
                    <a:pt x="470" y="3045"/>
                    <a:pt x="36" y="4620"/>
                  </a:cubicBezTo>
                  <a:cubicBezTo>
                    <a:pt x="0" y="4816"/>
                    <a:pt x="299" y="5013"/>
                    <a:pt x="562" y="5013"/>
                  </a:cubicBezTo>
                  <a:cubicBezTo>
                    <a:pt x="636" y="5013"/>
                    <a:pt x="706" y="4997"/>
                    <a:pt x="766" y="4962"/>
                  </a:cubicBezTo>
                  <a:cubicBezTo>
                    <a:pt x="1040" y="4803"/>
                    <a:pt x="1131" y="4460"/>
                    <a:pt x="1223" y="4164"/>
                  </a:cubicBezTo>
                  <a:cubicBezTo>
                    <a:pt x="1565" y="3068"/>
                    <a:pt x="2181" y="1995"/>
                    <a:pt x="3209" y="1470"/>
                  </a:cubicBezTo>
                  <a:cubicBezTo>
                    <a:pt x="3621" y="1254"/>
                    <a:pt x="4071" y="1157"/>
                    <a:pt x="4530" y="1157"/>
                  </a:cubicBezTo>
                  <a:cubicBezTo>
                    <a:pt x="5569" y="1157"/>
                    <a:pt x="6648" y="1655"/>
                    <a:pt x="7408" y="2383"/>
                  </a:cubicBezTo>
                  <a:cubicBezTo>
                    <a:pt x="7591" y="2589"/>
                    <a:pt x="7796" y="2794"/>
                    <a:pt x="8025" y="2908"/>
                  </a:cubicBezTo>
                  <a:cubicBezTo>
                    <a:pt x="8113" y="2940"/>
                    <a:pt x="8212" y="2958"/>
                    <a:pt x="8311" y="2958"/>
                  </a:cubicBezTo>
                  <a:cubicBezTo>
                    <a:pt x="8494" y="2958"/>
                    <a:pt x="8674" y="2897"/>
                    <a:pt x="8778" y="2748"/>
                  </a:cubicBezTo>
                  <a:cubicBezTo>
                    <a:pt x="8961" y="2475"/>
                    <a:pt x="8778" y="2087"/>
                    <a:pt x="8550" y="1813"/>
                  </a:cubicBezTo>
                  <a:cubicBezTo>
                    <a:pt x="7842" y="991"/>
                    <a:pt x="6883" y="352"/>
                    <a:pt x="5811" y="101"/>
                  </a:cubicBezTo>
                  <a:cubicBezTo>
                    <a:pt x="5495" y="34"/>
                    <a:pt x="5172" y="0"/>
                    <a:pt x="48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8"/>
            <p:cNvSpPr/>
            <p:nvPr/>
          </p:nvSpPr>
          <p:spPr>
            <a:xfrm flipH="1">
              <a:off x="6567846" y="1916815"/>
              <a:ext cx="651854" cy="1792877"/>
            </a:xfrm>
            <a:custGeom>
              <a:avLst/>
              <a:gdLst/>
              <a:ahLst/>
              <a:cxnLst/>
              <a:rect l="l" t="t" r="r" b="b"/>
              <a:pathLst>
                <a:path w="22278" h="61274" extrusionOk="0">
                  <a:moveTo>
                    <a:pt x="1881" y="0"/>
                  </a:moveTo>
                  <a:cubicBezTo>
                    <a:pt x="1647" y="0"/>
                    <a:pt x="1413" y="33"/>
                    <a:pt x="1187" y="102"/>
                  </a:cubicBezTo>
                  <a:cubicBezTo>
                    <a:pt x="868" y="193"/>
                    <a:pt x="548" y="376"/>
                    <a:pt x="320" y="627"/>
                  </a:cubicBezTo>
                  <a:cubicBezTo>
                    <a:pt x="114" y="878"/>
                    <a:pt x="0" y="1243"/>
                    <a:pt x="92" y="1586"/>
                  </a:cubicBezTo>
                  <a:cubicBezTo>
                    <a:pt x="92" y="1654"/>
                    <a:pt x="137" y="1722"/>
                    <a:pt x="206" y="1768"/>
                  </a:cubicBezTo>
                  <a:cubicBezTo>
                    <a:pt x="233" y="1789"/>
                    <a:pt x="265" y="1797"/>
                    <a:pt x="300" y="1797"/>
                  </a:cubicBezTo>
                  <a:cubicBezTo>
                    <a:pt x="378" y="1797"/>
                    <a:pt x="469" y="1754"/>
                    <a:pt x="548" y="1722"/>
                  </a:cubicBezTo>
                  <a:cubicBezTo>
                    <a:pt x="959" y="1471"/>
                    <a:pt x="1347" y="1220"/>
                    <a:pt x="1804" y="1106"/>
                  </a:cubicBezTo>
                  <a:cubicBezTo>
                    <a:pt x="1948" y="1063"/>
                    <a:pt x="2099" y="1040"/>
                    <a:pt x="2249" y="1040"/>
                  </a:cubicBezTo>
                  <a:cubicBezTo>
                    <a:pt x="2572" y="1040"/>
                    <a:pt x="2886" y="1146"/>
                    <a:pt x="3105" y="1380"/>
                  </a:cubicBezTo>
                  <a:cubicBezTo>
                    <a:pt x="3378" y="1700"/>
                    <a:pt x="3424" y="2133"/>
                    <a:pt x="3584" y="2499"/>
                  </a:cubicBezTo>
                  <a:cubicBezTo>
                    <a:pt x="3726" y="2823"/>
                    <a:pt x="4102" y="3130"/>
                    <a:pt x="4505" y="3130"/>
                  </a:cubicBezTo>
                  <a:cubicBezTo>
                    <a:pt x="4555" y="3130"/>
                    <a:pt x="4606" y="3125"/>
                    <a:pt x="4657" y="3115"/>
                  </a:cubicBezTo>
                  <a:cubicBezTo>
                    <a:pt x="4565" y="2499"/>
                    <a:pt x="4497" y="1859"/>
                    <a:pt x="4200" y="1334"/>
                  </a:cubicBezTo>
                  <a:cubicBezTo>
                    <a:pt x="3745" y="514"/>
                    <a:pt x="2809" y="0"/>
                    <a:pt x="1881" y="0"/>
                  </a:cubicBezTo>
                  <a:close/>
                  <a:moveTo>
                    <a:pt x="10591" y="13546"/>
                  </a:moveTo>
                  <a:lnTo>
                    <a:pt x="10591" y="13546"/>
                  </a:lnTo>
                  <a:cubicBezTo>
                    <a:pt x="11093" y="14847"/>
                    <a:pt x="12029" y="15988"/>
                    <a:pt x="13171" y="16810"/>
                  </a:cubicBezTo>
                  <a:cubicBezTo>
                    <a:pt x="14517" y="17814"/>
                    <a:pt x="16115" y="18431"/>
                    <a:pt x="17736" y="18841"/>
                  </a:cubicBezTo>
                  <a:cubicBezTo>
                    <a:pt x="18854" y="19134"/>
                    <a:pt x="20024" y="19349"/>
                    <a:pt x="21168" y="19349"/>
                  </a:cubicBezTo>
                  <a:cubicBezTo>
                    <a:pt x="21542" y="19349"/>
                    <a:pt x="21913" y="19326"/>
                    <a:pt x="22278" y="19275"/>
                  </a:cubicBezTo>
                  <a:cubicBezTo>
                    <a:pt x="21958" y="18134"/>
                    <a:pt x="21821" y="16878"/>
                    <a:pt x="21479" y="15714"/>
                  </a:cubicBezTo>
                  <a:cubicBezTo>
                    <a:pt x="20586" y="15860"/>
                    <a:pt x="19681" y="15935"/>
                    <a:pt x="18777" y="15935"/>
                  </a:cubicBezTo>
                  <a:cubicBezTo>
                    <a:pt x="15868" y="15935"/>
                    <a:pt x="12977" y="15166"/>
                    <a:pt x="10591" y="13546"/>
                  </a:cubicBezTo>
                  <a:close/>
                  <a:moveTo>
                    <a:pt x="8080" y="58398"/>
                  </a:moveTo>
                  <a:lnTo>
                    <a:pt x="8080" y="58398"/>
                  </a:lnTo>
                  <a:cubicBezTo>
                    <a:pt x="8354" y="58945"/>
                    <a:pt x="8628" y="59470"/>
                    <a:pt x="8879" y="59995"/>
                  </a:cubicBezTo>
                  <a:cubicBezTo>
                    <a:pt x="10295" y="60429"/>
                    <a:pt x="11710" y="60863"/>
                    <a:pt x="13102" y="61274"/>
                  </a:cubicBezTo>
                  <a:cubicBezTo>
                    <a:pt x="13011" y="60749"/>
                    <a:pt x="12919" y="60201"/>
                    <a:pt x="12851" y="59676"/>
                  </a:cubicBezTo>
                  <a:cubicBezTo>
                    <a:pt x="10660" y="59082"/>
                    <a:pt x="8971" y="58649"/>
                    <a:pt x="8080" y="58398"/>
                  </a:cubicBezTo>
                  <a:close/>
                </a:path>
              </a:pathLst>
            </a:custGeom>
            <a:solidFill>
              <a:srgbClr val="ED6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8"/>
            <p:cNvSpPr/>
            <p:nvPr/>
          </p:nvSpPr>
          <p:spPr>
            <a:xfrm flipH="1">
              <a:off x="6267295" y="1749482"/>
              <a:ext cx="685942" cy="305913"/>
            </a:xfrm>
            <a:custGeom>
              <a:avLst/>
              <a:gdLst/>
              <a:ahLst/>
              <a:cxnLst/>
              <a:rect l="l" t="t" r="r" b="b"/>
              <a:pathLst>
                <a:path w="23443" h="10455" extrusionOk="0">
                  <a:moveTo>
                    <a:pt x="21411" y="0"/>
                  </a:moveTo>
                  <a:cubicBezTo>
                    <a:pt x="19516" y="0"/>
                    <a:pt x="17987" y="1438"/>
                    <a:pt x="17987" y="3173"/>
                  </a:cubicBezTo>
                  <a:cubicBezTo>
                    <a:pt x="17987" y="4931"/>
                    <a:pt x="19516" y="6346"/>
                    <a:pt x="21411" y="6346"/>
                  </a:cubicBezTo>
                  <a:cubicBezTo>
                    <a:pt x="22164" y="6346"/>
                    <a:pt x="22872" y="6095"/>
                    <a:pt x="23442" y="5707"/>
                  </a:cubicBezTo>
                  <a:cubicBezTo>
                    <a:pt x="23214" y="3812"/>
                    <a:pt x="22757" y="1941"/>
                    <a:pt x="22210" y="115"/>
                  </a:cubicBezTo>
                  <a:cubicBezTo>
                    <a:pt x="21959" y="46"/>
                    <a:pt x="21685" y="0"/>
                    <a:pt x="21411" y="0"/>
                  </a:cubicBezTo>
                  <a:close/>
                  <a:moveTo>
                    <a:pt x="3424" y="4109"/>
                  </a:moveTo>
                  <a:cubicBezTo>
                    <a:pt x="1530" y="4109"/>
                    <a:pt x="1" y="5524"/>
                    <a:pt x="1" y="7282"/>
                  </a:cubicBezTo>
                  <a:cubicBezTo>
                    <a:pt x="1" y="9039"/>
                    <a:pt x="1530" y="10454"/>
                    <a:pt x="3424" y="10454"/>
                  </a:cubicBezTo>
                  <a:cubicBezTo>
                    <a:pt x="5296" y="10454"/>
                    <a:pt x="6825" y="9039"/>
                    <a:pt x="6825" y="7282"/>
                  </a:cubicBezTo>
                  <a:cubicBezTo>
                    <a:pt x="6825" y="5524"/>
                    <a:pt x="5296" y="4109"/>
                    <a:pt x="3424" y="4109"/>
                  </a:cubicBezTo>
                  <a:close/>
                </a:path>
              </a:pathLst>
            </a:custGeom>
            <a:solidFill>
              <a:srgbClr val="EE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8"/>
            <p:cNvSpPr/>
            <p:nvPr/>
          </p:nvSpPr>
          <p:spPr>
            <a:xfrm flipH="1">
              <a:off x="6295357" y="1809258"/>
              <a:ext cx="609135" cy="191360"/>
            </a:xfrm>
            <a:custGeom>
              <a:avLst/>
              <a:gdLst/>
              <a:ahLst/>
              <a:cxnLst/>
              <a:rect l="l" t="t" r="r" b="b"/>
              <a:pathLst>
                <a:path w="20818" h="6540" extrusionOk="0">
                  <a:moveTo>
                    <a:pt x="19802" y="0"/>
                  </a:moveTo>
                  <a:cubicBezTo>
                    <a:pt x="19773" y="0"/>
                    <a:pt x="19745" y="12"/>
                    <a:pt x="19722" y="35"/>
                  </a:cubicBezTo>
                  <a:cubicBezTo>
                    <a:pt x="19083" y="605"/>
                    <a:pt x="18489" y="1267"/>
                    <a:pt x="17964" y="1952"/>
                  </a:cubicBezTo>
                  <a:cubicBezTo>
                    <a:pt x="17942" y="1998"/>
                    <a:pt x="17942" y="2066"/>
                    <a:pt x="17987" y="2089"/>
                  </a:cubicBezTo>
                  <a:cubicBezTo>
                    <a:pt x="18010" y="2112"/>
                    <a:pt x="18033" y="2112"/>
                    <a:pt x="18056" y="2112"/>
                  </a:cubicBezTo>
                  <a:cubicBezTo>
                    <a:pt x="18079" y="2112"/>
                    <a:pt x="18124" y="2112"/>
                    <a:pt x="18147" y="2066"/>
                  </a:cubicBezTo>
                  <a:cubicBezTo>
                    <a:pt x="18672" y="1404"/>
                    <a:pt x="19243" y="765"/>
                    <a:pt x="19882" y="172"/>
                  </a:cubicBezTo>
                  <a:cubicBezTo>
                    <a:pt x="19927" y="149"/>
                    <a:pt x="19927" y="80"/>
                    <a:pt x="19882" y="35"/>
                  </a:cubicBezTo>
                  <a:cubicBezTo>
                    <a:pt x="19859" y="12"/>
                    <a:pt x="19830" y="0"/>
                    <a:pt x="19802" y="0"/>
                  </a:cubicBezTo>
                  <a:close/>
                  <a:moveTo>
                    <a:pt x="20677" y="339"/>
                  </a:moveTo>
                  <a:cubicBezTo>
                    <a:pt x="20654" y="339"/>
                    <a:pt x="20631" y="345"/>
                    <a:pt x="20612" y="354"/>
                  </a:cubicBezTo>
                  <a:cubicBezTo>
                    <a:pt x="20064" y="879"/>
                    <a:pt x="19562" y="1450"/>
                    <a:pt x="19106" y="2043"/>
                  </a:cubicBezTo>
                  <a:cubicBezTo>
                    <a:pt x="19083" y="2089"/>
                    <a:pt x="19083" y="2157"/>
                    <a:pt x="19128" y="2203"/>
                  </a:cubicBezTo>
                  <a:cubicBezTo>
                    <a:pt x="19151" y="2203"/>
                    <a:pt x="19174" y="2226"/>
                    <a:pt x="19197" y="2226"/>
                  </a:cubicBezTo>
                  <a:cubicBezTo>
                    <a:pt x="19220" y="2226"/>
                    <a:pt x="19265" y="2203"/>
                    <a:pt x="19288" y="2180"/>
                  </a:cubicBezTo>
                  <a:cubicBezTo>
                    <a:pt x="19722" y="1587"/>
                    <a:pt x="20224" y="1039"/>
                    <a:pt x="20772" y="514"/>
                  </a:cubicBezTo>
                  <a:cubicBezTo>
                    <a:pt x="20818" y="468"/>
                    <a:pt x="20818" y="423"/>
                    <a:pt x="20772" y="377"/>
                  </a:cubicBezTo>
                  <a:cubicBezTo>
                    <a:pt x="20745" y="350"/>
                    <a:pt x="20711" y="339"/>
                    <a:pt x="20677" y="339"/>
                  </a:cubicBezTo>
                  <a:close/>
                  <a:moveTo>
                    <a:pt x="2226" y="3264"/>
                  </a:moveTo>
                  <a:cubicBezTo>
                    <a:pt x="2198" y="3264"/>
                    <a:pt x="2169" y="3276"/>
                    <a:pt x="2146" y="3299"/>
                  </a:cubicBezTo>
                  <a:cubicBezTo>
                    <a:pt x="1393" y="4075"/>
                    <a:pt x="686" y="4919"/>
                    <a:pt x="24" y="5787"/>
                  </a:cubicBezTo>
                  <a:cubicBezTo>
                    <a:pt x="1" y="5832"/>
                    <a:pt x="1" y="5901"/>
                    <a:pt x="47" y="5946"/>
                  </a:cubicBezTo>
                  <a:cubicBezTo>
                    <a:pt x="69" y="5946"/>
                    <a:pt x="92" y="5969"/>
                    <a:pt x="115" y="5969"/>
                  </a:cubicBezTo>
                  <a:cubicBezTo>
                    <a:pt x="161" y="5969"/>
                    <a:pt x="183" y="5946"/>
                    <a:pt x="206" y="5923"/>
                  </a:cubicBezTo>
                  <a:cubicBezTo>
                    <a:pt x="845" y="5033"/>
                    <a:pt x="1553" y="4212"/>
                    <a:pt x="2306" y="3458"/>
                  </a:cubicBezTo>
                  <a:cubicBezTo>
                    <a:pt x="2352" y="3413"/>
                    <a:pt x="2352" y="3344"/>
                    <a:pt x="2306" y="3299"/>
                  </a:cubicBezTo>
                  <a:cubicBezTo>
                    <a:pt x="2283" y="3276"/>
                    <a:pt x="2255" y="3264"/>
                    <a:pt x="2226" y="3264"/>
                  </a:cubicBezTo>
                  <a:close/>
                  <a:moveTo>
                    <a:pt x="2818" y="4050"/>
                  </a:moveTo>
                  <a:cubicBezTo>
                    <a:pt x="2786" y="4050"/>
                    <a:pt x="2754" y="4069"/>
                    <a:pt x="2740" y="4097"/>
                  </a:cubicBezTo>
                  <a:cubicBezTo>
                    <a:pt x="2146" y="4782"/>
                    <a:pt x="1667" y="5558"/>
                    <a:pt x="1302" y="6403"/>
                  </a:cubicBezTo>
                  <a:cubicBezTo>
                    <a:pt x="1279" y="6448"/>
                    <a:pt x="1302" y="6517"/>
                    <a:pt x="1348" y="6540"/>
                  </a:cubicBezTo>
                  <a:lnTo>
                    <a:pt x="1393" y="6540"/>
                  </a:lnTo>
                  <a:cubicBezTo>
                    <a:pt x="1439" y="6540"/>
                    <a:pt x="1485" y="6517"/>
                    <a:pt x="1485" y="6494"/>
                  </a:cubicBezTo>
                  <a:cubicBezTo>
                    <a:pt x="1850" y="5672"/>
                    <a:pt x="2329" y="4919"/>
                    <a:pt x="2900" y="4212"/>
                  </a:cubicBezTo>
                  <a:cubicBezTo>
                    <a:pt x="2923" y="4166"/>
                    <a:pt x="2923" y="4120"/>
                    <a:pt x="2877" y="4075"/>
                  </a:cubicBezTo>
                  <a:cubicBezTo>
                    <a:pt x="2859" y="4057"/>
                    <a:pt x="2839" y="4050"/>
                    <a:pt x="2818" y="4050"/>
                  </a:cubicBezTo>
                  <a:close/>
                </a:path>
              </a:pathLst>
            </a:custGeom>
            <a:solidFill>
              <a:srgbClr val="EE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8"/>
            <p:cNvSpPr/>
            <p:nvPr/>
          </p:nvSpPr>
          <p:spPr>
            <a:xfrm flipH="1">
              <a:off x="6275982" y="1570328"/>
              <a:ext cx="786772" cy="347492"/>
            </a:xfrm>
            <a:custGeom>
              <a:avLst/>
              <a:gdLst/>
              <a:ahLst/>
              <a:cxnLst/>
              <a:rect l="l" t="t" r="r" b="b"/>
              <a:pathLst>
                <a:path w="26889" h="11876" extrusionOk="0">
                  <a:moveTo>
                    <a:pt x="22689" y="212"/>
                  </a:moveTo>
                  <a:cubicBezTo>
                    <a:pt x="22757" y="212"/>
                    <a:pt x="22848" y="212"/>
                    <a:pt x="22940" y="235"/>
                  </a:cubicBezTo>
                  <a:cubicBezTo>
                    <a:pt x="24789" y="349"/>
                    <a:pt x="26409" y="2015"/>
                    <a:pt x="26546" y="3955"/>
                  </a:cubicBezTo>
                  <a:cubicBezTo>
                    <a:pt x="26660" y="5735"/>
                    <a:pt x="25496" y="7630"/>
                    <a:pt x="23830" y="8360"/>
                  </a:cubicBezTo>
                  <a:cubicBezTo>
                    <a:pt x="23311" y="8588"/>
                    <a:pt x="22749" y="8696"/>
                    <a:pt x="22188" y="8696"/>
                  </a:cubicBezTo>
                  <a:cubicBezTo>
                    <a:pt x="20948" y="8696"/>
                    <a:pt x="19708" y="8169"/>
                    <a:pt x="18922" y="7242"/>
                  </a:cubicBezTo>
                  <a:cubicBezTo>
                    <a:pt x="17758" y="5850"/>
                    <a:pt x="17690" y="3658"/>
                    <a:pt x="18763" y="2243"/>
                  </a:cubicBezTo>
                  <a:cubicBezTo>
                    <a:pt x="19082" y="1809"/>
                    <a:pt x="19493" y="1421"/>
                    <a:pt x="20041" y="1079"/>
                  </a:cubicBezTo>
                  <a:cubicBezTo>
                    <a:pt x="20657" y="668"/>
                    <a:pt x="21593" y="212"/>
                    <a:pt x="22689" y="212"/>
                  </a:cubicBezTo>
                  <a:close/>
                  <a:moveTo>
                    <a:pt x="9861" y="2768"/>
                  </a:moveTo>
                  <a:cubicBezTo>
                    <a:pt x="10203" y="2768"/>
                    <a:pt x="10523" y="2814"/>
                    <a:pt x="10865" y="2882"/>
                  </a:cubicBezTo>
                  <a:cubicBezTo>
                    <a:pt x="11436" y="2974"/>
                    <a:pt x="11938" y="3179"/>
                    <a:pt x="12349" y="3453"/>
                  </a:cubicBezTo>
                  <a:cubicBezTo>
                    <a:pt x="13056" y="3909"/>
                    <a:pt x="13627" y="4685"/>
                    <a:pt x="13901" y="5621"/>
                  </a:cubicBezTo>
                  <a:cubicBezTo>
                    <a:pt x="14380" y="7128"/>
                    <a:pt x="14243" y="9205"/>
                    <a:pt x="13170" y="10095"/>
                  </a:cubicBezTo>
                  <a:cubicBezTo>
                    <a:pt x="12189" y="10917"/>
                    <a:pt x="11116" y="11442"/>
                    <a:pt x="10066" y="11602"/>
                  </a:cubicBezTo>
                  <a:cubicBezTo>
                    <a:pt x="9822" y="11638"/>
                    <a:pt x="9577" y="11657"/>
                    <a:pt x="9336" y="11657"/>
                  </a:cubicBezTo>
                  <a:cubicBezTo>
                    <a:pt x="8383" y="11657"/>
                    <a:pt x="7476" y="11372"/>
                    <a:pt x="6802" y="10825"/>
                  </a:cubicBezTo>
                  <a:cubicBezTo>
                    <a:pt x="6369" y="10483"/>
                    <a:pt x="6003" y="10027"/>
                    <a:pt x="5707" y="9456"/>
                  </a:cubicBezTo>
                  <a:cubicBezTo>
                    <a:pt x="5204" y="8497"/>
                    <a:pt x="5022" y="7425"/>
                    <a:pt x="5204" y="6443"/>
                  </a:cubicBezTo>
                  <a:cubicBezTo>
                    <a:pt x="5410" y="5256"/>
                    <a:pt x="6186" y="4138"/>
                    <a:pt x="7259" y="3499"/>
                  </a:cubicBezTo>
                  <a:cubicBezTo>
                    <a:pt x="8035" y="3019"/>
                    <a:pt x="8948" y="2768"/>
                    <a:pt x="9861" y="2768"/>
                  </a:cubicBezTo>
                  <a:close/>
                  <a:moveTo>
                    <a:pt x="22721" y="0"/>
                  </a:moveTo>
                  <a:cubicBezTo>
                    <a:pt x="21578" y="0"/>
                    <a:pt x="20569" y="490"/>
                    <a:pt x="19904" y="919"/>
                  </a:cubicBezTo>
                  <a:cubicBezTo>
                    <a:pt x="19356" y="1262"/>
                    <a:pt x="18922" y="1673"/>
                    <a:pt x="18580" y="2106"/>
                  </a:cubicBezTo>
                  <a:cubicBezTo>
                    <a:pt x="18032" y="2859"/>
                    <a:pt x="17758" y="3818"/>
                    <a:pt x="17804" y="4754"/>
                  </a:cubicBezTo>
                  <a:cubicBezTo>
                    <a:pt x="17751" y="4753"/>
                    <a:pt x="17698" y="4753"/>
                    <a:pt x="17645" y="4753"/>
                  </a:cubicBezTo>
                  <a:cubicBezTo>
                    <a:pt x="16420" y="4753"/>
                    <a:pt x="15200" y="5005"/>
                    <a:pt x="14106" y="5530"/>
                  </a:cubicBezTo>
                  <a:cubicBezTo>
                    <a:pt x="13787" y="4571"/>
                    <a:pt x="13216" y="3772"/>
                    <a:pt x="12463" y="3270"/>
                  </a:cubicBezTo>
                  <a:cubicBezTo>
                    <a:pt x="12029" y="2974"/>
                    <a:pt x="11504" y="2791"/>
                    <a:pt x="10911" y="2654"/>
                  </a:cubicBezTo>
                  <a:cubicBezTo>
                    <a:pt x="10578" y="2590"/>
                    <a:pt x="10240" y="2558"/>
                    <a:pt x="9904" y="2558"/>
                  </a:cubicBezTo>
                  <a:cubicBezTo>
                    <a:pt x="8927" y="2558"/>
                    <a:pt x="7960" y="2823"/>
                    <a:pt x="7145" y="3316"/>
                  </a:cubicBezTo>
                  <a:cubicBezTo>
                    <a:pt x="6026" y="4001"/>
                    <a:pt x="5204" y="5165"/>
                    <a:pt x="4999" y="6420"/>
                  </a:cubicBezTo>
                  <a:cubicBezTo>
                    <a:pt x="4885" y="6968"/>
                    <a:pt x="4908" y="7539"/>
                    <a:pt x="5022" y="8109"/>
                  </a:cubicBezTo>
                  <a:cubicBezTo>
                    <a:pt x="5014" y="8102"/>
                    <a:pt x="5007" y="8099"/>
                    <a:pt x="4999" y="8099"/>
                  </a:cubicBezTo>
                  <a:cubicBezTo>
                    <a:pt x="4984" y="8099"/>
                    <a:pt x="4969" y="8109"/>
                    <a:pt x="4953" y="8109"/>
                  </a:cubicBezTo>
                  <a:lnTo>
                    <a:pt x="92" y="10300"/>
                  </a:lnTo>
                  <a:cubicBezTo>
                    <a:pt x="23" y="10323"/>
                    <a:pt x="0" y="10392"/>
                    <a:pt x="23" y="10437"/>
                  </a:cubicBezTo>
                  <a:cubicBezTo>
                    <a:pt x="46" y="10483"/>
                    <a:pt x="92" y="10506"/>
                    <a:pt x="114" y="10506"/>
                  </a:cubicBezTo>
                  <a:cubicBezTo>
                    <a:pt x="137" y="10506"/>
                    <a:pt x="160" y="10506"/>
                    <a:pt x="160" y="10483"/>
                  </a:cubicBezTo>
                  <a:lnTo>
                    <a:pt x="5045" y="8292"/>
                  </a:lnTo>
                  <a:cubicBezTo>
                    <a:pt x="5159" y="8726"/>
                    <a:pt x="5296" y="9136"/>
                    <a:pt x="5524" y="9547"/>
                  </a:cubicBezTo>
                  <a:cubicBezTo>
                    <a:pt x="5821" y="10141"/>
                    <a:pt x="6209" y="10643"/>
                    <a:pt x="6665" y="11008"/>
                  </a:cubicBezTo>
                  <a:cubicBezTo>
                    <a:pt x="7373" y="11556"/>
                    <a:pt x="8332" y="11875"/>
                    <a:pt x="9336" y="11875"/>
                  </a:cubicBezTo>
                  <a:cubicBezTo>
                    <a:pt x="9587" y="11875"/>
                    <a:pt x="9838" y="11853"/>
                    <a:pt x="10089" y="11807"/>
                  </a:cubicBezTo>
                  <a:cubicBezTo>
                    <a:pt x="11185" y="11624"/>
                    <a:pt x="12280" y="11099"/>
                    <a:pt x="13307" y="10255"/>
                  </a:cubicBezTo>
                  <a:cubicBezTo>
                    <a:pt x="14449" y="9319"/>
                    <a:pt x="14586" y="7265"/>
                    <a:pt x="14152" y="5735"/>
                  </a:cubicBezTo>
                  <a:cubicBezTo>
                    <a:pt x="15246" y="5210"/>
                    <a:pt x="16444" y="4958"/>
                    <a:pt x="17647" y="4958"/>
                  </a:cubicBezTo>
                  <a:cubicBezTo>
                    <a:pt x="17700" y="4958"/>
                    <a:pt x="17752" y="4958"/>
                    <a:pt x="17804" y="4959"/>
                  </a:cubicBezTo>
                  <a:cubicBezTo>
                    <a:pt x="17872" y="5850"/>
                    <a:pt x="18192" y="6694"/>
                    <a:pt x="18763" y="7379"/>
                  </a:cubicBezTo>
                  <a:cubicBezTo>
                    <a:pt x="19584" y="8360"/>
                    <a:pt x="20885" y="8908"/>
                    <a:pt x="22186" y="8908"/>
                  </a:cubicBezTo>
                  <a:cubicBezTo>
                    <a:pt x="22780" y="8908"/>
                    <a:pt x="23373" y="8794"/>
                    <a:pt x="23921" y="8566"/>
                  </a:cubicBezTo>
                  <a:cubicBezTo>
                    <a:pt x="25656" y="7790"/>
                    <a:pt x="26888" y="5827"/>
                    <a:pt x="26752" y="3932"/>
                  </a:cubicBezTo>
                  <a:cubicBezTo>
                    <a:pt x="26615" y="1901"/>
                    <a:pt x="24903" y="143"/>
                    <a:pt x="22940" y="6"/>
                  </a:cubicBezTo>
                  <a:cubicBezTo>
                    <a:pt x="22866" y="2"/>
                    <a:pt x="22793" y="0"/>
                    <a:pt x="227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1" name="Google Shape;1141;p48"/>
          <p:cNvGrpSpPr/>
          <p:nvPr/>
        </p:nvGrpSpPr>
        <p:grpSpPr>
          <a:xfrm rot="1855054" flipH="1">
            <a:off x="7505506" y="1359031"/>
            <a:ext cx="308581" cy="389692"/>
            <a:chOff x="3311031" y="3025663"/>
            <a:chExt cx="308584" cy="389695"/>
          </a:xfrm>
        </p:grpSpPr>
        <p:sp>
          <p:nvSpPr>
            <p:cNvPr id="1142" name="Google Shape;1142;p48"/>
            <p:cNvSpPr/>
            <p:nvPr/>
          </p:nvSpPr>
          <p:spPr>
            <a:xfrm flipH="1">
              <a:off x="3311031" y="3025663"/>
              <a:ext cx="308584" cy="389695"/>
            </a:xfrm>
            <a:custGeom>
              <a:avLst/>
              <a:gdLst/>
              <a:ahLst/>
              <a:cxnLst/>
              <a:rect l="l" t="t" r="r" b="b"/>
              <a:pathLst>
                <a:path w="15408" h="19458" extrusionOk="0">
                  <a:moveTo>
                    <a:pt x="11748" y="0"/>
                  </a:moveTo>
                  <a:cubicBezTo>
                    <a:pt x="11325" y="0"/>
                    <a:pt x="10903" y="69"/>
                    <a:pt x="10501" y="209"/>
                  </a:cubicBezTo>
                  <a:cubicBezTo>
                    <a:pt x="8789" y="802"/>
                    <a:pt x="7716" y="2445"/>
                    <a:pt x="6757" y="3998"/>
                  </a:cubicBezTo>
                  <a:cubicBezTo>
                    <a:pt x="4771" y="7239"/>
                    <a:pt x="2786" y="10503"/>
                    <a:pt x="777" y="13744"/>
                  </a:cubicBezTo>
                  <a:cubicBezTo>
                    <a:pt x="1" y="15022"/>
                    <a:pt x="161" y="17008"/>
                    <a:pt x="1279" y="18263"/>
                  </a:cubicBezTo>
                  <a:cubicBezTo>
                    <a:pt x="1958" y="19027"/>
                    <a:pt x="2996" y="19458"/>
                    <a:pt x="4019" y="19458"/>
                  </a:cubicBezTo>
                  <a:cubicBezTo>
                    <a:pt x="4647" y="19458"/>
                    <a:pt x="5269" y="19295"/>
                    <a:pt x="5799" y="18948"/>
                  </a:cubicBezTo>
                  <a:cubicBezTo>
                    <a:pt x="6278" y="18629"/>
                    <a:pt x="6666" y="18218"/>
                    <a:pt x="7031" y="17761"/>
                  </a:cubicBezTo>
                  <a:cubicBezTo>
                    <a:pt x="7579" y="17099"/>
                    <a:pt x="8058" y="16392"/>
                    <a:pt x="8538" y="15661"/>
                  </a:cubicBezTo>
                  <a:cubicBezTo>
                    <a:pt x="10683" y="12443"/>
                    <a:pt x="12852" y="9225"/>
                    <a:pt x="14586" y="5755"/>
                  </a:cubicBezTo>
                  <a:cubicBezTo>
                    <a:pt x="14906" y="5116"/>
                    <a:pt x="15225" y="4431"/>
                    <a:pt x="15294" y="3701"/>
                  </a:cubicBezTo>
                  <a:cubicBezTo>
                    <a:pt x="15408" y="2537"/>
                    <a:pt x="14837" y="1327"/>
                    <a:pt x="13879" y="642"/>
                  </a:cubicBezTo>
                  <a:cubicBezTo>
                    <a:pt x="13250" y="218"/>
                    <a:pt x="12500" y="0"/>
                    <a:pt x="117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8"/>
            <p:cNvSpPr/>
            <p:nvPr/>
          </p:nvSpPr>
          <p:spPr>
            <a:xfrm flipH="1">
              <a:off x="3311033" y="3038519"/>
              <a:ext cx="285712" cy="376837"/>
            </a:xfrm>
            <a:custGeom>
              <a:avLst/>
              <a:gdLst/>
              <a:ahLst/>
              <a:cxnLst/>
              <a:rect l="l" t="t" r="r" b="b"/>
              <a:pathLst>
                <a:path w="14266" h="18816" extrusionOk="0">
                  <a:moveTo>
                    <a:pt x="12737" y="0"/>
                  </a:moveTo>
                  <a:cubicBezTo>
                    <a:pt x="12737" y="0"/>
                    <a:pt x="13262" y="2306"/>
                    <a:pt x="11641" y="4816"/>
                  </a:cubicBezTo>
                  <a:cubicBezTo>
                    <a:pt x="10020" y="7327"/>
                    <a:pt x="5181" y="15156"/>
                    <a:pt x="3903" y="16571"/>
                  </a:cubicBezTo>
                  <a:cubicBezTo>
                    <a:pt x="3155" y="17401"/>
                    <a:pt x="1970" y="17599"/>
                    <a:pt x="1100" y="17599"/>
                  </a:cubicBezTo>
                  <a:cubicBezTo>
                    <a:pt x="510" y="17599"/>
                    <a:pt x="65" y="17508"/>
                    <a:pt x="0" y="17462"/>
                  </a:cubicBezTo>
                  <a:lnTo>
                    <a:pt x="0" y="17462"/>
                  </a:lnTo>
                  <a:cubicBezTo>
                    <a:pt x="46" y="17507"/>
                    <a:pt x="91" y="17553"/>
                    <a:pt x="137" y="17621"/>
                  </a:cubicBezTo>
                  <a:cubicBezTo>
                    <a:pt x="816" y="18385"/>
                    <a:pt x="1854" y="18816"/>
                    <a:pt x="2877" y="18816"/>
                  </a:cubicBezTo>
                  <a:cubicBezTo>
                    <a:pt x="3505" y="18816"/>
                    <a:pt x="4127" y="18653"/>
                    <a:pt x="4657" y="18306"/>
                  </a:cubicBezTo>
                  <a:cubicBezTo>
                    <a:pt x="5136" y="17987"/>
                    <a:pt x="5524" y="17576"/>
                    <a:pt x="5889" y="17119"/>
                  </a:cubicBezTo>
                  <a:cubicBezTo>
                    <a:pt x="6414" y="16457"/>
                    <a:pt x="6916" y="15750"/>
                    <a:pt x="7396" y="15019"/>
                  </a:cubicBezTo>
                  <a:cubicBezTo>
                    <a:pt x="9541" y="11801"/>
                    <a:pt x="11710" y="8583"/>
                    <a:pt x="13444" y="5113"/>
                  </a:cubicBezTo>
                  <a:cubicBezTo>
                    <a:pt x="13764" y="4474"/>
                    <a:pt x="14083" y="3789"/>
                    <a:pt x="14152" y="3059"/>
                  </a:cubicBezTo>
                  <a:cubicBezTo>
                    <a:pt x="14266" y="1895"/>
                    <a:pt x="13695" y="685"/>
                    <a:pt x="12737" y="0"/>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8"/>
            <p:cNvSpPr/>
            <p:nvPr/>
          </p:nvSpPr>
          <p:spPr>
            <a:xfrm flipH="1">
              <a:off x="3397429" y="3183403"/>
              <a:ext cx="222185" cy="231938"/>
            </a:xfrm>
            <a:custGeom>
              <a:avLst/>
              <a:gdLst/>
              <a:ahLst/>
              <a:cxnLst/>
              <a:rect l="l" t="t" r="r" b="b"/>
              <a:pathLst>
                <a:path w="11094" h="11581" extrusionOk="0">
                  <a:moveTo>
                    <a:pt x="4383" y="1"/>
                  </a:moveTo>
                  <a:cubicBezTo>
                    <a:pt x="3174" y="1964"/>
                    <a:pt x="1987" y="3927"/>
                    <a:pt x="777" y="5867"/>
                  </a:cubicBezTo>
                  <a:cubicBezTo>
                    <a:pt x="1" y="7145"/>
                    <a:pt x="161" y="9131"/>
                    <a:pt x="1279" y="10386"/>
                  </a:cubicBezTo>
                  <a:cubicBezTo>
                    <a:pt x="1958" y="11150"/>
                    <a:pt x="2996" y="11581"/>
                    <a:pt x="4019" y="11581"/>
                  </a:cubicBezTo>
                  <a:cubicBezTo>
                    <a:pt x="4647" y="11581"/>
                    <a:pt x="5269" y="11418"/>
                    <a:pt x="5799" y="11071"/>
                  </a:cubicBezTo>
                  <a:cubicBezTo>
                    <a:pt x="6278" y="10752"/>
                    <a:pt x="6666" y="10341"/>
                    <a:pt x="7031" y="9884"/>
                  </a:cubicBezTo>
                  <a:cubicBezTo>
                    <a:pt x="7579" y="9222"/>
                    <a:pt x="8058" y="8515"/>
                    <a:pt x="8538" y="7784"/>
                  </a:cubicBezTo>
                  <a:cubicBezTo>
                    <a:pt x="9382" y="6506"/>
                    <a:pt x="10249" y="5228"/>
                    <a:pt x="11094" y="3927"/>
                  </a:cubicBezTo>
                  <a:lnTo>
                    <a:pt x="11094" y="3927"/>
                  </a:lnTo>
                  <a:cubicBezTo>
                    <a:pt x="10803" y="3978"/>
                    <a:pt x="10510" y="4002"/>
                    <a:pt x="10218" y="4002"/>
                  </a:cubicBezTo>
                  <a:cubicBezTo>
                    <a:pt x="9207" y="4002"/>
                    <a:pt x="8203" y="3718"/>
                    <a:pt x="7282" y="3311"/>
                  </a:cubicBezTo>
                  <a:cubicBezTo>
                    <a:pt x="6575" y="2991"/>
                    <a:pt x="5890" y="2603"/>
                    <a:pt x="5365" y="2055"/>
                  </a:cubicBezTo>
                  <a:cubicBezTo>
                    <a:pt x="4817" y="1507"/>
                    <a:pt x="4429" y="777"/>
                    <a:pt x="4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8"/>
            <p:cNvSpPr/>
            <p:nvPr/>
          </p:nvSpPr>
          <p:spPr>
            <a:xfrm flipH="1">
              <a:off x="3397432" y="3259740"/>
              <a:ext cx="199314" cy="155594"/>
            </a:xfrm>
            <a:custGeom>
              <a:avLst/>
              <a:gdLst/>
              <a:ahLst/>
              <a:cxnLst/>
              <a:rect l="l" t="t" r="r" b="b"/>
              <a:pathLst>
                <a:path w="9952" h="7769" extrusionOk="0">
                  <a:moveTo>
                    <a:pt x="7669" y="1"/>
                  </a:moveTo>
                  <a:cubicBezTo>
                    <a:pt x="6095" y="2489"/>
                    <a:pt x="4542" y="4817"/>
                    <a:pt x="3903" y="5524"/>
                  </a:cubicBezTo>
                  <a:cubicBezTo>
                    <a:pt x="3155" y="6354"/>
                    <a:pt x="1970" y="6552"/>
                    <a:pt x="1100" y="6552"/>
                  </a:cubicBezTo>
                  <a:cubicBezTo>
                    <a:pt x="510" y="6552"/>
                    <a:pt x="65" y="6461"/>
                    <a:pt x="0" y="6415"/>
                  </a:cubicBezTo>
                  <a:lnTo>
                    <a:pt x="0" y="6415"/>
                  </a:lnTo>
                  <a:cubicBezTo>
                    <a:pt x="46" y="6460"/>
                    <a:pt x="91" y="6506"/>
                    <a:pt x="137" y="6574"/>
                  </a:cubicBezTo>
                  <a:cubicBezTo>
                    <a:pt x="816" y="7338"/>
                    <a:pt x="1854" y="7769"/>
                    <a:pt x="2877" y="7769"/>
                  </a:cubicBezTo>
                  <a:cubicBezTo>
                    <a:pt x="3505" y="7769"/>
                    <a:pt x="4127" y="7606"/>
                    <a:pt x="4657" y="7259"/>
                  </a:cubicBezTo>
                  <a:cubicBezTo>
                    <a:pt x="5136" y="6940"/>
                    <a:pt x="5524" y="6529"/>
                    <a:pt x="5889" y="6072"/>
                  </a:cubicBezTo>
                  <a:cubicBezTo>
                    <a:pt x="6437" y="5410"/>
                    <a:pt x="6916" y="4703"/>
                    <a:pt x="7396" y="3972"/>
                  </a:cubicBezTo>
                  <a:cubicBezTo>
                    <a:pt x="8240" y="2694"/>
                    <a:pt x="9107" y="1416"/>
                    <a:pt x="9952" y="115"/>
                  </a:cubicBezTo>
                  <a:lnTo>
                    <a:pt x="9952" y="115"/>
                  </a:lnTo>
                  <a:cubicBezTo>
                    <a:pt x="9679" y="164"/>
                    <a:pt x="9403" y="187"/>
                    <a:pt x="9126" y="187"/>
                  </a:cubicBezTo>
                  <a:cubicBezTo>
                    <a:pt x="8639" y="187"/>
                    <a:pt x="8150" y="117"/>
                    <a:pt x="76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6" name="Google Shape;1146;p48"/>
          <p:cNvSpPr/>
          <p:nvPr/>
        </p:nvSpPr>
        <p:spPr>
          <a:xfrm flipH="1">
            <a:off x="7572481" y="3825851"/>
            <a:ext cx="174640" cy="113416"/>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8"/>
          <p:cNvSpPr/>
          <p:nvPr/>
        </p:nvSpPr>
        <p:spPr>
          <a:xfrm flipH="1">
            <a:off x="7482835" y="975830"/>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8" name="Google Shape;1148;p48"/>
          <p:cNvGrpSpPr/>
          <p:nvPr/>
        </p:nvGrpSpPr>
        <p:grpSpPr>
          <a:xfrm flipH="1">
            <a:off x="811325" y="665554"/>
            <a:ext cx="355216" cy="305683"/>
            <a:chOff x="2581492" y="1663973"/>
            <a:chExt cx="447094" cy="384748"/>
          </a:xfrm>
        </p:grpSpPr>
        <p:sp>
          <p:nvSpPr>
            <p:cNvPr id="1149" name="Google Shape;1149;p48"/>
            <p:cNvSpPr/>
            <p:nvPr/>
          </p:nvSpPr>
          <p:spPr>
            <a:xfrm flipH="1">
              <a:off x="2581492" y="1663973"/>
              <a:ext cx="447094" cy="384748"/>
            </a:xfrm>
            <a:custGeom>
              <a:avLst/>
              <a:gdLst/>
              <a:ahLst/>
              <a:cxnLst/>
              <a:rect l="l" t="t" r="r" b="b"/>
              <a:pathLst>
                <a:path w="22324" h="19211" extrusionOk="0">
                  <a:moveTo>
                    <a:pt x="17667" y="1"/>
                  </a:moveTo>
                  <a:cubicBezTo>
                    <a:pt x="17065" y="1"/>
                    <a:pt x="16463" y="115"/>
                    <a:pt x="15909" y="347"/>
                  </a:cubicBezTo>
                  <a:cubicBezTo>
                    <a:pt x="14973" y="735"/>
                    <a:pt x="14197" y="1443"/>
                    <a:pt x="13444" y="2105"/>
                  </a:cubicBezTo>
                  <a:cubicBezTo>
                    <a:pt x="10020" y="5140"/>
                    <a:pt x="6505" y="8085"/>
                    <a:pt x="2944" y="10938"/>
                  </a:cubicBezTo>
                  <a:cubicBezTo>
                    <a:pt x="2283" y="11440"/>
                    <a:pt x="1643" y="11965"/>
                    <a:pt x="1164" y="12627"/>
                  </a:cubicBezTo>
                  <a:cubicBezTo>
                    <a:pt x="0" y="14293"/>
                    <a:pt x="297" y="16827"/>
                    <a:pt x="1826" y="18174"/>
                  </a:cubicBezTo>
                  <a:cubicBezTo>
                    <a:pt x="2610" y="18875"/>
                    <a:pt x="3686" y="19211"/>
                    <a:pt x="4730" y="19211"/>
                  </a:cubicBezTo>
                  <a:cubicBezTo>
                    <a:pt x="5690" y="19211"/>
                    <a:pt x="6625" y="18926"/>
                    <a:pt x="7281" y="18379"/>
                  </a:cubicBezTo>
                  <a:cubicBezTo>
                    <a:pt x="11230" y="15115"/>
                    <a:pt x="15179" y="11874"/>
                    <a:pt x="19128" y="8610"/>
                  </a:cubicBezTo>
                  <a:cubicBezTo>
                    <a:pt x="20178" y="7742"/>
                    <a:pt x="21273" y="6829"/>
                    <a:pt x="21753" y="5551"/>
                  </a:cubicBezTo>
                  <a:cubicBezTo>
                    <a:pt x="22323" y="4022"/>
                    <a:pt x="21821" y="2127"/>
                    <a:pt x="20566" y="1055"/>
                  </a:cubicBezTo>
                  <a:cubicBezTo>
                    <a:pt x="19780" y="356"/>
                    <a:pt x="18725" y="1"/>
                    <a:pt x="17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8"/>
            <p:cNvSpPr/>
            <p:nvPr/>
          </p:nvSpPr>
          <p:spPr>
            <a:xfrm flipH="1">
              <a:off x="2584239" y="1703363"/>
              <a:ext cx="418294" cy="345354"/>
            </a:xfrm>
            <a:custGeom>
              <a:avLst/>
              <a:gdLst/>
              <a:ahLst/>
              <a:cxnLst/>
              <a:rect l="l" t="t" r="r" b="b"/>
              <a:pathLst>
                <a:path w="20886" h="17244" extrusionOk="0">
                  <a:moveTo>
                    <a:pt x="20041" y="1"/>
                  </a:moveTo>
                  <a:cubicBezTo>
                    <a:pt x="20041" y="23"/>
                    <a:pt x="20223" y="1827"/>
                    <a:pt x="17370" y="4360"/>
                  </a:cubicBezTo>
                  <a:cubicBezTo>
                    <a:pt x="14494" y="6917"/>
                    <a:pt x="5661" y="13924"/>
                    <a:pt x="4337" y="14677"/>
                  </a:cubicBezTo>
                  <a:cubicBezTo>
                    <a:pt x="3328" y="15251"/>
                    <a:pt x="2002" y="15785"/>
                    <a:pt x="923" y="15785"/>
                  </a:cubicBezTo>
                  <a:cubicBezTo>
                    <a:pt x="585" y="15785"/>
                    <a:pt x="272" y="15733"/>
                    <a:pt x="0" y="15613"/>
                  </a:cubicBezTo>
                  <a:lnTo>
                    <a:pt x="0" y="15613"/>
                  </a:lnTo>
                  <a:cubicBezTo>
                    <a:pt x="137" y="15819"/>
                    <a:pt x="320" y="16024"/>
                    <a:pt x="525" y="16207"/>
                  </a:cubicBezTo>
                  <a:cubicBezTo>
                    <a:pt x="1309" y="16908"/>
                    <a:pt x="2385" y="17244"/>
                    <a:pt x="3429" y="17244"/>
                  </a:cubicBezTo>
                  <a:cubicBezTo>
                    <a:pt x="4389" y="17244"/>
                    <a:pt x="5324" y="16959"/>
                    <a:pt x="5980" y="16412"/>
                  </a:cubicBezTo>
                  <a:cubicBezTo>
                    <a:pt x="9929" y="13148"/>
                    <a:pt x="13878" y="9907"/>
                    <a:pt x="17827" y="6643"/>
                  </a:cubicBezTo>
                  <a:cubicBezTo>
                    <a:pt x="18877" y="5775"/>
                    <a:pt x="19972" y="4862"/>
                    <a:pt x="20452" y="3584"/>
                  </a:cubicBezTo>
                  <a:cubicBezTo>
                    <a:pt x="20885" y="2420"/>
                    <a:pt x="20703" y="1051"/>
                    <a:pt x="200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8"/>
            <p:cNvSpPr/>
            <p:nvPr/>
          </p:nvSpPr>
          <p:spPr>
            <a:xfrm flipH="1">
              <a:off x="2754289" y="1801187"/>
              <a:ext cx="274297" cy="247520"/>
            </a:xfrm>
            <a:custGeom>
              <a:avLst/>
              <a:gdLst/>
              <a:ahLst/>
              <a:cxnLst/>
              <a:rect l="l" t="t" r="r" b="b"/>
              <a:pathLst>
                <a:path w="13696" h="12359" extrusionOk="0">
                  <a:moveTo>
                    <a:pt x="7920" y="0"/>
                  </a:moveTo>
                  <a:cubicBezTo>
                    <a:pt x="6277" y="1370"/>
                    <a:pt x="4611" y="2739"/>
                    <a:pt x="2944" y="4086"/>
                  </a:cubicBezTo>
                  <a:cubicBezTo>
                    <a:pt x="2283" y="4588"/>
                    <a:pt x="1643" y="5113"/>
                    <a:pt x="1164" y="5775"/>
                  </a:cubicBezTo>
                  <a:cubicBezTo>
                    <a:pt x="0" y="7441"/>
                    <a:pt x="297" y="9975"/>
                    <a:pt x="1826" y="11322"/>
                  </a:cubicBezTo>
                  <a:cubicBezTo>
                    <a:pt x="2610" y="12023"/>
                    <a:pt x="3686" y="12359"/>
                    <a:pt x="4730" y="12359"/>
                  </a:cubicBezTo>
                  <a:cubicBezTo>
                    <a:pt x="5690" y="12359"/>
                    <a:pt x="6625" y="12074"/>
                    <a:pt x="7281" y="11527"/>
                  </a:cubicBezTo>
                  <a:cubicBezTo>
                    <a:pt x="9381" y="9792"/>
                    <a:pt x="11481" y="8080"/>
                    <a:pt x="13581" y="6346"/>
                  </a:cubicBezTo>
                  <a:cubicBezTo>
                    <a:pt x="13695" y="4771"/>
                    <a:pt x="13170" y="3150"/>
                    <a:pt x="12120" y="1986"/>
                  </a:cubicBezTo>
                  <a:cubicBezTo>
                    <a:pt x="11070" y="799"/>
                    <a:pt x="9518" y="69"/>
                    <a:pt x="79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8"/>
            <p:cNvSpPr/>
            <p:nvPr/>
          </p:nvSpPr>
          <p:spPr>
            <a:xfrm flipH="1">
              <a:off x="2755214" y="1880708"/>
              <a:ext cx="247320" cy="167991"/>
            </a:xfrm>
            <a:custGeom>
              <a:avLst/>
              <a:gdLst/>
              <a:ahLst/>
              <a:cxnLst/>
              <a:rect l="l" t="t" r="r" b="b"/>
              <a:pathLst>
                <a:path w="12349" h="8388" extrusionOk="0">
                  <a:moveTo>
                    <a:pt x="11961" y="1"/>
                  </a:moveTo>
                  <a:cubicBezTo>
                    <a:pt x="8651" y="2649"/>
                    <a:pt x="5136" y="5365"/>
                    <a:pt x="4337" y="5821"/>
                  </a:cubicBezTo>
                  <a:cubicBezTo>
                    <a:pt x="3328" y="6395"/>
                    <a:pt x="2002" y="6929"/>
                    <a:pt x="923" y="6929"/>
                  </a:cubicBezTo>
                  <a:cubicBezTo>
                    <a:pt x="585" y="6929"/>
                    <a:pt x="272" y="6877"/>
                    <a:pt x="0" y="6757"/>
                  </a:cubicBezTo>
                  <a:lnTo>
                    <a:pt x="0" y="6757"/>
                  </a:lnTo>
                  <a:cubicBezTo>
                    <a:pt x="69" y="6871"/>
                    <a:pt x="160" y="6963"/>
                    <a:pt x="228" y="7054"/>
                  </a:cubicBezTo>
                  <a:lnTo>
                    <a:pt x="251" y="7077"/>
                  </a:lnTo>
                  <a:cubicBezTo>
                    <a:pt x="320" y="7168"/>
                    <a:pt x="411" y="7259"/>
                    <a:pt x="525" y="7351"/>
                  </a:cubicBezTo>
                  <a:cubicBezTo>
                    <a:pt x="1309" y="8052"/>
                    <a:pt x="2385" y="8388"/>
                    <a:pt x="3429" y="8388"/>
                  </a:cubicBezTo>
                  <a:cubicBezTo>
                    <a:pt x="4389" y="8388"/>
                    <a:pt x="5324" y="8103"/>
                    <a:pt x="5980" y="7556"/>
                  </a:cubicBezTo>
                  <a:cubicBezTo>
                    <a:pt x="8080" y="5821"/>
                    <a:pt x="10180" y="4109"/>
                    <a:pt x="12280" y="2375"/>
                  </a:cubicBezTo>
                  <a:cubicBezTo>
                    <a:pt x="12349" y="1576"/>
                    <a:pt x="12234" y="754"/>
                    <a:pt x="11961" y="1"/>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3" name="Google Shape;1153;p48"/>
          <p:cNvSpPr/>
          <p:nvPr/>
        </p:nvSpPr>
        <p:spPr>
          <a:xfrm>
            <a:off x="4161336" y="270973"/>
            <a:ext cx="174640" cy="113416"/>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4" name="Google Shape;1154;p48"/>
          <p:cNvGrpSpPr/>
          <p:nvPr/>
        </p:nvGrpSpPr>
        <p:grpSpPr>
          <a:xfrm rot="-2519054">
            <a:off x="163115" y="126989"/>
            <a:ext cx="406843" cy="401382"/>
            <a:chOff x="8167224" y="612742"/>
            <a:chExt cx="406859" cy="401398"/>
          </a:xfrm>
        </p:grpSpPr>
        <p:sp>
          <p:nvSpPr>
            <p:cNvPr id="1155" name="Google Shape;1155;p48"/>
            <p:cNvSpPr/>
            <p:nvPr/>
          </p:nvSpPr>
          <p:spPr>
            <a:xfrm flipH="1">
              <a:off x="8198311" y="612742"/>
              <a:ext cx="336021" cy="356970"/>
            </a:xfrm>
            <a:custGeom>
              <a:avLst/>
              <a:gdLst/>
              <a:ahLst/>
              <a:cxnLst/>
              <a:rect l="l" t="t" r="r" b="b"/>
              <a:pathLst>
                <a:path w="16778" h="17824" extrusionOk="0">
                  <a:moveTo>
                    <a:pt x="8757" y="0"/>
                  </a:moveTo>
                  <a:cubicBezTo>
                    <a:pt x="7465" y="0"/>
                    <a:pt x="6167" y="257"/>
                    <a:pt x="4954" y="710"/>
                  </a:cubicBezTo>
                  <a:cubicBezTo>
                    <a:pt x="3448" y="1281"/>
                    <a:pt x="1987" y="2171"/>
                    <a:pt x="1142" y="3541"/>
                  </a:cubicBezTo>
                  <a:cubicBezTo>
                    <a:pt x="663" y="4317"/>
                    <a:pt x="389" y="5207"/>
                    <a:pt x="229" y="6120"/>
                  </a:cubicBezTo>
                  <a:cubicBezTo>
                    <a:pt x="1" y="7489"/>
                    <a:pt x="1" y="8904"/>
                    <a:pt x="24" y="10297"/>
                  </a:cubicBezTo>
                  <a:cubicBezTo>
                    <a:pt x="47" y="12556"/>
                    <a:pt x="69" y="14839"/>
                    <a:pt x="115" y="17099"/>
                  </a:cubicBezTo>
                  <a:cubicBezTo>
                    <a:pt x="2742" y="17595"/>
                    <a:pt x="5402" y="17824"/>
                    <a:pt x="8063" y="17824"/>
                  </a:cubicBezTo>
                  <a:cubicBezTo>
                    <a:pt x="10789" y="17824"/>
                    <a:pt x="13515" y="17583"/>
                    <a:pt x="16207" y="17144"/>
                  </a:cubicBezTo>
                  <a:cubicBezTo>
                    <a:pt x="16298" y="17144"/>
                    <a:pt x="16390" y="17122"/>
                    <a:pt x="16458" y="17053"/>
                  </a:cubicBezTo>
                  <a:cubicBezTo>
                    <a:pt x="16526" y="16985"/>
                    <a:pt x="16526" y="16870"/>
                    <a:pt x="16526" y="16779"/>
                  </a:cubicBezTo>
                  <a:cubicBezTo>
                    <a:pt x="16709" y="13721"/>
                    <a:pt x="16778" y="10639"/>
                    <a:pt x="16481" y="7603"/>
                  </a:cubicBezTo>
                  <a:cubicBezTo>
                    <a:pt x="16367" y="6302"/>
                    <a:pt x="16161" y="5001"/>
                    <a:pt x="15568" y="3837"/>
                  </a:cubicBezTo>
                  <a:cubicBezTo>
                    <a:pt x="14655" y="2034"/>
                    <a:pt x="12874" y="756"/>
                    <a:pt x="10911" y="254"/>
                  </a:cubicBezTo>
                  <a:cubicBezTo>
                    <a:pt x="10206" y="81"/>
                    <a:pt x="9482" y="0"/>
                    <a:pt x="87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8"/>
            <p:cNvSpPr/>
            <p:nvPr/>
          </p:nvSpPr>
          <p:spPr>
            <a:xfrm flipH="1">
              <a:off x="8284258" y="712889"/>
              <a:ext cx="165507" cy="165507"/>
            </a:xfrm>
            <a:custGeom>
              <a:avLst/>
              <a:gdLst/>
              <a:ahLst/>
              <a:cxnLst/>
              <a:rect l="l" t="t" r="r" b="b"/>
              <a:pathLst>
                <a:path w="8264" h="8264" extrusionOk="0">
                  <a:moveTo>
                    <a:pt x="2101" y="0"/>
                  </a:moveTo>
                  <a:lnTo>
                    <a:pt x="2101" y="2100"/>
                  </a:lnTo>
                  <a:lnTo>
                    <a:pt x="1" y="2100"/>
                  </a:lnTo>
                  <a:lnTo>
                    <a:pt x="1" y="6140"/>
                  </a:lnTo>
                  <a:lnTo>
                    <a:pt x="2101" y="6140"/>
                  </a:lnTo>
                  <a:lnTo>
                    <a:pt x="2101" y="8263"/>
                  </a:lnTo>
                  <a:lnTo>
                    <a:pt x="6141" y="8263"/>
                  </a:lnTo>
                  <a:lnTo>
                    <a:pt x="6141" y="6140"/>
                  </a:lnTo>
                  <a:lnTo>
                    <a:pt x="8263" y="6140"/>
                  </a:lnTo>
                  <a:lnTo>
                    <a:pt x="8263" y="2100"/>
                  </a:lnTo>
                  <a:lnTo>
                    <a:pt x="6141" y="2100"/>
                  </a:lnTo>
                  <a:lnTo>
                    <a:pt x="61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8"/>
            <p:cNvSpPr/>
            <p:nvPr/>
          </p:nvSpPr>
          <p:spPr>
            <a:xfrm flipH="1">
              <a:off x="8167224" y="940057"/>
              <a:ext cx="406859" cy="74082"/>
            </a:xfrm>
            <a:custGeom>
              <a:avLst/>
              <a:gdLst/>
              <a:ahLst/>
              <a:cxnLst/>
              <a:rect l="l" t="t" r="r" b="b"/>
              <a:pathLst>
                <a:path w="20315" h="3699" extrusionOk="0">
                  <a:moveTo>
                    <a:pt x="17325" y="0"/>
                  </a:moveTo>
                  <a:cubicBezTo>
                    <a:pt x="12554" y="69"/>
                    <a:pt x="7806" y="160"/>
                    <a:pt x="3059" y="229"/>
                  </a:cubicBezTo>
                  <a:cubicBezTo>
                    <a:pt x="2237" y="229"/>
                    <a:pt x="1461" y="411"/>
                    <a:pt x="845" y="868"/>
                  </a:cubicBezTo>
                  <a:cubicBezTo>
                    <a:pt x="548" y="1073"/>
                    <a:pt x="297" y="1370"/>
                    <a:pt x="183" y="1712"/>
                  </a:cubicBezTo>
                  <a:cubicBezTo>
                    <a:pt x="0" y="2374"/>
                    <a:pt x="479" y="3082"/>
                    <a:pt x="1073" y="3379"/>
                  </a:cubicBezTo>
                  <a:cubicBezTo>
                    <a:pt x="1689" y="3675"/>
                    <a:pt x="2420" y="3698"/>
                    <a:pt x="3104" y="3698"/>
                  </a:cubicBezTo>
                  <a:lnTo>
                    <a:pt x="14905" y="3675"/>
                  </a:lnTo>
                  <a:cubicBezTo>
                    <a:pt x="15955" y="3675"/>
                    <a:pt x="17005" y="3675"/>
                    <a:pt x="18078" y="3630"/>
                  </a:cubicBezTo>
                  <a:cubicBezTo>
                    <a:pt x="18420" y="3630"/>
                    <a:pt x="18763" y="3607"/>
                    <a:pt x="19082" y="3493"/>
                  </a:cubicBezTo>
                  <a:cubicBezTo>
                    <a:pt x="19676" y="3287"/>
                    <a:pt x="20109" y="2740"/>
                    <a:pt x="20201" y="2123"/>
                  </a:cubicBezTo>
                  <a:cubicBezTo>
                    <a:pt x="20315" y="1507"/>
                    <a:pt x="20041" y="868"/>
                    <a:pt x="19561" y="480"/>
                  </a:cubicBezTo>
                  <a:cubicBezTo>
                    <a:pt x="18945" y="0"/>
                    <a:pt x="18101" y="0"/>
                    <a:pt x="17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8" name="Google Shape;1158;p48"/>
          <p:cNvSpPr/>
          <p:nvPr/>
        </p:nvSpPr>
        <p:spPr>
          <a:xfrm>
            <a:off x="7122461" y="4567167"/>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9" name="Google Shape;1159;p48"/>
          <p:cNvGrpSpPr/>
          <p:nvPr/>
        </p:nvGrpSpPr>
        <p:grpSpPr>
          <a:xfrm rot="-10145385">
            <a:off x="7739526" y="352070"/>
            <a:ext cx="1033165" cy="538694"/>
            <a:chOff x="1362021" y="1108808"/>
            <a:chExt cx="986885" cy="515106"/>
          </a:xfrm>
        </p:grpSpPr>
        <p:sp>
          <p:nvSpPr>
            <p:cNvPr id="1160" name="Google Shape;1160;p48"/>
            <p:cNvSpPr/>
            <p:nvPr/>
          </p:nvSpPr>
          <p:spPr>
            <a:xfrm flipH="1">
              <a:off x="1362021" y="1108808"/>
              <a:ext cx="147683" cy="70196"/>
            </a:xfrm>
            <a:custGeom>
              <a:avLst/>
              <a:gdLst/>
              <a:ahLst/>
              <a:cxnLst/>
              <a:rect l="l" t="t" r="r" b="b"/>
              <a:pathLst>
                <a:path w="7374" h="3505" extrusionOk="0">
                  <a:moveTo>
                    <a:pt x="7141" y="0"/>
                  </a:moveTo>
                  <a:cubicBezTo>
                    <a:pt x="7112" y="0"/>
                    <a:pt x="7083" y="6"/>
                    <a:pt x="7054" y="18"/>
                  </a:cubicBezTo>
                  <a:cubicBezTo>
                    <a:pt x="4748" y="999"/>
                    <a:pt x="2420" y="2026"/>
                    <a:pt x="137" y="3099"/>
                  </a:cubicBezTo>
                  <a:cubicBezTo>
                    <a:pt x="46" y="3145"/>
                    <a:pt x="1" y="3282"/>
                    <a:pt x="46" y="3373"/>
                  </a:cubicBezTo>
                  <a:cubicBezTo>
                    <a:pt x="69" y="3442"/>
                    <a:pt x="115" y="3464"/>
                    <a:pt x="160" y="3487"/>
                  </a:cubicBezTo>
                  <a:cubicBezTo>
                    <a:pt x="183" y="3499"/>
                    <a:pt x="212" y="3504"/>
                    <a:pt x="240" y="3504"/>
                  </a:cubicBezTo>
                  <a:cubicBezTo>
                    <a:pt x="269" y="3504"/>
                    <a:pt x="297" y="3499"/>
                    <a:pt x="320" y="3487"/>
                  </a:cubicBezTo>
                  <a:cubicBezTo>
                    <a:pt x="2603" y="2414"/>
                    <a:pt x="4908" y="1387"/>
                    <a:pt x="7236" y="406"/>
                  </a:cubicBezTo>
                  <a:cubicBezTo>
                    <a:pt x="7327" y="360"/>
                    <a:pt x="7373" y="223"/>
                    <a:pt x="7327" y="132"/>
                  </a:cubicBezTo>
                  <a:cubicBezTo>
                    <a:pt x="7294" y="47"/>
                    <a:pt x="7222" y="0"/>
                    <a:pt x="7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8"/>
            <p:cNvSpPr/>
            <p:nvPr/>
          </p:nvSpPr>
          <p:spPr>
            <a:xfrm flipH="1">
              <a:off x="1486309" y="1129214"/>
              <a:ext cx="604350" cy="382245"/>
            </a:xfrm>
            <a:custGeom>
              <a:avLst/>
              <a:gdLst/>
              <a:ahLst/>
              <a:cxnLst/>
              <a:rect l="l" t="t" r="r" b="b"/>
              <a:pathLst>
                <a:path w="30176" h="19086" extrusionOk="0">
                  <a:moveTo>
                    <a:pt x="25094" y="1"/>
                  </a:moveTo>
                  <a:cubicBezTo>
                    <a:pt x="25068" y="1"/>
                    <a:pt x="25043" y="1"/>
                    <a:pt x="25017" y="3"/>
                  </a:cubicBezTo>
                  <a:cubicBezTo>
                    <a:pt x="24698" y="26"/>
                    <a:pt x="24401" y="140"/>
                    <a:pt x="24127" y="254"/>
                  </a:cubicBezTo>
                  <a:cubicBezTo>
                    <a:pt x="16092" y="3655"/>
                    <a:pt x="8058" y="7056"/>
                    <a:pt x="1" y="10457"/>
                  </a:cubicBezTo>
                  <a:cubicBezTo>
                    <a:pt x="754" y="13333"/>
                    <a:pt x="1941" y="16278"/>
                    <a:pt x="3402" y="19085"/>
                  </a:cubicBezTo>
                  <a:cubicBezTo>
                    <a:pt x="11619" y="15136"/>
                    <a:pt x="19950" y="11461"/>
                    <a:pt x="28395" y="8015"/>
                  </a:cubicBezTo>
                  <a:cubicBezTo>
                    <a:pt x="28578" y="7946"/>
                    <a:pt x="28783" y="7855"/>
                    <a:pt x="28920" y="7718"/>
                  </a:cubicBezTo>
                  <a:cubicBezTo>
                    <a:pt x="29057" y="7535"/>
                    <a:pt x="29103" y="7330"/>
                    <a:pt x="29148" y="7125"/>
                  </a:cubicBezTo>
                  <a:cubicBezTo>
                    <a:pt x="29582" y="5367"/>
                    <a:pt x="29902" y="3587"/>
                    <a:pt x="30176" y="1806"/>
                  </a:cubicBezTo>
                  <a:cubicBezTo>
                    <a:pt x="28783" y="1281"/>
                    <a:pt x="27414" y="756"/>
                    <a:pt x="26044" y="231"/>
                  </a:cubicBezTo>
                  <a:cubicBezTo>
                    <a:pt x="25727" y="126"/>
                    <a:pt x="25411" y="1"/>
                    <a:pt x="250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8"/>
            <p:cNvSpPr/>
            <p:nvPr/>
          </p:nvSpPr>
          <p:spPr>
            <a:xfrm flipH="1">
              <a:off x="2048095" y="1364212"/>
              <a:ext cx="277501" cy="230416"/>
            </a:xfrm>
            <a:custGeom>
              <a:avLst/>
              <a:gdLst/>
              <a:ahLst/>
              <a:cxnLst/>
              <a:rect l="l" t="t" r="r" b="b"/>
              <a:pathLst>
                <a:path w="13856" h="11505" extrusionOk="0">
                  <a:moveTo>
                    <a:pt x="11253" y="0"/>
                  </a:moveTo>
                  <a:cubicBezTo>
                    <a:pt x="7510" y="1667"/>
                    <a:pt x="3744" y="3310"/>
                    <a:pt x="0" y="4976"/>
                  </a:cubicBezTo>
                  <a:cubicBezTo>
                    <a:pt x="639" y="7282"/>
                    <a:pt x="1621" y="9473"/>
                    <a:pt x="2853" y="11504"/>
                  </a:cubicBezTo>
                  <a:cubicBezTo>
                    <a:pt x="6528" y="9838"/>
                    <a:pt x="10203" y="8149"/>
                    <a:pt x="13855" y="6483"/>
                  </a:cubicBezTo>
                  <a:cubicBezTo>
                    <a:pt x="13467" y="4086"/>
                    <a:pt x="12554" y="1781"/>
                    <a:pt x="11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8"/>
            <p:cNvSpPr/>
            <p:nvPr/>
          </p:nvSpPr>
          <p:spPr>
            <a:xfrm flipH="1">
              <a:off x="1585522" y="1247464"/>
              <a:ext cx="350641" cy="192084"/>
            </a:xfrm>
            <a:custGeom>
              <a:avLst/>
              <a:gdLst/>
              <a:ahLst/>
              <a:cxnLst/>
              <a:rect l="l" t="t" r="r" b="b"/>
              <a:pathLst>
                <a:path w="17508" h="9591" extrusionOk="0">
                  <a:moveTo>
                    <a:pt x="16201" y="1"/>
                  </a:moveTo>
                  <a:cubicBezTo>
                    <a:pt x="16187" y="1"/>
                    <a:pt x="16173" y="4"/>
                    <a:pt x="16161" y="10"/>
                  </a:cubicBezTo>
                  <a:cubicBezTo>
                    <a:pt x="16115" y="33"/>
                    <a:pt x="16070" y="101"/>
                    <a:pt x="16115" y="147"/>
                  </a:cubicBezTo>
                  <a:lnTo>
                    <a:pt x="17302" y="2795"/>
                  </a:lnTo>
                  <a:cubicBezTo>
                    <a:pt x="17302" y="2817"/>
                    <a:pt x="17325" y="2840"/>
                    <a:pt x="17348" y="2840"/>
                  </a:cubicBezTo>
                  <a:cubicBezTo>
                    <a:pt x="17359" y="2852"/>
                    <a:pt x="17376" y="2857"/>
                    <a:pt x="17393" y="2857"/>
                  </a:cubicBezTo>
                  <a:cubicBezTo>
                    <a:pt x="17410" y="2857"/>
                    <a:pt x="17428" y="2852"/>
                    <a:pt x="17439" y="2840"/>
                  </a:cubicBezTo>
                  <a:cubicBezTo>
                    <a:pt x="17485" y="2817"/>
                    <a:pt x="17508" y="2772"/>
                    <a:pt x="17485" y="2703"/>
                  </a:cubicBezTo>
                  <a:lnTo>
                    <a:pt x="16298" y="56"/>
                  </a:lnTo>
                  <a:cubicBezTo>
                    <a:pt x="16281" y="22"/>
                    <a:pt x="16240" y="1"/>
                    <a:pt x="16201" y="1"/>
                  </a:cubicBezTo>
                  <a:close/>
                  <a:moveTo>
                    <a:pt x="11858" y="1503"/>
                  </a:moveTo>
                  <a:cubicBezTo>
                    <a:pt x="11838" y="1503"/>
                    <a:pt x="11818" y="1508"/>
                    <a:pt x="11801" y="1516"/>
                  </a:cubicBezTo>
                  <a:cubicBezTo>
                    <a:pt x="11756" y="1539"/>
                    <a:pt x="11733" y="1608"/>
                    <a:pt x="11778" y="1653"/>
                  </a:cubicBezTo>
                  <a:cubicBezTo>
                    <a:pt x="12281" y="2498"/>
                    <a:pt x="12691" y="3365"/>
                    <a:pt x="13011" y="4301"/>
                  </a:cubicBezTo>
                  <a:cubicBezTo>
                    <a:pt x="13011" y="4324"/>
                    <a:pt x="13034" y="4347"/>
                    <a:pt x="13057" y="4369"/>
                  </a:cubicBezTo>
                  <a:lnTo>
                    <a:pt x="13148" y="4369"/>
                  </a:lnTo>
                  <a:cubicBezTo>
                    <a:pt x="13194" y="4347"/>
                    <a:pt x="13216" y="4278"/>
                    <a:pt x="13194" y="4233"/>
                  </a:cubicBezTo>
                  <a:cubicBezTo>
                    <a:pt x="12897" y="3297"/>
                    <a:pt x="12463" y="2384"/>
                    <a:pt x="11961" y="1562"/>
                  </a:cubicBezTo>
                  <a:cubicBezTo>
                    <a:pt x="11932" y="1519"/>
                    <a:pt x="11894" y="1503"/>
                    <a:pt x="11858" y="1503"/>
                  </a:cubicBezTo>
                  <a:close/>
                  <a:moveTo>
                    <a:pt x="8052" y="3265"/>
                  </a:moveTo>
                  <a:cubicBezTo>
                    <a:pt x="8038" y="3265"/>
                    <a:pt x="8024" y="3268"/>
                    <a:pt x="8012" y="3274"/>
                  </a:cubicBezTo>
                  <a:cubicBezTo>
                    <a:pt x="7944" y="3297"/>
                    <a:pt x="7921" y="3365"/>
                    <a:pt x="7944" y="3411"/>
                  </a:cubicBezTo>
                  <a:lnTo>
                    <a:pt x="9199" y="5967"/>
                  </a:lnTo>
                  <a:cubicBezTo>
                    <a:pt x="9199" y="5990"/>
                    <a:pt x="9222" y="6013"/>
                    <a:pt x="9245" y="6036"/>
                  </a:cubicBezTo>
                  <a:cubicBezTo>
                    <a:pt x="9268" y="6036"/>
                    <a:pt x="9313" y="6036"/>
                    <a:pt x="9336" y="6013"/>
                  </a:cubicBezTo>
                  <a:cubicBezTo>
                    <a:pt x="9382" y="5990"/>
                    <a:pt x="9405" y="5944"/>
                    <a:pt x="9382" y="5876"/>
                  </a:cubicBezTo>
                  <a:lnTo>
                    <a:pt x="8149" y="3320"/>
                  </a:lnTo>
                  <a:cubicBezTo>
                    <a:pt x="8132" y="3286"/>
                    <a:pt x="8091" y="3265"/>
                    <a:pt x="8052" y="3265"/>
                  </a:cubicBezTo>
                  <a:close/>
                  <a:moveTo>
                    <a:pt x="4068" y="4888"/>
                  </a:moveTo>
                  <a:cubicBezTo>
                    <a:pt x="4058" y="4888"/>
                    <a:pt x="4049" y="4890"/>
                    <a:pt x="4041" y="4894"/>
                  </a:cubicBezTo>
                  <a:cubicBezTo>
                    <a:pt x="3972" y="4917"/>
                    <a:pt x="3949" y="4986"/>
                    <a:pt x="3972" y="5031"/>
                  </a:cubicBezTo>
                  <a:lnTo>
                    <a:pt x="4976" y="7885"/>
                  </a:lnTo>
                  <a:cubicBezTo>
                    <a:pt x="4999" y="7907"/>
                    <a:pt x="5022" y="7930"/>
                    <a:pt x="5045" y="7953"/>
                  </a:cubicBezTo>
                  <a:lnTo>
                    <a:pt x="5113" y="7953"/>
                  </a:lnTo>
                  <a:cubicBezTo>
                    <a:pt x="5182" y="7930"/>
                    <a:pt x="5205" y="7862"/>
                    <a:pt x="5182" y="7816"/>
                  </a:cubicBezTo>
                  <a:lnTo>
                    <a:pt x="4178" y="4963"/>
                  </a:lnTo>
                  <a:cubicBezTo>
                    <a:pt x="4159" y="4926"/>
                    <a:pt x="4110" y="4888"/>
                    <a:pt x="4068" y="4888"/>
                  </a:cubicBezTo>
                  <a:close/>
                  <a:moveTo>
                    <a:pt x="119" y="6392"/>
                  </a:moveTo>
                  <a:cubicBezTo>
                    <a:pt x="104" y="6392"/>
                    <a:pt x="87" y="6395"/>
                    <a:pt x="69" y="6401"/>
                  </a:cubicBezTo>
                  <a:cubicBezTo>
                    <a:pt x="23" y="6424"/>
                    <a:pt x="0" y="6469"/>
                    <a:pt x="23" y="6538"/>
                  </a:cubicBezTo>
                  <a:cubicBezTo>
                    <a:pt x="434" y="7565"/>
                    <a:pt x="936" y="8569"/>
                    <a:pt x="1507" y="9528"/>
                  </a:cubicBezTo>
                  <a:cubicBezTo>
                    <a:pt x="1507" y="9551"/>
                    <a:pt x="1530" y="9574"/>
                    <a:pt x="1553" y="9574"/>
                  </a:cubicBezTo>
                  <a:cubicBezTo>
                    <a:pt x="1564" y="9585"/>
                    <a:pt x="1581" y="9591"/>
                    <a:pt x="1598" y="9591"/>
                  </a:cubicBezTo>
                  <a:cubicBezTo>
                    <a:pt x="1615" y="9591"/>
                    <a:pt x="1632" y="9585"/>
                    <a:pt x="1644" y="9574"/>
                  </a:cubicBezTo>
                  <a:cubicBezTo>
                    <a:pt x="1690" y="9551"/>
                    <a:pt x="1712" y="9482"/>
                    <a:pt x="1690" y="9437"/>
                  </a:cubicBezTo>
                  <a:cubicBezTo>
                    <a:pt x="1119" y="8478"/>
                    <a:pt x="640" y="7474"/>
                    <a:pt x="206" y="6447"/>
                  </a:cubicBezTo>
                  <a:cubicBezTo>
                    <a:pt x="189" y="6413"/>
                    <a:pt x="160" y="6392"/>
                    <a:pt x="119" y="63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8"/>
            <p:cNvSpPr/>
            <p:nvPr/>
          </p:nvSpPr>
          <p:spPr>
            <a:xfrm flipH="1">
              <a:off x="2048099" y="1437806"/>
              <a:ext cx="245497" cy="156815"/>
            </a:xfrm>
            <a:custGeom>
              <a:avLst/>
              <a:gdLst/>
              <a:ahLst/>
              <a:cxnLst/>
              <a:rect l="l" t="t" r="r" b="b"/>
              <a:pathLst>
                <a:path w="12258" h="7830" extrusionOk="0">
                  <a:moveTo>
                    <a:pt x="11550" y="0"/>
                  </a:moveTo>
                  <a:cubicBezTo>
                    <a:pt x="7647" y="1712"/>
                    <a:pt x="3789" y="3561"/>
                    <a:pt x="0" y="5524"/>
                  </a:cubicBezTo>
                  <a:cubicBezTo>
                    <a:pt x="388" y="6300"/>
                    <a:pt x="799" y="7076"/>
                    <a:pt x="1255" y="7829"/>
                  </a:cubicBezTo>
                  <a:cubicBezTo>
                    <a:pt x="4930" y="6163"/>
                    <a:pt x="8605" y="4474"/>
                    <a:pt x="12257" y="2808"/>
                  </a:cubicBezTo>
                  <a:cubicBezTo>
                    <a:pt x="12098" y="1849"/>
                    <a:pt x="11846" y="890"/>
                    <a:pt x="1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8"/>
            <p:cNvSpPr/>
            <p:nvPr/>
          </p:nvSpPr>
          <p:spPr>
            <a:xfrm flipH="1">
              <a:off x="2011522" y="1314049"/>
              <a:ext cx="337383" cy="309865"/>
            </a:xfrm>
            <a:custGeom>
              <a:avLst/>
              <a:gdLst/>
              <a:ahLst/>
              <a:cxnLst/>
              <a:rect l="l" t="t" r="r" b="b"/>
              <a:pathLst>
                <a:path w="16846" h="15472" extrusionOk="0">
                  <a:moveTo>
                    <a:pt x="12200" y="1"/>
                  </a:moveTo>
                  <a:cubicBezTo>
                    <a:pt x="12159" y="1"/>
                    <a:pt x="12117" y="6"/>
                    <a:pt x="12075" y="17"/>
                  </a:cubicBezTo>
                  <a:cubicBezTo>
                    <a:pt x="11801" y="109"/>
                    <a:pt x="11641" y="428"/>
                    <a:pt x="11664" y="725"/>
                  </a:cubicBezTo>
                  <a:cubicBezTo>
                    <a:pt x="11687" y="999"/>
                    <a:pt x="11732" y="1296"/>
                    <a:pt x="11801" y="1478"/>
                  </a:cubicBezTo>
                  <a:cubicBezTo>
                    <a:pt x="12988" y="4423"/>
                    <a:pt x="14175" y="7390"/>
                    <a:pt x="15339" y="10334"/>
                  </a:cubicBezTo>
                  <a:cubicBezTo>
                    <a:pt x="15453" y="10608"/>
                    <a:pt x="15590" y="10928"/>
                    <a:pt x="15841" y="11110"/>
                  </a:cubicBezTo>
                  <a:cubicBezTo>
                    <a:pt x="15952" y="11199"/>
                    <a:pt x="16106" y="11250"/>
                    <a:pt x="16257" y="11250"/>
                  </a:cubicBezTo>
                  <a:cubicBezTo>
                    <a:pt x="16415" y="11250"/>
                    <a:pt x="16569" y="11194"/>
                    <a:pt x="16663" y="11065"/>
                  </a:cubicBezTo>
                  <a:cubicBezTo>
                    <a:pt x="16845" y="10859"/>
                    <a:pt x="16754" y="10540"/>
                    <a:pt x="16663" y="10266"/>
                  </a:cubicBezTo>
                  <a:cubicBezTo>
                    <a:pt x="15613" y="7070"/>
                    <a:pt x="14403" y="3920"/>
                    <a:pt x="13056" y="816"/>
                  </a:cubicBezTo>
                  <a:cubicBezTo>
                    <a:pt x="12892" y="446"/>
                    <a:pt x="12578" y="1"/>
                    <a:pt x="12200" y="1"/>
                  </a:cubicBezTo>
                  <a:close/>
                  <a:moveTo>
                    <a:pt x="636" y="5970"/>
                  </a:moveTo>
                  <a:cubicBezTo>
                    <a:pt x="615" y="5970"/>
                    <a:pt x="593" y="5971"/>
                    <a:pt x="571" y="5975"/>
                  </a:cubicBezTo>
                  <a:cubicBezTo>
                    <a:pt x="251" y="6020"/>
                    <a:pt x="46" y="6340"/>
                    <a:pt x="23" y="6637"/>
                  </a:cubicBezTo>
                  <a:cubicBezTo>
                    <a:pt x="0" y="6956"/>
                    <a:pt x="137" y="7253"/>
                    <a:pt x="251" y="7550"/>
                  </a:cubicBezTo>
                  <a:cubicBezTo>
                    <a:pt x="662" y="8486"/>
                    <a:pt x="1050" y="9421"/>
                    <a:pt x="1461" y="10380"/>
                  </a:cubicBezTo>
                  <a:cubicBezTo>
                    <a:pt x="1803" y="11179"/>
                    <a:pt x="2146" y="12001"/>
                    <a:pt x="2488" y="12799"/>
                  </a:cubicBezTo>
                  <a:cubicBezTo>
                    <a:pt x="2808" y="13598"/>
                    <a:pt x="3150" y="14397"/>
                    <a:pt x="3675" y="15082"/>
                  </a:cubicBezTo>
                  <a:cubicBezTo>
                    <a:pt x="3812" y="15265"/>
                    <a:pt x="3995" y="15447"/>
                    <a:pt x="4223" y="15470"/>
                  </a:cubicBezTo>
                  <a:cubicBezTo>
                    <a:pt x="4235" y="15471"/>
                    <a:pt x="4246" y="15471"/>
                    <a:pt x="4258" y="15471"/>
                  </a:cubicBezTo>
                  <a:cubicBezTo>
                    <a:pt x="4562" y="15471"/>
                    <a:pt x="4817" y="15185"/>
                    <a:pt x="4839" y="14877"/>
                  </a:cubicBezTo>
                  <a:cubicBezTo>
                    <a:pt x="4885" y="14557"/>
                    <a:pt x="4748" y="14237"/>
                    <a:pt x="4634" y="13941"/>
                  </a:cubicBezTo>
                  <a:cubicBezTo>
                    <a:pt x="3675" y="11727"/>
                    <a:pt x="2716" y="9490"/>
                    <a:pt x="1735" y="7276"/>
                  </a:cubicBezTo>
                  <a:cubicBezTo>
                    <a:pt x="1621" y="7025"/>
                    <a:pt x="1461" y="6751"/>
                    <a:pt x="1301" y="6477"/>
                  </a:cubicBezTo>
                  <a:cubicBezTo>
                    <a:pt x="1153" y="6223"/>
                    <a:pt x="908" y="5970"/>
                    <a:pt x="636" y="59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6" name="Google Shape;1166;p48"/>
          <p:cNvSpPr/>
          <p:nvPr/>
        </p:nvSpPr>
        <p:spPr>
          <a:xfrm flipH="1">
            <a:off x="1427746" y="47862"/>
            <a:ext cx="205140" cy="205140"/>
          </a:xfrm>
          <a:custGeom>
            <a:avLst/>
            <a:gdLst/>
            <a:ahLst/>
            <a:cxnLst/>
            <a:rect l="l" t="t" r="r" b="b"/>
            <a:pathLst>
              <a:path w="7602" h="7602" extrusionOk="0">
                <a:moveTo>
                  <a:pt x="2648" y="1"/>
                </a:moveTo>
                <a:cubicBezTo>
                  <a:pt x="2420" y="1"/>
                  <a:pt x="2237" y="183"/>
                  <a:pt x="2237" y="434"/>
                </a:cubicBezTo>
                <a:lnTo>
                  <a:pt x="2237" y="1804"/>
                </a:lnTo>
                <a:cubicBezTo>
                  <a:pt x="2237" y="2032"/>
                  <a:pt x="2032" y="2215"/>
                  <a:pt x="1804" y="2215"/>
                </a:cubicBezTo>
                <a:lnTo>
                  <a:pt x="434" y="2215"/>
                </a:lnTo>
                <a:cubicBezTo>
                  <a:pt x="206" y="2215"/>
                  <a:pt x="0" y="2420"/>
                  <a:pt x="0" y="2648"/>
                </a:cubicBezTo>
                <a:lnTo>
                  <a:pt x="0" y="4954"/>
                </a:lnTo>
                <a:cubicBezTo>
                  <a:pt x="0" y="5182"/>
                  <a:pt x="206" y="5387"/>
                  <a:pt x="434" y="5387"/>
                </a:cubicBezTo>
                <a:lnTo>
                  <a:pt x="1804" y="5387"/>
                </a:lnTo>
                <a:cubicBezTo>
                  <a:pt x="2032" y="5387"/>
                  <a:pt x="2237" y="5570"/>
                  <a:pt x="2237" y="5798"/>
                </a:cubicBezTo>
                <a:lnTo>
                  <a:pt x="2237" y="7168"/>
                </a:lnTo>
                <a:cubicBezTo>
                  <a:pt x="2237" y="7419"/>
                  <a:pt x="2420" y="7601"/>
                  <a:pt x="2648" y="7601"/>
                </a:cubicBezTo>
                <a:lnTo>
                  <a:pt x="4976" y="7601"/>
                </a:lnTo>
                <a:cubicBezTo>
                  <a:pt x="5205" y="7601"/>
                  <a:pt x="5387" y="7419"/>
                  <a:pt x="5387" y="7168"/>
                </a:cubicBezTo>
                <a:lnTo>
                  <a:pt x="5387" y="5798"/>
                </a:lnTo>
                <a:cubicBezTo>
                  <a:pt x="5387" y="5570"/>
                  <a:pt x="5570" y="5387"/>
                  <a:pt x="5798" y="5387"/>
                </a:cubicBezTo>
                <a:lnTo>
                  <a:pt x="7190" y="5387"/>
                </a:lnTo>
                <a:cubicBezTo>
                  <a:pt x="7419" y="5387"/>
                  <a:pt x="7601" y="5182"/>
                  <a:pt x="7601" y="4954"/>
                </a:cubicBezTo>
                <a:lnTo>
                  <a:pt x="7601" y="2648"/>
                </a:lnTo>
                <a:cubicBezTo>
                  <a:pt x="7601" y="2420"/>
                  <a:pt x="7419" y="2215"/>
                  <a:pt x="7190" y="2215"/>
                </a:cubicBezTo>
                <a:lnTo>
                  <a:pt x="5798" y="2215"/>
                </a:lnTo>
                <a:cubicBezTo>
                  <a:pt x="5570" y="2215"/>
                  <a:pt x="5387" y="2032"/>
                  <a:pt x="5387" y="1804"/>
                </a:cubicBezTo>
                <a:lnTo>
                  <a:pt x="5387" y="434"/>
                </a:lnTo>
                <a:cubicBezTo>
                  <a:pt x="5387" y="183"/>
                  <a:pt x="5205" y="1"/>
                  <a:pt x="49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8"/>
          <p:cNvSpPr/>
          <p:nvPr/>
        </p:nvSpPr>
        <p:spPr>
          <a:xfrm flipH="1">
            <a:off x="5160564" y="4269614"/>
            <a:ext cx="204519" cy="204519"/>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8"/>
          <p:cNvSpPr/>
          <p:nvPr/>
        </p:nvSpPr>
        <p:spPr>
          <a:xfrm flipH="1">
            <a:off x="8215562" y="1505053"/>
            <a:ext cx="93044" cy="97659"/>
          </a:xfrm>
          <a:custGeom>
            <a:avLst/>
            <a:gdLst/>
            <a:ahLst/>
            <a:cxnLst/>
            <a:rect l="l" t="t" r="r" b="b"/>
            <a:pathLst>
              <a:path w="3448" h="3619" extrusionOk="0">
                <a:moveTo>
                  <a:pt x="1607" y="0"/>
                </a:moveTo>
                <a:cubicBezTo>
                  <a:pt x="977" y="0"/>
                  <a:pt x="331" y="380"/>
                  <a:pt x="115" y="985"/>
                </a:cubicBezTo>
                <a:cubicBezTo>
                  <a:pt x="1" y="1282"/>
                  <a:pt x="1" y="1602"/>
                  <a:pt x="24" y="1921"/>
                </a:cubicBezTo>
                <a:cubicBezTo>
                  <a:pt x="69" y="2195"/>
                  <a:pt x="115" y="2469"/>
                  <a:pt x="252" y="2720"/>
                </a:cubicBezTo>
                <a:cubicBezTo>
                  <a:pt x="525" y="3266"/>
                  <a:pt x="1145" y="3618"/>
                  <a:pt x="1758" y="3618"/>
                </a:cubicBezTo>
                <a:cubicBezTo>
                  <a:pt x="1811" y="3618"/>
                  <a:pt x="1865" y="3616"/>
                  <a:pt x="1918" y="3610"/>
                </a:cubicBezTo>
                <a:cubicBezTo>
                  <a:pt x="2580" y="3519"/>
                  <a:pt x="3151" y="2994"/>
                  <a:pt x="3310" y="2332"/>
                </a:cubicBezTo>
                <a:cubicBezTo>
                  <a:pt x="3425" y="1898"/>
                  <a:pt x="3447" y="1305"/>
                  <a:pt x="3128" y="826"/>
                </a:cubicBezTo>
                <a:cubicBezTo>
                  <a:pt x="2831" y="346"/>
                  <a:pt x="2283" y="27"/>
                  <a:pt x="1713" y="4"/>
                </a:cubicBezTo>
                <a:cubicBezTo>
                  <a:pt x="1677" y="1"/>
                  <a:pt x="1642" y="0"/>
                  <a:pt x="16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8"/>
          <p:cNvSpPr/>
          <p:nvPr/>
        </p:nvSpPr>
        <p:spPr>
          <a:xfrm flipH="1">
            <a:off x="8007223" y="1668090"/>
            <a:ext cx="278431" cy="272818"/>
          </a:xfrm>
          <a:custGeom>
            <a:avLst/>
            <a:gdLst/>
            <a:ahLst/>
            <a:cxnLst/>
            <a:rect l="l" t="t" r="r" b="b"/>
            <a:pathLst>
              <a:path w="10318" h="10110" extrusionOk="0">
                <a:moveTo>
                  <a:pt x="5025" y="1"/>
                </a:moveTo>
                <a:cubicBezTo>
                  <a:pt x="4724" y="1"/>
                  <a:pt x="4425" y="35"/>
                  <a:pt x="4132" y="111"/>
                </a:cubicBezTo>
                <a:cubicBezTo>
                  <a:pt x="3562" y="271"/>
                  <a:pt x="3014" y="568"/>
                  <a:pt x="2534" y="956"/>
                </a:cubicBezTo>
                <a:cubicBezTo>
                  <a:pt x="914" y="2234"/>
                  <a:pt x="1" y="4425"/>
                  <a:pt x="434" y="6434"/>
                </a:cubicBezTo>
                <a:cubicBezTo>
                  <a:pt x="865" y="8452"/>
                  <a:pt x="2737" y="10109"/>
                  <a:pt x="4775" y="10109"/>
                </a:cubicBezTo>
                <a:cubicBezTo>
                  <a:pt x="4789" y="10109"/>
                  <a:pt x="4803" y="10109"/>
                  <a:pt x="4817" y="10109"/>
                </a:cubicBezTo>
                <a:cubicBezTo>
                  <a:pt x="5958" y="10109"/>
                  <a:pt x="7054" y="9630"/>
                  <a:pt x="7921" y="8899"/>
                </a:cubicBezTo>
                <a:cubicBezTo>
                  <a:pt x="8789" y="8169"/>
                  <a:pt x="9428" y="7187"/>
                  <a:pt x="9884" y="6160"/>
                </a:cubicBezTo>
                <a:cubicBezTo>
                  <a:pt x="10318" y="5156"/>
                  <a:pt x="10181" y="3490"/>
                  <a:pt x="9428" y="2234"/>
                </a:cubicBezTo>
                <a:cubicBezTo>
                  <a:pt x="8903" y="1367"/>
                  <a:pt x="7990" y="796"/>
                  <a:pt x="7054" y="431"/>
                </a:cubicBezTo>
                <a:cubicBezTo>
                  <a:pt x="6404" y="177"/>
                  <a:pt x="5709" y="1"/>
                  <a:pt x="50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0" name="Google Shape;1170;p48"/>
          <p:cNvGrpSpPr/>
          <p:nvPr/>
        </p:nvGrpSpPr>
        <p:grpSpPr>
          <a:xfrm flipH="1">
            <a:off x="8199275" y="2111764"/>
            <a:ext cx="1299652" cy="2651951"/>
            <a:chOff x="8154826" y="3096390"/>
            <a:chExt cx="1299652" cy="2651951"/>
          </a:xfrm>
        </p:grpSpPr>
        <p:sp>
          <p:nvSpPr>
            <p:cNvPr id="1171" name="Google Shape;1171;p48"/>
            <p:cNvSpPr/>
            <p:nvPr/>
          </p:nvSpPr>
          <p:spPr>
            <a:xfrm>
              <a:off x="8761530" y="3096390"/>
              <a:ext cx="692948" cy="785102"/>
            </a:xfrm>
            <a:custGeom>
              <a:avLst/>
              <a:gdLst/>
              <a:ahLst/>
              <a:cxnLst/>
              <a:rect l="l" t="t" r="r" b="b"/>
              <a:pathLst>
                <a:path w="25679" h="29094" extrusionOk="0">
                  <a:moveTo>
                    <a:pt x="15362" y="0"/>
                  </a:moveTo>
                  <a:cubicBezTo>
                    <a:pt x="14997" y="0"/>
                    <a:pt x="14631" y="16"/>
                    <a:pt x="14266" y="43"/>
                  </a:cubicBezTo>
                  <a:cubicBezTo>
                    <a:pt x="13581" y="112"/>
                    <a:pt x="12897" y="203"/>
                    <a:pt x="12280" y="500"/>
                  </a:cubicBezTo>
                  <a:cubicBezTo>
                    <a:pt x="11504" y="888"/>
                    <a:pt x="10911" y="1550"/>
                    <a:pt x="10409" y="2234"/>
                  </a:cubicBezTo>
                  <a:cubicBezTo>
                    <a:pt x="8080" y="5498"/>
                    <a:pt x="7533" y="9653"/>
                    <a:pt x="6254" y="13464"/>
                  </a:cubicBezTo>
                  <a:cubicBezTo>
                    <a:pt x="6232" y="13533"/>
                    <a:pt x="6186" y="13624"/>
                    <a:pt x="6140" y="13693"/>
                  </a:cubicBezTo>
                  <a:cubicBezTo>
                    <a:pt x="6088" y="13737"/>
                    <a:pt x="6021" y="13758"/>
                    <a:pt x="5951" y="13758"/>
                  </a:cubicBezTo>
                  <a:cubicBezTo>
                    <a:pt x="5806" y="13758"/>
                    <a:pt x="5647" y="13671"/>
                    <a:pt x="5570" y="13533"/>
                  </a:cubicBezTo>
                  <a:cubicBezTo>
                    <a:pt x="5456" y="13350"/>
                    <a:pt x="5478" y="13099"/>
                    <a:pt x="5501" y="12871"/>
                  </a:cubicBezTo>
                  <a:cubicBezTo>
                    <a:pt x="5752" y="10383"/>
                    <a:pt x="6277" y="7941"/>
                    <a:pt x="7053" y="5544"/>
                  </a:cubicBezTo>
                  <a:cubicBezTo>
                    <a:pt x="7259" y="4928"/>
                    <a:pt x="7464" y="4289"/>
                    <a:pt x="7487" y="3627"/>
                  </a:cubicBezTo>
                  <a:cubicBezTo>
                    <a:pt x="7510" y="2965"/>
                    <a:pt x="7282" y="2257"/>
                    <a:pt x="6734" y="1869"/>
                  </a:cubicBezTo>
                  <a:cubicBezTo>
                    <a:pt x="6438" y="1663"/>
                    <a:pt x="6097" y="1577"/>
                    <a:pt x="5742" y="1577"/>
                  </a:cubicBezTo>
                  <a:cubicBezTo>
                    <a:pt x="5195" y="1577"/>
                    <a:pt x="4617" y="1784"/>
                    <a:pt x="4132" y="2075"/>
                  </a:cubicBezTo>
                  <a:cubicBezTo>
                    <a:pt x="3196" y="2622"/>
                    <a:pt x="2443" y="3467"/>
                    <a:pt x="1872" y="4403"/>
                  </a:cubicBezTo>
                  <a:cubicBezTo>
                    <a:pt x="0" y="7461"/>
                    <a:pt x="137" y="11296"/>
                    <a:pt x="662" y="14834"/>
                  </a:cubicBezTo>
                  <a:cubicBezTo>
                    <a:pt x="1233" y="18509"/>
                    <a:pt x="2169" y="22138"/>
                    <a:pt x="3470" y="25608"/>
                  </a:cubicBezTo>
                  <a:cubicBezTo>
                    <a:pt x="3903" y="26772"/>
                    <a:pt x="4588" y="28164"/>
                    <a:pt x="5958" y="28735"/>
                  </a:cubicBezTo>
                  <a:cubicBezTo>
                    <a:pt x="6548" y="28997"/>
                    <a:pt x="7176" y="29093"/>
                    <a:pt x="7811" y="29093"/>
                  </a:cubicBezTo>
                  <a:cubicBezTo>
                    <a:pt x="8281" y="29093"/>
                    <a:pt x="8756" y="29041"/>
                    <a:pt x="9222" y="28963"/>
                  </a:cubicBezTo>
                  <a:cubicBezTo>
                    <a:pt x="13673" y="28255"/>
                    <a:pt x="17485" y="25379"/>
                    <a:pt x="20657" y="22161"/>
                  </a:cubicBezTo>
                  <a:cubicBezTo>
                    <a:pt x="22050" y="20746"/>
                    <a:pt x="23351" y="19216"/>
                    <a:pt x="24264" y="17459"/>
                  </a:cubicBezTo>
                  <a:cubicBezTo>
                    <a:pt x="25177" y="15701"/>
                    <a:pt x="25679" y="13670"/>
                    <a:pt x="25382" y="11730"/>
                  </a:cubicBezTo>
                  <a:cubicBezTo>
                    <a:pt x="25291" y="11182"/>
                    <a:pt x="25108" y="10611"/>
                    <a:pt x="24652" y="10337"/>
                  </a:cubicBezTo>
                  <a:cubicBezTo>
                    <a:pt x="24472" y="10236"/>
                    <a:pt x="24273" y="10190"/>
                    <a:pt x="24071" y="10190"/>
                  </a:cubicBezTo>
                  <a:cubicBezTo>
                    <a:pt x="23686" y="10190"/>
                    <a:pt x="23293" y="10356"/>
                    <a:pt x="23008" y="10611"/>
                  </a:cubicBezTo>
                  <a:cubicBezTo>
                    <a:pt x="22552" y="10999"/>
                    <a:pt x="22278" y="11524"/>
                    <a:pt x="22004" y="12049"/>
                  </a:cubicBezTo>
                  <a:cubicBezTo>
                    <a:pt x="20885" y="14241"/>
                    <a:pt x="19516" y="16295"/>
                    <a:pt x="17918" y="18166"/>
                  </a:cubicBezTo>
                  <a:cubicBezTo>
                    <a:pt x="19288" y="15222"/>
                    <a:pt x="20657" y="12255"/>
                    <a:pt x="21639" y="9173"/>
                  </a:cubicBezTo>
                  <a:cubicBezTo>
                    <a:pt x="22232" y="7347"/>
                    <a:pt x="22643" y="5316"/>
                    <a:pt x="21913" y="3558"/>
                  </a:cubicBezTo>
                  <a:cubicBezTo>
                    <a:pt x="21342" y="2166"/>
                    <a:pt x="20087" y="1116"/>
                    <a:pt x="18694" y="568"/>
                  </a:cubicBezTo>
                  <a:cubicBezTo>
                    <a:pt x="17639" y="153"/>
                    <a:pt x="16505" y="0"/>
                    <a:pt x="153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8"/>
            <p:cNvSpPr/>
            <p:nvPr/>
          </p:nvSpPr>
          <p:spPr>
            <a:xfrm>
              <a:off x="8154826" y="3623515"/>
              <a:ext cx="1186935" cy="2124826"/>
            </a:xfrm>
            <a:custGeom>
              <a:avLst/>
              <a:gdLst/>
              <a:ahLst/>
              <a:cxnLst/>
              <a:rect l="l" t="t" r="r" b="b"/>
              <a:pathLst>
                <a:path w="43985" h="78741" extrusionOk="0">
                  <a:moveTo>
                    <a:pt x="15204" y="1"/>
                  </a:moveTo>
                  <a:cubicBezTo>
                    <a:pt x="14564" y="1"/>
                    <a:pt x="13931" y="314"/>
                    <a:pt x="13467" y="755"/>
                  </a:cubicBezTo>
                  <a:cubicBezTo>
                    <a:pt x="12303" y="1805"/>
                    <a:pt x="11938" y="3517"/>
                    <a:pt x="12098" y="5092"/>
                  </a:cubicBezTo>
                  <a:cubicBezTo>
                    <a:pt x="12280" y="6644"/>
                    <a:pt x="12874" y="8105"/>
                    <a:pt x="13376" y="9611"/>
                  </a:cubicBezTo>
                  <a:cubicBezTo>
                    <a:pt x="15727" y="16824"/>
                    <a:pt x="15248" y="24653"/>
                    <a:pt x="13833" y="32140"/>
                  </a:cubicBezTo>
                  <a:cubicBezTo>
                    <a:pt x="12098" y="36226"/>
                    <a:pt x="10957" y="40585"/>
                    <a:pt x="10432" y="44991"/>
                  </a:cubicBezTo>
                  <a:cubicBezTo>
                    <a:pt x="9929" y="41224"/>
                    <a:pt x="8811" y="37435"/>
                    <a:pt x="8583" y="33601"/>
                  </a:cubicBezTo>
                  <a:cubicBezTo>
                    <a:pt x="8332" y="29538"/>
                    <a:pt x="9062" y="25407"/>
                    <a:pt x="8103" y="21458"/>
                  </a:cubicBezTo>
                  <a:cubicBezTo>
                    <a:pt x="7838" y="20331"/>
                    <a:pt x="7124" y="19034"/>
                    <a:pt x="6003" y="19034"/>
                  </a:cubicBezTo>
                  <a:cubicBezTo>
                    <a:pt x="5966" y="19034"/>
                    <a:pt x="5928" y="19035"/>
                    <a:pt x="5889" y="19038"/>
                  </a:cubicBezTo>
                  <a:cubicBezTo>
                    <a:pt x="5364" y="19084"/>
                    <a:pt x="4908" y="19426"/>
                    <a:pt x="4565" y="19814"/>
                  </a:cubicBezTo>
                  <a:cubicBezTo>
                    <a:pt x="3516" y="21001"/>
                    <a:pt x="3264" y="22645"/>
                    <a:pt x="3173" y="24197"/>
                  </a:cubicBezTo>
                  <a:cubicBezTo>
                    <a:pt x="2945" y="28465"/>
                    <a:pt x="3607" y="32756"/>
                    <a:pt x="5136" y="36751"/>
                  </a:cubicBezTo>
                  <a:cubicBezTo>
                    <a:pt x="6711" y="40836"/>
                    <a:pt x="9199" y="44671"/>
                    <a:pt x="10135" y="48871"/>
                  </a:cubicBezTo>
                  <a:cubicBezTo>
                    <a:pt x="9929" y="55947"/>
                    <a:pt x="11482" y="63182"/>
                    <a:pt x="14905" y="69254"/>
                  </a:cubicBezTo>
                  <a:cubicBezTo>
                    <a:pt x="11938" y="66560"/>
                    <a:pt x="9678" y="63228"/>
                    <a:pt x="8240" y="59553"/>
                  </a:cubicBezTo>
                  <a:cubicBezTo>
                    <a:pt x="6985" y="56358"/>
                    <a:pt x="6346" y="52934"/>
                    <a:pt x="4976" y="49784"/>
                  </a:cubicBezTo>
                  <a:cubicBezTo>
                    <a:pt x="4680" y="49168"/>
                    <a:pt x="4337" y="48506"/>
                    <a:pt x="3698" y="48232"/>
                  </a:cubicBezTo>
                  <a:cubicBezTo>
                    <a:pt x="3521" y="48163"/>
                    <a:pt x="3337" y="48132"/>
                    <a:pt x="3153" y="48132"/>
                  </a:cubicBezTo>
                  <a:cubicBezTo>
                    <a:pt x="2600" y="48132"/>
                    <a:pt x="2043" y="48414"/>
                    <a:pt x="1667" y="48825"/>
                  </a:cubicBezTo>
                  <a:cubicBezTo>
                    <a:pt x="1164" y="49396"/>
                    <a:pt x="936" y="50149"/>
                    <a:pt x="799" y="50880"/>
                  </a:cubicBezTo>
                  <a:cubicBezTo>
                    <a:pt x="0" y="55148"/>
                    <a:pt x="1781" y="59599"/>
                    <a:pt x="4702" y="62794"/>
                  </a:cubicBezTo>
                  <a:cubicBezTo>
                    <a:pt x="7510" y="65899"/>
                    <a:pt x="11253" y="67998"/>
                    <a:pt x="15111" y="69619"/>
                  </a:cubicBezTo>
                  <a:cubicBezTo>
                    <a:pt x="17051" y="72952"/>
                    <a:pt x="19539" y="75919"/>
                    <a:pt x="22620" y="78293"/>
                  </a:cubicBezTo>
                  <a:cubicBezTo>
                    <a:pt x="22926" y="78526"/>
                    <a:pt x="23344" y="78740"/>
                    <a:pt x="23701" y="78740"/>
                  </a:cubicBezTo>
                  <a:cubicBezTo>
                    <a:pt x="23903" y="78740"/>
                    <a:pt x="24086" y="78671"/>
                    <a:pt x="24218" y="78498"/>
                  </a:cubicBezTo>
                  <a:cubicBezTo>
                    <a:pt x="19288" y="74960"/>
                    <a:pt x="15818" y="69665"/>
                    <a:pt x="13673" y="63981"/>
                  </a:cubicBezTo>
                  <a:cubicBezTo>
                    <a:pt x="13330" y="63045"/>
                    <a:pt x="13011" y="62087"/>
                    <a:pt x="12737" y="61128"/>
                  </a:cubicBezTo>
                  <a:cubicBezTo>
                    <a:pt x="12303" y="55148"/>
                    <a:pt x="13764" y="49122"/>
                    <a:pt x="17416" y="44534"/>
                  </a:cubicBezTo>
                  <a:cubicBezTo>
                    <a:pt x="19813" y="41476"/>
                    <a:pt x="23077" y="39170"/>
                    <a:pt x="25451" y="36089"/>
                  </a:cubicBezTo>
                  <a:cubicBezTo>
                    <a:pt x="26090" y="35244"/>
                    <a:pt x="26683" y="34103"/>
                    <a:pt x="26135" y="33190"/>
                  </a:cubicBezTo>
                  <a:cubicBezTo>
                    <a:pt x="25784" y="32575"/>
                    <a:pt x="25085" y="32364"/>
                    <a:pt x="24346" y="32364"/>
                  </a:cubicBezTo>
                  <a:cubicBezTo>
                    <a:pt x="23933" y="32364"/>
                    <a:pt x="23507" y="32430"/>
                    <a:pt x="23122" y="32528"/>
                  </a:cubicBezTo>
                  <a:cubicBezTo>
                    <a:pt x="19105" y="33624"/>
                    <a:pt x="15978" y="36910"/>
                    <a:pt x="13969" y="40563"/>
                  </a:cubicBezTo>
                  <a:cubicBezTo>
                    <a:pt x="12372" y="43507"/>
                    <a:pt x="11390" y="46771"/>
                    <a:pt x="11048" y="50081"/>
                  </a:cubicBezTo>
                  <a:cubicBezTo>
                    <a:pt x="10934" y="43986"/>
                    <a:pt x="12098" y="37846"/>
                    <a:pt x="14494" y="32231"/>
                  </a:cubicBezTo>
                  <a:cubicBezTo>
                    <a:pt x="17895" y="28077"/>
                    <a:pt x="22529" y="24904"/>
                    <a:pt x="27665" y="23147"/>
                  </a:cubicBezTo>
                  <a:cubicBezTo>
                    <a:pt x="32595" y="21481"/>
                    <a:pt x="38096" y="21047"/>
                    <a:pt x="42319" y="18011"/>
                  </a:cubicBezTo>
                  <a:cubicBezTo>
                    <a:pt x="42844" y="17623"/>
                    <a:pt x="43368" y="17189"/>
                    <a:pt x="43665" y="16596"/>
                  </a:cubicBezTo>
                  <a:cubicBezTo>
                    <a:pt x="43962" y="16003"/>
                    <a:pt x="43985" y="15226"/>
                    <a:pt x="43551" y="14724"/>
                  </a:cubicBezTo>
                  <a:cubicBezTo>
                    <a:pt x="43277" y="14428"/>
                    <a:pt x="42889" y="14245"/>
                    <a:pt x="42524" y="14108"/>
                  </a:cubicBezTo>
                  <a:cubicBezTo>
                    <a:pt x="41374" y="13717"/>
                    <a:pt x="40169" y="13560"/>
                    <a:pt x="38953" y="13560"/>
                  </a:cubicBezTo>
                  <a:cubicBezTo>
                    <a:pt x="37827" y="13560"/>
                    <a:pt x="36693" y="13694"/>
                    <a:pt x="35585" y="13903"/>
                  </a:cubicBezTo>
                  <a:cubicBezTo>
                    <a:pt x="30153" y="14884"/>
                    <a:pt x="25085" y="17623"/>
                    <a:pt x="21114" y="21458"/>
                  </a:cubicBezTo>
                  <a:cubicBezTo>
                    <a:pt x="21548" y="20864"/>
                    <a:pt x="22004" y="20294"/>
                    <a:pt x="22461" y="19723"/>
                  </a:cubicBezTo>
                  <a:cubicBezTo>
                    <a:pt x="24241" y="17463"/>
                    <a:pt x="25998" y="15204"/>
                    <a:pt x="27779" y="12967"/>
                  </a:cubicBezTo>
                  <a:cubicBezTo>
                    <a:pt x="28190" y="12419"/>
                    <a:pt x="28646" y="11848"/>
                    <a:pt x="29194" y="11437"/>
                  </a:cubicBezTo>
                  <a:cubicBezTo>
                    <a:pt x="30175" y="10730"/>
                    <a:pt x="31431" y="10502"/>
                    <a:pt x="32572" y="10114"/>
                  </a:cubicBezTo>
                  <a:cubicBezTo>
                    <a:pt x="33736" y="9748"/>
                    <a:pt x="34946" y="9086"/>
                    <a:pt x="35357" y="7945"/>
                  </a:cubicBezTo>
                  <a:cubicBezTo>
                    <a:pt x="34923" y="7788"/>
                    <a:pt x="34458" y="7710"/>
                    <a:pt x="33993" y="7710"/>
                  </a:cubicBezTo>
                  <a:cubicBezTo>
                    <a:pt x="33309" y="7710"/>
                    <a:pt x="32622" y="7879"/>
                    <a:pt x="32024" y="8219"/>
                  </a:cubicBezTo>
                  <a:cubicBezTo>
                    <a:pt x="32892" y="7215"/>
                    <a:pt x="33531" y="6051"/>
                    <a:pt x="33896" y="4772"/>
                  </a:cubicBezTo>
                  <a:cubicBezTo>
                    <a:pt x="33987" y="4499"/>
                    <a:pt x="34033" y="4179"/>
                    <a:pt x="33873" y="3951"/>
                  </a:cubicBezTo>
                  <a:cubicBezTo>
                    <a:pt x="33753" y="3779"/>
                    <a:pt x="33580" y="3710"/>
                    <a:pt x="33389" y="3710"/>
                  </a:cubicBezTo>
                  <a:cubicBezTo>
                    <a:pt x="33073" y="3710"/>
                    <a:pt x="32705" y="3897"/>
                    <a:pt x="32435" y="4111"/>
                  </a:cubicBezTo>
                  <a:cubicBezTo>
                    <a:pt x="31522" y="4864"/>
                    <a:pt x="30746" y="5777"/>
                    <a:pt x="30153" y="6827"/>
                  </a:cubicBezTo>
                  <a:cubicBezTo>
                    <a:pt x="30563" y="5343"/>
                    <a:pt x="30700" y="3768"/>
                    <a:pt x="30495" y="2239"/>
                  </a:cubicBezTo>
                  <a:cubicBezTo>
                    <a:pt x="30449" y="1897"/>
                    <a:pt x="30335" y="1508"/>
                    <a:pt x="30016" y="1417"/>
                  </a:cubicBezTo>
                  <a:cubicBezTo>
                    <a:pt x="29975" y="1406"/>
                    <a:pt x="29935" y="1401"/>
                    <a:pt x="29896" y="1401"/>
                  </a:cubicBezTo>
                  <a:cubicBezTo>
                    <a:pt x="29605" y="1401"/>
                    <a:pt x="29352" y="1683"/>
                    <a:pt x="29171" y="1965"/>
                  </a:cubicBezTo>
                  <a:cubicBezTo>
                    <a:pt x="28190" y="3517"/>
                    <a:pt x="27596" y="5343"/>
                    <a:pt x="27505" y="7215"/>
                  </a:cubicBezTo>
                  <a:cubicBezTo>
                    <a:pt x="27414" y="6165"/>
                    <a:pt x="27003" y="5161"/>
                    <a:pt x="26364" y="4339"/>
                  </a:cubicBezTo>
                  <a:cubicBezTo>
                    <a:pt x="26139" y="4045"/>
                    <a:pt x="25783" y="3764"/>
                    <a:pt x="25455" y="3764"/>
                  </a:cubicBezTo>
                  <a:cubicBezTo>
                    <a:pt x="25350" y="3764"/>
                    <a:pt x="25248" y="3793"/>
                    <a:pt x="25154" y="3859"/>
                  </a:cubicBezTo>
                  <a:cubicBezTo>
                    <a:pt x="24834" y="4065"/>
                    <a:pt x="24834" y="4499"/>
                    <a:pt x="24880" y="4864"/>
                  </a:cubicBezTo>
                  <a:cubicBezTo>
                    <a:pt x="25108" y="7192"/>
                    <a:pt x="25930" y="9474"/>
                    <a:pt x="27528" y="11346"/>
                  </a:cubicBezTo>
                  <a:cubicBezTo>
                    <a:pt x="24720" y="15820"/>
                    <a:pt x="21068" y="19700"/>
                    <a:pt x="18124" y="24105"/>
                  </a:cubicBezTo>
                  <a:cubicBezTo>
                    <a:pt x="17256" y="25429"/>
                    <a:pt x="16435" y="26776"/>
                    <a:pt x="15704" y="28191"/>
                  </a:cubicBezTo>
                  <a:cubicBezTo>
                    <a:pt x="16982" y="24562"/>
                    <a:pt x="17918" y="20819"/>
                    <a:pt x="18512" y="17030"/>
                  </a:cubicBezTo>
                  <a:cubicBezTo>
                    <a:pt x="19196" y="12602"/>
                    <a:pt x="19402" y="8059"/>
                    <a:pt x="18420" y="3723"/>
                  </a:cubicBezTo>
                  <a:cubicBezTo>
                    <a:pt x="18010" y="2011"/>
                    <a:pt x="17028" y="25"/>
                    <a:pt x="15271" y="2"/>
                  </a:cubicBezTo>
                  <a:cubicBezTo>
                    <a:pt x="15248" y="1"/>
                    <a:pt x="15226" y="1"/>
                    <a:pt x="152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3" name="Google Shape;1173;p48"/>
          <p:cNvGrpSpPr/>
          <p:nvPr/>
        </p:nvGrpSpPr>
        <p:grpSpPr>
          <a:xfrm>
            <a:off x="5472815" y="694074"/>
            <a:ext cx="150927" cy="143533"/>
            <a:chOff x="3716290" y="4256524"/>
            <a:chExt cx="150927" cy="143533"/>
          </a:xfrm>
        </p:grpSpPr>
        <p:sp>
          <p:nvSpPr>
            <p:cNvPr id="1174" name="Google Shape;1174;p48"/>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8"/>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8"/>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 name="object 5">
            <a:extLst>
              <a:ext uri="{FF2B5EF4-FFF2-40B4-BE49-F238E27FC236}">
                <a16:creationId xmlns:a16="http://schemas.microsoft.com/office/drawing/2014/main" id="{ABB34FC6-5DF2-8C43-8A3B-16BDF195E52C}"/>
              </a:ext>
            </a:extLst>
          </p:cNvPr>
          <p:cNvSpPr txBox="1"/>
          <p:nvPr/>
        </p:nvSpPr>
        <p:spPr>
          <a:xfrm>
            <a:off x="288846" y="1014064"/>
            <a:ext cx="4015584" cy="2327310"/>
          </a:xfrm>
          <a:prstGeom prst="rect">
            <a:avLst/>
          </a:prstGeom>
        </p:spPr>
        <p:txBody>
          <a:bodyPr wrap="square" lIns="0" tIns="17570" rIns="0" bIns="0" rtlCol="0">
            <a:noAutofit/>
          </a:bodyPr>
          <a:lstStyle/>
          <a:p>
            <a:pPr marL="369979" marR="49847" indent="-342900">
              <a:lnSpc>
                <a:spcPts val="2778"/>
              </a:lnSpc>
              <a:buFont typeface="Wingdings" pitchFamily="2" charset="2"/>
              <a:buChar char="ü"/>
            </a:pPr>
            <a:r>
              <a:rPr sz="2000" spc="123" dirty="0">
                <a:latin typeface="Times New Roman"/>
                <a:cs typeface="Times New Roman"/>
              </a:rPr>
              <a:t>Cryptorchidism</a:t>
            </a:r>
            <a:endParaRPr lang="en-US" sz="2000" dirty="0">
              <a:latin typeface="Times New Roman"/>
              <a:cs typeface="Times New Roman"/>
            </a:endParaRPr>
          </a:p>
          <a:p>
            <a:pPr marL="369979" marR="49847" indent="-342900">
              <a:lnSpc>
                <a:spcPts val="2778"/>
              </a:lnSpc>
              <a:buFont typeface="Wingdings" pitchFamily="2" charset="2"/>
              <a:buChar char="ü"/>
            </a:pPr>
            <a:r>
              <a:rPr sz="2000" spc="90" dirty="0">
                <a:latin typeface="Times New Roman"/>
                <a:cs typeface="Times New Roman"/>
              </a:rPr>
              <a:t>Klinefelter's syndrome </a:t>
            </a:r>
            <a:endParaRPr lang="en-US" sz="2000" dirty="0">
              <a:latin typeface="Times New Roman"/>
              <a:cs typeface="Times New Roman"/>
            </a:endParaRPr>
          </a:p>
          <a:p>
            <a:pPr marL="369979" marR="49847" indent="-342900">
              <a:lnSpc>
                <a:spcPts val="2778"/>
              </a:lnSpc>
              <a:buFont typeface="Wingdings" pitchFamily="2" charset="2"/>
              <a:buChar char="ü"/>
            </a:pPr>
            <a:r>
              <a:rPr sz="2000" spc="102" dirty="0">
                <a:latin typeface="Times New Roman"/>
                <a:cs typeface="Times New Roman"/>
              </a:rPr>
              <a:t>Testicular atrophy </a:t>
            </a:r>
            <a:endParaRPr lang="en-US" sz="2000" dirty="0">
              <a:latin typeface="Times New Roman"/>
              <a:cs typeface="Times New Roman"/>
            </a:endParaRPr>
          </a:p>
          <a:p>
            <a:pPr marL="369979" marR="49847" indent="-342900">
              <a:lnSpc>
                <a:spcPts val="2778"/>
              </a:lnSpc>
              <a:buFont typeface="Wingdings" pitchFamily="2" charset="2"/>
              <a:buChar char="ü"/>
            </a:pPr>
            <a:r>
              <a:rPr sz="2000" spc="125" dirty="0">
                <a:latin typeface="Times New Roman"/>
                <a:cs typeface="Times New Roman"/>
              </a:rPr>
              <a:t>Trauma</a:t>
            </a:r>
            <a:endParaRPr lang="en-US" sz="2000" dirty="0">
              <a:latin typeface="Times New Roman"/>
              <a:cs typeface="Times New Roman"/>
            </a:endParaRPr>
          </a:p>
          <a:p>
            <a:pPr marL="369979" marR="49847" indent="-342900">
              <a:lnSpc>
                <a:spcPts val="2778"/>
              </a:lnSpc>
              <a:buFont typeface="Wingdings" pitchFamily="2" charset="2"/>
              <a:buChar char="ü"/>
            </a:pPr>
            <a:r>
              <a:rPr sz="2000" spc="124" dirty="0">
                <a:latin typeface="Times New Roman"/>
                <a:cs typeface="Times New Roman"/>
              </a:rPr>
              <a:t>Sex hormone fluctuations,</a:t>
            </a:r>
            <a:endParaRPr sz="2000" dirty="0">
              <a:latin typeface="Times New Roman"/>
              <a:cs typeface="Times New Roman"/>
            </a:endParaRPr>
          </a:p>
        </p:txBody>
      </p:sp>
      <p:sp>
        <p:nvSpPr>
          <p:cNvPr id="75" name="object 4">
            <a:extLst>
              <a:ext uri="{FF2B5EF4-FFF2-40B4-BE49-F238E27FC236}">
                <a16:creationId xmlns:a16="http://schemas.microsoft.com/office/drawing/2014/main" id="{2A459406-C109-AB49-B1D7-E8B3C989566A}"/>
              </a:ext>
            </a:extLst>
          </p:cNvPr>
          <p:cNvSpPr txBox="1"/>
          <p:nvPr/>
        </p:nvSpPr>
        <p:spPr>
          <a:xfrm>
            <a:off x="3712190" y="2419790"/>
            <a:ext cx="1334339" cy="355146"/>
          </a:xfrm>
          <a:prstGeom prst="rect">
            <a:avLst/>
          </a:prstGeom>
        </p:spPr>
        <p:txBody>
          <a:bodyPr wrap="square" lIns="0" tIns="17570" rIns="0" bIns="0" rtlCol="0">
            <a:noAutofit/>
          </a:bodyPr>
          <a:lstStyle/>
          <a:p>
            <a:pPr marL="12308">
              <a:lnSpc>
                <a:spcPts val="2778"/>
              </a:lnSpc>
            </a:pPr>
            <a:r>
              <a:rPr sz="2000" spc="118" dirty="0">
                <a:solidFill>
                  <a:srgbClr val="7030A0"/>
                </a:solidFill>
                <a:latin typeface="Times New Roman"/>
                <a:cs typeface="Times New Roman"/>
              </a:rPr>
              <a:t>estrogen</a:t>
            </a:r>
            <a:endParaRPr sz="2000" dirty="0">
              <a:solidFill>
                <a:srgbClr val="7030A0"/>
              </a:solidFill>
              <a:latin typeface="Times New Roman"/>
              <a:cs typeface="Times New Roman"/>
            </a:endParaRPr>
          </a:p>
        </p:txBody>
      </p:sp>
      <p:sp>
        <p:nvSpPr>
          <p:cNvPr id="76" name="object 3">
            <a:extLst>
              <a:ext uri="{FF2B5EF4-FFF2-40B4-BE49-F238E27FC236}">
                <a16:creationId xmlns:a16="http://schemas.microsoft.com/office/drawing/2014/main" id="{6C95BA12-5D8D-6248-90A3-B1E88A668E2C}"/>
              </a:ext>
            </a:extLst>
          </p:cNvPr>
          <p:cNvSpPr txBox="1"/>
          <p:nvPr/>
        </p:nvSpPr>
        <p:spPr>
          <a:xfrm>
            <a:off x="294683" y="2657586"/>
            <a:ext cx="5033554" cy="1836473"/>
          </a:xfrm>
          <a:prstGeom prst="rect">
            <a:avLst/>
          </a:prstGeom>
        </p:spPr>
        <p:txBody>
          <a:bodyPr wrap="square" lIns="0" tIns="17570" rIns="0" bIns="0" rtlCol="0">
            <a:noAutofit/>
          </a:bodyPr>
          <a:lstStyle/>
          <a:p>
            <a:pPr marL="12308">
              <a:lnSpc>
                <a:spcPts val="2778"/>
              </a:lnSpc>
            </a:pPr>
            <a:r>
              <a:rPr lang="en-US" sz="2000" spc="125" dirty="0">
                <a:latin typeface="Times New Roman"/>
                <a:cs typeface="Times New Roman"/>
              </a:rPr>
              <a:t>    </a:t>
            </a:r>
            <a:r>
              <a:rPr sz="2000" spc="125" dirty="0">
                <a:latin typeface="Times New Roman"/>
                <a:cs typeface="Times New Roman"/>
              </a:rPr>
              <a:t>administration during pregnancy</a:t>
            </a:r>
            <a:endParaRPr lang="en-US" sz="2000" spc="125" dirty="0">
              <a:latin typeface="Times New Roman"/>
              <a:cs typeface="Times New Roman"/>
            </a:endParaRPr>
          </a:p>
          <a:p>
            <a:pPr marL="355208" indent="-342900">
              <a:lnSpc>
                <a:spcPts val="2778"/>
              </a:lnSpc>
              <a:buFont typeface="Wingdings" pitchFamily="2" charset="2"/>
              <a:buChar char="ü"/>
            </a:pPr>
            <a:r>
              <a:rPr sz="2000" spc="125" dirty="0">
                <a:latin typeface="Times New Roman"/>
                <a:cs typeface="Times New Roman"/>
              </a:rPr>
              <a:t>Race</a:t>
            </a:r>
            <a:endParaRPr lang="en-US" sz="2000" spc="125" dirty="0">
              <a:latin typeface="Times New Roman"/>
              <a:cs typeface="Times New Roman"/>
            </a:endParaRPr>
          </a:p>
          <a:p>
            <a:pPr marL="355208" indent="-342900">
              <a:lnSpc>
                <a:spcPts val="2778"/>
              </a:lnSpc>
              <a:buFont typeface="Wingdings" pitchFamily="2" charset="2"/>
              <a:buChar char="ü"/>
            </a:pPr>
            <a:r>
              <a:rPr sz="2000" spc="125" dirty="0">
                <a:latin typeface="Times New Roman"/>
                <a:cs typeface="Times New Roman"/>
              </a:rPr>
              <a:t>Carcinoma in situ</a:t>
            </a:r>
            <a:endParaRPr lang="en-US" sz="2000" spc="125" dirty="0">
              <a:latin typeface="Times New Roman"/>
              <a:cs typeface="Times New Roman"/>
            </a:endParaRPr>
          </a:p>
          <a:p>
            <a:pPr marL="355208" indent="-342900">
              <a:lnSpc>
                <a:spcPts val="2778"/>
              </a:lnSpc>
              <a:buFont typeface="Wingdings" pitchFamily="2" charset="2"/>
              <a:buChar char="ü"/>
            </a:pPr>
            <a:r>
              <a:rPr sz="2000" spc="125" dirty="0">
                <a:latin typeface="Times New Roman"/>
                <a:cs typeface="Times New Roman"/>
              </a:rPr>
              <a:t>Previous testicular cancer</a:t>
            </a:r>
          </a:p>
        </p:txBody>
      </p:sp>
    </p:spTree>
    <p:extLst>
      <p:ext uri="{BB962C8B-B14F-4D97-AF65-F5344CB8AC3E}">
        <p14:creationId xmlns:p14="http://schemas.microsoft.com/office/powerpoint/2010/main" val="368132009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462"/>
        <p:cNvGrpSpPr/>
        <p:nvPr/>
      </p:nvGrpSpPr>
      <p:grpSpPr>
        <a:xfrm>
          <a:off x="0" y="0"/>
          <a:ext cx="0" cy="0"/>
          <a:chOff x="0" y="0"/>
          <a:chExt cx="0" cy="0"/>
        </a:xfrm>
      </p:grpSpPr>
      <p:sp>
        <p:nvSpPr>
          <p:cNvPr id="1464" name="Google Shape;1464;p54"/>
          <p:cNvSpPr txBox="1">
            <a:spLocks noGrp="1"/>
          </p:cNvSpPr>
          <p:nvPr>
            <p:ph type="title"/>
          </p:nvPr>
        </p:nvSpPr>
        <p:spPr>
          <a:xfrm>
            <a:off x="829125" y="-19449"/>
            <a:ext cx="7704000" cy="572700"/>
          </a:xfrm>
          <a:prstGeom prst="rect">
            <a:avLst/>
          </a:prstGeom>
        </p:spPr>
        <p:txBody>
          <a:bodyPr spcFirstLastPara="1" wrap="square" lIns="91425" tIns="91425" rIns="91425" bIns="91425" anchor="t" anchorCtr="0">
            <a:noAutofit/>
          </a:bodyPr>
          <a:lstStyle/>
          <a:p>
            <a:pPr marL="12647">
              <a:lnSpc>
                <a:spcPts val="3840"/>
              </a:lnSpc>
            </a:pPr>
            <a:r>
              <a:rPr lang="en-GB" sz="3200" dirty="0"/>
              <a:t>CLASSIFICATION</a:t>
            </a:r>
            <a:br>
              <a:rPr lang="en-GB" sz="3200" dirty="0"/>
            </a:br>
            <a:endParaRPr lang="en-US" sz="3200" dirty="0"/>
          </a:p>
        </p:txBody>
      </p:sp>
      <p:sp>
        <p:nvSpPr>
          <p:cNvPr id="1514" name="Google Shape;1514;p54"/>
          <p:cNvSpPr/>
          <p:nvPr/>
        </p:nvSpPr>
        <p:spPr>
          <a:xfrm flipH="1">
            <a:off x="4537938" y="4450815"/>
            <a:ext cx="68123" cy="64985"/>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15" name="Google Shape;1515;p54"/>
          <p:cNvGrpSpPr/>
          <p:nvPr/>
        </p:nvGrpSpPr>
        <p:grpSpPr>
          <a:xfrm rot="-2519054">
            <a:off x="7740969" y="347326"/>
            <a:ext cx="406843" cy="401382"/>
            <a:chOff x="8167224" y="612742"/>
            <a:chExt cx="406859" cy="401398"/>
          </a:xfrm>
        </p:grpSpPr>
        <p:sp>
          <p:nvSpPr>
            <p:cNvPr id="1516" name="Google Shape;1516;p54"/>
            <p:cNvSpPr/>
            <p:nvPr/>
          </p:nvSpPr>
          <p:spPr>
            <a:xfrm flipH="1">
              <a:off x="8198311" y="612742"/>
              <a:ext cx="336021" cy="356970"/>
            </a:xfrm>
            <a:custGeom>
              <a:avLst/>
              <a:gdLst/>
              <a:ahLst/>
              <a:cxnLst/>
              <a:rect l="l" t="t" r="r" b="b"/>
              <a:pathLst>
                <a:path w="16778" h="17824" extrusionOk="0">
                  <a:moveTo>
                    <a:pt x="8757" y="0"/>
                  </a:moveTo>
                  <a:cubicBezTo>
                    <a:pt x="7465" y="0"/>
                    <a:pt x="6167" y="257"/>
                    <a:pt x="4954" y="710"/>
                  </a:cubicBezTo>
                  <a:cubicBezTo>
                    <a:pt x="3448" y="1281"/>
                    <a:pt x="1987" y="2171"/>
                    <a:pt x="1142" y="3541"/>
                  </a:cubicBezTo>
                  <a:cubicBezTo>
                    <a:pt x="663" y="4317"/>
                    <a:pt x="389" y="5207"/>
                    <a:pt x="229" y="6120"/>
                  </a:cubicBezTo>
                  <a:cubicBezTo>
                    <a:pt x="1" y="7489"/>
                    <a:pt x="1" y="8904"/>
                    <a:pt x="24" y="10297"/>
                  </a:cubicBezTo>
                  <a:cubicBezTo>
                    <a:pt x="47" y="12556"/>
                    <a:pt x="69" y="14839"/>
                    <a:pt x="115" y="17099"/>
                  </a:cubicBezTo>
                  <a:cubicBezTo>
                    <a:pt x="2742" y="17595"/>
                    <a:pt x="5402" y="17824"/>
                    <a:pt x="8063" y="17824"/>
                  </a:cubicBezTo>
                  <a:cubicBezTo>
                    <a:pt x="10789" y="17824"/>
                    <a:pt x="13515" y="17583"/>
                    <a:pt x="16207" y="17144"/>
                  </a:cubicBezTo>
                  <a:cubicBezTo>
                    <a:pt x="16298" y="17144"/>
                    <a:pt x="16390" y="17122"/>
                    <a:pt x="16458" y="17053"/>
                  </a:cubicBezTo>
                  <a:cubicBezTo>
                    <a:pt x="16526" y="16985"/>
                    <a:pt x="16526" y="16870"/>
                    <a:pt x="16526" y="16779"/>
                  </a:cubicBezTo>
                  <a:cubicBezTo>
                    <a:pt x="16709" y="13721"/>
                    <a:pt x="16778" y="10639"/>
                    <a:pt x="16481" y="7603"/>
                  </a:cubicBezTo>
                  <a:cubicBezTo>
                    <a:pt x="16367" y="6302"/>
                    <a:pt x="16161" y="5001"/>
                    <a:pt x="15568" y="3837"/>
                  </a:cubicBezTo>
                  <a:cubicBezTo>
                    <a:pt x="14655" y="2034"/>
                    <a:pt x="12874" y="756"/>
                    <a:pt x="10911" y="254"/>
                  </a:cubicBezTo>
                  <a:cubicBezTo>
                    <a:pt x="10206" y="81"/>
                    <a:pt x="9482" y="0"/>
                    <a:pt x="87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54"/>
            <p:cNvSpPr/>
            <p:nvPr/>
          </p:nvSpPr>
          <p:spPr>
            <a:xfrm flipH="1">
              <a:off x="8284258" y="712889"/>
              <a:ext cx="165507" cy="165507"/>
            </a:xfrm>
            <a:custGeom>
              <a:avLst/>
              <a:gdLst/>
              <a:ahLst/>
              <a:cxnLst/>
              <a:rect l="l" t="t" r="r" b="b"/>
              <a:pathLst>
                <a:path w="8264" h="8264" extrusionOk="0">
                  <a:moveTo>
                    <a:pt x="2101" y="0"/>
                  </a:moveTo>
                  <a:lnTo>
                    <a:pt x="2101" y="2100"/>
                  </a:lnTo>
                  <a:lnTo>
                    <a:pt x="1" y="2100"/>
                  </a:lnTo>
                  <a:lnTo>
                    <a:pt x="1" y="6140"/>
                  </a:lnTo>
                  <a:lnTo>
                    <a:pt x="2101" y="6140"/>
                  </a:lnTo>
                  <a:lnTo>
                    <a:pt x="2101" y="8263"/>
                  </a:lnTo>
                  <a:lnTo>
                    <a:pt x="6141" y="8263"/>
                  </a:lnTo>
                  <a:lnTo>
                    <a:pt x="6141" y="6140"/>
                  </a:lnTo>
                  <a:lnTo>
                    <a:pt x="8263" y="6140"/>
                  </a:lnTo>
                  <a:lnTo>
                    <a:pt x="8263" y="2100"/>
                  </a:lnTo>
                  <a:lnTo>
                    <a:pt x="6141" y="2100"/>
                  </a:lnTo>
                  <a:lnTo>
                    <a:pt x="61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54"/>
            <p:cNvSpPr/>
            <p:nvPr/>
          </p:nvSpPr>
          <p:spPr>
            <a:xfrm flipH="1">
              <a:off x="8167224" y="940057"/>
              <a:ext cx="406859" cy="74082"/>
            </a:xfrm>
            <a:custGeom>
              <a:avLst/>
              <a:gdLst/>
              <a:ahLst/>
              <a:cxnLst/>
              <a:rect l="l" t="t" r="r" b="b"/>
              <a:pathLst>
                <a:path w="20315" h="3699" extrusionOk="0">
                  <a:moveTo>
                    <a:pt x="17325" y="0"/>
                  </a:moveTo>
                  <a:cubicBezTo>
                    <a:pt x="12554" y="69"/>
                    <a:pt x="7806" y="160"/>
                    <a:pt x="3059" y="229"/>
                  </a:cubicBezTo>
                  <a:cubicBezTo>
                    <a:pt x="2237" y="229"/>
                    <a:pt x="1461" y="411"/>
                    <a:pt x="845" y="868"/>
                  </a:cubicBezTo>
                  <a:cubicBezTo>
                    <a:pt x="548" y="1073"/>
                    <a:pt x="297" y="1370"/>
                    <a:pt x="183" y="1712"/>
                  </a:cubicBezTo>
                  <a:cubicBezTo>
                    <a:pt x="0" y="2374"/>
                    <a:pt x="479" y="3082"/>
                    <a:pt x="1073" y="3379"/>
                  </a:cubicBezTo>
                  <a:cubicBezTo>
                    <a:pt x="1689" y="3675"/>
                    <a:pt x="2420" y="3698"/>
                    <a:pt x="3104" y="3698"/>
                  </a:cubicBezTo>
                  <a:lnTo>
                    <a:pt x="14905" y="3675"/>
                  </a:lnTo>
                  <a:cubicBezTo>
                    <a:pt x="15955" y="3675"/>
                    <a:pt x="17005" y="3675"/>
                    <a:pt x="18078" y="3630"/>
                  </a:cubicBezTo>
                  <a:cubicBezTo>
                    <a:pt x="18420" y="3630"/>
                    <a:pt x="18763" y="3607"/>
                    <a:pt x="19082" y="3493"/>
                  </a:cubicBezTo>
                  <a:cubicBezTo>
                    <a:pt x="19676" y="3287"/>
                    <a:pt x="20109" y="2740"/>
                    <a:pt x="20201" y="2123"/>
                  </a:cubicBezTo>
                  <a:cubicBezTo>
                    <a:pt x="20315" y="1507"/>
                    <a:pt x="20041" y="868"/>
                    <a:pt x="19561" y="480"/>
                  </a:cubicBezTo>
                  <a:cubicBezTo>
                    <a:pt x="18945" y="0"/>
                    <a:pt x="18101" y="0"/>
                    <a:pt x="17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9" name="Google Shape;1519;p54"/>
          <p:cNvSpPr/>
          <p:nvPr/>
        </p:nvSpPr>
        <p:spPr>
          <a:xfrm flipH="1">
            <a:off x="2229098" y="4317742"/>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54"/>
          <p:cNvSpPr/>
          <p:nvPr/>
        </p:nvSpPr>
        <p:spPr>
          <a:xfrm rot="5735881">
            <a:off x="4362871" y="1255802"/>
            <a:ext cx="143061" cy="117729"/>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54"/>
          <p:cNvSpPr/>
          <p:nvPr/>
        </p:nvSpPr>
        <p:spPr>
          <a:xfrm>
            <a:off x="829125" y="1636764"/>
            <a:ext cx="204519" cy="204519"/>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54"/>
          <p:cNvSpPr/>
          <p:nvPr/>
        </p:nvSpPr>
        <p:spPr>
          <a:xfrm>
            <a:off x="6163175" y="4608489"/>
            <a:ext cx="204519" cy="204519"/>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23" name="Google Shape;1523;p54"/>
          <p:cNvGrpSpPr/>
          <p:nvPr/>
        </p:nvGrpSpPr>
        <p:grpSpPr>
          <a:xfrm rot="-10145385">
            <a:off x="1024511" y="204218"/>
            <a:ext cx="1140331" cy="595198"/>
            <a:chOff x="1362021" y="1108808"/>
            <a:chExt cx="986885" cy="515106"/>
          </a:xfrm>
        </p:grpSpPr>
        <p:sp>
          <p:nvSpPr>
            <p:cNvPr id="1524" name="Google Shape;1524;p54"/>
            <p:cNvSpPr/>
            <p:nvPr/>
          </p:nvSpPr>
          <p:spPr>
            <a:xfrm flipH="1">
              <a:off x="1362021" y="1108808"/>
              <a:ext cx="147683" cy="70196"/>
            </a:xfrm>
            <a:custGeom>
              <a:avLst/>
              <a:gdLst/>
              <a:ahLst/>
              <a:cxnLst/>
              <a:rect l="l" t="t" r="r" b="b"/>
              <a:pathLst>
                <a:path w="7374" h="3505" extrusionOk="0">
                  <a:moveTo>
                    <a:pt x="7141" y="0"/>
                  </a:moveTo>
                  <a:cubicBezTo>
                    <a:pt x="7112" y="0"/>
                    <a:pt x="7083" y="6"/>
                    <a:pt x="7054" y="18"/>
                  </a:cubicBezTo>
                  <a:cubicBezTo>
                    <a:pt x="4748" y="999"/>
                    <a:pt x="2420" y="2026"/>
                    <a:pt x="137" y="3099"/>
                  </a:cubicBezTo>
                  <a:cubicBezTo>
                    <a:pt x="46" y="3145"/>
                    <a:pt x="1" y="3282"/>
                    <a:pt x="46" y="3373"/>
                  </a:cubicBezTo>
                  <a:cubicBezTo>
                    <a:pt x="69" y="3442"/>
                    <a:pt x="115" y="3464"/>
                    <a:pt x="160" y="3487"/>
                  </a:cubicBezTo>
                  <a:cubicBezTo>
                    <a:pt x="183" y="3499"/>
                    <a:pt x="212" y="3504"/>
                    <a:pt x="240" y="3504"/>
                  </a:cubicBezTo>
                  <a:cubicBezTo>
                    <a:pt x="269" y="3504"/>
                    <a:pt x="297" y="3499"/>
                    <a:pt x="320" y="3487"/>
                  </a:cubicBezTo>
                  <a:cubicBezTo>
                    <a:pt x="2603" y="2414"/>
                    <a:pt x="4908" y="1387"/>
                    <a:pt x="7236" y="406"/>
                  </a:cubicBezTo>
                  <a:cubicBezTo>
                    <a:pt x="7327" y="360"/>
                    <a:pt x="7373" y="223"/>
                    <a:pt x="7327" y="132"/>
                  </a:cubicBezTo>
                  <a:cubicBezTo>
                    <a:pt x="7294" y="47"/>
                    <a:pt x="7222" y="0"/>
                    <a:pt x="7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54"/>
            <p:cNvSpPr/>
            <p:nvPr/>
          </p:nvSpPr>
          <p:spPr>
            <a:xfrm flipH="1">
              <a:off x="1486309" y="1129214"/>
              <a:ext cx="604350" cy="382245"/>
            </a:xfrm>
            <a:custGeom>
              <a:avLst/>
              <a:gdLst/>
              <a:ahLst/>
              <a:cxnLst/>
              <a:rect l="l" t="t" r="r" b="b"/>
              <a:pathLst>
                <a:path w="30176" h="19086" extrusionOk="0">
                  <a:moveTo>
                    <a:pt x="25094" y="1"/>
                  </a:moveTo>
                  <a:cubicBezTo>
                    <a:pt x="25068" y="1"/>
                    <a:pt x="25043" y="1"/>
                    <a:pt x="25017" y="3"/>
                  </a:cubicBezTo>
                  <a:cubicBezTo>
                    <a:pt x="24698" y="26"/>
                    <a:pt x="24401" y="140"/>
                    <a:pt x="24127" y="254"/>
                  </a:cubicBezTo>
                  <a:cubicBezTo>
                    <a:pt x="16092" y="3655"/>
                    <a:pt x="8058" y="7056"/>
                    <a:pt x="1" y="10457"/>
                  </a:cubicBezTo>
                  <a:cubicBezTo>
                    <a:pt x="754" y="13333"/>
                    <a:pt x="1941" y="16278"/>
                    <a:pt x="3402" y="19085"/>
                  </a:cubicBezTo>
                  <a:cubicBezTo>
                    <a:pt x="11619" y="15136"/>
                    <a:pt x="19950" y="11461"/>
                    <a:pt x="28395" y="8015"/>
                  </a:cubicBezTo>
                  <a:cubicBezTo>
                    <a:pt x="28578" y="7946"/>
                    <a:pt x="28783" y="7855"/>
                    <a:pt x="28920" y="7718"/>
                  </a:cubicBezTo>
                  <a:cubicBezTo>
                    <a:pt x="29057" y="7535"/>
                    <a:pt x="29103" y="7330"/>
                    <a:pt x="29148" y="7125"/>
                  </a:cubicBezTo>
                  <a:cubicBezTo>
                    <a:pt x="29582" y="5367"/>
                    <a:pt x="29902" y="3587"/>
                    <a:pt x="30176" y="1806"/>
                  </a:cubicBezTo>
                  <a:cubicBezTo>
                    <a:pt x="28783" y="1281"/>
                    <a:pt x="27414" y="756"/>
                    <a:pt x="26044" y="231"/>
                  </a:cubicBezTo>
                  <a:cubicBezTo>
                    <a:pt x="25727" y="126"/>
                    <a:pt x="25411" y="1"/>
                    <a:pt x="250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54"/>
            <p:cNvSpPr/>
            <p:nvPr/>
          </p:nvSpPr>
          <p:spPr>
            <a:xfrm flipH="1">
              <a:off x="2048095" y="1364212"/>
              <a:ext cx="277501" cy="230416"/>
            </a:xfrm>
            <a:custGeom>
              <a:avLst/>
              <a:gdLst/>
              <a:ahLst/>
              <a:cxnLst/>
              <a:rect l="l" t="t" r="r" b="b"/>
              <a:pathLst>
                <a:path w="13856" h="11505" extrusionOk="0">
                  <a:moveTo>
                    <a:pt x="11253" y="0"/>
                  </a:moveTo>
                  <a:cubicBezTo>
                    <a:pt x="7510" y="1667"/>
                    <a:pt x="3744" y="3310"/>
                    <a:pt x="0" y="4976"/>
                  </a:cubicBezTo>
                  <a:cubicBezTo>
                    <a:pt x="639" y="7282"/>
                    <a:pt x="1621" y="9473"/>
                    <a:pt x="2853" y="11504"/>
                  </a:cubicBezTo>
                  <a:cubicBezTo>
                    <a:pt x="6528" y="9838"/>
                    <a:pt x="10203" y="8149"/>
                    <a:pt x="13855" y="6483"/>
                  </a:cubicBezTo>
                  <a:cubicBezTo>
                    <a:pt x="13467" y="4086"/>
                    <a:pt x="12554" y="1781"/>
                    <a:pt x="11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54"/>
            <p:cNvSpPr/>
            <p:nvPr/>
          </p:nvSpPr>
          <p:spPr>
            <a:xfrm flipH="1">
              <a:off x="1585522" y="1247464"/>
              <a:ext cx="350641" cy="192084"/>
            </a:xfrm>
            <a:custGeom>
              <a:avLst/>
              <a:gdLst/>
              <a:ahLst/>
              <a:cxnLst/>
              <a:rect l="l" t="t" r="r" b="b"/>
              <a:pathLst>
                <a:path w="17508" h="9591" extrusionOk="0">
                  <a:moveTo>
                    <a:pt x="16201" y="1"/>
                  </a:moveTo>
                  <a:cubicBezTo>
                    <a:pt x="16187" y="1"/>
                    <a:pt x="16173" y="4"/>
                    <a:pt x="16161" y="10"/>
                  </a:cubicBezTo>
                  <a:cubicBezTo>
                    <a:pt x="16115" y="33"/>
                    <a:pt x="16070" y="101"/>
                    <a:pt x="16115" y="147"/>
                  </a:cubicBezTo>
                  <a:lnTo>
                    <a:pt x="17302" y="2795"/>
                  </a:lnTo>
                  <a:cubicBezTo>
                    <a:pt x="17302" y="2817"/>
                    <a:pt x="17325" y="2840"/>
                    <a:pt x="17348" y="2840"/>
                  </a:cubicBezTo>
                  <a:cubicBezTo>
                    <a:pt x="17359" y="2852"/>
                    <a:pt x="17376" y="2857"/>
                    <a:pt x="17393" y="2857"/>
                  </a:cubicBezTo>
                  <a:cubicBezTo>
                    <a:pt x="17410" y="2857"/>
                    <a:pt x="17428" y="2852"/>
                    <a:pt x="17439" y="2840"/>
                  </a:cubicBezTo>
                  <a:cubicBezTo>
                    <a:pt x="17485" y="2817"/>
                    <a:pt x="17508" y="2772"/>
                    <a:pt x="17485" y="2703"/>
                  </a:cubicBezTo>
                  <a:lnTo>
                    <a:pt x="16298" y="56"/>
                  </a:lnTo>
                  <a:cubicBezTo>
                    <a:pt x="16281" y="22"/>
                    <a:pt x="16240" y="1"/>
                    <a:pt x="16201" y="1"/>
                  </a:cubicBezTo>
                  <a:close/>
                  <a:moveTo>
                    <a:pt x="11858" y="1503"/>
                  </a:moveTo>
                  <a:cubicBezTo>
                    <a:pt x="11838" y="1503"/>
                    <a:pt x="11818" y="1508"/>
                    <a:pt x="11801" y="1516"/>
                  </a:cubicBezTo>
                  <a:cubicBezTo>
                    <a:pt x="11756" y="1539"/>
                    <a:pt x="11733" y="1608"/>
                    <a:pt x="11778" y="1653"/>
                  </a:cubicBezTo>
                  <a:cubicBezTo>
                    <a:pt x="12281" y="2498"/>
                    <a:pt x="12691" y="3365"/>
                    <a:pt x="13011" y="4301"/>
                  </a:cubicBezTo>
                  <a:cubicBezTo>
                    <a:pt x="13011" y="4324"/>
                    <a:pt x="13034" y="4347"/>
                    <a:pt x="13057" y="4369"/>
                  </a:cubicBezTo>
                  <a:lnTo>
                    <a:pt x="13148" y="4369"/>
                  </a:lnTo>
                  <a:cubicBezTo>
                    <a:pt x="13194" y="4347"/>
                    <a:pt x="13216" y="4278"/>
                    <a:pt x="13194" y="4233"/>
                  </a:cubicBezTo>
                  <a:cubicBezTo>
                    <a:pt x="12897" y="3297"/>
                    <a:pt x="12463" y="2384"/>
                    <a:pt x="11961" y="1562"/>
                  </a:cubicBezTo>
                  <a:cubicBezTo>
                    <a:pt x="11932" y="1519"/>
                    <a:pt x="11894" y="1503"/>
                    <a:pt x="11858" y="1503"/>
                  </a:cubicBezTo>
                  <a:close/>
                  <a:moveTo>
                    <a:pt x="8052" y="3265"/>
                  </a:moveTo>
                  <a:cubicBezTo>
                    <a:pt x="8038" y="3265"/>
                    <a:pt x="8024" y="3268"/>
                    <a:pt x="8012" y="3274"/>
                  </a:cubicBezTo>
                  <a:cubicBezTo>
                    <a:pt x="7944" y="3297"/>
                    <a:pt x="7921" y="3365"/>
                    <a:pt x="7944" y="3411"/>
                  </a:cubicBezTo>
                  <a:lnTo>
                    <a:pt x="9199" y="5967"/>
                  </a:lnTo>
                  <a:cubicBezTo>
                    <a:pt x="9199" y="5990"/>
                    <a:pt x="9222" y="6013"/>
                    <a:pt x="9245" y="6036"/>
                  </a:cubicBezTo>
                  <a:cubicBezTo>
                    <a:pt x="9268" y="6036"/>
                    <a:pt x="9313" y="6036"/>
                    <a:pt x="9336" y="6013"/>
                  </a:cubicBezTo>
                  <a:cubicBezTo>
                    <a:pt x="9382" y="5990"/>
                    <a:pt x="9405" y="5944"/>
                    <a:pt x="9382" y="5876"/>
                  </a:cubicBezTo>
                  <a:lnTo>
                    <a:pt x="8149" y="3320"/>
                  </a:lnTo>
                  <a:cubicBezTo>
                    <a:pt x="8132" y="3286"/>
                    <a:pt x="8091" y="3265"/>
                    <a:pt x="8052" y="3265"/>
                  </a:cubicBezTo>
                  <a:close/>
                  <a:moveTo>
                    <a:pt x="4068" y="4888"/>
                  </a:moveTo>
                  <a:cubicBezTo>
                    <a:pt x="4058" y="4888"/>
                    <a:pt x="4049" y="4890"/>
                    <a:pt x="4041" y="4894"/>
                  </a:cubicBezTo>
                  <a:cubicBezTo>
                    <a:pt x="3972" y="4917"/>
                    <a:pt x="3949" y="4986"/>
                    <a:pt x="3972" y="5031"/>
                  </a:cubicBezTo>
                  <a:lnTo>
                    <a:pt x="4976" y="7885"/>
                  </a:lnTo>
                  <a:cubicBezTo>
                    <a:pt x="4999" y="7907"/>
                    <a:pt x="5022" y="7930"/>
                    <a:pt x="5045" y="7953"/>
                  </a:cubicBezTo>
                  <a:lnTo>
                    <a:pt x="5113" y="7953"/>
                  </a:lnTo>
                  <a:cubicBezTo>
                    <a:pt x="5182" y="7930"/>
                    <a:pt x="5205" y="7862"/>
                    <a:pt x="5182" y="7816"/>
                  </a:cubicBezTo>
                  <a:lnTo>
                    <a:pt x="4178" y="4963"/>
                  </a:lnTo>
                  <a:cubicBezTo>
                    <a:pt x="4159" y="4926"/>
                    <a:pt x="4110" y="4888"/>
                    <a:pt x="4068" y="4888"/>
                  </a:cubicBezTo>
                  <a:close/>
                  <a:moveTo>
                    <a:pt x="119" y="6392"/>
                  </a:moveTo>
                  <a:cubicBezTo>
                    <a:pt x="104" y="6392"/>
                    <a:pt x="87" y="6395"/>
                    <a:pt x="69" y="6401"/>
                  </a:cubicBezTo>
                  <a:cubicBezTo>
                    <a:pt x="23" y="6424"/>
                    <a:pt x="0" y="6469"/>
                    <a:pt x="23" y="6538"/>
                  </a:cubicBezTo>
                  <a:cubicBezTo>
                    <a:pt x="434" y="7565"/>
                    <a:pt x="936" y="8569"/>
                    <a:pt x="1507" y="9528"/>
                  </a:cubicBezTo>
                  <a:cubicBezTo>
                    <a:pt x="1507" y="9551"/>
                    <a:pt x="1530" y="9574"/>
                    <a:pt x="1553" y="9574"/>
                  </a:cubicBezTo>
                  <a:cubicBezTo>
                    <a:pt x="1564" y="9585"/>
                    <a:pt x="1581" y="9591"/>
                    <a:pt x="1598" y="9591"/>
                  </a:cubicBezTo>
                  <a:cubicBezTo>
                    <a:pt x="1615" y="9591"/>
                    <a:pt x="1632" y="9585"/>
                    <a:pt x="1644" y="9574"/>
                  </a:cubicBezTo>
                  <a:cubicBezTo>
                    <a:pt x="1690" y="9551"/>
                    <a:pt x="1712" y="9482"/>
                    <a:pt x="1690" y="9437"/>
                  </a:cubicBezTo>
                  <a:cubicBezTo>
                    <a:pt x="1119" y="8478"/>
                    <a:pt x="640" y="7474"/>
                    <a:pt x="206" y="6447"/>
                  </a:cubicBezTo>
                  <a:cubicBezTo>
                    <a:pt x="189" y="6413"/>
                    <a:pt x="160" y="6392"/>
                    <a:pt x="119" y="63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54"/>
            <p:cNvSpPr/>
            <p:nvPr/>
          </p:nvSpPr>
          <p:spPr>
            <a:xfrm flipH="1">
              <a:off x="2048099" y="1437806"/>
              <a:ext cx="245497" cy="156815"/>
            </a:xfrm>
            <a:custGeom>
              <a:avLst/>
              <a:gdLst/>
              <a:ahLst/>
              <a:cxnLst/>
              <a:rect l="l" t="t" r="r" b="b"/>
              <a:pathLst>
                <a:path w="12258" h="7830" extrusionOk="0">
                  <a:moveTo>
                    <a:pt x="11550" y="0"/>
                  </a:moveTo>
                  <a:cubicBezTo>
                    <a:pt x="7647" y="1712"/>
                    <a:pt x="3789" y="3561"/>
                    <a:pt x="0" y="5524"/>
                  </a:cubicBezTo>
                  <a:cubicBezTo>
                    <a:pt x="388" y="6300"/>
                    <a:pt x="799" y="7076"/>
                    <a:pt x="1255" y="7829"/>
                  </a:cubicBezTo>
                  <a:cubicBezTo>
                    <a:pt x="4930" y="6163"/>
                    <a:pt x="8605" y="4474"/>
                    <a:pt x="12257" y="2808"/>
                  </a:cubicBezTo>
                  <a:cubicBezTo>
                    <a:pt x="12098" y="1849"/>
                    <a:pt x="11846" y="890"/>
                    <a:pt x="1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54"/>
            <p:cNvSpPr/>
            <p:nvPr/>
          </p:nvSpPr>
          <p:spPr>
            <a:xfrm flipH="1">
              <a:off x="2011522" y="1314049"/>
              <a:ext cx="337383" cy="309865"/>
            </a:xfrm>
            <a:custGeom>
              <a:avLst/>
              <a:gdLst/>
              <a:ahLst/>
              <a:cxnLst/>
              <a:rect l="l" t="t" r="r" b="b"/>
              <a:pathLst>
                <a:path w="16846" h="15472" extrusionOk="0">
                  <a:moveTo>
                    <a:pt x="12200" y="1"/>
                  </a:moveTo>
                  <a:cubicBezTo>
                    <a:pt x="12159" y="1"/>
                    <a:pt x="12117" y="6"/>
                    <a:pt x="12075" y="17"/>
                  </a:cubicBezTo>
                  <a:cubicBezTo>
                    <a:pt x="11801" y="109"/>
                    <a:pt x="11641" y="428"/>
                    <a:pt x="11664" y="725"/>
                  </a:cubicBezTo>
                  <a:cubicBezTo>
                    <a:pt x="11687" y="999"/>
                    <a:pt x="11732" y="1296"/>
                    <a:pt x="11801" y="1478"/>
                  </a:cubicBezTo>
                  <a:cubicBezTo>
                    <a:pt x="12988" y="4423"/>
                    <a:pt x="14175" y="7390"/>
                    <a:pt x="15339" y="10334"/>
                  </a:cubicBezTo>
                  <a:cubicBezTo>
                    <a:pt x="15453" y="10608"/>
                    <a:pt x="15590" y="10928"/>
                    <a:pt x="15841" y="11110"/>
                  </a:cubicBezTo>
                  <a:cubicBezTo>
                    <a:pt x="15952" y="11199"/>
                    <a:pt x="16106" y="11250"/>
                    <a:pt x="16257" y="11250"/>
                  </a:cubicBezTo>
                  <a:cubicBezTo>
                    <a:pt x="16415" y="11250"/>
                    <a:pt x="16569" y="11194"/>
                    <a:pt x="16663" y="11065"/>
                  </a:cubicBezTo>
                  <a:cubicBezTo>
                    <a:pt x="16845" y="10859"/>
                    <a:pt x="16754" y="10540"/>
                    <a:pt x="16663" y="10266"/>
                  </a:cubicBezTo>
                  <a:cubicBezTo>
                    <a:pt x="15613" y="7070"/>
                    <a:pt x="14403" y="3920"/>
                    <a:pt x="13056" y="816"/>
                  </a:cubicBezTo>
                  <a:cubicBezTo>
                    <a:pt x="12892" y="446"/>
                    <a:pt x="12578" y="1"/>
                    <a:pt x="12200" y="1"/>
                  </a:cubicBezTo>
                  <a:close/>
                  <a:moveTo>
                    <a:pt x="636" y="5970"/>
                  </a:moveTo>
                  <a:cubicBezTo>
                    <a:pt x="615" y="5970"/>
                    <a:pt x="593" y="5971"/>
                    <a:pt x="571" y="5975"/>
                  </a:cubicBezTo>
                  <a:cubicBezTo>
                    <a:pt x="251" y="6020"/>
                    <a:pt x="46" y="6340"/>
                    <a:pt x="23" y="6637"/>
                  </a:cubicBezTo>
                  <a:cubicBezTo>
                    <a:pt x="0" y="6956"/>
                    <a:pt x="137" y="7253"/>
                    <a:pt x="251" y="7550"/>
                  </a:cubicBezTo>
                  <a:cubicBezTo>
                    <a:pt x="662" y="8486"/>
                    <a:pt x="1050" y="9421"/>
                    <a:pt x="1461" y="10380"/>
                  </a:cubicBezTo>
                  <a:cubicBezTo>
                    <a:pt x="1803" y="11179"/>
                    <a:pt x="2146" y="12001"/>
                    <a:pt x="2488" y="12799"/>
                  </a:cubicBezTo>
                  <a:cubicBezTo>
                    <a:pt x="2808" y="13598"/>
                    <a:pt x="3150" y="14397"/>
                    <a:pt x="3675" y="15082"/>
                  </a:cubicBezTo>
                  <a:cubicBezTo>
                    <a:pt x="3812" y="15265"/>
                    <a:pt x="3995" y="15447"/>
                    <a:pt x="4223" y="15470"/>
                  </a:cubicBezTo>
                  <a:cubicBezTo>
                    <a:pt x="4235" y="15471"/>
                    <a:pt x="4246" y="15471"/>
                    <a:pt x="4258" y="15471"/>
                  </a:cubicBezTo>
                  <a:cubicBezTo>
                    <a:pt x="4562" y="15471"/>
                    <a:pt x="4817" y="15185"/>
                    <a:pt x="4839" y="14877"/>
                  </a:cubicBezTo>
                  <a:cubicBezTo>
                    <a:pt x="4885" y="14557"/>
                    <a:pt x="4748" y="14237"/>
                    <a:pt x="4634" y="13941"/>
                  </a:cubicBezTo>
                  <a:cubicBezTo>
                    <a:pt x="3675" y="11727"/>
                    <a:pt x="2716" y="9490"/>
                    <a:pt x="1735" y="7276"/>
                  </a:cubicBezTo>
                  <a:cubicBezTo>
                    <a:pt x="1621" y="7025"/>
                    <a:pt x="1461" y="6751"/>
                    <a:pt x="1301" y="6477"/>
                  </a:cubicBezTo>
                  <a:cubicBezTo>
                    <a:pt x="1153" y="6223"/>
                    <a:pt x="908" y="5970"/>
                    <a:pt x="636" y="59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0" name="Google Shape;1530;p54"/>
          <p:cNvGrpSpPr/>
          <p:nvPr/>
        </p:nvGrpSpPr>
        <p:grpSpPr>
          <a:xfrm>
            <a:off x="2235915" y="1184786"/>
            <a:ext cx="150927" cy="143533"/>
            <a:chOff x="3716290" y="4256524"/>
            <a:chExt cx="150927" cy="143533"/>
          </a:xfrm>
        </p:grpSpPr>
        <p:sp>
          <p:nvSpPr>
            <p:cNvPr id="1531" name="Google Shape;1531;p54"/>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54"/>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54"/>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4" name="Google Shape;1534;p54"/>
          <p:cNvSpPr txBox="1">
            <a:spLocks noGrp="1"/>
          </p:cNvSpPr>
          <p:nvPr>
            <p:ph type="sldNum" idx="12"/>
          </p:nvPr>
        </p:nvSpPr>
        <p:spPr>
          <a:xfrm>
            <a:off x="8404384" y="46736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58</a:t>
            </a:fld>
            <a:endParaRPr/>
          </a:p>
        </p:txBody>
      </p:sp>
      <p:sp>
        <p:nvSpPr>
          <p:cNvPr id="27" name="object 8">
            <a:extLst>
              <a:ext uri="{FF2B5EF4-FFF2-40B4-BE49-F238E27FC236}">
                <a16:creationId xmlns:a16="http://schemas.microsoft.com/office/drawing/2014/main" id="{A714C618-268A-B34D-9478-08BA3B824DEF}"/>
              </a:ext>
            </a:extLst>
          </p:cNvPr>
          <p:cNvSpPr txBox="1"/>
          <p:nvPr/>
        </p:nvSpPr>
        <p:spPr>
          <a:xfrm>
            <a:off x="48790" y="956112"/>
            <a:ext cx="5029200" cy="381000"/>
          </a:xfrm>
          <a:prstGeom prst="rect">
            <a:avLst/>
          </a:prstGeom>
        </p:spPr>
        <p:txBody>
          <a:bodyPr wrap="square" lIns="0" tIns="16309" rIns="0" bIns="0" rtlCol="0">
            <a:noAutofit/>
          </a:bodyPr>
          <a:lstStyle/>
          <a:p>
            <a:pPr marL="12310">
              <a:lnSpc>
                <a:spcPts val="2567"/>
              </a:lnSpc>
            </a:pPr>
            <a:r>
              <a:rPr sz="2400" b="1" spc="23" dirty="0">
                <a:solidFill>
                  <a:srgbClr val="FF0000"/>
                </a:solidFill>
                <a:latin typeface="Times New Roman"/>
                <a:cs typeface="Times New Roman"/>
              </a:rPr>
              <a:t>I</a:t>
            </a:r>
            <a:r>
              <a:rPr sz="2400" spc="23" dirty="0">
                <a:solidFill>
                  <a:srgbClr val="FF0000"/>
                </a:solidFill>
                <a:latin typeface="Times New Roman"/>
                <a:cs typeface="Times New Roman"/>
              </a:rPr>
              <a:t>. </a:t>
            </a:r>
            <a:r>
              <a:rPr sz="2400" b="1" spc="23" dirty="0">
                <a:solidFill>
                  <a:srgbClr val="FF0000"/>
                </a:solidFill>
                <a:latin typeface="Times New Roman"/>
                <a:cs typeface="Times New Roman"/>
              </a:rPr>
              <a:t>Primary Neoplasms of Testis.</a:t>
            </a:r>
            <a:endParaRPr sz="2400" b="1" dirty="0">
              <a:solidFill>
                <a:srgbClr val="FF0000"/>
              </a:solidFill>
              <a:latin typeface="Times New Roman"/>
              <a:cs typeface="Times New Roman"/>
            </a:endParaRPr>
          </a:p>
        </p:txBody>
      </p:sp>
      <p:sp>
        <p:nvSpPr>
          <p:cNvPr id="28" name="object 7">
            <a:extLst>
              <a:ext uri="{FF2B5EF4-FFF2-40B4-BE49-F238E27FC236}">
                <a16:creationId xmlns:a16="http://schemas.microsoft.com/office/drawing/2014/main" id="{36866BEB-3A82-404A-AABA-FA3E80199E3C}"/>
              </a:ext>
            </a:extLst>
          </p:cNvPr>
          <p:cNvSpPr txBox="1"/>
          <p:nvPr/>
        </p:nvSpPr>
        <p:spPr>
          <a:xfrm>
            <a:off x="241968" y="1442692"/>
            <a:ext cx="357050" cy="786220"/>
          </a:xfrm>
          <a:prstGeom prst="rect">
            <a:avLst/>
          </a:prstGeom>
        </p:spPr>
        <p:txBody>
          <a:bodyPr wrap="square" lIns="0" tIns="16309" rIns="0" bIns="0" rtlCol="0">
            <a:noAutofit/>
          </a:bodyPr>
          <a:lstStyle/>
          <a:p>
            <a:pPr marL="12310">
              <a:lnSpc>
                <a:spcPts val="2567"/>
              </a:lnSpc>
            </a:pPr>
            <a:r>
              <a:rPr sz="2400" b="1" spc="-66" dirty="0">
                <a:solidFill>
                  <a:srgbClr val="7030A0"/>
                </a:solidFill>
                <a:latin typeface="Times New Roman"/>
                <a:cs typeface="Times New Roman"/>
              </a:rPr>
              <a:t>A.</a:t>
            </a:r>
            <a:endParaRPr sz="2400" b="1" dirty="0">
              <a:solidFill>
                <a:srgbClr val="7030A0"/>
              </a:solidFill>
              <a:latin typeface="Times New Roman"/>
              <a:cs typeface="Times New Roman"/>
            </a:endParaRPr>
          </a:p>
          <a:p>
            <a:pPr marL="44805" marR="21201">
              <a:lnSpc>
                <a:spcPct val="95825"/>
              </a:lnSpc>
              <a:spcBef>
                <a:spcPts val="693"/>
              </a:spcBef>
            </a:pPr>
            <a:r>
              <a:rPr sz="2400" spc="-210" dirty="0">
                <a:latin typeface="Times New Roman"/>
                <a:cs typeface="Times New Roman"/>
              </a:rPr>
              <a:t>B.</a:t>
            </a:r>
            <a:endParaRPr sz="2400" dirty="0">
              <a:latin typeface="Times New Roman"/>
              <a:cs typeface="Times New Roman"/>
            </a:endParaRPr>
          </a:p>
        </p:txBody>
      </p:sp>
      <p:sp>
        <p:nvSpPr>
          <p:cNvPr id="30" name="object 6">
            <a:extLst>
              <a:ext uri="{FF2B5EF4-FFF2-40B4-BE49-F238E27FC236}">
                <a16:creationId xmlns:a16="http://schemas.microsoft.com/office/drawing/2014/main" id="{EA464BD6-9828-0644-B586-7F0C55BC9AF6}"/>
              </a:ext>
            </a:extLst>
          </p:cNvPr>
          <p:cNvSpPr txBox="1"/>
          <p:nvPr/>
        </p:nvSpPr>
        <p:spPr>
          <a:xfrm>
            <a:off x="612909" y="1461881"/>
            <a:ext cx="3317467" cy="786220"/>
          </a:xfrm>
          <a:prstGeom prst="rect">
            <a:avLst/>
          </a:prstGeom>
        </p:spPr>
        <p:txBody>
          <a:bodyPr wrap="square" lIns="0" tIns="16309" rIns="0" bIns="0" rtlCol="0">
            <a:noAutofit/>
          </a:bodyPr>
          <a:lstStyle/>
          <a:p>
            <a:pPr marL="15264" marR="46160">
              <a:lnSpc>
                <a:spcPts val="2567"/>
              </a:lnSpc>
            </a:pPr>
            <a:r>
              <a:rPr sz="2400" b="1" spc="62" dirty="0">
                <a:solidFill>
                  <a:srgbClr val="7030A0"/>
                </a:solidFill>
                <a:latin typeface="Times New Roman"/>
                <a:cs typeface="Times New Roman"/>
              </a:rPr>
              <a:t>Germ Cell Tumor.</a:t>
            </a:r>
            <a:endParaRPr sz="2400" b="1" dirty="0">
              <a:solidFill>
                <a:srgbClr val="7030A0"/>
              </a:solidFill>
              <a:latin typeface="Times New Roman"/>
              <a:cs typeface="Times New Roman"/>
            </a:endParaRPr>
          </a:p>
          <a:p>
            <a:pPr marL="12310">
              <a:lnSpc>
                <a:spcPct val="95825"/>
              </a:lnSpc>
              <a:spcBef>
                <a:spcPts val="693"/>
              </a:spcBef>
            </a:pPr>
            <a:r>
              <a:rPr sz="2400" spc="118" dirty="0">
                <a:latin typeface="Times New Roman"/>
                <a:cs typeface="Times New Roman"/>
              </a:rPr>
              <a:t>Non-Germ Cell Tumor.</a:t>
            </a:r>
            <a:endParaRPr sz="2400" dirty="0">
              <a:latin typeface="Times New Roman"/>
              <a:cs typeface="Times New Roman"/>
            </a:endParaRPr>
          </a:p>
        </p:txBody>
      </p:sp>
      <p:sp>
        <p:nvSpPr>
          <p:cNvPr id="31" name="object 4">
            <a:extLst>
              <a:ext uri="{FF2B5EF4-FFF2-40B4-BE49-F238E27FC236}">
                <a16:creationId xmlns:a16="http://schemas.microsoft.com/office/drawing/2014/main" id="{714694DA-E3DE-EB45-8BD4-4FF67ADA8E5C}"/>
              </a:ext>
            </a:extLst>
          </p:cNvPr>
          <p:cNvSpPr txBox="1"/>
          <p:nvPr/>
        </p:nvSpPr>
        <p:spPr>
          <a:xfrm>
            <a:off x="48790" y="2426013"/>
            <a:ext cx="5638800" cy="381000"/>
          </a:xfrm>
          <a:prstGeom prst="rect">
            <a:avLst/>
          </a:prstGeom>
        </p:spPr>
        <p:txBody>
          <a:bodyPr wrap="square" lIns="0" tIns="16309" rIns="0" bIns="0" rtlCol="0">
            <a:noAutofit/>
          </a:bodyPr>
          <a:lstStyle/>
          <a:p>
            <a:pPr marL="12310">
              <a:lnSpc>
                <a:spcPts val="2567"/>
              </a:lnSpc>
            </a:pPr>
            <a:r>
              <a:rPr sz="2400" b="1" spc="59" dirty="0">
                <a:solidFill>
                  <a:srgbClr val="FF0000"/>
                </a:solidFill>
                <a:latin typeface="Times New Roman"/>
                <a:cs typeface="Times New Roman"/>
              </a:rPr>
              <a:t>II.  Secondary Neoplasms</a:t>
            </a:r>
            <a:r>
              <a:rPr sz="2400" spc="59" dirty="0">
                <a:latin typeface="Times New Roman"/>
                <a:cs typeface="Times New Roman"/>
              </a:rPr>
              <a:t>.</a:t>
            </a:r>
            <a:endParaRPr sz="2400" dirty="0">
              <a:latin typeface="Times New Roman"/>
              <a:cs typeface="Times New Roman"/>
            </a:endParaRPr>
          </a:p>
        </p:txBody>
      </p:sp>
      <p:sp>
        <p:nvSpPr>
          <p:cNvPr id="32" name="object 2">
            <a:extLst>
              <a:ext uri="{FF2B5EF4-FFF2-40B4-BE49-F238E27FC236}">
                <a16:creationId xmlns:a16="http://schemas.microsoft.com/office/drawing/2014/main" id="{17B4AE39-80E2-CC46-AEAA-D99B1216FE9C}"/>
              </a:ext>
            </a:extLst>
          </p:cNvPr>
          <p:cNvSpPr txBox="1"/>
          <p:nvPr/>
        </p:nvSpPr>
        <p:spPr>
          <a:xfrm>
            <a:off x="48790" y="2882645"/>
            <a:ext cx="4816897" cy="261545"/>
          </a:xfrm>
          <a:prstGeom prst="rect">
            <a:avLst/>
          </a:prstGeom>
        </p:spPr>
        <p:txBody>
          <a:bodyPr wrap="square" lIns="0" tIns="16309" rIns="0" bIns="0" rtlCol="0">
            <a:noAutofit/>
          </a:bodyPr>
          <a:lstStyle/>
          <a:p>
            <a:pPr marL="12310">
              <a:lnSpc>
                <a:spcPts val="2567"/>
              </a:lnSpc>
            </a:pPr>
            <a:r>
              <a:rPr sz="2400" b="1" spc="88" dirty="0">
                <a:solidFill>
                  <a:srgbClr val="FF0000"/>
                </a:solidFill>
                <a:latin typeface="Times New Roman"/>
                <a:cs typeface="Times New Roman"/>
              </a:rPr>
              <a:t>III .</a:t>
            </a:r>
            <a:r>
              <a:rPr sz="2400" b="1" spc="88" dirty="0">
                <a:solidFill>
                  <a:schemeClr val="tx1"/>
                </a:solidFill>
                <a:latin typeface="Times New Roman"/>
                <a:cs typeface="Times New Roman"/>
              </a:rPr>
              <a:t>Pa</a:t>
            </a:r>
            <a:r>
              <a:rPr sz="2400" b="1" spc="88" dirty="0">
                <a:solidFill>
                  <a:srgbClr val="FF0000"/>
                </a:solidFill>
                <a:latin typeface="Times New Roman"/>
                <a:cs typeface="Times New Roman"/>
              </a:rPr>
              <a:t>ratesticular Tumors.</a:t>
            </a:r>
            <a:endParaRPr sz="2400" b="1" dirty="0">
              <a:solidFill>
                <a:srgbClr val="FF0000"/>
              </a:solidFill>
              <a:latin typeface="Times New Roman"/>
              <a:cs typeface="Times New Roman"/>
            </a:endParaRPr>
          </a:p>
        </p:txBody>
      </p:sp>
      <p:sp>
        <p:nvSpPr>
          <p:cNvPr id="51" name="object 25">
            <a:extLst>
              <a:ext uri="{FF2B5EF4-FFF2-40B4-BE49-F238E27FC236}">
                <a16:creationId xmlns:a16="http://schemas.microsoft.com/office/drawing/2014/main" id="{F2BEE178-9117-9C48-90E8-EE4DF0B26EE8}"/>
              </a:ext>
            </a:extLst>
          </p:cNvPr>
          <p:cNvSpPr txBox="1"/>
          <p:nvPr/>
        </p:nvSpPr>
        <p:spPr>
          <a:xfrm>
            <a:off x="3851909" y="789624"/>
            <a:ext cx="4531183" cy="1148290"/>
          </a:xfrm>
          <a:prstGeom prst="rect">
            <a:avLst/>
          </a:prstGeom>
        </p:spPr>
        <p:txBody>
          <a:bodyPr wrap="square" lIns="0" tIns="24532" rIns="0" bIns="0" rtlCol="0">
            <a:noAutofit/>
          </a:bodyPr>
          <a:lstStyle/>
          <a:p>
            <a:pPr marL="1164640">
              <a:lnSpc>
                <a:spcPts val="3859"/>
              </a:lnSpc>
            </a:pPr>
            <a:r>
              <a:rPr lang="en-US" sz="3600" b="1" u="sng" spc="26" dirty="0" err="1">
                <a:solidFill>
                  <a:srgbClr val="7030A0"/>
                </a:solidFill>
                <a:latin typeface="Times New Roman" pitchFamily="18" charset="0"/>
                <a:cs typeface="Times New Roman" pitchFamily="18" charset="0"/>
              </a:rPr>
              <a:t>A.</a:t>
            </a:r>
            <a:r>
              <a:rPr sz="3600" b="1" u="sng" spc="26" dirty="0" err="1">
                <a:solidFill>
                  <a:srgbClr val="7030A0"/>
                </a:solidFill>
                <a:latin typeface="Times New Roman" pitchFamily="18" charset="0"/>
                <a:cs typeface="Times New Roman" pitchFamily="18" charset="0"/>
              </a:rPr>
              <a:t>Germ</a:t>
            </a:r>
            <a:endParaRPr lang="en-US" sz="3600" u="sng" dirty="0">
              <a:solidFill>
                <a:srgbClr val="7030A0"/>
              </a:solidFill>
              <a:latin typeface="Times New Roman" pitchFamily="18" charset="0"/>
              <a:cs typeface="Times New Roman" pitchFamily="18" charset="0"/>
            </a:endParaRPr>
          </a:p>
          <a:p>
            <a:pPr marL="1164640">
              <a:lnSpc>
                <a:spcPts val="3859"/>
              </a:lnSpc>
            </a:pPr>
            <a:r>
              <a:rPr sz="2400" b="1" spc="58" dirty="0">
                <a:solidFill>
                  <a:srgbClr val="00B0F0"/>
                </a:solidFill>
                <a:latin typeface="Times New Roman"/>
                <a:cs typeface="Times New Roman"/>
              </a:rPr>
              <a:t>Seminomas - 40%</a:t>
            </a:r>
            <a:endParaRPr sz="2400" b="1" dirty="0">
              <a:solidFill>
                <a:srgbClr val="00B0F0"/>
              </a:solidFill>
              <a:latin typeface="Times New Roman"/>
              <a:cs typeface="Times New Roman"/>
            </a:endParaRPr>
          </a:p>
        </p:txBody>
      </p:sp>
      <p:sp>
        <p:nvSpPr>
          <p:cNvPr id="52" name="object 23">
            <a:extLst>
              <a:ext uri="{FF2B5EF4-FFF2-40B4-BE49-F238E27FC236}">
                <a16:creationId xmlns:a16="http://schemas.microsoft.com/office/drawing/2014/main" id="{8BC6ABE5-B044-9C4F-95F4-6E981C02D93B}"/>
              </a:ext>
            </a:extLst>
          </p:cNvPr>
          <p:cNvSpPr txBox="1"/>
          <p:nvPr/>
        </p:nvSpPr>
        <p:spPr>
          <a:xfrm>
            <a:off x="6544417" y="794827"/>
            <a:ext cx="2057338" cy="489857"/>
          </a:xfrm>
          <a:prstGeom prst="rect">
            <a:avLst/>
          </a:prstGeom>
        </p:spPr>
        <p:txBody>
          <a:bodyPr wrap="square" lIns="0" tIns="24532" rIns="0" bIns="0" rtlCol="0">
            <a:noAutofit/>
          </a:bodyPr>
          <a:lstStyle/>
          <a:p>
            <a:pPr marL="12312">
              <a:lnSpc>
                <a:spcPts val="3859"/>
              </a:lnSpc>
            </a:pPr>
            <a:r>
              <a:rPr lang="en-US" sz="3600" b="1" u="sng" spc="-53" dirty="0">
                <a:solidFill>
                  <a:srgbClr val="7030A0"/>
                </a:solidFill>
                <a:latin typeface="Times New Roman" pitchFamily="18" charset="0"/>
                <a:cs typeface="Times New Roman" pitchFamily="18" charset="0"/>
              </a:rPr>
              <a:t> </a:t>
            </a:r>
            <a:r>
              <a:rPr sz="3600" b="1" u="sng" spc="-53" dirty="0">
                <a:solidFill>
                  <a:srgbClr val="7030A0"/>
                </a:solidFill>
                <a:latin typeface="Times New Roman" pitchFamily="18" charset="0"/>
                <a:cs typeface="Times New Roman" pitchFamily="18" charset="0"/>
              </a:rPr>
              <a:t>tumors</a:t>
            </a:r>
            <a:endParaRPr sz="3600" u="sng" dirty="0">
              <a:solidFill>
                <a:srgbClr val="7030A0"/>
              </a:solidFill>
              <a:latin typeface="Times New Roman" pitchFamily="18" charset="0"/>
              <a:cs typeface="Times New Roman" pitchFamily="18" charset="0"/>
            </a:endParaRPr>
          </a:p>
        </p:txBody>
      </p:sp>
      <p:sp>
        <p:nvSpPr>
          <p:cNvPr id="53" name="object 21">
            <a:extLst>
              <a:ext uri="{FF2B5EF4-FFF2-40B4-BE49-F238E27FC236}">
                <a16:creationId xmlns:a16="http://schemas.microsoft.com/office/drawing/2014/main" id="{1C71B9B0-35E7-E04A-B684-2FE4202660AC}"/>
              </a:ext>
            </a:extLst>
          </p:cNvPr>
          <p:cNvSpPr txBox="1"/>
          <p:nvPr/>
        </p:nvSpPr>
        <p:spPr>
          <a:xfrm>
            <a:off x="4765617" y="1542274"/>
            <a:ext cx="170999" cy="183696"/>
          </a:xfrm>
          <a:prstGeom prst="rect">
            <a:avLst/>
          </a:prstGeom>
        </p:spPr>
        <p:txBody>
          <a:bodyPr wrap="square" lIns="0" tIns="8773" rIns="0" bIns="0" rtlCol="0">
            <a:noAutofit/>
          </a:bodyPr>
          <a:lstStyle/>
          <a:p>
            <a:pPr marL="12312">
              <a:lnSpc>
                <a:spcPts val="1382"/>
              </a:lnSpc>
            </a:pPr>
            <a:r>
              <a:rPr sz="1600" b="1" spc="4" dirty="0">
                <a:latin typeface="Times New Roman"/>
                <a:cs typeface="Times New Roman"/>
              </a:rPr>
              <a:t>1</a:t>
            </a:r>
            <a:r>
              <a:rPr sz="1300" spc="4" dirty="0">
                <a:latin typeface="Times New Roman"/>
                <a:cs typeface="Times New Roman"/>
              </a:rPr>
              <a:t>.</a:t>
            </a:r>
            <a:endParaRPr sz="1300" dirty="0">
              <a:latin typeface="Times New Roman"/>
              <a:cs typeface="Times New Roman"/>
            </a:endParaRPr>
          </a:p>
        </p:txBody>
      </p:sp>
      <p:sp>
        <p:nvSpPr>
          <p:cNvPr id="54" name="object 20">
            <a:extLst>
              <a:ext uri="{FF2B5EF4-FFF2-40B4-BE49-F238E27FC236}">
                <a16:creationId xmlns:a16="http://schemas.microsoft.com/office/drawing/2014/main" id="{D09D2821-7322-FC4A-92C2-DD25132F5746}"/>
              </a:ext>
            </a:extLst>
          </p:cNvPr>
          <p:cNvSpPr txBox="1"/>
          <p:nvPr/>
        </p:nvSpPr>
        <p:spPr>
          <a:xfrm>
            <a:off x="5168065" y="1709046"/>
            <a:ext cx="339433" cy="857250"/>
          </a:xfrm>
          <a:prstGeom prst="rect">
            <a:avLst/>
          </a:prstGeom>
        </p:spPr>
        <p:txBody>
          <a:bodyPr wrap="square" lIns="0" tIns="13173" rIns="0" bIns="0" rtlCol="0">
            <a:noAutofit/>
          </a:bodyPr>
          <a:lstStyle/>
          <a:p>
            <a:pPr marL="12312" marR="13413">
              <a:lnSpc>
                <a:spcPts val="2082"/>
              </a:lnSpc>
            </a:pPr>
            <a:r>
              <a:rPr sz="1900" spc="-4" dirty="0">
                <a:latin typeface="Times New Roman"/>
                <a:cs typeface="Times New Roman"/>
              </a:rPr>
              <a:t>(a)</a:t>
            </a:r>
            <a:endParaRPr sz="1900" dirty="0">
              <a:latin typeface="Times New Roman"/>
              <a:cs typeface="Times New Roman"/>
            </a:endParaRPr>
          </a:p>
          <a:p>
            <a:pPr marL="12312">
              <a:lnSpc>
                <a:spcPct val="100041"/>
              </a:lnSpc>
            </a:pPr>
            <a:r>
              <a:rPr sz="1900" spc="-4" dirty="0">
                <a:latin typeface="Times New Roman"/>
                <a:cs typeface="Times New Roman"/>
              </a:rPr>
              <a:t>(</a:t>
            </a:r>
            <a:r>
              <a:rPr sz="1900" spc="-9" dirty="0">
                <a:latin typeface="Times New Roman"/>
                <a:cs typeface="Times New Roman"/>
              </a:rPr>
              <a:t>b</a:t>
            </a:r>
            <a:r>
              <a:rPr sz="1900" dirty="0">
                <a:latin typeface="Times New Roman"/>
                <a:cs typeface="Times New Roman"/>
              </a:rPr>
              <a:t>) </a:t>
            </a:r>
            <a:r>
              <a:rPr sz="1900" spc="-4" dirty="0">
                <a:latin typeface="Times New Roman"/>
                <a:cs typeface="Times New Roman"/>
              </a:rPr>
              <a:t>(</a:t>
            </a:r>
            <a:r>
              <a:rPr sz="1900" spc="-14" dirty="0">
                <a:latin typeface="Times New Roman"/>
                <a:cs typeface="Times New Roman"/>
              </a:rPr>
              <a:t>c</a:t>
            </a:r>
            <a:r>
              <a:rPr sz="1900" dirty="0">
                <a:latin typeface="Times New Roman"/>
                <a:cs typeface="Times New Roman"/>
              </a:rPr>
              <a:t>)</a:t>
            </a:r>
          </a:p>
        </p:txBody>
      </p:sp>
      <p:sp>
        <p:nvSpPr>
          <p:cNvPr id="55" name="object 19">
            <a:extLst>
              <a:ext uri="{FF2B5EF4-FFF2-40B4-BE49-F238E27FC236}">
                <a16:creationId xmlns:a16="http://schemas.microsoft.com/office/drawing/2014/main" id="{B8A41B87-59D3-E84E-8422-899995C6F104}"/>
              </a:ext>
            </a:extLst>
          </p:cNvPr>
          <p:cNvSpPr txBox="1"/>
          <p:nvPr/>
        </p:nvSpPr>
        <p:spPr>
          <a:xfrm>
            <a:off x="5471979" y="1712757"/>
            <a:ext cx="2816281" cy="563336"/>
          </a:xfrm>
          <a:prstGeom prst="rect">
            <a:avLst/>
          </a:prstGeom>
        </p:spPr>
        <p:txBody>
          <a:bodyPr wrap="square" lIns="0" tIns="13173" rIns="0" bIns="0" rtlCol="0">
            <a:noAutofit/>
          </a:bodyPr>
          <a:lstStyle/>
          <a:p>
            <a:pPr marL="15266">
              <a:lnSpc>
                <a:spcPts val="2082"/>
              </a:lnSpc>
            </a:pPr>
            <a:r>
              <a:rPr sz="1900" spc="27" dirty="0">
                <a:latin typeface="Times New Roman"/>
                <a:cs typeface="Times New Roman"/>
              </a:rPr>
              <a:t>Classic Typical Seminoma</a:t>
            </a:r>
            <a:endParaRPr sz="1900" dirty="0">
              <a:latin typeface="Times New Roman"/>
              <a:cs typeface="Times New Roman"/>
            </a:endParaRPr>
          </a:p>
          <a:p>
            <a:pPr marL="12312" marR="36934">
              <a:lnSpc>
                <a:spcPct val="95825"/>
              </a:lnSpc>
            </a:pPr>
            <a:r>
              <a:rPr sz="1900" spc="62" dirty="0">
                <a:latin typeface="Times New Roman"/>
                <a:cs typeface="Times New Roman"/>
              </a:rPr>
              <a:t>Anaplastic Seminoma</a:t>
            </a:r>
            <a:endParaRPr sz="1900" dirty="0">
              <a:latin typeface="Times New Roman"/>
              <a:cs typeface="Times New Roman"/>
            </a:endParaRPr>
          </a:p>
        </p:txBody>
      </p:sp>
      <p:sp>
        <p:nvSpPr>
          <p:cNvPr id="56" name="object 18">
            <a:extLst>
              <a:ext uri="{FF2B5EF4-FFF2-40B4-BE49-F238E27FC236}">
                <a16:creationId xmlns:a16="http://schemas.microsoft.com/office/drawing/2014/main" id="{A5993BBF-6798-6A4D-BED8-9D47DDF87D4E}"/>
              </a:ext>
            </a:extLst>
          </p:cNvPr>
          <p:cNvSpPr txBox="1"/>
          <p:nvPr/>
        </p:nvSpPr>
        <p:spPr>
          <a:xfrm>
            <a:off x="5459314" y="2233966"/>
            <a:ext cx="1592566" cy="269421"/>
          </a:xfrm>
          <a:prstGeom prst="rect">
            <a:avLst/>
          </a:prstGeom>
        </p:spPr>
        <p:txBody>
          <a:bodyPr wrap="square" lIns="0" tIns="13173" rIns="0" bIns="0" rtlCol="0">
            <a:noAutofit/>
          </a:bodyPr>
          <a:lstStyle/>
          <a:p>
            <a:pPr marL="12312">
              <a:lnSpc>
                <a:spcPts val="2082"/>
              </a:lnSpc>
            </a:pPr>
            <a:r>
              <a:rPr sz="1900" spc="56" dirty="0">
                <a:latin typeface="Times New Roman"/>
                <a:cs typeface="Times New Roman"/>
              </a:rPr>
              <a:t>Spermatocytic</a:t>
            </a:r>
            <a:endParaRPr sz="1900" dirty="0">
              <a:latin typeface="Times New Roman"/>
              <a:cs typeface="Times New Roman"/>
            </a:endParaRPr>
          </a:p>
        </p:txBody>
      </p:sp>
      <p:sp>
        <p:nvSpPr>
          <p:cNvPr id="57" name="object 17">
            <a:extLst>
              <a:ext uri="{FF2B5EF4-FFF2-40B4-BE49-F238E27FC236}">
                <a16:creationId xmlns:a16="http://schemas.microsoft.com/office/drawing/2014/main" id="{C006856E-7967-3A4E-9815-E9B2AA6EB386}"/>
              </a:ext>
            </a:extLst>
          </p:cNvPr>
          <p:cNvSpPr txBox="1"/>
          <p:nvPr/>
        </p:nvSpPr>
        <p:spPr>
          <a:xfrm>
            <a:off x="6975589" y="2221038"/>
            <a:ext cx="1194994" cy="269421"/>
          </a:xfrm>
          <a:prstGeom prst="rect">
            <a:avLst/>
          </a:prstGeom>
        </p:spPr>
        <p:txBody>
          <a:bodyPr wrap="square" lIns="0" tIns="13173" rIns="0" bIns="0" rtlCol="0">
            <a:noAutofit/>
          </a:bodyPr>
          <a:lstStyle/>
          <a:p>
            <a:pPr marL="12312">
              <a:lnSpc>
                <a:spcPts val="2082"/>
              </a:lnSpc>
            </a:pPr>
            <a:r>
              <a:rPr sz="1900" spc="67" dirty="0">
                <a:latin typeface="Times New Roman"/>
                <a:cs typeface="Times New Roman"/>
              </a:rPr>
              <a:t>Seminoma</a:t>
            </a:r>
            <a:endParaRPr sz="1900" dirty="0">
              <a:latin typeface="Times New Roman"/>
              <a:cs typeface="Times New Roman"/>
            </a:endParaRPr>
          </a:p>
        </p:txBody>
      </p:sp>
      <p:sp>
        <p:nvSpPr>
          <p:cNvPr id="58" name="object 16">
            <a:extLst>
              <a:ext uri="{FF2B5EF4-FFF2-40B4-BE49-F238E27FC236}">
                <a16:creationId xmlns:a16="http://schemas.microsoft.com/office/drawing/2014/main" id="{491BA7A5-45C6-3742-84CB-1DC83785BDE3}"/>
              </a:ext>
            </a:extLst>
          </p:cNvPr>
          <p:cNvSpPr txBox="1"/>
          <p:nvPr/>
        </p:nvSpPr>
        <p:spPr>
          <a:xfrm>
            <a:off x="4964119" y="2572896"/>
            <a:ext cx="5503058" cy="285196"/>
          </a:xfrm>
          <a:prstGeom prst="rect">
            <a:avLst/>
          </a:prstGeom>
        </p:spPr>
        <p:txBody>
          <a:bodyPr wrap="square" lIns="0" tIns="13173" rIns="0" bIns="0" rtlCol="0">
            <a:noAutofit/>
          </a:bodyPr>
          <a:lstStyle/>
          <a:p>
            <a:pPr marL="12312">
              <a:lnSpc>
                <a:spcPts val="2082"/>
              </a:lnSpc>
            </a:pPr>
            <a:r>
              <a:rPr sz="2000" b="1" spc="58" dirty="0">
                <a:solidFill>
                  <a:srgbClr val="00B0F0"/>
                </a:solidFill>
                <a:latin typeface="Times New Roman"/>
                <a:cs typeface="Times New Roman"/>
              </a:rPr>
              <a:t>Embryonal</a:t>
            </a:r>
            <a:r>
              <a:rPr lang="en-US" sz="2000" b="1" spc="58" dirty="0">
                <a:solidFill>
                  <a:srgbClr val="00B0F0"/>
                </a:solidFill>
                <a:latin typeface="Times New Roman"/>
                <a:cs typeface="Times New Roman"/>
              </a:rPr>
              <a:t> </a:t>
            </a:r>
            <a:r>
              <a:rPr sz="2000" b="1" spc="58" dirty="0">
                <a:solidFill>
                  <a:srgbClr val="00B0F0"/>
                </a:solidFill>
                <a:latin typeface="Times New Roman"/>
                <a:cs typeface="Times New Roman"/>
              </a:rPr>
              <a:t>Carcinoma</a:t>
            </a:r>
            <a:r>
              <a:rPr lang="en-GB" sz="2000" b="1" spc="58" dirty="0">
                <a:solidFill>
                  <a:srgbClr val="00B0F0"/>
                </a:solidFill>
                <a:latin typeface="Times New Roman"/>
                <a:cs typeface="Times New Roman"/>
              </a:rPr>
              <a:t>–</a:t>
            </a:r>
            <a:r>
              <a:rPr sz="2000" b="1" spc="58" dirty="0">
                <a:solidFill>
                  <a:srgbClr val="00B0F0"/>
                </a:solidFill>
                <a:latin typeface="Times New Roman"/>
                <a:cs typeface="Times New Roman"/>
              </a:rPr>
              <a:t> 20</a:t>
            </a:r>
            <a:r>
              <a:rPr lang="en-GB" sz="2000" b="1" spc="58" dirty="0">
                <a:solidFill>
                  <a:srgbClr val="00B0F0"/>
                </a:solidFill>
                <a:latin typeface="Times New Roman"/>
                <a:cs typeface="Times New Roman"/>
              </a:rPr>
              <a:t>-25%</a:t>
            </a:r>
            <a:endParaRPr sz="2000" b="1" spc="58" dirty="0">
              <a:solidFill>
                <a:srgbClr val="00B0F0"/>
              </a:solidFill>
              <a:latin typeface="Times New Roman"/>
              <a:cs typeface="Times New Roman"/>
            </a:endParaRPr>
          </a:p>
        </p:txBody>
      </p:sp>
      <p:sp>
        <p:nvSpPr>
          <p:cNvPr id="59" name="object 14">
            <a:extLst>
              <a:ext uri="{FF2B5EF4-FFF2-40B4-BE49-F238E27FC236}">
                <a16:creationId xmlns:a16="http://schemas.microsoft.com/office/drawing/2014/main" id="{49D686EC-DA50-2440-82CE-CDFE1246851C}"/>
              </a:ext>
            </a:extLst>
          </p:cNvPr>
          <p:cNvSpPr txBox="1"/>
          <p:nvPr/>
        </p:nvSpPr>
        <p:spPr>
          <a:xfrm>
            <a:off x="4769264" y="2544429"/>
            <a:ext cx="218709" cy="257175"/>
          </a:xfrm>
          <a:prstGeom prst="rect">
            <a:avLst/>
          </a:prstGeom>
        </p:spPr>
        <p:txBody>
          <a:bodyPr wrap="square" lIns="0" tIns="12557" rIns="0" bIns="0" rtlCol="0">
            <a:noAutofit/>
          </a:bodyPr>
          <a:lstStyle/>
          <a:p>
            <a:pPr marL="12312">
              <a:lnSpc>
                <a:spcPts val="1984"/>
              </a:lnSpc>
            </a:pPr>
            <a:r>
              <a:rPr b="1" spc="-74" dirty="0">
                <a:latin typeface="Times New Roman"/>
                <a:cs typeface="Times New Roman"/>
              </a:rPr>
              <a:t>2.</a:t>
            </a:r>
            <a:endParaRPr b="1" dirty="0">
              <a:latin typeface="Times New Roman"/>
              <a:cs typeface="Times New Roman"/>
            </a:endParaRPr>
          </a:p>
        </p:txBody>
      </p:sp>
      <p:sp>
        <p:nvSpPr>
          <p:cNvPr id="60" name="object 11">
            <a:extLst>
              <a:ext uri="{FF2B5EF4-FFF2-40B4-BE49-F238E27FC236}">
                <a16:creationId xmlns:a16="http://schemas.microsoft.com/office/drawing/2014/main" id="{962EFA13-CC5E-D140-B0CE-6E49AC8583C2}"/>
              </a:ext>
            </a:extLst>
          </p:cNvPr>
          <p:cNvSpPr txBox="1"/>
          <p:nvPr/>
        </p:nvSpPr>
        <p:spPr>
          <a:xfrm>
            <a:off x="3829409" y="2937657"/>
            <a:ext cx="2810541" cy="838200"/>
          </a:xfrm>
          <a:prstGeom prst="rect">
            <a:avLst/>
          </a:prstGeom>
        </p:spPr>
        <p:txBody>
          <a:bodyPr wrap="square" lIns="0" tIns="13173" rIns="0" bIns="0" rtlCol="0">
            <a:noAutofit/>
          </a:bodyPr>
          <a:lstStyle/>
          <a:p>
            <a:pPr marR="12312" algn="r">
              <a:lnSpc>
                <a:spcPts val="2082"/>
              </a:lnSpc>
            </a:pPr>
            <a:r>
              <a:rPr sz="2000" b="1" spc="58" dirty="0">
                <a:solidFill>
                  <a:srgbClr val="00B0F0"/>
                </a:solidFill>
                <a:latin typeface="Times New Roman"/>
                <a:cs typeface="Times New Roman"/>
              </a:rPr>
              <a:t>Teratoma- 25-</a:t>
            </a:r>
          </a:p>
          <a:p>
            <a:pPr marR="68039" algn="r">
              <a:lnSpc>
                <a:spcPts val="2126"/>
              </a:lnSpc>
              <a:spcBef>
                <a:spcPts val="2"/>
              </a:spcBef>
            </a:pPr>
            <a:r>
              <a:rPr sz="1900" spc="-23" dirty="0">
                <a:latin typeface="Times New Roman"/>
                <a:cs typeface="Times New Roman"/>
              </a:rPr>
              <a:t>(a)</a:t>
            </a:r>
            <a:endParaRPr sz="1900" dirty="0">
              <a:latin typeface="Times New Roman"/>
              <a:cs typeface="Times New Roman"/>
            </a:endParaRPr>
          </a:p>
          <a:p>
            <a:pPr marR="50808" algn="r">
              <a:lnSpc>
                <a:spcPct val="95825"/>
              </a:lnSpc>
            </a:pPr>
            <a:r>
              <a:rPr sz="1900" spc="-16" dirty="0">
                <a:latin typeface="Times New Roman"/>
                <a:cs typeface="Times New Roman"/>
              </a:rPr>
              <a:t>(b)</a:t>
            </a:r>
            <a:endParaRPr sz="1900" dirty="0">
              <a:latin typeface="Times New Roman"/>
              <a:cs typeface="Times New Roman"/>
            </a:endParaRPr>
          </a:p>
        </p:txBody>
      </p:sp>
      <p:sp>
        <p:nvSpPr>
          <p:cNvPr id="61" name="object 9">
            <a:extLst>
              <a:ext uri="{FF2B5EF4-FFF2-40B4-BE49-F238E27FC236}">
                <a16:creationId xmlns:a16="http://schemas.microsoft.com/office/drawing/2014/main" id="{76D23304-D0E9-1949-90BC-669BD3434A70}"/>
              </a:ext>
            </a:extLst>
          </p:cNvPr>
          <p:cNvSpPr txBox="1"/>
          <p:nvPr/>
        </p:nvSpPr>
        <p:spPr>
          <a:xfrm>
            <a:off x="4778111" y="2920020"/>
            <a:ext cx="218740" cy="257175"/>
          </a:xfrm>
          <a:prstGeom prst="rect">
            <a:avLst/>
          </a:prstGeom>
        </p:spPr>
        <p:txBody>
          <a:bodyPr wrap="square" lIns="0" tIns="12557" rIns="0" bIns="0" rtlCol="0">
            <a:noAutofit/>
          </a:bodyPr>
          <a:lstStyle/>
          <a:p>
            <a:pPr marL="12312">
              <a:lnSpc>
                <a:spcPts val="1984"/>
              </a:lnSpc>
            </a:pPr>
            <a:r>
              <a:rPr b="1" spc="-74" dirty="0">
                <a:latin typeface="Times New Roman"/>
                <a:cs typeface="Times New Roman"/>
              </a:rPr>
              <a:t>3.</a:t>
            </a:r>
            <a:endParaRPr b="1" dirty="0">
              <a:latin typeface="Times New Roman"/>
              <a:cs typeface="Times New Roman"/>
            </a:endParaRPr>
          </a:p>
        </p:txBody>
      </p:sp>
      <p:sp>
        <p:nvSpPr>
          <p:cNvPr id="62" name="object 8">
            <a:extLst>
              <a:ext uri="{FF2B5EF4-FFF2-40B4-BE49-F238E27FC236}">
                <a16:creationId xmlns:a16="http://schemas.microsoft.com/office/drawing/2014/main" id="{EF3F4407-71E3-9B41-A999-ECA78632EDAA}"/>
              </a:ext>
            </a:extLst>
          </p:cNvPr>
          <p:cNvSpPr txBox="1"/>
          <p:nvPr/>
        </p:nvSpPr>
        <p:spPr>
          <a:xfrm>
            <a:off x="6639950" y="2920146"/>
            <a:ext cx="1165597" cy="820943"/>
          </a:xfrm>
          <a:prstGeom prst="rect">
            <a:avLst/>
          </a:prstGeom>
        </p:spPr>
        <p:txBody>
          <a:bodyPr wrap="square" lIns="0" tIns="12557" rIns="0" bIns="0" rtlCol="0">
            <a:noAutofit/>
          </a:bodyPr>
          <a:lstStyle/>
          <a:p>
            <a:pPr marL="12312" marR="36934">
              <a:lnSpc>
                <a:spcPts val="1984"/>
              </a:lnSpc>
            </a:pPr>
            <a:r>
              <a:rPr sz="2000" b="1" spc="58" dirty="0">
                <a:solidFill>
                  <a:srgbClr val="00B0F0"/>
                </a:solidFill>
                <a:latin typeface="Times New Roman"/>
                <a:cs typeface="Times New Roman"/>
              </a:rPr>
              <a:t>35%</a:t>
            </a:r>
          </a:p>
          <a:p>
            <a:pPr marL="95040" marR="36934">
              <a:lnSpc>
                <a:spcPts val="2136"/>
              </a:lnSpc>
              <a:spcBef>
                <a:spcPts val="8"/>
              </a:spcBef>
            </a:pPr>
            <a:r>
              <a:rPr sz="1900" spc="66" dirty="0">
                <a:latin typeface="Times New Roman"/>
                <a:cs typeface="Times New Roman"/>
              </a:rPr>
              <a:t>Mature</a:t>
            </a:r>
            <a:endParaRPr sz="1900" dirty="0">
              <a:latin typeface="Times New Roman"/>
              <a:cs typeface="Times New Roman"/>
            </a:endParaRPr>
          </a:p>
          <a:p>
            <a:pPr marL="56631">
              <a:lnSpc>
                <a:spcPct val="95825"/>
              </a:lnSpc>
            </a:pPr>
            <a:r>
              <a:rPr sz="1900" spc="90" dirty="0">
                <a:latin typeface="Times New Roman"/>
                <a:cs typeface="Times New Roman"/>
              </a:rPr>
              <a:t>Immature</a:t>
            </a:r>
            <a:endParaRPr sz="1900" dirty="0">
              <a:latin typeface="Times New Roman"/>
              <a:cs typeface="Times New Roman"/>
            </a:endParaRPr>
          </a:p>
        </p:txBody>
      </p:sp>
      <p:sp>
        <p:nvSpPr>
          <p:cNvPr id="63" name="object 7">
            <a:extLst>
              <a:ext uri="{FF2B5EF4-FFF2-40B4-BE49-F238E27FC236}">
                <a16:creationId xmlns:a16="http://schemas.microsoft.com/office/drawing/2014/main" id="{BBD61773-667E-AB45-9CBC-A9105651AE10}"/>
              </a:ext>
            </a:extLst>
          </p:cNvPr>
          <p:cNvSpPr txBox="1"/>
          <p:nvPr/>
        </p:nvSpPr>
        <p:spPr>
          <a:xfrm>
            <a:off x="4964119" y="3760222"/>
            <a:ext cx="4274914" cy="271384"/>
          </a:xfrm>
          <a:prstGeom prst="rect">
            <a:avLst/>
          </a:prstGeom>
        </p:spPr>
        <p:txBody>
          <a:bodyPr wrap="square" lIns="0" tIns="13173" rIns="0" bIns="0" rtlCol="0">
            <a:noAutofit/>
          </a:bodyPr>
          <a:lstStyle/>
          <a:p>
            <a:pPr marL="12312">
              <a:lnSpc>
                <a:spcPts val="2082"/>
              </a:lnSpc>
            </a:pPr>
            <a:r>
              <a:rPr sz="2400" b="1" spc="58" dirty="0">
                <a:solidFill>
                  <a:srgbClr val="00B0F0"/>
                </a:solidFill>
                <a:latin typeface="Times New Roman"/>
                <a:cs typeface="Times New Roman"/>
              </a:rPr>
              <a:t>Choriocarcinoma - 1%</a:t>
            </a:r>
          </a:p>
        </p:txBody>
      </p:sp>
      <p:sp>
        <p:nvSpPr>
          <p:cNvPr id="64" name="object 5">
            <a:extLst>
              <a:ext uri="{FF2B5EF4-FFF2-40B4-BE49-F238E27FC236}">
                <a16:creationId xmlns:a16="http://schemas.microsoft.com/office/drawing/2014/main" id="{F16FF499-5F72-EB4B-B643-45B2F0DDFDBD}"/>
              </a:ext>
            </a:extLst>
          </p:cNvPr>
          <p:cNvSpPr txBox="1"/>
          <p:nvPr/>
        </p:nvSpPr>
        <p:spPr>
          <a:xfrm>
            <a:off x="4778111" y="3742585"/>
            <a:ext cx="233078" cy="257175"/>
          </a:xfrm>
          <a:prstGeom prst="rect">
            <a:avLst/>
          </a:prstGeom>
        </p:spPr>
        <p:txBody>
          <a:bodyPr wrap="square" lIns="0" tIns="12557" rIns="0" bIns="0" rtlCol="0">
            <a:noAutofit/>
          </a:bodyPr>
          <a:lstStyle/>
          <a:p>
            <a:pPr marL="12312">
              <a:lnSpc>
                <a:spcPts val="1984"/>
              </a:lnSpc>
            </a:pPr>
            <a:r>
              <a:rPr b="1" spc="-18" dirty="0">
                <a:latin typeface="Times New Roman"/>
                <a:cs typeface="Times New Roman"/>
              </a:rPr>
              <a:t>4.</a:t>
            </a:r>
            <a:endParaRPr b="1" dirty="0">
              <a:latin typeface="Times New Roman"/>
              <a:cs typeface="Times New Roman"/>
            </a:endParaRPr>
          </a:p>
        </p:txBody>
      </p:sp>
      <p:sp>
        <p:nvSpPr>
          <p:cNvPr id="65" name="object 3">
            <a:extLst>
              <a:ext uri="{FF2B5EF4-FFF2-40B4-BE49-F238E27FC236}">
                <a16:creationId xmlns:a16="http://schemas.microsoft.com/office/drawing/2014/main" id="{A2910941-578C-D04B-876A-B0BC646A5F0D}"/>
              </a:ext>
            </a:extLst>
          </p:cNvPr>
          <p:cNvSpPr txBox="1"/>
          <p:nvPr/>
        </p:nvSpPr>
        <p:spPr>
          <a:xfrm>
            <a:off x="4765617" y="4169336"/>
            <a:ext cx="218088" cy="269421"/>
          </a:xfrm>
          <a:prstGeom prst="rect">
            <a:avLst/>
          </a:prstGeom>
        </p:spPr>
        <p:txBody>
          <a:bodyPr wrap="square" lIns="0" tIns="13173" rIns="0" bIns="0" rtlCol="0">
            <a:noAutofit/>
          </a:bodyPr>
          <a:lstStyle/>
          <a:p>
            <a:pPr marL="12312">
              <a:lnSpc>
                <a:spcPts val="2082"/>
              </a:lnSpc>
            </a:pPr>
            <a:r>
              <a:rPr sz="1900" b="1" spc="-119" dirty="0">
                <a:latin typeface="Times New Roman"/>
                <a:cs typeface="Times New Roman"/>
              </a:rPr>
              <a:t>5.</a:t>
            </a:r>
            <a:endParaRPr sz="1900" b="1" dirty="0">
              <a:latin typeface="Times New Roman"/>
              <a:cs typeface="Times New Roman"/>
            </a:endParaRPr>
          </a:p>
        </p:txBody>
      </p:sp>
      <p:sp>
        <p:nvSpPr>
          <p:cNvPr id="66" name="object 2">
            <a:extLst>
              <a:ext uri="{FF2B5EF4-FFF2-40B4-BE49-F238E27FC236}">
                <a16:creationId xmlns:a16="http://schemas.microsoft.com/office/drawing/2014/main" id="{2C7D0008-4117-C84E-9DE0-F62C063C792F}"/>
              </a:ext>
            </a:extLst>
          </p:cNvPr>
          <p:cNvSpPr txBox="1"/>
          <p:nvPr/>
        </p:nvSpPr>
        <p:spPr>
          <a:xfrm>
            <a:off x="4983431" y="4122311"/>
            <a:ext cx="3489028" cy="363472"/>
          </a:xfrm>
          <a:prstGeom prst="rect">
            <a:avLst/>
          </a:prstGeom>
        </p:spPr>
        <p:txBody>
          <a:bodyPr wrap="square" lIns="0" tIns="13173" rIns="0" bIns="0" rtlCol="0">
            <a:noAutofit/>
          </a:bodyPr>
          <a:lstStyle/>
          <a:p>
            <a:pPr marL="12312">
              <a:lnSpc>
                <a:spcPts val="2082"/>
              </a:lnSpc>
            </a:pPr>
            <a:r>
              <a:rPr sz="2400" b="1" spc="58" dirty="0">
                <a:solidFill>
                  <a:srgbClr val="00B0F0"/>
                </a:solidFill>
                <a:latin typeface="Times New Roman"/>
                <a:cs typeface="Times New Roman"/>
              </a:rPr>
              <a:t>Yolk Sac Tumour</a:t>
            </a:r>
          </a:p>
        </p:txBody>
      </p:sp>
    </p:spTree>
    <p:extLst>
      <p:ext uri="{BB962C8B-B14F-4D97-AF65-F5344CB8AC3E}">
        <p14:creationId xmlns:p14="http://schemas.microsoft.com/office/powerpoint/2010/main" val="1103435878"/>
      </p:ext>
    </p:extLst>
  </p:cSld>
  <p:clrMapOvr>
    <a:masterClrMapping/>
  </p:clrMapOvr>
  <p:transition spd="slow">
    <p:wip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7D1A3A-9D89-9146-B692-21D65FF1EF9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59</a:t>
            </a:fld>
            <a:endParaRPr lang="en"/>
          </a:p>
        </p:txBody>
      </p:sp>
      <p:sp>
        <p:nvSpPr>
          <p:cNvPr id="3" name="Title 2">
            <a:extLst>
              <a:ext uri="{FF2B5EF4-FFF2-40B4-BE49-F238E27FC236}">
                <a16:creationId xmlns:a16="http://schemas.microsoft.com/office/drawing/2014/main" id="{BB53BDF6-BAE5-3648-AF44-838CC2A564D4}"/>
              </a:ext>
            </a:extLst>
          </p:cNvPr>
          <p:cNvSpPr>
            <a:spLocks noGrp="1"/>
          </p:cNvSpPr>
          <p:nvPr>
            <p:ph type="title"/>
          </p:nvPr>
        </p:nvSpPr>
        <p:spPr>
          <a:xfrm>
            <a:off x="0" y="-84620"/>
            <a:ext cx="4077638" cy="572700"/>
          </a:xfrm>
        </p:spPr>
        <p:txBody>
          <a:bodyPr/>
          <a:lstStyle/>
          <a:p>
            <a:r>
              <a:rPr lang="en-US" sz="3200" dirty="0"/>
              <a:t>CLINICAL FEATURES</a:t>
            </a:r>
            <a:br>
              <a:rPr lang="en-US" sz="3200" dirty="0"/>
            </a:br>
            <a:endParaRPr lang="en-US" sz="3200" dirty="0"/>
          </a:p>
        </p:txBody>
      </p:sp>
      <p:sp>
        <p:nvSpPr>
          <p:cNvPr id="4" name="Rectangle 3">
            <a:extLst>
              <a:ext uri="{FF2B5EF4-FFF2-40B4-BE49-F238E27FC236}">
                <a16:creationId xmlns:a16="http://schemas.microsoft.com/office/drawing/2014/main" id="{C66789E9-ECE4-5544-B81C-E4C4C298FD22}"/>
              </a:ext>
            </a:extLst>
          </p:cNvPr>
          <p:cNvSpPr/>
          <p:nvPr/>
        </p:nvSpPr>
        <p:spPr>
          <a:xfrm>
            <a:off x="0" y="906356"/>
            <a:ext cx="8032044" cy="4083169"/>
          </a:xfrm>
          <a:prstGeom prst="rect">
            <a:avLst/>
          </a:prstGeom>
        </p:spPr>
        <p:txBody>
          <a:bodyPr wrap="square">
            <a:spAutoFit/>
          </a:bodyPr>
          <a:lstStyle/>
          <a:p>
            <a:pPr marL="496165" marR="49945" indent="-457200">
              <a:lnSpc>
                <a:spcPct val="95825"/>
              </a:lnSpc>
              <a:spcBef>
                <a:spcPts val="3501"/>
              </a:spcBef>
              <a:buFont typeface="Wingdings" pitchFamily="2" charset="2"/>
              <a:buChar char="ü"/>
            </a:pPr>
            <a:r>
              <a:rPr lang="en-US" sz="2400" spc="-150" dirty="0">
                <a:latin typeface="Times New Roman"/>
                <a:cs typeface="Times New Roman"/>
              </a:rPr>
              <a:t>Painless swelling of one testis</a:t>
            </a:r>
          </a:p>
          <a:p>
            <a:pPr marL="496165" indent="-457200">
              <a:lnSpc>
                <a:spcPct val="95825"/>
              </a:lnSpc>
              <a:spcBef>
                <a:spcPts val="1392"/>
              </a:spcBef>
              <a:buFont typeface="Wingdings" pitchFamily="2" charset="2"/>
              <a:buChar char="ü"/>
            </a:pPr>
            <a:r>
              <a:rPr lang="en-US" sz="2400" spc="-150" dirty="0">
                <a:latin typeface="Times New Roman"/>
                <a:cs typeface="Times New Roman"/>
              </a:rPr>
              <a:t>Dull ache or Heaviness in lower abdomen</a:t>
            </a:r>
          </a:p>
          <a:p>
            <a:pPr marL="484329" marR="49945" indent="-457200">
              <a:lnSpc>
                <a:spcPct val="95825"/>
              </a:lnSpc>
              <a:spcBef>
                <a:spcPts val="1439"/>
              </a:spcBef>
              <a:buFont typeface="Wingdings" pitchFamily="2" charset="2"/>
              <a:buChar char="ü"/>
            </a:pPr>
            <a:r>
              <a:rPr lang="en-US" sz="2400" spc="-150" dirty="0">
                <a:latin typeface="Times New Roman"/>
                <a:cs typeface="Times New Roman"/>
              </a:rPr>
              <a:t>10% - Acute Scrotal Pain</a:t>
            </a:r>
          </a:p>
          <a:p>
            <a:pPr marL="484329" marR="49945" indent="-457200">
              <a:lnSpc>
                <a:spcPct val="95825"/>
              </a:lnSpc>
              <a:spcBef>
                <a:spcPts val="1392"/>
              </a:spcBef>
              <a:buFont typeface="Wingdings" pitchFamily="2" charset="2"/>
              <a:buChar char="ü"/>
            </a:pPr>
            <a:r>
              <a:rPr lang="en-US" sz="2400" spc="-150" dirty="0">
                <a:latin typeface="Times New Roman"/>
                <a:cs typeface="Times New Roman"/>
              </a:rPr>
              <a:t>10% - Present with </a:t>
            </a:r>
            <a:r>
              <a:rPr lang="en-US" sz="2400" spc="-150" dirty="0" err="1">
                <a:latin typeface="Times New Roman"/>
                <a:cs typeface="Times New Roman"/>
              </a:rPr>
              <a:t>Metatstasis</a:t>
            </a:r>
            <a:endParaRPr lang="en-US" sz="2400" spc="-150" dirty="0">
              <a:latin typeface="Times New Roman"/>
              <a:cs typeface="Times New Roman"/>
            </a:endParaRPr>
          </a:p>
          <a:p>
            <a:pPr marL="493208" marR="49945" indent="-457200">
              <a:lnSpc>
                <a:spcPct val="95825"/>
              </a:lnSpc>
              <a:spcBef>
                <a:spcPts val="1346"/>
              </a:spcBef>
              <a:buFont typeface="Wingdings" pitchFamily="2" charset="2"/>
              <a:buChar char="ü"/>
            </a:pPr>
            <a:r>
              <a:rPr lang="en-US" sz="2400" spc="-150" dirty="0">
                <a:latin typeface="Times New Roman"/>
                <a:cs typeface="Times New Roman"/>
              </a:rPr>
              <a:t>Neck Mass / Cough /Anorexia</a:t>
            </a:r>
          </a:p>
          <a:p>
            <a:pPr marL="12331" marR="49945">
              <a:lnSpc>
                <a:spcPct val="95825"/>
              </a:lnSpc>
              <a:spcBef>
                <a:spcPts val="736"/>
              </a:spcBef>
            </a:pPr>
            <a:r>
              <a:rPr lang="en-US" sz="2400" spc="-150" dirty="0">
                <a:latin typeface="Times New Roman"/>
                <a:cs typeface="Times New Roman"/>
              </a:rPr>
              <a:t>                     Ache/ Lower limb swelling</a:t>
            </a:r>
          </a:p>
          <a:p>
            <a:pPr marL="493210" marR="49945" indent="-457200">
              <a:lnSpc>
                <a:spcPct val="95825"/>
              </a:lnSpc>
              <a:spcBef>
                <a:spcPts val="1509"/>
              </a:spcBef>
              <a:buFont typeface="Wingdings" pitchFamily="2" charset="2"/>
              <a:buChar char="ü"/>
            </a:pPr>
            <a:r>
              <a:rPr lang="en-US" sz="2400" spc="-150" dirty="0">
                <a:latin typeface="Times New Roman"/>
                <a:cs typeface="Times New Roman"/>
              </a:rPr>
              <a:t>5%- Gynecomastia</a:t>
            </a:r>
          </a:p>
          <a:p>
            <a:pPr marL="496169" marR="49945" indent="-457200">
              <a:lnSpc>
                <a:spcPct val="95825"/>
              </a:lnSpc>
              <a:spcBef>
                <a:spcPts val="1299"/>
              </a:spcBef>
              <a:buFont typeface="Wingdings" pitchFamily="2" charset="2"/>
              <a:buChar char="ü"/>
            </a:pPr>
            <a:r>
              <a:rPr lang="en-US" sz="2400" spc="-150" dirty="0">
                <a:latin typeface="Times New Roman"/>
                <a:cs typeface="Times New Roman"/>
              </a:rPr>
              <a:t>Rarely – Infertility</a:t>
            </a:r>
            <a:endParaRPr lang="en-US" sz="2600" spc="-150" dirty="0">
              <a:latin typeface="Times New Roman"/>
              <a:cs typeface="Times New Roman"/>
            </a:endParaRPr>
          </a:p>
        </p:txBody>
      </p:sp>
      <p:sp>
        <p:nvSpPr>
          <p:cNvPr id="5" name="object 4">
            <a:extLst>
              <a:ext uri="{FF2B5EF4-FFF2-40B4-BE49-F238E27FC236}">
                <a16:creationId xmlns:a16="http://schemas.microsoft.com/office/drawing/2014/main" id="{73AC6D4C-007C-0843-A84C-6D8CC7E5C16A}"/>
              </a:ext>
            </a:extLst>
          </p:cNvPr>
          <p:cNvSpPr txBox="1"/>
          <p:nvPr/>
        </p:nvSpPr>
        <p:spPr>
          <a:xfrm>
            <a:off x="3786637" y="3041335"/>
            <a:ext cx="1664830" cy="355146"/>
          </a:xfrm>
          <a:prstGeom prst="rect">
            <a:avLst/>
          </a:prstGeom>
        </p:spPr>
        <p:txBody>
          <a:bodyPr wrap="square" lIns="0" tIns="17604" rIns="0" bIns="0" rtlCol="0">
            <a:noAutofit/>
          </a:bodyPr>
          <a:lstStyle/>
          <a:p>
            <a:pPr marL="12331">
              <a:lnSpc>
                <a:spcPts val="2778"/>
              </a:lnSpc>
            </a:pPr>
            <a:r>
              <a:rPr sz="2000" spc="98" dirty="0">
                <a:latin typeface="Times New Roman"/>
                <a:cs typeface="Times New Roman"/>
              </a:rPr>
              <a:t>/Vomiting</a:t>
            </a:r>
            <a:endParaRPr sz="2000" dirty="0">
              <a:latin typeface="Times New Roman"/>
              <a:cs typeface="Times New Roman"/>
            </a:endParaRPr>
          </a:p>
        </p:txBody>
      </p:sp>
      <p:sp>
        <p:nvSpPr>
          <p:cNvPr id="6" name="object 3">
            <a:extLst>
              <a:ext uri="{FF2B5EF4-FFF2-40B4-BE49-F238E27FC236}">
                <a16:creationId xmlns:a16="http://schemas.microsoft.com/office/drawing/2014/main" id="{5F46DF19-CFF2-724C-852F-D7B4880C9FD5}"/>
              </a:ext>
            </a:extLst>
          </p:cNvPr>
          <p:cNvSpPr txBox="1"/>
          <p:nvPr/>
        </p:nvSpPr>
        <p:spPr>
          <a:xfrm>
            <a:off x="440956" y="3468945"/>
            <a:ext cx="1002169" cy="355146"/>
          </a:xfrm>
          <a:prstGeom prst="rect">
            <a:avLst/>
          </a:prstGeom>
        </p:spPr>
        <p:txBody>
          <a:bodyPr wrap="square" lIns="0" tIns="17604" rIns="0" bIns="0" rtlCol="0">
            <a:noAutofit/>
          </a:bodyPr>
          <a:lstStyle/>
          <a:p>
            <a:pPr marL="12331">
              <a:lnSpc>
                <a:spcPts val="2778"/>
              </a:lnSpc>
            </a:pPr>
            <a:r>
              <a:rPr sz="2600" spc="78" dirty="0">
                <a:latin typeface="Times New Roman"/>
                <a:cs typeface="Times New Roman"/>
              </a:rPr>
              <a:t> Back</a:t>
            </a:r>
            <a:endParaRPr sz="2600" dirty="0">
              <a:latin typeface="Times New Roman"/>
              <a:cs typeface="Times New Roman"/>
            </a:endParaRPr>
          </a:p>
        </p:txBody>
      </p:sp>
      <p:sp>
        <p:nvSpPr>
          <p:cNvPr id="7" name="Title 2">
            <a:extLst>
              <a:ext uri="{FF2B5EF4-FFF2-40B4-BE49-F238E27FC236}">
                <a16:creationId xmlns:a16="http://schemas.microsoft.com/office/drawing/2014/main" id="{5071A056-8A80-D34C-A255-EA1BAB0B3F49}"/>
              </a:ext>
            </a:extLst>
          </p:cNvPr>
          <p:cNvSpPr txBox="1">
            <a:spLocks/>
          </p:cNvSpPr>
          <p:nvPr/>
        </p:nvSpPr>
        <p:spPr>
          <a:xfrm>
            <a:off x="4499095" y="0"/>
            <a:ext cx="489326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1"/>
              </a:buClr>
              <a:buSzPts val="3000"/>
              <a:buFont typeface="Archivo Black"/>
              <a:buNone/>
              <a:defRPr sz="3000" b="0" i="0" u="none" strike="noStrike" cap="none">
                <a:solidFill>
                  <a:schemeClr val="accent1"/>
                </a:solidFill>
                <a:latin typeface="Archivo Black"/>
                <a:ea typeface="Archivo Black"/>
                <a:cs typeface="Archivo Black"/>
                <a:sym typeface="Archivo Black"/>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2800" dirty="0"/>
              <a:t>PHYSICAL EXAMINATION</a:t>
            </a:r>
            <a:br>
              <a:rPr lang="en-US" sz="3200" dirty="0"/>
            </a:br>
            <a:endParaRPr lang="en-US" sz="3200" dirty="0"/>
          </a:p>
        </p:txBody>
      </p:sp>
      <p:sp>
        <p:nvSpPr>
          <p:cNvPr id="8" name="object 10">
            <a:extLst>
              <a:ext uri="{FF2B5EF4-FFF2-40B4-BE49-F238E27FC236}">
                <a16:creationId xmlns:a16="http://schemas.microsoft.com/office/drawing/2014/main" id="{C8B8B9EA-A8B6-F24D-9C55-9B462E43265C}"/>
              </a:ext>
            </a:extLst>
          </p:cNvPr>
          <p:cNvSpPr txBox="1"/>
          <p:nvPr/>
        </p:nvSpPr>
        <p:spPr>
          <a:xfrm>
            <a:off x="5016283" y="1010014"/>
            <a:ext cx="1401868" cy="355146"/>
          </a:xfrm>
          <a:prstGeom prst="rect">
            <a:avLst/>
          </a:prstGeom>
        </p:spPr>
        <p:txBody>
          <a:bodyPr wrap="square" lIns="0" tIns="17606" rIns="0" bIns="0" rtlCol="0">
            <a:noAutofit/>
          </a:bodyPr>
          <a:lstStyle/>
          <a:p>
            <a:pPr marL="355232" indent="-342900">
              <a:lnSpc>
                <a:spcPts val="2778"/>
              </a:lnSpc>
              <a:buFont typeface="Wingdings" pitchFamily="2" charset="2"/>
              <a:buChar char="ü"/>
            </a:pPr>
            <a:r>
              <a:rPr sz="2400" spc="-150" dirty="0">
                <a:latin typeface="Times New Roman"/>
                <a:cs typeface="Times New Roman"/>
              </a:rPr>
              <a:t>Examine</a:t>
            </a:r>
          </a:p>
        </p:txBody>
      </p:sp>
      <p:sp>
        <p:nvSpPr>
          <p:cNvPr id="9" name="object 9">
            <a:extLst>
              <a:ext uri="{FF2B5EF4-FFF2-40B4-BE49-F238E27FC236}">
                <a16:creationId xmlns:a16="http://schemas.microsoft.com/office/drawing/2014/main" id="{7D0CE8A7-77F7-3844-9160-B6333F597BBE}"/>
              </a:ext>
            </a:extLst>
          </p:cNvPr>
          <p:cNvSpPr txBox="1"/>
          <p:nvPr/>
        </p:nvSpPr>
        <p:spPr>
          <a:xfrm>
            <a:off x="6376594" y="1003251"/>
            <a:ext cx="3015761" cy="355146"/>
          </a:xfrm>
          <a:prstGeom prst="rect">
            <a:avLst/>
          </a:prstGeom>
        </p:spPr>
        <p:txBody>
          <a:bodyPr wrap="square" lIns="0" tIns="17606" rIns="0" bIns="0" rtlCol="0">
            <a:noAutofit/>
          </a:bodyPr>
          <a:lstStyle/>
          <a:p>
            <a:pPr marL="12332">
              <a:lnSpc>
                <a:spcPts val="2778"/>
              </a:lnSpc>
            </a:pPr>
            <a:r>
              <a:rPr sz="2400" spc="-150" dirty="0">
                <a:latin typeface="Times New Roman"/>
                <a:cs typeface="Times New Roman"/>
              </a:rPr>
              <a:t>contralateral normal testis.</a:t>
            </a:r>
          </a:p>
        </p:txBody>
      </p:sp>
      <p:sp>
        <p:nvSpPr>
          <p:cNvPr id="10" name="object 7">
            <a:extLst>
              <a:ext uri="{FF2B5EF4-FFF2-40B4-BE49-F238E27FC236}">
                <a16:creationId xmlns:a16="http://schemas.microsoft.com/office/drawing/2014/main" id="{9C38A5A9-82C2-EE4C-8183-9D5DA1DD4D5A}"/>
              </a:ext>
            </a:extLst>
          </p:cNvPr>
          <p:cNvSpPr txBox="1"/>
          <p:nvPr/>
        </p:nvSpPr>
        <p:spPr>
          <a:xfrm>
            <a:off x="5016283" y="1445941"/>
            <a:ext cx="5229966" cy="725478"/>
          </a:xfrm>
          <a:prstGeom prst="rect">
            <a:avLst/>
          </a:prstGeom>
        </p:spPr>
        <p:txBody>
          <a:bodyPr wrap="square" lIns="0" tIns="17606" rIns="0" bIns="0" rtlCol="0">
            <a:noAutofit/>
          </a:bodyPr>
          <a:lstStyle/>
          <a:p>
            <a:pPr marL="361153" indent="-342900">
              <a:lnSpc>
                <a:spcPts val="2778"/>
              </a:lnSpc>
              <a:buFont typeface="Wingdings" pitchFamily="2" charset="2"/>
              <a:buChar char="ü"/>
            </a:pPr>
            <a:r>
              <a:rPr sz="2400" spc="-150" dirty="0">
                <a:latin typeface="Times New Roman"/>
                <a:cs typeface="Times New Roman"/>
              </a:rPr>
              <a:t>Firm to hard  fixed area within </a:t>
            </a:r>
            <a:r>
              <a:rPr lang="en-US" sz="2000" spc="-150" dirty="0">
                <a:latin typeface="Times New Roman"/>
                <a:cs typeface="Times New Roman"/>
              </a:rPr>
              <a:t>tunica </a:t>
            </a:r>
          </a:p>
          <a:p>
            <a:pPr marL="18253">
              <a:lnSpc>
                <a:spcPts val="2778"/>
              </a:lnSpc>
            </a:pPr>
            <a:r>
              <a:rPr lang="en-US" sz="2400" spc="-150" dirty="0">
                <a:latin typeface="Times New Roman"/>
                <a:cs typeface="Times New Roman"/>
              </a:rPr>
              <a:t>      </a:t>
            </a:r>
            <a:r>
              <a:rPr sz="2400" spc="-150" dirty="0" err="1">
                <a:latin typeface="Times New Roman"/>
                <a:cs typeface="Times New Roman"/>
              </a:rPr>
              <a:t>albugenia</a:t>
            </a:r>
            <a:r>
              <a:rPr lang="en-GB" sz="2400" spc="-150" dirty="0">
                <a:latin typeface="Times New Roman"/>
                <a:cs typeface="Times New Roman"/>
              </a:rPr>
              <a:t> suspicious</a:t>
            </a:r>
            <a:endParaRPr sz="2400" spc="-150" dirty="0">
              <a:latin typeface="Times New Roman"/>
              <a:cs typeface="Times New Roman"/>
            </a:endParaRPr>
          </a:p>
        </p:txBody>
      </p:sp>
      <p:sp>
        <p:nvSpPr>
          <p:cNvPr id="11" name="object 4">
            <a:extLst>
              <a:ext uri="{FF2B5EF4-FFF2-40B4-BE49-F238E27FC236}">
                <a16:creationId xmlns:a16="http://schemas.microsoft.com/office/drawing/2014/main" id="{064193C9-69FA-DC43-A7BE-FBC2E2637246}"/>
              </a:ext>
            </a:extLst>
          </p:cNvPr>
          <p:cNvSpPr txBox="1"/>
          <p:nvPr/>
        </p:nvSpPr>
        <p:spPr>
          <a:xfrm>
            <a:off x="5016283" y="2187745"/>
            <a:ext cx="5389402" cy="725478"/>
          </a:xfrm>
          <a:prstGeom prst="rect">
            <a:avLst/>
          </a:prstGeom>
        </p:spPr>
        <p:txBody>
          <a:bodyPr wrap="square" lIns="0" tIns="17606" rIns="0" bIns="0" rtlCol="0">
            <a:noAutofit/>
          </a:bodyPr>
          <a:lstStyle/>
          <a:p>
            <a:pPr marL="361153" indent="-342900">
              <a:lnSpc>
                <a:spcPts val="2778"/>
              </a:lnSpc>
              <a:buFont typeface="Wingdings" pitchFamily="2" charset="2"/>
              <a:buChar char="ü"/>
            </a:pPr>
            <a:r>
              <a:rPr sz="2400" spc="-150" dirty="0">
                <a:latin typeface="Times New Roman"/>
                <a:cs typeface="Times New Roman"/>
              </a:rPr>
              <a:t>Seminoma expand  within the testis </a:t>
            </a:r>
            <a:endParaRPr lang="en-US" sz="2400" spc="-150" dirty="0">
              <a:latin typeface="Times New Roman"/>
              <a:cs typeface="Times New Roman"/>
            </a:endParaRPr>
          </a:p>
          <a:p>
            <a:pPr marL="18253">
              <a:lnSpc>
                <a:spcPts val="2778"/>
              </a:lnSpc>
            </a:pPr>
            <a:r>
              <a:rPr lang="en-US" sz="2400" spc="-150" dirty="0">
                <a:latin typeface="Times New Roman"/>
                <a:cs typeface="Times New Roman"/>
              </a:rPr>
              <a:t>      </a:t>
            </a:r>
            <a:r>
              <a:rPr sz="2400" spc="-150" dirty="0">
                <a:latin typeface="Times New Roman"/>
                <a:cs typeface="Times New Roman"/>
              </a:rPr>
              <a:t>as a</a:t>
            </a:r>
            <a:r>
              <a:rPr lang="en-US" sz="2400" spc="-150" dirty="0">
                <a:latin typeface="Times New Roman"/>
                <a:cs typeface="Times New Roman"/>
              </a:rPr>
              <a:t> </a:t>
            </a:r>
            <a:r>
              <a:rPr sz="2400" spc="-150" dirty="0">
                <a:latin typeface="Times New Roman"/>
                <a:cs typeface="Times New Roman"/>
              </a:rPr>
              <a:t>painless,</a:t>
            </a:r>
            <a:r>
              <a:rPr lang="en-US" sz="2400" spc="-150" dirty="0">
                <a:latin typeface="Times New Roman"/>
                <a:cs typeface="Times New Roman"/>
              </a:rPr>
              <a:t> </a:t>
            </a:r>
            <a:r>
              <a:rPr sz="2400" spc="-150" dirty="0">
                <a:latin typeface="Times New Roman"/>
                <a:cs typeface="Times New Roman"/>
              </a:rPr>
              <a:t>rubbery enlargement.</a:t>
            </a:r>
          </a:p>
        </p:txBody>
      </p:sp>
      <p:sp>
        <p:nvSpPr>
          <p:cNvPr id="12" name="object 2">
            <a:extLst>
              <a:ext uri="{FF2B5EF4-FFF2-40B4-BE49-F238E27FC236}">
                <a16:creationId xmlns:a16="http://schemas.microsoft.com/office/drawing/2014/main" id="{EE023F29-045E-3245-8275-80400B32D754}"/>
              </a:ext>
            </a:extLst>
          </p:cNvPr>
          <p:cNvSpPr txBox="1"/>
          <p:nvPr/>
        </p:nvSpPr>
        <p:spPr>
          <a:xfrm>
            <a:off x="5016283" y="3009008"/>
            <a:ext cx="5245944" cy="722539"/>
          </a:xfrm>
          <a:prstGeom prst="rect">
            <a:avLst/>
          </a:prstGeom>
        </p:spPr>
        <p:txBody>
          <a:bodyPr wrap="square" lIns="0" tIns="17606" rIns="0" bIns="0" rtlCol="0">
            <a:noAutofit/>
          </a:bodyPr>
          <a:lstStyle/>
          <a:p>
            <a:pPr marL="367074" marR="49949" indent="-342900">
              <a:lnSpc>
                <a:spcPts val="2778"/>
              </a:lnSpc>
              <a:buFont typeface="Wingdings" pitchFamily="2" charset="2"/>
              <a:buChar char="ü"/>
            </a:pPr>
            <a:r>
              <a:rPr sz="2400" spc="-150" dirty="0">
                <a:latin typeface="Times New Roman"/>
                <a:cs typeface="Times New Roman"/>
              </a:rPr>
              <a:t>Embryonal carcinoma or </a:t>
            </a:r>
            <a:endParaRPr lang="en-US" sz="2400" spc="-150" dirty="0">
              <a:latin typeface="Times New Roman"/>
              <a:cs typeface="Times New Roman"/>
            </a:endParaRPr>
          </a:p>
          <a:p>
            <a:pPr marL="24174" marR="49949">
              <a:lnSpc>
                <a:spcPts val="2778"/>
              </a:lnSpc>
            </a:pPr>
            <a:r>
              <a:rPr lang="en-US" sz="2400" spc="-150" dirty="0">
                <a:latin typeface="Times New Roman"/>
                <a:cs typeface="Times New Roman"/>
              </a:rPr>
              <a:t>      </a:t>
            </a:r>
            <a:r>
              <a:rPr sz="2400" spc="-150" dirty="0">
                <a:latin typeface="Times New Roman"/>
                <a:cs typeface="Times New Roman"/>
              </a:rPr>
              <a:t>teratocarcinoma may</a:t>
            </a:r>
            <a:r>
              <a:rPr lang="en-US" sz="2400" spc="-150" dirty="0">
                <a:latin typeface="Times New Roman"/>
                <a:cs typeface="Times New Roman"/>
              </a:rPr>
              <a:t> </a:t>
            </a:r>
            <a:r>
              <a:rPr sz="2400" spc="-150" dirty="0">
                <a:latin typeface="Times New Roman"/>
                <a:cs typeface="Times New Roman"/>
              </a:rPr>
              <a:t>produce an </a:t>
            </a:r>
            <a:endParaRPr lang="en-US" sz="2400" spc="-150" dirty="0">
              <a:latin typeface="Times New Roman"/>
              <a:cs typeface="Times New Roman"/>
            </a:endParaRPr>
          </a:p>
          <a:p>
            <a:pPr marL="24174" marR="49949">
              <a:lnSpc>
                <a:spcPts val="2778"/>
              </a:lnSpc>
            </a:pPr>
            <a:r>
              <a:rPr lang="en-US" sz="2400" spc="-150" dirty="0">
                <a:latin typeface="Times New Roman"/>
                <a:cs typeface="Times New Roman"/>
              </a:rPr>
              <a:t>      </a:t>
            </a:r>
            <a:r>
              <a:rPr sz="2400" spc="-150" dirty="0">
                <a:latin typeface="Times New Roman"/>
                <a:cs typeface="Times New Roman"/>
              </a:rPr>
              <a:t>irregular, rather than discrete mass.</a:t>
            </a:r>
          </a:p>
        </p:txBody>
      </p:sp>
    </p:spTree>
    <p:extLst>
      <p:ext uri="{BB962C8B-B14F-4D97-AF65-F5344CB8AC3E}">
        <p14:creationId xmlns:p14="http://schemas.microsoft.com/office/powerpoint/2010/main" val="204981441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grpSp>
        <p:nvGrpSpPr>
          <p:cNvPr id="934" name="Google Shape;934;p43"/>
          <p:cNvGrpSpPr/>
          <p:nvPr/>
        </p:nvGrpSpPr>
        <p:grpSpPr>
          <a:xfrm rot="-2519054">
            <a:off x="590967" y="442338"/>
            <a:ext cx="406843" cy="401382"/>
            <a:chOff x="8167224" y="612742"/>
            <a:chExt cx="406859" cy="401398"/>
          </a:xfrm>
        </p:grpSpPr>
        <p:sp>
          <p:nvSpPr>
            <p:cNvPr id="935" name="Google Shape;935;p43"/>
            <p:cNvSpPr/>
            <p:nvPr/>
          </p:nvSpPr>
          <p:spPr>
            <a:xfrm flipH="1">
              <a:off x="8198311" y="612742"/>
              <a:ext cx="336021" cy="356970"/>
            </a:xfrm>
            <a:custGeom>
              <a:avLst/>
              <a:gdLst/>
              <a:ahLst/>
              <a:cxnLst/>
              <a:rect l="l" t="t" r="r" b="b"/>
              <a:pathLst>
                <a:path w="16778" h="17824" extrusionOk="0">
                  <a:moveTo>
                    <a:pt x="8757" y="0"/>
                  </a:moveTo>
                  <a:cubicBezTo>
                    <a:pt x="7465" y="0"/>
                    <a:pt x="6167" y="257"/>
                    <a:pt x="4954" y="710"/>
                  </a:cubicBezTo>
                  <a:cubicBezTo>
                    <a:pt x="3448" y="1281"/>
                    <a:pt x="1987" y="2171"/>
                    <a:pt x="1142" y="3541"/>
                  </a:cubicBezTo>
                  <a:cubicBezTo>
                    <a:pt x="663" y="4317"/>
                    <a:pt x="389" y="5207"/>
                    <a:pt x="229" y="6120"/>
                  </a:cubicBezTo>
                  <a:cubicBezTo>
                    <a:pt x="1" y="7489"/>
                    <a:pt x="1" y="8904"/>
                    <a:pt x="24" y="10297"/>
                  </a:cubicBezTo>
                  <a:cubicBezTo>
                    <a:pt x="47" y="12556"/>
                    <a:pt x="69" y="14839"/>
                    <a:pt x="115" y="17099"/>
                  </a:cubicBezTo>
                  <a:cubicBezTo>
                    <a:pt x="2742" y="17595"/>
                    <a:pt x="5402" y="17824"/>
                    <a:pt x="8063" y="17824"/>
                  </a:cubicBezTo>
                  <a:cubicBezTo>
                    <a:pt x="10789" y="17824"/>
                    <a:pt x="13515" y="17583"/>
                    <a:pt x="16207" y="17144"/>
                  </a:cubicBezTo>
                  <a:cubicBezTo>
                    <a:pt x="16298" y="17144"/>
                    <a:pt x="16390" y="17122"/>
                    <a:pt x="16458" y="17053"/>
                  </a:cubicBezTo>
                  <a:cubicBezTo>
                    <a:pt x="16526" y="16985"/>
                    <a:pt x="16526" y="16870"/>
                    <a:pt x="16526" y="16779"/>
                  </a:cubicBezTo>
                  <a:cubicBezTo>
                    <a:pt x="16709" y="13721"/>
                    <a:pt x="16778" y="10639"/>
                    <a:pt x="16481" y="7603"/>
                  </a:cubicBezTo>
                  <a:cubicBezTo>
                    <a:pt x="16367" y="6302"/>
                    <a:pt x="16161" y="5001"/>
                    <a:pt x="15568" y="3837"/>
                  </a:cubicBezTo>
                  <a:cubicBezTo>
                    <a:pt x="14655" y="2034"/>
                    <a:pt x="12874" y="756"/>
                    <a:pt x="10911" y="254"/>
                  </a:cubicBezTo>
                  <a:cubicBezTo>
                    <a:pt x="10206" y="81"/>
                    <a:pt x="9482" y="0"/>
                    <a:pt x="87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43"/>
            <p:cNvSpPr/>
            <p:nvPr/>
          </p:nvSpPr>
          <p:spPr>
            <a:xfrm flipH="1">
              <a:off x="8284258" y="712889"/>
              <a:ext cx="165507" cy="165507"/>
            </a:xfrm>
            <a:custGeom>
              <a:avLst/>
              <a:gdLst/>
              <a:ahLst/>
              <a:cxnLst/>
              <a:rect l="l" t="t" r="r" b="b"/>
              <a:pathLst>
                <a:path w="8264" h="8264" extrusionOk="0">
                  <a:moveTo>
                    <a:pt x="2101" y="0"/>
                  </a:moveTo>
                  <a:lnTo>
                    <a:pt x="2101" y="2100"/>
                  </a:lnTo>
                  <a:lnTo>
                    <a:pt x="1" y="2100"/>
                  </a:lnTo>
                  <a:lnTo>
                    <a:pt x="1" y="6140"/>
                  </a:lnTo>
                  <a:lnTo>
                    <a:pt x="2101" y="6140"/>
                  </a:lnTo>
                  <a:lnTo>
                    <a:pt x="2101" y="8263"/>
                  </a:lnTo>
                  <a:lnTo>
                    <a:pt x="6141" y="8263"/>
                  </a:lnTo>
                  <a:lnTo>
                    <a:pt x="6141" y="6140"/>
                  </a:lnTo>
                  <a:lnTo>
                    <a:pt x="8263" y="6140"/>
                  </a:lnTo>
                  <a:lnTo>
                    <a:pt x="8263" y="2100"/>
                  </a:lnTo>
                  <a:lnTo>
                    <a:pt x="6141" y="2100"/>
                  </a:lnTo>
                  <a:lnTo>
                    <a:pt x="61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43"/>
            <p:cNvSpPr/>
            <p:nvPr/>
          </p:nvSpPr>
          <p:spPr>
            <a:xfrm flipH="1">
              <a:off x="8167224" y="940057"/>
              <a:ext cx="406859" cy="74082"/>
            </a:xfrm>
            <a:custGeom>
              <a:avLst/>
              <a:gdLst/>
              <a:ahLst/>
              <a:cxnLst/>
              <a:rect l="l" t="t" r="r" b="b"/>
              <a:pathLst>
                <a:path w="20315" h="3699" extrusionOk="0">
                  <a:moveTo>
                    <a:pt x="17325" y="0"/>
                  </a:moveTo>
                  <a:cubicBezTo>
                    <a:pt x="12554" y="69"/>
                    <a:pt x="7806" y="160"/>
                    <a:pt x="3059" y="229"/>
                  </a:cubicBezTo>
                  <a:cubicBezTo>
                    <a:pt x="2237" y="229"/>
                    <a:pt x="1461" y="411"/>
                    <a:pt x="845" y="868"/>
                  </a:cubicBezTo>
                  <a:cubicBezTo>
                    <a:pt x="548" y="1073"/>
                    <a:pt x="297" y="1370"/>
                    <a:pt x="183" y="1712"/>
                  </a:cubicBezTo>
                  <a:cubicBezTo>
                    <a:pt x="0" y="2374"/>
                    <a:pt x="479" y="3082"/>
                    <a:pt x="1073" y="3379"/>
                  </a:cubicBezTo>
                  <a:cubicBezTo>
                    <a:pt x="1689" y="3675"/>
                    <a:pt x="2420" y="3698"/>
                    <a:pt x="3104" y="3698"/>
                  </a:cubicBezTo>
                  <a:lnTo>
                    <a:pt x="14905" y="3675"/>
                  </a:lnTo>
                  <a:cubicBezTo>
                    <a:pt x="15955" y="3675"/>
                    <a:pt x="17005" y="3675"/>
                    <a:pt x="18078" y="3630"/>
                  </a:cubicBezTo>
                  <a:cubicBezTo>
                    <a:pt x="18420" y="3630"/>
                    <a:pt x="18763" y="3607"/>
                    <a:pt x="19082" y="3493"/>
                  </a:cubicBezTo>
                  <a:cubicBezTo>
                    <a:pt x="19676" y="3287"/>
                    <a:pt x="20109" y="2740"/>
                    <a:pt x="20201" y="2123"/>
                  </a:cubicBezTo>
                  <a:cubicBezTo>
                    <a:pt x="20315" y="1507"/>
                    <a:pt x="20041" y="868"/>
                    <a:pt x="19561" y="480"/>
                  </a:cubicBezTo>
                  <a:cubicBezTo>
                    <a:pt x="18945" y="0"/>
                    <a:pt x="18101" y="0"/>
                    <a:pt x="17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8" name="Google Shape;938;p43"/>
          <p:cNvSpPr/>
          <p:nvPr/>
        </p:nvSpPr>
        <p:spPr>
          <a:xfrm>
            <a:off x="4032844" y="1093172"/>
            <a:ext cx="4851179" cy="3556764"/>
          </a:xfrm>
          <a:custGeom>
            <a:avLst/>
            <a:gdLst/>
            <a:ahLst/>
            <a:cxnLst/>
            <a:rect l="l" t="t" r="r" b="b"/>
            <a:pathLst>
              <a:path w="24754" h="23786" extrusionOk="0">
                <a:moveTo>
                  <a:pt x="7290" y="1406"/>
                </a:moveTo>
                <a:cubicBezTo>
                  <a:pt x="4097" y="2942"/>
                  <a:pt x="257" y="6621"/>
                  <a:pt x="14" y="10138"/>
                </a:cubicBezTo>
                <a:cubicBezTo>
                  <a:pt x="-228" y="13655"/>
                  <a:pt x="2642" y="20527"/>
                  <a:pt x="5835" y="22508"/>
                </a:cubicBezTo>
                <a:cubicBezTo>
                  <a:pt x="9029" y="24489"/>
                  <a:pt x="16022" y="24044"/>
                  <a:pt x="19175" y="22023"/>
                </a:cubicBezTo>
                <a:cubicBezTo>
                  <a:pt x="22328" y="20002"/>
                  <a:pt x="24754" y="13897"/>
                  <a:pt x="24754" y="10380"/>
                </a:cubicBezTo>
                <a:cubicBezTo>
                  <a:pt x="24754" y="6863"/>
                  <a:pt x="22086" y="2417"/>
                  <a:pt x="19175" y="921"/>
                </a:cubicBezTo>
                <a:cubicBezTo>
                  <a:pt x="16264" y="-575"/>
                  <a:pt x="10484" y="-130"/>
                  <a:pt x="7290" y="1406"/>
                </a:cubicBezTo>
                <a:close/>
              </a:path>
            </a:pathLst>
          </a:custGeom>
          <a:solidFill>
            <a:srgbClr val="FFFCF2">
              <a:alpha val="40240"/>
            </a:srgbClr>
          </a:solidFill>
          <a:ln>
            <a:noFill/>
          </a:ln>
        </p:spPr>
      </p:sp>
      <p:sp>
        <p:nvSpPr>
          <p:cNvPr id="939" name="Google Shape;939;p43"/>
          <p:cNvSpPr txBox="1">
            <a:spLocks noGrp="1"/>
          </p:cNvSpPr>
          <p:nvPr>
            <p:ph type="title"/>
          </p:nvPr>
        </p:nvSpPr>
        <p:spPr>
          <a:xfrm>
            <a:off x="776310" y="489501"/>
            <a:ext cx="7704000" cy="572700"/>
          </a:xfrm>
          <a:prstGeom prst="rect">
            <a:avLst/>
          </a:prstGeom>
        </p:spPr>
        <p:txBody>
          <a:bodyPr spcFirstLastPara="1" wrap="square" lIns="91425" tIns="91425" rIns="91425" bIns="91425" anchor="t" anchorCtr="0">
            <a:noAutofit/>
          </a:bodyPr>
          <a:lstStyle/>
          <a:p>
            <a:r>
              <a:rPr lang="en-US" sz="2400" dirty="0"/>
              <a:t>WALLS OF THE INGUINAL CANAL</a:t>
            </a:r>
          </a:p>
        </p:txBody>
      </p:sp>
      <p:grpSp>
        <p:nvGrpSpPr>
          <p:cNvPr id="942" name="Google Shape;942;p43"/>
          <p:cNvGrpSpPr/>
          <p:nvPr/>
        </p:nvGrpSpPr>
        <p:grpSpPr>
          <a:xfrm rot="5400000" flipH="1">
            <a:off x="5941051" y="4676001"/>
            <a:ext cx="261494" cy="330267"/>
            <a:chOff x="3311031" y="3025663"/>
            <a:chExt cx="308584" cy="389695"/>
          </a:xfrm>
        </p:grpSpPr>
        <p:sp>
          <p:nvSpPr>
            <p:cNvPr id="943" name="Google Shape;943;p43"/>
            <p:cNvSpPr/>
            <p:nvPr/>
          </p:nvSpPr>
          <p:spPr>
            <a:xfrm flipH="1">
              <a:off x="3311031" y="3025663"/>
              <a:ext cx="308584" cy="389695"/>
            </a:xfrm>
            <a:custGeom>
              <a:avLst/>
              <a:gdLst/>
              <a:ahLst/>
              <a:cxnLst/>
              <a:rect l="l" t="t" r="r" b="b"/>
              <a:pathLst>
                <a:path w="15408" h="19458" extrusionOk="0">
                  <a:moveTo>
                    <a:pt x="11748" y="0"/>
                  </a:moveTo>
                  <a:cubicBezTo>
                    <a:pt x="11325" y="0"/>
                    <a:pt x="10903" y="69"/>
                    <a:pt x="10501" y="209"/>
                  </a:cubicBezTo>
                  <a:cubicBezTo>
                    <a:pt x="8789" y="802"/>
                    <a:pt x="7716" y="2445"/>
                    <a:pt x="6757" y="3998"/>
                  </a:cubicBezTo>
                  <a:cubicBezTo>
                    <a:pt x="4771" y="7239"/>
                    <a:pt x="2786" y="10503"/>
                    <a:pt x="777" y="13744"/>
                  </a:cubicBezTo>
                  <a:cubicBezTo>
                    <a:pt x="1" y="15022"/>
                    <a:pt x="161" y="17008"/>
                    <a:pt x="1279" y="18263"/>
                  </a:cubicBezTo>
                  <a:cubicBezTo>
                    <a:pt x="1958" y="19027"/>
                    <a:pt x="2996" y="19458"/>
                    <a:pt x="4019" y="19458"/>
                  </a:cubicBezTo>
                  <a:cubicBezTo>
                    <a:pt x="4647" y="19458"/>
                    <a:pt x="5269" y="19295"/>
                    <a:pt x="5799" y="18948"/>
                  </a:cubicBezTo>
                  <a:cubicBezTo>
                    <a:pt x="6278" y="18629"/>
                    <a:pt x="6666" y="18218"/>
                    <a:pt x="7031" y="17761"/>
                  </a:cubicBezTo>
                  <a:cubicBezTo>
                    <a:pt x="7579" y="17099"/>
                    <a:pt x="8058" y="16392"/>
                    <a:pt x="8538" y="15661"/>
                  </a:cubicBezTo>
                  <a:cubicBezTo>
                    <a:pt x="10683" y="12443"/>
                    <a:pt x="12852" y="9225"/>
                    <a:pt x="14586" y="5755"/>
                  </a:cubicBezTo>
                  <a:cubicBezTo>
                    <a:pt x="14906" y="5116"/>
                    <a:pt x="15225" y="4431"/>
                    <a:pt x="15294" y="3701"/>
                  </a:cubicBezTo>
                  <a:cubicBezTo>
                    <a:pt x="15408" y="2537"/>
                    <a:pt x="14837" y="1327"/>
                    <a:pt x="13879" y="642"/>
                  </a:cubicBezTo>
                  <a:cubicBezTo>
                    <a:pt x="13250" y="218"/>
                    <a:pt x="12500" y="0"/>
                    <a:pt x="117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43"/>
            <p:cNvSpPr/>
            <p:nvPr/>
          </p:nvSpPr>
          <p:spPr>
            <a:xfrm flipH="1">
              <a:off x="3311033" y="3038519"/>
              <a:ext cx="285712" cy="376837"/>
            </a:xfrm>
            <a:custGeom>
              <a:avLst/>
              <a:gdLst/>
              <a:ahLst/>
              <a:cxnLst/>
              <a:rect l="l" t="t" r="r" b="b"/>
              <a:pathLst>
                <a:path w="14266" h="18816" extrusionOk="0">
                  <a:moveTo>
                    <a:pt x="12737" y="0"/>
                  </a:moveTo>
                  <a:cubicBezTo>
                    <a:pt x="12737" y="0"/>
                    <a:pt x="13262" y="2306"/>
                    <a:pt x="11641" y="4816"/>
                  </a:cubicBezTo>
                  <a:cubicBezTo>
                    <a:pt x="10020" y="7327"/>
                    <a:pt x="5181" y="15156"/>
                    <a:pt x="3903" y="16571"/>
                  </a:cubicBezTo>
                  <a:cubicBezTo>
                    <a:pt x="3155" y="17401"/>
                    <a:pt x="1970" y="17599"/>
                    <a:pt x="1100" y="17599"/>
                  </a:cubicBezTo>
                  <a:cubicBezTo>
                    <a:pt x="510" y="17599"/>
                    <a:pt x="65" y="17508"/>
                    <a:pt x="0" y="17462"/>
                  </a:cubicBezTo>
                  <a:lnTo>
                    <a:pt x="0" y="17462"/>
                  </a:lnTo>
                  <a:cubicBezTo>
                    <a:pt x="46" y="17507"/>
                    <a:pt x="91" y="17553"/>
                    <a:pt x="137" y="17621"/>
                  </a:cubicBezTo>
                  <a:cubicBezTo>
                    <a:pt x="816" y="18385"/>
                    <a:pt x="1854" y="18816"/>
                    <a:pt x="2877" y="18816"/>
                  </a:cubicBezTo>
                  <a:cubicBezTo>
                    <a:pt x="3505" y="18816"/>
                    <a:pt x="4127" y="18653"/>
                    <a:pt x="4657" y="18306"/>
                  </a:cubicBezTo>
                  <a:cubicBezTo>
                    <a:pt x="5136" y="17987"/>
                    <a:pt x="5524" y="17576"/>
                    <a:pt x="5889" y="17119"/>
                  </a:cubicBezTo>
                  <a:cubicBezTo>
                    <a:pt x="6414" y="16457"/>
                    <a:pt x="6916" y="15750"/>
                    <a:pt x="7396" y="15019"/>
                  </a:cubicBezTo>
                  <a:cubicBezTo>
                    <a:pt x="9541" y="11801"/>
                    <a:pt x="11710" y="8583"/>
                    <a:pt x="13444" y="5113"/>
                  </a:cubicBezTo>
                  <a:cubicBezTo>
                    <a:pt x="13764" y="4474"/>
                    <a:pt x="14083" y="3789"/>
                    <a:pt x="14152" y="3059"/>
                  </a:cubicBezTo>
                  <a:cubicBezTo>
                    <a:pt x="14266" y="1895"/>
                    <a:pt x="13695" y="685"/>
                    <a:pt x="127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43"/>
            <p:cNvSpPr/>
            <p:nvPr/>
          </p:nvSpPr>
          <p:spPr>
            <a:xfrm flipH="1">
              <a:off x="3397429" y="3183403"/>
              <a:ext cx="222185" cy="231938"/>
            </a:xfrm>
            <a:custGeom>
              <a:avLst/>
              <a:gdLst/>
              <a:ahLst/>
              <a:cxnLst/>
              <a:rect l="l" t="t" r="r" b="b"/>
              <a:pathLst>
                <a:path w="11094" h="11581" extrusionOk="0">
                  <a:moveTo>
                    <a:pt x="4383" y="1"/>
                  </a:moveTo>
                  <a:cubicBezTo>
                    <a:pt x="3174" y="1964"/>
                    <a:pt x="1987" y="3927"/>
                    <a:pt x="777" y="5867"/>
                  </a:cubicBezTo>
                  <a:cubicBezTo>
                    <a:pt x="1" y="7145"/>
                    <a:pt x="161" y="9131"/>
                    <a:pt x="1279" y="10386"/>
                  </a:cubicBezTo>
                  <a:cubicBezTo>
                    <a:pt x="1958" y="11150"/>
                    <a:pt x="2996" y="11581"/>
                    <a:pt x="4019" y="11581"/>
                  </a:cubicBezTo>
                  <a:cubicBezTo>
                    <a:pt x="4647" y="11581"/>
                    <a:pt x="5269" y="11418"/>
                    <a:pt x="5799" y="11071"/>
                  </a:cubicBezTo>
                  <a:cubicBezTo>
                    <a:pt x="6278" y="10752"/>
                    <a:pt x="6666" y="10341"/>
                    <a:pt x="7031" y="9884"/>
                  </a:cubicBezTo>
                  <a:cubicBezTo>
                    <a:pt x="7579" y="9222"/>
                    <a:pt x="8058" y="8515"/>
                    <a:pt x="8538" y="7784"/>
                  </a:cubicBezTo>
                  <a:cubicBezTo>
                    <a:pt x="9382" y="6506"/>
                    <a:pt x="10249" y="5228"/>
                    <a:pt x="11094" y="3927"/>
                  </a:cubicBezTo>
                  <a:lnTo>
                    <a:pt x="11094" y="3927"/>
                  </a:lnTo>
                  <a:cubicBezTo>
                    <a:pt x="10803" y="3978"/>
                    <a:pt x="10510" y="4002"/>
                    <a:pt x="10218" y="4002"/>
                  </a:cubicBezTo>
                  <a:cubicBezTo>
                    <a:pt x="9207" y="4002"/>
                    <a:pt x="8203" y="3718"/>
                    <a:pt x="7282" y="3311"/>
                  </a:cubicBezTo>
                  <a:cubicBezTo>
                    <a:pt x="6575" y="2991"/>
                    <a:pt x="5890" y="2603"/>
                    <a:pt x="5365" y="2055"/>
                  </a:cubicBezTo>
                  <a:cubicBezTo>
                    <a:pt x="4817" y="1507"/>
                    <a:pt x="4429" y="777"/>
                    <a:pt x="44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43"/>
            <p:cNvSpPr/>
            <p:nvPr/>
          </p:nvSpPr>
          <p:spPr>
            <a:xfrm flipH="1">
              <a:off x="3397432" y="3259740"/>
              <a:ext cx="199314" cy="155594"/>
            </a:xfrm>
            <a:custGeom>
              <a:avLst/>
              <a:gdLst/>
              <a:ahLst/>
              <a:cxnLst/>
              <a:rect l="l" t="t" r="r" b="b"/>
              <a:pathLst>
                <a:path w="9952" h="7769" extrusionOk="0">
                  <a:moveTo>
                    <a:pt x="7669" y="1"/>
                  </a:moveTo>
                  <a:cubicBezTo>
                    <a:pt x="6095" y="2489"/>
                    <a:pt x="4542" y="4817"/>
                    <a:pt x="3903" y="5524"/>
                  </a:cubicBezTo>
                  <a:cubicBezTo>
                    <a:pt x="3155" y="6354"/>
                    <a:pt x="1970" y="6552"/>
                    <a:pt x="1100" y="6552"/>
                  </a:cubicBezTo>
                  <a:cubicBezTo>
                    <a:pt x="510" y="6552"/>
                    <a:pt x="65" y="6461"/>
                    <a:pt x="0" y="6415"/>
                  </a:cubicBezTo>
                  <a:lnTo>
                    <a:pt x="0" y="6415"/>
                  </a:lnTo>
                  <a:cubicBezTo>
                    <a:pt x="46" y="6460"/>
                    <a:pt x="91" y="6506"/>
                    <a:pt x="137" y="6574"/>
                  </a:cubicBezTo>
                  <a:cubicBezTo>
                    <a:pt x="816" y="7338"/>
                    <a:pt x="1854" y="7769"/>
                    <a:pt x="2877" y="7769"/>
                  </a:cubicBezTo>
                  <a:cubicBezTo>
                    <a:pt x="3505" y="7769"/>
                    <a:pt x="4127" y="7606"/>
                    <a:pt x="4657" y="7259"/>
                  </a:cubicBezTo>
                  <a:cubicBezTo>
                    <a:pt x="5136" y="6940"/>
                    <a:pt x="5524" y="6529"/>
                    <a:pt x="5889" y="6072"/>
                  </a:cubicBezTo>
                  <a:cubicBezTo>
                    <a:pt x="6437" y="5410"/>
                    <a:pt x="6916" y="4703"/>
                    <a:pt x="7396" y="3972"/>
                  </a:cubicBezTo>
                  <a:cubicBezTo>
                    <a:pt x="8240" y="2694"/>
                    <a:pt x="9107" y="1416"/>
                    <a:pt x="9952" y="115"/>
                  </a:cubicBezTo>
                  <a:lnTo>
                    <a:pt x="9952" y="115"/>
                  </a:lnTo>
                  <a:cubicBezTo>
                    <a:pt x="9679" y="164"/>
                    <a:pt x="9403" y="187"/>
                    <a:pt x="9126" y="187"/>
                  </a:cubicBezTo>
                  <a:cubicBezTo>
                    <a:pt x="8639" y="187"/>
                    <a:pt x="8150" y="117"/>
                    <a:pt x="7669" y="1"/>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7" name="Google Shape;947;p43"/>
          <p:cNvSpPr/>
          <p:nvPr/>
        </p:nvSpPr>
        <p:spPr>
          <a:xfrm>
            <a:off x="6477745" y="4506253"/>
            <a:ext cx="68123" cy="64985"/>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43"/>
          <p:cNvSpPr/>
          <p:nvPr/>
        </p:nvSpPr>
        <p:spPr>
          <a:xfrm rot="-1531528">
            <a:off x="8308411" y="1462708"/>
            <a:ext cx="174638" cy="113415"/>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43"/>
          <p:cNvSpPr/>
          <p:nvPr/>
        </p:nvSpPr>
        <p:spPr>
          <a:xfrm>
            <a:off x="1591894" y="694034"/>
            <a:ext cx="174640" cy="113416"/>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0" name="Google Shape;950;p43"/>
          <p:cNvGrpSpPr/>
          <p:nvPr/>
        </p:nvGrpSpPr>
        <p:grpSpPr>
          <a:xfrm rot="654615">
            <a:off x="7640890" y="433767"/>
            <a:ext cx="1140331" cy="595198"/>
            <a:chOff x="1362021" y="1108808"/>
            <a:chExt cx="986885" cy="515106"/>
          </a:xfrm>
        </p:grpSpPr>
        <p:sp>
          <p:nvSpPr>
            <p:cNvPr id="951" name="Google Shape;951;p43"/>
            <p:cNvSpPr/>
            <p:nvPr/>
          </p:nvSpPr>
          <p:spPr>
            <a:xfrm flipH="1">
              <a:off x="1362021" y="1108808"/>
              <a:ext cx="147683" cy="70196"/>
            </a:xfrm>
            <a:custGeom>
              <a:avLst/>
              <a:gdLst/>
              <a:ahLst/>
              <a:cxnLst/>
              <a:rect l="l" t="t" r="r" b="b"/>
              <a:pathLst>
                <a:path w="7374" h="3505" extrusionOk="0">
                  <a:moveTo>
                    <a:pt x="7141" y="0"/>
                  </a:moveTo>
                  <a:cubicBezTo>
                    <a:pt x="7112" y="0"/>
                    <a:pt x="7083" y="6"/>
                    <a:pt x="7054" y="18"/>
                  </a:cubicBezTo>
                  <a:cubicBezTo>
                    <a:pt x="4748" y="999"/>
                    <a:pt x="2420" y="2026"/>
                    <a:pt x="137" y="3099"/>
                  </a:cubicBezTo>
                  <a:cubicBezTo>
                    <a:pt x="46" y="3145"/>
                    <a:pt x="1" y="3282"/>
                    <a:pt x="46" y="3373"/>
                  </a:cubicBezTo>
                  <a:cubicBezTo>
                    <a:pt x="69" y="3442"/>
                    <a:pt x="115" y="3464"/>
                    <a:pt x="160" y="3487"/>
                  </a:cubicBezTo>
                  <a:cubicBezTo>
                    <a:pt x="183" y="3499"/>
                    <a:pt x="212" y="3504"/>
                    <a:pt x="240" y="3504"/>
                  </a:cubicBezTo>
                  <a:cubicBezTo>
                    <a:pt x="269" y="3504"/>
                    <a:pt x="297" y="3499"/>
                    <a:pt x="320" y="3487"/>
                  </a:cubicBezTo>
                  <a:cubicBezTo>
                    <a:pt x="2603" y="2414"/>
                    <a:pt x="4908" y="1387"/>
                    <a:pt x="7236" y="406"/>
                  </a:cubicBezTo>
                  <a:cubicBezTo>
                    <a:pt x="7327" y="360"/>
                    <a:pt x="7373" y="223"/>
                    <a:pt x="7327" y="132"/>
                  </a:cubicBezTo>
                  <a:cubicBezTo>
                    <a:pt x="7294" y="47"/>
                    <a:pt x="7222" y="0"/>
                    <a:pt x="7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43"/>
            <p:cNvSpPr/>
            <p:nvPr/>
          </p:nvSpPr>
          <p:spPr>
            <a:xfrm flipH="1">
              <a:off x="1486309" y="1129214"/>
              <a:ext cx="604350" cy="382245"/>
            </a:xfrm>
            <a:custGeom>
              <a:avLst/>
              <a:gdLst/>
              <a:ahLst/>
              <a:cxnLst/>
              <a:rect l="l" t="t" r="r" b="b"/>
              <a:pathLst>
                <a:path w="30176" h="19086" extrusionOk="0">
                  <a:moveTo>
                    <a:pt x="25094" y="1"/>
                  </a:moveTo>
                  <a:cubicBezTo>
                    <a:pt x="25068" y="1"/>
                    <a:pt x="25043" y="1"/>
                    <a:pt x="25017" y="3"/>
                  </a:cubicBezTo>
                  <a:cubicBezTo>
                    <a:pt x="24698" y="26"/>
                    <a:pt x="24401" y="140"/>
                    <a:pt x="24127" y="254"/>
                  </a:cubicBezTo>
                  <a:cubicBezTo>
                    <a:pt x="16092" y="3655"/>
                    <a:pt x="8058" y="7056"/>
                    <a:pt x="1" y="10457"/>
                  </a:cubicBezTo>
                  <a:cubicBezTo>
                    <a:pt x="754" y="13333"/>
                    <a:pt x="1941" y="16278"/>
                    <a:pt x="3402" y="19085"/>
                  </a:cubicBezTo>
                  <a:cubicBezTo>
                    <a:pt x="11619" y="15136"/>
                    <a:pt x="19950" y="11461"/>
                    <a:pt x="28395" y="8015"/>
                  </a:cubicBezTo>
                  <a:cubicBezTo>
                    <a:pt x="28578" y="7946"/>
                    <a:pt x="28783" y="7855"/>
                    <a:pt x="28920" y="7718"/>
                  </a:cubicBezTo>
                  <a:cubicBezTo>
                    <a:pt x="29057" y="7535"/>
                    <a:pt x="29103" y="7330"/>
                    <a:pt x="29148" y="7125"/>
                  </a:cubicBezTo>
                  <a:cubicBezTo>
                    <a:pt x="29582" y="5367"/>
                    <a:pt x="29902" y="3587"/>
                    <a:pt x="30176" y="1806"/>
                  </a:cubicBezTo>
                  <a:cubicBezTo>
                    <a:pt x="28783" y="1281"/>
                    <a:pt x="27414" y="756"/>
                    <a:pt x="26044" y="231"/>
                  </a:cubicBezTo>
                  <a:cubicBezTo>
                    <a:pt x="25727" y="126"/>
                    <a:pt x="25411" y="1"/>
                    <a:pt x="250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43"/>
            <p:cNvSpPr/>
            <p:nvPr/>
          </p:nvSpPr>
          <p:spPr>
            <a:xfrm flipH="1">
              <a:off x="2048095" y="1364212"/>
              <a:ext cx="277501" cy="230416"/>
            </a:xfrm>
            <a:custGeom>
              <a:avLst/>
              <a:gdLst/>
              <a:ahLst/>
              <a:cxnLst/>
              <a:rect l="l" t="t" r="r" b="b"/>
              <a:pathLst>
                <a:path w="13856" h="11505" extrusionOk="0">
                  <a:moveTo>
                    <a:pt x="11253" y="0"/>
                  </a:moveTo>
                  <a:cubicBezTo>
                    <a:pt x="7510" y="1667"/>
                    <a:pt x="3744" y="3310"/>
                    <a:pt x="0" y="4976"/>
                  </a:cubicBezTo>
                  <a:cubicBezTo>
                    <a:pt x="639" y="7282"/>
                    <a:pt x="1621" y="9473"/>
                    <a:pt x="2853" y="11504"/>
                  </a:cubicBezTo>
                  <a:cubicBezTo>
                    <a:pt x="6528" y="9838"/>
                    <a:pt x="10203" y="8149"/>
                    <a:pt x="13855" y="6483"/>
                  </a:cubicBezTo>
                  <a:cubicBezTo>
                    <a:pt x="13467" y="4086"/>
                    <a:pt x="12554" y="1781"/>
                    <a:pt x="11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43"/>
            <p:cNvSpPr/>
            <p:nvPr/>
          </p:nvSpPr>
          <p:spPr>
            <a:xfrm flipH="1">
              <a:off x="1585522" y="1247464"/>
              <a:ext cx="350641" cy="192084"/>
            </a:xfrm>
            <a:custGeom>
              <a:avLst/>
              <a:gdLst/>
              <a:ahLst/>
              <a:cxnLst/>
              <a:rect l="l" t="t" r="r" b="b"/>
              <a:pathLst>
                <a:path w="17508" h="9591" extrusionOk="0">
                  <a:moveTo>
                    <a:pt x="16201" y="1"/>
                  </a:moveTo>
                  <a:cubicBezTo>
                    <a:pt x="16187" y="1"/>
                    <a:pt x="16173" y="4"/>
                    <a:pt x="16161" y="10"/>
                  </a:cubicBezTo>
                  <a:cubicBezTo>
                    <a:pt x="16115" y="33"/>
                    <a:pt x="16070" y="101"/>
                    <a:pt x="16115" y="147"/>
                  </a:cubicBezTo>
                  <a:lnTo>
                    <a:pt x="17302" y="2795"/>
                  </a:lnTo>
                  <a:cubicBezTo>
                    <a:pt x="17302" y="2817"/>
                    <a:pt x="17325" y="2840"/>
                    <a:pt x="17348" y="2840"/>
                  </a:cubicBezTo>
                  <a:cubicBezTo>
                    <a:pt x="17359" y="2852"/>
                    <a:pt x="17376" y="2857"/>
                    <a:pt x="17393" y="2857"/>
                  </a:cubicBezTo>
                  <a:cubicBezTo>
                    <a:pt x="17410" y="2857"/>
                    <a:pt x="17428" y="2852"/>
                    <a:pt x="17439" y="2840"/>
                  </a:cubicBezTo>
                  <a:cubicBezTo>
                    <a:pt x="17485" y="2817"/>
                    <a:pt x="17508" y="2772"/>
                    <a:pt x="17485" y="2703"/>
                  </a:cubicBezTo>
                  <a:lnTo>
                    <a:pt x="16298" y="56"/>
                  </a:lnTo>
                  <a:cubicBezTo>
                    <a:pt x="16281" y="22"/>
                    <a:pt x="16240" y="1"/>
                    <a:pt x="16201" y="1"/>
                  </a:cubicBezTo>
                  <a:close/>
                  <a:moveTo>
                    <a:pt x="11858" y="1503"/>
                  </a:moveTo>
                  <a:cubicBezTo>
                    <a:pt x="11838" y="1503"/>
                    <a:pt x="11818" y="1508"/>
                    <a:pt x="11801" y="1516"/>
                  </a:cubicBezTo>
                  <a:cubicBezTo>
                    <a:pt x="11756" y="1539"/>
                    <a:pt x="11733" y="1608"/>
                    <a:pt x="11778" y="1653"/>
                  </a:cubicBezTo>
                  <a:cubicBezTo>
                    <a:pt x="12281" y="2498"/>
                    <a:pt x="12691" y="3365"/>
                    <a:pt x="13011" y="4301"/>
                  </a:cubicBezTo>
                  <a:cubicBezTo>
                    <a:pt x="13011" y="4324"/>
                    <a:pt x="13034" y="4347"/>
                    <a:pt x="13057" y="4369"/>
                  </a:cubicBezTo>
                  <a:lnTo>
                    <a:pt x="13148" y="4369"/>
                  </a:lnTo>
                  <a:cubicBezTo>
                    <a:pt x="13194" y="4347"/>
                    <a:pt x="13216" y="4278"/>
                    <a:pt x="13194" y="4233"/>
                  </a:cubicBezTo>
                  <a:cubicBezTo>
                    <a:pt x="12897" y="3297"/>
                    <a:pt x="12463" y="2384"/>
                    <a:pt x="11961" y="1562"/>
                  </a:cubicBezTo>
                  <a:cubicBezTo>
                    <a:pt x="11932" y="1519"/>
                    <a:pt x="11894" y="1503"/>
                    <a:pt x="11858" y="1503"/>
                  </a:cubicBezTo>
                  <a:close/>
                  <a:moveTo>
                    <a:pt x="8052" y="3265"/>
                  </a:moveTo>
                  <a:cubicBezTo>
                    <a:pt x="8038" y="3265"/>
                    <a:pt x="8024" y="3268"/>
                    <a:pt x="8012" y="3274"/>
                  </a:cubicBezTo>
                  <a:cubicBezTo>
                    <a:pt x="7944" y="3297"/>
                    <a:pt x="7921" y="3365"/>
                    <a:pt x="7944" y="3411"/>
                  </a:cubicBezTo>
                  <a:lnTo>
                    <a:pt x="9199" y="5967"/>
                  </a:lnTo>
                  <a:cubicBezTo>
                    <a:pt x="9199" y="5990"/>
                    <a:pt x="9222" y="6013"/>
                    <a:pt x="9245" y="6036"/>
                  </a:cubicBezTo>
                  <a:cubicBezTo>
                    <a:pt x="9268" y="6036"/>
                    <a:pt x="9313" y="6036"/>
                    <a:pt x="9336" y="6013"/>
                  </a:cubicBezTo>
                  <a:cubicBezTo>
                    <a:pt x="9382" y="5990"/>
                    <a:pt x="9405" y="5944"/>
                    <a:pt x="9382" y="5876"/>
                  </a:cubicBezTo>
                  <a:lnTo>
                    <a:pt x="8149" y="3320"/>
                  </a:lnTo>
                  <a:cubicBezTo>
                    <a:pt x="8132" y="3286"/>
                    <a:pt x="8091" y="3265"/>
                    <a:pt x="8052" y="3265"/>
                  </a:cubicBezTo>
                  <a:close/>
                  <a:moveTo>
                    <a:pt x="4068" y="4888"/>
                  </a:moveTo>
                  <a:cubicBezTo>
                    <a:pt x="4058" y="4888"/>
                    <a:pt x="4049" y="4890"/>
                    <a:pt x="4041" y="4894"/>
                  </a:cubicBezTo>
                  <a:cubicBezTo>
                    <a:pt x="3972" y="4917"/>
                    <a:pt x="3949" y="4986"/>
                    <a:pt x="3972" y="5031"/>
                  </a:cubicBezTo>
                  <a:lnTo>
                    <a:pt x="4976" y="7885"/>
                  </a:lnTo>
                  <a:cubicBezTo>
                    <a:pt x="4999" y="7907"/>
                    <a:pt x="5022" y="7930"/>
                    <a:pt x="5045" y="7953"/>
                  </a:cubicBezTo>
                  <a:lnTo>
                    <a:pt x="5113" y="7953"/>
                  </a:lnTo>
                  <a:cubicBezTo>
                    <a:pt x="5182" y="7930"/>
                    <a:pt x="5205" y="7862"/>
                    <a:pt x="5182" y="7816"/>
                  </a:cubicBezTo>
                  <a:lnTo>
                    <a:pt x="4178" y="4963"/>
                  </a:lnTo>
                  <a:cubicBezTo>
                    <a:pt x="4159" y="4926"/>
                    <a:pt x="4110" y="4888"/>
                    <a:pt x="4068" y="4888"/>
                  </a:cubicBezTo>
                  <a:close/>
                  <a:moveTo>
                    <a:pt x="119" y="6392"/>
                  </a:moveTo>
                  <a:cubicBezTo>
                    <a:pt x="104" y="6392"/>
                    <a:pt x="87" y="6395"/>
                    <a:pt x="69" y="6401"/>
                  </a:cubicBezTo>
                  <a:cubicBezTo>
                    <a:pt x="23" y="6424"/>
                    <a:pt x="0" y="6469"/>
                    <a:pt x="23" y="6538"/>
                  </a:cubicBezTo>
                  <a:cubicBezTo>
                    <a:pt x="434" y="7565"/>
                    <a:pt x="936" y="8569"/>
                    <a:pt x="1507" y="9528"/>
                  </a:cubicBezTo>
                  <a:cubicBezTo>
                    <a:pt x="1507" y="9551"/>
                    <a:pt x="1530" y="9574"/>
                    <a:pt x="1553" y="9574"/>
                  </a:cubicBezTo>
                  <a:cubicBezTo>
                    <a:pt x="1564" y="9585"/>
                    <a:pt x="1581" y="9591"/>
                    <a:pt x="1598" y="9591"/>
                  </a:cubicBezTo>
                  <a:cubicBezTo>
                    <a:pt x="1615" y="9591"/>
                    <a:pt x="1632" y="9585"/>
                    <a:pt x="1644" y="9574"/>
                  </a:cubicBezTo>
                  <a:cubicBezTo>
                    <a:pt x="1690" y="9551"/>
                    <a:pt x="1712" y="9482"/>
                    <a:pt x="1690" y="9437"/>
                  </a:cubicBezTo>
                  <a:cubicBezTo>
                    <a:pt x="1119" y="8478"/>
                    <a:pt x="640" y="7474"/>
                    <a:pt x="206" y="6447"/>
                  </a:cubicBezTo>
                  <a:cubicBezTo>
                    <a:pt x="189" y="6413"/>
                    <a:pt x="160" y="6392"/>
                    <a:pt x="119" y="63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43"/>
            <p:cNvSpPr/>
            <p:nvPr/>
          </p:nvSpPr>
          <p:spPr>
            <a:xfrm flipH="1">
              <a:off x="2048099" y="1437806"/>
              <a:ext cx="245497" cy="156815"/>
            </a:xfrm>
            <a:custGeom>
              <a:avLst/>
              <a:gdLst/>
              <a:ahLst/>
              <a:cxnLst/>
              <a:rect l="l" t="t" r="r" b="b"/>
              <a:pathLst>
                <a:path w="12258" h="7830" extrusionOk="0">
                  <a:moveTo>
                    <a:pt x="11550" y="0"/>
                  </a:moveTo>
                  <a:cubicBezTo>
                    <a:pt x="7647" y="1712"/>
                    <a:pt x="3789" y="3561"/>
                    <a:pt x="0" y="5524"/>
                  </a:cubicBezTo>
                  <a:cubicBezTo>
                    <a:pt x="388" y="6300"/>
                    <a:pt x="799" y="7076"/>
                    <a:pt x="1255" y="7829"/>
                  </a:cubicBezTo>
                  <a:cubicBezTo>
                    <a:pt x="4930" y="6163"/>
                    <a:pt x="8605" y="4474"/>
                    <a:pt x="12257" y="2808"/>
                  </a:cubicBezTo>
                  <a:cubicBezTo>
                    <a:pt x="12098" y="1849"/>
                    <a:pt x="11846" y="890"/>
                    <a:pt x="1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43"/>
            <p:cNvSpPr/>
            <p:nvPr/>
          </p:nvSpPr>
          <p:spPr>
            <a:xfrm flipH="1">
              <a:off x="2011522" y="1314049"/>
              <a:ext cx="337383" cy="309865"/>
            </a:xfrm>
            <a:custGeom>
              <a:avLst/>
              <a:gdLst/>
              <a:ahLst/>
              <a:cxnLst/>
              <a:rect l="l" t="t" r="r" b="b"/>
              <a:pathLst>
                <a:path w="16846" h="15472" extrusionOk="0">
                  <a:moveTo>
                    <a:pt x="12200" y="1"/>
                  </a:moveTo>
                  <a:cubicBezTo>
                    <a:pt x="12159" y="1"/>
                    <a:pt x="12117" y="6"/>
                    <a:pt x="12075" y="17"/>
                  </a:cubicBezTo>
                  <a:cubicBezTo>
                    <a:pt x="11801" y="109"/>
                    <a:pt x="11641" y="428"/>
                    <a:pt x="11664" y="725"/>
                  </a:cubicBezTo>
                  <a:cubicBezTo>
                    <a:pt x="11687" y="999"/>
                    <a:pt x="11732" y="1296"/>
                    <a:pt x="11801" y="1478"/>
                  </a:cubicBezTo>
                  <a:cubicBezTo>
                    <a:pt x="12988" y="4423"/>
                    <a:pt x="14175" y="7390"/>
                    <a:pt x="15339" y="10334"/>
                  </a:cubicBezTo>
                  <a:cubicBezTo>
                    <a:pt x="15453" y="10608"/>
                    <a:pt x="15590" y="10928"/>
                    <a:pt x="15841" y="11110"/>
                  </a:cubicBezTo>
                  <a:cubicBezTo>
                    <a:pt x="15952" y="11199"/>
                    <a:pt x="16106" y="11250"/>
                    <a:pt x="16257" y="11250"/>
                  </a:cubicBezTo>
                  <a:cubicBezTo>
                    <a:pt x="16415" y="11250"/>
                    <a:pt x="16569" y="11194"/>
                    <a:pt x="16663" y="11065"/>
                  </a:cubicBezTo>
                  <a:cubicBezTo>
                    <a:pt x="16845" y="10859"/>
                    <a:pt x="16754" y="10540"/>
                    <a:pt x="16663" y="10266"/>
                  </a:cubicBezTo>
                  <a:cubicBezTo>
                    <a:pt x="15613" y="7070"/>
                    <a:pt x="14403" y="3920"/>
                    <a:pt x="13056" y="816"/>
                  </a:cubicBezTo>
                  <a:cubicBezTo>
                    <a:pt x="12892" y="446"/>
                    <a:pt x="12578" y="1"/>
                    <a:pt x="12200" y="1"/>
                  </a:cubicBezTo>
                  <a:close/>
                  <a:moveTo>
                    <a:pt x="636" y="5970"/>
                  </a:moveTo>
                  <a:cubicBezTo>
                    <a:pt x="615" y="5970"/>
                    <a:pt x="593" y="5971"/>
                    <a:pt x="571" y="5975"/>
                  </a:cubicBezTo>
                  <a:cubicBezTo>
                    <a:pt x="251" y="6020"/>
                    <a:pt x="46" y="6340"/>
                    <a:pt x="23" y="6637"/>
                  </a:cubicBezTo>
                  <a:cubicBezTo>
                    <a:pt x="0" y="6956"/>
                    <a:pt x="137" y="7253"/>
                    <a:pt x="251" y="7550"/>
                  </a:cubicBezTo>
                  <a:cubicBezTo>
                    <a:pt x="662" y="8486"/>
                    <a:pt x="1050" y="9421"/>
                    <a:pt x="1461" y="10380"/>
                  </a:cubicBezTo>
                  <a:cubicBezTo>
                    <a:pt x="1803" y="11179"/>
                    <a:pt x="2146" y="12001"/>
                    <a:pt x="2488" y="12799"/>
                  </a:cubicBezTo>
                  <a:cubicBezTo>
                    <a:pt x="2808" y="13598"/>
                    <a:pt x="3150" y="14397"/>
                    <a:pt x="3675" y="15082"/>
                  </a:cubicBezTo>
                  <a:cubicBezTo>
                    <a:pt x="3812" y="15265"/>
                    <a:pt x="3995" y="15447"/>
                    <a:pt x="4223" y="15470"/>
                  </a:cubicBezTo>
                  <a:cubicBezTo>
                    <a:pt x="4235" y="15471"/>
                    <a:pt x="4246" y="15471"/>
                    <a:pt x="4258" y="15471"/>
                  </a:cubicBezTo>
                  <a:cubicBezTo>
                    <a:pt x="4562" y="15471"/>
                    <a:pt x="4817" y="15185"/>
                    <a:pt x="4839" y="14877"/>
                  </a:cubicBezTo>
                  <a:cubicBezTo>
                    <a:pt x="4885" y="14557"/>
                    <a:pt x="4748" y="14237"/>
                    <a:pt x="4634" y="13941"/>
                  </a:cubicBezTo>
                  <a:cubicBezTo>
                    <a:pt x="3675" y="11727"/>
                    <a:pt x="2716" y="9490"/>
                    <a:pt x="1735" y="7276"/>
                  </a:cubicBezTo>
                  <a:cubicBezTo>
                    <a:pt x="1621" y="7025"/>
                    <a:pt x="1461" y="6751"/>
                    <a:pt x="1301" y="6477"/>
                  </a:cubicBezTo>
                  <a:cubicBezTo>
                    <a:pt x="1153" y="6223"/>
                    <a:pt x="908" y="5970"/>
                    <a:pt x="636" y="59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7" name="Google Shape;957;p43"/>
          <p:cNvGrpSpPr/>
          <p:nvPr/>
        </p:nvGrpSpPr>
        <p:grpSpPr>
          <a:xfrm>
            <a:off x="6871267" y="4523110"/>
            <a:ext cx="150927" cy="143533"/>
            <a:chOff x="3716290" y="4256524"/>
            <a:chExt cx="150927" cy="143533"/>
          </a:xfrm>
        </p:grpSpPr>
        <p:sp>
          <p:nvSpPr>
            <p:cNvPr id="958" name="Google Shape;958;p43"/>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43"/>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43"/>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1" name="Google Shape;961;p43"/>
          <p:cNvGrpSpPr/>
          <p:nvPr/>
        </p:nvGrpSpPr>
        <p:grpSpPr>
          <a:xfrm rot="16870946" flipH="1">
            <a:off x="4604534" y="4149138"/>
            <a:ext cx="874559" cy="1481121"/>
            <a:chOff x="-117729" y="1733810"/>
            <a:chExt cx="874530" cy="1481072"/>
          </a:xfrm>
        </p:grpSpPr>
        <p:sp>
          <p:nvSpPr>
            <p:cNvPr id="962" name="Google Shape;962;p43"/>
            <p:cNvSpPr/>
            <p:nvPr/>
          </p:nvSpPr>
          <p:spPr>
            <a:xfrm>
              <a:off x="21973" y="1733810"/>
              <a:ext cx="518652" cy="505591"/>
            </a:xfrm>
            <a:custGeom>
              <a:avLst/>
              <a:gdLst/>
              <a:ahLst/>
              <a:cxnLst/>
              <a:rect l="l" t="t" r="r" b="b"/>
              <a:pathLst>
                <a:path w="19220" h="18736" extrusionOk="0">
                  <a:moveTo>
                    <a:pt x="9145" y="0"/>
                  </a:moveTo>
                  <a:cubicBezTo>
                    <a:pt x="9095" y="0"/>
                    <a:pt x="9044" y="1"/>
                    <a:pt x="8994" y="2"/>
                  </a:cubicBezTo>
                  <a:cubicBezTo>
                    <a:pt x="7190" y="48"/>
                    <a:pt x="5410" y="824"/>
                    <a:pt x="4132" y="2079"/>
                  </a:cubicBezTo>
                  <a:cubicBezTo>
                    <a:pt x="3675" y="2536"/>
                    <a:pt x="3264" y="3084"/>
                    <a:pt x="3127" y="3723"/>
                  </a:cubicBezTo>
                  <a:cubicBezTo>
                    <a:pt x="2945" y="4476"/>
                    <a:pt x="3173" y="5275"/>
                    <a:pt x="3493" y="6005"/>
                  </a:cubicBezTo>
                  <a:cubicBezTo>
                    <a:pt x="4155" y="7466"/>
                    <a:pt x="5182" y="8744"/>
                    <a:pt x="5866" y="10182"/>
                  </a:cubicBezTo>
                  <a:cubicBezTo>
                    <a:pt x="4908" y="9406"/>
                    <a:pt x="3926" y="8630"/>
                    <a:pt x="2945" y="7854"/>
                  </a:cubicBezTo>
                  <a:cubicBezTo>
                    <a:pt x="2717" y="7671"/>
                    <a:pt x="2466" y="7489"/>
                    <a:pt x="2192" y="7420"/>
                  </a:cubicBezTo>
                  <a:cubicBezTo>
                    <a:pt x="2152" y="7416"/>
                    <a:pt x="2112" y="7413"/>
                    <a:pt x="2072" y="7413"/>
                  </a:cubicBezTo>
                  <a:cubicBezTo>
                    <a:pt x="1725" y="7413"/>
                    <a:pt x="1390" y="7586"/>
                    <a:pt x="1164" y="7831"/>
                  </a:cubicBezTo>
                  <a:cubicBezTo>
                    <a:pt x="913" y="8105"/>
                    <a:pt x="776" y="8470"/>
                    <a:pt x="662" y="8835"/>
                  </a:cubicBezTo>
                  <a:cubicBezTo>
                    <a:pt x="0" y="11323"/>
                    <a:pt x="1210" y="14062"/>
                    <a:pt x="3150" y="15752"/>
                  </a:cubicBezTo>
                  <a:cubicBezTo>
                    <a:pt x="5090" y="17441"/>
                    <a:pt x="7647" y="18239"/>
                    <a:pt x="10180" y="18673"/>
                  </a:cubicBezTo>
                  <a:cubicBezTo>
                    <a:pt x="10426" y="18715"/>
                    <a:pt x="10675" y="18735"/>
                    <a:pt x="10925" y="18735"/>
                  </a:cubicBezTo>
                  <a:cubicBezTo>
                    <a:pt x="12446" y="18735"/>
                    <a:pt x="14020" y="17997"/>
                    <a:pt x="15156" y="16938"/>
                  </a:cubicBezTo>
                  <a:cubicBezTo>
                    <a:pt x="16320" y="15866"/>
                    <a:pt x="16868" y="14291"/>
                    <a:pt x="17507" y="12853"/>
                  </a:cubicBezTo>
                  <a:cubicBezTo>
                    <a:pt x="18101" y="11483"/>
                    <a:pt x="18831" y="10159"/>
                    <a:pt x="19014" y="8676"/>
                  </a:cubicBezTo>
                  <a:cubicBezTo>
                    <a:pt x="19219" y="6987"/>
                    <a:pt x="18671" y="5275"/>
                    <a:pt x="18078" y="3677"/>
                  </a:cubicBezTo>
                  <a:cubicBezTo>
                    <a:pt x="17850" y="3015"/>
                    <a:pt x="17599" y="2376"/>
                    <a:pt x="17142" y="1874"/>
                  </a:cubicBezTo>
                  <a:cubicBezTo>
                    <a:pt x="16771" y="1485"/>
                    <a:pt x="16249" y="1205"/>
                    <a:pt x="15735" y="1205"/>
                  </a:cubicBezTo>
                  <a:cubicBezTo>
                    <a:pt x="15586" y="1205"/>
                    <a:pt x="15437" y="1229"/>
                    <a:pt x="15293" y="1280"/>
                  </a:cubicBezTo>
                  <a:cubicBezTo>
                    <a:pt x="14700" y="1509"/>
                    <a:pt x="14335" y="2102"/>
                    <a:pt x="14084" y="2695"/>
                  </a:cubicBezTo>
                  <a:cubicBezTo>
                    <a:pt x="13513" y="3997"/>
                    <a:pt x="13285" y="5412"/>
                    <a:pt x="13079" y="6804"/>
                  </a:cubicBezTo>
                  <a:cubicBezTo>
                    <a:pt x="13148" y="5571"/>
                    <a:pt x="13034" y="4339"/>
                    <a:pt x="12760" y="3129"/>
                  </a:cubicBezTo>
                  <a:cubicBezTo>
                    <a:pt x="12577" y="2262"/>
                    <a:pt x="12280" y="1372"/>
                    <a:pt x="11618" y="778"/>
                  </a:cubicBezTo>
                  <a:cubicBezTo>
                    <a:pt x="10949" y="195"/>
                    <a:pt x="10034"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43"/>
            <p:cNvSpPr/>
            <p:nvPr/>
          </p:nvSpPr>
          <p:spPr>
            <a:xfrm>
              <a:off x="182722" y="1995375"/>
              <a:ext cx="268582" cy="236173"/>
            </a:xfrm>
            <a:custGeom>
              <a:avLst/>
              <a:gdLst/>
              <a:ahLst/>
              <a:cxnLst/>
              <a:rect l="l" t="t" r="r" b="b"/>
              <a:pathLst>
                <a:path w="9953" h="8752" extrusionOk="0">
                  <a:moveTo>
                    <a:pt x="6563" y="1"/>
                  </a:moveTo>
                  <a:cubicBezTo>
                    <a:pt x="6452" y="1"/>
                    <a:pt x="6342" y="4"/>
                    <a:pt x="6232" y="10"/>
                  </a:cubicBezTo>
                  <a:cubicBezTo>
                    <a:pt x="4406" y="78"/>
                    <a:pt x="2626" y="740"/>
                    <a:pt x="1211" y="1882"/>
                  </a:cubicBezTo>
                  <a:cubicBezTo>
                    <a:pt x="754" y="2270"/>
                    <a:pt x="298" y="2726"/>
                    <a:pt x="138" y="3297"/>
                  </a:cubicBezTo>
                  <a:cubicBezTo>
                    <a:pt x="1" y="3776"/>
                    <a:pt x="92" y="4278"/>
                    <a:pt x="229" y="4758"/>
                  </a:cubicBezTo>
                  <a:cubicBezTo>
                    <a:pt x="822" y="6835"/>
                    <a:pt x="2671" y="8569"/>
                    <a:pt x="4817" y="8752"/>
                  </a:cubicBezTo>
                  <a:cubicBezTo>
                    <a:pt x="5661" y="8250"/>
                    <a:pt x="6780" y="8318"/>
                    <a:pt x="7670" y="7930"/>
                  </a:cubicBezTo>
                  <a:cubicBezTo>
                    <a:pt x="8515" y="7588"/>
                    <a:pt x="9131" y="6880"/>
                    <a:pt x="9496" y="6059"/>
                  </a:cubicBezTo>
                  <a:cubicBezTo>
                    <a:pt x="9838" y="5237"/>
                    <a:pt x="9953" y="4324"/>
                    <a:pt x="9884" y="3434"/>
                  </a:cubicBezTo>
                  <a:cubicBezTo>
                    <a:pt x="9816" y="2361"/>
                    <a:pt x="9519" y="1242"/>
                    <a:pt x="8674" y="603"/>
                  </a:cubicBezTo>
                  <a:cubicBezTo>
                    <a:pt x="8078" y="146"/>
                    <a:pt x="7310" y="1"/>
                    <a:pt x="65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43"/>
            <p:cNvSpPr/>
            <p:nvPr/>
          </p:nvSpPr>
          <p:spPr>
            <a:xfrm>
              <a:off x="-117729" y="2086450"/>
              <a:ext cx="874530" cy="1128432"/>
            </a:xfrm>
            <a:custGeom>
              <a:avLst/>
              <a:gdLst/>
              <a:ahLst/>
              <a:cxnLst/>
              <a:rect l="l" t="t" r="r" b="b"/>
              <a:pathLst>
                <a:path w="32408" h="41817" extrusionOk="0">
                  <a:moveTo>
                    <a:pt x="30309" y="1"/>
                  </a:moveTo>
                  <a:cubicBezTo>
                    <a:pt x="29836" y="1"/>
                    <a:pt x="29342" y="124"/>
                    <a:pt x="28916" y="310"/>
                  </a:cubicBezTo>
                  <a:cubicBezTo>
                    <a:pt x="27090" y="1109"/>
                    <a:pt x="25720" y="2661"/>
                    <a:pt x="24556" y="4281"/>
                  </a:cubicBezTo>
                  <a:cubicBezTo>
                    <a:pt x="22662" y="6906"/>
                    <a:pt x="21132" y="9828"/>
                    <a:pt x="20037" y="12909"/>
                  </a:cubicBezTo>
                  <a:cubicBezTo>
                    <a:pt x="20196" y="11700"/>
                    <a:pt x="20219" y="10513"/>
                    <a:pt x="20082" y="9326"/>
                  </a:cubicBezTo>
                  <a:cubicBezTo>
                    <a:pt x="19991" y="8413"/>
                    <a:pt x="19786" y="7500"/>
                    <a:pt x="19786" y="6587"/>
                  </a:cubicBezTo>
                  <a:cubicBezTo>
                    <a:pt x="19808" y="5674"/>
                    <a:pt x="20082" y="4715"/>
                    <a:pt x="20744" y="4099"/>
                  </a:cubicBezTo>
                  <a:cubicBezTo>
                    <a:pt x="21109" y="3779"/>
                    <a:pt x="21543" y="3574"/>
                    <a:pt x="21931" y="3277"/>
                  </a:cubicBezTo>
                  <a:cubicBezTo>
                    <a:pt x="22296" y="2980"/>
                    <a:pt x="22616" y="2524"/>
                    <a:pt x="22547" y="2044"/>
                  </a:cubicBezTo>
                  <a:cubicBezTo>
                    <a:pt x="22468" y="1992"/>
                    <a:pt x="22387" y="1969"/>
                    <a:pt x="22306" y="1969"/>
                  </a:cubicBezTo>
                  <a:cubicBezTo>
                    <a:pt x="21776" y="1969"/>
                    <a:pt x="21200" y="2926"/>
                    <a:pt x="20693" y="2926"/>
                  </a:cubicBezTo>
                  <a:cubicBezTo>
                    <a:pt x="20601" y="2926"/>
                    <a:pt x="20511" y="2895"/>
                    <a:pt x="20425" y="2820"/>
                  </a:cubicBezTo>
                  <a:cubicBezTo>
                    <a:pt x="20356" y="2752"/>
                    <a:pt x="20288" y="2661"/>
                    <a:pt x="20219" y="2569"/>
                  </a:cubicBezTo>
                  <a:cubicBezTo>
                    <a:pt x="20134" y="2490"/>
                    <a:pt x="20035" y="2455"/>
                    <a:pt x="19933" y="2455"/>
                  </a:cubicBezTo>
                  <a:cubicBezTo>
                    <a:pt x="19624" y="2455"/>
                    <a:pt x="19278" y="2763"/>
                    <a:pt x="19124" y="3072"/>
                  </a:cubicBezTo>
                  <a:cubicBezTo>
                    <a:pt x="18918" y="3482"/>
                    <a:pt x="18758" y="4030"/>
                    <a:pt x="18325" y="4190"/>
                  </a:cubicBezTo>
                  <a:cubicBezTo>
                    <a:pt x="18233" y="4223"/>
                    <a:pt x="18137" y="4236"/>
                    <a:pt x="18038" y="4236"/>
                  </a:cubicBezTo>
                  <a:cubicBezTo>
                    <a:pt x="17577" y="4236"/>
                    <a:pt x="17054" y="3945"/>
                    <a:pt x="16652" y="3945"/>
                  </a:cubicBezTo>
                  <a:cubicBezTo>
                    <a:pt x="16473" y="3945"/>
                    <a:pt x="16318" y="4002"/>
                    <a:pt x="16202" y="4167"/>
                  </a:cubicBezTo>
                  <a:cubicBezTo>
                    <a:pt x="16065" y="4350"/>
                    <a:pt x="16065" y="4578"/>
                    <a:pt x="15997" y="4783"/>
                  </a:cubicBezTo>
                  <a:cubicBezTo>
                    <a:pt x="15791" y="5423"/>
                    <a:pt x="15015" y="5605"/>
                    <a:pt x="14353" y="5719"/>
                  </a:cubicBezTo>
                  <a:cubicBezTo>
                    <a:pt x="14473" y="6130"/>
                    <a:pt x="14901" y="6336"/>
                    <a:pt x="15339" y="6336"/>
                  </a:cubicBezTo>
                  <a:cubicBezTo>
                    <a:pt x="15484" y="6336"/>
                    <a:pt x="15631" y="6313"/>
                    <a:pt x="15768" y="6267"/>
                  </a:cubicBezTo>
                  <a:cubicBezTo>
                    <a:pt x="16293" y="6107"/>
                    <a:pt x="16727" y="5696"/>
                    <a:pt x="17229" y="5423"/>
                  </a:cubicBezTo>
                  <a:cubicBezTo>
                    <a:pt x="17506" y="5271"/>
                    <a:pt x="17832" y="5169"/>
                    <a:pt x="18138" y="5169"/>
                  </a:cubicBezTo>
                  <a:cubicBezTo>
                    <a:pt x="18386" y="5169"/>
                    <a:pt x="18620" y="5236"/>
                    <a:pt x="18804" y="5400"/>
                  </a:cubicBezTo>
                  <a:cubicBezTo>
                    <a:pt x="19101" y="5674"/>
                    <a:pt x="19192" y="6062"/>
                    <a:pt x="19238" y="6450"/>
                  </a:cubicBezTo>
                  <a:cubicBezTo>
                    <a:pt x="19991" y="11311"/>
                    <a:pt x="19146" y="16356"/>
                    <a:pt x="17298" y="20898"/>
                  </a:cubicBezTo>
                  <a:cubicBezTo>
                    <a:pt x="16750" y="22290"/>
                    <a:pt x="16088" y="23614"/>
                    <a:pt x="15380" y="24915"/>
                  </a:cubicBezTo>
                  <a:cubicBezTo>
                    <a:pt x="16430" y="21925"/>
                    <a:pt x="16955" y="18753"/>
                    <a:pt x="16932" y="15603"/>
                  </a:cubicBezTo>
                  <a:cubicBezTo>
                    <a:pt x="16932" y="13480"/>
                    <a:pt x="16613" y="11220"/>
                    <a:pt x="15152" y="9668"/>
                  </a:cubicBezTo>
                  <a:cubicBezTo>
                    <a:pt x="14855" y="9349"/>
                    <a:pt x="14490" y="9052"/>
                    <a:pt x="14056" y="8960"/>
                  </a:cubicBezTo>
                  <a:cubicBezTo>
                    <a:pt x="13940" y="8931"/>
                    <a:pt x="13823" y="8918"/>
                    <a:pt x="13707" y="8918"/>
                  </a:cubicBezTo>
                  <a:cubicBezTo>
                    <a:pt x="12825" y="8918"/>
                    <a:pt x="12001" y="9716"/>
                    <a:pt x="11820" y="10604"/>
                  </a:cubicBezTo>
                  <a:cubicBezTo>
                    <a:pt x="11614" y="11608"/>
                    <a:pt x="12025" y="12658"/>
                    <a:pt x="12596" y="13526"/>
                  </a:cubicBezTo>
                  <a:cubicBezTo>
                    <a:pt x="13166" y="14393"/>
                    <a:pt x="13897" y="15146"/>
                    <a:pt x="14422" y="16013"/>
                  </a:cubicBezTo>
                  <a:cubicBezTo>
                    <a:pt x="15449" y="17725"/>
                    <a:pt x="15677" y="19802"/>
                    <a:pt x="15449" y="21765"/>
                  </a:cubicBezTo>
                  <a:cubicBezTo>
                    <a:pt x="15221" y="23637"/>
                    <a:pt x="14627" y="25417"/>
                    <a:pt x="14034" y="27198"/>
                  </a:cubicBezTo>
                  <a:cubicBezTo>
                    <a:pt x="12664" y="29343"/>
                    <a:pt x="11089" y="31398"/>
                    <a:pt x="9446" y="33338"/>
                  </a:cubicBezTo>
                  <a:cubicBezTo>
                    <a:pt x="8829" y="34068"/>
                    <a:pt x="8190" y="34776"/>
                    <a:pt x="7551" y="35461"/>
                  </a:cubicBezTo>
                  <a:cubicBezTo>
                    <a:pt x="8213" y="34091"/>
                    <a:pt x="8601" y="32607"/>
                    <a:pt x="8966" y="31147"/>
                  </a:cubicBezTo>
                  <a:cubicBezTo>
                    <a:pt x="9811" y="27746"/>
                    <a:pt x="10678" y="24322"/>
                    <a:pt x="10838" y="20807"/>
                  </a:cubicBezTo>
                  <a:cubicBezTo>
                    <a:pt x="10907" y="19437"/>
                    <a:pt x="10838" y="17954"/>
                    <a:pt x="9994" y="16881"/>
                  </a:cubicBezTo>
                  <a:cubicBezTo>
                    <a:pt x="9879" y="16744"/>
                    <a:pt x="9742" y="16607"/>
                    <a:pt x="9583" y="16561"/>
                  </a:cubicBezTo>
                  <a:cubicBezTo>
                    <a:pt x="9538" y="16550"/>
                    <a:pt x="9494" y="16545"/>
                    <a:pt x="9450" y="16545"/>
                  </a:cubicBezTo>
                  <a:cubicBezTo>
                    <a:pt x="9228" y="16545"/>
                    <a:pt x="9024" y="16679"/>
                    <a:pt x="8852" y="16812"/>
                  </a:cubicBezTo>
                  <a:cubicBezTo>
                    <a:pt x="8031" y="17520"/>
                    <a:pt x="7483" y="18501"/>
                    <a:pt x="7118" y="19506"/>
                  </a:cubicBezTo>
                  <a:cubicBezTo>
                    <a:pt x="6113" y="22176"/>
                    <a:pt x="6159" y="25098"/>
                    <a:pt x="6433" y="27928"/>
                  </a:cubicBezTo>
                  <a:cubicBezTo>
                    <a:pt x="6684" y="30667"/>
                    <a:pt x="7095" y="33384"/>
                    <a:pt x="6912" y="36100"/>
                  </a:cubicBezTo>
                  <a:cubicBezTo>
                    <a:pt x="4972" y="38086"/>
                    <a:pt x="2804" y="39866"/>
                    <a:pt x="338" y="41144"/>
                  </a:cubicBezTo>
                  <a:cubicBezTo>
                    <a:pt x="315" y="41138"/>
                    <a:pt x="293" y="41135"/>
                    <a:pt x="273" y="41135"/>
                  </a:cubicBezTo>
                  <a:cubicBezTo>
                    <a:pt x="1" y="41135"/>
                    <a:pt x="41" y="41677"/>
                    <a:pt x="338" y="41783"/>
                  </a:cubicBezTo>
                  <a:cubicBezTo>
                    <a:pt x="402" y="41806"/>
                    <a:pt x="467" y="41816"/>
                    <a:pt x="532" y="41816"/>
                  </a:cubicBezTo>
                  <a:cubicBezTo>
                    <a:pt x="792" y="41816"/>
                    <a:pt x="1055" y="41655"/>
                    <a:pt x="1274" y="41509"/>
                  </a:cubicBezTo>
                  <a:cubicBezTo>
                    <a:pt x="3488" y="40026"/>
                    <a:pt x="5543" y="38337"/>
                    <a:pt x="7460" y="36465"/>
                  </a:cubicBezTo>
                  <a:cubicBezTo>
                    <a:pt x="7648" y="36470"/>
                    <a:pt x="7836" y="36472"/>
                    <a:pt x="8024" y="36472"/>
                  </a:cubicBezTo>
                  <a:cubicBezTo>
                    <a:pt x="12339" y="36472"/>
                    <a:pt x="16707" y="35223"/>
                    <a:pt x="20425" y="32927"/>
                  </a:cubicBezTo>
                  <a:cubicBezTo>
                    <a:pt x="21771" y="32082"/>
                    <a:pt x="23141" y="31010"/>
                    <a:pt x="23552" y="29480"/>
                  </a:cubicBezTo>
                  <a:cubicBezTo>
                    <a:pt x="23643" y="29184"/>
                    <a:pt x="23689" y="28841"/>
                    <a:pt x="23575" y="28545"/>
                  </a:cubicBezTo>
                  <a:cubicBezTo>
                    <a:pt x="23415" y="28111"/>
                    <a:pt x="22913" y="27837"/>
                    <a:pt x="22456" y="27814"/>
                  </a:cubicBezTo>
                  <a:cubicBezTo>
                    <a:pt x="22429" y="27813"/>
                    <a:pt x="22402" y="27812"/>
                    <a:pt x="22374" y="27812"/>
                  </a:cubicBezTo>
                  <a:cubicBezTo>
                    <a:pt x="21925" y="27812"/>
                    <a:pt x="21496" y="27986"/>
                    <a:pt x="21087" y="28179"/>
                  </a:cubicBezTo>
                  <a:cubicBezTo>
                    <a:pt x="19420" y="28955"/>
                    <a:pt x="18028" y="30211"/>
                    <a:pt x="16522" y="31261"/>
                  </a:cubicBezTo>
                  <a:cubicBezTo>
                    <a:pt x="14102" y="32950"/>
                    <a:pt x="11386" y="34160"/>
                    <a:pt x="8647" y="35278"/>
                  </a:cubicBezTo>
                  <a:cubicBezTo>
                    <a:pt x="10770" y="33041"/>
                    <a:pt x="12687" y="30599"/>
                    <a:pt x="14330" y="27997"/>
                  </a:cubicBezTo>
                  <a:cubicBezTo>
                    <a:pt x="14516" y="28096"/>
                    <a:pt x="14742" y="28134"/>
                    <a:pt x="14979" y="28134"/>
                  </a:cubicBezTo>
                  <a:cubicBezTo>
                    <a:pt x="15179" y="28134"/>
                    <a:pt x="15387" y="28107"/>
                    <a:pt x="15586" y="28065"/>
                  </a:cubicBezTo>
                  <a:cubicBezTo>
                    <a:pt x="18553" y="27563"/>
                    <a:pt x="21178" y="25874"/>
                    <a:pt x="23392" y="23843"/>
                  </a:cubicBezTo>
                  <a:cubicBezTo>
                    <a:pt x="25218" y="22176"/>
                    <a:pt x="26861" y="20168"/>
                    <a:pt x="27455" y="17771"/>
                  </a:cubicBezTo>
                  <a:cubicBezTo>
                    <a:pt x="27592" y="17109"/>
                    <a:pt x="27660" y="16333"/>
                    <a:pt x="27227" y="15808"/>
                  </a:cubicBezTo>
                  <a:cubicBezTo>
                    <a:pt x="26936" y="15457"/>
                    <a:pt x="26498" y="15299"/>
                    <a:pt x="26042" y="15299"/>
                  </a:cubicBezTo>
                  <a:cubicBezTo>
                    <a:pt x="25638" y="15299"/>
                    <a:pt x="25219" y="15423"/>
                    <a:pt x="24876" y="15648"/>
                  </a:cubicBezTo>
                  <a:cubicBezTo>
                    <a:pt x="24168" y="16128"/>
                    <a:pt x="23734" y="16927"/>
                    <a:pt x="23323" y="17680"/>
                  </a:cubicBezTo>
                  <a:cubicBezTo>
                    <a:pt x="22022" y="20099"/>
                    <a:pt x="20607" y="22519"/>
                    <a:pt x="18599" y="24390"/>
                  </a:cubicBezTo>
                  <a:cubicBezTo>
                    <a:pt x="17480" y="25417"/>
                    <a:pt x="16202" y="26285"/>
                    <a:pt x="14878" y="27084"/>
                  </a:cubicBezTo>
                  <a:cubicBezTo>
                    <a:pt x="16864" y="23706"/>
                    <a:pt x="18393" y="20099"/>
                    <a:pt x="19375" y="16310"/>
                  </a:cubicBezTo>
                  <a:cubicBezTo>
                    <a:pt x="19420" y="16105"/>
                    <a:pt x="19489" y="15922"/>
                    <a:pt x="19534" y="15717"/>
                  </a:cubicBezTo>
                  <a:cubicBezTo>
                    <a:pt x="21292" y="13731"/>
                    <a:pt x="23232" y="11791"/>
                    <a:pt x="25286" y="10033"/>
                  </a:cubicBezTo>
                  <a:cubicBezTo>
                    <a:pt x="27592" y="8070"/>
                    <a:pt x="30125" y="6199"/>
                    <a:pt x="31563" y="3551"/>
                  </a:cubicBezTo>
                  <a:cubicBezTo>
                    <a:pt x="32088" y="2592"/>
                    <a:pt x="32408" y="1291"/>
                    <a:pt x="31655" y="515"/>
                  </a:cubicBezTo>
                  <a:cubicBezTo>
                    <a:pt x="31310" y="146"/>
                    <a:pt x="30822" y="1"/>
                    <a:pt x="303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Rectangle 34">
            <a:extLst>
              <a:ext uri="{FF2B5EF4-FFF2-40B4-BE49-F238E27FC236}">
                <a16:creationId xmlns:a16="http://schemas.microsoft.com/office/drawing/2014/main" id="{325FEF50-BA41-9E4B-BB27-9FC39EE9F24E}"/>
              </a:ext>
            </a:extLst>
          </p:cNvPr>
          <p:cNvSpPr/>
          <p:nvPr/>
        </p:nvSpPr>
        <p:spPr>
          <a:xfrm>
            <a:off x="1020581" y="1931894"/>
            <a:ext cx="2850776" cy="1569660"/>
          </a:xfrm>
          <a:prstGeom prst="rect">
            <a:avLst/>
          </a:prstGeom>
        </p:spPr>
        <p:txBody>
          <a:bodyPr wrap="square">
            <a:spAutoFit/>
          </a:bodyPr>
          <a:lstStyle/>
          <a:p>
            <a:pPr>
              <a:buFont typeface="Wingdings" pitchFamily="2" charset="2"/>
              <a:buChar char="ü"/>
            </a:pPr>
            <a:r>
              <a:rPr lang="en-US" sz="2400" b="1" dirty="0">
                <a:solidFill>
                  <a:schemeClr val="dk1"/>
                </a:solidFill>
                <a:latin typeface="Comfortaa"/>
                <a:sym typeface="Comfortaa"/>
              </a:rPr>
              <a:t>Anterior wall </a:t>
            </a:r>
          </a:p>
          <a:p>
            <a:pPr>
              <a:buFont typeface="Wingdings" pitchFamily="2" charset="2"/>
              <a:buChar char="ü"/>
            </a:pPr>
            <a:r>
              <a:rPr lang="en-US" sz="2400" b="1" dirty="0">
                <a:solidFill>
                  <a:schemeClr val="dk1"/>
                </a:solidFill>
                <a:latin typeface="Comfortaa"/>
                <a:sym typeface="Comfortaa"/>
              </a:rPr>
              <a:t>Posterior wall</a:t>
            </a:r>
          </a:p>
          <a:p>
            <a:pPr>
              <a:buFont typeface="Wingdings" pitchFamily="2" charset="2"/>
              <a:buChar char="ü"/>
            </a:pPr>
            <a:r>
              <a:rPr lang="en-US" sz="2400" b="1" dirty="0">
                <a:solidFill>
                  <a:schemeClr val="dk1"/>
                </a:solidFill>
                <a:latin typeface="Comfortaa"/>
                <a:sym typeface="Comfortaa"/>
              </a:rPr>
              <a:t>Roof</a:t>
            </a:r>
          </a:p>
          <a:p>
            <a:pPr>
              <a:buFont typeface="Wingdings" pitchFamily="2" charset="2"/>
              <a:buChar char="ü"/>
            </a:pPr>
            <a:r>
              <a:rPr lang="en-US" sz="2400" b="1" dirty="0">
                <a:solidFill>
                  <a:schemeClr val="dk1"/>
                </a:solidFill>
                <a:latin typeface="Comfortaa"/>
                <a:sym typeface="Comfortaa"/>
              </a:rPr>
              <a:t>Floor</a:t>
            </a:r>
            <a:endParaRPr lang="ar-IQ" b="1" dirty="0">
              <a:solidFill>
                <a:schemeClr val="dk1"/>
              </a:solidFill>
              <a:latin typeface="Comfortaa"/>
              <a:sym typeface="Comfortaa"/>
            </a:endParaRPr>
          </a:p>
        </p:txBody>
      </p:sp>
      <p:pic>
        <p:nvPicPr>
          <p:cNvPr id="36" name="Picture 2" descr="http://teachmeanatomy.info/wp-content/uploads/Borders-and-Boundaries-of-the-Inguinal-Canal.png">
            <a:extLst>
              <a:ext uri="{FF2B5EF4-FFF2-40B4-BE49-F238E27FC236}">
                <a16:creationId xmlns:a16="http://schemas.microsoft.com/office/drawing/2014/main" id="{F81FD8D3-6E8C-8B45-9F9B-ABD2F6CB97DE}"/>
              </a:ext>
            </a:extLst>
          </p:cNvPr>
          <p:cNvPicPr>
            <a:picLocks noChangeAspect="1" noChangeArrowheads="1"/>
          </p:cNvPicPr>
          <p:nvPr/>
        </p:nvPicPr>
        <p:blipFill>
          <a:blip r:embed="rId3" cstate="print"/>
          <a:srcRect/>
          <a:stretch>
            <a:fillRect/>
          </a:stretch>
        </p:blipFill>
        <p:spPr bwMode="auto">
          <a:xfrm>
            <a:off x="4490055" y="1241686"/>
            <a:ext cx="3618642" cy="3116053"/>
          </a:xfrm>
          <a:prstGeom prst="rect">
            <a:avLst/>
          </a:prstGeom>
          <a:solidFill>
            <a:schemeClr val="bg1">
              <a:lumMod val="50000"/>
            </a:schemeClr>
          </a:solidFill>
          <a:ln w="38100">
            <a:solidFill>
              <a:schemeClr val="bg1"/>
            </a:solidFill>
          </a:ln>
        </p:spPr>
      </p:pic>
    </p:spTree>
    <p:extLst>
      <p:ext uri="{BB962C8B-B14F-4D97-AF65-F5344CB8AC3E}">
        <p14:creationId xmlns:p14="http://schemas.microsoft.com/office/powerpoint/2010/main" val="83600984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35"/>
                                        </p:tgtEl>
                                        <p:attrNameLst>
                                          <p:attrName>style.visibility</p:attrName>
                                        </p:attrNameLst>
                                      </p:cBhvr>
                                      <p:to>
                                        <p:strVal val="visible"/>
                                      </p:to>
                                    </p:set>
                                    <p:set>
                                      <p:cBhvr>
                                        <p:cTn id="7" dur="114" fill="hold">
                                          <p:stCondLst>
                                            <p:cond delay="0"/>
                                          </p:stCondLst>
                                        </p:cTn>
                                        <p:tgtEl>
                                          <p:spTgt spid="35"/>
                                        </p:tgtEl>
                                        <p:attrNameLst>
                                          <p:attrName>style.rotation</p:attrName>
                                        </p:attrNameLst>
                                      </p:cBhvr>
                                      <p:to>
                                        <p:strVal val="-45.0"/>
                                      </p:to>
                                    </p:set>
                                    <p:anim calcmode="lin" valueType="num">
                                      <p:cBhvr>
                                        <p:cTn id="8" dur="114" fill="hold">
                                          <p:stCondLst>
                                            <p:cond delay="114"/>
                                          </p:stCondLst>
                                        </p:cTn>
                                        <p:tgtEl>
                                          <p:spTgt spid="35"/>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35"/>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35"/>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35"/>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124"/>
        <p:cNvGrpSpPr/>
        <p:nvPr/>
      </p:nvGrpSpPr>
      <p:grpSpPr>
        <a:xfrm>
          <a:off x="0" y="0"/>
          <a:ext cx="0" cy="0"/>
          <a:chOff x="0" y="0"/>
          <a:chExt cx="0" cy="0"/>
        </a:xfrm>
      </p:grpSpPr>
      <p:grpSp>
        <p:nvGrpSpPr>
          <p:cNvPr id="2127" name="Google Shape;2127;p67"/>
          <p:cNvGrpSpPr/>
          <p:nvPr/>
        </p:nvGrpSpPr>
        <p:grpSpPr>
          <a:xfrm>
            <a:off x="6083550" y="1414076"/>
            <a:ext cx="1797490" cy="3323847"/>
            <a:chOff x="5626350" y="1414076"/>
            <a:chExt cx="1797490" cy="3323847"/>
          </a:xfrm>
        </p:grpSpPr>
        <p:sp>
          <p:nvSpPr>
            <p:cNvPr id="2128" name="Google Shape;2128;p67"/>
            <p:cNvSpPr/>
            <p:nvPr/>
          </p:nvSpPr>
          <p:spPr>
            <a:xfrm>
              <a:off x="5955535" y="4121884"/>
              <a:ext cx="1468305" cy="616039"/>
            </a:xfrm>
            <a:custGeom>
              <a:avLst/>
              <a:gdLst/>
              <a:ahLst/>
              <a:cxnLst/>
              <a:rect l="l" t="t" r="r" b="b"/>
              <a:pathLst>
                <a:path w="63412" h="26605" extrusionOk="0">
                  <a:moveTo>
                    <a:pt x="58547" y="0"/>
                  </a:moveTo>
                  <a:cubicBezTo>
                    <a:pt x="58474" y="1001"/>
                    <a:pt x="58042" y="1992"/>
                    <a:pt x="57317" y="2864"/>
                  </a:cubicBezTo>
                  <a:cubicBezTo>
                    <a:pt x="57684" y="3038"/>
                    <a:pt x="57978" y="3323"/>
                    <a:pt x="58152" y="3635"/>
                  </a:cubicBezTo>
                  <a:cubicBezTo>
                    <a:pt x="58419" y="4103"/>
                    <a:pt x="58464" y="4626"/>
                    <a:pt x="58446" y="5131"/>
                  </a:cubicBezTo>
                  <a:cubicBezTo>
                    <a:pt x="58419" y="6471"/>
                    <a:pt x="58061" y="7903"/>
                    <a:pt x="58887" y="9077"/>
                  </a:cubicBezTo>
                  <a:cubicBezTo>
                    <a:pt x="58997" y="9233"/>
                    <a:pt x="59144" y="9389"/>
                    <a:pt x="59364" y="9435"/>
                  </a:cubicBezTo>
                  <a:cubicBezTo>
                    <a:pt x="59405" y="9444"/>
                    <a:pt x="59445" y="9447"/>
                    <a:pt x="59484" y="9447"/>
                  </a:cubicBezTo>
                  <a:cubicBezTo>
                    <a:pt x="59841" y="9447"/>
                    <a:pt x="60126" y="9129"/>
                    <a:pt x="60300" y="8848"/>
                  </a:cubicBezTo>
                  <a:cubicBezTo>
                    <a:pt x="61787" y="6407"/>
                    <a:pt x="63310" y="3864"/>
                    <a:pt x="63411" y="1157"/>
                  </a:cubicBezTo>
                  <a:cubicBezTo>
                    <a:pt x="63411" y="1028"/>
                    <a:pt x="63411" y="900"/>
                    <a:pt x="63310" y="799"/>
                  </a:cubicBezTo>
                  <a:cubicBezTo>
                    <a:pt x="63210" y="698"/>
                    <a:pt x="63035" y="670"/>
                    <a:pt x="62870" y="643"/>
                  </a:cubicBezTo>
                  <a:cubicBezTo>
                    <a:pt x="61429" y="432"/>
                    <a:pt x="59988" y="211"/>
                    <a:pt x="58547" y="0"/>
                  </a:cubicBezTo>
                  <a:close/>
                  <a:moveTo>
                    <a:pt x="11565" y="18467"/>
                  </a:moveTo>
                  <a:cubicBezTo>
                    <a:pt x="10426" y="19238"/>
                    <a:pt x="8987" y="19649"/>
                    <a:pt x="7573" y="19649"/>
                  </a:cubicBezTo>
                  <a:cubicBezTo>
                    <a:pt x="7255" y="19649"/>
                    <a:pt x="6938" y="19628"/>
                    <a:pt x="6627" y="19586"/>
                  </a:cubicBezTo>
                  <a:lnTo>
                    <a:pt x="6627" y="19586"/>
                  </a:lnTo>
                  <a:cubicBezTo>
                    <a:pt x="6700" y="20440"/>
                    <a:pt x="6085" y="21303"/>
                    <a:pt x="5278" y="21917"/>
                  </a:cubicBezTo>
                  <a:cubicBezTo>
                    <a:pt x="4378" y="22615"/>
                    <a:pt x="3240" y="23101"/>
                    <a:pt x="2221" y="23698"/>
                  </a:cubicBezTo>
                  <a:cubicBezTo>
                    <a:pt x="1212" y="24295"/>
                    <a:pt x="266" y="25075"/>
                    <a:pt x="37" y="26048"/>
                  </a:cubicBezTo>
                  <a:cubicBezTo>
                    <a:pt x="9" y="26176"/>
                    <a:pt x="0" y="26314"/>
                    <a:pt x="92" y="26424"/>
                  </a:cubicBezTo>
                  <a:cubicBezTo>
                    <a:pt x="202" y="26552"/>
                    <a:pt x="441" y="26589"/>
                    <a:pt x="652" y="26598"/>
                  </a:cubicBezTo>
                  <a:cubicBezTo>
                    <a:pt x="761" y="26602"/>
                    <a:pt x="869" y="26604"/>
                    <a:pt x="978" y="26604"/>
                  </a:cubicBezTo>
                  <a:cubicBezTo>
                    <a:pt x="2081" y="26604"/>
                    <a:pt x="3180" y="26402"/>
                    <a:pt x="4240" y="26176"/>
                  </a:cubicBezTo>
                  <a:cubicBezTo>
                    <a:pt x="6966" y="25589"/>
                    <a:pt x="9637" y="24809"/>
                    <a:pt x="12189" y="23863"/>
                  </a:cubicBezTo>
                  <a:cubicBezTo>
                    <a:pt x="12730" y="23661"/>
                    <a:pt x="13327" y="23414"/>
                    <a:pt x="13538" y="22973"/>
                  </a:cubicBezTo>
                  <a:cubicBezTo>
                    <a:pt x="13758" y="22523"/>
                    <a:pt x="13510" y="22028"/>
                    <a:pt x="13272" y="21587"/>
                  </a:cubicBezTo>
                  <a:cubicBezTo>
                    <a:pt x="12703" y="20550"/>
                    <a:pt x="12134" y="19513"/>
                    <a:pt x="11565" y="184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67"/>
            <p:cNvSpPr/>
            <p:nvPr/>
          </p:nvSpPr>
          <p:spPr>
            <a:xfrm>
              <a:off x="5803573" y="3122658"/>
              <a:ext cx="1515935" cy="1458163"/>
            </a:xfrm>
            <a:custGeom>
              <a:avLst/>
              <a:gdLst/>
              <a:ahLst/>
              <a:cxnLst/>
              <a:rect l="l" t="t" r="r" b="b"/>
              <a:pathLst>
                <a:path w="65469" h="62974" extrusionOk="0">
                  <a:moveTo>
                    <a:pt x="43505" y="0"/>
                  </a:moveTo>
                  <a:cubicBezTo>
                    <a:pt x="42192" y="322"/>
                    <a:pt x="40889" y="661"/>
                    <a:pt x="39558" y="918"/>
                  </a:cubicBezTo>
                  <a:cubicBezTo>
                    <a:pt x="37567" y="1294"/>
                    <a:pt x="35520" y="1405"/>
                    <a:pt x="33519" y="1717"/>
                  </a:cubicBezTo>
                  <a:cubicBezTo>
                    <a:pt x="31552" y="2018"/>
                    <a:pt x="29552" y="2122"/>
                    <a:pt x="27548" y="2122"/>
                  </a:cubicBezTo>
                  <a:cubicBezTo>
                    <a:pt x="25895" y="2122"/>
                    <a:pt x="24240" y="2052"/>
                    <a:pt x="22597" y="1964"/>
                  </a:cubicBezTo>
                  <a:cubicBezTo>
                    <a:pt x="21074" y="3662"/>
                    <a:pt x="19376" y="5296"/>
                    <a:pt x="17604" y="6911"/>
                  </a:cubicBezTo>
                  <a:cubicBezTo>
                    <a:pt x="14979" y="9307"/>
                    <a:pt x="12199" y="11666"/>
                    <a:pt x="9647" y="14153"/>
                  </a:cubicBezTo>
                  <a:cubicBezTo>
                    <a:pt x="5159" y="18512"/>
                    <a:pt x="1258" y="23524"/>
                    <a:pt x="496" y="29076"/>
                  </a:cubicBezTo>
                  <a:cubicBezTo>
                    <a:pt x="1" y="32692"/>
                    <a:pt x="873" y="36345"/>
                    <a:pt x="1974" y="39879"/>
                  </a:cubicBezTo>
                  <a:cubicBezTo>
                    <a:pt x="4416" y="47763"/>
                    <a:pt x="8013" y="55426"/>
                    <a:pt x="12685" y="62741"/>
                  </a:cubicBezTo>
                  <a:cubicBezTo>
                    <a:pt x="12960" y="62815"/>
                    <a:pt x="13245" y="62870"/>
                    <a:pt x="13529" y="62906"/>
                  </a:cubicBezTo>
                  <a:cubicBezTo>
                    <a:pt x="13848" y="62951"/>
                    <a:pt x="14172" y="62974"/>
                    <a:pt x="14497" y="62974"/>
                  </a:cubicBezTo>
                  <a:cubicBezTo>
                    <a:pt x="15898" y="62974"/>
                    <a:pt x="17328" y="62563"/>
                    <a:pt x="18467" y="61796"/>
                  </a:cubicBezTo>
                  <a:cubicBezTo>
                    <a:pt x="18586" y="61713"/>
                    <a:pt x="18715" y="61622"/>
                    <a:pt x="18834" y="61521"/>
                  </a:cubicBezTo>
                  <a:cubicBezTo>
                    <a:pt x="15668" y="54802"/>
                    <a:pt x="18219" y="47029"/>
                    <a:pt x="14833" y="40365"/>
                  </a:cubicBezTo>
                  <a:cubicBezTo>
                    <a:pt x="14521" y="39760"/>
                    <a:pt x="14163" y="39145"/>
                    <a:pt x="14126" y="38493"/>
                  </a:cubicBezTo>
                  <a:cubicBezTo>
                    <a:pt x="14089" y="37795"/>
                    <a:pt x="14410" y="37125"/>
                    <a:pt x="14814" y="36501"/>
                  </a:cubicBezTo>
                  <a:cubicBezTo>
                    <a:pt x="16108" y="34473"/>
                    <a:pt x="18164" y="32803"/>
                    <a:pt x="20294" y="31251"/>
                  </a:cubicBezTo>
                  <a:cubicBezTo>
                    <a:pt x="21679" y="30233"/>
                    <a:pt x="23120" y="29251"/>
                    <a:pt x="24580" y="28278"/>
                  </a:cubicBezTo>
                  <a:cubicBezTo>
                    <a:pt x="25039" y="31701"/>
                    <a:pt x="26011" y="35171"/>
                    <a:pt x="29196" y="37456"/>
                  </a:cubicBezTo>
                  <a:cubicBezTo>
                    <a:pt x="30665" y="38511"/>
                    <a:pt x="32491" y="39218"/>
                    <a:pt x="34308" y="39870"/>
                  </a:cubicBezTo>
                  <a:cubicBezTo>
                    <a:pt x="43698" y="43220"/>
                    <a:pt x="53748" y="45441"/>
                    <a:pt x="64009" y="46423"/>
                  </a:cubicBezTo>
                  <a:cubicBezTo>
                    <a:pt x="64073" y="46349"/>
                    <a:pt x="64146" y="46267"/>
                    <a:pt x="64211" y="46193"/>
                  </a:cubicBezTo>
                  <a:cubicBezTo>
                    <a:pt x="64936" y="45321"/>
                    <a:pt x="65367" y="44330"/>
                    <a:pt x="65450" y="43330"/>
                  </a:cubicBezTo>
                  <a:cubicBezTo>
                    <a:pt x="65459" y="43146"/>
                    <a:pt x="65468" y="42963"/>
                    <a:pt x="65459" y="42788"/>
                  </a:cubicBezTo>
                  <a:cubicBezTo>
                    <a:pt x="59833" y="41320"/>
                    <a:pt x="55207" y="38401"/>
                    <a:pt x="49939" y="36547"/>
                  </a:cubicBezTo>
                  <a:cubicBezTo>
                    <a:pt x="47708" y="35767"/>
                    <a:pt x="45368" y="35180"/>
                    <a:pt x="43266" y="34207"/>
                  </a:cubicBezTo>
                  <a:cubicBezTo>
                    <a:pt x="42780" y="33987"/>
                    <a:pt x="42284" y="33720"/>
                    <a:pt x="42064" y="33317"/>
                  </a:cubicBezTo>
                  <a:cubicBezTo>
                    <a:pt x="41871" y="32968"/>
                    <a:pt x="41917" y="32573"/>
                    <a:pt x="41972" y="32197"/>
                  </a:cubicBezTo>
                  <a:cubicBezTo>
                    <a:pt x="42826" y="26332"/>
                    <a:pt x="46864" y="14924"/>
                    <a:pt x="46864" y="14924"/>
                  </a:cubicBezTo>
                  <a:lnTo>
                    <a:pt x="47048" y="14401"/>
                  </a:lnTo>
                  <a:cubicBezTo>
                    <a:pt x="47892" y="11932"/>
                    <a:pt x="48232" y="9362"/>
                    <a:pt x="47947" y="6820"/>
                  </a:cubicBezTo>
                  <a:cubicBezTo>
                    <a:pt x="47607" y="3626"/>
                    <a:pt x="46378" y="542"/>
                    <a:pt x="435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67"/>
            <p:cNvSpPr/>
            <p:nvPr/>
          </p:nvSpPr>
          <p:spPr>
            <a:xfrm>
              <a:off x="5628249" y="2274700"/>
              <a:ext cx="869655" cy="646627"/>
            </a:xfrm>
            <a:custGeom>
              <a:avLst/>
              <a:gdLst/>
              <a:ahLst/>
              <a:cxnLst/>
              <a:rect l="l" t="t" r="r" b="b"/>
              <a:pathLst>
                <a:path w="37558" h="27926" extrusionOk="0">
                  <a:moveTo>
                    <a:pt x="11625" y="1"/>
                  </a:moveTo>
                  <a:cubicBezTo>
                    <a:pt x="11049" y="1"/>
                    <a:pt x="10456" y="37"/>
                    <a:pt x="9877" y="103"/>
                  </a:cubicBezTo>
                  <a:cubicBezTo>
                    <a:pt x="8665" y="231"/>
                    <a:pt x="7848" y="443"/>
                    <a:pt x="7086" y="856"/>
                  </a:cubicBezTo>
                  <a:cubicBezTo>
                    <a:pt x="6701" y="1067"/>
                    <a:pt x="6334" y="1296"/>
                    <a:pt x="5985" y="1553"/>
                  </a:cubicBezTo>
                  <a:cubicBezTo>
                    <a:pt x="5976" y="1571"/>
                    <a:pt x="5976" y="1590"/>
                    <a:pt x="5976" y="1599"/>
                  </a:cubicBezTo>
                  <a:cubicBezTo>
                    <a:pt x="5967" y="1599"/>
                    <a:pt x="5958" y="1590"/>
                    <a:pt x="5939" y="1581"/>
                  </a:cubicBezTo>
                  <a:cubicBezTo>
                    <a:pt x="5783" y="1691"/>
                    <a:pt x="5636" y="1810"/>
                    <a:pt x="5480" y="1929"/>
                  </a:cubicBezTo>
                  <a:cubicBezTo>
                    <a:pt x="3993" y="3150"/>
                    <a:pt x="2892" y="4765"/>
                    <a:pt x="2295" y="6638"/>
                  </a:cubicBezTo>
                  <a:cubicBezTo>
                    <a:pt x="1" y="13797"/>
                    <a:pt x="5985" y="21837"/>
                    <a:pt x="11712" y="25444"/>
                  </a:cubicBezTo>
                  <a:cubicBezTo>
                    <a:pt x="12720" y="26084"/>
                    <a:pt x="15406" y="27926"/>
                    <a:pt x="16854" y="27926"/>
                  </a:cubicBezTo>
                  <a:cubicBezTo>
                    <a:pt x="16961" y="27926"/>
                    <a:pt x="17062" y="27916"/>
                    <a:pt x="17155" y="27894"/>
                  </a:cubicBezTo>
                  <a:cubicBezTo>
                    <a:pt x="19963" y="27252"/>
                    <a:pt x="22551" y="25921"/>
                    <a:pt x="24919" y="24305"/>
                  </a:cubicBezTo>
                  <a:cubicBezTo>
                    <a:pt x="28334" y="21965"/>
                    <a:pt x="32143" y="18854"/>
                    <a:pt x="34584" y="15495"/>
                  </a:cubicBezTo>
                  <a:cubicBezTo>
                    <a:pt x="36777" y="12493"/>
                    <a:pt x="37558" y="8097"/>
                    <a:pt x="35364" y="4903"/>
                  </a:cubicBezTo>
                  <a:cubicBezTo>
                    <a:pt x="33591" y="2331"/>
                    <a:pt x="30593" y="1053"/>
                    <a:pt x="27580" y="1053"/>
                  </a:cubicBezTo>
                  <a:cubicBezTo>
                    <a:pt x="24540" y="1053"/>
                    <a:pt x="21486" y="2354"/>
                    <a:pt x="19660" y="4940"/>
                  </a:cubicBezTo>
                  <a:cubicBezTo>
                    <a:pt x="18412" y="2159"/>
                    <a:pt x="16521" y="681"/>
                    <a:pt x="13419" y="140"/>
                  </a:cubicBezTo>
                  <a:cubicBezTo>
                    <a:pt x="12864" y="44"/>
                    <a:pt x="12254" y="1"/>
                    <a:pt x="116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67"/>
            <p:cNvSpPr/>
            <p:nvPr/>
          </p:nvSpPr>
          <p:spPr>
            <a:xfrm>
              <a:off x="5888596" y="2427542"/>
              <a:ext cx="343643" cy="56753"/>
            </a:xfrm>
            <a:custGeom>
              <a:avLst/>
              <a:gdLst/>
              <a:ahLst/>
              <a:cxnLst/>
              <a:rect l="l" t="t" r="r" b="b"/>
              <a:pathLst>
                <a:path w="14841" h="2451" extrusionOk="0">
                  <a:moveTo>
                    <a:pt x="1184" y="0"/>
                  </a:moveTo>
                  <a:cubicBezTo>
                    <a:pt x="532" y="0"/>
                    <a:pt x="0" y="413"/>
                    <a:pt x="0" y="927"/>
                  </a:cubicBezTo>
                  <a:cubicBezTo>
                    <a:pt x="0" y="1441"/>
                    <a:pt x="532" y="1863"/>
                    <a:pt x="1184" y="1863"/>
                  </a:cubicBezTo>
                  <a:cubicBezTo>
                    <a:pt x="1827" y="1863"/>
                    <a:pt x="2359" y="1441"/>
                    <a:pt x="2359" y="927"/>
                  </a:cubicBezTo>
                  <a:cubicBezTo>
                    <a:pt x="2359" y="413"/>
                    <a:pt x="1827" y="0"/>
                    <a:pt x="1184" y="0"/>
                  </a:cubicBezTo>
                  <a:close/>
                  <a:moveTo>
                    <a:pt x="13666" y="587"/>
                  </a:moveTo>
                  <a:cubicBezTo>
                    <a:pt x="13015" y="587"/>
                    <a:pt x="12482" y="1010"/>
                    <a:pt x="12482" y="1514"/>
                  </a:cubicBezTo>
                  <a:cubicBezTo>
                    <a:pt x="12482" y="2028"/>
                    <a:pt x="13015" y="2451"/>
                    <a:pt x="13666" y="2451"/>
                  </a:cubicBezTo>
                  <a:cubicBezTo>
                    <a:pt x="14309" y="2451"/>
                    <a:pt x="14841" y="2028"/>
                    <a:pt x="14841" y="1514"/>
                  </a:cubicBezTo>
                  <a:cubicBezTo>
                    <a:pt x="14841" y="1010"/>
                    <a:pt x="14309" y="587"/>
                    <a:pt x="13666" y="58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67"/>
            <p:cNvSpPr/>
            <p:nvPr/>
          </p:nvSpPr>
          <p:spPr>
            <a:xfrm>
              <a:off x="5899200" y="2437892"/>
              <a:ext cx="326046" cy="34293"/>
            </a:xfrm>
            <a:custGeom>
              <a:avLst/>
              <a:gdLst/>
              <a:ahLst/>
              <a:cxnLst/>
              <a:rect l="l" t="t" r="r" b="b"/>
              <a:pathLst>
                <a:path w="14081" h="1481" extrusionOk="0">
                  <a:moveTo>
                    <a:pt x="899" y="1"/>
                  </a:moveTo>
                  <a:cubicBezTo>
                    <a:pt x="885" y="1"/>
                    <a:pt x="870" y="4"/>
                    <a:pt x="855" y="12"/>
                  </a:cubicBezTo>
                  <a:cubicBezTo>
                    <a:pt x="570" y="150"/>
                    <a:pt x="304" y="315"/>
                    <a:pt x="56" y="508"/>
                  </a:cubicBezTo>
                  <a:cubicBezTo>
                    <a:pt x="10" y="544"/>
                    <a:pt x="1" y="609"/>
                    <a:pt x="38" y="654"/>
                  </a:cubicBezTo>
                  <a:cubicBezTo>
                    <a:pt x="56" y="673"/>
                    <a:pt x="84" y="691"/>
                    <a:pt x="111" y="691"/>
                  </a:cubicBezTo>
                  <a:cubicBezTo>
                    <a:pt x="139" y="691"/>
                    <a:pt x="157" y="682"/>
                    <a:pt x="175" y="673"/>
                  </a:cubicBezTo>
                  <a:cubicBezTo>
                    <a:pt x="414" y="480"/>
                    <a:pt x="671" y="324"/>
                    <a:pt x="946" y="195"/>
                  </a:cubicBezTo>
                  <a:cubicBezTo>
                    <a:pt x="992" y="168"/>
                    <a:pt x="1020" y="113"/>
                    <a:pt x="992" y="58"/>
                  </a:cubicBezTo>
                  <a:cubicBezTo>
                    <a:pt x="972" y="25"/>
                    <a:pt x="938" y="1"/>
                    <a:pt x="899" y="1"/>
                  </a:cubicBezTo>
                  <a:close/>
                  <a:moveTo>
                    <a:pt x="1361" y="219"/>
                  </a:moveTo>
                  <a:cubicBezTo>
                    <a:pt x="1345" y="219"/>
                    <a:pt x="1328" y="223"/>
                    <a:pt x="1313" y="232"/>
                  </a:cubicBezTo>
                  <a:lnTo>
                    <a:pt x="588" y="673"/>
                  </a:lnTo>
                  <a:cubicBezTo>
                    <a:pt x="542" y="700"/>
                    <a:pt x="524" y="755"/>
                    <a:pt x="552" y="810"/>
                  </a:cubicBezTo>
                  <a:cubicBezTo>
                    <a:pt x="570" y="838"/>
                    <a:pt x="607" y="856"/>
                    <a:pt x="634" y="856"/>
                  </a:cubicBezTo>
                  <a:cubicBezTo>
                    <a:pt x="653" y="856"/>
                    <a:pt x="671" y="856"/>
                    <a:pt x="689" y="847"/>
                  </a:cubicBezTo>
                  <a:lnTo>
                    <a:pt x="1414" y="407"/>
                  </a:lnTo>
                  <a:cubicBezTo>
                    <a:pt x="1469" y="379"/>
                    <a:pt x="1479" y="315"/>
                    <a:pt x="1451" y="269"/>
                  </a:cubicBezTo>
                  <a:cubicBezTo>
                    <a:pt x="1432" y="238"/>
                    <a:pt x="1397" y="219"/>
                    <a:pt x="1361" y="219"/>
                  </a:cubicBezTo>
                  <a:close/>
                  <a:moveTo>
                    <a:pt x="13299" y="598"/>
                  </a:moveTo>
                  <a:cubicBezTo>
                    <a:pt x="13284" y="598"/>
                    <a:pt x="13269" y="601"/>
                    <a:pt x="13254" y="609"/>
                  </a:cubicBezTo>
                  <a:cubicBezTo>
                    <a:pt x="12988" y="746"/>
                    <a:pt x="12749" y="948"/>
                    <a:pt x="12557" y="1178"/>
                  </a:cubicBezTo>
                  <a:cubicBezTo>
                    <a:pt x="12520" y="1223"/>
                    <a:pt x="12520" y="1288"/>
                    <a:pt x="12566" y="1315"/>
                  </a:cubicBezTo>
                  <a:cubicBezTo>
                    <a:pt x="12584" y="1334"/>
                    <a:pt x="12612" y="1343"/>
                    <a:pt x="12630" y="1343"/>
                  </a:cubicBezTo>
                  <a:cubicBezTo>
                    <a:pt x="12658" y="1343"/>
                    <a:pt x="12685" y="1334"/>
                    <a:pt x="12713" y="1306"/>
                  </a:cubicBezTo>
                  <a:cubicBezTo>
                    <a:pt x="12887" y="1095"/>
                    <a:pt x="13107" y="921"/>
                    <a:pt x="13346" y="792"/>
                  </a:cubicBezTo>
                  <a:cubicBezTo>
                    <a:pt x="13401" y="765"/>
                    <a:pt x="13419" y="700"/>
                    <a:pt x="13392" y="654"/>
                  </a:cubicBezTo>
                  <a:cubicBezTo>
                    <a:pt x="13372" y="621"/>
                    <a:pt x="13337" y="598"/>
                    <a:pt x="13299" y="598"/>
                  </a:cubicBezTo>
                  <a:close/>
                  <a:moveTo>
                    <a:pt x="13969" y="714"/>
                  </a:moveTo>
                  <a:cubicBezTo>
                    <a:pt x="13947" y="714"/>
                    <a:pt x="13925" y="722"/>
                    <a:pt x="13906" y="737"/>
                  </a:cubicBezTo>
                  <a:cubicBezTo>
                    <a:pt x="13676" y="911"/>
                    <a:pt x="13456" y="1104"/>
                    <a:pt x="13254" y="1306"/>
                  </a:cubicBezTo>
                  <a:cubicBezTo>
                    <a:pt x="13208" y="1343"/>
                    <a:pt x="13208" y="1407"/>
                    <a:pt x="13254" y="1453"/>
                  </a:cubicBezTo>
                  <a:cubicBezTo>
                    <a:pt x="13272" y="1471"/>
                    <a:pt x="13300" y="1480"/>
                    <a:pt x="13328" y="1480"/>
                  </a:cubicBezTo>
                  <a:cubicBezTo>
                    <a:pt x="13346" y="1480"/>
                    <a:pt x="13373" y="1471"/>
                    <a:pt x="13392" y="1453"/>
                  </a:cubicBezTo>
                  <a:cubicBezTo>
                    <a:pt x="13594" y="1251"/>
                    <a:pt x="13814" y="1067"/>
                    <a:pt x="14034" y="893"/>
                  </a:cubicBezTo>
                  <a:cubicBezTo>
                    <a:pt x="14071" y="856"/>
                    <a:pt x="14080" y="792"/>
                    <a:pt x="14053" y="755"/>
                  </a:cubicBezTo>
                  <a:cubicBezTo>
                    <a:pt x="14031" y="729"/>
                    <a:pt x="14000" y="714"/>
                    <a:pt x="13969" y="71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67"/>
            <p:cNvSpPr/>
            <p:nvPr/>
          </p:nvSpPr>
          <p:spPr>
            <a:xfrm>
              <a:off x="5952988" y="2409366"/>
              <a:ext cx="35705" cy="20515"/>
            </a:xfrm>
            <a:custGeom>
              <a:avLst/>
              <a:gdLst/>
              <a:ahLst/>
              <a:cxnLst/>
              <a:rect l="l" t="t" r="r" b="b"/>
              <a:pathLst>
                <a:path w="1542" h="886" extrusionOk="0">
                  <a:moveTo>
                    <a:pt x="128" y="0"/>
                  </a:moveTo>
                  <a:cubicBezTo>
                    <a:pt x="86" y="0"/>
                    <a:pt x="53" y="33"/>
                    <a:pt x="46" y="78"/>
                  </a:cubicBezTo>
                  <a:cubicBezTo>
                    <a:pt x="0" y="326"/>
                    <a:pt x="110" y="592"/>
                    <a:pt x="312" y="748"/>
                  </a:cubicBezTo>
                  <a:cubicBezTo>
                    <a:pt x="441" y="840"/>
                    <a:pt x="597" y="886"/>
                    <a:pt x="753" y="886"/>
                  </a:cubicBezTo>
                  <a:cubicBezTo>
                    <a:pt x="844" y="886"/>
                    <a:pt x="936" y="868"/>
                    <a:pt x="1028" y="831"/>
                  </a:cubicBezTo>
                  <a:cubicBezTo>
                    <a:pt x="1248" y="748"/>
                    <a:pt x="1441" y="556"/>
                    <a:pt x="1524" y="326"/>
                  </a:cubicBezTo>
                  <a:cubicBezTo>
                    <a:pt x="1542" y="271"/>
                    <a:pt x="1514" y="216"/>
                    <a:pt x="1469" y="198"/>
                  </a:cubicBezTo>
                  <a:cubicBezTo>
                    <a:pt x="1457" y="194"/>
                    <a:pt x="1445" y="192"/>
                    <a:pt x="1434" y="192"/>
                  </a:cubicBezTo>
                  <a:cubicBezTo>
                    <a:pt x="1392" y="192"/>
                    <a:pt x="1354" y="217"/>
                    <a:pt x="1340" y="253"/>
                  </a:cubicBezTo>
                  <a:cubicBezTo>
                    <a:pt x="1276" y="436"/>
                    <a:pt x="1129" y="583"/>
                    <a:pt x="955" y="647"/>
                  </a:cubicBezTo>
                  <a:cubicBezTo>
                    <a:pt x="888" y="676"/>
                    <a:pt x="817" y="689"/>
                    <a:pt x="746" y="689"/>
                  </a:cubicBezTo>
                  <a:cubicBezTo>
                    <a:pt x="633" y="689"/>
                    <a:pt x="522" y="655"/>
                    <a:pt x="431" y="592"/>
                  </a:cubicBezTo>
                  <a:cubicBezTo>
                    <a:pt x="285" y="482"/>
                    <a:pt x="202" y="289"/>
                    <a:pt x="239" y="115"/>
                  </a:cubicBezTo>
                  <a:cubicBezTo>
                    <a:pt x="248" y="60"/>
                    <a:pt x="211" y="14"/>
                    <a:pt x="156" y="5"/>
                  </a:cubicBezTo>
                  <a:cubicBezTo>
                    <a:pt x="146" y="2"/>
                    <a:pt x="137" y="0"/>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67"/>
            <p:cNvSpPr/>
            <p:nvPr/>
          </p:nvSpPr>
          <p:spPr>
            <a:xfrm>
              <a:off x="6035649" y="2466279"/>
              <a:ext cx="48903" cy="21627"/>
            </a:xfrm>
            <a:custGeom>
              <a:avLst/>
              <a:gdLst/>
              <a:ahLst/>
              <a:cxnLst/>
              <a:rect l="l" t="t" r="r" b="b"/>
              <a:pathLst>
                <a:path w="2112" h="934" extrusionOk="0">
                  <a:moveTo>
                    <a:pt x="176" y="1"/>
                  </a:moveTo>
                  <a:cubicBezTo>
                    <a:pt x="134" y="1"/>
                    <a:pt x="97" y="26"/>
                    <a:pt x="83" y="62"/>
                  </a:cubicBezTo>
                  <a:cubicBezTo>
                    <a:pt x="0" y="264"/>
                    <a:pt x="65" y="511"/>
                    <a:pt x="221" y="658"/>
                  </a:cubicBezTo>
                  <a:cubicBezTo>
                    <a:pt x="328" y="754"/>
                    <a:pt x="466" y="802"/>
                    <a:pt x="605" y="802"/>
                  </a:cubicBezTo>
                  <a:cubicBezTo>
                    <a:pt x="680" y="802"/>
                    <a:pt x="755" y="788"/>
                    <a:pt x="826" y="759"/>
                  </a:cubicBezTo>
                  <a:cubicBezTo>
                    <a:pt x="909" y="732"/>
                    <a:pt x="973" y="677"/>
                    <a:pt x="1037" y="612"/>
                  </a:cubicBezTo>
                  <a:cubicBezTo>
                    <a:pt x="1056" y="695"/>
                    <a:pt x="1102" y="768"/>
                    <a:pt x="1175" y="833"/>
                  </a:cubicBezTo>
                  <a:cubicBezTo>
                    <a:pt x="1258" y="906"/>
                    <a:pt x="1359" y="934"/>
                    <a:pt x="1460" y="934"/>
                  </a:cubicBezTo>
                  <a:cubicBezTo>
                    <a:pt x="1597" y="934"/>
                    <a:pt x="1735" y="879"/>
                    <a:pt x="1845" y="805"/>
                  </a:cubicBezTo>
                  <a:cubicBezTo>
                    <a:pt x="2019" y="677"/>
                    <a:pt x="2111" y="493"/>
                    <a:pt x="2093" y="328"/>
                  </a:cubicBezTo>
                  <a:cubicBezTo>
                    <a:pt x="2085" y="278"/>
                    <a:pt x="2047" y="244"/>
                    <a:pt x="1999" y="244"/>
                  </a:cubicBezTo>
                  <a:cubicBezTo>
                    <a:pt x="1994" y="244"/>
                    <a:pt x="1988" y="244"/>
                    <a:pt x="1983" y="245"/>
                  </a:cubicBezTo>
                  <a:cubicBezTo>
                    <a:pt x="1928" y="254"/>
                    <a:pt x="1891" y="300"/>
                    <a:pt x="1900" y="355"/>
                  </a:cubicBezTo>
                  <a:cubicBezTo>
                    <a:pt x="1909" y="466"/>
                    <a:pt x="1818" y="576"/>
                    <a:pt x="1726" y="640"/>
                  </a:cubicBezTo>
                  <a:cubicBezTo>
                    <a:pt x="1646" y="697"/>
                    <a:pt x="1546" y="736"/>
                    <a:pt x="1455" y="736"/>
                  </a:cubicBezTo>
                  <a:cubicBezTo>
                    <a:pt x="1398" y="736"/>
                    <a:pt x="1346" y="721"/>
                    <a:pt x="1304" y="686"/>
                  </a:cubicBezTo>
                  <a:cubicBezTo>
                    <a:pt x="1203" y="594"/>
                    <a:pt x="1193" y="420"/>
                    <a:pt x="1193" y="264"/>
                  </a:cubicBezTo>
                  <a:cubicBezTo>
                    <a:pt x="1193" y="218"/>
                    <a:pt x="1157" y="172"/>
                    <a:pt x="1102" y="172"/>
                  </a:cubicBezTo>
                  <a:cubicBezTo>
                    <a:pt x="1096" y="171"/>
                    <a:pt x="1090" y="170"/>
                    <a:pt x="1085" y="170"/>
                  </a:cubicBezTo>
                  <a:cubicBezTo>
                    <a:pt x="1038" y="170"/>
                    <a:pt x="1001" y="205"/>
                    <a:pt x="1001" y="254"/>
                  </a:cubicBezTo>
                  <a:cubicBezTo>
                    <a:pt x="982" y="392"/>
                    <a:pt x="881" y="530"/>
                    <a:pt x="753" y="585"/>
                  </a:cubicBezTo>
                  <a:cubicBezTo>
                    <a:pt x="709" y="599"/>
                    <a:pt x="663" y="607"/>
                    <a:pt x="618" y="607"/>
                  </a:cubicBezTo>
                  <a:cubicBezTo>
                    <a:pt x="521" y="607"/>
                    <a:pt x="427" y="574"/>
                    <a:pt x="358" y="511"/>
                  </a:cubicBezTo>
                  <a:cubicBezTo>
                    <a:pt x="257" y="420"/>
                    <a:pt x="211" y="264"/>
                    <a:pt x="266" y="135"/>
                  </a:cubicBezTo>
                  <a:cubicBezTo>
                    <a:pt x="285" y="89"/>
                    <a:pt x="257" y="25"/>
                    <a:pt x="211" y="7"/>
                  </a:cubicBezTo>
                  <a:cubicBezTo>
                    <a:pt x="200" y="3"/>
                    <a:pt x="188" y="1"/>
                    <a:pt x="1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67"/>
            <p:cNvSpPr/>
            <p:nvPr/>
          </p:nvSpPr>
          <p:spPr>
            <a:xfrm>
              <a:off x="6144659" y="2419206"/>
              <a:ext cx="35311" cy="19195"/>
            </a:xfrm>
            <a:custGeom>
              <a:avLst/>
              <a:gdLst/>
              <a:ahLst/>
              <a:cxnLst/>
              <a:rect l="l" t="t" r="r" b="b"/>
              <a:pathLst>
                <a:path w="1525" h="829" extrusionOk="0">
                  <a:moveTo>
                    <a:pt x="133" y="1"/>
                  </a:moveTo>
                  <a:cubicBezTo>
                    <a:pt x="91" y="1"/>
                    <a:pt x="46" y="35"/>
                    <a:pt x="37" y="85"/>
                  </a:cubicBezTo>
                  <a:cubicBezTo>
                    <a:pt x="1" y="342"/>
                    <a:pt x="138" y="608"/>
                    <a:pt x="377" y="736"/>
                  </a:cubicBezTo>
                  <a:cubicBezTo>
                    <a:pt x="478" y="801"/>
                    <a:pt x="597" y="828"/>
                    <a:pt x="726" y="828"/>
                  </a:cubicBezTo>
                  <a:cubicBezTo>
                    <a:pt x="854" y="828"/>
                    <a:pt x="983" y="801"/>
                    <a:pt x="1102" y="736"/>
                  </a:cubicBezTo>
                  <a:cubicBezTo>
                    <a:pt x="1295" y="626"/>
                    <a:pt x="1442" y="452"/>
                    <a:pt x="1506" y="241"/>
                  </a:cubicBezTo>
                  <a:cubicBezTo>
                    <a:pt x="1524" y="186"/>
                    <a:pt x="1497" y="131"/>
                    <a:pt x="1442" y="112"/>
                  </a:cubicBezTo>
                  <a:cubicBezTo>
                    <a:pt x="1434" y="111"/>
                    <a:pt x="1427" y="110"/>
                    <a:pt x="1420" y="110"/>
                  </a:cubicBezTo>
                  <a:cubicBezTo>
                    <a:pt x="1373" y="110"/>
                    <a:pt x="1330" y="137"/>
                    <a:pt x="1322" y="176"/>
                  </a:cubicBezTo>
                  <a:cubicBezTo>
                    <a:pt x="1267" y="342"/>
                    <a:pt x="1157" y="479"/>
                    <a:pt x="1010" y="562"/>
                  </a:cubicBezTo>
                  <a:cubicBezTo>
                    <a:pt x="921" y="609"/>
                    <a:pt x="822" y="632"/>
                    <a:pt x="725" y="632"/>
                  </a:cubicBezTo>
                  <a:cubicBezTo>
                    <a:pt x="634" y="632"/>
                    <a:pt x="545" y="611"/>
                    <a:pt x="469" y="571"/>
                  </a:cubicBezTo>
                  <a:cubicBezTo>
                    <a:pt x="304" y="479"/>
                    <a:pt x="212" y="287"/>
                    <a:pt x="230" y="112"/>
                  </a:cubicBezTo>
                  <a:cubicBezTo>
                    <a:pt x="239" y="66"/>
                    <a:pt x="203" y="11"/>
                    <a:pt x="147" y="2"/>
                  </a:cubicBezTo>
                  <a:cubicBezTo>
                    <a:pt x="143" y="1"/>
                    <a:pt x="138" y="1"/>
                    <a:pt x="1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67"/>
            <p:cNvSpPr/>
            <p:nvPr/>
          </p:nvSpPr>
          <p:spPr>
            <a:xfrm>
              <a:off x="6090687" y="2629726"/>
              <a:ext cx="204899" cy="306943"/>
            </a:xfrm>
            <a:custGeom>
              <a:avLst/>
              <a:gdLst/>
              <a:ahLst/>
              <a:cxnLst/>
              <a:rect l="l" t="t" r="r" b="b"/>
              <a:pathLst>
                <a:path w="8849" h="13256" extrusionOk="0">
                  <a:moveTo>
                    <a:pt x="5194" y="0"/>
                  </a:moveTo>
                  <a:cubicBezTo>
                    <a:pt x="5167" y="0"/>
                    <a:pt x="5140" y="2"/>
                    <a:pt x="5113" y="6"/>
                  </a:cubicBezTo>
                  <a:cubicBezTo>
                    <a:pt x="4966" y="15"/>
                    <a:pt x="4828" y="79"/>
                    <a:pt x="4709" y="143"/>
                  </a:cubicBezTo>
                  <a:cubicBezTo>
                    <a:pt x="4516" y="253"/>
                    <a:pt x="4332" y="391"/>
                    <a:pt x="4167" y="538"/>
                  </a:cubicBezTo>
                  <a:cubicBezTo>
                    <a:pt x="4034" y="556"/>
                    <a:pt x="3900" y="565"/>
                    <a:pt x="3767" y="565"/>
                  </a:cubicBezTo>
                  <a:cubicBezTo>
                    <a:pt x="3485" y="565"/>
                    <a:pt x="3205" y="524"/>
                    <a:pt x="2937" y="437"/>
                  </a:cubicBezTo>
                  <a:cubicBezTo>
                    <a:pt x="2662" y="354"/>
                    <a:pt x="2387" y="226"/>
                    <a:pt x="2102" y="217"/>
                  </a:cubicBezTo>
                  <a:cubicBezTo>
                    <a:pt x="1395" y="217"/>
                    <a:pt x="937" y="969"/>
                    <a:pt x="707" y="1639"/>
                  </a:cubicBezTo>
                  <a:cubicBezTo>
                    <a:pt x="533" y="2135"/>
                    <a:pt x="404" y="2649"/>
                    <a:pt x="303" y="3163"/>
                  </a:cubicBezTo>
                  <a:cubicBezTo>
                    <a:pt x="37" y="4521"/>
                    <a:pt x="0" y="5935"/>
                    <a:pt x="0" y="7330"/>
                  </a:cubicBezTo>
                  <a:cubicBezTo>
                    <a:pt x="10" y="8853"/>
                    <a:pt x="55" y="10423"/>
                    <a:pt x="588" y="11854"/>
                  </a:cubicBezTo>
                  <a:cubicBezTo>
                    <a:pt x="606" y="11891"/>
                    <a:pt x="615" y="11928"/>
                    <a:pt x="634" y="11964"/>
                  </a:cubicBezTo>
                  <a:cubicBezTo>
                    <a:pt x="762" y="12295"/>
                    <a:pt x="927" y="12607"/>
                    <a:pt x="1175" y="12855"/>
                  </a:cubicBezTo>
                  <a:cubicBezTo>
                    <a:pt x="1412" y="13091"/>
                    <a:pt x="1737" y="13254"/>
                    <a:pt x="2068" y="13254"/>
                  </a:cubicBezTo>
                  <a:cubicBezTo>
                    <a:pt x="2122" y="13254"/>
                    <a:pt x="2177" y="13249"/>
                    <a:pt x="2231" y="13240"/>
                  </a:cubicBezTo>
                  <a:cubicBezTo>
                    <a:pt x="2544" y="13179"/>
                    <a:pt x="2832" y="12954"/>
                    <a:pt x="3151" y="12954"/>
                  </a:cubicBezTo>
                  <a:cubicBezTo>
                    <a:pt x="3168" y="12954"/>
                    <a:pt x="3186" y="12954"/>
                    <a:pt x="3204" y="12956"/>
                  </a:cubicBezTo>
                  <a:cubicBezTo>
                    <a:pt x="3479" y="12974"/>
                    <a:pt x="3708" y="13158"/>
                    <a:pt x="3975" y="13194"/>
                  </a:cubicBezTo>
                  <a:cubicBezTo>
                    <a:pt x="4007" y="13199"/>
                    <a:pt x="4038" y="13201"/>
                    <a:pt x="4069" y="13201"/>
                  </a:cubicBezTo>
                  <a:cubicBezTo>
                    <a:pt x="4373" y="13201"/>
                    <a:pt x="4616" y="13002"/>
                    <a:pt x="4782" y="12735"/>
                  </a:cubicBezTo>
                  <a:lnTo>
                    <a:pt x="4810" y="12754"/>
                  </a:lnTo>
                  <a:cubicBezTo>
                    <a:pt x="5201" y="13096"/>
                    <a:pt x="5715" y="13256"/>
                    <a:pt x="6232" y="13256"/>
                  </a:cubicBezTo>
                  <a:cubicBezTo>
                    <a:pt x="6490" y="13256"/>
                    <a:pt x="6749" y="13216"/>
                    <a:pt x="6994" y="13139"/>
                  </a:cubicBezTo>
                  <a:cubicBezTo>
                    <a:pt x="7398" y="13011"/>
                    <a:pt x="7765" y="12790"/>
                    <a:pt x="8132" y="12570"/>
                  </a:cubicBezTo>
                  <a:cubicBezTo>
                    <a:pt x="8233" y="12515"/>
                    <a:pt x="8334" y="12451"/>
                    <a:pt x="8398" y="12359"/>
                  </a:cubicBezTo>
                  <a:cubicBezTo>
                    <a:pt x="8444" y="12295"/>
                    <a:pt x="8463" y="12240"/>
                    <a:pt x="8481" y="12166"/>
                  </a:cubicBezTo>
                  <a:cubicBezTo>
                    <a:pt x="8499" y="12102"/>
                    <a:pt x="8508" y="12029"/>
                    <a:pt x="8518" y="11964"/>
                  </a:cubicBezTo>
                  <a:cubicBezTo>
                    <a:pt x="8848" y="8881"/>
                    <a:pt x="7315" y="5824"/>
                    <a:pt x="7664" y="2759"/>
                  </a:cubicBezTo>
                  <a:lnTo>
                    <a:pt x="7664" y="2750"/>
                  </a:lnTo>
                  <a:cubicBezTo>
                    <a:pt x="7728" y="2447"/>
                    <a:pt x="7866" y="2153"/>
                    <a:pt x="8013" y="1869"/>
                  </a:cubicBezTo>
                  <a:cubicBezTo>
                    <a:pt x="8050" y="1676"/>
                    <a:pt x="8013" y="1456"/>
                    <a:pt x="7921" y="1272"/>
                  </a:cubicBezTo>
                  <a:cubicBezTo>
                    <a:pt x="7875" y="1189"/>
                    <a:pt x="7820" y="1107"/>
                    <a:pt x="7747" y="1033"/>
                  </a:cubicBezTo>
                  <a:cubicBezTo>
                    <a:pt x="7572" y="859"/>
                    <a:pt x="7334" y="767"/>
                    <a:pt x="7104" y="676"/>
                  </a:cubicBezTo>
                  <a:cubicBezTo>
                    <a:pt x="6636" y="492"/>
                    <a:pt x="6168" y="308"/>
                    <a:pt x="5700" y="134"/>
                  </a:cubicBezTo>
                  <a:cubicBezTo>
                    <a:pt x="5541" y="70"/>
                    <a:pt x="5369" y="0"/>
                    <a:pt x="51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67"/>
            <p:cNvSpPr/>
            <p:nvPr/>
          </p:nvSpPr>
          <p:spPr>
            <a:xfrm>
              <a:off x="6206296" y="2208340"/>
              <a:ext cx="730864" cy="1112019"/>
            </a:xfrm>
            <a:custGeom>
              <a:avLst/>
              <a:gdLst/>
              <a:ahLst/>
              <a:cxnLst/>
              <a:rect l="l" t="t" r="r" b="b"/>
              <a:pathLst>
                <a:path w="31564" h="48025" extrusionOk="0">
                  <a:moveTo>
                    <a:pt x="23586" y="0"/>
                  </a:moveTo>
                  <a:cubicBezTo>
                    <a:pt x="23564" y="0"/>
                    <a:pt x="23542" y="5"/>
                    <a:pt x="23524" y="5"/>
                  </a:cubicBezTo>
                  <a:cubicBezTo>
                    <a:pt x="23230" y="14"/>
                    <a:pt x="22955" y="96"/>
                    <a:pt x="22679" y="188"/>
                  </a:cubicBezTo>
                  <a:cubicBezTo>
                    <a:pt x="21440" y="583"/>
                    <a:pt x="20220" y="1005"/>
                    <a:pt x="18999" y="1455"/>
                  </a:cubicBezTo>
                  <a:cubicBezTo>
                    <a:pt x="18586" y="1611"/>
                    <a:pt x="18164" y="1767"/>
                    <a:pt x="17751" y="1932"/>
                  </a:cubicBezTo>
                  <a:cubicBezTo>
                    <a:pt x="17301" y="2106"/>
                    <a:pt x="16805" y="2345"/>
                    <a:pt x="16677" y="2804"/>
                  </a:cubicBezTo>
                  <a:cubicBezTo>
                    <a:pt x="16502" y="3419"/>
                    <a:pt x="17081" y="3951"/>
                    <a:pt x="17310" y="4548"/>
                  </a:cubicBezTo>
                  <a:lnTo>
                    <a:pt x="17301" y="4548"/>
                  </a:lnTo>
                  <a:lnTo>
                    <a:pt x="17301" y="4557"/>
                  </a:lnTo>
                  <a:cubicBezTo>
                    <a:pt x="17081" y="4933"/>
                    <a:pt x="16677" y="5190"/>
                    <a:pt x="16236" y="5190"/>
                  </a:cubicBezTo>
                  <a:cubicBezTo>
                    <a:pt x="13171" y="5218"/>
                    <a:pt x="11702" y="11000"/>
                    <a:pt x="11776" y="11284"/>
                  </a:cubicBezTo>
                  <a:cubicBezTo>
                    <a:pt x="8655" y="14497"/>
                    <a:pt x="6654" y="17021"/>
                    <a:pt x="2928" y="19471"/>
                  </a:cubicBezTo>
                  <a:cubicBezTo>
                    <a:pt x="3020" y="19655"/>
                    <a:pt x="3057" y="19875"/>
                    <a:pt x="3020" y="20068"/>
                  </a:cubicBezTo>
                  <a:cubicBezTo>
                    <a:pt x="2873" y="20352"/>
                    <a:pt x="2735" y="20646"/>
                    <a:pt x="2671" y="20949"/>
                  </a:cubicBezTo>
                  <a:lnTo>
                    <a:pt x="2671" y="20958"/>
                  </a:lnTo>
                  <a:cubicBezTo>
                    <a:pt x="2322" y="24023"/>
                    <a:pt x="3855" y="27080"/>
                    <a:pt x="3525" y="30163"/>
                  </a:cubicBezTo>
                  <a:cubicBezTo>
                    <a:pt x="3515" y="30228"/>
                    <a:pt x="3506" y="30301"/>
                    <a:pt x="3488" y="30365"/>
                  </a:cubicBezTo>
                  <a:cubicBezTo>
                    <a:pt x="3496" y="30363"/>
                    <a:pt x="3503" y="30361"/>
                    <a:pt x="3510" y="30361"/>
                  </a:cubicBezTo>
                  <a:cubicBezTo>
                    <a:pt x="4037" y="30361"/>
                    <a:pt x="2277" y="38032"/>
                    <a:pt x="1662" y="40278"/>
                  </a:cubicBezTo>
                  <a:cubicBezTo>
                    <a:pt x="1037" y="42563"/>
                    <a:pt x="202" y="44830"/>
                    <a:pt x="0" y="47180"/>
                  </a:cubicBezTo>
                  <a:cubicBezTo>
                    <a:pt x="193" y="47235"/>
                    <a:pt x="386" y="47290"/>
                    <a:pt x="579" y="47336"/>
                  </a:cubicBezTo>
                  <a:cubicBezTo>
                    <a:pt x="1401" y="47546"/>
                    <a:pt x="2252" y="47651"/>
                    <a:pt x="3103" y="47651"/>
                  </a:cubicBezTo>
                  <a:cubicBezTo>
                    <a:pt x="3998" y="47651"/>
                    <a:pt x="4893" y="47534"/>
                    <a:pt x="5755" y="47299"/>
                  </a:cubicBezTo>
                  <a:cubicBezTo>
                    <a:pt x="5932" y="47250"/>
                    <a:pt x="6130" y="47206"/>
                    <a:pt x="6314" y="47206"/>
                  </a:cubicBezTo>
                  <a:cubicBezTo>
                    <a:pt x="6511" y="47206"/>
                    <a:pt x="6692" y="47257"/>
                    <a:pt x="6810" y="47409"/>
                  </a:cubicBezTo>
                  <a:cubicBezTo>
                    <a:pt x="6884" y="47492"/>
                    <a:pt x="6921" y="47602"/>
                    <a:pt x="6994" y="47684"/>
                  </a:cubicBezTo>
                  <a:cubicBezTo>
                    <a:pt x="7094" y="47796"/>
                    <a:pt x="7227" y="47835"/>
                    <a:pt x="7373" y="47835"/>
                  </a:cubicBezTo>
                  <a:cubicBezTo>
                    <a:pt x="7575" y="47835"/>
                    <a:pt x="7801" y="47761"/>
                    <a:pt x="8004" y="47703"/>
                  </a:cubicBezTo>
                  <a:cubicBezTo>
                    <a:pt x="8317" y="47613"/>
                    <a:pt x="8638" y="47579"/>
                    <a:pt x="8963" y="47579"/>
                  </a:cubicBezTo>
                  <a:cubicBezTo>
                    <a:pt x="9400" y="47579"/>
                    <a:pt x="9843" y="47640"/>
                    <a:pt x="10280" y="47703"/>
                  </a:cubicBezTo>
                  <a:cubicBezTo>
                    <a:pt x="10408" y="47721"/>
                    <a:pt x="10528" y="47739"/>
                    <a:pt x="10647" y="47758"/>
                  </a:cubicBezTo>
                  <a:cubicBezTo>
                    <a:pt x="11995" y="47954"/>
                    <a:pt x="13355" y="48025"/>
                    <a:pt x="14717" y="48025"/>
                  </a:cubicBezTo>
                  <a:cubicBezTo>
                    <a:pt x="16350" y="48025"/>
                    <a:pt x="17987" y="47923"/>
                    <a:pt x="19614" y="47813"/>
                  </a:cubicBezTo>
                  <a:cubicBezTo>
                    <a:pt x="22817" y="47602"/>
                    <a:pt x="27948" y="47326"/>
                    <a:pt x="30793" y="45922"/>
                  </a:cubicBezTo>
                  <a:cubicBezTo>
                    <a:pt x="30426" y="44573"/>
                    <a:pt x="27296" y="31641"/>
                    <a:pt x="27296" y="31641"/>
                  </a:cubicBezTo>
                  <a:cubicBezTo>
                    <a:pt x="27066" y="31274"/>
                    <a:pt x="27021" y="30815"/>
                    <a:pt x="27167" y="30402"/>
                  </a:cubicBezTo>
                  <a:cubicBezTo>
                    <a:pt x="27911" y="28264"/>
                    <a:pt x="30178" y="21711"/>
                    <a:pt x="30976" y="18021"/>
                  </a:cubicBezTo>
                  <a:cubicBezTo>
                    <a:pt x="31472" y="15736"/>
                    <a:pt x="31564" y="13368"/>
                    <a:pt x="31261" y="11046"/>
                  </a:cubicBezTo>
                  <a:cubicBezTo>
                    <a:pt x="31123" y="9963"/>
                    <a:pt x="30894" y="8880"/>
                    <a:pt x="30462" y="7879"/>
                  </a:cubicBezTo>
                  <a:lnTo>
                    <a:pt x="30444" y="7852"/>
                  </a:lnTo>
                  <a:cubicBezTo>
                    <a:pt x="28918" y="4364"/>
                    <a:pt x="24857" y="2207"/>
                    <a:pt x="24658" y="2207"/>
                  </a:cubicBezTo>
                  <a:cubicBezTo>
                    <a:pt x="24655" y="2207"/>
                    <a:pt x="24654" y="2207"/>
                    <a:pt x="24653" y="2207"/>
                  </a:cubicBezTo>
                  <a:lnTo>
                    <a:pt x="24653" y="2198"/>
                  </a:lnTo>
                  <a:cubicBezTo>
                    <a:pt x="24607" y="1950"/>
                    <a:pt x="24570" y="1721"/>
                    <a:pt x="24524" y="1491"/>
                  </a:cubicBezTo>
                  <a:cubicBezTo>
                    <a:pt x="24487" y="1253"/>
                    <a:pt x="24441" y="1014"/>
                    <a:pt x="24396" y="748"/>
                  </a:cubicBezTo>
                  <a:cubicBezTo>
                    <a:pt x="24359" y="564"/>
                    <a:pt x="24322" y="362"/>
                    <a:pt x="24203" y="225"/>
                  </a:cubicBezTo>
                  <a:cubicBezTo>
                    <a:pt x="24056" y="69"/>
                    <a:pt x="23836" y="5"/>
                    <a:pt x="23615" y="5"/>
                  </a:cubicBezTo>
                  <a:cubicBezTo>
                    <a:pt x="23606" y="1"/>
                    <a:pt x="23596" y="0"/>
                    <a:pt x="235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67"/>
            <p:cNvSpPr/>
            <p:nvPr/>
          </p:nvSpPr>
          <p:spPr>
            <a:xfrm>
              <a:off x="6077512" y="1718162"/>
              <a:ext cx="169819" cy="370943"/>
            </a:xfrm>
            <a:custGeom>
              <a:avLst/>
              <a:gdLst/>
              <a:ahLst/>
              <a:cxnLst/>
              <a:rect l="l" t="t" r="r" b="b"/>
              <a:pathLst>
                <a:path w="7334" h="16020" extrusionOk="0">
                  <a:moveTo>
                    <a:pt x="5682" y="1"/>
                  </a:moveTo>
                  <a:cubicBezTo>
                    <a:pt x="4901" y="1864"/>
                    <a:pt x="4296" y="3387"/>
                    <a:pt x="3589" y="5278"/>
                  </a:cubicBezTo>
                  <a:lnTo>
                    <a:pt x="3571" y="5297"/>
                  </a:lnTo>
                  <a:cubicBezTo>
                    <a:pt x="3672" y="5416"/>
                    <a:pt x="3754" y="5544"/>
                    <a:pt x="3837" y="5664"/>
                  </a:cubicBezTo>
                  <a:lnTo>
                    <a:pt x="3846" y="5673"/>
                  </a:lnTo>
                  <a:cubicBezTo>
                    <a:pt x="4277" y="5361"/>
                    <a:pt x="4727" y="5076"/>
                    <a:pt x="5195" y="4828"/>
                  </a:cubicBezTo>
                  <a:cubicBezTo>
                    <a:pt x="5370" y="4727"/>
                    <a:pt x="5562" y="4636"/>
                    <a:pt x="5755" y="4581"/>
                  </a:cubicBezTo>
                  <a:cubicBezTo>
                    <a:pt x="6379" y="3011"/>
                    <a:pt x="6710" y="2176"/>
                    <a:pt x="7334" y="607"/>
                  </a:cubicBezTo>
                  <a:lnTo>
                    <a:pt x="7334" y="597"/>
                  </a:lnTo>
                  <a:cubicBezTo>
                    <a:pt x="6755" y="469"/>
                    <a:pt x="6196" y="267"/>
                    <a:pt x="5682" y="1"/>
                  </a:cubicBezTo>
                  <a:close/>
                  <a:moveTo>
                    <a:pt x="716" y="13171"/>
                  </a:moveTo>
                  <a:lnTo>
                    <a:pt x="698" y="13199"/>
                  </a:lnTo>
                  <a:cubicBezTo>
                    <a:pt x="496" y="13777"/>
                    <a:pt x="294" y="14346"/>
                    <a:pt x="92" y="14924"/>
                  </a:cubicBezTo>
                  <a:cubicBezTo>
                    <a:pt x="46" y="15044"/>
                    <a:pt x="0" y="15172"/>
                    <a:pt x="37" y="15301"/>
                  </a:cubicBezTo>
                  <a:cubicBezTo>
                    <a:pt x="65" y="15411"/>
                    <a:pt x="138" y="15502"/>
                    <a:pt x="221" y="15576"/>
                  </a:cubicBezTo>
                  <a:cubicBezTo>
                    <a:pt x="478" y="15805"/>
                    <a:pt x="790" y="15952"/>
                    <a:pt x="1129" y="16007"/>
                  </a:cubicBezTo>
                  <a:cubicBezTo>
                    <a:pt x="1170" y="16014"/>
                    <a:pt x="1214" y="16020"/>
                    <a:pt x="1257" y="16020"/>
                  </a:cubicBezTo>
                  <a:cubicBezTo>
                    <a:pt x="1329" y="16020"/>
                    <a:pt x="1399" y="16004"/>
                    <a:pt x="1451" y="15952"/>
                  </a:cubicBezTo>
                  <a:cubicBezTo>
                    <a:pt x="1478" y="15915"/>
                    <a:pt x="1496" y="15879"/>
                    <a:pt x="1524" y="15833"/>
                  </a:cubicBezTo>
                  <a:cubicBezTo>
                    <a:pt x="1799" y="15255"/>
                    <a:pt x="2075" y="14704"/>
                    <a:pt x="2240" y="14080"/>
                  </a:cubicBezTo>
                  <a:cubicBezTo>
                    <a:pt x="2121" y="14034"/>
                    <a:pt x="2001" y="13979"/>
                    <a:pt x="1882" y="13924"/>
                  </a:cubicBezTo>
                  <a:cubicBezTo>
                    <a:pt x="1469" y="13704"/>
                    <a:pt x="1083" y="13456"/>
                    <a:pt x="716" y="13171"/>
                  </a:cubicBezTo>
                  <a:close/>
                </a:path>
              </a:pathLst>
            </a:custGeom>
            <a:solidFill>
              <a:srgbClr val="CDCD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67"/>
            <p:cNvSpPr/>
            <p:nvPr/>
          </p:nvSpPr>
          <p:spPr>
            <a:xfrm>
              <a:off x="6121713" y="1414076"/>
              <a:ext cx="321762" cy="321970"/>
            </a:xfrm>
            <a:custGeom>
              <a:avLst/>
              <a:gdLst/>
              <a:ahLst/>
              <a:cxnLst/>
              <a:rect l="l" t="t" r="r" b="b"/>
              <a:pathLst>
                <a:path w="13896" h="13905" extrusionOk="0">
                  <a:moveTo>
                    <a:pt x="6948" y="0"/>
                  </a:moveTo>
                  <a:cubicBezTo>
                    <a:pt x="3112" y="0"/>
                    <a:pt x="0" y="3111"/>
                    <a:pt x="0" y="6948"/>
                  </a:cubicBezTo>
                  <a:cubicBezTo>
                    <a:pt x="0" y="9646"/>
                    <a:pt x="1533" y="11987"/>
                    <a:pt x="3773" y="13134"/>
                  </a:cubicBezTo>
                  <a:cubicBezTo>
                    <a:pt x="4287" y="13400"/>
                    <a:pt x="4846" y="13602"/>
                    <a:pt x="5425" y="13730"/>
                  </a:cubicBezTo>
                  <a:cubicBezTo>
                    <a:pt x="5911" y="13841"/>
                    <a:pt x="6425" y="13905"/>
                    <a:pt x="6948" y="13905"/>
                  </a:cubicBezTo>
                  <a:cubicBezTo>
                    <a:pt x="10785" y="13905"/>
                    <a:pt x="13896" y="10793"/>
                    <a:pt x="13896" y="6948"/>
                  </a:cubicBezTo>
                  <a:cubicBezTo>
                    <a:pt x="13896" y="3111"/>
                    <a:pt x="10785" y="0"/>
                    <a:pt x="6948" y="0"/>
                  </a:cubicBezTo>
                  <a:close/>
                </a:path>
              </a:pathLst>
            </a:custGeom>
            <a:solidFill>
              <a:srgbClr val="81CA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67"/>
            <p:cNvSpPr/>
            <p:nvPr/>
          </p:nvSpPr>
          <p:spPr>
            <a:xfrm>
              <a:off x="6441961" y="1466266"/>
              <a:ext cx="763397" cy="690181"/>
            </a:xfrm>
            <a:custGeom>
              <a:avLst/>
              <a:gdLst/>
              <a:ahLst/>
              <a:cxnLst/>
              <a:rect l="l" t="t" r="r" b="b"/>
              <a:pathLst>
                <a:path w="32969" h="29807" extrusionOk="0">
                  <a:moveTo>
                    <a:pt x="12250" y="1"/>
                  </a:moveTo>
                  <a:cubicBezTo>
                    <a:pt x="12170" y="1"/>
                    <a:pt x="12099" y="27"/>
                    <a:pt x="12052" y="96"/>
                  </a:cubicBezTo>
                  <a:cubicBezTo>
                    <a:pt x="12015" y="160"/>
                    <a:pt x="12015" y="233"/>
                    <a:pt x="12015" y="307"/>
                  </a:cubicBezTo>
                  <a:cubicBezTo>
                    <a:pt x="12015" y="958"/>
                    <a:pt x="12391" y="1592"/>
                    <a:pt x="12951" y="1913"/>
                  </a:cubicBezTo>
                  <a:cubicBezTo>
                    <a:pt x="9381" y="1931"/>
                    <a:pt x="5856" y="3730"/>
                    <a:pt x="3745" y="6612"/>
                  </a:cubicBezTo>
                  <a:cubicBezTo>
                    <a:pt x="3351" y="7154"/>
                    <a:pt x="2993" y="7732"/>
                    <a:pt x="2525" y="8218"/>
                  </a:cubicBezTo>
                  <a:cubicBezTo>
                    <a:pt x="2066" y="8695"/>
                    <a:pt x="1451" y="9090"/>
                    <a:pt x="781" y="9118"/>
                  </a:cubicBezTo>
                  <a:cubicBezTo>
                    <a:pt x="542" y="9136"/>
                    <a:pt x="258" y="9118"/>
                    <a:pt x="120" y="9320"/>
                  </a:cubicBezTo>
                  <a:cubicBezTo>
                    <a:pt x="1" y="9512"/>
                    <a:pt x="111" y="9769"/>
                    <a:pt x="258" y="9944"/>
                  </a:cubicBezTo>
                  <a:cubicBezTo>
                    <a:pt x="605" y="10379"/>
                    <a:pt x="1163" y="10623"/>
                    <a:pt x="1717" y="10623"/>
                  </a:cubicBezTo>
                  <a:cubicBezTo>
                    <a:pt x="1910" y="10623"/>
                    <a:pt x="2103" y="10593"/>
                    <a:pt x="2286" y="10531"/>
                  </a:cubicBezTo>
                  <a:cubicBezTo>
                    <a:pt x="2341" y="10504"/>
                    <a:pt x="2405" y="10467"/>
                    <a:pt x="2470" y="10448"/>
                  </a:cubicBezTo>
                  <a:cubicBezTo>
                    <a:pt x="2491" y="10440"/>
                    <a:pt x="2518" y="10433"/>
                    <a:pt x="2544" y="10433"/>
                  </a:cubicBezTo>
                  <a:cubicBezTo>
                    <a:pt x="2574" y="10433"/>
                    <a:pt x="2602" y="10442"/>
                    <a:pt x="2617" y="10467"/>
                  </a:cubicBezTo>
                  <a:cubicBezTo>
                    <a:pt x="2635" y="10494"/>
                    <a:pt x="2626" y="10522"/>
                    <a:pt x="2617" y="10559"/>
                  </a:cubicBezTo>
                  <a:cubicBezTo>
                    <a:pt x="2580" y="10660"/>
                    <a:pt x="2516" y="10742"/>
                    <a:pt x="2451" y="10825"/>
                  </a:cubicBezTo>
                  <a:lnTo>
                    <a:pt x="2442" y="10825"/>
                  </a:lnTo>
                  <a:cubicBezTo>
                    <a:pt x="1726" y="11632"/>
                    <a:pt x="1148" y="12587"/>
                    <a:pt x="873" y="13624"/>
                  </a:cubicBezTo>
                  <a:cubicBezTo>
                    <a:pt x="588" y="14670"/>
                    <a:pt x="607" y="15808"/>
                    <a:pt x="1047" y="16800"/>
                  </a:cubicBezTo>
                  <a:cubicBezTo>
                    <a:pt x="1139" y="17020"/>
                    <a:pt x="1295" y="17259"/>
                    <a:pt x="1543" y="17277"/>
                  </a:cubicBezTo>
                  <a:cubicBezTo>
                    <a:pt x="1549" y="17277"/>
                    <a:pt x="1556" y="17277"/>
                    <a:pt x="1562" y="17277"/>
                  </a:cubicBezTo>
                  <a:cubicBezTo>
                    <a:pt x="1720" y="17277"/>
                    <a:pt x="1869" y="17171"/>
                    <a:pt x="1983" y="17057"/>
                  </a:cubicBezTo>
                  <a:cubicBezTo>
                    <a:pt x="2323" y="16708"/>
                    <a:pt x="2497" y="16240"/>
                    <a:pt x="2736" y="15827"/>
                  </a:cubicBezTo>
                  <a:cubicBezTo>
                    <a:pt x="2800" y="15698"/>
                    <a:pt x="2883" y="15579"/>
                    <a:pt x="2965" y="15460"/>
                  </a:cubicBezTo>
                  <a:cubicBezTo>
                    <a:pt x="3506" y="14688"/>
                    <a:pt x="4334" y="14092"/>
                    <a:pt x="5249" y="14092"/>
                  </a:cubicBezTo>
                  <a:cubicBezTo>
                    <a:pt x="5314" y="14092"/>
                    <a:pt x="5378" y="14095"/>
                    <a:pt x="5443" y="14101"/>
                  </a:cubicBezTo>
                  <a:cubicBezTo>
                    <a:pt x="5104" y="14285"/>
                    <a:pt x="4792" y="14523"/>
                    <a:pt x="4526" y="14799"/>
                  </a:cubicBezTo>
                  <a:cubicBezTo>
                    <a:pt x="4370" y="14964"/>
                    <a:pt x="4241" y="15249"/>
                    <a:pt x="4415" y="15386"/>
                  </a:cubicBezTo>
                  <a:cubicBezTo>
                    <a:pt x="4468" y="15421"/>
                    <a:pt x="4531" y="15434"/>
                    <a:pt x="4596" y="15434"/>
                  </a:cubicBezTo>
                  <a:cubicBezTo>
                    <a:pt x="4634" y="15434"/>
                    <a:pt x="4672" y="15430"/>
                    <a:pt x="4709" y="15423"/>
                  </a:cubicBezTo>
                  <a:cubicBezTo>
                    <a:pt x="5278" y="15350"/>
                    <a:pt x="5820" y="15120"/>
                    <a:pt x="6279" y="14780"/>
                  </a:cubicBezTo>
                  <a:lnTo>
                    <a:pt x="6279" y="14780"/>
                  </a:lnTo>
                  <a:cubicBezTo>
                    <a:pt x="6141" y="14955"/>
                    <a:pt x="6003" y="15193"/>
                    <a:pt x="6132" y="15377"/>
                  </a:cubicBezTo>
                  <a:cubicBezTo>
                    <a:pt x="6198" y="15477"/>
                    <a:pt x="6316" y="15510"/>
                    <a:pt x="6439" y="15510"/>
                  </a:cubicBezTo>
                  <a:cubicBezTo>
                    <a:pt x="6519" y="15510"/>
                    <a:pt x="6601" y="15496"/>
                    <a:pt x="6673" y="15478"/>
                  </a:cubicBezTo>
                  <a:cubicBezTo>
                    <a:pt x="7481" y="15267"/>
                    <a:pt x="8188" y="14725"/>
                    <a:pt x="8610" y="14010"/>
                  </a:cubicBezTo>
                  <a:lnTo>
                    <a:pt x="8610" y="14010"/>
                  </a:lnTo>
                  <a:cubicBezTo>
                    <a:pt x="8867" y="14854"/>
                    <a:pt x="8068" y="15221"/>
                    <a:pt x="7582" y="15772"/>
                  </a:cubicBezTo>
                  <a:cubicBezTo>
                    <a:pt x="7472" y="15900"/>
                    <a:pt x="7371" y="16056"/>
                    <a:pt x="7407" y="16212"/>
                  </a:cubicBezTo>
                  <a:cubicBezTo>
                    <a:pt x="7444" y="16377"/>
                    <a:pt x="7619" y="16488"/>
                    <a:pt x="7784" y="16497"/>
                  </a:cubicBezTo>
                  <a:cubicBezTo>
                    <a:pt x="7797" y="16497"/>
                    <a:pt x="7809" y="16498"/>
                    <a:pt x="7822" y="16498"/>
                  </a:cubicBezTo>
                  <a:cubicBezTo>
                    <a:pt x="7981" y="16498"/>
                    <a:pt x="8126" y="16446"/>
                    <a:pt x="8270" y="16387"/>
                  </a:cubicBezTo>
                  <a:cubicBezTo>
                    <a:pt x="9665" y="15808"/>
                    <a:pt x="10913" y="14881"/>
                    <a:pt x="11877" y="13725"/>
                  </a:cubicBezTo>
                  <a:cubicBezTo>
                    <a:pt x="11951" y="13642"/>
                    <a:pt x="12015" y="13560"/>
                    <a:pt x="12088" y="13477"/>
                  </a:cubicBezTo>
                  <a:cubicBezTo>
                    <a:pt x="12341" y="13378"/>
                    <a:pt x="12608" y="13326"/>
                    <a:pt x="12875" y="13326"/>
                  </a:cubicBezTo>
                  <a:cubicBezTo>
                    <a:pt x="12977" y="13326"/>
                    <a:pt x="13079" y="13333"/>
                    <a:pt x="13180" y="13349"/>
                  </a:cubicBezTo>
                  <a:cubicBezTo>
                    <a:pt x="13294" y="13361"/>
                    <a:pt x="13411" y="13384"/>
                    <a:pt x="13526" y="13384"/>
                  </a:cubicBezTo>
                  <a:cubicBezTo>
                    <a:pt x="13589" y="13384"/>
                    <a:pt x="13652" y="13377"/>
                    <a:pt x="13713" y="13358"/>
                  </a:cubicBezTo>
                  <a:cubicBezTo>
                    <a:pt x="13740" y="13349"/>
                    <a:pt x="13768" y="13340"/>
                    <a:pt x="13795" y="13321"/>
                  </a:cubicBezTo>
                  <a:cubicBezTo>
                    <a:pt x="13909" y="13278"/>
                    <a:pt x="14022" y="13201"/>
                    <a:pt x="14150" y="13201"/>
                  </a:cubicBezTo>
                  <a:cubicBezTo>
                    <a:pt x="14157" y="13201"/>
                    <a:pt x="14165" y="13201"/>
                    <a:pt x="14172" y="13202"/>
                  </a:cubicBezTo>
                  <a:cubicBezTo>
                    <a:pt x="14263" y="13211"/>
                    <a:pt x="14346" y="13257"/>
                    <a:pt x="14429" y="13312"/>
                  </a:cubicBezTo>
                  <a:cubicBezTo>
                    <a:pt x="14456" y="13330"/>
                    <a:pt x="14484" y="13340"/>
                    <a:pt x="14511" y="13358"/>
                  </a:cubicBezTo>
                  <a:cubicBezTo>
                    <a:pt x="14623" y="13414"/>
                    <a:pt x="14751" y="13444"/>
                    <a:pt x="14879" y="13444"/>
                  </a:cubicBezTo>
                  <a:cubicBezTo>
                    <a:pt x="14940" y="13444"/>
                    <a:pt x="15002" y="13437"/>
                    <a:pt x="15062" y="13422"/>
                  </a:cubicBezTo>
                  <a:cubicBezTo>
                    <a:pt x="15062" y="13486"/>
                    <a:pt x="15071" y="13560"/>
                    <a:pt x="15071" y="13633"/>
                  </a:cubicBezTo>
                  <a:lnTo>
                    <a:pt x="15090" y="13624"/>
                  </a:lnTo>
                  <a:cubicBezTo>
                    <a:pt x="15090" y="13734"/>
                    <a:pt x="15163" y="13844"/>
                    <a:pt x="15264" y="13890"/>
                  </a:cubicBezTo>
                  <a:cubicBezTo>
                    <a:pt x="15309" y="13908"/>
                    <a:pt x="15357" y="13916"/>
                    <a:pt x="15404" y="13916"/>
                  </a:cubicBezTo>
                  <a:cubicBezTo>
                    <a:pt x="15482" y="13916"/>
                    <a:pt x="15559" y="13893"/>
                    <a:pt x="15622" y="13853"/>
                  </a:cubicBezTo>
                  <a:cubicBezTo>
                    <a:pt x="15649" y="13835"/>
                    <a:pt x="15677" y="13808"/>
                    <a:pt x="15695" y="13789"/>
                  </a:cubicBezTo>
                  <a:lnTo>
                    <a:pt x="15686" y="13780"/>
                  </a:lnTo>
                  <a:cubicBezTo>
                    <a:pt x="15750" y="13615"/>
                    <a:pt x="15860" y="13477"/>
                    <a:pt x="15998" y="13376"/>
                  </a:cubicBezTo>
                  <a:cubicBezTo>
                    <a:pt x="16026" y="13496"/>
                    <a:pt x="16127" y="13597"/>
                    <a:pt x="16237" y="13652"/>
                  </a:cubicBezTo>
                  <a:cubicBezTo>
                    <a:pt x="16310" y="13688"/>
                    <a:pt x="16384" y="13707"/>
                    <a:pt x="16466" y="13716"/>
                  </a:cubicBezTo>
                  <a:cubicBezTo>
                    <a:pt x="16494" y="13720"/>
                    <a:pt x="16521" y="13723"/>
                    <a:pt x="16549" y="13723"/>
                  </a:cubicBezTo>
                  <a:cubicBezTo>
                    <a:pt x="16576" y="13723"/>
                    <a:pt x="16604" y="13720"/>
                    <a:pt x="16631" y="13716"/>
                  </a:cubicBezTo>
                  <a:cubicBezTo>
                    <a:pt x="16695" y="13711"/>
                    <a:pt x="16759" y="13701"/>
                    <a:pt x="16821" y="13701"/>
                  </a:cubicBezTo>
                  <a:cubicBezTo>
                    <a:pt x="16876" y="13701"/>
                    <a:pt x="16929" y="13709"/>
                    <a:pt x="16980" y="13734"/>
                  </a:cubicBezTo>
                  <a:cubicBezTo>
                    <a:pt x="17081" y="13771"/>
                    <a:pt x="17145" y="13872"/>
                    <a:pt x="17219" y="13945"/>
                  </a:cubicBezTo>
                  <a:cubicBezTo>
                    <a:pt x="17219" y="13945"/>
                    <a:pt x="17228" y="13954"/>
                    <a:pt x="17228" y="13954"/>
                  </a:cubicBezTo>
                  <a:cubicBezTo>
                    <a:pt x="17439" y="14147"/>
                    <a:pt x="17733" y="14184"/>
                    <a:pt x="17999" y="14276"/>
                  </a:cubicBezTo>
                  <a:cubicBezTo>
                    <a:pt x="18247" y="14358"/>
                    <a:pt x="18476" y="14478"/>
                    <a:pt x="18678" y="14643"/>
                  </a:cubicBezTo>
                  <a:cubicBezTo>
                    <a:pt x="19669" y="16717"/>
                    <a:pt x="19440" y="19158"/>
                    <a:pt x="18990" y="21416"/>
                  </a:cubicBezTo>
                  <a:cubicBezTo>
                    <a:pt x="18908" y="21820"/>
                    <a:pt x="18871" y="22325"/>
                    <a:pt x="19229" y="22527"/>
                  </a:cubicBezTo>
                  <a:cubicBezTo>
                    <a:pt x="19305" y="22570"/>
                    <a:pt x="19390" y="22589"/>
                    <a:pt x="19476" y="22589"/>
                  </a:cubicBezTo>
                  <a:cubicBezTo>
                    <a:pt x="19648" y="22589"/>
                    <a:pt x="19825" y="22511"/>
                    <a:pt x="19954" y="22389"/>
                  </a:cubicBezTo>
                  <a:cubicBezTo>
                    <a:pt x="20147" y="22215"/>
                    <a:pt x="20248" y="21958"/>
                    <a:pt x="20339" y="21710"/>
                  </a:cubicBezTo>
                  <a:cubicBezTo>
                    <a:pt x="20422" y="21478"/>
                    <a:pt x="20588" y="21186"/>
                    <a:pt x="20815" y="21186"/>
                  </a:cubicBezTo>
                  <a:cubicBezTo>
                    <a:pt x="20839" y="21186"/>
                    <a:pt x="20864" y="21189"/>
                    <a:pt x="20890" y="21196"/>
                  </a:cubicBezTo>
                  <a:cubicBezTo>
                    <a:pt x="21083" y="21251"/>
                    <a:pt x="21156" y="21490"/>
                    <a:pt x="21165" y="21692"/>
                  </a:cubicBezTo>
                  <a:cubicBezTo>
                    <a:pt x="21211" y="22563"/>
                    <a:pt x="20743" y="23362"/>
                    <a:pt x="20394" y="24160"/>
                  </a:cubicBezTo>
                  <a:cubicBezTo>
                    <a:pt x="20312" y="24344"/>
                    <a:pt x="20229" y="24537"/>
                    <a:pt x="20229" y="24739"/>
                  </a:cubicBezTo>
                  <a:cubicBezTo>
                    <a:pt x="20229" y="24941"/>
                    <a:pt x="20321" y="25161"/>
                    <a:pt x="20514" y="25243"/>
                  </a:cubicBezTo>
                  <a:cubicBezTo>
                    <a:pt x="20572" y="25271"/>
                    <a:pt x="20632" y="25283"/>
                    <a:pt x="20692" y="25283"/>
                  </a:cubicBezTo>
                  <a:cubicBezTo>
                    <a:pt x="20932" y="25283"/>
                    <a:pt x="21175" y="25089"/>
                    <a:pt x="21358" y="24913"/>
                  </a:cubicBezTo>
                  <a:cubicBezTo>
                    <a:pt x="21716" y="24509"/>
                    <a:pt x="22184" y="24206"/>
                    <a:pt x="22716" y="24096"/>
                  </a:cubicBezTo>
                  <a:cubicBezTo>
                    <a:pt x="22875" y="24061"/>
                    <a:pt x="23038" y="24044"/>
                    <a:pt x="23201" y="24044"/>
                  </a:cubicBezTo>
                  <a:cubicBezTo>
                    <a:pt x="23726" y="24044"/>
                    <a:pt x="24254" y="24223"/>
                    <a:pt x="24653" y="24573"/>
                  </a:cubicBezTo>
                  <a:cubicBezTo>
                    <a:pt x="24965" y="24849"/>
                    <a:pt x="25195" y="25207"/>
                    <a:pt x="25351" y="25601"/>
                  </a:cubicBezTo>
                  <a:cubicBezTo>
                    <a:pt x="25929" y="27042"/>
                    <a:pt x="25452" y="28841"/>
                    <a:pt x="24240" y="29805"/>
                  </a:cubicBezTo>
                  <a:cubicBezTo>
                    <a:pt x="24272" y="29806"/>
                    <a:pt x="24303" y="29806"/>
                    <a:pt x="24335" y="29806"/>
                  </a:cubicBezTo>
                  <a:cubicBezTo>
                    <a:pt x="25386" y="29806"/>
                    <a:pt x="26422" y="29218"/>
                    <a:pt x="26957" y="28309"/>
                  </a:cubicBezTo>
                  <a:cubicBezTo>
                    <a:pt x="27122" y="28667"/>
                    <a:pt x="27214" y="29071"/>
                    <a:pt x="27223" y="29474"/>
                  </a:cubicBezTo>
                  <a:cubicBezTo>
                    <a:pt x="27259" y="29481"/>
                    <a:pt x="27295" y="29485"/>
                    <a:pt x="27330" y="29485"/>
                  </a:cubicBezTo>
                  <a:cubicBezTo>
                    <a:pt x="27622" y="29485"/>
                    <a:pt x="27899" y="29263"/>
                    <a:pt x="28095" y="29034"/>
                  </a:cubicBezTo>
                  <a:cubicBezTo>
                    <a:pt x="28857" y="28116"/>
                    <a:pt x="29104" y="26868"/>
                    <a:pt x="29031" y="25684"/>
                  </a:cubicBezTo>
                  <a:lnTo>
                    <a:pt x="29059" y="25666"/>
                  </a:lnTo>
                  <a:cubicBezTo>
                    <a:pt x="29178" y="25868"/>
                    <a:pt x="29343" y="26051"/>
                    <a:pt x="29554" y="26180"/>
                  </a:cubicBezTo>
                  <a:cubicBezTo>
                    <a:pt x="29618" y="26216"/>
                    <a:pt x="29692" y="26253"/>
                    <a:pt x="29774" y="26253"/>
                  </a:cubicBezTo>
                  <a:cubicBezTo>
                    <a:pt x="29940" y="26253"/>
                    <a:pt x="30068" y="26088"/>
                    <a:pt x="30096" y="25932"/>
                  </a:cubicBezTo>
                  <a:cubicBezTo>
                    <a:pt x="30132" y="25767"/>
                    <a:pt x="30096" y="25592"/>
                    <a:pt x="30096" y="25427"/>
                  </a:cubicBezTo>
                  <a:cubicBezTo>
                    <a:pt x="30077" y="24748"/>
                    <a:pt x="30564" y="24170"/>
                    <a:pt x="30958" y="23610"/>
                  </a:cubicBezTo>
                  <a:cubicBezTo>
                    <a:pt x="31959" y="22196"/>
                    <a:pt x="32528" y="20508"/>
                    <a:pt x="32748" y="18791"/>
                  </a:cubicBezTo>
                  <a:cubicBezTo>
                    <a:pt x="32968" y="17075"/>
                    <a:pt x="32840" y="15322"/>
                    <a:pt x="32546" y="13615"/>
                  </a:cubicBezTo>
                  <a:cubicBezTo>
                    <a:pt x="32271" y="12055"/>
                    <a:pt x="31830" y="10476"/>
                    <a:pt x="30913" y="9173"/>
                  </a:cubicBezTo>
                  <a:cubicBezTo>
                    <a:pt x="30031" y="7924"/>
                    <a:pt x="28646" y="6961"/>
                    <a:pt x="27122" y="6869"/>
                  </a:cubicBezTo>
                  <a:cubicBezTo>
                    <a:pt x="26984" y="6869"/>
                    <a:pt x="26847" y="6869"/>
                    <a:pt x="26718" y="6851"/>
                  </a:cubicBezTo>
                  <a:cubicBezTo>
                    <a:pt x="26516" y="6832"/>
                    <a:pt x="26314" y="6796"/>
                    <a:pt x="26158" y="6676"/>
                  </a:cubicBezTo>
                  <a:cubicBezTo>
                    <a:pt x="26002" y="6566"/>
                    <a:pt x="25901" y="6383"/>
                    <a:pt x="25892" y="6190"/>
                  </a:cubicBezTo>
                  <a:lnTo>
                    <a:pt x="25874" y="6190"/>
                  </a:lnTo>
                  <a:cubicBezTo>
                    <a:pt x="25718" y="4455"/>
                    <a:pt x="24561" y="2904"/>
                    <a:pt x="23084" y="1995"/>
                  </a:cubicBezTo>
                  <a:cubicBezTo>
                    <a:pt x="21569" y="1059"/>
                    <a:pt x="19761" y="729"/>
                    <a:pt x="17990" y="720"/>
                  </a:cubicBezTo>
                  <a:cubicBezTo>
                    <a:pt x="17961" y="720"/>
                    <a:pt x="17932" y="720"/>
                    <a:pt x="17903" y="720"/>
                  </a:cubicBezTo>
                  <a:cubicBezTo>
                    <a:pt x="17211" y="720"/>
                    <a:pt x="16502" y="760"/>
                    <a:pt x="15804" y="760"/>
                  </a:cubicBezTo>
                  <a:cubicBezTo>
                    <a:pt x="14685" y="760"/>
                    <a:pt x="13592" y="657"/>
                    <a:pt x="12630" y="123"/>
                  </a:cubicBezTo>
                  <a:cubicBezTo>
                    <a:pt x="12519" y="62"/>
                    <a:pt x="12374" y="1"/>
                    <a:pt x="12250" y="1"/>
                  </a:cubicBezTo>
                  <a:close/>
                </a:path>
              </a:pathLst>
            </a:custGeom>
            <a:solidFill>
              <a:srgbClr val="CD76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67"/>
            <p:cNvSpPr/>
            <p:nvPr/>
          </p:nvSpPr>
          <p:spPr>
            <a:xfrm>
              <a:off x="5626350" y="1771926"/>
              <a:ext cx="1416021" cy="1135498"/>
            </a:xfrm>
            <a:custGeom>
              <a:avLst/>
              <a:gdLst/>
              <a:ahLst/>
              <a:cxnLst/>
              <a:rect l="l" t="t" r="r" b="b"/>
              <a:pathLst>
                <a:path w="61154" h="49039" extrusionOk="0">
                  <a:moveTo>
                    <a:pt x="49375" y="0"/>
                  </a:moveTo>
                  <a:cubicBezTo>
                    <a:pt x="49247" y="0"/>
                    <a:pt x="49134" y="77"/>
                    <a:pt x="49020" y="120"/>
                  </a:cubicBezTo>
                  <a:cubicBezTo>
                    <a:pt x="48993" y="139"/>
                    <a:pt x="48965" y="148"/>
                    <a:pt x="48938" y="157"/>
                  </a:cubicBezTo>
                  <a:cubicBezTo>
                    <a:pt x="48877" y="176"/>
                    <a:pt x="48814" y="183"/>
                    <a:pt x="48751" y="183"/>
                  </a:cubicBezTo>
                  <a:cubicBezTo>
                    <a:pt x="48636" y="183"/>
                    <a:pt x="48519" y="160"/>
                    <a:pt x="48405" y="148"/>
                  </a:cubicBezTo>
                  <a:cubicBezTo>
                    <a:pt x="48304" y="132"/>
                    <a:pt x="48202" y="125"/>
                    <a:pt x="48100" y="125"/>
                  </a:cubicBezTo>
                  <a:cubicBezTo>
                    <a:pt x="47833" y="125"/>
                    <a:pt x="47566" y="177"/>
                    <a:pt x="47313" y="276"/>
                  </a:cubicBezTo>
                  <a:cubicBezTo>
                    <a:pt x="47240" y="359"/>
                    <a:pt x="47176" y="441"/>
                    <a:pt x="47102" y="524"/>
                  </a:cubicBezTo>
                  <a:cubicBezTo>
                    <a:pt x="46138" y="1680"/>
                    <a:pt x="44890" y="2607"/>
                    <a:pt x="43495" y="3186"/>
                  </a:cubicBezTo>
                  <a:cubicBezTo>
                    <a:pt x="43351" y="3245"/>
                    <a:pt x="43206" y="3297"/>
                    <a:pt x="43047" y="3297"/>
                  </a:cubicBezTo>
                  <a:cubicBezTo>
                    <a:pt x="43034" y="3297"/>
                    <a:pt x="43022" y="3296"/>
                    <a:pt x="43009" y="3296"/>
                  </a:cubicBezTo>
                  <a:cubicBezTo>
                    <a:pt x="42844" y="3287"/>
                    <a:pt x="42669" y="3176"/>
                    <a:pt x="42632" y="3011"/>
                  </a:cubicBezTo>
                  <a:cubicBezTo>
                    <a:pt x="42596" y="2855"/>
                    <a:pt x="42697" y="2699"/>
                    <a:pt x="42807" y="2571"/>
                  </a:cubicBezTo>
                  <a:cubicBezTo>
                    <a:pt x="43293" y="2020"/>
                    <a:pt x="44092" y="1653"/>
                    <a:pt x="43835" y="809"/>
                  </a:cubicBezTo>
                  <a:lnTo>
                    <a:pt x="43835" y="809"/>
                  </a:lnTo>
                  <a:cubicBezTo>
                    <a:pt x="43413" y="1524"/>
                    <a:pt x="42706" y="2066"/>
                    <a:pt x="41898" y="2277"/>
                  </a:cubicBezTo>
                  <a:cubicBezTo>
                    <a:pt x="41826" y="2295"/>
                    <a:pt x="41744" y="2309"/>
                    <a:pt x="41664" y="2309"/>
                  </a:cubicBezTo>
                  <a:cubicBezTo>
                    <a:pt x="41541" y="2309"/>
                    <a:pt x="41423" y="2276"/>
                    <a:pt x="41357" y="2176"/>
                  </a:cubicBezTo>
                  <a:cubicBezTo>
                    <a:pt x="41228" y="1992"/>
                    <a:pt x="41366" y="1754"/>
                    <a:pt x="41504" y="1579"/>
                  </a:cubicBezTo>
                  <a:lnTo>
                    <a:pt x="41504" y="1579"/>
                  </a:lnTo>
                  <a:cubicBezTo>
                    <a:pt x="41045" y="1919"/>
                    <a:pt x="40503" y="2149"/>
                    <a:pt x="39934" y="2222"/>
                  </a:cubicBezTo>
                  <a:cubicBezTo>
                    <a:pt x="39897" y="2229"/>
                    <a:pt x="39859" y="2233"/>
                    <a:pt x="39821" y="2233"/>
                  </a:cubicBezTo>
                  <a:cubicBezTo>
                    <a:pt x="39756" y="2233"/>
                    <a:pt x="39693" y="2220"/>
                    <a:pt x="39640" y="2185"/>
                  </a:cubicBezTo>
                  <a:cubicBezTo>
                    <a:pt x="39466" y="2048"/>
                    <a:pt x="39595" y="1763"/>
                    <a:pt x="39751" y="1598"/>
                  </a:cubicBezTo>
                  <a:cubicBezTo>
                    <a:pt x="40017" y="1322"/>
                    <a:pt x="40329" y="1084"/>
                    <a:pt x="40668" y="900"/>
                  </a:cubicBezTo>
                  <a:cubicBezTo>
                    <a:pt x="40603" y="894"/>
                    <a:pt x="40539" y="891"/>
                    <a:pt x="40474" y="891"/>
                  </a:cubicBezTo>
                  <a:cubicBezTo>
                    <a:pt x="39559" y="891"/>
                    <a:pt x="38731" y="1487"/>
                    <a:pt x="38190" y="2259"/>
                  </a:cubicBezTo>
                  <a:lnTo>
                    <a:pt x="38218" y="2277"/>
                  </a:lnTo>
                  <a:cubicBezTo>
                    <a:pt x="37979" y="3938"/>
                    <a:pt x="37585" y="5581"/>
                    <a:pt x="37034" y="7178"/>
                  </a:cubicBezTo>
                  <a:cubicBezTo>
                    <a:pt x="36630" y="8362"/>
                    <a:pt x="36134" y="9555"/>
                    <a:pt x="36180" y="10813"/>
                  </a:cubicBezTo>
                  <a:cubicBezTo>
                    <a:pt x="36235" y="12318"/>
                    <a:pt x="37089" y="13713"/>
                    <a:pt x="38209" y="14722"/>
                  </a:cubicBezTo>
                  <a:cubicBezTo>
                    <a:pt x="39328" y="15732"/>
                    <a:pt x="40705" y="16420"/>
                    <a:pt x="42073" y="17072"/>
                  </a:cubicBezTo>
                  <a:cubicBezTo>
                    <a:pt x="42614" y="17329"/>
                    <a:pt x="43183" y="17604"/>
                    <a:pt x="43541" y="18091"/>
                  </a:cubicBezTo>
                  <a:cubicBezTo>
                    <a:pt x="44000" y="18696"/>
                    <a:pt x="44028" y="19522"/>
                    <a:pt x="44046" y="20284"/>
                  </a:cubicBezTo>
                  <a:lnTo>
                    <a:pt x="44046" y="20303"/>
                  </a:lnTo>
                  <a:cubicBezTo>
                    <a:pt x="45267" y="19853"/>
                    <a:pt x="46487" y="19431"/>
                    <a:pt x="47726" y="19036"/>
                  </a:cubicBezTo>
                  <a:cubicBezTo>
                    <a:pt x="48002" y="18944"/>
                    <a:pt x="48277" y="18862"/>
                    <a:pt x="48571" y="18853"/>
                  </a:cubicBezTo>
                  <a:cubicBezTo>
                    <a:pt x="49801" y="18770"/>
                    <a:pt x="51040" y="18706"/>
                    <a:pt x="52251" y="18485"/>
                  </a:cubicBezTo>
                  <a:cubicBezTo>
                    <a:pt x="53463" y="18265"/>
                    <a:pt x="54674" y="17779"/>
                    <a:pt x="55482" y="16852"/>
                  </a:cubicBezTo>
                  <a:cubicBezTo>
                    <a:pt x="56031" y="17168"/>
                    <a:pt x="56671" y="17328"/>
                    <a:pt x="57308" y="17328"/>
                  </a:cubicBezTo>
                  <a:cubicBezTo>
                    <a:pt x="58023" y="17328"/>
                    <a:pt x="58736" y="17126"/>
                    <a:pt x="59318" y="16714"/>
                  </a:cubicBezTo>
                  <a:cubicBezTo>
                    <a:pt x="59373" y="16677"/>
                    <a:pt x="59419" y="16641"/>
                    <a:pt x="59465" y="16604"/>
                  </a:cubicBezTo>
                  <a:cubicBezTo>
                    <a:pt x="60677" y="15640"/>
                    <a:pt x="61154" y="13841"/>
                    <a:pt x="60576" y="12400"/>
                  </a:cubicBezTo>
                  <a:cubicBezTo>
                    <a:pt x="60420" y="12006"/>
                    <a:pt x="60190" y="11648"/>
                    <a:pt x="59878" y="11372"/>
                  </a:cubicBezTo>
                  <a:cubicBezTo>
                    <a:pt x="59479" y="11022"/>
                    <a:pt x="58951" y="10843"/>
                    <a:pt x="58426" y="10843"/>
                  </a:cubicBezTo>
                  <a:cubicBezTo>
                    <a:pt x="58263" y="10843"/>
                    <a:pt x="58100" y="10860"/>
                    <a:pt x="57941" y="10895"/>
                  </a:cubicBezTo>
                  <a:cubicBezTo>
                    <a:pt x="57409" y="11005"/>
                    <a:pt x="56941" y="11308"/>
                    <a:pt x="56583" y="11712"/>
                  </a:cubicBezTo>
                  <a:cubicBezTo>
                    <a:pt x="56400" y="11888"/>
                    <a:pt x="56157" y="12082"/>
                    <a:pt x="55917" y="12082"/>
                  </a:cubicBezTo>
                  <a:cubicBezTo>
                    <a:pt x="55857" y="12082"/>
                    <a:pt x="55797" y="12070"/>
                    <a:pt x="55739" y="12042"/>
                  </a:cubicBezTo>
                  <a:cubicBezTo>
                    <a:pt x="55546" y="11960"/>
                    <a:pt x="55454" y="11740"/>
                    <a:pt x="55454" y="11538"/>
                  </a:cubicBezTo>
                  <a:cubicBezTo>
                    <a:pt x="55454" y="11336"/>
                    <a:pt x="55537" y="11143"/>
                    <a:pt x="55619" y="10959"/>
                  </a:cubicBezTo>
                  <a:cubicBezTo>
                    <a:pt x="55968" y="10161"/>
                    <a:pt x="56436" y="9362"/>
                    <a:pt x="56390" y="8491"/>
                  </a:cubicBezTo>
                  <a:cubicBezTo>
                    <a:pt x="56381" y="8289"/>
                    <a:pt x="56308" y="8050"/>
                    <a:pt x="56115" y="7995"/>
                  </a:cubicBezTo>
                  <a:cubicBezTo>
                    <a:pt x="56092" y="7989"/>
                    <a:pt x="56069" y="7987"/>
                    <a:pt x="56047" y="7987"/>
                  </a:cubicBezTo>
                  <a:cubicBezTo>
                    <a:pt x="55816" y="7987"/>
                    <a:pt x="55648" y="8274"/>
                    <a:pt x="55564" y="8509"/>
                  </a:cubicBezTo>
                  <a:cubicBezTo>
                    <a:pt x="55473" y="8757"/>
                    <a:pt x="55372" y="9014"/>
                    <a:pt x="55179" y="9188"/>
                  </a:cubicBezTo>
                  <a:cubicBezTo>
                    <a:pt x="55050" y="9310"/>
                    <a:pt x="54873" y="9388"/>
                    <a:pt x="54701" y="9388"/>
                  </a:cubicBezTo>
                  <a:cubicBezTo>
                    <a:pt x="54615" y="9388"/>
                    <a:pt x="54530" y="9369"/>
                    <a:pt x="54454" y="9326"/>
                  </a:cubicBezTo>
                  <a:cubicBezTo>
                    <a:pt x="54096" y="9124"/>
                    <a:pt x="54133" y="8619"/>
                    <a:pt x="54215" y="8215"/>
                  </a:cubicBezTo>
                  <a:cubicBezTo>
                    <a:pt x="54665" y="5957"/>
                    <a:pt x="54894" y="3516"/>
                    <a:pt x="53903" y="1442"/>
                  </a:cubicBezTo>
                  <a:cubicBezTo>
                    <a:pt x="53701" y="1277"/>
                    <a:pt x="53472" y="1157"/>
                    <a:pt x="53224" y="1075"/>
                  </a:cubicBezTo>
                  <a:cubicBezTo>
                    <a:pt x="52958" y="983"/>
                    <a:pt x="52664" y="946"/>
                    <a:pt x="52453" y="753"/>
                  </a:cubicBezTo>
                  <a:cubicBezTo>
                    <a:pt x="52453" y="753"/>
                    <a:pt x="52444" y="744"/>
                    <a:pt x="52444" y="744"/>
                  </a:cubicBezTo>
                  <a:cubicBezTo>
                    <a:pt x="52370" y="671"/>
                    <a:pt x="52306" y="570"/>
                    <a:pt x="52205" y="533"/>
                  </a:cubicBezTo>
                  <a:cubicBezTo>
                    <a:pt x="52154" y="508"/>
                    <a:pt x="52101" y="500"/>
                    <a:pt x="52046" y="500"/>
                  </a:cubicBezTo>
                  <a:cubicBezTo>
                    <a:pt x="51984" y="500"/>
                    <a:pt x="51920" y="510"/>
                    <a:pt x="51856" y="515"/>
                  </a:cubicBezTo>
                  <a:cubicBezTo>
                    <a:pt x="51829" y="519"/>
                    <a:pt x="51801" y="522"/>
                    <a:pt x="51774" y="522"/>
                  </a:cubicBezTo>
                  <a:cubicBezTo>
                    <a:pt x="51746" y="522"/>
                    <a:pt x="51719" y="519"/>
                    <a:pt x="51691" y="515"/>
                  </a:cubicBezTo>
                  <a:cubicBezTo>
                    <a:pt x="51609" y="506"/>
                    <a:pt x="51535" y="487"/>
                    <a:pt x="51462" y="451"/>
                  </a:cubicBezTo>
                  <a:cubicBezTo>
                    <a:pt x="51352" y="396"/>
                    <a:pt x="51251" y="295"/>
                    <a:pt x="51223" y="175"/>
                  </a:cubicBezTo>
                  <a:cubicBezTo>
                    <a:pt x="51085" y="276"/>
                    <a:pt x="50975" y="414"/>
                    <a:pt x="50911" y="579"/>
                  </a:cubicBezTo>
                  <a:lnTo>
                    <a:pt x="50920" y="588"/>
                  </a:lnTo>
                  <a:cubicBezTo>
                    <a:pt x="50902" y="607"/>
                    <a:pt x="50874" y="634"/>
                    <a:pt x="50847" y="652"/>
                  </a:cubicBezTo>
                  <a:cubicBezTo>
                    <a:pt x="50784" y="692"/>
                    <a:pt x="50707" y="715"/>
                    <a:pt x="50629" y="715"/>
                  </a:cubicBezTo>
                  <a:cubicBezTo>
                    <a:pt x="50582" y="715"/>
                    <a:pt x="50534" y="707"/>
                    <a:pt x="50489" y="689"/>
                  </a:cubicBezTo>
                  <a:cubicBezTo>
                    <a:pt x="50388" y="643"/>
                    <a:pt x="50315" y="533"/>
                    <a:pt x="50315" y="423"/>
                  </a:cubicBezTo>
                  <a:lnTo>
                    <a:pt x="50296" y="432"/>
                  </a:lnTo>
                  <a:cubicBezTo>
                    <a:pt x="50296" y="359"/>
                    <a:pt x="50287" y="285"/>
                    <a:pt x="50287" y="221"/>
                  </a:cubicBezTo>
                  <a:cubicBezTo>
                    <a:pt x="50227" y="236"/>
                    <a:pt x="50165" y="243"/>
                    <a:pt x="50104" y="243"/>
                  </a:cubicBezTo>
                  <a:cubicBezTo>
                    <a:pt x="49976" y="243"/>
                    <a:pt x="49848" y="213"/>
                    <a:pt x="49736" y="157"/>
                  </a:cubicBezTo>
                  <a:cubicBezTo>
                    <a:pt x="49709" y="139"/>
                    <a:pt x="49681" y="129"/>
                    <a:pt x="49654" y="111"/>
                  </a:cubicBezTo>
                  <a:cubicBezTo>
                    <a:pt x="49571" y="56"/>
                    <a:pt x="49488" y="10"/>
                    <a:pt x="49397" y="1"/>
                  </a:cubicBezTo>
                  <a:cubicBezTo>
                    <a:pt x="49390" y="0"/>
                    <a:pt x="49382" y="0"/>
                    <a:pt x="49375" y="0"/>
                  </a:cubicBezTo>
                  <a:close/>
                  <a:moveTo>
                    <a:pt x="25580" y="2222"/>
                  </a:moveTo>
                  <a:cubicBezTo>
                    <a:pt x="25460" y="2222"/>
                    <a:pt x="25350" y="2231"/>
                    <a:pt x="25240" y="2259"/>
                  </a:cubicBezTo>
                  <a:cubicBezTo>
                    <a:pt x="25047" y="2314"/>
                    <a:pt x="24855" y="2405"/>
                    <a:pt x="24680" y="2506"/>
                  </a:cubicBezTo>
                  <a:cubicBezTo>
                    <a:pt x="24212" y="2754"/>
                    <a:pt x="23762" y="3039"/>
                    <a:pt x="23331" y="3351"/>
                  </a:cubicBezTo>
                  <a:lnTo>
                    <a:pt x="23322" y="3342"/>
                  </a:lnTo>
                  <a:cubicBezTo>
                    <a:pt x="23239" y="3222"/>
                    <a:pt x="23157" y="3094"/>
                    <a:pt x="23056" y="2975"/>
                  </a:cubicBezTo>
                  <a:cubicBezTo>
                    <a:pt x="22881" y="2791"/>
                    <a:pt x="22679" y="2635"/>
                    <a:pt x="22432" y="2635"/>
                  </a:cubicBezTo>
                  <a:cubicBezTo>
                    <a:pt x="22184" y="2635"/>
                    <a:pt x="21963" y="2773"/>
                    <a:pt x="21762" y="2919"/>
                  </a:cubicBezTo>
                  <a:cubicBezTo>
                    <a:pt x="21468" y="3131"/>
                    <a:pt x="21165" y="3360"/>
                    <a:pt x="21046" y="3690"/>
                  </a:cubicBezTo>
                  <a:cubicBezTo>
                    <a:pt x="20936" y="3957"/>
                    <a:pt x="20963" y="4250"/>
                    <a:pt x="21036" y="4535"/>
                  </a:cubicBezTo>
                  <a:lnTo>
                    <a:pt x="21009" y="4535"/>
                  </a:lnTo>
                  <a:cubicBezTo>
                    <a:pt x="20975" y="4531"/>
                    <a:pt x="20941" y="4530"/>
                    <a:pt x="20907" y="4530"/>
                  </a:cubicBezTo>
                  <a:cubicBezTo>
                    <a:pt x="20417" y="4530"/>
                    <a:pt x="19993" y="4895"/>
                    <a:pt x="19761" y="5333"/>
                  </a:cubicBezTo>
                  <a:cubicBezTo>
                    <a:pt x="19660" y="5544"/>
                    <a:pt x="19586" y="5774"/>
                    <a:pt x="19614" y="6003"/>
                  </a:cubicBezTo>
                  <a:cubicBezTo>
                    <a:pt x="19623" y="6168"/>
                    <a:pt x="19687" y="6325"/>
                    <a:pt x="19770" y="6471"/>
                  </a:cubicBezTo>
                  <a:lnTo>
                    <a:pt x="19733" y="6490"/>
                  </a:lnTo>
                  <a:cubicBezTo>
                    <a:pt x="19201" y="6646"/>
                    <a:pt x="18999" y="7352"/>
                    <a:pt x="19183" y="7876"/>
                  </a:cubicBezTo>
                  <a:cubicBezTo>
                    <a:pt x="19247" y="8059"/>
                    <a:pt x="19339" y="8215"/>
                    <a:pt x="19449" y="8362"/>
                  </a:cubicBezTo>
                  <a:lnTo>
                    <a:pt x="19384" y="8408"/>
                  </a:lnTo>
                  <a:cubicBezTo>
                    <a:pt x="19045" y="8656"/>
                    <a:pt x="18962" y="9161"/>
                    <a:pt x="19091" y="9564"/>
                  </a:cubicBezTo>
                  <a:cubicBezTo>
                    <a:pt x="19228" y="9968"/>
                    <a:pt x="19531" y="10289"/>
                    <a:pt x="19853" y="10565"/>
                  </a:cubicBezTo>
                  <a:cubicBezTo>
                    <a:pt x="19963" y="10666"/>
                    <a:pt x="20082" y="10757"/>
                    <a:pt x="20201" y="10849"/>
                  </a:cubicBezTo>
                  <a:cubicBezTo>
                    <a:pt x="20568" y="11134"/>
                    <a:pt x="20954" y="11382"/>
                    <a:pt x="21367" y="11602"/>
                  </a:cubicBezTo>
                  <a:cubicBezTo>
                    <a:pt x="21486" y="11657"/>
                    <a:pt x="21606" y="11712"/>
                    <a:pt x="21725" y="11758"/>
                  </a:cubicBezTo>
                  <a:cubicBezTo>
                    <a:pt x="21863" y="11804"/>
                    <a:pt x="21991" y="11840"/>
                    <a:pt x="22138" y="11840"/>
                  </a:cubicBezTo>
                  <a:cubicBezTo>
                    <a:pt x="22340" y="11840"/>
                    <a:pt x="22560" y="11758"/>
                    <a:pt x="22689" y="11602"/>
                  </a:cubicBezTo>
                  <a:cubicBezTo>
                    <a:pt x="23827" y="15356"/>
                    <a:pt x="24956" y="19201"/>
                    <a:pt x="25910" y="23010"/>
                  </a:cubicBezTo>
                  <a:cubicBezTo>
                    <a:pt x="26423" y="22939"/>
                    <a:pt x="26942" y="22903"/>
                    <a:pt x="27460" y="22903"/>
                  </a:cubicBezTo>
                  <a:cubicBezTo>
                    <a:pt x="29206" y="22903"/>
                    <a:pt x="30955" y="23304"/>
                    <a:pt x="32518" y="24075"/>
                  </a:cubicBezTo>
                  <a:cubicBezTo>
                    <a:pt x="32573" y="24102"/>
                    <a:pt x="32638" y="24139"/>
                    <a:pt x="32702" y="24167"/>
                  </a:cubicBezTo>
                  <a:cubicBezTo>
                    <a:pt x="31775" y="20229"/>
                    <a:pt x="30572" y="16347"/>
                    <a:pt x="29095" y="12575"/>
                  </a:cubicBezTo>
                  <a:cubicBezTo>
                    <a:pt x="28489" y="11005"/>
                    <a:pt x="27819" y="9390"/>
                    <a:pt x="27892" y="7701"/>
                  </a:cubicBezTo>
                  <a:cubicBezTo>
                    <a:pt x="27948" y="6710"/>
                    <a:pt x="28250" y="5682"/>
                    <a:pt x="27957" y="4728"/>
                  </a:cubicBezTo>
                  <a:cubicBezTo>
                    <a:pt x="27736" y="4039"/>
                    <a:pt x="27222" y="3479"/>
                    <a:pt x="26727" y="2956"/>
                  </a:cubicBezTo>
                  <a:cubicBezTo>
                    <a:pt x="26406" y="2617"/>
                    <a:pt x="26039" y="2249"/>
                    <a:pt x="25580" y="2222"/>
                  </a:cubicBezTo>
                  <a:close/>
                  <a:moveTo>
                    <a:pt x="4103" y="33648"/>
                  </a:moveTo>
                  <a:cubicBezTo>
                    <a:pt x="4063" y="33648"/>
                    <a:pt x="4023" y="33654"/>
                    <a:pt x="3984" y="33666"/>
                  </a:cubicBezTo>
                  <a:cubicBezTo>
                    <a:pt x="3745" y="33730"/>
                    <a:pt x="3616" y="33978"/>
                    <a:pt x="3525" y="34217"/>
                  </a:cubicBezTo>
                  <a:cubicBezTo>
                    <a:pt x="3396" y="34547"/>
                    <a:pt x="3304" y="34905"/>
                    <a:pt x="3240" y="35254"/>
                  </a:cubicBezTo>
                  <a:lnTo>
                    <a:pt x="3112" y="35226"/>
                  </a:lnTo>
                  <a:cubicBezTo>
                    <a:pt x="2864" y="35107"/>
                    <a:pt x="2607" y="34987"/>
                    <a:pt x="2332" y="34969"/>
                  </a:cubicBezTo>
                  <a:cubicBezTo>
                    <a:pt x="2321" y="34969"/>
                    <a:pt x="2310" y="34969"/>
                    <a:pt x="2300" y="34969"/>
                  </a:cubicBezTo>
                  <a:cubicBezTo>
                    <a:pt x="2033" y="34969"/>
                    <a:pt x="1749" y="35080"/>
                    <a:pt x="1634" y="35318"/>
                  </a:cubicBezTo>
                  <a:cubicBezTo>
                    <a:pt x="1551" y="35492"/>
                    <a:pt x="1570" y="35694"/>
                    <a:pt x="1551" y="35887"/>
                  </a:cubicBezTo>
                  <a:cubicBezTo>
                    <a:pt x="1506" y="36539"/>
                    <a:pt x="1074" y="37080"/>
                    <a:pt x="762" y="37658"/>
                  </a:cubicBezTo>
                  <a:cubicBezTo>
                    <a:pt x="65" y="38962"/>
                    <a:pt x="0" y="40623"/>
                    <a:pt x="735" y="41899"/>
                  </a:cubicBezTo>
                  <a:cubicBezTo>
                    <a:pt x="1273" y="42822"/>
                    <a:pt x="2243" y="43490"/>
                    <a:pt x="3152" y="43490"/>
                  </a:cubicBezTo>
                  <a:cubicBezTo>
                    <a:pt x="3499" y="43490"/>
                    <a:pt x="3838" y="43392"/>
                    <a:pt x="4140" y="43174"/>
                  </a:cubicBezTo>
                  <a:cubicBezTo>
                    <a:pt x="4204" y="43248"/>
                    <a:pt x="4277" y="43312"/>
                    <a:pt x="4351" y="43376"/>
                  </a:cubicBezTo>
                  <a:cubicBezTo>
                    <a:pt x="5599" y="44505"/>
                    <a:pt x="7141" y="45267"/>
                    <a:pt x="8720" y="45845"/>
                  </a:cubicBezTo>
                  <a:cubicBezTo>
                    <a:pt x="10399" y="46460"/>
                    <a:pt x="12134" y="46882"/>
                    <a:pt x="13832" y="47414"/>
                  </a:cubicBezTo>
                  <a:cubicBezTo>
                    <a:pt x="16062" y="48121"/>
                    <a:pt x="18292" y="49039"/>
                    <a:pt x="20633" y="49039"/>
                  </a:cubicBezTo>
                  <a:lnTo>
                    <a:pt x="20688" y="49011"/>
                  </a:lnTo>
                  <a:cubicBezTo>
                    <a:pt x="20669" y="48975"/>
                    <a:pt x="20660" y="48938"/>
                    <a:pt x="20642" y="48901"/>
                  </a:cubicBezTo>
                  <a:cubicBezTo>
                    <a:pt x="20109" y="47470"/>
                    <a:pt x="20064" y="45900"/>
                    <a:pt x="20054" y="44377"/>
                  </a:cubicBezTo>
                  <a:cubicBezTo>
                    <a:pt x="20054" y="42982"/>
                    <a:pt x="20091" y="41568"/>
                    <a:pt x="20357" y="40210"/>
                  </a:cubicBezTo>
                  <a:lnTo>
                    <a:pt x="20339" y="40210"/>
                  </a:lnTo>
                  <a:cubicBezTo>
                    <a:pt x="20194" y="40217"/>
                    <a:pt x="20049" y="40221"/>
                    <a:pt x="19905" y="40221"/>
                  </a:cubicBezTo>
                  <a:cubicBezTo>
                    <a:pt x="18805" y="40221"/>
                    <a:pt x="17718" y="40018"/>
                    <a:pt x="16631" y="39815"/>
                  </a:cubicBezTo>
                  <a:cubicBezTo>
                    <a:pt x="15419" y="39586"/>
                    <a:pt x="14199" y="39356"/>
                    <a:pt x="12978" y="39127"/>
                  </a:cubicBezTo>
                  <a:cubicBezTo>
                    <a:pt x="12409" y="39017"/>
                    <a:pt x="11831" y="38906"/>
                    <a:pt x="11262" y="38787"/>
                  </a:cubicBezTo>
                  <a:cubicBezTo>
                    <a:pt x="10794" y="38686"/>
                    <a:pt x="10326" y="38585"/>
                    <a:pt x="9867" y="38457"/>
                  </a:cubicBezTo>
                  <a:cubicBezTo>
                    <a:pt x="8683" y="38154"/>
                    <a:pt x="7499" y="37741"/>
                    <a:pt x="6296" y="37612"/>
                  </a:cubicBezTo>
                  <a:lnTo>
                    <a:pt x="6296" y="37594"/>
                  </a:lnTo>
                  <a:cubicBezTo>
                    <a:pt x="6278" y="36786"/>
                    <a:pt x="5727" y="36015"/>
                    <a:pt x="5140" y="35832"/>
                  </a:cubicBezTo>
                  <a:cubicBezTo>
                    <a:pt x="5113" y="35428"/>
                    <a:pt x="5039" y="35033"/>
                    <a:pt x="4920" y="34648"/>
                  </a:cubicBezTo>
                  <a:cubicBezTo>
                    <a:pt x="4874" y="34529"/>
                    <a:pt x="4837" y="34409"/>
                    <a:pt x="4791" y="34299"/>
                  </a:cubicBezTo>
                  <a:cubicBezTo>
                    <a:pt x="4718" y="34125"/>
                    <a:pt x="4635" y="33950"/>
                    <a:pt x="4498" y="33822"/>
                  </a:cubicBezTo>
                  <a:cubicBezTo>
                    <a:pt x="4390" y="33721"/>
                    <a:pt x="4248" y="33648"/>
                    <a:pt x="4103" y="33648"/>
                  </a:cubicBezTo>
                  <a:close/>
                </a:path>
              </a:pathLst>
            </a:custGeom>
            <a:solidFill>
              <a:srgbClr val="E6B1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67"/>
            <p:cNvSpPr/>
            <p:nvPr/>
          </p:nvSpPr>
          <p:spPr>
            <a:xfrm>
              <a:off x="6068366" y="1831641"/>
              <a:ext cx="930437" cy="390648"/>
            </a:xfrm>
            <a:custGeom>
              <a:avLst/>
              <a:gdLst/>
              <a:ahLst/>
              <a:cxnLst/>
              <a:rect l="l" t="t" r="r" b="b"/>
              <a:pathLst>
                <a:path w="40183" h="16871" extrusionOk="0">
                  <a:moveTo>
                    <a:pt x="3351" y="1"/>
                  </a:moveTo>
                  <a:cubicBezTo>
                    <a:pt x="3103" y="1"/>
                    <a:pt x="2883" y="148"/>
                    <a:pt x="2681" y="285"/>
                  </a:cubicBezTo>
                  <a:cubicBezTo>
                    <a:pt x="2653" y="304"/>
                    <a:pt x="2626" y="331"/>
                    <a:pt x="2598" y="350"/>
                  </a:cubicBezTo>
                  <a:cubicBezTo>
                    <a:pt x="2837" y="643"/>
                    <a:pt x="3085" y="1029"/>
                    <a:pt x="3323" y="1460"/>
                  </a:cubicBezTo>
                  <a:cubicBezTo>
                    <a:pt x="3617" y="1203"/>
                    <a:pt x="3929" y="955"/>
                    <a:pt x="4250" y="726"/>
                  </a:cubicBezTo>
                  <a:lnTo>
                    <a:pt x="4241" y="717"/>
                  </a:lnTo>
                  <a:cubicBezTo>
                    <a:pt x="4030" y="377"/>
                    <a:pt x="3745" y="10"/>
                    <a:pt x="3351" y="1"/>
                  </a:cubicBezTo>
                  <a:close/>
                  <a:moveTo>
                    <a:pt x="4801" y="2975"/>
                  </a:moveTo>
                  <a:cubicBezTo>
                    <a:pt x="4599" y="3076"/>
                    <a:pt x="4388" y="3158"/>
                    <a:pt x="4177" y="3222"/>
                  </a:cubicBezTo>
                  <a:cubicBezTo>
                    <a:pt x="4737" y="4489"/>
                    <a:pt x="5131" y="5618"/>
                    <a:pt x="5131" y="5618"/>
                  </a:cubicBezTo>
                  <a:cubicBezTo>
                    <a:pt x="5306" y="5480"/>
                    <a:pt x="5416" y="5242"/>
                    <a:pt x="5434" y="5003"/>
                  </a:cubicBezTo>
                  <a:cubicBezTo>
                    <a:pt x="5462" y="4709"/>
                    <a:pt x="5370" y="4416"/>
                    <a:pt x="5278" y="4140"/>
                  </a:cubicBezTo>
                  <a:cubicBezTo>
                    <a:pt x="5140" y="3746"/>
                    <a:pt x="4984" y="3351"/>
                    <a:pt x="4801" y="2975"/>
                  </a:cubicBezTo>
                  <a:close/>
                  <a:moveTo>
                    <a:pt x="1956" y="1901"/>
                  </a:moveTo>
                  <a:lnTo>
                    <a:pt x="1928" y="1910"/>
                  </a:lnTo>
                  <a:cubicBezTo>
                    <a:pt x="1891" y="1906"/>
                    <a:pt x="1855" y="1904"/>
                    <a:pt x="1819" y="1904"/>
                  </a:cubicBezTo>
                  <a:cubicBezTo>
                    <a:pt x="1538" y="1904"/>
                    <a:pt x="1277" y="2026"/>
                    <a:pt x="1065" y="2213"/>
                  </a:cubicBezTo>
                  <a:cubicBezTo>
                    <a:pt x="1258" y="2387"/>
                    <a:pt x="1460" y="2635"/>
                    <a:pt x="1644" y="2975"/>
                  </a:cubicBezTo>
                  <a:cubicBezTo>
                    <a:pt x="2249" y="4140"/>
                    <a:pt x="3654" y="5535"/>
                    <a:pt x="4131" y="6169"/>
                  </a:cubicBezTo>
                  <a:cubicBezTo>
                    <a:pt x="4590" y="6774"/>
                    <a:pt x="4296" y="7050"/>
                    <a:pt x="4269" y="7077"/>
                  </a:cubicBezTo>
                  <a:cubicBezTo>
                    <a:pt x="4283" y="7078"/>
                    <a:pt x="4298" y="7078"/>
                    <a:pt x="4312" y="7078"/>
                  </a:cubicBezTo>
                  <a:cubicBezTo>
                    <a:pt x="4444" y="7078"/>
                    <a:pt x="4573" y="7041"/>
                    <a:pt x="4672" y="6958"/>
                  </a:cubicBezTo>
                  <a:cubicBezTo>
                    <a:pt x="4856" y="6811"/>
                    <a:pt x="4911" y="6554"/>
                    <a:pt x="4874" y="6325"/>
                  </a:cubicBezTo>
                  <a:cubicBezTo>
                    <a:pt x="4828" y="6086"/>
                    <a:pt x="4737" y="5967"/>
                    <a:pt x="4617" y="5765"/>
                  </a:cubicBezTo>
                  <a:lnTo>
                    <a:pt x="4617" y="5755"/>
                  </a:lnTo>
                  <a:cubicBezTo>
                    <a:pt x="4397" y="5728"/>
                    <a:pt x="4168" y="5599"/>
                    <a:pt x="3984" y="5453"/>
                  </a:cubicBezTo>
                  <a:cubicBezTo>
                    <a:pt x="3663" y="5186"/>
                    <a:pt x="3415" y="4838"/>
                    <a:pt x="3186" y="4480"/>
                  </a:cubicBezTo>
                  <a:cubicBezTo>
                    <a:pt x="2919" y="4058"/>
                    <a:pt x="2681" y="3617"/>
                    <a:pt x="2460" y="3167"/>
                  </a:cubicBezTo>
                  <a:cubicBezTo>
                    <a:pt x="2332" y="2892"/>
                    <a:pt x="2213" y="2617"/>
                    <a:pt x="2103" y="2341"/>
                  </a:cubicBezTo>
                  <a:cubicBezTo>
                    <a:pt x="2047" y="2194"/>
                    <a:pt x="1992" y="2048"/>
                    <a:pt x="1956" y="1901"/>
                  </a:cubicBezTo>
                  <a:close/>
                  <a:moveTo>
                    <a:pt x="19816" y="4471"/>
                  </a:moveTo>
                  <a:cubicBezTo>
                    <a:pt x="19073" y="4471"/>
                    <a:pt x="18467" y="5076"/>
                    <a:pt x="18467" y="5820"/>
                  </a:cubicBezTo>
                  <a:cubicBezTo>
                    <a:pt x="18467" y="6572"/>
                    <a:pt x="19073" y="7178"/>
                    <a:pt x="19816" y="7178"/>
                  </a:cubicBezTo>
                  <a:cubicBezTo>
                    <a:pt x="20569" y="7178"/>
                    <a:pt x="21175" y="6572"/>
                    <a:pt x="21175" y="5820"/>
                  </a:cubicBezTo>
                  <a:cubicBezTo>
                    <a:pt x="21175" y="5076"/>
                    <a:pt x="20569" y="4471"/>
                    <a:pt x="19816" y="4471"/>
                  </a:cubicBezTo>
                  <a:close/>
                  <a:moveTo>
                    <a:pt x="689" y="3837"/>
                  </a:moveTo>
                  <a:lnTo>
                    <a:pt x="652" y="3856"/>
                  </a:lnTo>
                  <a:cubicBezTo>
                    <a:pt x="313" y="3957"/>
                    <a:pt x="102" y="4287"/>
                    <a:pt x="47" y="4654"/>
                  </a:cubicBezTo>
                  <a:cubicBezTo>
                    <a:pt x="55" y="4646"/>
                    <a:pt x="122" y="4607"/>
                    <a:pt x="229" y="4607"/>
                  </a:cubicBezTo>
                  <a:cubicBezTo>
                    <a:pt x="367" y="4607"/>
                    <a:pt x="572" y="4672"/>
                    <a:pt x="799" y="4957"/>
                  </a:cubicBezTo>
                  <a:cubicBezTo>
                    <a:pt x="1221" y="5471"/>
                    <a:pt x="2479" y="6838"/>
                    <a:pt x="3085" y="7196"/>
                  </a:cubicBezTo>
                  <a:cubicBezTo>
                    <a:pt x="3690" y="7564"/>
                    <a:pt x="4012" y="7426"/>
                    <a:pt x="4076" y="7839"/>
                  </a:cubicBezTo>
                  <a:lnTo>
                    <a:pt x="4085" y="7839"/>
                  </a:lnTo>
                  <a:cubicBezTo>
                    <a:pt x="4122" y="7756"/>
                    <a:pt x="4131" y="7665"/>
                    <a:pt x="4131" y="7573"/>
                  </a:cubicBezTo>
                  <a:cubicBezTo>
                    <a:pt x="4131" y="7371"/>
                    <a:pt x="4039" y="7206"/>
                    <a:pt x="3956" y="7013"/>
                  </a:cubicBezTo>
                  <a:cubicBezTo>
                    <a:pt x="3892" y="6995"/>
                    <a:pt x="3828" y="6967"/>
                    <a:pt x="3773" y="6949"/>
                  </a:cubicBezTo>
                  <a:cubicBezTo>
                    <a:pt x="2497" y="6389"/>
                    <a:pt x="1579" y="5251"/>
                    <a:pt x="836" y="4085"/>
                  </a:cubicBezTo>
                  <a:cubicBezTo>
                    <a:pt x="790" y="4002"/>
                    <a:pt x="735" y="3920"/>
                    <a:pt x="689" y="3837"/>
                  </a:cubicBezTo>
                  <a:close/>
                  <a:moveTo>
                    <a:pt x="368" y="5728"/>
                  </a:moveTo>
                  <a:lnTo>
                    <a:pt x="304" y="5783"/>
                  </a:lnTo>
                  <a:cubicBezTo>
                    <a:pt x="157" y="5884"/>
                    <a:pt x="56" y="6040"/>
                    <a:pt x="1" y="6214"/>
                  </a:cubicBezTo>
                  <a:lnTo>
                    <a:pt x="37" y="6224"/>
                  </a:lnTo>
                  <a:cubicBezTo>
                    <a:pt x="340" y="6224"/>
                    <a:pt x="542" y="6508"/>
                    <a:pt x="1258" y="7077"/>
                  </a:cubicBezTo>
                  <a:cubicBezTo>
                    <a:pt x="1974" y="7646"/>
                    <a:pt x="2910" y="8279"/>
                    <a:pt x="3222" y="8536"/>
                  </a:cubicBezTo>
                  <a:cubicBezTo>
                    <a:pt x="3543" y="8793"/>
                    <a:pt x="3516" y="9060"/>
                    <a:pt x="3516" y="9060"/>
                  </a:cubicBezTo>
                  <a:cubicBezTo>
                    <a:pt x="3599" y="8995"/>
                    <a:pt x="3663" y="8913"/>
                    <a:pt x="3699" y="8812"/>
                  </a:cubicBezTo>
                  <a:cubicBezTo>
                    <a:pt x="3782" y="8582"/>
                    <a:pt x="3644" y="8344"/>
                    <a:pt x="3553" y="8123"/>
                  </a:cubicBezTo>
                  <a:cubicBezTo>
                    <a:pt x="3149" y="8087"/>
                    <a:pt x="2800" y="7811"/>
                    <a:pt x="2479" y="7554"/>
                  </a:cubicBezTo>
                  <a:cubicBezTo>
                    <a:pt x="2047" y="7206"/>
                    <a:pt x="1616" y="6857"/>
                    <a:pt x="1185" y="6508"/>
                  </a:cubicBezTo>
                  <a:cubicBezTo>
                    <a:pt x="891" y="6269"/>
                    <a:pt x="588" y="6022"/>
                    <a:pt x="368" y="5728"/>
                  </a:cubicBezTo>
                  <a:close/>
                  <a:moveTo>
                    <a:pt x="30509" y="7765"/>
                  </a:moveTo>
                  <a:cubicBezTo>
                    <a:pt x="29765" y="7765"/>
                    <a:pt x="29159" y="8371"/>
                    <a:pt x="29159" y="9115"/>
                  </a:cubicBezTo>
                  <a:cubicBezTo>
                    <a:pt x="29159" y="9867"/>
                    <a:pt x="29765" y="10473"/>
                    <a:pt x="30509" y="10473"/>
                  </a:cubicBezTo>
                  <a:cubicBezTo>
                    <a:pt x="31252" y="10473"/>
                    <a:pt x="31858" y="9867"/>
                    <a:pt x="31858" y="9115"/>
                  </a:cubicBezTo>
                  <a:cubicBezTo>
                    <a:pt x="31858" y="8371"/>
                    <a:pt x="31252" y="7765"/>
                    <a:pt x="30509" y="7765"/>
                  </a:cubicBezTo>
                  <a:close/>
                  <a:moveTo>
                    <a:pt x="38576" y="10731"/>
                  </a:moveTo>
                  <a:cubicBezTo>
                    <a:pt x="37905" y="10731"/>
                    <a:pt x="37232" y="10980"/>
                    <a:pt x="36741" y="11437"/>
                  </a:cubicBezTo>
                  <a:cubicBezTo>
                    <a:pt x="36739" y="11433"/>
                    <a:pt x="36736" y="11432"/>
                    <a:pt x="36733" y="11432"/>
                  </a:cubicBezTo>
                  <a:cubicBezTo>
                    <a:pt x="36703" y="11432"/>
                    <a:pt x="36610" y="11591"/>
                    <a:pt x="36594" y="11758"/>
                  </a:cubicBezTo>
                  <a:cubicBezTo>
                    <a:pt x="36594" y="11795"/>
                    <a:pt x="36594" y="11831"/>
                    <a:pt x="36612" y="11859"/>
                  </a:cubicBezTo>
                  <a:cubicBezTo>
                    <a:pt x="36640" y="11887"/>
                    <a:pt x="36673" y="11899"/>
                    <a:pt x="36708" y="11899"/>
                  </a:cubicBezTo>
                  <a:cubicBezTo>
                    <a:pt x="36719" y="11899"/>
                    <a:pt x="36730" y="11898"/>
                    <a:pt x="36741" y="11896"/>
                  </a:cubicBezTo>
                  <a:cubicBezTo>
                    <a:pt x="37062" y="11859"/>
                    <a:pt x="37300" y="11519"/>
                    <a:pt x="37622" y="11501"/>
                  </a:cubicBezTo>
                  <a:cubicBezTo>
                    <a:pt x="37723" y="11501"/>
                    <a:pt x="37833" y="11528"/>
                    <a:pt x="37934" y="11556"/>
                  </a:cubicBezTo>
                  <a:cubicBezTo>
                    <a:pt x="38420" y="11703"/>
                    <a:pt x="38907" y="11850"/>
                    <a:pt x="39393" y="11997"/>
                  </a:cubicBezTo>
                  <a:cubicBezTo>
                    <a:pt x="39510" y="12030"/>
                    <a:pt x="39635" y="12071"/>
                    <a:pt x="39761" y="12071"/>
                  </a:cubicBezTo>
                  <a:cubicBezTo>
                    <a:pt x="39773" y="12071"/>
                    <a:pt x="39785" y="12071"/>
                    <a:pt x="39797" y="12070"/>
                  </a:cubicBezTo>
                  <a:cubicBezTo>
                    <a:pt x="39935" y="12061"/>
                    <a:pt x="40081" y="11997"/>
                    <a:pt x="40146" y="11868"/>
                  </a:cubicBezTo>
                  <a:cubicBezTo>
                    <a:pt x="40182" y="11785"/>
                    <a:pt x="40182" y="11694"/>
                    <a:pt x="40164" y="11602"/>
                  </a:cubicBezTo>
                  <a:cubicBezTo>
                    <a:pt x="40081" y="11189"/>
                    <a:pt x="39668" y="10932"/>
                    <a:pt x="39265" y="10822"/>
                  </a:cubicBezTo>
                  <a:cubicBezTo>
                    <a:pt x="39040" y="10760"/>
                    <a:pt x="38808" y="10731"/>
                    <a:pt x="38576" y="10731"/>
                  </a:cubicBezTo>
                  <a:close/>
                  <a:moveTo>
                    <a:pt x="23579" y="14796"/>
                  </a:moveTo>
                  <a:lnTo>
                    <a:pt x="23579" y="14796"/>
                  </a:lnTo>
                  <a:cubicBezTo>
                    <a:pt x="24589" y="15291"/>
                    <a:pt x="24837" y="16384"/>
                    <a:pt x="24837" y="16384"/>
                  </a:cubicBezTo>
                  <a:cubicBezTo>
                    <a:pt x="24837" y="16384"/>
                    <a:pt x="25850" y="16871"/>
                    <a:pt x="26903" y="16871"/>
                  </a:cubicBezTo>
                  <a:cubicBezTo>
                    <a:pt x="27191" y="16871"/>
                    <a:pt x="27481" y="16834"/>
                    <a:pt x="27755" y="16742"/>
                  </a:cubicBezTo>
                  <a:cubicBezTo>
                    <a:pt x="29040" y="16310"/>
                    <a:pt x="29756" y="16255"/>
                    <a:pt x="29756" y="16255"/>
                  </a:cubicBezTo>
                  <a:cubicBezTo>
                    <a:pt x="29756" y="16255"/>
                    <a:pt x="27113" y="15961"/>
                    <a:pt x="26158" y="15732"/>
                  </a:cubicBezTo>
                  <a:cubicBezTo>
                    <a:pt x="25213" y="15503"/>
                    <a:pt x="23580" y="14796"/>
                    <a:pt x="23579" y="14796"/>
                  </a:cubicBezTo>
                  <a:close/>
                </a:path>
              </a:pathLst>
            </a:custGeom>
            <a:solidFill>
              <a:srgbClr val="191919">
                <a:alpha val="11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67"/>
            <p:cNvSpPr/>
            <p:nvPr/>
          </p:nvSpPr>
          <p:spPr>
            <a:xfrm>
              <a:off x="5693706" y="1849077"/>
              <a:ext cx="1051144" cy="1068974"/>
            </a:xfrm>
            <a:custGeom>
              <a:avLst/>
              <a:gdLst/>
              <a:ahLst/>
              <a:cxnLst/>
              <a:rect l="l" t="t" r="r" b="b"/>
              <a:pathLst>
                <a:path w="45396" h="46166" extrusionOk="0">
                  <a:moveTo>
                    <a:pt x="20415" y="0"/>
                  </a:moveTo>
                  <a:cubicBezTo>
                    <a:pt x="20402" y="0"/>
                    <a:pt x="20388" y="4"/>
                    <a:pt x="20376" y="10"/>
                  </a:cubicBezTo>
                  <a:cubicBezTo>
                    <a:pt x="19073" y="689"/>
                    <a:pt x="18724" y="1487"/>
                    <a:pt x="18825" y="2010"/>
                  </a:cubicBezTo>
                  <a:cubicBezTo>
                    <a:pt x="18898" y="2378"/>
                    <a:pt x="19192" y="2635"/>
                    <a:pt x="19596" y="2662"/>
                  </a:cubicBezTo>
                  <a:cubicBezTo>
                    <a:pt x="19633" y="2671"/>
                    <a:pt x="19679" y="2671"/>
                    <a:pt x="19715" y="2671"/>
                  </a:cubicBezTo>
                  <a:cubicBezTo>
                    <a:pt x="20413" y="2671"/>
                    <a:pt x="21312" y="2212"/>
                    <a:pt x="21872" y="1937"/>
                  </a:cubicBezTo>
                  <a:cubicBezTo>
                    <a:pt x="22037" y="1845"/>
                    <a:pt x="22221" y="1753"/>
                    <a:pt x="22258" y="1753"/>
                  </a:cubicBezTo>
                  <a:lnTo>
                    <a:pt x="22267" y="1753"/>
                  </a:lnTo>
                  <a:cubicBezTo>
                    <a:pt x="22368" y="1753"/>
                    <a:pt x="22680" y="1965"/>
                    <a:pt x="22918" y="2166"/>
                  </a:cubicBezTo>
                  <a:cubicBezTo>
                    <a:pt x="22935" y="2179"/>
                    <a:pt x="22954" y="2186"/>
                    <a:pt x="22973" y="2186"/>
                  </a:cubicBezTo>
                  <a:cubicBezTo>
                    <a:pt x="22994" y="2186"/>
                    <a:pt x="23014" y="2177"/>
                    <a:pt x="23029" y="2157"/>
                  </a:cubicBezTo>
                  <a:cubicBezTo>
                    <a:pt x="23056" y="2130"/>
                    <a:pt x="23047" y="2075"/>
                    <a:pt x="23019" y="2047"/>
                  </a:cubicBezTo>
                  <a:cubicBezTo>
                    <a:pt x="22929" y="1975"/>
                    <a:pt x="22470" y="1597"/>
                    <a:pt x="22256" y="1597"/>
                  </a:cubicBezTo>
                  <a:cubicBezTo>
                    <a:pt x="22253" y="1597"/>
                    <a:pt x="22251" y="1597"/>
                    <a:pt x="22248" y="1597"/>
                  </a:cubicBezTo>
                  <a:cubicBezTo>
                    <a:pt x="22184" y="1607"/>
                    <a:pt x="22065" y="1662"/>
                    <a:pt x="21799" y="1799"/>
                  </a:cubicBezTo>
                  <a:cubicBezTo>
                    <a:pt x="21294" y="2052"/>
                    <a:pt x="20375" y="2519"/>
                    <a:pt x="19710" y="2519"/>
                  </a:cubicBezTo>
                  <a:cubicBezTo>
                    <a:pt x="19674" y="2519"/>
                    <a:pt x="19639" y="2518"/>
                    <a:pt x="19605" y="2515"/>
                  </a:cubicBezTo>
                  <a:cubicBezTo>
                    <a:pt x="19284" y="2488"/>
                    <a:pt x="19036" y="2286"/>
                    <a:pt x="18981" y="1983"/>
                  </a:cubicBezTo>
                  <a:cubicBezTo>
                    <a:pt x="18880" y="1515"/>
                    <a:pt x="19220" y="781"/>
                    <a:pt x="20440" y="147"/>
                  </a:cubicBezTo>
                  <a:cubicBezTo>
                    <a:pt x="20486" y="120"/>
                    <a:pt x="20495" y="74"/>
                    <a:pt x="20477" y="37"/>
                  </a:cubicBezTo>
                  <a:cubicBezTo>
                    <a:pt x="20465" y="13"/>
                    <a:pt x="20440" y="0"/>
                    <a:pt x="20415" y="0"/>
                  </a:cubicBezTo>
                  <a:close/>
                  <a:moveTo>
                    <a:pt x="18211" y="1256"/>
                  </a:moveTo>
                  <a:cubicBezTo>
                    <a:pt x="18204" y="1256"/>
                    <a:pt x="18198" y="1256"/>
                    <a:pt x="18192" y="1258"/>
                  </a:cubicBezTo>
                  <a:cubicBezTo>
                    <a:pt x="18146" y="1276"/>
                    <a:pt x="18127" y="1322"/>
                    <a:pt x="18137" y="1359"/>
                  </a:cubicBezTo>
                  <a:cubicBezTo>
                    <a:pt x="18788" y="3387"/>
                    <a:pt x="20027" y="5058"/>
                    <a:pt x="20844" y="5058"/>
                  </a:cubicBezTo>
                  <a:cubicBezTo>
                    <a:pt x="20872" y="5058"/>
                    <a:pt x="20908" y="5058"/>
                    <a:pt x="20945" y="5048"/>
                  </a:cubicBezTo>
                  <a:cubicBezTo>
                    <a:pt x="21762" y="4902"/>
                    <a:pt x="21716" y="4241"/>
                    <a:pt x="21716" y="4232"/>
                  </a:cubicBezTo>
                  <a:cubicBezTo>
                    <a:pt x="21707" y="4186"/>
                    <a:pt x="21670" y="4158"/>
                    <a:pt x="21633" y="4158"/>
                  </a:cubicBezTo>
                  <a:cubicBezTo>
                    <a:pt x="21588" y="4167"/>
                    <a:pt x="21560" y="4204"/>
                    <a:pt x="21560" y="4241"/>
                  </a:cubicBezTo>
                  <a:cubicBezTo>
                    <a:pt x="21560" y="4268"/>
                    <a:pt x="21597" y="4773"/>
                    <a:pt x="20918" y="4902"/>
                  </a:cubicBezTo>
                  <a:cubicBezTo>
                    <a:pt x="20893" y="4906"/>
                    <a:pt x="20868" y="4908"/>
                    <a:pt x="20842" y="4908"/>
                  </a:cubicBezTo>
                  <a:cubicBezTo>
                    <a:pt x="20164" y="4908"/>
                    <a:pt x="18964" y="3426"/>
                    <a:pt x="18284" y="1313"/>
                  </a:cubicBezTo>
                  <a:cubicBezTo>
                    <a:pt x="18276" y="1275"/>
                    <a:pt x="18243" y="1256"/>
                    <a:pt x="18211" y="1256"/>
                  </a:cubicBezTo>
                  <a:close/>
                  <a:moveTo>
                    <a:pt x="17009" y="3084"/>
                  </a:moveTo>
                  <a:cubicBezTo>
                    <a:pt x="16997" y="3084"/>
                    <a:pt x="16983" y="3087"/>
                    <a:pt x="16971" y="3093"/>
                  </a:cubicBezTo>
                  <a:cubicBezTo>
                    <a:pt x="16934" y="3112"/>
                    <a:pt x="16916" y="3158"/>
                    <a:pt x="16944" y="3194"/>
                  </a:cubicBezTo>
                  <a:cubicBezTo>
                    <a:pt x="18366" y="5544"/>
                    <a:pt x="19660" y="6370"/>
                    <a:pt x="20367" y="6370"/>
                  </a:cubicBezTo>
                  <a:lnTo>
                    <a:pt x="20413" y="6370"/>
                  </a:lnTo>
                  <a:cubicBezTo>
                    <a:pt x="21092" y="6333"/>
                    <a:pt x="21147" y="5838"/>
                    <a:pt x="21156" y="5838"/>
                  </a:cubicBezTo>
                  <a:cubicBezTo>
                    <a:pt x="21156" y="5792"/>
                    <a:pt x="21129" y="5755"/>
                    <a:pt x="21083" y="5755"/>
                  </a:cubicBezTo>
                  <a:cubicBezTo>
                    <a:pt x="21078" y="5754"/>
                    <a:pt x="21073" y="5753"/>
                    <a:pt x="21069" y="5753"/>
                  </a:cubicBezTo>
                  <a:cubicBezTo>
                    <a:pt x="21037" y="5753"/>
                    <a:pt x="21008" y="5779"/>
                    <a:pt x="21000" y="5819"/>
                  </a:cubicBezTo>
                  <a:cubicBezTo>
                    <a:pt x="21000" y="5838"/>
                    <a:pt x="20945" y="6186"/>
                    <a:pt x="20404" y="6223"/>
                  </a:cubicBezTo>
                  <a:cubicBezTo>
                    <a:pt x="20393" y="6224"/>
                    <a:pt x="20382" y="6224"/>
                    <a:pt x="20370" y="6224"/>
                  </a:cubicBezTo>
                  <a:cubicBezTo>
                    <a:pt x="19827" y="6224"/>
                    <a:pt x="18564" y="5575"/>
                    <a:pt x="17072" y="3121"/>
                  </a:cubicBezTo>
                  <a:cubicBezTo>
                    <a:pt x="17060" y="3097"/>
                    <a:pt x="17035" y="3084"/>
                    <a:pt x="17009" y="3084"/>
                  </a:cubicBezTo>
                  <a:close/>
                  <a:moveTo>
                    <a:pt x="16634" y="4958"/>
                  </a:moveTo>
                  <a:cubicBezTo>
                    <a:pt x="16618" y="4958"/>
                    <a:pt x="16601" y="4963"/>
                    <a:pt x="16586" y="4975"/>
                  </a:cubicBezTo>
                  <a:cubicBezTo>
                    <a:pt x="16549" y="4993"/>
                    <a:pt x="16549" y="5048"/>
                    <a:pt x="16567" y="5076"/>
                  </a:cubicBezTo>
                  <a:cubicBezTo>
                    <a:pt x="17558" y="6398"/>
                    <a:pt x="19229" y="7462"/>
                    <a:pt x="19798" y="7462"/>
                  </a:cubicBezTo>
                  <a:lnTo>
                    <a:pt x="19835" y="7462"/>
                  </a:lnTo>
                  <a:cubicBezTo>
                    <a:pt x="20385" y="7416"/>
                    <a:pt x="20394" y="7086"/>
                    <a:pt x="20394" y="7068"/>
                  </a:cubicBezTo>
                  <a:cubicBezTo>
                    <a:pt x="20394" y="7022"/>
                    <a:pt x="20358" y="6994"/>
                    <a:pt x="20321" y="6994"/>
                  </a:cubicBezTo>
                  <a:cubicBezTo>
                    <a:pt x="20275" y="6994"/>
                    <a:pt x="20238" y="7022"/>
                    <a:pt x="20238" y="7068"/>
                  </a:cubicBezTo>
                  <a:cubicBezTo>
                    <a:pt x="20238" y="7077"/>
                    <a:pt x="20229" y="7279"/>
                    <a:pt x="19816" y="7306"/>
                  </a:cubicBezTo>
                  <a:cubicBezTo>
                    <a:pt x="19808" y="7307"/>
                    <a:pt x="19800" y="7307"/>
                    <a:pt x="19791" y="7307"/>
                  </a:cubicBezTo>
                  <a:cubicBezTo>
                    <a:pt x="19316" y="7307"/>
                    <a:pt x="17696" y="6336"/>
                    <a:pt x="16696" y="4984"/>
                  </a:cubicBezTo>
                  <a:cubicBezTo>
                    <a:pt x="16680" y="4968"/>
                    <a:pt x="16657" y="4958"/>
                    <a:pt x="16634" y="4958"/>
                  </a:cubicBezTo>
                  <a:close/>
                  <a:moveTo>
                    <a:pt x="44378" y="16457"/>
                  </a:moveTo>
                  <a:cubicBezTo>
                    <a:pt x="44366" y="16457"/>
                    <a:pt x="44352" y="16460"/>
                    <a:pt x="44340" y="16466"/>
                  </a:cubicBezTo>
                  <a:cubicBezTo>
                    <a:pt x="44303" y="16484"/>
                    <a:pt x="44294" y="16530"/>
                    <a:pt x="44313" y="16567"/>
                  </a:cubicBezTo>
                  <a:cubicBezTo>
                    <a:pt x="44487" y="16888"/>
                    <a:pt x="44634" y="17237"/>
                    <a:pt x="44726" y="17586"/>
                  </a:cubicBezTo>
                  <a:cubicBezTo>
                    <a:pt x="44735" y="17622"/>
                    <a:pt x="44762" y="17641"/>
                    <a:pt x="44799" y="17641"/>
                  </a:cubicBezTo>
                  <a:lnTo>
                    <a:pt x="44817" y="17641"/>
                  </a:lnTo>
                  <a:cubicBezTo>
                    <a:pt x="44863" y="17631"/>
                    <a:pt x="44882" y="17586"/>
                    <a:pt x="44872" y="17549"/>
                  </a:cubicBezTo>
                  <a:cubicBezTo>
                    <a:pt x="44771" y="17182"/>
                    <a:pt x="44634" y="16824"/>
                    <a:pt x="44441" y="16493"/>
                  </a:cubicBezTo>
                  <a:cubicBezTo>
                    <a:pt x="44429" y="16469"/>
                    <a:pt x="44404" y="16457"/>
                    <a:pt x="44378" y="16457"/>
                  </a:cubicBezTo>
                  <a:close/>
                  <a:moveTo>
                    <a:pt x="42120" y="17139"/>
                  </a:moveTo>
                  <a:cubicBezTo>
                    <a:pt x="42111" y="17139"/>
                    <a:pt x="42101" y="17141"/>
                    <a:pt x="42091" y="17145"/>
                  </a:cubicBezTo>
                  <a:cubicBezTo>
                    <a:pt x="42055" y="17154"/>
                    <a:pt x="42027" y="17200"/>
                    <a:pt x="42036" y="17237"/>
                  </a:cubicBezTo>
                  <a:lnTo>
                    <a:pt x="42358" y="18338"/>
                  </a:lnTo>
                  <a:cubicBezTo>
                    <a:pt x="42367" y="18375"/>
                    <a:pt x="42394" y="18393"/>
                    <a:pt x="42431" y="18393"/>
                  </a:cubicBezTo>
                  <a:lnTo>
                    <a:pt x="42449" y="18393"/>
                  </a:lnTo>
                  <a:cubicBezTo>
                    <a:pt x="42495" y="18375"/>
                    <a:pt x="42514" y="18338"/>
                    <a:pt x="42504" y="18292"/>
                  </a:cubicBezTo>
                  <a:lnTo>
                    <a:pt x="42183" y="17191"/>
                  </a:lnTo>
                  <a:cubicBezTo>
                    <a:pt x="42176" y="17162"/>
                    <a:pt x="42152" y="17139"/>
                    <a:pt x="42120" y="17139"/>
                  </a:cubicBezTo>
                  <a:close/>
                  <a:moveTo>
                    <a:pt x="40449" y="17595"/>
                  </a:moveTo>
                  <a:cubicBezTo>
                    <a:pt x="40403" y="17595"/>
                    <a:pt x="40366" y="17622"/>
                    <a:pt x="40366" y="17668"/>
                  </a:cubicBezTo>
                  <a:cubicBezTo>
                    <a:pt x="40348" y="18191"/>
                    <a:pt x="40531" y="18742"/>
                    <a:pt x="40862" y="19155"/>
                  </a:cubicBezTo>
                  <a:cubicBezTo>
                    <a:pt x="40871" y="19173"/>
                    <a:pt x="40898" y="19183"/>
                    <a:pt x="40917" y="19183"/>
                  </a:cubicBezTo>
                  <a:cubicBezTo>
                    <a:pt x="40935" y="19183"/>
                    <a:pt x="40953" y="19183"/>
                    <a:pt x="40963" y="19173"/>
                  </a:cubicBezTo>
                  <a:cubicBezTo>
                    <a:pt x="40999" y="19146"/>
                    <a:pt x="41008" y="19091"/>
                    <a:pt x="40981" y="19063"/>
                  </a:cubicBezTo>
                  <a:cubicBezTo>
                    <a:pt x="40669" y="18669"/>
                    <a:pt x="40504" y="18164"/>
                    <a:pt x="40522" y="17668"/>
                  </a:cubicBezTo>
                  <a:cubicBezTo>
                    <a:pt x="40522" y="17631"/>
                    <a:pt x="40485" y="17595"/>
                    <a:pt x="40449" y="17595"/>
                  </a:cubicBezTo>
                  <a:close/>
                  <a:moveTo>
                    <a:pt x="286" y="32094"/>
                  </a:moveTo>
                  <a:cubicBezTo>
                    <a:pt x="249" y="32094"/>
                    <a:pt x="220" y="32119"/>
                    <a:pt x="212" y="32151"/>
                  </a:cubicBezTo>
                  <a:cubicBezTo>
                    <a:pt x="203" y="32197"/>
                    <a:pt x="1" y="33234"/>
                    <a:pt x="212" y="33812"/>
                  </a:cubicBezTo>
                  <a:cubicBezTo>
                    <a:pt x="230" y="33840"/>
                    <a:pt x="258" y="33858"/>
                    <a:pt x="285" y="33858"/>
                  </a:cubicBezTo>
                  <a:lnTo>
                    <a:pt x="313" y="33858"/>
                  </a:lnTo>
                  <a:cubicBezTo>
                    <a:pt x="359" y="33840"/>
                    <a:pt x="377" y="33794"/>
                    <a:pt x="359" y="33757"/>
                  </a:cubicBezTo>
                  <a:cubicBezTo>
                    <a:pt x="157" y="33225"/>
                    <a:pt x="359" y="32197"/>
                    <a:pt x="359" y="32188"/>
                  </a:cubicBezTo>
                  <a:cubicBezTo>
                    <a:pt x="368" y="32142"/>
                    <a:pt x="340" y="32105"/>
                    <a:pt x="304" y="32096"/>
                  </a:cubicBezTo>
                  <a:cubicBezTo>
                    <a:pt x="298" y="32095"/>
                    <a:pt x="292" y="32094"/>
                    <a:pt x="286" y="32094"/>
                  </a:cubicBezTo>
                  <a:close/>
                  <a:moveTo>
                    <a:pt x="21237" y="34457"/>
                  </a:moveTo>
                  <a:cubicBezTo>
                    <a:pt x="21215" y="34457"/>
                    <a:pt x="21191" y="34469"/>
                    <a:pt x="21175" y="34491"/>
                  </a:cubicBezTo>
                  <a:cubicBezTo>
                    <a:pt x="20780" y="35042"/>
                    <a:pt x="20688" y="35740"/>
                    <a:pt x="20606" y="36345"/>
                  </a:cubicBezTo>
                  <a:cubicBezTo>
                    <a:pt x="20596" y="36419"/>
                    <a:pt x="20587" y="36501"/>
                    <a:pt x="20550" y="36557"/>
                  </a:cubicBezTo>
                  <a:cubicBezTo>
                    <a:pt x="20534" y="36598"/>
                    <a:pt x="20486" y="36640"/>
                    <a:pt x="20443" y="36640"/>
                  </a:cubicBezTo>
                  <a:cubicBezTo>
                    <a:pt x="20439" y="36640"/>
                    <a:pt x="20435" y="36640"/>
                    <a:pt x="20431" y="36639"/>
                  </a:cubicBezTo>
                  <a:cubicBezTo>
                    <a:pt x="20367" y="36639"/>
                    <a:pt x="20312" y="36557"/>
                    <a:pt x="20303" y="36483"/>
                  </a:cubicBezTo>
                  <a:cubicBezTo>
                    <a:pt x="20293" y="36437"/>
                    <a:pt x="20284" y="36391"/>
                    <a:pt x="20284" y="36336"/>
                  </a:cubicBezTo>
                  <a:cubicBezTo>
                    <a:pt x="20284" y="36281"/>
                    <a:pt x="20275" y="36226"/>
                    <a:pt x="20266" y="36162"/>
                  </a:cubicBezTo>
                  <a:cubicBezTo>
                    <a:pt x="20258" y="36130"/>
                    <a:pt x="20222" y="36105"/>
                    <a:pt x="20189" y="36105"/>
                  </a:cubicBezTo>
                  <a:cubicBezTo>
                    <a:pt x="20184" y="36105"/>
                    <a:pt x="20179" y="36106"/>
                    <a:pt x="20174" y="36107"/>
                  </a:cubicBezTo>
                  <a:cubicBezTo>
                    <a:pt x="20128" y="36116"/>
                    <a:pt x="20110" y="36153"/>
                    <a:pt x="20119" y="36199"/>
                  </a:cubicBezTo>
                  <a:cubicBezTo>
                    <a:pt x="20128" y="36244"/>
                    <a:pt x="20128" y="36300"/>
                    <a:pt x="20128" y="36345"/>
                  </a:cubicBezTo>
                  <a:cubicBezTo>
                    <a:pt x="20137" y="36400"/>
                    <a:pt x="20137" y="36456"/>
                    <a:pt x="20147" y="36511"/>
                  </a:cubicBezTo>
                  <a:cubicBezTo>
                    <a:pt x="20174" y="36648"/>
                    <a:pt x="20275" y="36786"/>
                    <a:pt x="20422" y="36795"/>
                  </a:cubicBezTo>
                  <a:lnTo>
                    <a:pt x="20431" y="36795"/>
                  </a:lnTo>
                  <a:cubicBezTo>
                    <a:pt x="20532" y="36795"/>
                    <a:pt x="20633" y="36731"/>
                    <a:pt x="20688" y="36630"/>
                  </a:cubicBezTo>
                  <a:cubicBezTo>
                    <a:pt x="20734" y="36547"/>
                    <a:pt x="20743" y="36456"/>
                    <a:pt x="20762" y="36373"/>
                  </a:cubicBezTo>
                  <a:cubicBezTo>
                    <a:pt x="20835" y="35776"/>
                    <a:pt x="20927" y="35106"/>
                    <a:pt x="21303" y="34583"/>
                  </a:cubicBezTo>
                  <a:cubicBezTo>
                    <a:pt x="21321" y="34547"/>
                    <a:pt x="21312" y="34501"/>
                    <a:pt x="21276" y="34473"/>
                  </a:cubicBezTo>
                  <a:cubicBezTo>
                    <a:pt x="21265" y="34462"/>
                    <a:pt x="21251" y="34457"/>
                    <a:pt x="21237" y="34457"/>
                  </a:cubicBezTo>
                  <a:close/>
                  <a:moveTo>
                    <a:pt x="38988" y="37043"/>
                  </a:moveTo>
                  <a:cubicBezTo>
                    <a:pt x="38962" y="37043"/>
                    <a:pt x="38937" y="37055"/>
                    <a:pt x="38925" y="37080"/>
                  </a:cubicBezTo>
                  <a:cubicBezTo>
                    <a:pt x="38576" y="37603"/>
                    <a:pt x="37980" y="37915"/>
                    <a:pt x="37456" y="38199"/>
                  </a:cubicBezTo>
                  <a:cubicBezTo>
                    <a:pt x="37420" y="38218"/>
                    <a:pt x="37401" y="38264"/>
                    <a:pt x="37429" y="38300"/>
                  </a:cubicBezTo>
                  <a:cubicBezTo>
                    <a:pt x="37438" y="38328"/>
                    <a:pt x="37466" y="38337"/>
                    <a:pt x="37493" y="38337"/>
                  </a:cubicBezTo>
                  <a:cubicBezTo>
                    <a:pt x="37502" y="38337"/>
                    <a:pt x="37521" y="38337"/>
                    <a:pt x="37530" y="38328"/>
                  </a:cubicBezTo>
                  <a:cubicBezTo>
                    <a:pt x="38044" y="38062"/>
                    <a:pt x="38686" y="37722"/>
                    <a:pt x="39053" y="37162"/>
                  </a:cubicBezTo>
                  <a:cubicBezTo>
                    <a:pt x="39072" y="37126"/>
                    <a:pt x="39063" y="37080"/>
                    <a:pt x="39026" y="37052"/>
                  </a:cubicBezTo>
                  <a:cubicBezTo>
                    <a:pt x="39014" y="37046"/>
                    <a:pt x="39000" y="37043"/>
                    <a:pt x="38988" y="37043"/>
                  </a:cubicBezTo>
                  <a:close/>
                  <a:moveTo>
                    <a:pt x="45305" y="30993"/>
                  </a:moveTo>
                  <a:cubicBezTo>
                    <a:pt x="45267" y="30993"/>
                    <a:pt x="45238" y="31019"/>
                    <a:pt x="45230" y="31059"/>
                  </a:cubicBezTo>
                  <a:cubicBezTo>
                    <a:pt x="45019" y="32188"/>
                    <a:pt x="44781" y="33464"/>
                    <a:pt x="43991" y="34409"/>
                  </a:cubicBezTo>
                  <a:cubicBezTo>
                    <a:pt x="43486" y="35005"/>
                    <a:pt x="42789" y="35418"/>
                    <a:pt x="42119" y="35813"/>
                  </a:cubicBezTo>
                  <a:cubicBezTo>
                    <a:pt x="41467" y="36189"/>
                    <a:pt x="40806" y="36584"/>
                    <a:pt x="40293" y="37144"/>
                  </a:cubicBezTo>
                  <a:cubicBezTo>
                    <a:pt x="40036" y="37419"/>
                    <a:pt x="39824" y="37731"/>
                    <a:pt x="39623" y="38025"/>
                  </a:cubicBezTo>
                  <a:cubicBezTo>
                    <a:pt x="39411" y="38346"/>
                    <a:pt x="39191" y="38667"/>
                    <a:pt x="38925" y="38943"/>
                  </a:cubicBezTo>
                  <a:cubicBezTo>
                    <a:pt x="38237" y="39668"/>
                    <a:pt x="37282" y="40053"/>
                    <a:pt x="36355" y="40430"/>
                  </a:cubicBezTo>
                  <a:cubicBezTo>
                    <a:pt x="36217" y="40485"/>
                    <a:pt x="36071" y="40549"/>
                    <a:pt x="35933" y="40604"/>
                  </a:cubicBezTo>
                  <a:cubicBezTo>
                    <a:pt x="35896" y="40622"/>
                    <a:pt x="35878" y="40668"/>
                    <a:pt x="35896" y="40705"/>
                  </a:cubicBezTo>
                  <a:cubicBezTo>
                    <a:pt x="35905" y="40733"/>
                    <a:pt x="35933" y="40751"/>
                    <a:pt x="35960" y="40751"/>
                  </a:cubicBezTo>
                  <a:cubicBezTo>
                    <a:pt x="35970" y="40751"/>
                    <a:pt x="35988" y="40751"/>
                    <a:pt x="35997" y="40742"/>
                  </a:cubicBezTo>
                  <a:cubicBezTo>
                    <a:pt x="36135" y="40687"/>
                    <a:pt x="36273" y="40632"/>
                    <a:pt x="36410" y="40576"/>
                  </a:cubicBezTo>
                  <a:cubicBezTo>
                    <a:pt x="37356" y="40191"/>
                    <a:pt x="38328" y="39796"/>
                    <a:pt x="39035" y="39053"/>
                  </a:cubicBezTo>
                  <a:cubicBezTo>
                    <a:pt x="39310" y="38768"/>
                    <a:pt x="39531" y="38438"/>
                    <a:pt x="39751" y="38117"/>
                  </a:cubicBezTo>
                  <a:cubicBezTo>
                    <a:pt x="39953" y="37823"/>
                    <a:pt x="40164" y="37511"/>
                    <a:pt x="40403" y="37245"/>
                  </a:cubicBezTo>
                  <a:cubicBezTo>
                    <a:pt x="40898" y="36703"/>
                    <a:pt x="41559" y="36318"/>
                    <a:pt x="42192" y="35942"/>
                  </a:cubicBezTo>
                  <a:cubicBezTo>
                    <a:pt x="42881" y="35538"/>
                    <a:pt x="43587" y="35125"/>
                    <a:pt x="44111" y="34510"/>
                  </a:cubicBezTo>
                  <a:cubicBezTo>
                    <a:pt x="44927" y="33537"/>
                    <a:pt x="45184" y="32179"/>
                    <a:pt x="45386" y="31086"/>
                  </a:cubicBezTo>
                  <a:cubicBezTo>
                    <a:pt x="45396" y="31041"/>
                    <a:pt x="45368" y="31004"/>
                    <a:pt x="45322" y="30995"/>
                  </a:cubicBezTo>
                  <a:cubicBezTo>
                    <a:pt x="45316" y="30993"/>
                    <a:pt x="45310" y="30993"/>
                    <a:pt x="45305" y="30993"/>
                  </a:cubicBezTo>
                  <a:close/>
                  <a:moveTo>
                    <a:pt x="24819" y="36234"/>
                  </a:moveTo>
                  <a:cubicBezTo>
                    <a:pt x="24782" y="36234"/>
                    <a:pt x="24753" y="36260"/>
                    <a:pt x="24745" y="36300"/>
                  </a:cubicBezTo>
                  <a:cubicBezTo>
                    <a:pt x="24534" y="37906"/>
                    <a:pt x="24855" y="39530"/>
                    <a:pt x="25158" y="41100"/>
                  </a:cubicBezTo>
                  <a:cubicBezTo>
                    <a:pt x="25452" y="42596"/>
                    <a:pt x="25745" y="44147"/>
                    <a:pt x="25589" y="45670"/>
                  </a:cubicBezTo>
                  <a:cubicBezTo>
                    <a:pt x="25580" y="45716"/>
                    <a:pt x="25617" y="45753"/>
                    <a:pt x="25653" y="45753"/>
                  </a:cubicBezTo>
                  <a:lnTo>
                    <a:pt x="25663" y="45753"/>
                  </a:lnTo>
                  <a:cubicBezTo>
                    <a:pt x="25699" y="45753"/>
                    <a:pt x="25736" y="45725"/>
                    <a:pt x="25736" y="45689"/>
                  </a:cubicBezTo>
                  <a:cubicBezTo>
                    <a:pt x="25901" y="44138"/>
                    <a:pt x="25598" y="42577"/>
                    <a:pt x="25305" y="41072"/>
                  </a:cubicBezTo>
                  <a:cubicBezTo>
                    <a:pt x="25002" y="39512"/>
                    <a:pt x="24690" y="37897"/>
                    <a:pt x="24901" y="36318"/>
                  </a:cubicBezTo>
                  <a:cubicBezTo>
                    <a:pt x="24910" y="36281"/>
                    <a:pt x="24873" y="36235"/>
                    <a:pt x="24837" y="36235"/>
                  </a:cubicBezTo>
                  <a:cubicBezTo>
                    <a:pt x="24831" y="36234"/>
                    <a:pt x="24825" y="36234"/>
                    <a:pt x="24819" y="36234"/>
                  </a:cubicBezTo>
                  <a:close/>
                  <a:moveTo>
                    <a:pt x="22386" y="43357"/>
                  </a:moveTo>
                  <a:cubicBezTo>
                    <a:pt x="22230" y="43367"/>
                    <a:pt x="22175" y="43541"/>
                    <a:pt x="22147" y="43596"/>
                  </a:cubicBezTo>
                  <a:cubicBezTo>
                    <a:pt x="21872" y="44395"/>
                    <a:pt x="21753" y="45257"/>
                    <a:pt x="21808" y="46092"/>
                  </a:cubicBezTo>
                  <a:cubicBezTo>
                    <a:pt x="21817" y="46129"/>
                    <a:pt x="21845" y="46166"/>
                    <a:pt x="21890" y="46166"/>
                  </a:cubicBezTo>
                  <a:cubicBezTo>
                    <a:pt x="21936" y="46157"/>
                    <a:pt x="21964" y="46120"/>
                    <a:pt x="21964" y="46083"/>
                  </a:cubicBezTo>
                  <a:cubicBezTo>
                    <a:pt x="21909" y="45266"/>
                    <a:pt x="22019" y="44422"/>
                    <a:pt x="22294" y="43651"/>
                  </a:cubicBezTo>
                  <a:cubicBezTo>
                    <a:pt x="22322" y="43587"/>
                    <a:pt x="22349" y="43513"/>
                    <a:pt x="22395" y="43513"/>
                  </a:cubicBezTo>
                  <a:cubicBezTo>
                    <a:pt x="22404" y="43513"/>
                    <a:pt x="22423" y="43513"/>
                    <a:pt x="22432" y="43523"/>
                  </a:cubicBezTo>
                  <a:cubicBezTo>
                    <a:pt x="22469" y="43550"/>
                    <a:pt x="22487" y="43614"/>
                    <a:pt x="22496" y="43679"/>
                  </a:cubicBezTo>
                  <a:cubicBezTo>
                    <a:pt x="22505" y="43862"/>
                    <a:pt x="22441" y="44055"/>
                    <a:pt x="22377" y="44239"/>
                  </a:cubicBezTo>
                  <a:cubicBezTo>
                    <a:pt x="22359" y="44275"/>
                    <a:pt x="22386" y="44321"/>
                    <a:pt x="22423" y="44330"/>
                  </a:cubicBezTo>
                  <a:cubicBezTo>
                    <a:pt x="22432" y="44335"/>
                    <a:pt x="22442" y="44337"/>
                    <a:pt x="22452" y="44337"/>
                  </a:cubicBezTo>
                  <a:cubicBezTo>
                    <a:pt x="22481" y="44337"/>
                    <a:pt x="22508" y="44318"/>
                    <a:pt x="22515" y="44284"/>
                  </a:cubicBezTo>
                  <a:cubicBezTo>
                    <a:pt x="22579" y="44101"/>
                    <a:pt x="22652" y="43890"/>
                    <a:pt x="22643" y="43669"/>
                  </a:cubicBezTo>
                  <a:cubicBezTo>
                    <a:pt x="22643" y="43587"/>
                    <a:pt x="22616" y="43477"/>
                    <a:pt x="22533" y="43412"/>
                  </a:cubicBezTo>
                  <a:cubicBezTo>
                    <a:pt x="22496" y="43376"/>
                    <a:pt x="22441" y="43357"/>
                    <a:pt x="22386" y="433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67"/>
            <p:cNvSpPr/>
            <p:nvPr/>
          </p:nvSpPr>
          <p:spPr>
            <a:xfrm>
              <a:off x="6481068" y="1836041"/>
              <a:ext cx="487552" cy="227405"/>
            </a:xfrm>
            <a:custGeom>
              <a:avLst/>
              <a:gdLst/>
              <a:ahLst/>
              <a:cxnLst/>
              <a:rect l="l" t="t" r="r" b="b"/>
              <a:pathLst>
                <a:path w="21056" h="9821" extrusionOk="0">
                  <a:moveTo>
                    <a:pt x="2151" y="2169"/>
                  </a:moveTo>
                  <a:cubicBezTo>
                    <a:pt x="2084" y="2169"/>
                    <a:pt x="2028" y="2222"/>
                    <a:pt x="2020" y="2298"/>
                  </a:cubicBezTo>
                  <a:cubicBezTo>
                    <a:pt x="1974" y="2803"/>
                    <a:pt x="2414" y="3207"/>
                    <a:pt x="2846" y="3299"/>
                  </a:cubicBezTo>
                  <a:cubicBezTo>
                    <a:pt x="2933" y="3316"/>
                    <a:pt x="3020" y="3322"/>
                    <a:pt x="3108" y="3322"/>
                  </a:cubicBezTo>
                  <a:cubicBezTo>
                    <a:pt x="3158" y="3322"/>
                    <a:pt x="3208" y="3320"/>
                    <a:pt x="3259" y="3317"/>
                  </a:cubicBezTo>
                  <a:cubicBezTo>
                    <a:pt x="3589" y="3280"/>
                    <a:pt x="3883" y="3124"/>
                    <a:pt x="4103" y="2986"/>
                  </a:cubicBezTo>
                  <a:cubicBezTo>
                    <a:pt x="4167" y="2950"/>
                    <a:pt x="4186" y="2858"/>
                    <a:pt x="4140" y="2794"/>
                  </a:cubicBezTo>
                  <a:cubicBezTo>
                    <a:pt x="4117" y="2754"/>
                    <a:pt x="4073" y="2732"/>
                    <a:pt x="4027" y="2732"/>
                  </a:cubicBezTo>
                  <a:cubicBezTo>
                    <a:pt x="4000" y="2732"/>
                    <a:pt x="3971" y="2740"/>
                    <a:pt x="3947" y="2757"/>
                  </a:cubicBezTo>
                  <a:cubicBezTo>
                    <a:pt x="3734" y="2894"/>
                    <a:pt x="3426" y="3044"/>
                    <a:pt x="3102" y="3044"/>
                  </a:cubicBezTo>
                  <a:cubicBezTo>
                    <a:pt x="3036" y="3044"/>
                    <a:pt x="2968" y="3037"/>
                    <a:pt x="2901" y="3023"/>
                  </a:cubicBezTo>
                  <a:cubicBezTo>
                    <a:pt x="2580" y="2959"/>
                    <a:pt x="2258" y="2665"/>
                    <a:pt x="2295" y="2326"/>
                  </a:cubicBezTo>
                  <a:cubicBezTo>
                    <a:pt x="2304" y="2243"/>
                    <a:pt x="2249" y="2179"/>
                    <a:pt x="2167" y="2170"/>
                  </a:cubicBezTo>
                  <a:cubicBezTo>
                    <a:pt x="2161" y="2169"/>
                    <a:pt x="2156" y="2169"/>
                    <a:pt x="2151" y="2169"/>
                  </a:cubicBezTo>
                  <a:close/>
                  <a:moveTo>
                    <a:pt x="2685" y="279"/>
                  </a:moveTo>
                  <a:cubicBezTo>
                    <a:pt x="3188" y="279"/>
                    <a:pt x="3684" y="427"/>
                    <a:pt x="4103" y="701"/>
                  </a:cubicBezTo>
                  <a:cubicBezTo>
                    <a:pt x="4672" y="1077"/>
                    <a:pt x="5076" y="1665"/>
                    <a:pt x="5223" y="2326"/>
                  </a:cubicBezTo>
                  <a:cubicBezTo>
                    <a:pt x="5406" y="3142"/>
                    <a:pt x="4920" y="4400"/>
                    <a:pt x="3929" y="4877"/>
                  </a:cubicBezTo>
                  <a:cubicBezTo>
                    <a:pt x="3620" y="5029"/>
                    <a:pt x="3278" y="5101"/>
                    <a:pt x="2935" y="5101"/>
                  </a:cubicBezTo>
                  <a:cubicBezTo>
                    <a:pt x="2196" y="5101"/>
                    <a:pt x="1446" y="4768"/>
                    <a:pt x="983" y="4180"/>
                  </a:cubicBezTo>
                  <a:cubicBezTo>
                    <a:pt x="313" y="3326"/>
                    <a:pt x="294" y="2004"/>
                    <a:pt x="937" y="1114"/>
                  </a:cubicBezTo>
                  <a:cubicBezTo>
                    <a:pt x="1074" y="921"/>
                    <a:pt x="1230" y="756"/>
                    <a:pt x="1405" y="637"/>
                  </a:cubicBezTo>
                  <a:cubicBezTo>
                    <a:pt x="1616" y="490"/>
                    <a:pt x="1873" y="380"/>
                    <a:pt x="2176" y="325"/>
                  </a:cubicBezTo>
                  <a:cubicBezTo>
                    <a:pt x="2240" y="316"/>
                    <a:pt x="2313" y="297"/>
                    <a:pt x="2378" y="297"/>
                  </a:cubicBezTo>
                  <a:cubicBezTo>
                    <a:pt x="2480" y="285"/>
                    <a:pt x="2583" y="279"/>
                    <a:pt x="2685" y="279"/>
                  </a:cubicBezTo>
                  <a:close/>
                  <a:moveTo>
                    <a:pt x="9731" y="4828"/>
                  </a:moveTo>
                  <a:cubicBezTo>
                    <a:pt x="9721" y="4828"/>
                    <a:pt x="9711" y="4829"/>
                    <a:pt x="9702" y="4831"/>
                  </a:cubicBezTo>
                  <a:cubicBezTo>
                    <a:pt x="9619" y="4840"/>
                    <a:pt x="9573" y="4914"/>
                    <a:pt x="9592" y="4996"/>
                  </a:cubicBezTo>
                  <a:cubicBezTo>
                    <a:pt x="9683" y="5483"/>
                    <a:pt x="10124" y="5878"/>
                    <a:pt x="10620" y="5914"/>
                  </a:cubicBezTo>
                  <a:cubicBezTo>
                    <a:pt x="10641" y="5917"/>
                    <a:pt x="10662" y="5918"/>
                    <a:pt x="10684" y="5918"/>
                  </a:cubicBezTo>
                  <a:cubicBezTo>
                    <a:pt x="10727" y="5918"/>
                    <a:pt x="10769" y="5914"/>
                    <a:pt x="10812" y="5914"/>
                  </a:cubicBezTo>
                  <a:cubicBezTo>
                    <a:pt x="11244" y="5868"/>
                    <a:pt x="11629" y="5565"/>
                    <a:pt x="11776" y="5162"/>
                  </a:cubicBezTo>
                  <a:cubicBezTo>
                    <a:pt x="11804" y="5097"/>
                    <a:pt x="11767" y="5015"/>
                    <a:pt x="11693" y="4987"/>
                  </a:cubicBezTo>
                  <a:cubicBezTo>
                    <a:pt x="11679" y="4981"/>
                    <a:pt x="11664" y="4978"/>
                    <a:pt x="11648" y="4978"/>
                  </a:cubicBezTo>
                  <a:cubicBezTo>
                    <a:pt x="11595" y="4978"/>
                    <a:pt x="11540" y="5013"/>
                    <a:pt x="11519" y="5070"/>
                  </a:cubicBezTo>
                  <a:cubicBezTo>
                    <a:pt x="11397" y="5409"/>
                    <a:pt x="11053" y="5641"/>
                    <a:pt x="10697" y="5641"/>
                  </a:cubicBezTo>
                  <a:cubicBezTo>
                    <a:pt x="10677" y="5641"/>
                    <a:pt x="10658" y="5640"/>
                    <a:pt x="10638" y="5639"/>
                  </a:cubicBezTo>
                  <a:cubicBezTo>
                    <a:pt x="10262" y="5611"/>
                    <a:pt x="9931" y="5309"/>
                    <a:pt x="9858" y="4941"/>
                  </a:cubicBezTo>
                  <a:cubicBezTo>
                    <a:pt x="9850" y="4878"/>
                    <a:pt x="9793" y="4828"/>
                    <a:pt x="9731" y="4828"/>
                  </a:cubicBezTo>
                  <a:close/>
                  <a:moveTo>
                    <a:pt x="6351" y="4189"/>
                  </a:moveTo>
                  <a:cubicBezTo>
                    <a:pt x="6298" y="4189"/>
                    <a:pt x="6244" y="4222"/>
                    <a:pt x="6223" y="4271"/>
                  </a:cubicBezTo>
                  <a:cubicBezTo>
                    <a:pt x="5911" y="5024"/>
                    <a:pt x="5168" y="5565"/>
                    <a:pt x="4360" y="5639"/>
                  </a:cubicBezTo>
                  <a:cubicBezTo>
                    <a:pt x="4314" y="5639"/>
                    <a:pt x="4278" y="5666"/>
                    <a:pt x="4250" y="5712"/>
                  </a:cubicBezTo>
                  <a:cubicBezTo>
                    <a:pt x="4232" y="5749"/>
                    <a:pt x="4232" y="5804"/>
                    <a:pt x="4259" y="5841"/>
                  </a:cubicBezTo>
                  <a:cubicBezTo>
                    <a:pt x="4489" y="6226"/>
                    <a:pt x="4764" y="6593"/>
                    <a:pt x="5076" y="6915"/>
                  </a:cubicBezTo>
                  <a:cubicBezTo>
                    <a:pt x="5104" y="6951"/>
                    <a:pt x="5149" y="6961"/>
                    <a:pt x="5186" y="6961"/>
                  </a:cubicBezTo>
                  <a:cubicBezTo>
                    <a:pt x="5214" y="6951"/>
                    <a:pt x="5250" y="6942"/>
                    <a:pt x="5269" y="6915"/>
                  </a:cubicBezTo>
                  <a:cubicBezTo>
                    <a:pt x="5324" y="6869"/>
                    <a:pt x="5324" y="6777"/>
                    <a:pt x="5269" y="6722"/>
                  </a:cubicBezTo>
                  <a:cubicBezTo>
                    <a:pt x="5021" y="6465"/>
                    <a:pt x="4801" y="6180"/>
                    <a:pt x="4608" y="5887"/>
                  </a:cubicBezTo>
                  <a:cubicBezTo>
                    <a:pt x="5425" y="5731"/>
                    <a:pt x="6159" y="5152"/>
                    <a:pt x="6480" y="4382"/>
                  </a:cubicBezTo>
                  <a:cubicBezTo>
                    <a:pt x="6508" y="4308"/>
                    <a:pt x="6471" y="4226"/>
                    <a:pt x="6398" y="4198"/>
                  </a:cubicBezTo>
                  <a:cubicBezTo>
                    <a:pt x="6383" y="4192"/>
                    <a:pt x="6367" y="4189"/>
                    <a:pt x="6351" y="4189"/>
                  </a:cubicBezTo>
                  <a:close/>
                  <a:moveTo>
                    <a:pt x="10729" y="2867"/>
                  </a:moveTo>
                  <a:cubicBezTo>
                    <a:pt x="10909" y="2867"/>
                    <a:pt x="11090" y="2889"/>
                    <a:pt x="11271" y="2931"/>
                  </a:cubicBezTo>
                  <a:cubicBezTo>
                    <a:pt x="12024" y="3106"/>
                    <a:pt x="13079" y="3455"/>
                    <a:pt x="13511" y="4382"/>
                  </a:cubicBezTo>
                  <a:cubicBezTo>
                    <a:pt x="13933" y="5309"/>
                    <a:pt x="13740" y="6474"/>
                    <a:pt x="13043" y="7218"/>
                  </a:cubicBezTo>
                  <a:cubicBezTo>
                    <a:pt x="12776" y="7502"/>
                    <a:pt x="12464" y="7704"/>
                    <a:pt x="12143" y="7787"/>
                  </a:cubicBezTo>
                  <a:cubicBezTo>
                    <a:pt x="11941" y="7842"/>
                    <a:pt x="11730" y="7851"/>
                    <a:pt x="11528" y="7860"/>
                  </a:cubicBezTo>
                  <a:cubicBezTo>
                    <a:pt x="11377" y="7868"/>
                    <a:pt x="11223" y="7873"/>
                    <a:pt x="11068" y="7873"/>
                  </a:cubicBezTo>
                  <a:cubicBezTo>
                    <a:pt x="10667" y="7873"/>
                    <a:pt x="10260" y="7836"/>
                    <a:pt x="9876" y="7704"/>
                  </a:cubicBezTo>
                  <a:cubicBezTo>
                    <a:pt x="9087" y="7429"/>
                    <a:pt x="8454" y="6722"/>
                    <a:pt x="8270" y="5905"/>
                  </a:cubicBezTo>
                  <a:cubicBezTo>
                    <a:pt x="8086" y="5088"/>
                    <a:pt x="8353" y="4180"/>
                    <a:pt x="8949" y="3583"/>
                  </a:cubicBezTo>
                  <a:cubicBezTo>
                    <a:pt x="9344" y="3188"/>
                    <a:pt x="9885" y="2941"/>
                    <a:pt x="10445" y="2886"/>
                  </a:cubicBezTo>
                  <a:cubicBezTo>
                    <a:pt x="10540" y="2873"/>
                    <a:pt x="10634" y="2867"/>
                    <a:pt x="10729" y="2867"/>
                  </a:cubicBezTo>
                  <a:close/>
                  <a:moveTo>
                    <a:pt x="2652" y="0"/>
                  </a:moveTo>
                  <a:cubicBezTo>
                    <a:pt x="2474" y="0"/>
                    <a:pt x="2296" y="17"/>
                    <a:pt x="2121" y="50"/>
                  </a:cubicBezTo>
                  <a:cubicBezTo>
                    <a:pt x="1781" y="123"/>
                    <a:pt x="1487" y="242"/>
                    <a:pt x="1240" y="417"/>
                  </a:cubicBezTo>
                  <a:cubicBezTo>
                    <a:pt x="1047" y="545"/>
                    <a:pt x="872" y="729"/>
                    <a:pt x="707" y="949"/>
                  </a:cubicBezTo>
                  <a:cubicBezTo>
                    <a:pt x="1" y="1940"/>
                    <a:pt x="19" y="3399"/>
                    <a:pt x="762" y="4354"/>
                  </a:cubicBezTo>
                  <a:cubicBezTo>
                    <a:pt x="1279" y="5010"/>
                    <a:pt x="2117" y="5380"/>
                    <a:pt x="2944" y="5380"/>
                  </a:cubicBezTo>
                  <a:cubicBezTo>
                    <a:pt x="3043" y="5380"/>
                    <a:pt x="3142" y="5374"/>
                    <a:pt x="3240" y="5364"/>
                  </a:cubicBezTo>
                  <a:cubicBezTo>
                    <a:pt x="3525" y="5327"/>
                    <a:pt x="3800" y="5253"/>
                    <a:pt x="4048" y="5134"/>
                  </a:cubicBezTo>
                  <a:cubicBezTo>
                    <a:pt x="4782" y="4776"/>
                    <a:pt x="5260" y="4060"/>
                    <a:pt x="5452" y="3354"/>
                  </a:cubicBezTo>
                  <a:cubicBezTo>
                    <a:pt x="6416" y="3390"/>
                    <a:pt x="7371" y="3721"/>
                    <a:pt x="8160" y="4281"/>
                  </a:cubicBezTo>
                  <a:cubicBezTo>
                    <a:pt x="7940" y="4813"/>
                    <a:pt x="7875" y="5409"/>
                    <a:pt x="8004" y="5960"/>
                  </a:cubicBezTo>
                  <a:cubicBezTo>
                    <a:pt x="8206" y="6869"/>
                    <a:pt x="8912" y="7658"/>
                    <a:pt x="9794" y="7961"/>
                  </a:cubicBezTo>
                  <a:cubicBezTo>
                    <a:pt x="10209" y="8108"/>
                    <a:pt x="10644" y="8148"/>
                    <a:pt x="11070" y="8148"/>
                  </a:cubicBezTo>
                  <a:cubicBezTo>
                    <a:pt x="11228" y="8148"/>
                    <a:pt x="11384" y="8143"/>
                    <a:pt x="11537" y="8135"/>
                  </a:cubicBezTo>
                  <a:cubicBezTo>
                    <a:pt x="11648" y="8135"/>
                    <a:pt x="11767" y="8126"/>
                    <a:pt x="11877" y="8117"/>
                  </a:cubicBezTo>
                  <a:cubicBezTo>
                    <a:pt x="11987" y="8099"/>
                    <a:pt x="12106" y="8080"/>
                    <a:pt x="12217" y="8053"/>
                  </a:cubicBezTo>
                  <a:cubicBezTo>
                    <a:pt x="12584" y="7952"/>
                    <a:pt x="12942" y="7732"/>
                    <a:pt x="13244" y="7410"/>
                  </a:cubicBezTo>
                  <a:cubicBezTo>
                    <a:pt x="13612" y="7016"/>
                    <a:pt x="13850" y="6520"/>
                    <a:pt x="13951" y="5997"/>
                  </a:cubicBezTo>
                  <a:cubicBezTo>
                    <a:pt x="15062" y="6190"/>
                    <a:pt x="19788" y="7952"/>
                    <a:pt x="20862" y="8291"/>
                  </a:cubicBezTo>
                  <a:cubicBezTo>
                    <a:pt x="20864" y="8292"/>
                    <a:pt x="20866" y="8293"/>
                    <a:pt x="20870" y="8293"/>
                  </a:cubicBezTo>
                  <a:cubicBezTo>
                    <a:pt x="20904" y="8293"/>
                    <a:pt x="21020" y="8250"/>
                    <a:pt x="21037" y="8200"/>
                  </a:cubicBezTo>
                  <a:cubicBezTo>
                    <a:pt x="21055" y="8126"/>
                    <a:pt x="21018" y="8053"/>
                    <a:pt x="20945" y="8025"/>
                  </a:cubicBezTo>
                  <a:cubicBezTo>
                    <a:pt x="19862" y="7686"/>
                    <a:pt x="15117" y="5923"/>
                    <a:pt x="13988" y="5722"/>
                  </a:cubicBezTo>
                  <a:cubicBezTo>
                    <a:pt x="14043" y="5226"/>
                    <a:pt x="13970" y="4721"/>
                    <a:pt x="13758" y="4271"/>
                  </a:cubicBezTo>
                  <a:cubicBezTo>
                    <a:pt x="13281" y="3225"/>
                    <a:pt x="12143" y="2849"/>
                    <a:pt x="11335" y="2656"/>
                  </a:cubicBezTo>
                  <a:cubicBezTo>
                    <a:pt x="11137" y="2610"/>
                    <a:pt x="10933" y="2587"/>
                    <a:pt x="10729" y="2587"/>
                  </a:cubicBezTo>
                  <a:cubicBezTo>
                    <a:pt x="10001" y="2587"/>
                    <a:pt x="9271" y="2874"/>
                    <a:pt x="8747" y="3390"/>
                  </a:cubicBezTo>
                  <a:cubicBezTo>
                    <a:pt x="8564" y="3574"/>
                    <a:pt x="8398" y="3794"/>
                    <a:pt x="8279" y="4033"/>
                  </a:cubicBezTo>
                  <a:cubicBezTo>
                    <a:pt x="7462" y="3464"/>
                    <a:pt x="6499" y="3133"/>
                    <a:pt x="5507" y="3078"/>
                  </a:cubicBezTo>
                  <a:cubicBezTo>
                    <a:pt x="5553" y="2794"/>
                    <a:pt x="5553" y="2509"/>
                    <a:pt x="5498" y="2261"/>
                  </a:cubicBezTo>
                  <a:cubicBezTo>
                    <a:pt x="5333" y="1536"/>
                    <a:pt x="4883" y="885"/>
                    <a:pt x="4259" y="472"/>
                  </a:cubicBezTo>
                  <a:cubicBezTo>
                    <a:pt x="3784" y="164"/>
                    <a:pt x="3219" y="0"/>
                    <a:pt x="2652" y="0"/>
                  </a:cubicBezTo>
                  <a:close/>
                  <a:moveTo>
                    <a:pt x="9548" y="8394"/>
                  </a:moveTo>
                  <a:cubicBezTo>
                    <a:pt x="9500" y="8394"/>
                    <a:pt x="9452" y="8421"/>
                    <a:pt x="9426" y="8466"/>
                  </a:cubicBezTo>
                  <a:cubicBezTo>
                    <a:pt x="9124" y="9007"/>
                    <a:pt x="8545" y="9411"/>
                    <a:pt x="7930" y="9521"/>
                  </a:cubicBezTo>
                  <a:cubicBezTo>
                    <a:pt x="7823" y="9539"/>
                    <a:pt x="7713" y="9548"/>
                    <a:pt x="7603" y="9548"/>
                  </a:cubicBezTo>
                  <a:cubicBezTo>
                    <a:pt x="7084" y="9548"/>
                    <a:pt x="6554" y="9355"/>
                    <a:pt x="6168" y="9007"/>
                  </a:cubicBezTo>
                  <a:cubicBezTo>
                    <a:pt x="6143" y="8986"/>
                    <a:pt x="6112" y="8975"/>
                    <a:pt x="6080" y="8975"/>
                  </a:cubicBezTo>
                  <a:cubicBezTo>
                    <a:pt x="6043" y="8975"/>
                    <a:pt x="6005" y="8991"/>
                    <a:pt x="5975" y="9026"/>
                  </a:cubicBezTo>
                  <a:cubicBezTo>
                    <a:pt x="5920" y="9081"/>
                    <a:pt x="5930" y="9163"/>
                    <a:pt x="5985" y="9218"/>
                  </a:cubicBezTo>
                  <a:cubicBezTo>
                    <a:pt x="6424" y="9609"/>
                    <a:pt x="7001" y="9820"/>
                    <a:pt x="7585" y="9820"/>
                  </a:cubicBezTo>
                  <a:cubicBezTo>
                    <a:pt x="7673" y="9820"/>
                    <a:pt x="7760" y="9815"/>
                    <a:pt x="7848" y="9806"/>
                  </a:cubicBezTo>
                  <a:cubicBezTo>
                    <a:pt x="7894" y="9806"/>
                    <a:pt x="7930" y="9797"/>
                    <a:pt x="7976" y="9787"/>
                  </a:cubicBezTo>
                  <a:cubicBezTo>
                    <a:pt x="8683" y="9668"/>
                    <a:pt x="9316" y="9228"/>
                    <a:pt x="9665" y="8603"/>
                  </a:cubicBezTo>
                  <a:cubicBezTo>
                    <a:pt x="9702" y="8530"/>
                    <a:pt x="9683" y="8447"/>
                    <a:pt x="9610" y="8411"/>
                  </a:cubicBezTo>
                  <a:cubicBezTo>
                    <a:pt x="9590" y="8399"/>
                    <a:pt x="9569" y="8394"/>
                    <a:pt x="9548" y="8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67"/>
            <p:cNvSpPr/>
            <p:nvPr/>
          </p:nvSpPr>
          <p:spPr>
            <a:xfrm>
              <a:off x="6153597" y="1444454"/>
              <a:ext cx="261837" cy="259290"/>
            </a:xfrm>
            <a:custGeom>
              <a:avLst/>
              <a:gdLst/>
              <a:ahLst/>
              <a:cxnLst/>
              <a:rect l="l" t="t" r="r" b="b"/>
              <a:pathLst>
                <a:path w="11308" h="11198" extrusionOk="0">
                  <a:moveTo>
                    <a:pt x="5654" y="1"/>
                  </a:moveTo>
                  <a:cubicBezTo>
                    <a:pt x="2533" y="1"/>
                    <a:pt x="0" y="2506"/>
                    <a:pt x="0" y="5599"/>
                  </a:cubicBezTo>
                  <a:cubicBezTo>
                    <a:pt x="0" y="8692"/>
                    <a:pt x="2533" y="11198"/>
                    <a:pt x="5654" y="11198"/>
                  </a:cubicBezTo>
                  <a:cubicBezTo>
                    <a:pt x="8774" y="11198"/>
                    <a:pt x="11308" y="8692"/>
                    <a:pt x="11308" y="5599"/>
                  </a:cubicBezTo>
                  <a:cubicBezTo>
                    <a:pt x="11308" y="2506"/>
                    <a:pt x="8774" y="1"/>
                    <a:pt x="56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67"/>
            <p:cNvSpPr/>
            <p:nvPr/>
          </p:nvSpPr>
          <p:spPr>
            <a:xfrm>
              <a:off x="6300441" y="1623878"/>
              <a:ext cx="90768" cy="62449"/>
            </a:xfrm>
            <a:custGeom>
              <a:avLst/>
              <a:gdLst/>
              <a:ahLst/>
              <a:cxnLst/>
              <a:rect l="l" t="t" r="r" b="b"/>
              <a:pathLst>
                <a:path w="3920" h="2697" extrusionOk="0">
                  <a:moveTo>
                    <a:pt x="3827" y="0"/>
                  </a:moveTo>
                  <a:cubicBezTo>
                    <a:pt x="3803" y="0"/>
                    <a:pt x="3780" y="12"/>
                    <a:pt x="3763" y="34"/>
                  </a:cubicBezTo>
                  <a:cubicBezTo>
                    <a:pt x="2956" y="1338"/>
                    <a:pt x="1579" y="2274"/>
                    <a:pt x="74" y="2540"/>
                  </a:cubicBezTo>
                  <a:cubicBezTo>
                    <a:pt x="28" y="2549"/>
                    <a:pt x="0" y="2595"/>
                    <a:pt x="9" y="2632"/>
                  </a:cubicBezTo>
                  <a:cubicBezTo>
                    <a:pt x="19" y="2669"/>
                    <a:pt x="46" y="2696"/>
                    <a:pt x="83" y="2696"/>
                  </a:cubicBezTo>
                  <a:lnTo>
                    <a:pt x="101" y="2696"/>
                  </a:lnTo>
                  <a:cubicBezTo>
                    <a:pt x="1643" y="2421"/>
                    <a:pt x="3066" y="1457"/>
                    <a:pt x="3892" y="117"/>
                  </a:cubicBezTo>
                  <a:cubicBezTo>
                    <a:pt x="3919" y="80"/>
                    <a:pt x="3910" y="34"/>
                    <a:pt x="3873" y="16"/>
                  </a:cubicBezTo>
                  <a:cubicBezTo>
                    <a:pt x="3859" y="5"/>
                    <a:pt x="3843" y="0"/>
                    <a:pt x="38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7" name="Google Shape;2147;p67"/>
          <p:cNvGrpSpPr/>
          <p:nvPr/>
        </p:nvGrpSpPr>
        <p:grpSpPr>
          <a:xfrm>
            <a:off x="4316900" y="1287550"/>
            <a:ext cx="1260136" cy="2568394"/>
            <a:chOff x="4316900" y="1287550"/>
            <a:chExt cx="1260136" cy="2568394"/>
          </a:xfrm>
        </p:grpSpPr>
        <p:sp>
          <p:nvSpPr>
            <p:cNvPr id="2148" name="Google Shape;2148;p67"/>
            <p:cNvSpPr/>
            <p:nvPr/>
          </p:nvSpPr>
          <p:spPr>
            <a:xfrm>
              <a:off x="4316900" y="3387632"/>
              <a:ext cx="1116493" cy="468312"/>
            </a:xfrm>
            <a:custGeom>
              <a:avLst/>
              <a:gdLst/>
              <a:ahLst/>
              <a:cxnLst/>
              <a:rect l="l" t="t" r="r" b="b"/>
              <a:pathLst>
                <a:path w="57566" h="24146" extrusionOk="0">
                  <a:moveTo>
                    <a:pt x="4415" y="1"/>
                  </a:moveTo>
                  <a:cubicBezTo>
                    <a:pt x="3112" y="194"/>
                    <a:pt x="1800" y="396"/>
                    <a:pt x="496" y="588"/>
                  </a:cubicBezTo>
                  <a:cubicBezTo>
                    <a:pt x="349" y="607"/>
                    <a:pt x="184" y="634"/>
                    <a:pt x="92" y="726"/>
                  </a:cubicBezTo>
                  <a:cubicBezTo>
                    <a:pt x="1" y="818"/>
                    <a:pt x="1" y="937"/>
                    <a:pt x="1" y="1047"/>
                  </a:cubicBezTo>
                  <a:cubicBezTo>
                    <a:pt x="92" y="3507"/>
                    <a:pt x="1469" y="5811"/>
                    <a:pt x="2828" y="8041"/>
                  </a:cubicBezTo>
                  <a:cubicBezTo>
                    <a:pt x="2983" y="8287"/>
                    <a:pt x="3234" y="8577"/>
                    <a:pt x="3561" y="8577"/>
                  </a:cubicBezTo>
                  <a:cubicBezTo>
                    <a:pt x="3600" y="8577"/>
                    <a:pt x="3640" y="8573"/>
                    <a:pt x="3681" y="8564"/>
                  </a:cubicBezTo>
                  <a:cubicBezTo>
                    <a:pt x="3874" y="8527"/>
                    <a:pt x="4011" y="8380"/>
                    <a:pt x="4112" y="8243"/>
                  </a:cubicBezTo>
                  <a:cubicBezTo>
                    <a:pt x="4856" y="7178"/>
                    <a:pt x="4535" y="5875"/>
                    <a:pt x="4507" y="4663"/>
                  </a:cubicBezTo>
                  <a:cubicBezTo>
                    <a:pt x="4498" y="4195"/>
                    <a:pt x="4535" y="3727"/>
                    <a:pt x="4773" y="3296"/>
                  </a:cubicBezTo>
                  <a:cubicBezTo>
                    <a:pt x="4938" y="3021"/>
                    <a:pt x="5205" y="2764"/>
                    <a:pt x="5535" y="2598"/>
                  </a:cubicBezTo>
                  <a:cubicBezTo>
                    <a:pt x="4874" y="1809"/>
                    <a:pt x="4489" y="910"/>
                    <a:pt x="4415" y="1"/>
                  </a:cubicBezTo>
                  <a:close/>
                  <a:moveTo>
                    <a:pt x="47066" y="16769"/>
                  </a:moveTo>
                  <a:cubicBezTo>
                    <a:pt x="46552" y="17715"/>
                    <a:pt x="46038" y="18651"/>
                    <a:pt x="45524" y="19596"/>
                  </a:cubicBezTo>
                  <a:cubicBezTo>
                    <a:pt x="45304" y="19991"/>
                    <a:pt x="45074" y="20450"/>
                    <a:pt x="45276" y="20853"/>
                  </a:cubicBezTo>
                  <a:cubicBezTo>
                    <a:pt x="45469" y="21257"/>
                    <a:pt x="46001" y="21478"/>
                    <a:pt x="46497" y="21661"/>
                  </a:cubicBezTo>
                  <a:cubicBezTo>
                    <a:pt x="48819" y="22524"/>
                    <a:pt x="51233" y="23231"/>
                    <a:pt x="53711" y="23763"/>
                  </a:cubicBezTo>
                  <a:cubicBezTo>
                    <a:pt x="54672" y="23962"/>
                    <a:pt x="55656" y="24146"/>
                    <a:pt x="56649" y="24146"/>
                  </a:cubicBezTo>
                  <a:cubicBezTo>
                    <a:pt x="56756" y="24146"/>
                    <a:pt x="56862" y="24144"/>
                    <a:pt x="56969" y="24139"/>
                  </a:cubicBezTo>
                  <a:cubicBezTo>
                    <a:pt x="57162" y="24139"/>
                    <a:pt x="57373" y="24112"/>
                    <a:pt x="57483" y="23983"/>
                  </a:cubicBezTo>
                  <a:cubicBezTo>
                    <a:pt x="57566" y="23882"/>
                    <a:pt x="57556" y="23763"/>
                    <a:pt x="57529" y="23644"/>
                  </a:cubicBezTo>
                  <a:cubicBezTo>
                    <a:pt x="57318" y="22762"/>
                    <a:pt x="56464" y="22056"/>
                    <a:pt x="55546" y="21514"/>
                  </a:cubicBezTo>
                  <a:cubicBezTo>
                    <a:pt x="54619" y="20973"/>
                    <a:pt x="53591" y="20532"/>
                    <a:pt x="52765" y="19899"/>
                  </a:cubicBezTo>
                  <a:cubicBezTo>
                    <a:pt x="52040" y="19339"/>
                    <a:pt x="51480" y="18559"/>
                    <a:pt x="51545" y="17779"/>
                  </a:cubicBezTo>
                  <a:lnTo>
                    <a:pt x="51545" y="17779"/>
                  </a:lnTo>
                  <a:cubicBezTo>
                    <a:pt x="51259" y="17818"/>
                    <a:pt x="50969" y="17837"/>
                    <a:pt x="50678" y="17837"/>
                  </a:cubicBezTo>
                  <a:cubicBezTo>
                    <a:pt x="49398" y="17837"/>
                    <a:pt x="48098" y="17465"/>
                    <a:pt x="47066" y="167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67"/>
            <p:cNvSpPr/>
            <p:nvPr/>
          </p:nvSpPr>
          <p:spPr>
            <a:xfrm>
              <a:off x="4689986" y="2889337"/>
              <a:ext cx="887050" cy="436931"/>
            </a:xfrm>
            <a:custGeom>
              <a:avLst/>
              <a:gdLst/>
              <a:ahLst/>
              <a:cxnLst/>
              <a:rect l="l" t="t" r="r" b="b"/>
              <a:pathLst>
                <a:path w="45736" h="22528" extrusionOk="0">
                  <a:moveTo>
                    <a:pt x="40054" y="1"/>
                  </a:moveTo>
                  <a:cubicBezTo>
                    <a:pt x="40038" y="1"/>
                    <a:pt x="40023" y="5"/>
                    <a:pt x="40008" y="14"/>
                  </a:cubicBezTo>
                  <a:cubicBezTo>
                    <a:pt x="39962" y="41"/>
                    <a:pt x="39944" y="96"/>
                    <a:pt x="39971" y="142"/>
                  </a:cubicBezTo>
                  <a:cubicBezTo>
                    <a:pt x="41403" y="2602"/>
                    <a:pt x="42881" y="5245"/>
                    <a:pt x="43918" y="7999"/>
                  </a:cubicBezTo>
                  <a:cubicBezTo>
                    <a:pt x="45074" y="11055"/>
                    <a:pt x="45552" y="13955"/>
                    <a:pt x="45350" y="16599"/>
                  </a:cubicBezTo>
                  <a:cubicBezTo>
                    <a:pt x="45350" y="16644"/>
                    <a:pt x="45386" y="16690"/>
                    <a:pt x="45432" y="16690"/>
                  </a:cubicBezTo>
                  <a:lnTo>
                    <a:pt x="45451" y="16690"/>
                  </a:lnTo>
                  <a:cubicBezTo>
                    <a:pt x="45487" y="16690"/>
                    <a:pt x="45533" y="16654"/>
                    <a:pt x="45533" y="16608"/>
                  </a:cubicBezTo>
                  <a:cubicBezTo>
                    <a:pt x="45735" y="13937"/>
                    <a:pt x="45258" y="11018"/>
                    <a:pt x="44092" y="7934"/>
                  </a:cubicBezTo>
                  <a:cubicBezTo>
                    <a:pt x="43046" y="5163"/>
                    <a:pt x="41559" y="2519"/>
                    <a:pt x="40127" y="51"/>
                  </a:cubicBezTo>
                  <a:cubicBezTo>
                    <a:pt x="40115" y="19"/>
                    <a:pt x="40086" y="1"/>
                    <a:pt x="40054" y="1"/>
                  </a:cubicBezTo>
                  <a:close/>
                  <a:moveTo>
                    <a:pt x="3655" y="10246"/>
                  </a:moveTo>
                  <a:cubicBezTo>
                    <a:pt x="3642" y="10246"/>
                    <a:pt x="3630" y="10249"/>
                    <a:pt x="3617" y="10257"/>
                  </a:cubicBezTo>
                  <a:cubicBezTo>
                    <a:pt x="3571" y="10275"/>
                    <a:pt x="3544" y="10330"/>
                    <a:pt x="3571" y="10376"/>
                  </a:cubicBezTo>
                  <a:cubicBezTo>
                    <a:pt x="3929" y="11183"/>
                    <a:pt x="4315" y="12129"/>
                    <a:pt x="4305" y="13083"/>
                  </a:cubicBezTo>
                  <a:cubicBezTo>
                    <a:pt x="4296" y="14130"/>
                    <a:pt x="3801" y="15240"/>
                    <a:pt x="2947" y="16112"/>
                  </a:cubicBezTo>
                  <a:cubicBezTo>
                    <a:pt x="2250" y="16828"/>
                    <a:pt x="1313" y="17425"/>
                    <a:pt x="65" y="17948"/>
                  </a:cubicBezTo>
                  <a:cubicBezTo>
                    <a:pt x="19" y="17966"/>
                    <a:pt x="1" y="18021"/>
                    <a:pt x="19" y="18067"/>
                  </a:cubicBezTo>
                  <a:cubicBezTo>
                    <a:pt x="38" y="18104"/>
                    <a:pt x="65" y="18122"/>
                    <a:pt x="102" y="18122"/>
                  </a:cubicBezTo>
                  <a:cubicBezTo>
                    <a:pt x="111" y="18122"/>
                    <a:pt x="129" y="18122"/>
                    <a:pt x="139" y="18113"/>
                  </a:cubicBezTo>
                  <a:cubicBezTo>
                    <a:pt x="1405" y="17581"/>
                    <a:pt x="2369" y="16966"/>
                    <a:pt x="3076" y="16241"/>
                  </a:cubicBezTo>
                  <a:cubicBezTo>
                    <a:pt x="3966" y="15332"/>
                    <a:pt x="4480" y="14185"/>
                    <a:pt x="4489" y="13083"/>
                  </a:cubicBezTo>
                  <a:cubicBezTo>
                    <a:pt x="4498" y="12092"/>
                    <a:pt x="4104" y="11128"/>
                    <a:pt x="3736" y="10302"/>
                  </a:cubicBezTo>
                  <a:cubicBezTo>
                    <a:pt x="3716" y="10269"/>
                    <a:pt x="3687" y="10246"/>
                    <a:pt x="3655" y="10246"/>
                  </a:cubicBezTo>
                  <a:close/>
                  <a:moveTo>
                    <a:pt x="45364" y="18139"/>
                  </a:moveTo>
                  <a:cubicBezTo>
                    <a:pt x="45359" y="18139"/>
                    <a:pt x="45355" y="18140"/>
                    <a:pt x="45350" y="18140"/>
                  </a:cubicBezTo>
                  <a:cubicBezTo>
                    <a:pt x="45304" y="18140"/>
                    <a:pt x="45267" y="18177"/>
                    <a:pt x="45267" y="18232"/>
                  </a:cubicBezTo>
                  <a:cubicBezTo>
                    <a:pt x="45322" y="19646"/>
                    <a:pt x="45148" y="21059"/>
                    <a:pt x="44735" y="22417"/>
                  </a:cubicBezTo>
                  <a:cubicBezTo>
                    <a:pt x="44716" y="22463"/>
                    <a:pt x="44744" y="22509"/>
                    <a:pt x="44799" y="22528"/>
                  </a:cubicBezTo>
                  <a:lnTo>
                    <a:pt x="44827" y="22528"/>
                  </a:lnTo>
                  <a:cubicBezTo>
                    <a:pt x="44863" y="22528"/>
                    <a:pt x="44900" y="22500"/>
                    <a:pt x="44909" y="22463"/>
                  </a:cubicBezTo>
                  <a:cubicBezTo>
                    <a:pt x="45322" y="21087"/>
                    <a:pt x="45506" y="19664"/>
                    <a:pt x="45451" y="18223"/>
                  </a:cubicBezTo>
                  <a:cubicBezTo>
                    <a:pt x="45442" y="18181"/>
                    <a:pt x="45411" y="18139"/>
                    <a:pt x="45364" y="1813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67"/>
            <p:cNvSpPr/>
            <p:nvPr/>
          </p:nvSpPr>
          <p:spPr>
            <a:xfrm>
              <a:off x="4930125" y="1909697"/>
              <a:ext cx="337337" cy="983230"/>
            </a:xfrm>
            <a:custGeom>
              <a:avLst/>
              <a:gdLst/>
              <a:ahLst/>
              <a:cxnLst/>
              <a:rect l="l" t="t" r="r" b="b"/>
              <a:pathLst>
                <a:path w="17393" h="50695" extrusionOk="0">
                  <a:moveTo>
                    <a:pt x="9187" y="1"/>
                  </a:moveTo>
                  <a:cubicBezTo>
                    <a:pt x="8022" y="1277"/>
                    <a:pt x="6838" y="2543"/>
                    <a:pt x="5635" y="3791"/>
                  </a:cubicBezTo>
                  <a:cubicBezTo>
                    <a:pt x="5691" y="3856"/>
                    <a:pt x="5746" y="3911"/>
                    <a:pt x="5801" y="3975"/>
                  </a:cubicBezTo>
                  <a:cubicBezTo>
                    <a:pt x="6819" y="5113"/>
                    <a:pt x="7829" y="6251"/>
                    <a:pt x="8848" y="7398"/>
                  </a:cubicBezTo>
                  <a:cubicBezTo>
                    <a:pt x="9105" y="7674"/>
                    <a:pt x="9362" y="7977"/>
                    <a:pt x="9343" y="8307"/>
                  </a:cubicBezTo>
                  <a:cubicBezTo>
                    <a:pt x="9298" y="8995"/>
                    <a:pt x="8141" y="9362"/>
                    <a:pt x="7150" y="9491"/>
                  </a:cubicBezTo>
                  <a:cubicBezTo>
                    <a:pt x="7251" y="9702"/>
                    <a:pt x="7278" y="9931"/>
                    <a:pt x="7196" y="10152"/>
                  </a:cubicBezTo>
                  <a:cubicBezTo>
                    <a:pt x="7021" y="10611"/>
                    <a:pt x="6379" y="10932"/>
                    <a:pt x="5700" y="11079"/>
                  </a:cubicBezTo>
                  <a:cubicBezTo>
                    <a:pt x="5801" y="11171"/>
                    <a:pt x="5865" y="11281"/>
                    <a:pt x="5883" y="11391"/>
                  </a:cubicBezTo>
                  <a:cubicBezTo>
                    <a:pt x="5929" y="11657"/>
                    <a:pt x="5709" y="11914"/>
                    <a:pt x="5489" y="12125"/>
                  </a:cubicBezTo>
                  <a:cubicBezTo>
                    <a:pt x="5160" y="12438"/>
                    <a:pt x="4669" y="12751"/>
                    <a:pt x="4140" y="12751"/>
                  </a:cubicBezTo>
                  <a:cubicBezTo>
                    <a:pt x="4064" y="12751"/>
                    <a:pt x="3987" y="12745"/>
                    <a:pt x="3910" y="12731"/>
                  </a:cubicBezTo>
                  <a:lnTo>
                    <a:pt x="3635" y="12749"/>
                  </a:lnTo>
                  <a:cubicBezTo>
                    <a:pt x="3745" y="12813"/>
                    <a:pt x="3846" y="12896"/>
                    <a:pt x="3892" y="12988"/>
                  </a:cubicBezTo>
                  <a:cubicBezTo>
                    <a:pt x="4020" y="13226"/>
                    <a:pt x="3763" y="13483"/>
                    <a:pt x="3497" y="13658"/>
                  </a:cubicBezTo>
                  <a:cubicBezTo>
                    <a:pt x="2790" y="14117"/>
                    <a:pt x="1918" y="14401"/>
                    <a:pt x="982" y="14576"/>
                  </a:cubicBezTo>
                  <a:lnTo>
                    <a:pt x="1166" y="14612"/>
                  </a:lnTo>
                  <a:cubicBezTo>
                    <a:pt x="2313" y="17834"/>
                    <a:pt x="2304" y="21202"/>
                    <a:pt x="2111" y="24515"/>
                  </a:cubicBezTo>
                  <a:cubicBezTo>
                    <a:pt x="1817" y="29407"/>
                    <a:pt x="1111" y="45019"/>
                    <a:pt x="0" y="49856"/>
                  </a:cubicBezTo>
                  <a:cubicBezTo>
                    <a:pt x="1221" y="50067"/>
                    <a:pt x="2441" y="50324"/>
                    <a:pt x="3644" y="50480"/>
                  </a:cubicBezTo>
                  <a:cubicBezTo>
                    <a:pt x="4909" y="50639"/>
                    <a:pt x="6191" y="50694"/>
                    <a:pt x="7475" y="50694"/>
                  </a:cubicBezTo>
                  <a:cubicBezTo>
                    <a:pt x="8407" y="50694"/>
                    <a:pt x="9340" y="50665"/>
                    <a:pt x="10270" y="50627"/>
                  </a:cubicBezTo>
                  <a:cubicBezTo>
                    <a:pt x="12519" y="50535"/>
                    <a:pt x="14768" y="50388"/>
                    <a:pt x="16961" y="50058"/>
                  </a:cubicBezTo>
                  <a:cubicBezTo>
                    <a:pt x="17282" y="48066"/>
                    <a:pt x="17393" y="35336"/>
                    <a:pt x="17356" y="33335"/>
                  </a:cubicBezTo>
                  <a:cubicBezTo>
                    <a:pt x="17292" y="29444"/>
                    <a:pt x="16704" y="25534"/>
                    <a:pt x="16117" y="21652"/>
                  </a:cubicBezTo>
                  <a:cubicBezTo>
                    <a:pt x="15695" y="18825"/>
                    <a:pt x="15254" y="15989"/>
                    <a:pt x="14676" y="13171"/>
                  </a:cubicBezTo>
                  <a:cubicBezTo>
                    <a:pt x="13758" y="8766"/>
                    <a:pt x="12482" y="4425"/>
                    <a:pt x="10280" y="249"/>
                  </a:cubicBezTo>
                  <a:cubicBezTo>
                    <a:pt x="9903" y="175"/>
                    <a:pt x="9545" y="93"/>
                    <a:pt x="91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67"/>
            <p:cNvSpPr/>
            <p:nvPr/>
          </p:nvSpPr>
          <p:spPr>
            <a:xfrm>
              <a:off x="4396300" y="2627942"/>
              <a:ext cx="1152432" cy="1108715"/>
            </a:xfrm>
            <a:custGeom>
              <a:avLst/>
              <a:gdLst/>
              <a:ahLst/>
              <a:cxnLst/>
              <a:rect l="l" t="t" r="r" b="b"/>
              <a:pathLst>
                <a:path w="59419" h="57165" extrusionOk="0">
                  <a:moveTo>
                    <a:pt x="19935" y="0"/>
                  </a:moveTo>
                  <a:cubicBezTo>
                    <a:pt x="17328" y="496"/>
                    <a:pt x="16218" y="3295"/>
                    <a:pt x="15897" y="6186"/>
                  </a:cubicBezTo>
                  <a:cubicBezTo>
                    <a:pt x="15649" y="8499"/>
                    <a:pt x="15952" y="10830"/>
                    <a:pt x="16723" y="13070"/>
                  </a:cubicBezTo>
                  <a:lnTo>
                    <a:pt x="16888" y="13547"/>
                  </a:lnTo>
                  <a:cubicBezTo>
                    <a:pt x="16888" y="13547"/>
                    <a:pt x="20550" y="23909"/>
                    <a:pt x="21330" y="29223"/>
                  </a:cubicBezTo>
                  <a:cubicBezTo>
                    <a:pt x="21376" y="29563"/>
                    <a:pt x="21422" y="29930"/>
                    <a:pt x="21247" y="30242"/>
                  </a:cubicBezTo>
                  <a:cubicBezTo>
                    <a:pt x="21045" y="30609"/>
                    <a:pt x="20587" y="30847"/>
                    <a:pt x="20155" y="31049"/>
                  </a:cubicBezTo>
                  <a:cubicBezTo>
                    <a:pt x="18246" y="31930"/>
                    <a:pt x="16117" y="32472"/>
                    <a:pt x="14098" y="33179"/>
                  </a:cubicBezTo>
                  <a:cubicBezTo>
                    <a:pt x="9316" y="34858"/>
                    <a:pt x="5112" y="37502"/>
                    <a:pt x="9" y="38842"/>
                  </a:cubicBezTo>
                  <a:cubicBezTo>
                    <a:pt x="0" y="39007"/>
                    <a:pt x="0" y="39163"/>
                    <a:pt x="18" y="39328"/>
                  </a:cubicBezTo>
                  <a:cubicBezTo>
                    <a:pt x="92" y="40237"/>
                    <a:pt x="477" y="41136"/>
                    <a:pt x="1138" y="41925"/>
                  </a:cubicBezTo>
                  <a:cubicBezTo>
                    <a:pt x="1202" y="41999"/>
                    <a:pt x="1257" y="42072"/>
                    <a:pt x="1322" y="42146"/>
                  </a:cubicBezTo>
                  <a:cubicBezTo>
                    <a:pt x="10637" y="41246"/>
                    <a:pt x="19760" y="39227"/>
                    <a:pt x="28287" y="36189"/>
                  </a:cubicBezTo>
                  <a:cubicBezTo>
                    <a:pt x="29939" y="35602"/>
                    <a:pt x="31591" y="34959"/>
                    <a:pt x="32922" y="34005"/>
                  </a:cubicBezTo>
                  <a:cubicBezTo>
                    <a:pt x="35813" y="31921"/>
                    <a:pt x="36694" y="28782"/>
                    <a:pt x="37116" y="25671"/>
                  </a:cubicBezTo>
                  <a:cubicBezTo>
                    <a:pt x="38438" y="26552"/>
                    <a:pt x="39741" y="27442"/>
                    <a:pt x="41008" y="28369"/>
                  </a:cubicBezTo>
                  <a:cubicBezTo>
                    <a:pt x="42935" y="29774"/>
                    <a:pt x="44798" y="31297"/>
                    <a:pt x="45982" y="33133"/>
                  </a:cubicBezTo>
                  <a:cubicBezTo>
                    <a:pt x="46340" y="33702"/>
                    <a:pt x="46643" y="34308"/>
                    <a:pt x="46606" y="34941"/>
                  </a:cubicBezTo>
                  <a:cubicBezTo>
                    <a:pt x="46570" y="35537"/>
                    <a:pt x="46239" y="36088"/>
                    <a:pt x="45964" y="36639"/>
                  </a:cubicBezTo>
                  <a:cubicBezTo>
                    <a:pt x="42889" y="42687"/>
                    <a:pt x="45202" y="49745"/>
                    <a:pt x="42329" y="55848"/>
                  </a:cubicBezTo>
                  <a:cubicBezTo>
                    <a:pt x="42439" y="55931"/>
                    <a:pt x="42550" y="56014"/>
                    <a:pt x="42669" y="56096"/>
                  </a:cubicBezTo>
                  <a:cubicBezTo>
                    <a:pt x="43698" y="56797"/>
                    <a:pt x="44994" y="57165"/>
                    <a:pt x="46271" y="57165"/>
                  </a:cubicBezTo>
                  <a:cubicBezTo>
                    <a:pt x="46565" y="57165"/>
                    <a:pt x="46859" y="57145"/>
                    <a:pt x="47148" y="57106"/>
                  </a:cubicBezTo>
                  <a:cubicBezTo>
                    <a:pt x="47405" y="57069"/>
                    <a:pt x="47662" y="57014"/>
                    <a:pt x="47910" y="56950"/>
                  </a:cubicBezTo>
                  <a:cubicBezTo>
                    <a:pt x="52150" y="50314"/>
                    <a:pt x="55417" y="43357"/>
                    <a:pt x="57638" y="36198"/>
                  </a:cubicBezTo>
                  <a:cubicBezTo>
                    <a:pt x="58630" y="32986"/>
                    <a:pt x="59419" y="29682"/>
                    <a:pt x="58969" y="26396"/>
                  </a:cubicBezTo>
                  <a:cubicBezTo>
                    <a:pt x="58281" y="21348"/>
                    <a:pt x="54738" y="16805"/>
                    <a:pt x="50672" y="12840"/>
                  </a:cubicBezTo>
                  <a:cubicBezTo>
                    <a:pt x="48350" y="10582"/>
                    <a:pt x="45835" y="8453"/>
                    <a:pt x="43449" y="6278"/>
                  </a:cubicBezTo>
                  <a:cubicBezTo>
                    <a:pt x="41843" y="4809"/>
                    <a:pt x="40292" y="3332"/>
                    <a:pt x="38915" y="1781"/>
                  </a:cubicBezTo>
                  <a:cubicBezTo>
                    <a:pt x="37412" y="1860"/>
                    <a:pt x="35899" y="1926"/>
                    <a:pt x="34389" y="1926"/>
                  </a:cubicBezTo>
                  <a:cubicBezTo>
                    <a:pt x="32581" y="1926"/>
                    <a:pt x="30778" y="1831"/>
                    <a:pt x="29003" y="1551"/>
                  </a:cubicBezTo>
                  <a:cubicBezTo>
                    <a:pt x="27176" y="1276"/>
                    <a:pt x="25332" y="1175"/>
                    <a:pt x="23523" y="835"/>
                  </a:cubicBezTo>
                  <a:cubicBezTo>
                    <a:pt x="22312" y="606"/>
                    <a:pt x="21128" y="294"/>
                    <a:pt x="199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67"/>
            <p:cNvSpPr/>
            <p:nvPr/>
          </p:nvSpPr>
          <p:spPr>
            <a:xfrm>
              <a:off x="5143190" y="1974570"/>
              <a:ext cx="289819" cy="565733"/>
            </a:xfrm>
            <a:custGeom>
              <a:avLst/>
              <a:gdLst/>
              <a:ahLst/>
              <a:cxnLst/>
              <a:rect l="l" t="t" r="r" b="b"/>
              <a:pathLst>
                <a:path w="14943" h="29169" extrusionOk="0">
                  <a:moveTo>
                    <a:pt x="7907" y="0"/>
                  </a:moveTo>
                  <a:cubicBezTo>
                    <a:pt x="7719" y="0"/>
                    <a:pt x="7524" y="43"/>
                    <a:pt x="7435" y="208"/>
                  </a:cubicBezTo>
                  <a:cubicBezTo>
                    <a:pt x="7379" y="318"/>
                    <a:pt x="7398" y="456"/>
                    <a:pt x="7407" y="584"/>
                  </a:cubicBezTo>
                  <a:cubicBezTo>
                    <a:pt x="7462" y="1135"/>
                    <a:pt x="7315" y="1695"/>
                    <a:pt x="7003" y="2153"/>
                  </a:cubicBezTo>
                  <a:lnTo>
                    <a:pt x="7012" y="2153"/>
                  </a:lnTo>
                  <a:cubicBezTo>
                    <a:pt x="6930" y="2245"/>
                    <a:pt x="6829" y="2328"/>
                    <a:pt x="6719" y="2392"/>
                  </a:cubicBezTo>
                  <a:lnTo>
                    <a:pt x="6719" y="2383"/>
                  </a:lnTo>
                  <a:cubicBezTo>
                    <a:pt x="6269" y="2475"/>
                    <a:pt x="6039" y="2970"/>
                    <a:pt x="5874" y="3393"/>
                  </a:cubicBezTo>
                  <a:cubicBezTo>
                    <a:pt x="5268" y="4944"/>
                    <a:pt x="4617" y="6486"/>
                    <a:pt x="3910" y="7991"/>
                  </a:cubicBezTo>
                  <a:cubicBezTo>
                    <a:pt x="3084" y="9735"/>
                    <a:pt x="2175" y="11497"/>
                    <a:pt x="1652" y="13341"/>
                  </a:cubicBezTo>
                  <a:cubicBezTo>
                    <a:pt x="1258" y="12470"/>
                    <a:pt x="698" y="11680"/>
                    <a:pt x="19" y="11010"/>
                  </a:cubicBezTo>
                  <a:lnTo>
                    <a:pt x="0" y="11019"/>
                  </a:lnTo>
                  <a:cubicBezTo>
                    <a:pt x="358" y="13534"/>
                    <a:pt x="624" y="16077"/>
                    <a:pt x="891" y="18610"/>
                  </a:cubicBezTo>
                  <a:cubicBezTo>
                    <a:pt x="1248" y="22079"/>
                    <a:pt x="1606" y="25576"/>
                    <a:pt x="1643" y="29063"/>
                  </a:cubicBezTo>
                  <a:lnTo>
                    <a:pt x="1689" y="29063"/>
                  </a:lnTo>
                  <a:cubicBezTo>
                    <a:pt x="2019" y="29135"/>
                    <a:pt x="2353" y="29169"/>
                    <a:pt x="2686" y="29169"/>
                  </a:cubicBezTo>
                  <a:cubicBezTo>
                    <a:pt x="4279" y="29169"/>
                    <a:pt x="5860" y="28397"/>
                    <a:pt x="7022" y="27274"/>
                  </a:cubicBezTo>
                  <a:cubicBezTo>
                    <a:pt x="8435" y="25925"/>
                    <a:pt x="9316" y="24116"/>
                    <a:pt x="10032" y="22299"/>
                  </a:cubicBezTo>
                  <a:cubicBezTo>
                    <a:pt x="10739" y="20482"/>
                    <a:pt x="11308" y="18600"/>
                    <a:pt x="12207" y="16866"/>
                  </a:cubicBezTo>
                  <a:cubicBezTo>
                    <a:pt x="12409" y="15985"/>
                    <a:pt x="12703" y="15113"/>
                    <a:pt x="13006" y="14232"/>
                  </a:cubicBezTo>
                  <a:cubicBezTo>
                    <a:pt x="13263" y="13452"/>
                    <a:pt x="13529" y="12681"/>
                    <a:pt x="13657" y="11864"/>
                  </a:cubicBezTo>
                  <a:cubicBezTo>
                    <a:pt x="13767" y="11157"/>
                    <a:pt x="13758" y="10432"/>
                    <a:pt x="13822" y="9716"/>
                  </a:cubicBezTo>
                  <a:cubicBezTo>
                    <a:pt x="13896" y="8835"/>
                    <a:pt x="14070" y="7963"/>
                    <a:pt x="14235" y="7091"/>
                  </a:cubicBezTo>
                  <a:cubicBezTo>
                    <a:pt x="14373" y="6394"/>
                    <a:pt x="14511" y="5687"/>
                    <a:pt x="14713" y="5008"/>
                  </a:cubicBezTo>
                  <a:cubicBezTo>
                    <a:pt x="14805" y="4696"/>
                    <a:pt x="14915" y="4384"/>
                    <a:pt x="14924" y="4053"/>
                  </a:cubicBezTo>
                  <a:cubicBezTo>
                    <a:pt x="14942" y="3732"/>
                    <a:pt x="14841" y="3383"/>
                    <a:pt x="14584" y="3172"/>
                  </a:cubicBezTo>
                  <a:cubicBezTo>
                    <a:pt x="14474" y="3080"/>
                    <a:pt x="14336" y="3025"/>
                    <a:pt x="14199" y="2989"/>
                  </a:cubicBezTo>
                  <a:lnTo>
                    <a:pt x="14235" y="2869"/>
                  </a:lnTo>
                  <a:cubicBezTo>
                    <a:pt x="14391" y="2456"/>
                    <a:pt x="14548" y="2043"/>
                    <a:pt x="14704" y="1630"/>
                  </a:cubicBezTo>
                  <a:cubicBezTo>
                    <a:pt x="14768" y="1474"/>
                    <a:pt x="14823" y="1300"/>
                    <a:pt x="14759" y="1153"/>
                  </a:cubicBezTo>
                  <a:cubicBezTo>
                    <a:pt x="14676" y="951"/>
                    <a:pt x="14428" y="887"/>
                    <a:pt x="14217" y="850"/>
                  </a:cubicBezTo>
                  <a:cubicBezTo>
                    <a:pt x="14135" y="832"/>
                    <a:pt x="14052" y="823"/>
                    <a:pt x="13969" y="804"/>
                  </a:cubicBezTo>
                  <a:cubicBezTo>
                    <a:pt x="12106" y="483"/>
                    <a:pt x="10252" y="162"/>
                    <a:pt x="8371" y="24"/>
                  </a:cubicBezTo>
                  <a:cubicBezTo>
                    <a:pt x="8261" y="15"/>
                    <a:pt x="8150" y="15"/>
                    <a:pt x="8031" y="6"/>
                  </a:cubicBezTo>
                  <a:cubicBezTo>
                    <a:pt x="7991" y="2"/>
                    <a:pt x="7949" y="0"/>
                    <a:pt x="79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67"/>
            <p:cNvSpPr/>
            <p:nvPr/>
          </p:nvSpPr>
          <p:spPr>
            <a:xfrm>
              <a:off x="4841125" y="1794359"/>
              <a:ext cx="337337" cy="890327"/>
            </a:xfrm>
            <a:custGeom>
              <a:avLst/>
              <a:gdLst/>
              <a:ahLst/>
              <a:cxnLst/>
              <a:rect l="l" t="t" r="r" b="b"/>
              <a:pathLst>
                <a:path w="17393" h="45905" extrusionOk="0">
                  <a:moveTo>
                    <a:pt x="10454" y="0"/>
                  </a:moveTo>
                  <a:cubicBezTo>
                    <a:pt x="10390" y="459"/>
                    <a:pt x="10390" y="927"/>
                    <a:pt x="10417" y="1396"/>
                  </a:cubicBezTo>
                  <a:lnTo>
                    <a:pt x="10445" y="1396"/>
                  </a:lnTo>
                  <a:cubicBezTo>
                    <a:pt x="10610" y="1772"/>
                    <a:pt x="10702" y="2185"/>
                    <a:pt x="10711" y="2598"/>
                  </a:cubicBezTo>
                  <a:cubicBezTo>
                    <a:pt x="10711" y="2598"/>
                    <a:pt x="10702" y="2589"/>
                    <a:pt x="10702" y="2580"/>
                  </a:cubicBezTo>
                  <a:cubicBezTo>
                    <a:pt x="10592" y="2469"/>
                    <a:pt x="10454" y="2387"/>
                    <a:pt x="10316" y="2313"/>
                  </a:cubicBezTo>
                  <a:cubicBezTo>
                    <a:pt x="8315" y="1230"/>
                    <a:pt x="6104" y="551"/>
                    <a:pt x="3846" y="331"/>
                  </a:cubicBezTo>
                  <a:cubicBezTo>
                    <a:pt x="3763" y="331"/>
                    <a:pt x="3671" y="322"/>
                    <a:pt x="3589" y="313"/>
                  </a:cubicBezTo>
                  <a:cubicBezTo>
                    <a:pt x="3522" y="307"/>
                    <a:pt x="3454" y="303"/>
                    <a:pt x="3387" y="303"/>
                  </a:cubicBezTo>
                  <a:cubicBezTo>
                    <a:pt x="3222" y="303"/>
                    <a:pt x="3061" y="330"/>
                    <a:pt x="2937" y="441"/>
                  </a:cubicBezTo>
                  <a:cubicBezTo>
                    <a:pt x="2827" y="533"/>
                    <a:pt x="2763" y="680"/>
                    <a:pt x="2717" y="817"/>
                  </a:cubicBezTo>
                  <a:cubicBezTo>
                    <a:pt x="2506" y="1350"/>
                    <a:pt x="2295" y="1873"/>
                    <a:pt x="2093" y="2405"/>
                  </a:cubicBezTo>
                  <a:cubicBezTo>
                    <a:pt x="2065" y="2469"/>
                    <a:pt x="2038" y="2534"/>
                    <a:pt x="2065" y="2598"/>
                  </a:cubicBezTo>
                  <a:cubicBezTo>
                    <a:pt x="2065" y="2607"/>
                    <a:pt x="2065" y="2607"/>
                    <a:pt x="2065" y="2607"/>
                  </a:cubicBezTo>
                  <a:cubicBezTo>
                    <a:pt x="2093" y="2653"/>
                    <a:pt x="2139" y="2680"/>
                    <a:pt x="2175" y="2708"/>
                  </a:cubicBezTo>
                  <a:cubicBezTo>
                    <a:pt x="3102" y="3295"/>
                    <a:pt x="3983" y="3965"/>
                    <a:pt x="4727" y="4782"/>
                  </a:cubicBezTo>
                  <a:cubicBezTo>
                    <a:pt x="5434" y="5553"/>
                    <a:pt x="6012" y="6453"/>
                    <a:pt x="6728" y="7214"/>
                  </a:cubicBezTo>
                  <a:lnTo>
                    <a:pt x="6709" y="7233"/>
                  </a:lnTo>
                  <a:cubicBezTo>
                    <a:pt x="6896" y="7494"/>
                    <a:pt x="7082" y="7757"/>
                    <a:pt x="7266" y="8023"/>
                  </a:cubicBezTo>
                  <a:lnTo>
                    <a:pt x="7266" y="8023"/>
                  </a:lnTo>
                  <a:cubicBezTo>
                    <a:pt x="6726" y="8598"/>
                    <a:pt x="6183" y="9170"/>
                    <a:pt x="5635" y="9738"/>
                  </a:cubicBezTo>
                  <a:cubicBezTo>
                    <a:pt x="5690" y="9803"/>
                    <a:pt x="5746" y="9858"/>
                    <a:pt x="5801" y="9922"/>
                  </a:cubicBezTo>
                  <a:cubicBezTo>
                    <a:pt x="6819" y="11060"/>
                    <a:pt x="7829" y="12198"/>
                    <a:pt x="8848" y="13345"/>
                  </a:cubicBezTo>
                  <a:cubicBezTo>
                    <a:pt x="9105" y="13621"/>
                    <a:pt x="9362" y="13924"/>
                    <a:pt x="9343" y="14254"/>
                  </a:cubicBezTo>
                  <a:cubicBezTo>
                    <a:pt x="9307" y="14942"/>
                    <a:pt x="8141" y="15309"/>
                    <a:pt x="7150" y="15438"/>
                  </a:cubicBezTo>
                  <a:cubicBezTo>
                    <a:pt x="7251" y="15649"/>
                    <a:pt x="7278" y="15878"/>
                    <a:pt x="7196" y="16099"/>
                  </a:cubicBezTo>
                  <a:cubicBezTo>
                    <a:pt x="7021" y="16558"/>
                    <a:pt x="6379" y="16879"/>
                    <a:pt x="5700" y="17026"/>
                  </a:cubicBezTo>
                  <a:cubicBezTo>
                    <a:pt x="5801" y="17118"/>
                    <a:pt x="5865" y="17228"/>
                    <a:pt x="5883" y="17338"/>
                  </a:cubicBezTo>
                  <a:cubicBezTo>
                    <a:pt x="5929" y="17604"/>
                    <a:pt x="5709" y="17861"/>
                    <a:pt x="5489" y="18072"/>
                  </a:cubicBezTo>
                  <a:cubicBezTo>
                    <a:pt x="5160" y="18385"/>
                    <a:pt x="4676" y="18698"/>
                    <a:pt x="4142" y="18698"/>
                  </a:cubicBezTo>
                  <a:cubicBezTo>
                    <a:pt x="4066" y="18698"/>
                    <a:pt x="3988" y="18692"/>
                    <a:pt x="3910" y="18678"/>
                  </a:cubicBezTo>
                  <a:lnTo>
                    <a:pt x="3635" y="18696"/>
                  </a:lnTo>
                  <a:cubicBezTo>
                    <a:pt x="3745" y="18760"/>
                    <a:pt x="3846" y="18843"/>
                    <a:pt x="3892" y="18935"/>
                  </a:cubicBezTo>
                  <a:cubicBezTo>
                    <a:pt x="4020" y="19173"/>
                    <a:pt x="3763" y="19430"/>
                    <a:pt x="3497" y="19605"/>
                  </a:cubicBezTo>
                  <a:cubicBezTo>
                    <a:pt x="2790" y="20064"/>
                    <a:pt x="1918" y="20348"/>
                    <a:pt x="982" y="20523"/>
                  </a:cubicBezTo>
                  <a:lnTo>
                    <a:pt x="1166" y="20559"/>
                  </a:lnTo>
                  <a:cubicBezTo>
                    <a:pt x="2313" y="23781"/>
                    <a:pt x="2304" y="27149"/>
                    <a:pt x="2111" y="30462"/>
                  </a:cubicBezTo>
                  <a:cubicBezTo>
                    <a:pt x="1817" y="35354"/>
                    <a:pt x="1111" y="40237"/>
                    <a:pt x="0" y="45074"/>
                  </a:cubicBezTo>
                  <a:cubicBezTo>
                    <a:pt x="1221" y="45285"/>
                    <a:pt x="2441" y="45533"/>
                    <a:pt x="3644" y="45689"/>
                  </a:cubicBezTo>
                  <a:cubicBezTo>
                    <a:pt x="4931" y="45851"/>
                    <a:pt x="6234" y="45905"/>
                    <a:pt x="7540" y="45905"/>
                  </a:cubicBezTo>
                  <a:cubicBezTo>
                    <a:pt x="8450" y="45905"/>
                    <a:pt x="9362" y="45879"/>
                    <a:pt x="10270" y="45845"/>
                  </a:cubicBezTo>
                  <a:cubicBezTo>
                    <a:pt x="12519" y="45744"/>
                    <a:pt x="14768" y="45597"/>
                    <a:pt x="16961" y="45276"/>
                  </a:cubicBezTo>
                  <a:cubicBezTo>
                    <a:pt x="17282" y="43284"/>
                    <a:pt x="17393" y="41283"/>
                    <a:pt x="17356" y="39282"/>
                  </a:cubicBezTo>
                  <a:cubicBezTo>
                    <a:pt x="17301" y="35391"/>
                    <a:pt x="16704" y="31481"/>
                    <a:pt x="16117" y="27599"/>
                  </a:cubicBezTo>
                  <a:cubicBezTo>
                    <a:pt x="15695" y="24772"/>
                    <a:pt x="15254" y="21936"/>
                    <a:pt x="14676" y="19118"/>
                  </a:cubicBezTo>
                  <a:cubicBezTo>
                    <a:pt x="14211" y="16889"/>
                    <a:pt x="13656" y="14677"/>
                    <a:pt x="12934" y="12494"/>
                  </a:cubicBezTo>
                  <a:lnTo>
                    <a:pt x="12934" y="12494"/>
                  </a:lnTo>
                  <a:cubicBezTo>
                    <a:pt x="13005" y="12488"/>
                    <a:pt x="13076" y="12484"/>
                    <a:pt x="13147" y="12484"/>
                  </a:cubicBezTo>
                  <a:cubicBezTo>
                    <a:pt x="13294" y="12484"/>
                    <a:pt x="13440" y="12500"/>
                    <a:pt x="13584" y="12538"/>
                  </a:cubicBezTo>
                  <a:lnTo>
                    <a:pt x="13584" y="12528"/>
                  </a:lnTo>
                  <a:cubicBezTo>
                    <a:pt x="14180" y="11556"/>
                    <a:pt x="14768" y="10583"/>
                    <a:pt x="15355" y="9610"/>
                  </a:cubicBezTo>
                  <a:lnTo>
                    <a:pt x="15383" y="9573"/>
                  </a:lnTo>
                  <a:cubicBezTo>
                    <a:pt x="13519" y="8196"/>
                    <a:pt x="12271" y="5975"/>
                    <a:pt x="12152" y="3461"/>
                  </a:cubicBezTo>
                  <a:cubicBezTo>
                    <a:pt x="12143" y="3332"/>
                    <a:pt x="12143" y="3194"/>
                    <a:pt x="12143" y="3066"/>
                  </a:cubicBezTo>
                  <a:cubicBezTo>
                    <a:pt x="12143" y="2754"/>
                    <a:pt x="12161" y="2442"/>
                    <a:pt x="12198" y="2139"/>
                  </a:cubicBezTo>
                  <a:lnTo>
                    <a:pt x="12189" y="2139"/>
                  </a:lnTo>
                  <a:cubicBezTo>
                    <a:pt x="12106" y="1910"/>
                    <a:pt x="11959" y="1708"/>
                    <a:pt x="11821" y="1515"/>
                  </a:cubicBezTo>
                  <a:cubicBezTo>
                    <a:pt x="11629" y="1240"/>
                    <a:pt x="11436" y="973"/>
                    <a:pt x="11234" y="707"/>
                  </a:cubicBezTo>
                  <a:cubicBezTo>
                    <a:pt x="11023" y="423"/>
                    <a:pt x="10803" y="138"/>
                    <a:pt x="104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67"/>
            <p:cNvSpPr/>
            <p:nvPr/>
          </p:nvSpPr>
          <p:spPr>
            <a:xfrm>
              <a:off x="4468912" y="1835126"/>
              <a:ext cx="630182" cy="1081174"/>
            </a:xfrm>
            <a:custGeom>
              <a:avLst/>
              <a:gdLst/>
              <a:ahLst/>
              <a:cxnLst/>
              <a:rect l="l" t="t" r="r" b="b"/>
              <a:pathLst>
                <a:path w="32492" h="55745" extrusionOk="0">
                  <a:moveTo>
                    <a:pt x="21101" y="0"/>
                  </a:moveTo>
                  <a:cubicBezTo>
                    <a:pt x="19275" y="771"/>
                    <a:pt x="17421" y="1561"/>
                    <a:pt x="15704" y="2533"/>
                  </a:cubicBezTo>
                  <a:cubicBezTo>
                    <a:pt x="14153" y="3405"/>
                    <a:pt x="12712" y="4424"/>
                    <a:pt x="11492" y="5709"/>
                  </a:cubicBezTo>
                  <a:cubicBezTo>
                    <a:pt x="10500" y="7086"/>
                    <a:pt x="9482" y="8756"/>
                    <a:pt x="8454" y="10426"/>
                  </a:cubicBezTo>
                  <a:cubicBezTo>
                    <a:pt x="7389" y="12161"/>
                    <a:pt x="6324" y="13896"/>
                    <a:pt x="5260" y="15630"/>
                  </a:cubicBezTo>
                  <a:cubicBezTo>
                    <a:pt x="4094" y="17530"/>
                    <a:pt x="2929" y="19448"/>
                    <a:pt x="2249" y="21569"/>
                  </a:cubicBezTo>
                  <a:cubicBezTo>
                    <a:pt x="1928" y="22569"/>
                    <a:pt x="1717" y="23606"/>
                    <a:pt x="1387" y="24607"/>
                  </a:cubicBezTo>
                  <a:cubicBezTo>
                    <a:pt x="854" y="26158"/>
                    <a:pt x="1" y="27764"/>
                    <a:pt x="414" y="29342"/>
                  </a:cubicBezTo>
                  <a:cubicBezTo>
                    <a:pt x="607" y="30077"/>
                    <a:pt x="1056" y="30710"/>
                    <a:pt x="1295" y="31426"/>
                  </a:cubicBezTo>
                  <a:cubicBezTo>
                    <a:pt x="1460" y="31903"/>
                    <a:pt x="1515" y="32417"/>
                    <a:pt x="1708" y="32885"/>
                  </a:cubicBezTo>
                  <a:cubicBezTo>
                    <a:pt x="1928" y="33417"/>
                    <a:pt x="2304" y="33867"/>
                    <a:pt x="2717" y="34271"/>
                  </a:cubicBezTo>
                  <a:cubicBezTo>
                    <a:pt x="3980" y="35458"/>
                    <a:pt x="2803" y="36019"/>
                    <a:pt x="4058" y="36019"/>
                  </a:cubicBezTo>
                  <a:cubicBezTo>
                    <a:pt x="4171" y="36019"/>
                    <a:pt x="4305" y="36015"/>
                    <a:pt x="4461" y="36006"/>
                  </a:cubicBezTo>
                  <a:cubicBezTo>
                    <a:pt x="4466" y="36005"/>
                    <a:pt x="4470" y="36005"/>
                    <a:pt x="4475" y="36005"/>
                  </a:cubicBezTo>
                  <a:cubicBezTo>
                    <a:pt x="5973" y="36005"/>
                    <a:pt x="1020" y="51149"/>
                    <a:pt x="1020" y="51149"/>
                  </a:cubicBezTo>
                  <a:cubicBezTo>
                    <a:pt x="1901" y="51718"/>
                    <a:pt x="5214" y="53205"/>
                    <a:pt x="13180" y="55279"/>
                  </a:cubicBezTo>
                  <a:cubicBezTo>
                    <a:pt x="14485" y="55620"/>
                    <a:pt x="16122" y="55745"/>
                    <a:pt x="17866" y="55745"/>
                  </a:cubicBezTo>
                  <a:cubicBezTo>
                    <a:pt x="22688" y="55745"/>
                    <a:pt x="28326" y="54789"/>
                    <a:pt x="30006" y="54789"/>
                  </a:cubicBezTo>
                  <a:cubicBezTo>
                    <a:pt x="30176" y="54789"/>
                    <a:pt x="30305" y="54799"/>
                    <a:pt x="30389" y="54821"/>
                  </a:cubicBezTo>
                  <a:cubicBezTo>
                    <a:pt x="31069" y="50498"/>
                    <a:pt x="32188" y="34344"/>
                    <a:pt x="32372" y="29966"/>
                  </a:cubicBezTo>
                  <a:cubicBezTo>
                    <a:pt x="32491" y="27002"/>
                    <a:pt x="32491" y="23992"/>
                    <a:pt x="31794" y="21101"/>
                  </a:cubicBezTo>
                  <a:cubicBezTo>
                    <a:pt x="31794" y="21101"/>
                    <a:pt x="29095" y="11023"/>
                    <a:pt x="29178" y="10931"/>
                  </a:cubicBezTo>
                  <a:cubicBezTo>
                    <a:pt x="28691" y="8618"/>
                    <a:pt x="27306" y="6599"/>
                    <a:pt x="25910" y="4690"/>
                  </a:cubicBezTo>
                  <a:lnTo>
                    <a:pt x="25929" y="4663"/>
                  </a:lnTo>
                  <a:cubicBezTo>
                    <a:pt x="25185" y="3901"/>
                    <a:pt x="24589" y="2992"/>
                    <a:pt x="23855" y="2212"/>
                  </a:cubicBezTo>
                  <a:cubicBezTo>
                    <a:pt x="23084" y="1386"/>
                    <a:pt x="22175" y="698"/>
                    <a:pt x="21220" y="120"/>
                  </a:cubicBezTo>
                  <a:cubicBezTo>
                    <a:pt x="21175" y="92"/>
                    <a:pt x="21129" y="55"/>
                    <a:pt x="21101" y="9"/>
                  </a:cubicBezTo>
                  <a:cubicBezTo>
                    <a:pt x="21101" y="9"/>
                    <a:pt x="21101" y="9"/>
                    <a:pt x="21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67"/>
            <p:cNvSpPr/>
            <p:nvPr/>
          </p:nvSpPr>
          <p:spPr>
            <a:xfrm>
              <a:off x="4762792" y="1730106"/>
              <a:ext cx="176611" cy="140633"/>
            </a:xfrm>
            <a:custGeom>
              <a:avLst/>
              <a:gdLst/>
              <a:ahLst/>
              <a:cxnLst/>
              <a:rect l="l" t="t" r="r" b="b"/>
              <a:pathLst>
                <a:path w="9106" h="7251" extrusionOk="0">
                  <a:moveTo>
                    <a:pt x="4122" y="0"/>
                  </a:moveTo>
                  <a:cubicBezTo>
                    <a:pt x="3739" y="188"/>
                    <a:pt x="3312" y="286"/>
                    <a:pt x="2885" y="286"/>
                  </a:cubicBezTo>
                  <a:cubicBezTo>
                    <a:pt x="2646" y="286"/>
                    <a:pt x="2407" y="256"/>
                    <a:pt x="2176" y="193"/>
                  </a:cubicBezTo>
                  <a:lnTo>
                    <a:pt x="2167" y="184"/>
                  </a:lnTo>
                  <a:cubicBezTo>
                    <a:pt x="1690" y="1138"/>
                    <a:pt x="1157" y="2056"/>
                    <a:pt x="763" y="3047"/>
                  </a:cubicBezTo>
                  <a:cubicBezTo>
                    <a:pt x="267" y="4286"/>
                    <a:pt x="1" y="5691"/>
                    <a:pt x="377" y="6957"/>
                  </a:cubicBezTo>
                  <a:lnTo>
                    <a:pt x="405" y="6948"/>
                  </a:lnTo>
                  <a:cubicBezTo>
                    <a:pt x="992" y="6957"/>
                    <a:pt x="1589" y="6966"/>
                    <a:pt x="2176" y="6976"/>
                  </a:cubicBezTo>
                  <a:cubicBezTo>
                    <a:pt x="2745" y="6985"/>
                    <a:pt x="3323" y="6994"/>
                    <a:pt x="3846" y="7205"/>
                  </a:cubicBezTo>
                  <a:lnTo>
                    <a:pt x="3874" y="7251"/>
                  </a:lnTo>
                  <a:cubicBezTo>
                    <a:pt x="5095" y="6563"/>
                    <a:pt x="6407" y="6003"/>
                    <a:pt x="7701" y="5461"/>
                  </a:cubicBezTo>
                  <a:cubicBezTo>
                    <a:pt x="7683" y="5415"/>
                    <a:pt x="7701" y="5369"/>
                    <a:pt x="7720" y="5323"/>
                  </a:cubicBezTo>
                  <a:cubicBezTo>
                    <a:pt x="7876" y="4947"/>
                    <a:pt x="8022" y="4562"/>
                    <a:pt x="8178" y="4185"/>
                  </a:cubicBezTo>
                  <a:cubicBezTo>
                    <a:pt x="8215" y="4084"/>
                    <a:pt x="8261" y="3983"/>
                    <a:pt x="8344" y="3910"/>
                  </a:cubicBezTo>
                  <a:cubicBezTo>
                    <a:pt x="8434" y="3839"/>
                    <a:pt x="8551" y="3818"/>
                    <a:pt x="8670" y="3818"/>
                  </a:cubicBezTo>
                  <a:cubicBezTo>
                    <a:pt x="8720" y="3818"/>
                    <a:pt x="8771" y="3822"/>
                    <a:pt x="8821" y="3827"/>
                  </a:cubicBezTo>
                  <a:cubicBezTo>
                    <a:pt x="8885" y="3827"/>
                    <a:pt x="8949" y="3837"/>
                    <a:pt x="9014" y="3837"/>
                  </a:cubicBezTo>
                  <a:lnTo>
                    <a:pt x="9014" y="3800"/>
                  </a:lnTo>
                  <a:cubicBezTo>
                    <a:pt x="9059" y="3488"/>
                    <a:pt x="9105" y="3176"/>
                    <a:pt x="9078" y="2864"/>
                  </a:cubicBezTo>
                  <a:cubicBezTo>
                    <a:pt x="9041" y="2552"/>
                    <a:pt x="8913" y="2240"/>
                    <a:pt x="8674" y="2047"/>
                  </a:cubicBezTo>
                  <a:cubicBezTo>
                    <a:pt x="8509" y="1909"/>
                    <a:pt x="8298" y="1845"/>
                    <a:pt x="8096" y="1781"/>
                  </a:cubicBezTo>
                  <a:cubicBezTo>
                    <a:pt x="7389" y="1570"/>
                    <a:pt x="6664" y="1450"/>
                    <a:pt x="5966" y="1212"/>
                  </a:cubicBezTo>
                  <a:cubicBezTo>
                    <a:pt x="5269" y="982"/>
                    <a:pt x="4590" y="615"/>
                    <a:pt x="4140" y="37"/>
                  </a:cubicBezTo>
                  <a:lnTo>
                    <a:pt x="4122" y="0"/>
                  </a:lnTo>
                  <a:close/>
                </a:path>
              </a:pathLst>
            </a:custGeom>
            <a:solidFill>
              <a:srgbClr val="8E42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67"/>
            <p:cNvSpPr/>
            <p:nvPr/>
          </p:nvSpPr>
          <p:spPr>
            <a:xfrm>
              <a:off x="5011465" y="1864140"/>
              <a:ext cx="121413" cy="524964"/>
            </a:xfrm>
            <a:custGeom>
              <a:avLst/>
              <a:gdLst/>
              <a:ahLst/>
              <a:cxnLst/>
              <a:rect l="l" t="t" r="r" b="b"/>
              <a:pathLst>
                <a:path w="6260" h="27067" extrusionOk="0">
                  <a:moveTo>
                    <a:pt x="606" y="0"/>
                  </a:moveTo>
                  <a:cubicBezTo>
                    <a:pt x="276" y="0"/>
                    <a:pt x="1" y="303"/>
                    <a:pt x="1" y="670"/>
                  </a:cubicBezTo>
                  <a:cubicBezTo>
                    <a:pt x="1" y="1037"/>
                    <a:pt x="276" y="1340"/>
                    <a:pt x="606" y="1340"/>
                  </a:cubicBezTo>
                  <a:cubicBezTo>
                    <a:pt x="937" y="1340"/>
                    <a:pt x="1212" y="1037"/>
                    <a:pt x="1212" y="670"/>
                  </a:cubicBezTo>
                  <a:cubicBezTo>
                    <a:pt x="1212" y="303"/>
                    <a:pt x="937" y="0"/>
                    <a:pt x="606" y="0"/>
                  </a:cubicBezTo>
                  <a:close/>
                  <a:moveTo>
                    <a:pt x="5058" y="16356"/>
                  </a:moveTo>
                  <a:cubicBezTo>
                    <a:pt x="4718" y="16356"/>
                    <a:pt x="4452" y="16658"/>
                    <a:pt x="4452" y="17026"/>
                  </a:cubicBezTo>
                  <a:cubicBezTo>
                    <a:pt x="4452" y="17393"/>
                    <a:pt x="4718" y="17696"/>
                    <a:pt x="5058" y="17696"/>
                  </a:cubicBezTo>
                  <a:cubicBezTo>
                    <a:pt x="5388" y="17696"/>
                    <a:pt x="5654" y="17393"/>
                    <a:pt x="5654" y="17026"/>
                  </a:cubicBezTo>
                  <a:cubicBezTo>
                    <a:pt x="5654" y="16658"/>
                    <a:pt x="5388" y="16356"/>
                    <a:pt x="5058" y="16356"/>
                  </a:cubicBezTo>
                  <a:close/>
                  <a:moveTo>
                    <a:pt x="5654" y="25726"/>
                  </a:moveTo>
                  <a:cubicBezTo>
                    <a:pt x="5324" y="25726"/>
                    <a:pt x="5058" y="26029"/>
                    <a:pt x="5058" y="26396"/>
                  </a:cubicBezTo>
                  <a:cubicBezTo>
                    <a:pt x="5058" y="26763"/>
                    <a:pt x="5324" y="27066"/>
                    <a:pt x="5654" y="27066"/>
                  </a:cubicBezTo>
                  <a:cubicBezTo>
                    <a:pt x="5994" y="27066"/>
                    <a:pt x="6260" y="26763"/>
                    <a:pt x="6260" y="26396"/>
                  </a:cubicBezTo>
                  <a:cubicBezTo>
                    <a:pt x="6260" y="26029"/>
                    <a:pt x="5994" y="25726"/>
                    <a:pt x="5654" y="2572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67"/>
            <p:cNvSpPr/>
            <p:nvPr/>
          </p:nvSpPr>
          <p:spPr>
            <a:xfrm>
              <a:off x="5287541" y="1738814"/>
              <a:ext cx="224323" cy="139935"/>
            </a:xfrm>
            <a:custGeom>
              <a:avLst/>
              <a:gdLst/>
              <a:ahLst/>
              <a:cxnLst/>
              <a:rect l="l" t="t" r="r" b="b"/>
              <a:pathLst>
                <a:path w="11566" h="7215" extrusionOk="0">
                  <a:moveTo>
                    <a:pt x="11455" y="1"/>
                  </a:moveTo>
                  <a:cubicBezTo>
                    <a:pt x="11400" y="1011"/>
                    <a:pt x="11088" y="2020"/>
                    <a:pt x="10528" y="2864"/>
                  </a:cubicBezTo>
                  <a:cubicBezTo>
                    <a:pt x="10510" y="2910"/>
                    <a:pt x="10482" y="2947"/>
                    <a:pt x="10455" y="2984"/>
                  </a:cubicBezTo>
                  <a:cubicBezTo>
                    <a:pt x="10611" y="3158"/>
                    <a:pt x="10785" y="3314"/>
                    <a:pt x="10950" y="3470"/>
                  </a:cubicBezTo>
                  <a:cubicBezTo>
                    <a:pt x="11033" y="3544"/>
                    <a:pt x="11115" y="3626"/>
                    <a:pt x="11198" y="3700"/>
                  </a:cubicBezTo>
                  <a:lnTo>
                    <a:pt x="11207" y="3691"/>
                  </a:lnTo>
                  <a:cubicBezTo>
                    <a:pt x="11189" y="3076"/>
                    <a:pt x="11271" y="2461"/>
                    <a:pt x="11446" y="1882"/>
                  </a:cubicBezTo>
                  <a:cubicBezTo>
                    <a:pt x="11492" y="1754"/>
                    <a:pt x="11538" y="1616"/>
                    <a:pt x="11547" y="1488"/>
                  </a:cubicBezTo>
                  <a:cubicBezTo>
                    <a:pt x="11565" y="1332"/>
                    <a:pt x="11538" y="1185"/>
                    <a:pt x="11519" y="1029"/>
                  </a:cubicBezTo>
                  <a:cubicBezTo>
                    <a:pt x="11473" y="689"/>
                    <a:pt x="11455" y="341"/>
                    <a:pt x="11464" y="1"/>
                  </a:cubicBezTo>
                  <a:close/>
                  <a:moveTo>
                    <a:pt x="56" y="1993"/>
                  </a:moveTo>
                  <a:lnTo>
                    <a:pt x="56" y="1993"/>
                  </a:lnTo>
                  <a:cubicBezTo>
                    <a:pt x="1" y="2534"/>
                    <a:pt x="37" y="3085"/>
                    <a:pt x="184" y="3608"/>
                  </a:cubicBezTo>
                  <a:cubicBezTo>
                    <a:pt x="230" y="3773"/>
                    <a:pt x="285" y="3938"/>
                    <a:pt x="349" y="4094"/>
                  </a:cubicBezTo>
                  <a:cubicBezTo>
                    <a:pt x="854" y="5278"/>
                    <a:pt x="1873" y="6132"/>
                    <a:pt x="3029" y="6719"/>
                  </a:cubicBezTo>
                  <a:cubicBezTo>
                    <a:pt x="3387" y="6894"/>
                    <a:pt x="3745" y="7040"/>
                    <a:pt x="4112" y="7169"/>
                  </a:cubicBezTo>
                  <a:lnTo>
                    <a:pt x="4149" y="7215"/>
                  </a:lnTo>
                  <a:cubicBezTo>
                    <a:pt x="4691" y="6747"/>
                    <a:pt x="5370" y="6453"/>
                    <a:pt x="6067" y="6306"/>
                  </a:cubicBezTo>
                  <a:cubicBezTo>
                    <a:pt x="6516" y="6209"/>
                    <a:pt x="6975" y="6172"/>
                    <a:pt x="7437" y="6172"/>
                  </a:cubicBezTo>
                  <a:cubicBezTo>
                    <a:pt x="7807" y="6172"/>
                    <a:pt x="8178" y="6196"/>
                    <a:pt x="8545" y="6233"/>
                  </a:cubicBezTo>
                  <a:cubicBezTo>
                    <a:pt x="8601" y="6239"/>
                    <a:pt x="8658" y="6245"/>
                    <a:pt x="8715" y="6245"/>
                  </a:cubicBezTo>
                  <a:cubicBezTo>
                    <a:pt x="8815" y="6245"/>
                    <a:pt x="8913" y="6227"/>
                    <a:pt x="8995" y="6169"/>
                  </a:cubicBezTo>
                  <a:cubicBezTo>
                    <a:pt x="9096" y="6086"/>
                    <a:pt x="9142" y="5948"/>
                    <a:pt x="9170" y="5811"/>
                  </a:cubicBezTo>
                  <a:cubicBezTo>
                    <a:pt x="9307" y="5287"/>
                    <a:pt x="9436" y="4718"/>
                    <a:pt x="9307" y="4195"/>
                  </a:cubicBezTo>
                  <a:lnTo>
                    <a:pt x="9307" y="4195"/>
                  </a:lnTo>
                  <a:cubicBezTo>
                    <a:pt x="8775" y="4617"/>
                    <a:pt x="8169" y="4930"/>
                    <a:pt x="7527" y="5122"/>
                  </a:cubicBezTo>
                  <a:cubicBezTo>
                    <a:pt x="6924" y="5295"/>
                    <a:pt x="6304" y="5362"/>
                    <a:pt x="5684" y="5362"/>
                  </a:cubicBezTo>
                  <a:cubicBezTo>
                    <a:pt x="5644" y="5362"/>
                    <a:pt x="5603" y="5361"/>
                    <a:pt x="5563" y="5361"/>
                  </a:cubicBezTo>
                  <a:cubicBezTo>
                    <a:pt x="3736" y="5324"/>
                    <a:pt x="1845" y="4645"/>
                    <a:pt x="753" y="3186"/>
                  </a:cubicBezTo>
                  <a:cubicBezTo>
                    <a:pt x="469" y="2819"/>
                    <a:pt x="258" y="2406"/>
                    <a:pt x="56" y="1993"/>
                  </a:cubicBezTo>
                  <a:close/>
                </a:path>
              </a:pathLst>
            </a:custGeom>
            <a:solidFill>
              <a:srgbClr val="D94D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67"/>
            <p:cNvSpPr/>
            <p:nvPr/>
          </p:nvSpPr>
          <p:spPr>
            <a:xfrm>
              <a:off x="4958073" y="1850971"/>
              <a:ext cx="44512" cy="87239"/>
            </a:xfrm>
            <a:custGeom>
              <a:avLst/>
              <a:gdLst/>
              <a:ahLst/>
              <a:cxnLst/>
              <a:rect l="l" t="t" r="r" b="b"/>
              <a:pathLst>
                <a:path w="2295" h="4498" extrusionOk="0">
                  <a:moveTo>
                    <a:pt x="2295" y="0"/>
                  </a:moveTo>
                  <a:cubicBezTo>
                    <a:pt x="2294" y="0"/>
                    <a:pt x="1652" y="395"/>
                    <a:pt x="1514" y="1101"/>
                  </a:cubicBezTo>
                  <a:cubicBezTo>
                    <a:pt x="1386" y="1808"/>
                    <a:pt x="1019" y="3396"/>
                    <a:pt x="688" y="3442"/>
                  </a:cubicBezTo>
                  <a:cubicBezTo>
                    <a:pt x="664" y="3445"/>
                    <a:pt x="640" y="3447"/>
                    <a:pt x="616" y="3447"/>
                  </a:cubicBezTo>
                  <a:cubicBezTo>
                    <a:pt x="315" y="3447"/>
                    <a:pt x="0" y="3203"/>
                    <a:pt x="0" y="3203"/>
                  </a:cubicBezTo>
                  <a:lnTo>
                    <a:pt x="0" y="3203"/>
                  </a:lnTo>
                  <a:lnTo>
                    <a:pt x="936" y="4497"/>
                  </a:lnTo>
                  <a:cubicBezTo>
                    <a:pt x="936" y="4497"/>
                    <a:pt x="1257" y="4332"/>
                    <a:pt x="1496" y="3653"/>
                  </a:cubicBezTo>
                  <a:cubicBezTo>
                    <a:pt x="1744" y="2974"/>
                    <a:pt x="1680" y="826"/>
                    <a:pt x="22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67"/>
            <p:cNvSpPr/>
            <p:nvPr/>
          </p:nvSpPr>
          <p:spPr>
            <a:xfrm>
              <a:off x="5282926" y="1673495"/>
              <a:ext cx="228939" cy="205257"/>
            </a:xfrm>
            <a:custGeom>
              <a:avLst/>
              <a:gdLst/>
              <a:ahLst/>
              <a:cxnLst/>
              <a:rect l="l" t="t" r="r" b="b"/>
              <a:pathLst>
                <a:path w="11804" h="10583" extrusionOk="0">
                  <a:moveTo>
                    <a:pt x="6783" y="1"/>
                  </a:moveTo>
                  <a:cubicBezTo>
                    <a:pt x="6287" y="1"/>
                    <a:pt x="3561" y="845"/>
                    <a:pt x="3139" y="1120"/>
                  </a:cubicBezTo>
                  <a:cubicBezTo>
                    <a:pt x="2570" y="1506"/>
                    <a:pt x="2019" y="1946"/>
                    <a:pt x="1570" y="2470"/>
                  </a:cubicBezTo>
                  <a:cubicBezTo>
                    <a:pt x="505" y="3690"/>
                    <a:pt x="0" y="5434"/>
                    <a:pt x="422" y="6976"/>
                  </a:cubicBezTo>
                  <a:cubicBezTo>
                    <a:pt x="468" y="7141"/>
                    <a:pt x="523" y="7306"/>
                    <a:pt x="587" y="7462"/>
                  </a:cubicBezTo>
                  <a:cubicBezTo>
                    <a:pt x="1092" y="8646"/>
                    <a:pt x="2111" y="9500"/>
                    <a:pt x="3267" y="10087"/>
                  </a:cubicBezTo>
                  <a:cubicBezTo>
                    <a:pt x="3625" y="10262"/>
                    <a:pt x="3983" y="10408"/>
                    <a:pt x="4350" y="10537"/>
                  </a:cubicBezTo>
                  <a:lnTo>
                    <a:pt x="4387" y="10583"/>
                  </a:lnTo>
                  <a:cubicBezTo>
                    <a:pt x="4929" y="10115"/>
                    <a:pt x="5608" y="9821"/>
                    <a:pt x="6305" y="9674"/>
                  </a:cubicBezTo>
                  <a:cubicBezTo>
                    <a:pt x="6754" y="9577"/>
                    <a:pt x="7213" y="9540"/>
                    <a:pt x="7675" y="9540"/>
                  </a:cubicBezTo>
                  <a:cubicBezTo>
                    <a:pt x="8045" y="9540"/>
                    <a:pt x="8416" y="9564"/>
                    <a:pt x="8783" y="9601"/>
                  </a:cubicBezTo>
                  <a:cubicBezTo>
                    <a:pt x="8839" y="9607"/>
                    <a:pt x="8896" y="9613"/>
                    <a:pt x="8953" y="9613"/>
                  </a:cubicBezTo>
                  <a:cubicBezTo>
                    <a:pt x="9053" y="9613"/>
                    <a:pt x="9151" y="9595"/>
                    <a:pt x="9233" y="9537"/>
                  </a:cubicBezTo>
                  <a:cubicBezTo>
                    <a:pt x="9334" y="9454"/>
                    <a:pt x="9380" y="9316"/>
                    <a:pt x="9408" y="9179"/>
                  </a:cubicBezTo>
                  <a:cubicBezTo>
                    <a:pt x="9554" y="8600"/>
                    <a:pt x="9701" y="7967"/>
                    <a:pt x="9499" y="7398"/>
                  </a:cubicBezTo>
                  <a:cubicBezTo>
                    <a:pt x="9334" y="6958"/>
                    <a:pt x="8967" y="6609"/>
                    <a:pt x="8793" y="6177"/>
                  </a:cubicBezTo>
                  <a:cubicBezTo>
                    <a:pt x="8627" y="5755"/>
                    <a:pt x="8646" y="5287"/>
                    <a:pt x="8710" y="4837"/>
                  </a:cubicBezTo>
                  <a:cubicBezTo>
                    <a:pt x="8738" y="4645"/>
                    <a:pt x="8829" y="4406"/>
                    <a:pt x="9022" y="4397"/>
                  </a:cubicBezTo>
                  <a:cubicBezTo>
                    <a:pt x="9031" y="4396"/>
                    <a:pt x="9039" y="4395"/>
                    <a:pt x="9047" y="4395"/>
                  </a:cubicBezTo>
                  <a:cubicBezTo>
                    <a:pt x="9200" y="4395"/>
                    <a:pt x="9311" y="4551"/>
                    <a:pt x="9389" y="4681"/>
                  </a:cubicBezTo>
                  <a:cubicBezTo>
                    <a:pt x="9885" y="5480"/>
                    <a:pt x="10491" y="6214"/>
                    <a:pt x="11188" y="6838"/>
                  </a:cubicBezTo>
                  <a:cubicBezTo>
                    <a:pt x="11271" y="6912"/>
                    <a:pt x="11353" y="6994"/>
                    <a:pt x="11436" y="7068"/>
                  </a:cubicBezTo>
                  <a:lnTo>
                    <a:pt x="11445" y="7059"/>
                  </a:lnTo>
                  <a:cubicBezTo>
                    <a:pt x="11427" y="6444"/>
                    <a:pt x="11509" y="5829"/>
                    <a:pt x="11684" y="5250"/>
                  </a:cubicBezTo>
                  <a:cubicBezTo>
                    <a:pt x="11730" y="5122"/>
                    <a:pt x="11776" y="4984"/>
                    <a:pt x="11785" y="4856"/>
                  </a:cubicBezTo>
                  <a:cubicBezTo>
                    <a:pt x="11803" y="4700"/>
                    <a:pt x="11776" y="4553"/>
                    <a:pt x="11757" y="4397"/>
                  </a:cubicBezTo>
                  <a:cubicBezTo>
                    <a:pt x="11711" y="4057"/>
                    <a:pt x="11693" y="3709"/>
                    <a:pt x="11702" y="3369"/>
                  </a:cubicBezTo>
                  <a:lnTo>
                    <a:pt x="11665" y="3369"/>
                  </a:lnTo>
                  <a:cubicBezTo>
                    <a:pt x="11564" y="2286"/>
                    <a:pt x="10839" y="1331"/>
                    <a:pt x="9903" y="772"/>
                  </a:cubicBezTo>
                  <a:cubicBezTo>
                    <a:pt x="8976" y="203"/>
                    <a:pt x="7875" y="1"/>
                    <a:pt x="6783" y="1"/>
                  </a:cubicBezTo>
                  <a:close/>
                </a:path>
              </a:pathLst>
            </a:custGeom>
            <a:solidFill>
              <a:srgbClr val="E85F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67"/>
            <p:cNvSpPr/>
            <p:nvPr/>
          </p:nvSpPr>
          <p:spPr>
            <a:xfrm>
              <a:off x="4591386" y="1287550"/>
              <a:ext cx="663639" cy="659003"/>
            </a:xfrm>
            <a:custGeom>
              <a:avLst/>
              <a:gdLst/>
              <a:ahLst/>
              <a:cxnLst/>
              <a:rect l="l" t="t" r="r" b="b"/>
              <a:pathLst>
                <a:path w="34217" h="33978" extrusionOk="0">
                  <a:moveTo>
                    <a:pt x="19898" y="1"/>
                  </a:moveTo>
                  <a:cubicBezTo>
                    <a:pt x="17212" y="1"/>
                    <a:pt x="14517" y="929"/>
                    <a:pt x="12427" y="2628"/>
                  </a:cubicBezTo>
                  <a:lnTo>
                    <a:pt x="12437" y="2628"/>
                  </a:lnTo>
                  <a:cubicBezTo>
                    <a:pt x="12106" y="3004"/>
                    <a:pt x="11629" y="3215"/>
                    <a:pt x="11170" y="3408"/>
                  </a:cubicBezTo>
                  <a:cubicBezTo>
                    <a:pt x="11014" y="3481"/>
                    <a:pt x="10858" y="3545"/>
                    <a:pt x="10702" y="3610"/>
                  </a:cubicBezTo>
                  <a:cubicBezTo>
                    <a:pt x="7389" y="5106"/>
                    <a:pt x="4672" y="8116"/>
                    <a:pt x="3993" y="11686"/>
                  </a:cubicBezTo>
                  <a:cubicBezTo>
                    <a:pt x="3727" y="13063"/>
                    <a:pt x="3763" y="14486"/>
                    <a:pt x="3754" y="15890"/>
                  </a:cubicBezTo>
                  <a:cubicBezTo>
                    <a:pt x="3754" y="18148"/>
                    <a:pt x="3653" y="20442"/>
                    <a:pt x="2919" y="22571"/>
                  </a:cubicBezTo>
                  <a:cubicBezTo>
                    <a:pt x="2267" y="24462"/>
                    <a:pt x="1138" y="26160"/>
                    <a:pt x="569" y="28069"/>
                  </a:cubicBezTo>
                  <a:cubicBezTo>
                    <a:pt x="0" y="29978"/>
                    <a:pt x="147" y="32318"/>
                    <a:pt x="1671" y="33603"/>
                  </a:cubicBezTo>
                  <a:cubicBezTo>
                    <a:pt x="1797" y="33703"/>
                    <a:pt x="1956" y="33797"/>
                    <a:pt x="2104" y="33797"/>
                  </a:cubicBezTo>
                  <a:cubicBezTo>
                    <a:pt x="2161" y="33797"/>
                    <a:pt x="2216" y="33783"/>
                    <a:pt x="2267" y="33750"/>
                  </a:cubicBezTo>
                  <a:cubicBezTo>
                    <a:pt x="2414" y="33658"/>
                    <a:pt x="2432" y="33447"/>
                    <a:pt x="2423" y="33264"/>
                  </a:cubicBezTo>
                  <a:cubicBezTo>
                    <a:pt x="2387" y="32530"/>
                    <a:pt x="2175" y="31823"/>
                    <a:pt x="2130" y="31089"/>
                  </a:cubicBezTo>
                  <a:cubicBezTo>
                    <a:pt x="2084" y="30354"/>
                    <a:pt x="2258" y="29556"/>
                    <a:pt x="2827" y="29097"/>
                  </a:cubicBezTo>
                  <a:lnTo>
                    <a:pt x="2827" y="29097"/>
                  </a:lnTo>
                  <a:cubicBezTo>
                    <a:pt x="2946" y="29583"/>
                    <a:pt x="2680" y="30070"/>
                    <a:pt x="2570" y="30556"/>
                  </a:cubicBezTo>
                  <a:cubicBezTo>
                    <a:pt x="2451" y="31043"/>
                    <a:pt x="2644" y="31713"/>
                    <a:pt x="3139" y="31740"/>
                  </a:cubicBezTo>
                  <a:cubicBezTo>
                    <a:pt x="3249" y="31226"/>
                    <a:pt x="3479" y="30731"/>
                    <a:pt x="3791" y="30318"/>
                  </a:cubicBezTo>
                  <a:lnTo>
                    <a:pt x="3791" y="30318"/>
                  </a:lnTo>
                  <a:cubicBezTo>
                    <a:pt x="3543" y="31768"/>
                    <a:pt x="4442" y="33328"/>
                    <a:pt x="5819" y="33860"/>
                  </a:cubicBezTo>
                  <a:cubicBezTo>
                    <a:pt x="5992" y="33927"/>
                    <a:pt x="6186" y="33977"/>
                    <a:pt x="6375" y="33977"/>
                  </a:cubicBezTo>
                  <a:cubicBezTo>
                    <a:pt x="6496" y="33977"/>
                    <a:pt x="6616" y="33957"/>
                    <a:pt x="6728" y="33906"/>
                  </a:cubicBezTo>
                  <a:cubicBezTo>
                    <a:pt x="7003" y="33769"/>
                    <a:pt x="7159" y="33383"/>
                    <a:pt x="6976" y="33145"/>
                  </a:cubicBezTo>
                  <a:lnTo>
                    <a:pt x="6985" y="33145"/>
                  </a:lnTo>
                  <a:cubicBezTo>
                    <a:pt x="7086" y="33200"/>
                    <a:pt x="7187" y="33255"/>
                    <a:pt x="7297" y="33273"/>
                  </a:cubicBezTo>
                  <a:cubicBezTo>
                    <a:pt x="7309" y="33274"/>
                    <a:pt x="7320" y="33274"/>
                    <a:pt x="7332" y="33274"/>
                  </a:cubicBezTo>
                  <a:cubicBezTo>
                    <a:pt x="7441" y="33274"/>
                    <a:pt x="7550" y="33236"/>
                    <a:pt x="7600" y="33145"/>
                  </a:cubicBezTo>
                  <a:cubicBezTo>
                    <a:pt x="7655" y="33034"/>
                    <a:pt x="7618" y="32906"/>
                    <a:pt x="7563" y="32796"/>
                  </a:cubicBezTo>
                  <a:lnTo>
                    <a:pt x="7572" y="32796"/>
                  </a:lnTo>
                  <a:cubicBezTo>
                    <a:pt x="7739" y="33015"/>
                    <a:pt x="8022" y="33108"/>
                    <a:pt x="8295" y="33108"/>
                  </a:cubicBezTo>
                  <a:cubicBezTo>
                    <a:pt x="8308" y="33108"/>
                    <a:pt x="8321" y="33108"/>
                    <a:pt x="8334" y="33108"/>
                  </a:cubicBezTo>
                  <a:cubicBezTo>
                    <a:pt x="8628" y="33099"/>
                    <a:pt x="8903" y="33007"/>
                    <a:pt x="9169" y="32906"/>
                  </a:cubicBezTo>
                  <a:cubicBezTo>
                    <a:pt x="9362" y="32842"/>
                    <a:pt x="9564" y="32768"/>
                    <a:pt x="9711" y="32612"/>
                  </a:cubicBezTo>
                  <a:cubicBezTo>
                    <a:pt x="9858" y="32465"/>
                    <a:pt x="9931" y="32227"/>
                    <a:pt x="9812" y="32052"/>
                  </a:cubicBezTo>
                  <a:cubicBezTo>
                    <a:pt x="9738" y="31933"/>
                    <a:pt x="9591" y="31869"/>
                    <a:pt x="9472" y="31795"/>
                  </a:cubicBezTo>
                  <a:cubicBezTo>
                    <a:pt x="9142" y="31603"/>
                    <a:pt x="8931" y="31254"/>
                    <a:pt x="8765" y="30914"/>
                  </a:cubicBezTo>
                  <a:cubicBezTo>
                    <a:pt x="8527" y="30382"/>
                    <a:pt x="8380" y="29804"/>
                    <a:pt x="8343" y="29216"/>
                  </a:cubicBezTo>
                  <a:lnTo>
                    <a:pt x="8361" y="29216"/>
                  </a:lnTo>
                  <a:cubicBezTo>
                    <a:pt x="8462" y="29730"/>
                    <a:pt x="8582" y="30263"/>
                    <a:pt x="8894" y="30685"/>
                  </a:cubicBezTo>
                  <a:cubicBezTo>
                    <a:pt x="9137" y="31024"/>
                    <a:pt x="9546" y="31274"/>
                    <a:pt x="9954" y="31274"/>
                  </a:cubicBezTo>
                  <a:cubicBezTo>
                    <a:pt x="10054" y="31274"/>
                    <a:pt x="10154" y="31259"/>
                    <a:pt x="10252" y="31226"/>
                  </a:cubicBezTo>
                  <a:cubicBezTo>
                    <a:pt x="10344" y="31199"/>
                    <a:pt x="10427" y="31153"/>
                    <a:pt x="10491" y="31089"/>
                  </a:cubicBezTo>
                  <a:cubicBezTo>
                    <a:pt x="10665" y="30878"/>
                    <a:pt x="10546" y="30575"/>
                    <a:pt x="10454" y="30318"/>
                  </a:cubicBezTo>
                  <a:cubicBezTo>
                    <a:pt x="10436" y="30253"/>
                    <a:pt x="10408" y="30189"/>
                    <a:pt x="10390" y="30116"/>
                  </a:cubicBezTo>
                  <a:cubicBezTo>
                    <a:pt x="10041" y="28950"/>
                    <a:pt x="10289" y="27656"/>
                    <a:pt x="10739" y="26518"/>
                  </a:cubicBezTo>
                  <a:cubicBezTo>
                    <a:pt x="11106" y="25609"/>
                    <a:pt x="11592" y="24765"/>
                    <a:pt x="12033" y="23893"/>
                  </a:cubicBezTo>
                  <a:cubicBezTo>
                    <a:pt x="12180" y="23599"/>
                    <a:pt x="12317" y="23306"/>
                    <a:pt x="12446" y="23012"/>
                  </a:cubicBezTo>
                  <a:cubicBezTo>
                    <a:pt x="13189" y="21268"/>
                    <a:pt x="13510" y="19341"/>
                    <a:pt x="13373" y="17450"/>
                  </a:cubicBezTo>
                  <a:lnTo>
                    <a:pt x="13391" y="17450"/>
                  </a:lnTo>
                  <a:cubicBezTo>
                    <a:pt x="13492" y="18561"/>
                    <a:pt x="13795" y="19662"/>
                    <a:pt x="14291" y="20662"/>
                  </a:cubicBezTo>
                  <a:cubicBezTo>
                    <a:pt x="14428" y="20929"/>
                    <a:pt x="14584" y="21204"/>
                    <a:pt x="14850" y="21360"/>
                  </a:cubicBezTo>
                  <a:cubicBezTo>
                    <a:pt x="14955" y="21418"/>
                    <a:pt x="15078" y="21448"/>
                    <a:pt x="15198" y="21448"/>
                  </a:cubicBezTo>
                  <a:cubicBezTo>
                    <a:pt x="15384" y="21448"/>
                    <a:pt x="15563" y="21375"/>
                    <a:pt x="15658" y="21213"/>
                  </a:cubicBezTo>
                  <a:cubicBezTo>
                    <a:pt x="15777" y="21002"/>
                    <a:pt x="15713" y="20736"/>
                    <a:pt x="15649" y="20497"/>
                  </a:cubicBezTo>
                  <a:cubicBezTo>
                    <a:pt x="15043" y="18074"/>
                    <a:pt x="15851" y="15541"/>
                    <a:pt x="16658" y="13173"/>
                  </a:cubicBezTo>
                  <a:cubicBezTo>
                    <a:pt x="16695" y="13072"/>
                    <a:pt x="16732" y="12962"/>
                    <a:pt x="16814" y="12907"/>
                  </a:cubicBezTo>
                  <a:cubicBezTo>
                    <a:pt x="16860" y="12876"/>
                    <a:pt x="16907" y="12862"/>
                    <a:pt x="16953" y="12862"/>
                  </a:cubicBezTo>
                  <a:cubicBezTo>
                    <a:pt x="17164" y="12862"/>
                    <a:pt x="17358" y="13154"/>
                    <a:pt x="17365" y="13403"/>
                  </a:cubicBezTo>
                  <a:cubicBezTo>
                    <a:pt x="17374" y="13715"/>
                    <a:pt x="17319" y="14082"/>
                    <a:pt x="17567" y="14256"/>
                  </a:cubicBezTo>
                  <a:cubicBezTo>
                    <a:pt x="17637" y="14305"/>
                    <a:pt x="17710" y="14327"/>
                    <a:pt x="17783" y="14327"/>
                  </a:cubicBezTo>
                  <a:cubicBezTo>
                    <a:pt x="18066" y="14327"/>
                    <a:pt x="18354" y="14004"/>
                    <a:pt x="18485" y="13705"/>
                  </a:cubicBezTo>
                  <a:cubicBezTo>
                    <a:pt x="18779" y="13026"/>
                    <a:pt x="18916" y="12301"/>
                    <a:pt x="18999" y="11567"/>
                  </a:cubicBezTo>
                  <a:lnTo>
                    <a:pt x="18999" y="11567"/>
                  </a:lnTo>
                  <a:cubicBezTo>
                    <a:pt x="19237" y="12613"/>
                    <a:pt x="19173" y="13724"/>
                    <a:pt x="18834" y="14733"/>
                  </a:cubicBezTo>
                  <a:cubicBezTo>
                    <a:pt x="18928" y="14756"/>
                    <a:pt x="19022" y="14766"/>
                    <a:pt x="19114" y="14766"/>
                  </a:cubicBezTo>
                  <a:cubicBezTo>
                    <a:pt x="19852" y="14766"/>
                    <a:pt x="20496" y="14089"/>
                    <a:pt x="20871" y="13412"/>
                  </a:cubicBezTo>
                  <a:cubicBezTo>
                    <a:pt x="21725" y="11879"/>
                    <a:pt x="21973" y="10025"/>
                    <a:pt x="21569" y="8327"/>
                  </a:cubicBezTo>
                  <a:lnTo>
                    <a:pt x="21569" y="8327"/>
                  </a:lnTo>
                  <a:cubicBezTo>
                    <a:pt x="21688" y="8538"/>
                    <a:pt x="21706" y="8777"/>
                    <a:pt x="21817" y="8979"/>
                  </a:cubicBezTo>
                  <a:cubicBezTo>
                    <a:pt x="21914" y="9165"/>
                    <a:pt x="22103" y="9308"/>
                    <a:pt x="22298" y="9308"/>
                  </a:cubicBezTo>
                  <a:cubicBezTo>
                    <a:pt x="22324" y="9308"/>
                    <a:pt x="22350" y="9305"/>
                    <a:pt x="22376" y="9300"/>
                  </a:cubicBezTo>
                  <a:cubicBezTo>
                    <a:pt x="22597" y="9254"/>
                    <a:pt x="22744" y="9034"/>
                    <a:pt x="22771" y="8814"/>
                  </a:cubicBezTo>
                  <a:cubicBezTo>
                    <a:pt x="22799" y="8593"/>
                    <a:pt x="22734" y="8373"/>
                    <a:pt x="22670" y="8162"/>
                  </a:cubicBezTo>
                  <a:lnTo>
                    <a:pt x="22670" y="8162"/>
                  </a:lnTo>
                  <a:cubicBezTo>
                    <a:pt x="23248" y="8786"/>
                    <a:pt x="23386" y="9695"/>
                    <a:pt x="23432" y="10539"/>
                  </a:cubicBezTo>
                  <a:cubicBezTo>
                    <a:pt x="23478" y="11402"/>
                    <a:pt x="23450" y="12265"/>
                    <a:pt x="23368" y="13118"/>
                  </a:cubicBezTo>
                  <a:cubicBezTo>
                    <a:pt x="23349" y="13265"/>
                    <a:pt x="23331" y="13421"/>
                    <a:pt x="23386" y="13559"/>
                  </a:cubicBezTo>
                  <a:cubicBezTo>
                    <a:pt x="23434" y="13678"/>
                    <a:pt x="23544" y="13777"/>
                    <a:pt x="23668" y="13777"/>
                  </a:cubicBezTo>
                  <a:cubicBezTo>
                    <a:pt x="23687" y="13777"/>
                    <a:pt x="23706" y="13775"/>
                    <a:pt x="23726" y="13770"/>
                  </a:cubicBezTo>
                  <a:cubicBezTo>
                    <a:pt x="23799" y="13751"/>
                    <a:pt x="23854" y="13696"/>
                    <a:pt x="23909" y="13632"/>
                  </a:cubicBezTo>
                  <a:cubicBezTo>
                    <a:pt x="24515" y="12990"/>
                    <a:pt x="24772" y="12053"/>
                    <a:pt x="24717" y="11172"/>
                  </a:cubicBezTo>
                  <a:cubicBezTo>
                    <a:pt x="24698" y="11007"/>
                    <a:pt x="24717" y="10796"/>
                    <a:pt x="24873" y="10759"/>
                  </a:cubicBezTo>
                  <a:cubicBezTo>
                    <a:pt x="24888" y="10755"/>
                    <a:pt x="24902" y="10753"/>
                    <a:pt x="24917" y="10753"/>
                  </a:cubicBezTo>
                  <a:cubicBezTo>
                    <a:pt x="25057" y="10753"/>
                    <a:pt x="25151" y="10950"/>
                    <a:pt x="25176" y="11108"/>
                  </a:cubicBezTo>
                  <a:cubicBezTo>
                    <a:pt x="25212" y="11411"/>
                    <a:pt x="25176" y="11723"/>
                    <a:pt x="25203" y="12035"/>
                  </a:cubicBezTo>
                  <a:cubicBezTo>
                    <a:pt x="25240" y="12347"/>
                    <a:pt x="25368" y="12668"/>
                    <a:pt x="25635" y="12824"/>
                  </a:cubicBezTo>
                  <a:cubicBezTo>
                    <a:pt x="25769" y="12898"/>
                    <a:pt x="25917" y="12924"/>
                    <a:pt x="26069" y="12924"/>
                  </a:cubicBezTo>
                  <a:cubicBezTo>
                    <a:pt x="26239" y="12924"/>
                    <a:pt x="26415" y="12891"/>
                    <a:pt x="26580" y="12852"/>
                  </a:cubicBezTo>
                  <a:cubicBezTo>
                    <a:pt x="27002" y="12751"/>
                    <a:pt x="27452" y="12641"/>
                    <a:pt x="27828" y="12421"/>
                  </a:cubicBezTo>
                  <a:cubicBezTo>
                    <a:pt x="28030" y="14467"/>
                    <a:pt x="29021" y="16376"/>
                    <a:pt x="29214" y="18423"/>
                  </a:cubicBezTo>
                  <a:cubicBezTo>
                    <a:pt x="29315" y="19488"/>
                    <a:pt x="29187" y="20580"/>
                    <a:pt x="28774" y="21562"/>
                  </a:cubicBezTo>
                  <a:cubicBezTo>
                    <a:pt x="28360" y="22553"/>
                    <a:pt x="27654" y="23425"/>
                    <a:pt x="26727" y="23966"/>
                  </a:cubicBezTo>
                  <a:cubicBezTo>
                    <a:pt x="26075" y="24352"/>
                    <a:pt x="25341" y="24563"/>
                    <a:pt x="24662" y="24875"/>
                  </a:cubicBezTo>
                  <a:cubicBezTo>
                    <a:pt x="23973" y="25196"/>
                    <a:pt x="23303" y="25646"/>
                    <a:pt x="22982" y="26325"/>
                  </a:cubicBezTo>
                  <a:cubicBezTo>
                    <a:pt x="22872" y="26555"/>
                    <a:pt x="22808" y="26784"/>
                    <a:pt x="22780" y="27032"/>
                  </a:cubicBezTo>
                  <a:lnTo>
                    <a:pt x="22799" y="27032"/>
                  </a:lnTo>
                  <a:cubicBezTo>
                    <a:pt x="23010" y="27124"/>
                    <a:pt x="23166" y="27307"/>
                    <a:pt x="23303" y="27500"/>
                  </a:cubicBezTo>
                  <a:cubicBezTo>
                    <a:pt x="23432" y="27674"/>
                    <a:pt x="23570" y="27849"/>
                    <a:pt x="23698" y="28032"/>
                  </a:cubicBezTo>
                  <a:cubicBezTo>
                    <a:pt x="23790" y="28161"/>
                    <a:pt x="23891" y="28289"/>
                    <a:pt x="23946" y="28436"/>
                  </a:cubicBezTo>
                  <a:cubicBezTo>
                    <a:pt x="24230" y="26004"/>
                    <a:pt x="26158" y="24077"/>
                    <a:pt x="28581" y="23820"/>
                  </a:cubicBezTo>
                  <a:lnTo>
                    <a:pt x="28581" y="23801"/>
                  </a:lnTo>
                  <a:cubicBezTo>
                    <a:pt x="29985" y="22984"/>
                    <a:pt x="30784" y="21241"/>
                    <a:pt x="30481" y="19634"/>
                  </a:cubicBezTo>
                  <a:lnTo>
                    <a:pt x="30481" y="19634"/>
                  </a:lnTo>
                  <a:cubicBezTo>
                    <a:pt x="30683" y="20038"/>
                    <a:pt x="30921" y="20415"/>
                    <a:pt x="31187" y="20773"/>
                  </a:cubicBezTo>
                  <a:cubicBezTo>
                    <a:pt x="31261" y="20864"/>
                    <a:pt x="31353" y="20965"/>
                    <a:pt x="31481" y="20974"/>
                  </a:cubicBezTo>
                  <a:cubicBezTo>
                    <a:pt x="31488" y="20975"/>
                    <a:pt x="31495" y="20975"/>
                    <a:pt x="31501" y="20975"/>
                  </a:cubicBezTo>
                  <a:cubicBezTo>
                    <a:pt x="31690" y="20975"/>
                    <a:pt x="31794" y="20729"/>
                    <a:pt x="31830" y="20534"/>
                  </a:cubicBezTo>
                  <a:cubicBezTo>
                    <a:pt x="31958" y="19653"/>
                    <a:pt x="31747" y="18735"/>
                    <a:pt x="31261" y="17992"/>
                  </a:cubicBezTo>
                  <a:lnTo>
                    <a:pt x="31261" y="17992"/>
                  </a:lnTo>
                  <a:cubicBezTo>
                    <a:pt x="31591" y="18276"/>
                    <a:pt x="31857" y="18643"/>
                    <a:pt x="32032" y="19047"/>
                  </a:cubicBezTo>
                  <a:cubicBezTo>
                    <a:pt x="32252" y="19570"/>
                    <a:pt x="32325" y="20139"/>
                    <a:pt x="32546" y="20653"/>
                  </a:cubicBezTo>
                  <a:cubicBezTo>
                    <a:pt x="32662" y="20939"/>
                    <a:pt x="32890" y="21241"/>
                    <a:pt x="33189" y="21241"/>
                  </a:cubicBezTo>
                  <a:cubicBezTo>
                    <a:pt x="33198" y="21241"/>
                    <a:pt x="33207" y="21241"/>
                    <a:pt x="33216" y="21241"/>
                  </a:cubicBezTo>
                  <a:cubicBezTo>
                    <a:pt x="33473" y="21222"/>
                    <a:pt x="33665" y="21002"/>
                    <a:pt x="33794" y="20773"/>
                  </a:cubicBezTo>
                  <a:cubicBezTo>
                    <a:pt x="34207" y="20011"/>
                    <a:pt x="34216" y="19093"/>
                    <a:pt x="34042" y="18239"/>
                  </a:cubicBezTo>
                  <a:cubicBezTo>
                    <a:pt x="33702" y="16642"/>
                    <a:pt x="32748" y="15266"/>
                    <a:pt x="31775" y="13944"/>
                  </a:cubicBezTo>
                  <a:cubicBezTo>
                    <a:pt x="31362" y="13439"/>
                    <a:pt x="30921" y="12944"/>
                    <a:pt x="30471" y="12466"/>
                  </a:cubicBezTo>
                  <a:cubicBezTo>
                    <a:pt x="30343" y="12329"/>
                    <a:pt x="30214" y="12191"/>
                    <a:pt x="30086" y="12044"/>
                  </a:cubicBezTo>
                  <a:cubicBezTo>
                    <a:pt x="29581" y="11429"/>
                    <a:pt x="29214" y="10677"/>
                    <a:pt x="29150" y="9878"/>
                  </a:cubicBezTo>
                  <a:lnTo>
                    <a:pt x="29141" y="9869"/>
                  </a:lnTo>
                  <a:cubicBezTo>
                    <a:pt x="29278" y="9667"/>
                    <a:pt x="29361" y="9429"/>
                    <a:pt x="29398" y="9190"/>
                  </a:cubicBezTo>
                  <a:cubicBezTo>
                    <a:pt x="29462" y="8786"/>
                    <a:pt x="29398" y="8364"/>
                    <a:pt x="29287" y="7960"/>
                  </a:cubicBezTo>
                  <a:cubicBezTo>
                    <a:pt x="29177" y="7584"/>
                    <a:pt x="29012" y="7207"/>
                    <a:pt x="28792" y="6877"/>
                  </a:cubicBezTo>
                  <a:lnTo>
                    <a:pt x="28829" y="6849"/>
                  </a:lnTo>
                  <a:cubicBezTo>
                    <a:pt x="29847" y="6831"/>
                    <a:pt x="30848" y="6280"/>
                    <a:pt x="31408" y="5436"/>
                  </a:cubicBezTo>
                  <a:cubicBezTo>
                    <a:pt x="31637" y="5096"/>
                    <a:pt x="31747" y="4555"/>
                    <a:pt x="31408" y="4344"/>
                  </a:cubicBezTo>
                  <a:cubicBezTo>
                    <a:pt x="31319" y="4288"/>
                    <a:pt x="31222" y="4267"/>
                    <a:pt x="31121" y="4267"/>
                  </a:cubicBezTo>
                  <a:cubicBezTo>
                    <a:pt x="30940" y="4267"/>
                    <a:pt x="30746" y="4333"/>
                    <a:pt x="30563" y="4381"/>
                  </a:cubicBezTo>
                  <a:cubicBezTo>
                    <a:pt x="30352" y="4435"/>
                    <a:pt x="30139" y="4459"/>
                    <a:pt x="29927" y="4459"/>
                  </a:cubicBezTo>
                  <a:cubicBezTo>
                    <a:pt x="28983" y="4459"/>
                    <a:pt x="28043" y="3970"/>
                    <a:pt x="27287" y="3371"/>
                  </a:cubicBezTo>
                  <a:cubicBezTo>
                    <a:pt x="26351" y="2637"/>
                    <a:pt x="25570" y="1710"/>
                    <a:pt x="24552" y="1095"/>
                  </a:cubicBezTo>
                  <a:cubicBezTo>
                    <a:pt x="23845" y="673"/>
                    <a:pt x="23037" y="416"/>
                    <a:pt x="22230" y="241"/>
                  </a:cubicBezTo>
                  <a:cubicBezTo>
                    <a:pt x="21463" y="80"/>
                    <a:pt x="20681" y="1"/>
                    <a:pt x="19898" y="1"/>
                  </a:cubicBezTo>
                  <a:close/>
                </a:path>
              </a:pathLst>
            </a:custGeom>
            <a:solidFill>
              <a:srgbClr val="B75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67"/>
            <p:cNvSpPr/>
            <p:nvPr/>
          </p:nvSpPr>
          <p:spPr>
            <a:xfrm>
              <a:off x="5305345" y="1695197"/>
              <a:ext cx="258846" cy="289121"/>
            </a:xfrm>
            <a:custGeom>
              <a:avLst/>
              <a:gdLst/>
              <a:ahLst/>
              <a:cxnLst/>
              <a:rect l="l" t="t" r="r" b="b"/>
              <a:pathLst>
                <a:path w="13346" h="14907" extrusionOk="0">
                  <a:moveTo>
                    <a:pt x="11627" y="1"/>
                  </a:moveTo>
                  <a:cubicBezTo>
                    <a:pt x="11622" y="1"/>
                    <a:pt x="11616" y="1"/>
                    <a:pt x="11611" y="1"/>
                  </a:cubicBezTo>
                  <a:cubicBezTo>
                    <a:pt x="11510" y="11"/>
                    <a:pt x="11427" y="84"/>
                    <a:pt x="11354" y="148"/>
                  </a:cubicBezTo>
                  <a:cubicBezTo>
                    <a:pt x="10803" y="699"/>
                    <a:pt x="10583" y="1461"/>
                    <a:pt x="10546" y="2250"/>
                  </a:cubicBezTo>
                  <a:cubicBezTo>
                    <a:pt x="10537" y="2590"/>
                    <a:pt x="10555" y="2938"/>
                    <a:pt x="10601" y="3278"/>
                  </a:cubicBezTo>
                  <a:cubicBezTo>
                    <a:pt x="10620" y="3434"/>
                    <a:pt x="10647" y="3581"/>
                    <a:pt x="10629" y="3737"/>
                  </a:cubicBezTo>
                  <a:cubicBezTo>
                    <a:pt x="10620" y="3865"/>
                    <a:pt x="10574" y="4003"/>
                    <a:pt x="10528" y="4131"/>
                  </a:cubicBezTo>
                  <a:cubicBezTo>
                    <a:pt x="10353" y="4710"/>
                    <a:pt x="10271" y="5325"/>
                    <a:pt x="10289" y="5940"/>
                  </a:cubicBezTo>
                  <a:lnTo>
                    <a:pt x="10280" y="5949"/>
                  </a:lnTo>
                  <a:cubicBezTo>
                    <a:pt x="10197" y="5875"/>
                    <a:pt x="10115" y="5793"/>
                    <a:pt x="10032" y="5719"/>
                  </a:cubicBezTo>
                  <a:cubicBezTo>
                    <a:pt x="9335" y="5095"/>
                    <a:pt x="8729" y="4361"/>
                    <a:pt x="8233" y="3562"/>
                  </a:cubicBezTo>
                  <a:cubicBezTo>
                    <a:pt x="8155" y="3432"/>
                    <a:pt x="8044" y="3276"/>
                    <a:pt x="7891" y="3276"/>
                  </a:cubicBezTo>
                  <a:cubicBezTo>
                    <a:pt x="7883" y="3276"/>
                    <a:pt x="7875" y="3277"/>
                    <a:pt x="7866" y="3278"/>
                  </a:cubicBezTo>
                  <a:cubicBezTo>
                    <a:pt x="7673" y="3287"/>
                    <a:pt x="7582" y="3526"/>
                    <a:pt x="7554" y="3718"/>
                  </a:cubicBezTo>
                  <a:cubicBezTo>
                    <a:pt x="7490" y="4168"/>
                    <a:pt x="7471" y="4636"/>
                    <a:pt x="7637" y="5058"/>
                  </a:cubicBezTo>
                  <a:cubicBezTo>
                    <a:pt x="7811" y="5490"/>
                    <a:pt x="8178" y="5839"/>
                    <a:pt x="8343" y="6279"/>
                  </a:cubicBezTo>
                  <a:cubicBezTo>
                    <a:pt x="8545" y="6848"/>
                    <a:pt x="8398" y="7481"/>
                    <a:pt x="8252" y="8060"/>
                  </a:cubicBezTo>
                  <a:cubicBezTo>
                    <a:pt x="8224" y="8197"/>
                    <a:pt x="8178" y="8335"/>
                    <a:pt x="8077" y="8418"/>
                  </a:cubicBezTo>
                  <a:cubicBezTo>
                    <a:pt x="7995" y="8476"/>
                    <a:pt x="7897" y="8494"/>
                    <a:pt x="7797" y="8494"/>
                  </a:cubicBezTo>
                  <a:cubicBezTo>
                    <a:pt x="7740" y="8494"/>
                    <a:pt x="7683" y="8488"/>
                    <a:pt x="7627" y="8482"/>
                  </a:cubicBezTo>
                  <a:cubicBezTo>
                    <a:pt x="7260" y="8445"/>
                    <a:pt x="6889" y="8421"/>
                    <a:pt x="6519" y="8421"/>
                  </a:cubicBezTo>
                  <a:cubicBezTo>
                    <a:pt x="6057" y="8421"/>
                    <a:pt x="5598" y="8458"/>
                    <a:pt x="5149" y="8555"/>
                  </a:cubicBezTo>
                  <a:cubicBezTo>
                    <a:pt x="4452" y="8702"/>
                    <a:pt x="3773" y="8996"/>
                    <a:pt x="3231" y="9464"/>
                  </a:cubicBezTo>
                  <a:lnTo>
                    <a:pt x="3194" y="9418"/>
                  </a:lnTo>
                  <a:cubicBezTo>
                    <a:pt x="2827" y="9289"/>
                    <a:pt x="2469" y="9143"/>
                    <a:pt x="2111" y="8968"/>
                  </a:cubicBezTo>
                  <a:lnTo>
                    <a:pt x="2102" y="8987"/>
                  </a:lnTo>
                  <a:cubicBezTo>
                    <a:pt x="1010" y="10547"/>
                    <a:pt x="285" y="12364"/>
                    <a:pt x="10" y="14246"/>
                  </a:cubicBezTo>
                  <a:lnTo>
                    <a:pt x="0" y="14282"/>
                  </a:lnTo>
                  <a:cubicBezTo>
                    <a:pt x="1506" y="14392"/>
                    <a:pt x="3002" y="14640"/>
                    <a:pt x="4489" y="14906"/>
                  </a:cubicBezTo>
                  <a:lnTo>
                    <a:pt x="4507" y="14760"/>
                  </a:lnTo>
                  <a:cubicBezTo>
                    <a:pt x="4993" y="13759"/>
                    <a:pt x="5911" y="13043"/>
                    <a:pt x="6893" y="12529"/>
                  </a:cubicBezTo>
                  <a:cubicBezTo>
                    <a:pt x="7875" y="12015"/>
                    <a:pt x="8931" y="11676"/>
                    <a:pt x="9950" y="11244"/>
                  </a:cubicBezTo>
                  <a:cubicBezTo>
                    <a:pt x="10399" y="11061"/>
                    <a:pt x="10840" y="10850"/>
                    <a:pt x="11179" y="10510"/>
                  </a:cubicBezTo>
                  <a:lnTo>
                    <a:pt x="11170" y="10501"/>
                  </a:lnTo>
                  <a:cubicBezTo>
                    <a:pt x="11317" y="10363"/>
                    <a:pt x="11354" y="10152"/>
                    <a:pt x="11464" y="9987"/>
                  </a:cubicBezTo>
                  <a:cubicBezTo>
                    <a:pt x="11629" y="9840"/>
                    <a:pt x="11748" y="9647"/>
                    <a:pt x="11831" y="9446"/>
                  </a:cubicBezTo>
                  <a:cubicBezTo>
                    <a:pt x="11996" y="9345"/>
                    <a:pt x="12143" y="9216"/>
                    <a:pt x="12272" y="9078"/>
                  </a:cubicBezTo>
                  <a:lnTo>
                    <a:pt x="12253" y="9069"/>
                  </a:lnTo>
                  <a:cubicBezTo>
                    <a:pt x="12400" y="8904"/>
                    <a:pt x="12492" y="8684"/>
                    <a:pt x="12529" y="8463"/>
                  </a:cubicBezTo>
                  <a:cubicBezTo>
                    <a:pt x="12584" y="8170"/>
                    <a:pt x="12574" y="7867"/>
                    <a:pt x="12593" y="7573"/>
                  </a:cubicBezTo>
                  <a:cubicBezTo>
                    <a:pt x="12639" y="7068"/>
                    <a:pt x="12786" y="6564"/>
                    <a:pt x="13043" y="6114"/>
                  </a:cubicBezTo>
                  <a:cubicBezTo>
                    <a:pt x="13162" y="5903"/>
                    <a:pt x="13309" y="5683"/>
                    <a:pt x="13327" y="5435"/>
                  </a:cubicBezTo>
                  <a:cubicBezTo>
                    <a:pt x="13345" y="5141"/>
                    <a:pt x="13171" y="4866"/>
                    <a:pt x="13006" y="4618"/>
                  </a:cubicBezTo>
                  <a:cubicBezTo>
                    <a:pt x="12666" y="4122"/>
                    <a:pt x="12336" y="3636"/>
                    <a:pt x="11996" y="3140"/>
                  </a:cubicBezTo>
                  <a:cubicBezTo>
                    <a:pt x="11996" y="2755"/>
                    <a:pt x="11987" y="2369"/>
                    <a:pt x="11987" y="1984"/>
                  </a:cubicBezTo>
                  <a:cubicBezTo>
                    <a:pt x="11987" y="1525"/>
                    <a:pt x="11978" y="1066"/>
                    <a:pt x="11978" y="607"/>
                  </a:cubicBezTo>
                  <a:cubicBezTo>
                    <a:pt x="11978" y="479"/>
                    <a:pt x="11978" y="332"/>
                    <a:pt x="11923" y="212"/>
                  </a:cubicBezTo>
                  <a:cubicBezTo>
                    <a:pt x="11870" y="98"/>
                    <a:pt x="11750" y="1"/>
                    <a:pt x="11627" y="1"/>
                  </a:cubicBezTo>
                  <a:close/>
                </a:path>
              </a:pathLst>
            </a:custGeom>
            <a:solidFill>
              <a:srgbClr val="FDC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67"/>
            <p:cNvSpPr/>
            <p:nvPr/>
          </p:nvSpPr>
          <p:spPr>
            <a:xfrm>
              <a:off x="4824737" y="1445826"/>
              <a:ext cx="335223" cy="399130"/>
            </a:xfrm>
            <a:custGeom>
              <a:avLst/>
              <a:gdLst/>
              <a:ahLst/>
              <a:cxnLst/>
              <a:rect l="l" t="t" r="r" b="b"/>
              <a:pathLst>
                <a:path w="17284" h="20579" extrusionOk="0">
                  <a:moveTo>
                    <a:pt x="10638" y="1"/>
                  </a:moveTo>
                  <a:lnTo>
                    <a:pt x="10638" y="1"/>
                  </a:lnTo>
                  <a:cubicBezTo>
                    <a:pt x="10702" y="212"/>
                    <a:pt x="10767" y="432"/>
                    <a:pt x="10739" y="653"/>
                  </a:cubicBezTo>
                  <a:cubicBezTo>
                    <a:pt x="10712" y="873"/>
                    <a:pt x="10565" y="1093"/>
                    <a:pt x="10344" y="1139"/>
                  </a:cubicBezTo>
                  <a:cubicBezTo>
                    <a:pt x="10318" y="1144"/>
                    <a:pt x="10292" y="1147"/>
                    <a:pt x="10266" y="1147"/>
                  </a:cubicBezTo>
                  <a:cubicBezTo>
                    <a:pt x="10071" y="1147"/>
                    <a:pt x="9882" y="1004"/>
                    <a:pt x="9785" y="818"/>
                  </a:cubicBezTo>
                  <a:cubicBezTo>
                    <a:pt x="9674" y="616"/>
                    <a:pt x="9656" y="377"/>
                    <a:pt x="9537" y="166"/>
                  </a:cubicBezTo>
                  <a:lnTo>
                    <a:pt x="9537" y="166"/>
                  </a:lnTo>
                  <a:cubicBezTo>
                    <a:pt x="9941" y="1864"/>
                    <a:pt x="9693" y="3718"/>
                    <a:pt x="8839" y="5251"/>
                  </a:cubicBezTo>
                  <a:cubicBezTo>
                    <a:pt x="8464" y="5928"/>
                    <a:pt x="7820" y="6605"/>
                    <a:pt x="7082" y="6605"/>
                  </a:cubicBezTo>
                  <a:cubicBezTo>
                    <a:pt x="6990" y="6605"/>
                    <a:pt x="6896" y="6595"/>
                    <a:pt x="6802" y="6572"/>
                  </a:cubicBezTo>
                  <a:cubicBezTo>
                    <a:pt x="7141" y="5563"/>
                    <a:pt x="7205" y="4452"/>
                    <a:pt x="6976" y="3406"/>
                  </a:cubicBezTo>
                  <a:lnTo>
                    <a:pt x="6976" y="3406"/>
                  </a:lnTo>
                  <a:cubicBezTo>
                    <a:pt x="6884" y="4140"/>
                    <a:pt x="6747" y="4865"/>
                    <a:pt x="6453" y="5544"/>
                  </a:cubicBezTo>
                  <a:cubicBezTo>
                    <a:pt x="6322" y="5843"/>
                    <a:pt x="6034" y="6166"/>
                    <a:pt x="5751" y="6166"/>
                  </a:cubicBezTo>
                  <a:cubicBezTo>
                    <a:pt x="5678" y="6166"/>
                    <a:pt x="5605" y="6144"/>
                    <a:pt x="5535" y="6095"/>
                  </a:cubicBezTo>
                  <a:cubicBezTo>
                    <a:pt x="5287" y="5921"/>
                    <a:pt x="5342" y="5554"/>
                    <a:pt x="5333" y="5242"/>
                  </a:cubicBezTo>
                  <a:cubicBezTo>
                    <a:pt x="5326" y="4993"/>
                    <a:pt x="5132" y="4701"/>
                    <a:pt x="4921" y="4701"/>
                  </a:cubicBezTo>
                  <a:cubicBezTo>
                    <a:pt x="4875" y="4701"/>
                    <a:pt x="4828" y="4715"/>
                    <a:pt x="4782" y="4746"/>
                  </a:cubicBezTo>
                  <a:cubicBezTo>
                    <a:pt x="4700" y="4801"/>
                    <a:pt x="4663" y="4911"/>
                    <a:pt x="4626" y="5012"/>
                  </a:cubicBezTo>
                  <a:cubicBezTo>
                    <a:pt x="3819" y="7380"/>
                    <a:pt x="3011" y="9913"/>
                    <a:pt x="3617" y="12336"/>
                  </a:cubicBezTo>
                  <a:cubicBezTo>
                    <a:pt x="3681" y="12575"/>
                    <a:pt x="3745" y="12841"/>
                    <a:pt x="3626" y="13052"/>
                  </a:cubicBezTo>
                  <a:cubicBezTo>
                    <a:pt x="3531" y="13214"/>
                    <a:pt x="3352" y="13287"/>
                    <a:pt x="3166" y="13287"/>
                  </a:cubicBezTo>
                  <a:cubicBezTo>
                    <a:pt x="3046" y="13287"/>
                    <a:pt x="2923" y="13257"/>
                    <a:pt x="2818" y="13199"/>
                  </a:cubicBezTo>
                  <a:cubicBezTo>
                    <a:pt x="2552" y="13043"/>
                    <a:pt x="2396" y="12768"/>
                    <a:pt x="2259" y="12501"/>
                  </a:cubicBezTo>
                  <a:cubicBezTo>
                    <a:pt x="1763" y="11501"/>
                    <a:pt x="1460" y="10400"/>
                    <a:pt x="1359" y="9289"/>
                  </a:cubicBezTo>
                  <a:lnTo>
                    <a:pt x="1341" y="9289"/>
                  </a:lnTo>
                  <a:cubicBezTo>
                    <a:pt x="1478" y="11180"/>
                    <a:pt x="1157" y="13107"/>
                    <a:pt x="414" y="14851"/>
                  </a:cubicBezTo>
                  <a:cubicBezTo>
                    <a:pt x="285" y="15145"/>
                    <a:pt x="148" y="15438"/>
                    <a:pt x="1" y="15732"/>
                  </a:cubicBezTo>
                  <a:lnTo>
                    <a:pt x="10" y="15732"/>
                  </a:lnTo>
                  <a:cubicBezTo>
                    <a:pt x="224" y="15792"/>
                    <a:pt x="448" y="15822"/>
                    <a:pt x="671" y="15822"/>
                  </a:cubicBezTo>
                  <a:cubicBezTo>
                    <a:pt x="1060" y="15822"/>
                    <a:pt x="1450" y="15732"/>
                    <a:pt x="1800" y="15558"/>
                  </a:cubicBezTo>
                  <a:lnTo>
                    <a:pt x="1818" y="15594"/>
                  </a:lnTo>
                  <a:cubicBezTo>
                    <a:pt x="2231" y="16127"/>
                    <a:pt x="2855" y="16457"/>
                    <a:pt x="3498" y="16677"/>
                  </a:cubicBezTo>
                  <a:cubicBezTo>
                    <a:pt x="4131" y="16888"/>
                    <a:pt x="4801" y="17008"/>
                    <a:pt x="5452" y="17201"/>
                  </a:cubicBezTo>
                  <a:cubicBezTo>
                    <a:pt x="5636" y="17256"/>
                    <a:pt x="5829" y="17320"/>
                    <a:pt x="5976" y="17439"/>
                  </a:cubicBezTo>
                  <a:cubicBezTo>
                    <a:pt x="6205" y="17614"/>
                    <a:pt x="6315" y="17907"/>
                    <a:pt x="6352" y="18192"/>
                  </a:cubicBezTo>
                  <a:cubicBezTo>
                    <a:pt x="6379" y="18476"/>
                    <a:pt x="6343" y="18770"/>
                    <a:pt x="6297" y="19055"/>
                  </a:cubicBezTo>
                  <a:lnTo>
                    <a:pt x="6288" y="19091"/>
                  </a:lnTo>
                  <a:cubicBezTo>
                    <a:pt x="7811" y="19238"/>
                    <a:pt x="9307" y="19679"/>
                    <a:pt x="10656" y="20394"/>
                  </a:cubicBezTo>
                  <a:cubicBezTo>
                    <a:pt x="10748" y="20440"/>
                    <a:pt x="10840" y="20495"/>
                    <a:pt x="10904" y="20569"/>
                  </a:cubicBezTo>
                  <a:cubicBezTo>
                    <a:pt x="10913" y="20578"/>
                    <a:pt x="10913" y="20578"/>
                    <a:pt x="10913" y="20578"/>
                  </a:cubicBezTo>
                  <a:cubicBezTo>
                    <a:pt x="10913" y="20312"/>
                    <a:pt x="10849" y="20037"/>
                    <a:pt x="10739" y="19789"/>
                  </a:cubicBezTo>
                  <a:lnTo>
                    <a:pt x="10721" y="19789"/>
                  </a:lnTo>
                  <a:cubicBezTo>
                    <a:pt x="10702" y="19486"/>
                    <a:pt x="10702" y="19174"/>
                    <a:pt x="10748" y="18871"/>
                  </a:cubicBezTo>
                  <a:cubicBezTo>
                    <a:pt x="10776" y="18623"/>
                    <a:pt x="10840" y="18394"/>
                    <a:pt x="10950" y="18164"/>
                  </a:cubicBezTo>
                  <a:cubicBezTo>
                    <a:pt x="11271" y="17485"/>
                    <a:pt x="11941" y="17035"/>
                    <a:pt x="12630" y="16714"/>
                  </a:cubicBezTo>
                  <a:cubicBezTo>
                    <a:pt x="13309" y="16402"/>
                    <a:pt x="14052" y="16191"/>
                    <a:pt x="14695" y="15805"/>
                  </a:cubicBezTo>
                  <a:cubicBezTo>
                    <a:pt x="15622" y="15264"/>
                    <a:pt x="16328" y="14392"/>
                    <a:pt x="16742" y="13401"/>
                  </a:cubicBezTo>
                  <a:cubicBezTo>
                    <a:pt x="17155" y="12419"/>
                    <a:pt x="17283" y="11327"/>
                    <a:pt x="17182" y="10262"/>
                  </a:cubicBezTo>
                  <a:cubicBezTo>
                    <a:pt x="16989" y="8215"/>
                    <a:pt x="15998" y="6306"/>
                    <a:pt x="15796" y="4260"/>
                  </a:cubicBezTo>
                  <a:cubicBezTo>
                    <a:pt x="15420" y="4480"/>
                    <a:pt x="14979" y="4590"/>
                    <a:pt x="14548" y="4691"/>
                  </a:cubicBezTo>
                  <a:cubicBezTo>
                    <a:pt x="14383" y="4730"/>
                    <a:pt x="14207" y="4763"/>
                    <a:pt x="14037" y="4763"/>
                  </a:cubicBezTo>
                  <a:cubicBezTo>
                    <a:pt x="13885" y="4763"/>
                    <a:pt x="13737" y="4737"/>
                    <a:pt x="13603" y="4663"/>
                  </a:cubicBezTo>
                  <a:cubicBezTo>
                    <a:pt x="13336" y="4507"/>
                    <a:pt x="13208" y="4186"/>
                    <a:pt x="13171" y="3874"/>
                  </a:cubicBezTo>
                  <a:cubicBezTo>
                    <a:pt x="13144" y="3562"/>
                    <a:pt x="13180" y="3250"/>
                    <a:pt x="13144" y="2947"/>
                  </a:cubicBezTo>
                  <a:cubicBezTo>
                    <a:pt x="13119" y="2789"/>
                    <a:pt x="13025" y="2592"/>
                    <a:pt x="12885" y="2592"/>
                  </a:cubicBezTo>
                  <a:cubicBezTo>
                    <a:pt x="12870" y="2592"/>
                    <a:pt x="12856" y="2594"/>
                    <a:pt x="12841" y="2598"/>
                  </a:cubicBezTo>
                  <a:cubicBezTo>
                    <a:pt x="12685" y="2635"/>
                    <a:pt x="12666" y="2846"/>
                    <a:pt x="12685" y="3011"/>
                  </a:cubicBezTo>
                  <a:cubicBezTo>
                    <a:pt x="12740" y="3892"/>
                    <a:pt x="12483" y="4829"/>
                    <a:pt x="11877" y="5471"/>
                  </a:cubicBezTo>
                  <a:cubicBezTo>
                    <a:pt x="11822" y="5535"/>
                    <a:pt x="11767" y="5590"/>
                    <a:pt x="11694" y="5609"/>
                  </a:cubicBezTo>
                  <a:cubicBezTo>
                    <a:pt x="11674" y="5614"/>
                    <a:pt x="11655" y="5616"/>
                    <a:pt x="11636" y="5616"/>
                  </a:cubicBezTo>
                  <a:cubicBezTo>
                    <a:pt x="11512" y="5616"/>
                    <a:pt x="11402" y="5517"/>
                    <a:pt x="11354" y="5398"/>
                  </a:cubicBezTo>
                  <a:cubicBezTo>
                    <a:pt x="11299" y="5260"/>
                    <a:pt x="11317" y="5104"/>
                    <a:pt x="11336" y="4957"/>
                  </a:cubicBezTo>
                  <a:cubicBezTo>
                    <a:pt x="11418" y="4104"/>
                    <a:pt x="11446" y="3241"/>
                    <a:pt x="11400" y="2378"/>
                  </a:cubicBezTo>
                  <a:cubicBezTo>
                    <a:pt x="11354" y="1534"/>
                    <a:pt x="11216" y="625"/>
                    <a:pt x="10638" y="1"/>
                  </a:cubicBezTo>
                  <a:close/>
                </a:path>
              </a:pathLst>
            </a:custGeom>
            <a:solidFill>
              <a:srgbClr val="FDC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67"/>
            <p:cNvSpPr/>
            <p:nvPr/>
          </p:nvSpPr>
          <p:spPr>
            <a:xfrm>
              <a:off x="4910712" y="1990416"/>
              <a:ext cx="214354" cy="186851"/>
            </a:xfrm>
            <a:custGeom>
              <a:avLst/>
              <a:gdLst/>
              <a:ahLst/>
              <a:cxnLst/>
              <a:rect l="l" t="t" r="r" b="b"/>
              <a:pathLst>
                <a:path w="11052" h="9634" extrusionOk="0">
                  <a:moveTo>
                    <a:pt x="7667" y="0"/>
                  </a:moveTo>
                  <a:cubicBezTo>
                    <a:pt x="7375" y="0"/>
                    <a:pt x="7077" y="70"/>
                    <a:pt x="6792" y="134"/>
                  </a:cubicBezTo>
                  <a:cubicBezTo>
                    <a:pt x="6398" y="235"/>
                    <a:pt x="6003" y="327"/>
                    <a:pt x="5618" y="419"/>
                  </a:cubicBezTo>
                  <a:cubicBezTo>
                    <a:pt x="5443" y="465"/>
                    <a:pt x="5278" y="501"/>
                    <a:pt x="5131" y="593"/>
                  </a:cubicBezTo>
                  <a:cubicBezTo>
                    <a:pt x="5058" y="639"/>
                    <a:pt x="5003" y="694"/>
                    <a:pt x="4948" y="749"/>
                  </a:cubicBezTo>
                  <a:cubicBezTo>
                    <a:pt x="4874" y="823"/>
                    <a:pt x="4819" y="896"/>
                    <a:pt x="4755" y="969"/>
                  </a:cubicBezTo>
                  <a:cubicBezTo>
                    <a:pt x="4158" y="1713"/>
                    <a:pt x="3562" y="2447"/>
                    <a:pt x="2965" y="3190"/>
                  </a:cubicBezTo>
                  <a:cubicBezTo>
                    <a:pt x="2314" y="3998"/>
                    <a:pt x="1543" y="4870"/>
                    <a:pt x="533" y="4999"/>
                  </a:cubicBezTo>
                  <a:cubicBezTo>
                    <a:pt x="405" y="5035"/>
                    <a:pt x="276" y="5054"/>
                    <a:pt x="138" y="5054"/>
                  </a:cubicBezTo>
                  <a:cubicBezTo>
                    <a:pt x="19" y="5678"/>
                    <a:pt x="1" y="6247"/>
                    <a:pt x="120" y="6779"/>
                  </a:cubicBezTo>
                  <a:cubicBezTo>
                    <a:pt x="258" y="7403"/>
                    <a:pt x="570" y="7981"/>
                    <a:pt x="919" y="8523"/>
                  </a:cubicBezTo>
                  <a:cubicBezTo>
                    <a:pt x="1176" y="8927"/>
                    <a:pt x="1469" y="9331"/>
                    <a:pt x="1864" y="9615"/>
                  </a:cubicBezTo>
                  <a:lnTo>
                    <a:pt x="1891" y="9633"/>
                  </a:lnTo>
                  <a:cubicBezTo>
                    <a:pt x="1919" y="9578"/>
                    <a:pt x="1956" y="9532"/>
                    <a:pt x="1992" y="9477"/>
                  </a:cubicBezTo>
                  <a:cubicBezTo>
                    <a:pt x="2121" y="9294"/>
                    <a:pt x="2249" y="9110"/>
                    <a:pt x="2378" y="8918"/>
                  </a:cubicBezTo>
                  <a:cubicBezTo>
                    <a:pt x="2571" y="9037"/>
                    <a:pt x="2782" y="9138"/>
                    <a:pt x="2993" y="9220"/>
                  </a:cubicBezTo>
                  <a:cubicBezTo>
                    <a:pt x="3248" y="9315"/>
                    <a:pt x="3514" y="9369"/>
                    <a:pt x="3778" y="9369"/>
                  </a:cubicBezTo>
                  <a:cubicBezTo>
                    <a:pt x="3847" y="9369"/>
                    <a:pt x="3916" y="9366"/>
                    <a:pt x="3984" y="9358"/>
                  </a:cubicBezTo>
                  <a:cubicBezTo>
                    <a:pt x="4067" y="9340"/>
                    <a:pt x="4149" y="9331"/>
                    <a:pt x="4232" y="9303"/>
                  </a:cubicBezTo>
                  <a:cubicBezTo>
                    <a:pt x="4626" y="9193"/>
                    <a:pt x="4966" y="8927"/>
                    <a:pt x="5278" y="8651"/>
                  </a:cubicBezTo>
                  <a:lnTo>
                    <a:pt x="5278" y="8651"/>
                  </a:lnTo>
                  <a:cubicBezTo>
                    <a:pt x="5177" y="8780"/>
                    <a:pt x="5186" y="9009"/>
                    <a:pt x="5333" y="9074"/>
                  </a:cubicBezTo>
                  <a:cubicBezTo>
                    <a:pt x="5366" y="9090"/>
                    <a:pt x="5406" y="9093"/>
                    <a:pt x="5446" y="9093"/>
                  </a:cubicBezTo>
                  <a:cubicBezTo>
                    <a:pt x="5473" y="9093"/>
                    <a:pt x="5500" y="9092"/>
                    <a:pt x="5526" y="9092"/>
                  </a:cubicBezTo>
                  <a:cubicBezTo>
                    <a:pt x="5994" y="9055"/>
                    <a:pt x="6490" y="9000"/>
                    <a:pt x="6949" y="8872"/>
                  </a:cubicBezTo>
                  <a:cubicBezTo>
                    <a:pt x="7407" y="8743"/>
                    <a:pt x="7830" y="8541"/>
                    <a:pt x="8178" y="8211"/>
                  </a:cubicBezTo>
                  <a:cubicBezTo>
                    <a:pt x="8307" y="8092"/>
                    <a:pt x="8435" y="7908"/>
                    <a:pt x="8371" y="7734"/>
                  </a:cubicBezTo>
                  <a:cubicBezTo>
                    <a:pt x="8344" y="7660"/>
                    <a:pt x="8298" y="7614"/>
                    <a:pt x="8243" y="7559"/>
                  </a:cubicBezTo>
                  <a:lnTo>
                    <a:pt x="8380" y="7550"/>
                  </a:lnTo>
                  <a:cubicBezTo>
                    <a:pt x="8416" y="7559"/>
                    <a:pt x="8452" y="7563"/>
                    <a:pt x="8487" y="7563"/>
                  </a:cubicBezTo>
                  <a:cubicBezTo>
                    <a:pt x="8749" y="7563"/>
                    <a:pt x="8989" y="7337"/>
                    <a:pt x="9151" y="7119"/>
                  </a:cubicBezTo>
                  <a:cubicBezTo>
                    <a:pt x="9261" y="6963"/>
                    <a:pt x="9372" y="6779"/>
                    <a:pt x="9344" y="6586"/>
                  </a:cubicBezTo>
                  <a:cubicBezTo>
                    <a:pt x="9335" y="6504"/>
                    <a:pt x="9307" y="6430"/>
                    <a:pt x="9261" y="6366"/>
                  </a:cubicBezTo>
                  <a:cubicBezTo>
                    <a:pt x="9592" y="6256"/>
                    <a:pt x="9904" y="6036"/>
                    <a:pt x="9986" y="5696"/>
                  </a:cubicBezTo>
                  <a:cubicBezTo>
                    <a:pt x="10032" y="5540"/>
                    <a:pt x="10014" y="5375"/>
                    <a:pt x="9968" y="5228"/>
                  </a:cubicBezTo>
                  <a:lnTo>
                    <a:pt x="9968" y="5219"/>
                  </a:lnTo>
                  <a:cubicBezTo>
                    <a:pt x="10455" y="5136"/>
                    <a:pt x="11024" y="4870"/>
                    <a:pt x="11042" y="4384"/>
                  </a:cubicBezTo>
                  <a:cubicBezTo>
                    <a:pt x="11051" y="4145"/>
                    <a:pt x="10923" y="3925"/>
                    <a:pt x="10803" y="3723"/>
                  </a:cubicBezTo>
                  <a:cubicBezTo>
                    <a:pt x="10299" y="2906"/>
                    <a:pt x="9803" y="2089"/>
                    <a:pt x="9307" y="1272"/>
                  </a:cubicBezTo>
                  <a:cubicBezTo>
                    <a:pt x="9280" y="1226"/>
                    <a:pt x="9252" y="1190"/>
                    <a:pt x="9225" y="1144"/>
                  </a:cubicBezTo>
                  <a:cubicBezTo>
                    <a:pt x="8940" y="685"/>
                    <a:pt x="8610" y="226"/>
                    <a:pt x="8096" y="61"/>
                  </a:cubicBezTo>
                  <a:cubicBezTo>
                    <a:pt x="8077" y="61"/>
                    <a:pt x="8050" y="52"/>
                    <a:pt x="8032" y="42"/>
                  </a:cubicBezTo>
                  <a:cubicBezTo>
                    <a:pt x="7912" y="13"/>
                    <a:pt x="7790" y="0"/>
                    <a:pt x="7667" y="0"/>
                  </a:cubicBezTo>
                  <a:close/>
                </a:path>
              </a:pathLst>
            </a:custGeom>
            <a:solidFill>
              <a:srgbClr val="FDC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67"/>
            <p:cNvSpPr/>
            <p:nvPr/>
          </p:nvSpPr>
          <p:spPr>
            <a:xfrm>
              <a:off x="4906096" y="1445826"/>
              <a:ext cx="252600" cy="361019"/>
            </a:xfrm>
            <a:custGeom>
              <a:avLst/>
              <a:gdLst/>
              <a:ahLst/>
              <a:cxnLst/>
              <a:rect l="l" t="t" r="r" b="b"/>
              <a:pathLst>
                <a:path w="13024" h="18614" extrusionOk="0">
                  <a:moveTo>
                    <a:pt x="8690" y="2592"/>
                  </a:moveTo>
                  <a:cubicBezTo>
                    <a:pt x="8675" y="2592"/>
                    <a:pt x="8661" y="2594"/>
                    <a:pt x="8646" y="2598"/>
                  </a:cubicBezTo>
                  <a:cubicBezTo>
                    <a:pt x="8490" y="2635"/>
                    <a:pt x="8471" y="2846"/>
                    <a:pt x="8490" y="3011"/>
                  </a:cubicBezTo>
                  <a:cubicBezTo>
                    <a:pt x="8490" y="3076"/>
                    <a:pt x="8490" y="3140"/>
                    <a:pt x="8490" y="3204"/>
                  </a:cubicBezTo>
                  <a:cubicBezTo>
                    <a:pt x="8637" y="3314"/>
                    <a:pt x="8728" y="3507"/>
                    <a:pt x="8747" y="3691"/>
                  </a:cubicBezTo>
                  <a:cubicBezTo>
                    <a:pt x="8774" y="3957"/>
                    <a:pt x="8710" y="4223"/>
                    <a:pt x="8710" y="4489"/>
                  </a:cubicBezTo>
                  <a:cubicBezTo>
                    <a:pt x="8710" y="4636"/>
                    <a:pt x="8738" y="4801"/>
                    <a:pt x="8848" y="4911"/>
                  </a:cubicBezTo>
                  <a:cubicBezTo>
                    <a:pt x="8934" y="4997"/>
                    <a:pt x="9052" y="5028"/>
                    <a:pt x="9176" y="5028"/>
                  </a:cubicBezTo>
                  <a:cubicBezTo>
                    <a:pt x="9291" y="5028"/>
                    <a:pt x="9412" y="5002"/>
                    <a:pt x="9518" y="4966"/>
                  </a:cubicBezTo>
                  <a:cubicBezTo>
                    <a:pt x="9683" y="4911"/>
                    <a:pt x="9848" y="4847"/>
                    <a:pt x="9986" y="4755"/>
                  </a:cubicBezTo>
                  <a:lnTo>
                    <a:pt x="9986" y="4755"/>
                  </a:lnTo>
                  <a:cubicBezTo>
                    <a:pt x="9940" y="4759"/>
                    <a:pt x="9895" y="4762"/>
                    <a:pt x="9850" y="4762"/>
                  </a:cubicBezTo>
                  <a:cubicBezTo>
                    <a:pt x="9695" y="4762"/>
                    <a:pt x="9543" y="4735"/>
                    <a:pt x="9408" y="4663"/>
                  </a:cubicBezTo>
                  <a:cubicBezTo>
                    <a:pt x="9141" y="4507"/>
                    <a:pt x="9013" y="4186"/>
                    <a:pt x="8976" y="3874"/>
                  </a:cubicBezTo>
                  <a:cubicBezTo>
                    <a:pt x="8949" y="3562"/>
                    <a:pt x="8985" y="3250"/>
                    <a:pt x="8949" y="2947"/>
                  </a:cubicBezTo>
                  <a:cubicBezTo>
                    <a:pt x="8924" y="2789"/>
                    <a:pt x="8830" y="2592"/>
                    <a:pt x="8690" y="2592"/>
                  </a:cubicBezTo>
                  <a:close/>
                  <a:moveTo>
                    <a:pt x="6443" y="1"/>
                  </a:moveTo>
                  <a:lnTo>
                    <a:pt x="6443" y="1"/>
                  </a:lnTo>
                  <a:cubicBezTo>
                    <a:pt x="6507" y="212"/>
                    <a:pt x="6572" y="432"/>
                    <a:pt x="6544" y="653"/>
                  </a:cubicBezTo>
                  <a:cubicBezTo>
                    <a:pt x="6517" y="873"/>
                    <a:pt x="6370" y="1093"/>
                    <a:pt x="6149" y="1139"/>
                  </a:cubicBezTo>
                  <a:cubicBezTo>
                    <a:pt x="6123" y="1144"/>
                    <a:pt x="6097" y="1147"/>
                    <a:pt x="6071" y="1147"/>
                  </a:cubicBezTo>
                  <a:cubicBezTo>
                    <a:pt x="5876" y="1147"/>
                    <a:pt x="5687" y="1004"/>
                    <a:pt x="5590" y="818"/>
                  </a:cubicBezTo>
                  <a:cubicBezTo>
                    <a:pt x="5479" y="616"/>
                    <a:pt x="5461" y="377"/>
                    <a:pt x="5342" y="166"/>
                  </a:cubicBezTo>
                  <a:lnTo>
                    <a:pt x="5342" y="166"/>
                  </a:lnTo>
                  <a:cubicBezTo>
                    <a:pt x="5461" y="653"/>
                    <a:pt x="5525" y="1157"/>
                    <a:pt x="5525" y="1653"/>
                  </a:cubicBezTo>
                  <a:cubicBezTo>
                    <a:pt x="5626" y="1717"/>
                    <a:pt x="5736" y="1745"/>
                    <a:pt x="5847" y="1754"/>
                  </a:cubicBezTo>
                  <a:cubicBezTo>
                    <a:pt x="6104" y="1754"/>
                    <a:pt x="6351" y="1598"/>
                    <a:pt x="6461" y="1368"/>
                  </a:cubicBezTo>
                  <a:cubicBezTo>
                    <a:pt x="6792" y="1837"/>
                    <a:pt x="6893" y="2442"/>
                    <a:pt x="6911" y="3021"/>
                  </a:cubicBezTo>
                  <a:cubicBezTo>
                    <a:pt x="6930" y="3599"/>
                    <a:pt x="6884" y="4186"/>
                    <a:pt x="6975" y="4755"/>
                  </a:cubicBezTo>
                  <a:cubicBezTo>
                    <a:pt x="6994" y="4893"/>
                    <a:pt x="7040" y="5049"/>
                    <a:pt x="7122" y="5150"/>
                  </a:cubicBezTo>
                  <a:cubicBezTo>
                    <a:pt x="7122" y="5086"/>
                    <a:pt x="7131" y="5021"/>
                    <a:pt x="7141" y="4957"/>
                  </a:cubicBezTo>
                  <a:cubicBezTo>
                    <a:pt x="7223" y="4104"/>
                    <a:pt x="7251" y="3241"/>
                    <a:pt x="7205" y="2378"/>
                  </a:cubicBezTo>
                  <a:cubicBezTo>
                    <a:pt x="7159" y="1534"/>
                    <a:pt x="7021" y="625"/>
                    <a:pt x="6443" y="1"/>
                  </a:cubicBezTo>
                  <a:close/>
                  <a:moveTo>
                    <a:pt x="2781" y="3406"/>
                  </a:moveTo>
                  <a:lnTo>
                    <a:pt x="2781" y="3406"/>
                  </a:lnTo>
                  <a:cubicBezTo>
                    <a:pt x="2689" y="4140"/>
                    <a:pt x="2552" y="4865"/>
                    <a:pt x="2258" y="5544"/>
                  </a:cubicBezTo>
                  <a:cubicBezTo>
                    <a:pt x="2127" y="5843"/>
                    <a:pt x="1839" y="6166"/>
                    <a:pt x="1556" y="6166"/>
                  </a:cubicBezTo>
                  <a:cubicBezTo>
                    <a:pt x="1483" y="6166"/>
                    <a:pt x="1410" y="6144"/>
                    <a:pt x="1340" y="6095"/>
                  </a:cubicBezTo>
                  <a:cubicBezTo>
                    <a:pt x="1092" y="5921"/>
                    <a:pt x="1147" y="5554"/>
                    <a:pt x="1138" y="5242"/>
                  </a:cubicBezTo>
                  <a:cubicBezTo>
                    <a:pt x="1131" y="4993"/>
                    <a:pt x="937" y="4701"/>
                    <a:pt x="726" y="4701"/>
                  </a:cubicBezTo>
                  <a:cubicBezTo>
                    <a:pt x="680" y="4701"/>
                    <a:pt x="633" y="4715"/>
                    <a:pt x="587" y="4746"/>
                  </a:cubicBezTo>
                  <a:cubicBezTo>
                    <a:pt x="505" y="4801"/>
                    <a:pt x="468" y="4911"/>
                    <a:pt x="431" y="5012"/>
                  </a:cubicBezTo>
                  <a:cubicBezTo>
                    <a:pt x="285" y="5444"/>
                    <a:pt x="138" y="5875"/>
                    <a:pt x="0" y="6315"/>
                  </a:cubicBezTo>
                  <a:cubicBezTo>
                    <a:pt x="55" y="6233"/>
                    <a:pt x="110" y="6159"/>
                    <a:pt x="174" y="6077"/>
                  </a:cubicBezTo>
                  <a:cubicBezTo>
                    <a:pt x="249" y="5986"/>
                    <a:pt x="353" y="5880"/>
                    <a:pt x="474" y="5880"/>
                  </a:cubicBezTo>
                  <a:cubicBezTo>
                    <a:pt x="487" y="5880"/>
                    <a:pt x="500" y="5881"/>
                    <a:pt x="514" y="5884"/>
                  </a:cubicBezTo>
                  <a:cubicBezTo>
                    <a:pt x="670" y="5912"/>
                    <a:pt x="744" y="6086"/>
                    <a:pt x="826" y="6214"/>
                  </a:cubicBezTo>
                  <a:cubicBezTo>
                    <a:pt x="975" y="6428"/>
                    <a:pt x="1230" y="6537"/>
                    <a:pt x="1486" y="6537"/>
                  </a:cubicBezTo>
                  <a:cubicBezTo>
                    <a:pt x="1593" y="6537"/>
                    <a:pt x="1699" y="6518"/>
                    <a:pt x="1799" y="6481"/>
                  </a:cubicBezTo>
                  <a:cubicBezTo>
                    <a:pt x="2139" y="6361"/>
                    <a:pt x="2386" y="6049"/>
                    <a:pt x="2515" y="5710"/>
                  </a:cubicBezTo>
                  <a:lnTo>
                    <a:pt x="2515" y="5710"/>
                  </a:lnTo>
                  <a:cubicBezTo>
                    <a:pt x="2506" y="5957"/>
                    <a:pt x="2515" y="6214"/>
                    <a:pt x="2552" y="6471"/>
                  </a:cubicBezTo>
                  <a:cubicBezTo>
                    <a:pt x="2579" y="6481"/>
                    <a:pt x="2607" y="6481"/>
                    <a:pt x="2634" y="6481"/>
                  </a:cubicBezTo>
                  <a:cubicBezTo>
                    <a:pt x="2955" y="5489"/>
                    <a:pt x="3001" y="4425"/>
                    <a:pt x="2781" y="3406"/>
                  </a:cubicBezTo>
                  <a:close/>
                  <a:moveTo>
                    <a:pt x="12638" y="8426"/>
                  </a:moveTo>
                  <a:cubicBezTo>
                    <a:pt x="12143" y="8628"/>
                    <a:pt x="11803" y="9115"/>
                    <a:pt x="11803" y="9684"/>
                  </a:cubicBezTo>
                  <a:cubicBezTo>
                    <a:pt x="11803" y="10381"/>
                    <a:pt x="12335" y="10959"/>
                    <a:pt x="13015" y="11024"/>
                  </a:cubicBezTo>
                  <a:cubicBezTo>
                    <a:pt x="13024" y="10767"/>
                    <a:pt x="13015" y="10510"/>
                    <a:pt x="12987" y="10262"/>
                  </a:cubicBezTo>
                  <a:cubicBezTo>
                    <a:pt x="12932" y="9638"/>
                    <a:pt x="12794" y="9032"/>
                    <a:pt x="12638" y="8426"/>
                  </a:cubicBezTo>
                  <a:close/>
                  <a:moveTo>
                    <a:pt x="2515" y="10996"/>
                  </a:moveTo>
                  <a:cubicBezTo>
                    <a:pt x="1771" y="10996"/>
                    <a:pt x="1166" y="11602"/>
                    <a:pt x="1166" y="12345"/>
                  </a:cubicBezTo>
                  <a:cubicBezTo>
                    <a:pt x="1166" y="13089"/>
                    <a:pt x="1771" y="13695"/>
                    <a:pt x="2515" y="13695"/>
                  </a:cubicBezTo>
                  <a:cubicBezTo>
                    <a:pt x="3267" y="13695"/>
                    <a:pt x="3864" y="13089"/>
                    <a:pt x="3864" y="12345"/>
                  </a:cubicBezTo>
                  <a:cubicBezTo>
                    <a:pt x="3864" y="11602"/>
                    <a:pt x="3267" y="10996"/>
                    <a:pt x="2515" y="10996"/>
                  </a:cubicBezTo>
                  <a:close/>
                  <a:moveTo>
                    <a:pt x="8582" y="16650"/>
                  </a:moveTo>
                  <a:cubicBezTo>
                    <a:pt x="8581" y="16650"/>
                    <a:pt x="8580" y="16650"/>
                    <a:pt x="8579" y="16651"/>
                  </a:cubicBezTo>
                  <a:lnTo>
                    <a:pt x="8579" y="16651"/>
                  </a:lnTo>
                  <a:cubicBezTo>
                    <a:pt x="8580" y="16650"/>
                    <a:pt x="8581" y="16650"/>
                    <a:pt x="8582" y="16650"/>
                  </a:cubicBezTo>
                  <a:close/>
                  <a:moveTo>
                    <a:pt x="1037" y="17136"/>
                  </a:moveTo>
                  <a:cubicBezTo>
                    <a:pt x="1037" y="17136"/>
                    <a:pt x="1157" y="17164"/>
                    <a:pt x="1368" y="17210"/>
                  </a:cubicBezTo>
                  <a:cubicBezTo>
                    <a:pt x="1267" y="17173"/>
                    <a:pt x="1157" y="17155"/>
                    <a:pt x="1037" y="17136"/>
                  </a:cubicBezTo>
                  <a:close/>
                  <a:moveTo>
                    <a:pt x="8579" y="16651"/>
                  </a:moveTo>
                  <a:cubicBezTo>
                    <a:pt x="8270" y="16773"/>
                    <a:pt x="6504" y="17449"/>
                    <a:pt x="5039" y="17568"/>
                  </a:cubicBezTo>
                  <a:cubicBezTo>
                    <a:pt x="4872" y="17581"/>
                    <a:pt x="4696" y="17587"/>
                    <a:pt x="4515" y="17587"/>
                  </a:cubicBezTo>
                  <a:cubicBezTo>
                    <a:pt x="3355" y="17587"/>
                    <a:pt x="1987" y="17337"/>
                    <a:pt x="1368" y="17210"/>
                  </a:cubicBezTo>
                  <a:lnTo>
                    <a:pt x="1368" y="17210"/>
                  </a:lnTo>
                  <a:cubicBezTo>
                    <a:pt x="2120" y="17448"/>
                    <a:pt x="2139" y="18072"/>
                    <a:pt x="2139" y="18072"/>
                  </a:cubicBezTo>
                  <a:cubicBezTo>
                    <a:pt x="2378" y="18048"/>
                    <a:pt x="2624" y="18038"/>
                    <a:pt x="2871" y="18038"/>
                  </a:cubicBezTo>
                  <a:cubicBezTo>
                    <a:pt x="4692" y="18038"/>
                    <a:pt x="6599" y="18614"/>
                    <a:pt x="6599" y="18614"/>
                  </a:cubicBezTo>
                  <a:cubicBezTo>
                    <a:pt x="7029" y="17342"/>
                    <a:pt x="8317" y="16754"/>
                    <a:pt x="8579" y="16651"/>
                  </a:cubicBezTo>
                  <a:close/>
                </a:path>
              </a:pathLst>
            </a:custGeom>
            <a:solidFill>
              <a:srgbClr val="FCC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67"/>
            <p:cNvSpPr/>
            <p:nvPr/>
          </p:nvSpPr>
          <p:spPr>
            <a:xfrm>
              <a:off x="4888292" y="1517042"/>
              <a:ext cx="264179" cy="141700"/>
            </a:xfrm>
            <a:custGeom>
              <a:avLst/>
              <a:gdLst/>
              <a:ahLst/>
              <a:cxnLst/>
              <a:rect l="l" t="t" r="r" b="b"/>
              <a:pathLst>
                <a:path w="13621" h="7306" extrusionOk="0">
                  <a:moveTo>
                    <a:pt x="11445" y="0"/>
                  </a:moveTo>
                  <a:cubicBezTo>
                    <a:pt x="10914" y="0"/>
                    <a:pt x="10384" y="190"/>
                    <a:pt x="9977" y="532"/>
                  </a:cubicBezTo>
                  <a:cubicBezTo>
                    <a:pt x="9518" y="909"/>
                    <a:pt x="9215" y="1469"/>
                    <a:pt x="9151" y="2065"/>
                  </a:cubicBezTo>
                  <a:cubicBezTo>
                    <a:pt x="9132" y="2267"/>
                    <a:pt x="9151" y="2497"/>
                    <a:pt x="9215" y="2717"/>
                  </a:cubicBezTo>
                  <a:cubicBezTo>
                    <a:pt x="8426" y="2845"/>
                    <a:pt x="7682" y="3203"/>
                    <a:pt x="7086" y="3726"/>
                  </a:cubicBezTo>
                  <a:cubicBezTo>
                    <a:pt x="6966" y="3552"/>
                    <a:pt x="6820" y="3387"/>
                    <a:pt x="6654" y="3258"/>
                  </a:cubicBezTo>
                  <a:cubicBezTo>
                    <a:pt x="6260" y="2944"/>
                    <a:pt x="5755" y="2779"/>
                    <a:pt x="5251" y="2779"/>
                  </a:cubicBezTo>
                  <a:cubicBezTo>
                    <a:pt x="5004" y="2779"/>
                    <a:pt x="4758" y="2819"/>
                    <a:pt x="4525" y="2900"/>
                  </a:cubicBezTo>
                  <a:cubicBezTo>
                    <a:pt x="3892" y="3130"/>
                    <a:pt x="3020" y="3525"/>
                    <a:pt x="2735" y="4406"/>
                  </a:cubicBezTo>
                  <a:cubicBezTo>
                    <a:pt x="2607" y="4782"/>
                    <a:pt x="2598" y="5195"/>
                    <a:pt x="2680" y="5580"/>
                  </a:cubicBezTo>
                  <a:cubicBezTo>
                    <a:pt x="1799" y="5837"/>
                    <a:pt x="927" y="6159"/>
                    <a:pt x="83" y="6535"/>
                  </a:cubicBezTo>
                  <a:cubicBezTo>
                    <a:pt x="28" y="6562"/>
                    <a:pt x="0" y="6627"/>
                    <a:pt x="28" y="6682"/>
                  </a:cubicBezTo>
                  <a:cubicBezTo>
                    <a:pt x="46" y="6718"/>
                    <a:pt x="92" y="6746"/>
                    <a:pt x="129" y="6746"/>
                  </a:cubicBezTo>
                  <a:cubicBezTo>
                    <a:pt x="147" y="6746"/>
                    <a:pt x="156" y="6746"/>
                    <a:pt x="175" y="6737"/>
                  </a:cubicBezTo>
                  <a:cubicBezTo>
                    <a:pt x="1001" y="6370"/>
                    <a:pt x="1863" y="6048"/>
                    <a:pt x="2735" y="5791"/>
                  </a:cubicBezTo>
                  <a:cubicBezTo>
                    <a:pt x="2864" y="6204"/>
                    <a:pt x="3093" y="6581"/>
                    <a:pt x="3424" y="6856"/>
                  </a:cubicBezTo>
                  <a:cubicBezTo>
                    <a:pt x="3690" y="7095"/>
                    <a:pt x="3993" y="7242"/>
                    <a:pt x="4296" y="7287"/>
                  </a:cubicBezTo>
                  <a:cubicBezTo>
                    <a:pt x="4387" y="7297"/>
                    <a:pt x="4479" y="7306"/>
                    <a:pt x="4571" y="7306"/>
                  </a:cubicBezTo>
                  <a:cubicBezTo>
                    <a:pt x="4663" y="7306"/>
                    <a:pt x="4755" y="7297"/>
                    <a:pt x="4846" y="7297"/>
                  </a:cubicBezTo>
                  <a:cubicBezTo>
                    <a:pt x="5305" y="7260"/>
                    <a:pt x="5792" y="7205"/>
                    <a:pt x="6223" y="6994"/>
                  </a:cubicBezTo>
                  <a:cubicBezTo>
                    <a:pt x="6902" y="6673"/>
                    <a:pt x="7389" y="5984"/>
                    <a:pt x="7480" y="5241"/>
                  </a:cubicBezTo>
                  <a:cubicBezTo>
                    <a:pt x="7526" y="4791"/>
                    <a:pt x="7425" y="4323"/>
                    <a:pt x="7205" y="3919"/>
                  </a:cubicBezTo>
                  <a:cubicBezTo>
                    <a:pt x="7783" y="3396"/>
                    <a:pt x="8518" y="3047"/>
                    <a:pt x="9279" y="2928"/>
                  </a:cubicBezTo>
                  <a:cubicBezTo>
                    <a:pt x="9490" y="3488"/>
                    <a:pt x="9940" y="4011"/>
                    <a:pt x="10555" y="4231"/>
                  </a:cubicBezTo>
                  <a:cubicBezTo>
                    <a:pt x="10766" y="4305"/>
                    <a:pt x="10996" y="4341"/>
                    <a:pt x="11225" y="4341"/>
                  </a:cubicBezTo>
                  <a:cubicBezTo>
                    <a:pt x="11959" y="4341"/>
                    <a:pt x="12712" y="3956"/>
                    <a:pt x="13107" y="3313"/>
                  </a:cubicBezTo>
                  <a:cubicBezTo>
                    <a:pt x="13621" y="2497"/>
                    <a:pt x="13510" y="1322"/>
                    <a:pt x="12850" y="597"/>
                  </a:cubicBezTo>
                  <a:cubicBezTo>
                    <a:pt x="12703" y="432"/>
                    <a:pt x="12547" y="303"/>
                    <a:pt x="12381" y="211"/>
                  </a:cubicBezTo>
                  <a:cubicBezTo>
                    <a:pt x="12170" y="101"/>
                    <a:pt x="11923" y="28"/>
                    <a:pt x="11647" y="9"/>
                  </a:cubicBezTo>
                  <a:cubicBezTo>
                    <a:pt x="11580" y="3"/>
                    <a:pt x="11513" y="0"/>
                    <a:pt x="114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67"/>
            <p:cNvSpPr/>
            <p:nvPr/>
          </p:nvSpPr>
          <p:spPr>
            <a:xfrm>
              <a:off x="5068600" y="1521308"/>
              <a:ext cx="79229" cy="75679"/>
            </a:xfrm>
            <a:custGeom>
              <a:avLst/>
              <a:gdLst/>
              <a:ahLst/>
              <a:cxnLst/>
              <a:rect l="l" t="t" r="r" b="b"/>
              <a:pathLst>
                <a:path w="4085" h="3902" extrusionOk="0">
                  <a:moveTo>
                    <a:pt x="2167" y="0"/>
                  </a:moveTo>
                  <a:cubicBezTo>
                    <a:pt x="1680" y="0"/>
                    <a:pt x="1194" y="175"/>
                    <a:pt x="827" y="478"/>
                  </a:cubicBezTo>
                  <a:cubicBezTo>
                    <a:pt x="405" y="826"/>
                    <a:pt x="129" y="1331"/>
                    <a:pt x="74" y="1873"/>
                  </a:cubicBezTo>
                  <a:cubicBezTo>
                    <a:pt x="1" y="2543"/>
                    <a:pt x="496" y="3506"/>
                    <a:pt x="1331" y="3800"/>
                  </a:cubicBezTo>
                  <a:cubicBezTo>
                    <a:pt x="1522" y="3869"/>
                    <a:pt x="1724" y="3901"/>
                    <a:pt x="1926" y="3901"/>
                  </a:cubicBezTo>
                  <a:cubicBezTo>
                    <a:pt x="2590" y="3901"/>
                    <a:pt x="3267" y="3551"/>
                    <a:pt x="3626" y="2974"/>
                  </a:cubicBezTo>
                  <a:cubicBezTo>
                    <a:pt x="4085" y="2240"/>
                    <a:pt x="3984" y="1184"/>
                    <a:pt x="3387" y="524"/>
                  </a:cubicBezTo>
                  <a:cubicBezTo>
                    <a:pt x="3259" y="386"/>
                    <a:pt x="3121" y="267"/>
                    <a:pt x="2974" y="193"/>
                  </a:cubicBezTo>
                  <a:cubicBezTo>
                    <a:pt x="2791" y="92"/>
                    <a:pt x="2571" y="28"/>
                    <a:pt x="2332" y="10"/>
                  </a:cubicBezTo>
                  <a:cubicBezTo>
                    <a:pt x="2277" y="0"/>
                    <a:pt x="2222" y="0"/>
                    <a:pt x="2167" y="0"/>
                  </a:cubicBezTo>
                  <a:close/>
                </a:path>
              </a:pathLst>
            </a:custGeom>
            <a:solidFill>
              <a:srgbClr val="FDC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67"/>
            <p:cNvSpPr/>
            <p:nvPr/>
          </p:nvSpPr>
          <p:spPr>
            <a:xfrm>
              <a:off x="4940443" y="1575244"/>
              <a:ext cx="90090" cy="79132"/>
            </a:xfrm>
            <a:custGeom>
              <a:avLst/>
              <a:gdLst/>
              <a:ahLst/>
              <a:cxnLst/>
              <a:rect l="l" t="t" r="r" b="b"/>
              <a:pathLst>
                <a:path w="4645" h="4080" extrusionOk="0">
                  <a:moveTo>
                    <a:pt x="2570" y="0"/>
                  </a:moveTo>
                  <a:cubicBezTo>
                    <a:pt x="2341" y="0"/>
                    <a:pt x="2121" y="37"/>
                    <a:pt x="1909" y="110"/>
                  </a:cubicBezTo>
                  <a:cubicBezTo>
                    <a:pt x="1322" y="322"/>
                    <a:pt x="514" y="689"/>
                    <a:pt x="257" y="1469"/>
                  </a:cubicBezTo>
                  <a:cubicBezTo>
                    <a:pt x="0" y="2249"/>
                    <a:pt x="257" y="3158"/>
                    <a:pt x="872" y="3690"/>
                  </a:cubicBezTo>
                  <a:cubicBezTo>
                    <a:pt x="1111" y="3892"/>
                    <a:pt x="1377" y="4020"/>
                    <a:pt x="1643" y="4066"/>
                  </a:cubicBezTo>
                  <a:cubicBezTo>
                    <a:pt x="1726" y="4075"/>
                    <a:pt x="1811" y="4080"/>
                    <a:pt x="1896" y="4080"/>
                  </a:cubicBezTo>
                  <a:cubicBezTo>
                    <a:pt x="1981" y="4080"/>
                    <a:pt x="2066" y="4075"/>
                    <a:pt x="2148" y="4066"/>
                  </a:cubicBezTo>
                  <a:cubicBezTo>
                    <a:pt x="2579" y="4039"/>
                    <a:pt x="3038" y="3984"/>
                    <a:pt x="3442" y="3791"/>
                  </a:cubicBezTo>
                  <a:cubicBezTo>
                    <a:pt x="4048" y="3506"/>
                    <a:pt x="4489" y="2882"/>
                    <a:pt x="4562" y="2212"/>
                  </a:cubicBezTo>
                  <a:cubicBezTo>
                    <a:pt x="4645" y="1551"/>
                    <a:pt x="4351" y="845"/>
                    <a:pt x="3828" y="432"/>
                  </a:cubicBezTo>
                  <a:cubicBezTo>
                    <a:pt x="3470" y="147"/>
                    <a:pt x="3020" y="0"/>
                    <a:pt x="2570" y="0"/>
                  </a:cubicBezTo>
                  <a:close/>
                </a:path>
              </a:pathLst>
            </a:custGeom>
            <a:solidFill>
              <a:srgbClr val="FDC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67"/>
            <p:cNvSpPr/>
            <p:nvPr/>
          </p:nvSpPr>
          <p:spPr>
            <a:xfrm>
              <a:off x="5011290" y="1659007"/>
              <a:ext cx="59640" cy="18968"/>
            </a:xfrm>
            <a:custGeom>
              <a:avLst/>
              <a:gdLst/>
              <a:ahLst/>
              <a:cxnLst/>
              <a:rect l="l" t="t" r="r" b="b"/>
              <a:pathLst>
                <a:path w="3075" h="978" extrusionOk="0">
                  <a:moveTo>
                    <a:pt x="133" y="1"/>
                  </a:moveTo>
                  <a:cubicBezTo>
                    <a:pt x="110" y="1"/>
                    <a:pt x="87" y="8"/>
                    <a:pt x="65" y="23"/>
                  </a:cubicBezTo>
                  <a:cubicBezTo>
                    <a:pt x="19" y="59"/>
                    <a:pt x="0" y="124"/>
                    <a:pt x="37" y="179"/>
                  </a:cubicBezTo>
                  <a:cubicBezTo>
                    <a:pt x="377" y="647"/>
                    <a:pt x="918" y="940"/>
                    <a:pt x="1496" y="977"/>
                  </a:cubicBezTo>
                  <a:lnTo>
                    <a:pt x="1597" y="977"/>
                  </a:lnTo>
                  <a:cubicBezTo>
                    <a:pt x="2139" y="977"/>
                    <a:pt x="2671" y="748"/>
                    <a:pt x="3029" y="344"/>
                  </a:cubicBezTo>
                  <a:cubicBezTo>
                    <a:pt x="3075" y="298"/>
                    <a:pt x="3066" y="224"/>
                    <a:pt x="3020" y="188"/>
                  </a:cubicBezTo>
                  <a:cubicBezTo>
                    <a:pt x="2998" y="166"/>
                    <a:pt x="2972" y="157"/>
                    <a:pt x="2946" y="157"/>
                  </a:cubicBezTo>
                  <a:cubicBezTo>
                    <a:pt x="2917" y="157"/>
                    <a:pt x="2888" y="168"/>
                    <a:pt x="2864" y="188"/>
                  </a:cubicBezTo>
                  <a:cubicBezTo>
                    <a:pt x="2552" y="543"/>
                    <a:pt x="2068" y="759"/>
                    <a:pt x="1591" y="759"/>
                  </a:cubicBezTo>
                  <a:cubicBezTo>
                    <a:pt x="1562" y="759"/>
                    <a:pt x="1534" y="758"/>
                    <a:pt x="1506" y="757"/>
                  </a:cubicBezTo>
                  <a:cubicBezTo>
                    <a:pt x="1010" y="729"/>
                    <a:pt x="514" y="454"/>
                    <a:pt x="221" y="50"/>
                  </a:cubicBezTo>
                  <a:cubicBezTo>
                    <a:pt x="199" y="17"/>
                    <a:pt x="167" y="1"/>
                    <a:pt x="1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67"/>
            <p:cNvSpPr/>
            <p:nvPr/>
          </p:nvSpPr>
          <p:spPr>
            <a:xfrm>
              <a:off x="5053647" y="1588354"/>
              <a:ext cx="37762" cy="40846"/>
            </a:xfrm>
            <a:custGeom>
              <a:avLst/>
              <a:gdLst/>
              <a:ahLst/>
              <a:cxnLst/>
              <a:rect l="l" t="t" r="r" b="b"/>
              <a:pathLst>
                <a:path w="1947" h="2106" extrusionOk="0">
                  <a:moveTo>
                    <a:pt x="122" y="0"/>
                  </a:moveTo>
                  <a:cubicBezTo>
                    <a:pt x="105" y="0"/>
                    <a:pt x="88" y="4"/>
                    <a:pt x="74" y="13"/>
                  </a:cubicBezTo>
                  <a:cubicBezTo>
                    <a:pt x="19" y="49"/>
                    <a:pt x="1" y="114"/>
                    <a:pt x="28" y="169"/>
                  </a:cubicBezTo>
                  <a:cubicBezTo>
                    <a:pt x="349" y="756"/>
                    <a:pt x="983" y="1151"/>
                    <a:pt x="1653" y="1197"/>
                  </a:cubicBezTo>
                  <a:cubicBezTo>
                    <a:pt x="1524" y="1454"/>
                    <a:pt x="1368" y="1701"/>
                    <a:pt x="1194" y="1931"/>
                  </a:cubicBezTo>
                  <a:cubicBezTo>
                    <a:pt x="1157" y="1977"/>
                    <a:pt x="1166" y="2050"/>
                    <a:pt x="1212" y="2087"/>
                  </a:cubicBezTo>
                  <a:cubicBezTo>
                    <a:pt x="1240" y="2105"/>
                    <a:pt x="1258" y="2105"/>
                    <a:pt x="1286" y="2105"/>
                  </a:cubicBezTo>
                  <a:cubicBezTo>
                    <a:pt x="1313" y="2105"/>
                    <a:pt x="1350" y="2096"/>
                    <a:pt x="1368" y="2069"/>
                  </a:cubicBezTo>
                  <a:cubicBezTo>
                    <a:pt x="1589" y="1775"/>
                    <a:pt x="1781" y="1472"/>
                    <a:pt x="1928" y="1142"/>
                  </a:cubicBezTo>
                  <a:cubicBezTo>
                    <a:pt x="1946" y="1105"/>
                    <a:pt x="1946" y="1068"/>
                    <a:pt x="1919" y="1031"/>
                  </a:cubicBezTo>
                  <a:cubicBezTo>
                    <a:pt x="1901" y="1004"/>
                    <a:pt x="1864" y="986"/>
                    <a:pt x="1827" y="986"/>
                  </a:cubicBezTo>
                  <a:cubicBezTo>
                    <a:pt x="1819" y="986"/>
                    <a:pt x="1811" y="986"/>
                    <a:pt x="1803" y="986"/>
                  </a:cubicBezTo>
                  <a:cubicBezTo>
                    <a:pt x="1160" y="986"/>
                    <a:pt x="529" y="621"/>
                    <a:pt x="221" y="59"/>
                  </a:cubicBezTo>
                  <a:cubicBezTo>
                    <a:pt x="202" y="21"/>
                    <a:pt x="161" y="0"/>
                    <a:pt x="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67"/>
            <p:cNvSpPr/>
            <p:nvPr/>
          </p:nvSpPr>
          <p:spPr>
            <a:xfrm>
              <a:off x="4973025" y="1604083"/>
              <a:ext cx="34193" cy="18697"/>
            </a:xfrm>
            <a:custGeom>
              <a:avLst/>
              <a:gdLst/>
              <a:ahLst/>
              <a:cxnLst/>
              <a:rect l="l" t="t" r="r" b="b"/>
              <a:pathLst>
                <a:path w="1763" h="964" extrusionOk="0">
                  <a:moveTo>
                    <a:pt x="1652" y="0"/>
                  </a:moveTo>
                  <a:cubicBezTo>
                    <a:pt x="1597" y="0"/>
                    <a:pt x="1542" y="46"/>
                    <a:pt x="1533" y="101"/>
                  </a:cubicBezTo>
                  <a:cubicBezTo>
                    <a:pt x="1514" y="404"/>
                    <a:pt x="1267" y="670"/>
                    <a:pt x="973" y="725"/>
                  </a:cubicBezTo>
                  <a:cubicBezTo>
                    <a:pt x="930" y="735"/>
                    <a:pt x="887" y="739"/>
                    <a:pt x="843" y="739"/>
                  </a:cubicBezTo>
                  <a:cubicBezTo>
                    <a:pt x="589" y="739"/>
                    <a:pt x="338" y="585"/>
                    <a:pt x="220" y="358"/>
                  </a:cubicBezTo>
                  <a:cubicBezTo>
                    <a:pt x="200" y="318"/>
                    <a:pt x="160" y="292"/>
                    <a:pt x="119" y="292"/>
                  </a:cubicBezTo>
                  <a:cubicBezTo>
                    <a:pt x="104" y="292"/>
                    <a:pt x="88" y="296"/>
                    <a:pt x="73" y="303"/>
                  </a:cubicBezTo>
                  <a:cubicBezTo>
                    <a:pt x="18" y="331"/>
                    <a:pt x="0" y="395"/>
                    <a:pt x="18" y="450"/>
                  </a:cubicBezTo>
                  <a:cubicBezTo>
                    <a:pt x="174" y="762"/>
                    <a:pt x="514" y="964"/>
                    <a:pt x="854" y="964"/>
                  </a:cubicBezTo>
                  <a:cubicBezTo>
                    <a:pt x="909" y="964"/>
                    <a:pt x="964" y="955"/>
                    <a:pt x="1019" y="946"/>
                  </a:cubicBezTo>
                  <a:cubicBezTo>
                    <a:pt x="1404" y="872"/>
                    <a:pt x="1726" y="514"/>
                    <a:pt x="1753" y="120"/>
                  </a:cubicBezTo>
                  <a:cubicBezTo>
                    <a:pt x="1762" y="55"/>
                    <a:pt x="1716" y="9"/>
                    <a:pt x="165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67"/>
            <p:cNvSpPr/>
            <p:nvPr/>
          </p:nvSpPr>
          <p:spPr>
            <a:xfrm>
              <a:off x="5094239" y="1552087"/>
              <a:ext cx="34368" cy="18716"/>
            </a:xfrm>
            <a:custGeom>
              <a:avLst/>
              <a:gdLst/>
              <a:ahLst/>
              <a:cxnLst/>
              <a:rect l="l" t="t" r="r" b="b"/>
              <a:pathLst>
                <a:path w="1772" h="965" extrusionOk="0">
                  <a:moveTo>
                    <a:pt x="1647" y="0"/>
                  </a:moveTo>
                  <a:cubicBezTo>
                    <a:pt x="1597" y="0"/>
                    <a:pt x="1551" y="43"/>
                    <a:pt x="1542" y="102"/>
                  </a:cubicBezTo>
                  <a:cubicBezTo>
                    <a:pt x="1524" y="405"/>
                    <a:pt x="1276" y="671"/>
                    <a:pt x="982" y="726"/>
                  </a:cubicBezTo>
                  <a:cubicBezTo>
                    <a:pt x="943" y="734"/>
                    <a:pt x="903" y="737"/>
                    <a:pt x="863" y="737"/>
                  </a:cubicBezTo>
                  <a:cubicBezTo>
                    <a:pt x="606" y="737"/>
                    <a:pt x="349" y="588"/>
                    <a:pt x="230" y="350"/>
                  </a:cubicBezTo>
                  <a:cubicBezTo>
                    <a:pt x="211" y="312"/>
                    <a:pt x="174" y="291"/>
                    <a:pt x="135" y="291"/>
                  </a:cubicBezTo>
                  <a:cubicBezTo>
                    <a:pt x="118" y="291"/>
                    <a:pt x="100" y="296"/>
                    <a:pt x="83" y="304"/>
                  </a:cubicBezTo>
                  <a:cubicBezTo>
                    <a:pt x="28" y="332"/>
                    <a:pt x="0" y="396"/>
                    <a:pt x="28" y="451"/>
                  </a:cubicBezTo>
                  <a:cubicBezTo>
                    <a:pt x="184" y="763"/>
                    <a:pt x="523" y="965"/>
                    <a:pt x="863" y="965"/>
                  </a:cubicBezTo>
                  <a:cubicBezTo>
                    <a:pt x="918" y="965"/>
                    <a:pt x="973" y="956"/>
                    <a:pt x="1028" y="947"/>
                  </a:cubicBezTo>
                  <a:cubicBezTo>
                    <a:pt x="1414" y="873"/>
                    <a:pt x="1735" y="515"/>
                    <a:pt x="1762" y="121"/>
                  </a:cubicBezTo>
                  <a:cubicBezTo>
                    <a:pt x="1772" y="56"/>
                    <a:pt x="1726" y="1"/>
                    <a:pt x="1662" y="1"/>
                  </a:cubicBezTo>
                  <a:cubicBezTo>
                    <a:pt x="1657" y="0"/>
                    <a:pt x="1652" y="0"/>
                    <a:pt x="164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67"/>
            <p:cNvSpPr/>
            <p:nvPr/>
          </p:nvSpPr>
          <p:spPr>
            <a:xfrm>
              <a:off x="4944361" y="1716938"/>
              <a:ext cx="347849" cy="482412"/>
            </a:xfrm>
            <a:custGeom>
              <a:avLst/>
              <a:gdLst/>
              <a:ahLst/>
              <a:cxnLst/>
              <a:rect l="l" t="t" r="r" b="b"/>
              <a:pathLst>
                <a:path w="17935" h="24873" extrusionOk="0">
                  <a:moveTo>
                    <a:pt x="11537" y="881"/>
                  </a:moveTo>
                  <a:cubicBezTo>
                    <a:pt x="14667" y="881"/>
                    <a:pt x="17191" y="3387"/>
                    <a:pt x="17191" y="6480"/>
                  </a:cubicBezTo>
                  <a:cubicBezTo>
                    <a:pt x="17191" y="9573"/>
                    <a:pt x="14667" y="12078"/>
                    <a:pt x="11537" y="12078"/>
                  </a:cubicBezTo>
                  <a:cubicBezTo>
                    <a:pt x="8426" y="12078"/>
                    <a:pt x="5893" y="9573"/>
                    <a:pt x="5893" y="6480"/>
                  </a:cubicBezTo>
                  <a:cubicBezTo>
                    <a:pt x="5893" y="3387"/>
                    <a:pt x="8426" y="881"/>
                    <a:pt x="11537" y="881"/>
                  </a:cubicBezTo>
                  <a:close/>
                  <a:moveTo>
                    <a:pt x="11519" y="0"/>
                  </a:moveTo>
                  <a:cubicBezTo>
                    <a:pt x="11289" y="0"/>
                    <a:pt x="11060" y="18"/>
                    <a:pt x="10840" y="37"/>
                  </a:cubicBezTo>
                  <a:cubicBezTo>
                    <a:pt x="7857" y="358"/>
                    <a:pt x="5480" y="2726"/>
                    <a:pt x="5140" y="5727"/>
                  </a:cubicBezTo>
                  <a:cubicBezTo>
                    <a:pt x="5113" y="5975"/>
                    <a:pt x="5094" y="6223"/>
                    <a:pt x="5094" y="6480"/>
                  </a:cubicBezTo>
                  <a:cubicBezTo>
                    <a:pt x="5094" y="6581"/>
                    <a:pt x="5094" y="6691"/>
                    <a:pt x="5103" y="6792"/>
                  </a:cubicBezTo>
                  <a:cubicBezTo>
                    <a:pt x="5204" y="8829"/>
                    <a:pt x="6232" y="10628"/>
                    <a:pt x="7783" y="11739"/>
                  </a:cubicBezTo>
                  <a:lnTo>
                    <a:pt x="7765" y="11766"/>
                  </a:lnTo>
                  <a:cubicBezTo>
                    <a:pt x="7269" y="12556"/>
                    <a:pt x="6783" y="13345"/>
                    <a:pt x="6297" y="14134"/>
                  </a:cubicBezTo>
                  <a:lnTo>
                    <a:pt x="6297" y="14143"/>
                  </a:lnTo>
                  <a:cubicBezTo>
                    <a:pt x="6315" y="14153"/>
                    <a:pt x="6342" y="14162"/>
                    <a:pt x="6361" y="14162"/>
                  </a:cubicBezTo>
                  <a:cubicBezTo>
                    <a:pt x="6875" y="14327"/>
                    <a:pt x="7205" y="14786"/>
                    <a:pt x="7490" y="15245"/>
                  </a:cubicBezTo>
                  <a:cubicBezTo>
                    <a:pt x="8077" y="14345"/>
                    <a:pt x="8655" y="13437"/>
                    <a:pt x="9224" y="12528"/>
                  </a:cubicBezTo>
                  <a:cubicBezTo>
                    <a:pt x="9399" y="12592"/>
                    <a:pt x="9582" y="12647"/>
                    <a:pt x="9757" y="12702"/>
                  </a:cubicBezTo>
                  <a:cubicBezTo>
                    <a:pt x="10317" y="12858"/>
                    <a:pt x="10904" y="12950"/>
                    <a:pt x="11519" y="12950"/>
                  </a:cubicBezTo>
                  <a:cubicBezTo>
                    <a:pt x="15062" y="12950"/>
                    <a:pt x="17934" y="10050"/>
                    <a:pt x="17934" y="6480"/>
                  </a:cubicBezTo>
                  <a:cubicBezTo>
                    <a:pt x="17934" y="5892"/>
                    <a:pt x="17861" y="5314"/>
                    <a:pt x="17714" y="4773"/>
                  </a:cubicBezTo>
                  <a:cubicBezTo>
                    <a:pt x="16971" y="2028"/>
                    <a:pt x="14483" y="0"/>
                    <a:pt x="11519" y="0"/>
                  </a:cubicBezTo>
                  <a:close/>
                  <a:moveTo>
                    <a:pt x="643" y="23019"/>
                  </a:moveTo>
                  <a:cubicBezTo>
                    <a:pt x="514" y="23211"/>
                    <a:pt x="386" y="23395"/>
                    <a:pt x="257" y="23578"/>
                  </a:cubicBezTo>
                  <a:cubicBezTo>
                    <a:pt x="221" y="23633"/>
                    <a:pt x="184" y="23679"/>
                    <a:pt x="156" y="23734"/>
                  </a:cubicBezTo>
                  <a:cubicBezTo>
                    <a:pt x="83" y="23854"/>
                    <a:pt x="19" y="23982"/>
                    <a:pt x="10" y="24129"/>
                  </a:cubicBezTo>
                  <a:cubicBezTo>
                    <a:pt x="0" y="24349"/>
                    <a:pt x="138" y="24560"/>
                    <a:pt x="312" y="24680"/>
                  </a:cubicBezTo>
                  <a:cubicBezTo>
                    <a:pt x="377" y="24726"/>
                    <a:pt x="450" y="24762"/>
                    <a:pt x="524" y="24790"/>
                  </a:cubicBezTo>
                  <a:cubicBezTo>
                    <a:pt x="652" y="24836"/>
                    <a:pt x="799" y="24863"/>
                    <a:pt x="937" y="24872"/>
                  </a:cubicBezTo>
                  <a:cubicBezTo>
                    <a:pt x="1047" y="24872"/>
                    <a:pt x="1166" y="24872"/>
                    <a:pt x="1267" y="24827"/>
                  </a:cubicBezTo>
                  <a:cubicBezTo>
                    <a:pt x="1487" y="24753"/>
                    <a:pt x="1616" y="24542"/>
                    <a:pt x="1735" y="24340"/>
                  </a:cubicBezTo>
                  <a:cubicBezTo>
                    <a:pt x="1909" y="24056"/>
                    <a:pt x="2084" y="23762"/>
                    <a:pt x="2258" y="23477"/>
                  </a:cubicBezTo>
                  <a:lnTo>
                    <a:pt x="2249" y="23459"/>
                  </a:lnTo>
                  <a:cubicBezTo>
                    <a:pt x="2181" y="23467"/>
                    <a:pt x="2112" y="23470"/>
                    <a:pt x="2043" y="23470"/>
                  </a:cubicBezTo>
                  <a:cubicBezTo>
                    <a:pt x="1779" y="23470"/>
                    <a:pt x="1513" y="23416"/>
                    <a:pt x="1258" y="23321"/>
                  </a:cubicBezTo>
                  <a:cubicBezTo>
                    <a:pt x="1047" y="23239"/>
                    <a:pt x="836" y="23138"/>
                    <a:pt x="643" y="23019"/>
                  </a:cubicBezTo>
                  <a:close/>
                </a:path>
              </a:pathLst>
            </a:custGeom>
            <a:solidFill>
              <a:srgbClr val="BEBE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67"/>
            <p:cNvSpPr/>
            <p:nvPr/>
          </p:nvSpPr>
          <p:spPr>
            <a:xfrm>
              <a:off x="5058631" y="1734024"/>
              <a:ext cx="219144" cy="217185"/>
            </a:xfrm>
            <a:custGeom>
              <a:avLst/>
              <a:gdLst/>
              <a:ahLst/>
              <a:cxnLst/>
              <a:rect l="l" t="t" r="r" b="b"/>
              <a:pathLst>
                <a:path w="11299" h="11198" extrusionOk="0">
                  <a:moveTo>
                    <a:pt x="5645" y="0"/>
                  </a:moveTo>
                  <a:cubicBezTo>
                    <a:pt x="2534" y="0"/>
                    <a:pt x="1" y="2506"/>
                    <a:pt x="1" y="5599"/>
                  </a:cubicBezTo>
                  <a:cubicBezTo>
                    <a:pt x="1" y="8692"/>
                    <a:pt x="2534" y="11197"/>
                    <a:pt x="5645" y="11197"/>
                  </a:cubicBezTo>
                  <a:cubicBezTo>
                    <a:pt x="8775" y="11197"/>
                    <a:pt x="11299" y="8692"/>
                    <a:pt x="11299" y="5599"/>
                  </a:cubicBezTo>
                  <a:cubicBezTo>
                    <a:pt x="11299" y="2506"/>
                    <a:pt x="8775" y="0"/>
                    <a:pt x="56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67"/>
            <p:cNvSpPr/>
            <p:nvPr/>
          </p:nvSpPr>
          <p:spPr>
            <a:xfrm>
              <a:off x="4520714" y="2075828"/>
              <a:ext cx="395910" cy="267515"/>
            </a:xfrm>
            <a:custGeom>
              <a:avLst/>
              <a:gdLst/>
              <a:ahLst/>
              <a:cxnLst/>
              <a:rect l="l" t="t" r="r" b="b"/>
              <a:pathLst>
                <a:path w="20413" h="13793" extrusionOk="0">
                  <a:moveTo>
                    <a:pt x="19686" y="1"/>
                  </a:moveTo>
                  <a:cubicBezTo>
                    <a:pt x="19567" y="1"/>
                    <a:pt x="19448" y="29"/>
                    <a:pt x="19339" y="90"/>
                  </a:cubicBezTo>
                  <a:cubicBezTo>
                    <a:pt x="19128" y="209"/>
                    <a:pt x="18981" y="402"/>
                    <a:pt x="18843" y="585"/>
                  </a:cubicBezTo>
                  <a:lnTo>
                    <a:pt x="18494" y="1026"/>
                  </a:lnTo>
                  <a:cubicBezTo>
                    <a:pt x="18048" y="950"/>
                    <a:pt x="17553" y="874"/>
                    <a:pt x="17050" y="874"/>
                  </a:cubicBezTo>
                  <a:cubicBezTo>
                    <a:pt x="16518" y="874"/>
                    <a:pt x="15979" y="959"/>
                    <a:pt x="15484" y="1219"/>
                  </a:cubicBezTo>
                  <a:cubicBezTo>
                    <a:pt x="15282" y="1329"/>
                    <a:pt x="15089" y="1466"/>
                    <a:pt x="14906" y="1595"/>
                  </a:cubicBezTo>
                  <a:cubicBezTo>
                    <a:pt x="14630" y="1788"/>
                    <a:pt x="14373" y="1962"/>
                    <a:pt x="14089" y="2063"/>
                  </a:cubicBezTo>
                  <a:cubicBezTo>
                    <a:pt x="13823" y="2155"/>
                    <a:pt x="13557" y="2182"/>
                    <a:pt x="13263" y="2201"/>
                  </a:cubicBezTo>
                  <a:cubicBezTo>
                    <a:pt x="13070" y="2219"/>
                    <a:pt x="12877" y="2237"/>
                    <a:pt x="12675" y="2274"/>
                  </a:cubicBezTo>
                  <a:cubicBezTo>
                    <a:pt x="12005" y="2412"/>
                    <a:pt x="11409" y="2816"/>
                    <a:pt x="10831" y="3201"/>
                  </a:cubicBezTo>
                  <a:lnTo>
                    <a:pt x="3709" y="7992"/>
                  </a:lnTo>
                  <a:cubicBezTo>
                    <a:pt x="2809" y="8598"/>
                    <a:pt x="1891" y="9222"/>
                    <a:pt x="1175" y="10158"/>
                  </a:cubicBezTo>
                  <a:cubicBezTo>
                    <a:pt x="368" y="11213"/>
                    <a:pt x="1" y="12535"/>
                    <a:pt x="202" y="13692"/>
                  </a:cubicBezTo>
                  <a:cubicBezTo>
                    <a:pt x="212" y="13747"/>
                    <a:pt x="258" y="13793"/>
                    <a:pt x="303" y="13793"/>
                  </a:cubicBezTo>
                  <a:lnTo>
                    <a:pt x="322" y="13793"/>
                  </a:lnTo>
                  <a:cubicBezTo>
                    <a:pt x="377" y="13774"/>
                    <a:pt x="414" y="13710"/>
                    <a:pt x="404" y="13636"/>
                  </a:cubicBezTo>
                  <a:cubicBezTo>
                    <a:pt x="221" y="12563"/>
                    <a:pt x="570" y="11333"/>
                    <a:pt x="1322" y="10332"/>
                  </a:cubicBezTo>
                  <a:cubicBezTo>
                    <a:pt x="2020" y="9424"/>
                    <a:pt x="2928" y="8809"/>
                    <a:pt x="3809" y="8221"/>
                  </a:cubicBezTo>
                  <a:lnTo>
                    <a:pt x="10932" y="3421"/>
                  </a:lnTo>
                  <a:cubicBezTo>
                    <a:pt x="11492" y="3045"/>
                    <a:pt x="12079" y="2660"/>
                    <a:pt x="12712" y="2522"/>
                  </a:cubicBezTo>
                  <a:cubicBezTo>
                    <a:pt x="12896" y="2485"/>
                    <a:pt x="13088" y="2476"/>
                    <a:pt x="13281" y="2458"/>
                  </a:cubicBezTo>
                  <a:cubicBezTo>
                    <a:pt x="13566" y="2439"/>
                    <a:pt x="13859" y="2412"/>
                    <a:pt x="14144" y="2311"/>
                  </a:cubicBezTo>
                  <a:cubicBezTo>
                    <a:pt x="14456" y="2201"/>
                    <a:pt x="14741" y="2008"/>
                    <a:pt x="15007" y="1815"/>
                  </a:cubicBezTo>
                  <a:cubicBezTo>
                    <a:pt x="15190" y="1687"/>
                    <a:pt x="15374" y="1558"/>
                    <a:pt x="15567" y="1457"/>
                  </a:cubicBezTo>
                  <a:cubicBezTo>
                    <a:pt x="16032" y="1210"/>
                    <a:pt x="16545" y="1128"/>
                    <a:pt x="17055" y="1128"/>
                  </a:cubicBezTo>
                  <a:cubicBezTo>
                    <a:pt x="17490" y="1128"/>
                    <a:pt x="17922" y="1188"/>
                    <a:pt x="18320" y="1255"/>
                  </a:cubicBezTo>
                  <a:lnTo>
                    <a:pt x="17668" y="2091"/>
                  </a:lnTo>
                  <a:cubicBezTo>
                    <a:pt x="17549" y="2256"/>
                    <a:pt x="17402" y="2439"/>
                    <a:pt x="17329" y="2678"/>
                  </a:cubicBezTo>
                  <a:cubicBezTo>
                    <a:pt x="17154" y="3201"/>
                    <a:pt x="17356" y="3752"/>
                    <a:pt x="17540" y="4229"/>
                  </a:cubicBezTo>
                  <a:lnTo>
                    <a:pt x="17604" y="4413"/>
                  </a:lnTo>
                  <a:cubicBezTo>
                    <a:pt x="17815" y="5000"/>
                    <a:pt x="17935" y="5624"/>
                    <a:pt x="17962" y="6267"/>
                  </a:cubicBezTo>
                  <a:cubicBezTo>
                    <a:pt x="17962" y="6331"/>
                    <a:pt x="18008" y="6386"/>
                    <a:pt x="18063" y="6386"/>
                  </a:cubicBezTo>
                  <a:lnTo>
                    <a:pt x="18072" y="6386"/>
                  </a:lnTo>
                  <a:cubicBezTo>
                    <a:pt x="18127" y="6377"/>
                    <a:pt x="18173" y="6322"/>
                    <a:pt x="18173" y="6248"/>
                  </a:cubicBezTo>
                  <a:cubicBezTo>
                    <a:pt x="18146" y="5578"/>
                    <a:pt x="18017" y="4927"/>
                    <a:pt x="17797" y="4312"/>
                  </a:cubicBezTo>
                  <a:lnTo>
                    <a:pt x="17723" y="4128"/>
                  </a:lnTo>
                  <a:cubicBezTo>
                    <a:pt x="17558" y="3669"/>
                    <a:pt x="17375" y="3192"/>
                    <a:pt x="17522" y="2770"/>
                  </a:cubicBezTo>
                  <a:cubicBezTo>
                    <a:pt x="17586" y="2577"/>
                    <a:pt x="17705" y="2421"/>
                    <a:pt x="17824" y="2265"/>
                  </a:cubicBezTo>
                  <a:lnTo>
                    <a:pt x="18577" y="1292"/>
                  </a:lnTo>
                  <a:cubicBezTo>
                    <a:pt x="18581" y="1293"/>
                    <a:pt x="18585" y="1293"/>
                    <a:pt x="18589" y="1293"/>
                  </a:cubicBezTo>
                  <a:cubicBezTo>
                    <a:pt x="18639" y="1293"/>
                    <a:pt x="18679" y="1241"/>
                    <a:pt x="18687" y="1182"/>
                  </a:cubicBezTo>
                  <a:cubicBezTo>
                    <a:pt x="18687" y="1173"/>
                    <a:pt x="18687" y="1164"/>
                    <a:pt x="18687" y="1154"/>
                  </a:cubicBezTo>
                  <a:lnTo>
                    <a:pt x="18990" y="760"/>
                  </a:lnTo>
                  <a:cubicBezTo>
                    <a:pt x="19118" y="585"/>
                    <a:pt x="19256" y="420"/>
                    <a:pt x="19421" y="328"/>
                  </a:cubicBezTo>
                  <a:cubicBezTo>
                    <a:pt x="19503" y="280"/>
                    <a:pt x="19593" y="258"/>
                    <a:pt x="19684" y="258"/>
                  </a:cubicBezTo>
                  <a:cubicBezTo>
                    <a:pt x="19870" y="258"/>
                    <a:pt x="20060" y="352"/>
                    <a:pt x="20183" y="512"/>
                  </a:cubicBezTo>
                  <a:cubicBezTo>
                    <a:pt x="19917" y="1843"/>
                    <a:pt x="19880" y="2972"/>
                    <a:pt x="20064" y="3981"/>
                  </a:cubicBezTo>
                  <a:cubicBezTo>
                    <a:pt x="20072" y="4036"/>
                    <a:pt x="20112" y="4077"/>
                    <a:pt x="20158" y="4077"/>
                  </a:cubicBezTo>
                  <a:cubicBezTo>
                    <a:pt x="20167" y="4077"/>
                    <a:pt x="20175" y="4076"/>
                    <a:pt x="20183" y="4073"/>
                  </a:cubicBezTo>
                  <a:cubicBezTo>
                    <a:pt x="20247" y="4064"/>
                    <a:pt x="20275" y="3990"/>
                    <a:pt x="20266" y="3926"/>
                  </a:cubicBezTo>
                  <a:cubicBezTo>
                    <a:pt x="20091" y="2944"/>
                    <a:pt x="20128" y="1824"/>
                    <a:pt x="20403" y="503"/>
                  </a:cubicBezTo>
                  <a:cubicBezTo>
                    <a:pt x="20413" y="466"/>
                    <a:pt x="20403" y="429"/>
                    <a:pt x="20385" y="393"/>
                  </a:cubicBezTo>
                  <a:cubicBezTo>
                    <a:pt x="20215" y="140"/>
                    <a:pt x="19949" y="1"/>
                    <a:pt x="19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67"/>
            <p:cNvSpPr/>
            <p:nvPr/>
          </p:nvSpPr>
          <p:spPr>
            <a:xfrm>
              <a:off x="4722026" y="2211219"/>
              <a:ext cx="201184" cy="269009"/>
            </a:xfrm>
            <a:custGeom>
              <a:avLst/>
              <a:gdLst/>
              <a:ahLst/>
              <a:cxnLst/>
              <a:rect l="l" t="t" r="r" b="b"/>
              <a:pathLst>
                <a:path w="10373" h="13870" extrusionOk="0">
                  <a:moveTo>
                    <a:pt x="10273" y="1"/>
                  </a:moveTo>
                  <a:cubicBezTo>
                    <a:pt x="10245" y="1"/>
                    <a:pt x="10216" y="21"/>
                    <a:pt x="10198" y="56"/>
                  </a:cubicBezTo>
                  <a:cubicBezTo>
                    <a:pt x="7527" y="5747"/>
                    <a:pt x="4021" y="10446"/>
                    <a:pt x="65" y="13640"/>
                  </a:cubicBezTo>
                  <a:cubicBezTo>
                    <a:pt x="19" y="13667"/>
                    <a:pt x="1" y="13750"/>
                    <a:pt x="29" y="13805"/>
                  </a:cubicBezTo>
                  <a:cubicBezTo>
                    <a:pt x="47" y="13851"/>
                    <a:pt x="74" y="13869"/>
                    <a:pt x="102" y="13869"/>
                  </a:cubicBezTo>
                  <a:cubicBezTo>
                    <a:pt x="120" y="13869"/>
                    <a:pt x="139" y="13869"/>
                    <a:pt x="148" y="13860"/>
                  </a:cubicBezTo>
                  <a:cubicBezTo>
                    <a:pt x="4131" y="10639"/>
                    <a:pt x="7665" y="5921"/>
                    <a:pt x="10345" y="194"/>
                  </a:cubicBezTo>
                  <a:cubicBezTo>
                    <a:pt x="10372" y="139"/>
                    <a:pt x="10363" y="56"/>
                    <a:pt x="10317" y="20"/>
                  </a:cubicBezTo>
                  <a:cubicBezTo>
                    <a:pt x="10304" y="7"/>
                    <a:pt x="10289" y="1"/>
                    <a:pt x="102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67"/>
            <p:cNvSpPr/>
            <p:nvPr/>
          </p:nvSpPr>
          <p:spPr>
            <a:xfrm>
              <a:off x="5032294" y="2161531"/>
              <a:ext cx="27425" cy="357857"/>
            </a:xfrm>
            <a:custGeom>
              <a:avLst/>
              <a:gdLst/>
              <a:ahLst/>
              <a:cxnLst/>
              <a:rect l="l" t="t" r="r" b="b"/>
              <a:pathLst>
                <a:path w="1414" h="18451" extrusionOk="0">
                  <a:moveTo>
                    <a:pt x="772" y="0"/>
                  </a:moveTo>
                  <a:cubicBezTo>
                    <a:pt x="765" y="0"/>
                    <a:pt x="759" y="1"/>
                    <a:pt x="753" y="3"/>
                  </a:cubicBezTo>
                  <a:cubicBezTo>
                    <a:pt x="707" y="12"/>
                    <a:pt x="689" y="49"/>
                    <a:pt x="698" y="95"/>
                  </a:cubicBezTo>
                  <a:cubicBezTo>
                    <a:pt x="1258" y="2417"/>
                    <a:pt x="1249" y="4867"/>
                    <a:pt x="1157" y="7171"/>
                  </a:cubicBezTo>
                  <a:cubicBezTo>
                    <a:pt x="1001" y="10906"/>
                    <a:pt x="615" y="14669"/>
                    <a:pt x="0" y="18359"/>
                  </a:cubicBezTo>
                  <a:cubicBezTo>
                    <a:pt x="0" y="18395"/>
                    <a:pt x="28" y="18441"/>
                    <a:pt x="65" y="18441"/>
                  </a:cubicBezTo>
                  <a:cubicBezTo>
                    <a:pt x="74" y="18451"/>
                    <a:pt x="74" y="18451"/>
                    <a:pt x="83" y="18451"/>
                  </a:cubicBezTo>
                  <a:cubicBezTo>
                    <a:pt x="120" y="18451"/>
                    <a:pt x="147" y="18423"/>
                    <a:pt x="156" y="18386"/>
                  </a:cubicBezTo>
                  <a:cubicBezTo>
                    <a:pt x="762" y="14688"/>
                    <a:pt x="1157" y="10915"/>
                    <a:pt x="1304" y="7180"/>
                  </a:cubicBezTo>
                  <a:cubicBezTo>
                    <a:pt x="1405" y="4858"/>
                    <a:pt x="1414" y="2398"/>
                    <a:pt x="845" y="58"/>
                  </a:cubicBezTo>
                  <a:cubicBezTo>
                    <a:pt x="837" y="20"/>
                    <a:pt x="804" y="0"/>
                    <a:pt x="7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67"/>
            <p:cNvSpPr/>
            <p:nvPr/>
          </p:nvSpPr>
          <p:spPr>
            <a:xfrm>
              <a:off x="4880631" y="1864082"/>
              <a:ext cx="97925" cy="177910"/>
            </a:xfrm>
            <a:custGeom>
              <a:avLst/>
              <a:gdLst/>
              <a:ahLst/>
              <a:cxnLst/>
              <a:rect l="l" t="t" r="r" b="b"/>
              <a:pathLst>
                <a:path w="5049" h="9173" extrusionOk="0">
                  <a:moveTo>
                    <a:pt x="79" y="1"/>
                  </a:moveTo>
                  <a:cubicBezTo>
                    <a:pt x="71" y="1"/>
                    <a:pt x="64" y="2"/>
                    <a:pt x="56" y="3"/>
                  </a:cubicBezTo>
                  <a:cubicBezTo>
                    <a:pt x="19" y="12"/>
                    <a:pt x="1" y="58"/>
                    <a:pt x="10" y="104"/>
                  </a:cubicBezTo>
                  <a:lnTo>
                    <a:pt x="1038" y="3151"/>
                  </a:lnTo>
                  <a:cubicBezTo>
                    <a:pt x="1423" y="4289"/>
                    <a:pt x="1864" y="5584"/>
                    <a:pt x="1644" y="6850"/>
                  </a:cubicBezTo>
                  <a:cubicBezTo>
                    <a:pt x="1644" y="6887"/>
                    <a:pt x="1634" y="6942"/>
                    <a:pt x="1653" y="6997"/>
                  </a:cubicBezTo>
                  <a:cubicBezTo>
                    <a:pt x="1692" y="7077"/>
                    <a:pt x="1780" y="7094"/>
                    <a:pt x="1843" y="7094"/>
                  </a:cubicBezTo>
                  <a:cubicBezTo>
                    <a:pt x="1867" y="7094"/>
                    <a:pt x="1888" y="7091"/>
                    <a:pt x="1900" y="7089"/>
                  </a:cubicBezTo>
                  <a:cubicBezTo>
                    <a:pt x="2155" y="7071"/>
                    <a:pt x="2410" y="7061"/>
                    <a:pt x="2665" y="7061"/>
                  </a:cubicBezTo>
                  <a:cubicBezTo>
                    <a:pt x="3061" y="7061"/>
                    <a:pt x="3455" y="7084"/>
                    <a:pt x="3846" y="7135"/>
                  </a:cubicBezTo>
                  <a:cubicBezTo>
                    <a:pt x="3764" y="7557"/>
                    <a:pt x="3608" y="7951"/>
                    <a:pt x="3387" y="8309"/>
                  </a:cubicBezTo>
                  <a:cubicBezTo>
                    <a:pt x="3369" y="8346"/>
                    <a:pt x="3332" y="8392"/>
                    <a:pt x="3341" y="8456"/>
                  </a:cubicBezTo>
                  <a:cubicBezTo>
                    <a:pt x="3351" y="8539"/>
                    <a:pt x="3424" y="8585"/>
                    <a:pt x="3452" y="8612"/>
                  </a:cubicBezTo>
                  <a:cubicBezTo>
                    <a:pt x="3754" y="8823"/>
                    <a:pt x="4085" y="9007"/>
                    <a:pt x="4415" y="9163"/>
                  </a:cubicBezTo>
                  <a:cubicBezTo>
                    <a:pt x="4424" y="9172"/>
                    <a:pt x="4434" y="9172"/>
                    <a:pt x="4443" y="9172"/>
                  </a:cubicBezTo>
                  <a:cubicBezTo>
                    <a:pt x="4480" y="9172"/>
                    <a:pt x="4507" y="9154"/>
                    <a:pt x="4516" y="9126"/>
                  </a:cubicBezTo>
                  <a:cubicBezTo>
                    <a:pt x="4535" y="9090"/>
                    <a:pt x="4516" y="9044"/>
                    <a:pt x="4480" y="9025"/>
                  </a:cubicBezTo>
                  <a:cubicBezTo>
                    <a:pt x="4158" y="8869"/>
                    <a:pt x="3837" y="8686"/>
                    <a:pt x="3543" y="8484"/>
                  </a:cubicBezTo>
                  <a:cubicBezTo>
                    <a:pt x="3497" y="8456"/>
                    <a:pt x="3497" y="8447"/>
                    <a:pt x="3488" y="8438"/>
                  </a:cubicBezTo>
                  <a:cubicBezTo>
                    <a:pt x="3488" y="8429"/>
                    <a:pt x="3507" y="8401"/>
                    <a:pt x="3516" y="8392"/>
                  </a:cubicBezTo>
                  <a:cubicBezTo>
                    <a:pt x="3754" y="8016"/>
                    <a:pt x="3920" y="7594"/>
                    <a:pt x="4002" y="7153"/>
                  </a:cubicBezTo>
                  <a:cubicBezTo>
                    <a:pt x="4314" y="7199"/>
                    <a:pt x="4636" y="7263"/>
                    <a:pt x="4948" y="7337"/>
                  </a:cubicBezTo>
                  <a:cubicBezTo>
                    <a:pt x="4957" y="7346"/>
                    <a:pt x="4957" y="7346"/>
                    <a:pt x="4966" y="7346"/>
                  </a:cubicBezTo>
                  <a:cubicBezTo>
                    <a:pt x="5003" y="7346"/>
                    <a:pt x="5030" y="7318"/>
                    <a:pt x="5039" y="7281"/>
                  </a:cubicBezTo>
                  <a:cubicBezTo>
                    <a:pt x="5049" y="7245"/>
                    <a:pt x="5021" y="7199"/>
                    <a:pt x="4984" y="7190"/>
                  </a:cubicBezTo>
                  <a:cubicBezTo>
                    <a:pt x="4225" y="7005"/>
                    <a:pt x="3456" y="6907"/>
                    <a:pt x="2680" y="6907"/>
                  </a:cubicBezTo>
                  <a:cubicBezTo>
                    <a:pt x="2415" y="6907"/>
                    <a:pt x="2149" y="6918"/>
                    <a:pt x="1882" y="6942"/>
                  </a:cubicBezTo>
                  <a:cubicBezTo>
                    <a:pt x="1867" y="6944"/>
                    <a:pt x="1855" y="6944"/>
                    <a:pt x="1844" y="6944"/>
                  </a:cubicBezTo>
                  <a:cubicBezTo>
                    <a:pt x="1802" y="6944"/>
                    <a:pt x="1790" y="6933"/>
                    <a:pt x="1790" y="6933"/>
                  </a:cubicBezTo>
                  <a:cubicBezTo>
                    <a:pt x="1790" y="6924"/>
                    <a:pt x="1790" y="6896"/>
                    <a:pt x="1800" y="6878"/>
                  </a:cubicBezTo>
                  <a:cubicBezTo>
                    <a:pt x="2020" y="5574"/>
                    <a:pt x="1579" y="4262"/>
                    <a:pt x="1185" y="3105"/>
                  </a:cubicBezTo>
                  <a:lnTo>
                    <a:pt x="157" y="49"/>
                  </a:lnTo>
                  <a:cubicBezTo>
                    <a:pt x="149" y="19"/>
                    <a:pt x="116" y="1"/>
                    <a:pt x="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67"/>
            <p:cNvSpPr/>
            <p:nvPr/>
          </p:nvSpPr>
          <p:spPr>
            <a:xfrm>
              <a:off x="4886682" y="1777933"/>
              <a:ext cx="21567" cy="74826"/>
            </a:xfrm>
            <a:custGeom>
              <a:avLst/>
              <a:gdLst/>
              <a:ahLst/>
              <a:cxnLst/>
              <a:rect l="l" t="t" r="r" b="b"/>
              <a:pathLst>
                <a:path w="1112" h="3858" extrusionOk="0">
                  <a:moveTo>
                    <a:pt x="258" y="1"/>
                  </a:moveTo>
                  <a:cubicBezTo>
                    <a:pt x="230" y="1"/>
                    <a:pt x="210" y="19"/>
                    <a:pt x="203" y="49"/>
                  </a:cubicBezTo>
                  <a:cubicBezTo>
                    <a:pt x="1" y="1343"/>
                    <a:pt x="285" y="2720"/>
                    <a:pt x="992" y="3830"/>
                  </a:cubicBezTo>
                  <a:cubicBezTo>
                    <a:pt x="1001" y="3849"/>
                    <a:pt x="1019" y="3858"/>
                    <a:pt x="1047" y="3858"/>
                  </a:cubicBezTo>
                  <a:cubicBezTo>
                    <a:pt x="1056" y="3858"/>
                    <a:pt x="1065" y="3858"/>
                    <a:pt x="1075" y="3849"/>
                  </a:cubicBezTo>
                  <a:cubicBezTo>
                    <a:pt x="1102" y="3830"/>
                    <a:pt x="1111" y="3794"/>
                    <a:pt x="1093" y="3766"/>
                  </a:cubicBezTo>
                  <a:cubicBezTo>
                    <a:pt x="405" y="2683"/>
                    <a:pt x="129" y="1334"/>
                    <a:pt x="331" y="67"/>
                  </a:cubicBezTo>
                  <a:cubicBezTo>
                    <a:pt x="331" y="40"/>
                    <a:pt x="313" y="3"/>
                    <a:pt x="276" y="3"/>
                  </a:cubicBezTo>
                  <a:cubicBezTo>
                    <a:pt x="270" y="2"/>
                    <a:pt x="264" y="1"/>
                    <a:pt x="25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67"/>
            <p:cNvSpPr/>
            <p:nvPr/>
          </p:nvSpPr>
          <p:spPr>
            <a:xfrm>
              <a:off x="5443645" y="1687381"/>
              <a:ext cx="18891" cy="9988"/>
            </a:xfrm>
            <a:custGeom>
              <a:avLst/>
              <a:gdLst/>
              <a:ahLst/>
              <a:cxnLst/>
              <a:rect l="l" t="t" r="r" b="b"/>
              <a:pathLst>
                <a:path w="974" h="515" extrusionOk="0">
                  <a:moveTo>
                    <a:pt x="93" y="1"/>
                  </a:moveTo>
                  <a:cubicBezTo>
                    <a:pt x="56" y="1"/>
                    <a:pt x="10" y="28"/>
                    <a:pt x="1" y="65"/>
                  </a:cubicBezTo>
                  <a:cubicBezTo>
                    <a:pt x="1" y="111"/>
                    <a:pt x="28" y="147"/>
                    <a:pt x="65" y="157"/>
                  </a:cubicBezTo>
                  <a:cubicBezTo>
                    <a:pt x="350" y="202"/>
                    <a:pt x="616" y="322"/>
                    <a:pt x="836" y="496"/>
                  </a:cubicBezTo>
                  <a:cubicBezTo>
                    <a:pt x="854" y="514"/>
                    <a:pt x="864" y="514"/>
                    <a:pt x="882" y="514"/>
                  </a:cubicBezTo>
                  <a:cubicBezTo>
                    <a:pt x="909" y="514"/>
                    <a:pt x="928" y="505"/>
                    <a:pt x="946" y="487"/>
                  </a:cubicBezTo>
                  <a:cubicBezTo>
                    <a:pt x="974" y="459"/>
                    <a:pt x="965" y="404"/>
                    <a:pt x="928" y="377"/>
                  </a:cubicBezTo>
                  <a:cubicBezTo>
                    <a:pt x="689" y="184"/>
                    <a:pt x="396" y="56"/>
                    <a:pt x="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67"/>
            <p:cNvSpPr/>
            <p:nvPr/>
          </p:nvSpPr>
          <p:spPr>
            <a:xfrm>
              <a:off x="5037278" y="2105656"/>
              <a:ext cx="38460" cy="45617"/>
            </a:xfrm>
            <a:custGeom>
              <a:avLst/>
              <a:gdLst/>
              <a:ahLst/>
              <a:cxnLst/>
              <a:rect l="l" t="t" r="r" b="b"/>
              <a:pathLst>
                <a:path w="1983" h="2352" extrusionOk="0">
                  <a:moveTo>
                    <a:pt x="87" y="1"/>
                  </a:moveTo>
                  <a:cubicBezTo>
                    <a:pt x="65" y="1"/>
                    <a:pt x="43" y="10"/>
                    <a:pt x="28" y="29"/>
                  </a:cubicBezTo>
                  <a:cubicBezTo>
                    <a:pt x="0" y="57"/>
                    <a:pt x="0" y="103"/>
                    <a:pt x="37" y="130"/>
                  </a:cubicBezTo>
                  <a:lnTo>
                    <a:pt x="1643" y="1654"/>
                  </a:lnTo>
                  <a:cubicBezTo>
                    <a:pt x="1698" y="1700"/>
                    <a:pt x="1753" y="1755"/>
                    <a:pt x="1772" y="1819"/>
                  </a:cubicBezTo>
                  <a:cubicBezTo>
                    <a:pt x="1836" y="1975"/>
                    <a:pt x="1671" y="2150"/>
                    <a:pt x="1597" y="2214"/>
                  </a:cubicBezTo>
                  <a:cubicBezTo>
                    <a:pt x="1570" y="2250"/>
                    <a:pt x="1570" y="2296"/>
                    <a:pt x="1597" y="2324"/>
                  </a:cubicBezTo>
                  <a:cubicBezTo>
                    <a:pt x="1606" y="2342"/>
                    <a:pt x="1634" y="2351"/>
                    <a:pt x="1652" y="2351"/>
                  </a:cubicBezTo>
                  <a:cubicBezTo>
                    <a:pt x="1671" y="2351"/>
                    <a:pt x="1689" y="2342"/>
                    <a:pt x="1698" y="2333"/>
                  </a:cubicBezTo>
                  <a:cubicBezTo>
                    <a:pt x="1909" y="2140"/>
                    <a:pt x="1983" y="1938"/>
                    <a:pt x="1919" y="1764"/>
                  </a:cubicBezTo>
                  <a:cubicBezTo>
                    <a:pt x="1882" y="1663"/>
                    <a:pt x="1808" y="1599"/>
                    <a:pt x="1753" y="1544"/>
                  </a:cubicBezTo>
                  <a:lnTo>
                    <a:pt x="138" y="20"/>
                  </a:lnTo>
                  <a:cubicBezTo>
                    <a:pt x="125" y="7"/>
                    <a:pt x="107" y="1"/>
                    <a:pt x="8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67"/>
            <p:cNvSpPr/>
            <p:nvPr/>
          </p:nvSpPr>
          <p:spPr>
            <a:xfrm>
              <a:off x="5530880" y="1761777"/>
              <a:ext cx="7137" cy="81381"/>
            </a:xfrm>
            <a:custGeom>
              <a:avLst/>
              <a:gdLst/>
              <a:ahLst/>
              <a:cxnLst/>
              <a:rect l="l" t="t" r="r" b="b"/>
              <a:pathLst>
                <a:path w="368" h="4196" extrusionOk="0">
                  <a:moveTo>
                    <a:pt x="294" y="1"/>
                  </a:moveTo>
                  <a:cubicBezTo>
                    <a:pt x="248" y="1"/>
                    <a:pt x="211" y="38"/>
                    <a:pt x="211" y="74"/>
                  </a:cubicBezTo>
                  <a:lnTo>
                    <a:pt x="202" y="1717"/>
                  </a:lnTo>
                  <a:cubicBezTo>
                    <a:pt x="184" y="1910"/>
                    <a:pt x="156" y="2112"/>
                    <a:pt x="138" y="2305"/>
                  </a:cubicBezTo>
                  <a:cubicBezTo>
                    <a:pt x="64" y="2901"/>
                    <a:pt x="0" y="3516"/>
                    <a:pt x="37" y="4122"/>
                  </a:cubicBezTo>
                  <a:cubicBezTo>
                    <a:pt x="37" y="4168"/>
                    <a:pt x="74" y="4195"/>
                    <a:pt x="110" y="4195"/>
                  </a:cubicBezTo>
                  <a:lnTo>
                    <a:pt x="119" y="4195"/>
                  </a:lnTo>
                  <a:cubicBezTo>
                    <a:pt x="156" y="4195"/>
                    <a:pt x="193" y="4159"/>
                    <a:pt x="184" y="4113"/>
                  </a:cubicBezTo>
                  <a:cubicBezTo>
                    <a:pt x="147" y="3516"/>
                    <a:pt x="220" y="2910"/>
                    <a:pt x="285" y="2323"/>
                  </a:cubicBezTo>
                  <a:cubicBezTo>
                    <a:pt x="312" y="2130"/>
                    <a:pt x="331" y="1928"/>
                    <a:pt x="349" y="1726"/>
                  </a:cubicBezTo>
                  <a:lnTo>
                    <a:pt x="367" y="74"/>
                  </a:lnTo>
                  <a:cubicBezTo>
                    <a:pt x="367" y="38"/>
                    <a:pt x="331" y="1"/>
                    <a:pt x="2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67"/>
            <p:cNvSpPr/>
            <p:nvPr/>
          </p:nvSpPr>
          <p:spPr>
            <a:xfrm>
              <a:off x="4830090" y="1793972"/>
              <a:ext cx="28840" cy="80160"/>
            </a:xfrm>
            <a:custGeom>
              <a:avLst/>
              <a:gdLst/>
              <a:ahLst/>
              <a:cxnLst/>
              <a:rect l="l" t="t" r="r" b="b"/>
              <a:pathLst>
                <a:path w="1487" h="4133" extrusionOk="0">
                  <a:moveTo>
                    <a:pt x="301" y="0"/>
                  </a:moveTo>
                  <a:cubicBezTo>
                    <a:pt x="275" y="0"/>
                    <a:pt x="247" y="24"/>
                    <a:pt x="239" y="48"/>
                  </a:cubicBezTo>
                  <a:cubicBezTo>
                    <a:pt x="0" y="1489"/>
                    <a:pt x="422" y="3003"/>
                    <a:pt x="1368" y="4114"/>
                  </a:cubicBezTo>
                  <a:cubicBezTo>
                    <a:pt x="1377" y="4123"/>
                    <a:pt x="1395" y="4132"/>
                    <a:pt x="1413" y="4132"/>
                  </a:cubicBezTo>
                  <a:cubicBezTo>
                    <a:pt x="1432" y="4132"/>
                    <a:pt x="1441" y="4132"/>
                    <a:pt x="1459" y="4123"/>
                  </a:cubicBezTo>
                  <a:cubicBezTo>
                    <a:pt x="1487" y="4096"/>
                    <a:pt x="1487" y="4059"/>
                    <a:pt x="1459" y="4031"/>
                  </a:cubicBezTo>
                  <a:cubicBezTo>
                    <a:pt x="542" y="2957"/>
                    <a:pt x="129" y="1471"/>
                    <a:pt x="367" y="66"/>
                  </a:cubicBezTo>
                  <a:cubicBezTo>
                    <a:pt x="367" y="39"/>
                    <a:pt x="349" y="2"/>
                    <a:pt x="312" y="2"/>
                  </a:cubicBezTo>
                  <a:cubicBezTo>
                    <a:pt x="308" y="1"/>
                    <a:pt x="305" y="0"/>
                    <a:pt x="3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67"/>
            <p:cNvSpPr/>
            <p:nvPr/>
          </p:nvSpPr>
          <p:spPr>
            <a:xfrm>
              <a:off x="4775437" y="1967298"/>
              <a:ext cx="66408" cy="91603"/>
            </a:xfrm>
            <a:custGeom>
              <a:avLst/>
              <a:gdLst/>
              <a:ahLst/>
              <a:cxnLst/>
              <a:rect l="l" t="t" r="r" b="b"/>
              <a:pathLst>
                <a:path w="3424" h="4723" extrusionOk="0">
                  <a:moveTo>
                    <a:pt x="85" y="0"/>
                  </a:moveTo>
                  <a:cubicBezTo>
                    <a:pt x="60" y="0"/>
                    <a:pt x="31" y="17"/>
                    <a:pt x="19" y="41"/>
                  </a:cubicBezTo>
                  <a:cubicBezTo>
                    <a:pt x="0" y="69"/>
                    <a:pt x="10" y="124"/>
                    <a:pt x="46" y="142"/>
                  </a:cubicBezTo>
                  <a:cubicBezTo>
                    <a:pt x="514" y="418"/>
                    <a:pt x="992" y="702"/>
                    <a:pt x="1395" y="1069"/>
                  </a:cubicBezTo>
                  <a:cubicBezTo>
                    <a:pt x="1836" y="1473"/>
                    <a:pt x="2130" y="1941"/>
                    <a:pt x="2231" y="2409"/>
                  </a:cubicBezTo>
                  <a:cubicBezTo>
                    <a:pt x="2258" y="2510"/>
                    <a:pt x="2277" y="2620"/>
                    <a:pt x="2295" y="2730"/>
                  </a:cubicBezTo>
                  <a:cubicBezTo>
                    <a:pt x="2350" y="3116"/>
                    <a:pt x="2414" y="3511"/>
                    <a:pt x="2735" y="3731"/>
                  </a:cubicBezTo>
                  <a:cubicBezTo>
                    <a:pt x="2772" y="3758"/>
                    <a:pt x="2818" y="3777"/>
                    <a:pt x="2864" y="3804"/>
                  </a:cubicBezTo>
                  <a:cubicBezTo>
                    <a:pt x="2919" y="3832"/>
                    <a:pt x="2965" y="3859"/>
                    <a:pt x="3011" y="3896"/>
                  </a:cubicBezTo>
                  <a:cubicBezTo>
                    <a:pt x="3222" y="4052"/>
                    <a:pt x="3249" y="4373"/>
                    <a:pt x="3268" y="4649"/>
                  </a:cubicBezTo>
                  <a:cubicBezTo>
                    <a:pt x="3268" y="4694"/>
                    <a:pt x="3304" y="4722"/>
                    <a:pt x="3341" y="4722"/>
                  </a:cubicBezTo>
                  <a:cubicBezTo>
                    <a:pt x="3387" y="4722"/>
                    <a:pt x="3424" y="4685"/>
                    <a:pt x="3415" y="4649"/>
                  </a:cubicBezTo>
                  <a:cubicBezTo>
                    <a:pt x="3405" y="4327"/>
                    <a:pt x="3360" y="3969"/>
                    <a:pt x="3103" y="3768"/>
                  </a:cubicBezTo>
                  <a:cubicBezTo>
                    <a:pt x="3048" y="3731"/>
                    <a:pt x="2992" y="3703"/>
                    <a:pt x="2937" y="3667"/>
                  </a:cubicBezTo>
                  <a:cubicBezTo>
                    <a:pt x="2901" y="3648"/>
                    <a:pt x="2855" y="3630"/>
                    <a:pt x="2818" y="3602"/>
                  </a:cubicBezTo>
                  <a:cubicBezTo>
                    <a:pt x="2552" y="3419"/>
                    <a:pt x="2497" y="3070"/>
                    <a:pt x="2442" y="2712"/>
                  </a:cubicBezTo>
                  <a:cubicBezTo>
                    <a:pt x="2423" y="2602"/>
                    <a:pt x="2405" y="2483"/>
                    <a:pt x="2387" y="2382"/>
                  </a:cubicBezTo>
                  <a:cubicBezTo>
                    <a:pt x="2267" y="1877"/>
                    <a:pt x="1964" y="1381"/>
                    <a:pt x="1496" y="959"/>
                  </a:cubicBezTo>
                  <a:cubicBezTo>
                    <a:pt x="1083" y="583"/>
                    <a:pt x="597" y="289"/>
                    <a:pt x="120" y="14"/>
                  </a:cubicBezTo>
                  <a:cubicBezTo>
                    <a:pt x="111" y="5"/>
                    <a:pt x="98" y="0"/>
                    <a:pt x="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67"/>
            <p:cNvSpPr/>
            <p:nvPr/>
          </p:nvSpPr>
          <p:spPr>
            <a:xfrm>
              <a:off x="4849833" y="1747503"/>
              <a:ext cx="17106" cy="102600"/>
            </a:xfrm>
            <a:custGeom>
              <a:avLst/>
              <a:gdLst/>
              <a:ahLst/>
              <a:cxnLst/>
              <a:rect l="l" t="t" r="r" b="b"/>
              <a:pathLst>
                <a:path w="882" h="5290" extrusionOk="0">
                  <a:moveTo>
                    <a:pt x="477" y="0"/>
                  </a:moveTo>
                  <a:cubicBezTo>
                    <a:pt x="448" y="0"/>
                    <a:pt x="421" y="17"/>
                    <a:pt x="414" y="39"/>
                  </a:cubicBezTo>
                  <a:cubicBezTo>
                    <a:pt x="74" y="1260"/>
                    <a:pt x="1" y="2582"/>
                    <a:pt x="203" y="3876"/>
                  </a:cubicBezTo>
                  <a:cubicBezTo>
                    <a:pt x="239" y="4105"/>
                    <a:pt x="295" y="4371"/>
                    <a:pt x="386" y="4610"/>
                  </a:cubicBezTo>
                  <a:cubicBezTo>
                    <a:pt x="487" y="4849"/>
                    <a:pt x="634" y="5078"/>
                    <a:pt x="753" y="5262"/>
                  </a:cubicBezTo>
                  <a:cubicBezTo>
                    <a:pt x="772" y="5280"/>
                    <a:pt x="790" y="5289"/>
                    <a:pt x="808" y="5289"/>
                  </a:cubicBezTo>
                  <a:cubicBezTo>
                    <a:pt x="818" y="5289"/>
                    <a:pt x="836" y="5289"/>
                    <a:pt x="845" y="5280"/>
                  </a:cubicBezTo>
                  <a:cubicBezTo>
                    <a:pt x="873" y="5262"/>
                    <a:pt x="882" y="5225"/>
                    <a:pt x="864" y="5197"/>
                  </a:cubicBezTo>
                  <a:cubicBezTo>
                    <a:pt x="735" y="5014"/>
                    <a:pt x="597" y="4794"/>
                    <a:pt x="506" y="4564"/>
                  </a:cubicBezTo>
                  <a:cubicBezTo>
                    <a:pt x="414" y="4335"/>
                    <a:pt x="368" y="4078"/>
                    <a:pt x="331" y="3857"/>
                  </a:cubicBezTo>
                  <a:cubicBezTo>
                    <a:pt x="129" y="2582"/>
                    <a:pt x="203" y="1269"/>
                    <a:pt x="533" y="76"/>
                  </a:cubicBezTo>
                  <a:cubicBezTo>
                    <a:pt x="542" y="39"/>
                    <a:pt x="524" y="12"/>
                    <a:pt x="496" y="3"/>
                  </a:cubicBezTo>
                  <a:cubicBezTo>
                    <a:pt x="490" y="1"/>
                    <a:pt x="483" y="0"/>
                    <a:pt x="4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67"/>
            <p:cNvSpPr/>
            <p:nvPr/>
          </p:nvSpPr>
          <p:spPr>
            <a:xfrm>
              <a:off x="5230581" y="2188081"/>
              <a:ext cx="19783" cy="55567"/>
            </a:xfrm>
            <a:custGeom>
              <a:avLst/>
              <a:gdLst/>
              <a:ahLst/>
              <a:cxnLst/>
              <a:rect l="l" t="t" r="r" b="b"/>
              <a:pathLst>
                <a:path w="1020" h="2865" extrusionOk="0">
                  <a:moveTo>
                    <a:pt x="84" y="0"/>
                  </a:moveTo>
                  <a:cubicBezTo>
                    <a:pt x="63" y="0"/>
                    <a:pt x="43" y="9"/>
                    <a:pt x="28" y="29"/>
                  </a:cubicBezTo>
                  <a:cubicBezTo>
                    <a:pt x="1" y="56"/>
                    <a:pt x="1" y="102"/>
                    <a:pt x="37" y="139"/>
                  </a:cubicBezTo>
                  <a:cubicBezTo>
                    <a:pt x="377" y="442"/>
                    <a:pt x="625" y="910"/>
                    <a:pt x="753" y="1516"/>
                  </a:cubicBezTo>
                  <a:cubicBezTo>
                    <a:pt x="863" y="2020"/>
                    <a:pt x="836" y="2406"/>
                    <a:pt x="671" y="2700"/>
                  </a:cubicBezTo>
                  <a:cubicBezTo>
                    <a:pt x="579" y="2525"/>
                    <a:pt x="515" y="2323"/>
                    <a:pt x="496" y="2131"/>
                  </a:cubicBezTo>
                  <a:cubicBezTo>
                    <a:pt x="488" y="2091"/>
                    <a:pt x="459" y="2065"/>
                    <a:pt x="422" y="2065"/>
                  </a:cubicBezTo>
                  <a:cubicBezTo>
                    <a:pt x="416" y="2065"/>
                    <a:pt x="410" y="2065"/>
                    <a:pt x="405" y="2066"/>
                  </a:cubicBezTo>
                  <a:cubicBezTo>
                    <a:pt x="368" y="2066"/>
                    <a:pt x="340" y="2103"/>
                    <a:pt x="340" y="2149"/>
                  </a:cubicBezTo>
                  <a:cubicBezTo>
                    <a:pt x="368" y="2369"/>
                    <a:pt x="432" y="2580"/>
                    <a:pt x="542" y="2773"/>
                  </a:cubicBezTo>
                  <a:cubicBezTo>
                    <a:pt x="579" y="2837"/>
                    <a:pt x="625" y="2865"/>
                    <a:pt x="671" y="2865"/>
                  </a:cubicBezTo>
                  <a:cubicBezTo>
                    <a:pt x="726" y="2865"/>
                    <a:pt x="772" y="2837"/>
                    <a:pt x="808" y="2773"/>
                  </a:cubicBezTo>
                  <a:cubicBezTo>
                    <a:pt x="992" y="2452"/>
                    <a:pt x="1019" y="2030"/>
                    <a:pt x="900" y="1488"/>
                  </a:cubicBezTo>
                  <a:cubicBezTo>
                    <a:pt x="762" y="846"/>
                    <a:pt x="506" y="350"/>
                    <a:pt x="138" y="20"/>
                  </a:cubicBezTo>
                  <a:cubicBezTo>
                    <a:pt x="121" y="7"/>
                    <a:pt x="102" y="0"/>
                    <a:pt x="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67"/>
            <p:cNvSpPr/>
            <p:nvPr/>
          </p:nvSpPr>
          <p:spPr>
            <a:xfrm>
              <a:off x="5463408" y="1697001"/>
              <a:ext cx="8747" cy="6420"/>
            </a:xfrm>
            <a:custGeom>
              <a:avLst/>
              <a:gdLst/>
              <a:ahLst/>
              <a:cxnLst/>
              <a:rect l="l" t="t" r="r" b="b"/>
              <a:pathLst>
                <a:path w="451" h="331" extrusionOk="0">
                  <a:moveTo>
                    <a:pt x="82" y="0"/>
                  </a:moveTo>
                  <a:cubicBezTo>
                    <a:pt x="56" y="0"/>
                    <a:pt x="31" y="12"/>
                    <a:pt x="19" y="37"/>
                  </a:cubicBezTo>
                  <a:cubicBezTo>
                    <a:pt x="1" y="83"/>
                    <a:pt x="10" y="129"/>
                    <a:pt x="47" y="147"/>
                  </a:cubicBezTo>
                  <a:cubicBezTo>
                    <a:pt x="147" y="193"/>
                    <a:pt x="239" y="248"/>
                    <a:pt x="322" y="321"/>
                  </a:cubicBezTo>
                  <a:cubicBezTo>
                    <a:pt x="331" y="331"/>
                    <a:pt x="349" y="331"/>
                    <a:pt x="368" y="331"/>
                  </a:cubicBezTo>
                  <a:cubicBezTo>
                    <a:pt x="386" y="331"/>
                    <a:pt x="414" y="321"/>
                    <a:pt x="423" y="303"/>
                  </a:cubicBezTo>
                  <a:cubicBezTo>
                    <a:pt x="450" y="266"/>
                    <a:pt x="450" y="220"/>
                    <a:pt x="414" y="193"/>
                  </a:cubicBezTo>
                  <a:cubicBezTo>
                    <a:pt x="322" y="129"/>
                    <a:pt x="221" y="64"/>
                    <a:pt x="120" y="9"/>
                  </a:cubicBezTo>
                  <a:cubicBezTo>
                    <a:pt x="108" y="3"/>
                    <a:pt x="94" y="0"/>
                    <a:pt x="8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67"/>
            <p:cNvSpPr/>
            <p:nvPr/>
          </p:nvSpPr>
          <p:spPr>
            <a:xfrm>
              <a:off x="5361414" y="1850040"/>
              <a:ext cx="105761" cy="34950"/>
            </a:xfrm>
            <a:custGeom>
              <a:avLst/>
              <a:gdLst/>
              <a:ahLst/>
              <a:cxnLst/>
              <a:rect l="l" t="t" r="r" b="b"/>
              <a:pathLst>
                <a:path w="5453" h="1802" extrusionOk="0">
                  <a:moveTo>
                    <a:pt x="5364" y="0"/>
                  </a:moveTo>
                  <a:cubicBezTo>
                    <a:pt x="5331" y="0"/>
                    <a:pt x="5295" y="25"/>
                    <a:pt x="5287" y="57"/>
                  </a:cubicBezTo>
                  <a:cubicBezTo>
                    <a:pt x="5260" y="195"/>
                    <a:pt x="5223" y="314"/>
                    <a:pt x="5140" y="379"/>
                  </a:cubicBezTo>
                  <a:cubicBezTo>
                    <a:pt x="5075" y="420"/>
                    <a:pt x="4993" y="435"/>
                    <a:pt x="4901" y="435"/>
                  </a:cubicBezTo>
                  <a:cubicBezTo>
                    <a:pt x="4852" y="435"/>
                    <a:pt x="4800" y="431"/>
                    <a:pt x="4746" y="424"/>
                  </a:cubicBezTo>
                  <a:cubicBezTo>
                    <a:pt x="4338" y="379"/>
                    <a:pt x="3963" y="357"/>
                    <a:pt x="3613" y="357"/>
                  </a:cubicBezTo>
                  <a:cubicBezTo>
                    <a:pt x="3112" y="357"/>
                    <a:pt x="2662" y="402"/>
                    <a:pt x="2240" y="489"/>
                  </a:cubicBezTo>
                  <a:cubicBezTo>
                    <a:pt x="1341" y="681"/>
                    <a:pt x="579" y="1094"/>
                    <a:pt x="37" y="1673"/>
                  </a:cubicBezTo>
                  <a:cubicBezTo>
                    <a:pt x="1" y="1700"/>
                    <a:pt x="10" y="1746"/>
                    <a:pt x="37" y="1774"/>
                  </a:cubicBezTo>
                  <a:cubicBezTo>
                    <a:pt x="56" y="1792"/>
                    <a:pt x="74" y="1801"/>
                    <a:pt x="92" y="1801"/>
                  </a:cubicBezTo>
                  <a:cubicBezTo>
                    <a:pt x="111" y="1801"/>
                    <a:pt x="129" y="1792"/>
                    <a:pt x="147" y="1774"/>
                  </a:cubicBezTo>
                  <a:cubicBezTo>
                    <a:pt x="799" y="1076"/>
                    <a:pt x="1662" y="773"/>
                    <a:pt x="2268" y="645"/>
                  </a:cubicBezTo>
                  <a:cubicBezTo>
                    <a:pt x="2693" y="556"/>
                    <a:pt x="3144" y="511"/>
                    <a:pt x="3648" y="511"/>
                  </a:cubicBezTo>
                  <a:cubicBezTo>
                    <a:pt x="3982" y="511"/>
                    <a:pt x="4340" y="531"/>
                    <a:pt x="4727" y="571"/>
                  </a:cubicBezTo>
                  <a:cubicBezTo>
                    <a:pt x="4783" y="578"/>
                    <a:pt x="4846" y="585"/>
                    <a:pt x="4912" y="585"/>
                  </a:cubicBezTo>
                  <a:cubicBezTo>
                    <a:pt x="5020" y="585"/>
                    <a:pt x="5135" y="566"/>
                    <a:pt x="5232" y="498"/>
                  </a:cubicBezTo>
                  <a:cubicBezTo>
                    <a:pt x="5351" y="406"/>
                    <a:pt x="5397" y="250"/>
                    <a:pt x="5434" y="94"/>
                  </a:cubicBezTo>
                  <a:cubicBezTo>
                    <a:pt x="5452" y="57"/>
                    <a:pt x="5425" y="11"/>
                    <a:pt x="5379" y="2"/>
                  </a:cubicBezTo>
                  <a:cubicBezTo>
                    <a:pt x="5374" y="1"/>
                    <a:pt x="5369" y="0"/>
                    <a:pt x="53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67"/>
            <p:cNvSpPr/>
            <p:nvPr/>
          </p:nvSpPr>
          <p:spPr>
            <a:xfrm>
              <a:off x="5306955" y="1785147"/>
              <a:ext cx="6420" cy="12607"/>
            </a:xfrm>
            <a:custGeom>
              <a:avLst/>
              <a:gdLst/>
              <a:ahLst/>
              <a:cxnLst/>
              <a:rect l="l" t="t" r="r" b="b"/>
              <a:pathLst>
                <a:path w="331" h="650" extrusionOk="0">
                  <a:moveTo>
                    <a:pt x="237" y="0"/>
                  </a:moveTo>
                  <a:cubicBezTo>
                    <a:pt x="208" y="0"/>
                    <a:pt x="181" y="19"/>
                    <a:pt x="174" y="53"/>
                  </a:cubicBezTo>
                  <a:lnTo>
                    <a:pt x="9" y="549"/>
                  </a:lnTo>
                  <a:cubicBezTo>
                    <a:pt x="0" y="586"/>
                    <a:pt x="18" y="632"/>
                    <a:pt x="55" y="641"/>
                  </a:cubicBezTo>
                  <a:cubicBezTo>
                    <a:pt x="64" y="641"/>
                    <a:pt x="74" y="650"/>
                    <a:pt x="83" y="650"/>
                  </a:cubicBezTo>
                  <a:cubicBezTo>
                    <a:pt x="119" y="650"/>
                    <a:pt x="147" y="622"/>
                    <a:pt x="156" y="595"/>
                  </a:cubicBezTo>
                  <a:lnTo>
                    <a:pt x="321" y="99"/>
                  </a:lnTo>
                  <a:cubicBezTo>
                    <a:pt x="331" y="62"/>
                    <a:pt x="312" y="17"/>
                    <a:pt x="266" y="7"/>
                  </a:cubicBezTo>
                  <a:cubicBezTo>
                    <a:pt x="257" y="3"/>
                    <a:pt x="247"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67"/>
            <p:cNvSpPr/>
            <p:nvPr/>
          </p:nvSpPr>
          <p:spPr>
            <a:xfrm>
              <a:off x="5498298" y="1804658"/>
              <a:ext cx="16040" cy="64488"/>
            </a:xfrm>
            <a:custGeom>
              <a:avLst/>
              <a:gdLst/>
              <a:ahLst/>
              <a:cxnLst/>
              <a:rect l="l" t="t" r="r" b="b"/>
              <a:pathLst>
                <a:path w="827" h="3325" extrusionOk="0">
                  <a:moveTo>
                    <a:pt x="88" y="1"/>
                  </a:moveTo>
                  <a:cubicBezTo>
                    <a:pt x="65" y="1"/>
                    <a:pt x="43" y="10"/>
                    <a:pt x="28" y="29"/>
                  </a:cubicBezTo>
                  <a:cubicBezTo>
                    <a:pt x="1" y="57"/>
                    <a:pt x="1" y="103"/>
                    <a:pt x="37" y="130"/>
                  </a:cubicBezTo>
                  <a:lnTo>
                    <a:pt x="56" y="149"/>
                  </a:lnTo>
                  <a:cubicBezTo>
                    <a:pt x="322" y="396"/>
                    <a:pt x="634" y="672"/>
                    <a:pt x="661" y="1030"/>
                  </a:cubicBezTo>
                  <a:cubicBezTo>
                    <a:pt x="671" y="1213"/>
                    <a:pt x="606" y="1397"/>
                    <a:pt x="542" y="1571"/>
                  </a:cubicBezTo>
                  <a:lnTo>
                    <a:pt x="514" y="1645"/>
                  </a:lnTo>
                  <a:cubicBezTo>
                    <a:pt x="294" y="2250"/>
                    <a:pt x="239" y="2783"/>
                    <a:pt x="322" y="3260"/>
                  </a:cubicBezTo>
                  <a:cubicBezTo>
                    <a:pt x="331" y="3297"/>
                    <a:pt x="368" y="3324"/>
                    <a:pt x="404" y="3324"/>
                  </a:cubicBezTo>
                  <a:lnTo>
                    <a:pt x="414" y="3324"/>
                  </a:lnTo>
                  <a:cubicBezTo>
                    <a:pt x="459" y="3315"/>
                    <a:pt x="487" y="3269"/>
                    <a:pt x="478" y="3232"/>
                  </a:cubicBezTo>
                  <a:cubicBezTo>
                    <a:pt x="395" y="2783"/>
                    <a:pt x="450" y="2278"/>
                    <a:pt x="661" y="1691"/>
                  </a:cubicBezTo>
                  <a:lnTo>
                    <a:pt x="680" y="1626"/>
                  </a:lnTo>
                  <a:cubicBezTo>
                    <a:pt x="753" y="1434"/>
                    <a:pt x="827" y="1232"/>
                    <a:pt x="808" y="1021"/>
                  </a:cubicBezTo>
                  <a:cubicBezTo>
                    <a:pt x="781" y="608"/>
                    <a:pt x="450" y="305"/>
                    <a:pt x="157" y="39"/>
                  </a:cubicBezTo>
                  <a:lnTo>
                    <a:pt x="138" y="20"/>
                  </a:lnTo>
                  <a:cubicBezTo>
                    <a:pt x="125" y="7"/>
                    <a:pt x="107" y="1"/>
                    <a:pt x="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67"/>
            <p:cNvSpPr/>
            <p:nvPr/>
          </p:nvSpPr>
          <p:spPr>
            <a:xfrm>
              <a:off x="5524829" y="1853919"/>
              <a:ext cx="16389" cy="37297"/>
            </a:xfrm>
            <a:custGeom>
              <a:avLst/>
              <a:gdLst/>
              <a:ahLst/>
              <a:cxnLst/>
              <a:rect l="l" t="t" r="r" b="b"/>
              <a:pathLst>
                <a:path w="845" h="1923" extrusionOk="0">
                  <a:moveTo>
                    <a:pt x="433" y="0"/>
                  </a:moveTo>
                  <a:cubicBezTo>
                    <a:pt x="420" y="0"/>
                    <a:pt x="407" y="4"/>
                    <a:pt x="395" y="13"/>
                  </a:cubicBezTo>
                  <a:cubicBezTo>
                    <a:pt x="358" y="32"/>
                    <a:pt x="340" y="78"/>
                    <a:pt x="367" y="114"/>
                  </a:cubicBezTo>
                  <a:cubicBezTo>
                    <a:pt x="670" y="656"/>
                    <a:pt x="532" y="1408"/>
                    <a:pt x="46" y="1794"/>
                  </a:cubicBezTo>
                  <a:cubicBezTo>
                    <a:pt x="9" y="1812"/>
                    <a:pt x="0" y="1867"/>
                    <a:pt x="28" y="1895"/>
                  </a:cubicBezTo>
                  <a:cubicBezTo>
                    <a:pt x="46" y="1913"/>
                    <a:pt x="64" y="1922"/>
                    <a:pt x="92" y="1922"/>
                  </a:cubicBezTo>
                  <a:cubicBezTo>
                    <a:pt x="110" y="1922"/>
                    <a:pt x="119" y="1922"/>
                    <a:pt x="138" y="1913"/>
                  </a:cubicBezTo>
                  <a:cubicBezTo>
                    <a:pt x="679" y="1482"/>
                    <a:pt x="844" y="637"/>
                    <a:pt x="496" y="41"/>
                  </a:cubicBezTo>
                  <a:cubicBezTo>
                    <a:pt x="483" y="16"/>
                    <a:pt x="459" y="0"/>
                    <a:pt x="4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67"/>
            <p:cNvSpPr/>
            <p:nvPr/>
          </p:nvSpPr>
          <p:spPr>
            <a:xfrm>
              <a:off x="5303929" y="1775237"/>
              <a:ext cx="7836" cy="13809"/>
            </a:xfrm>
            <a:custGeom>
              <a:avLst/>
              <a:gdLst/>
              <a:ahLst/>
              <a:cxnLst/>
              <a:rect l="l" t="t" r="r" b="b"/>
              <a:pathLst>
                <a:path w="404" h="712" extrusionOk="0">
                  <a:moveTo>
                    <a:pt x="310" y="0"/>
                  </a:moveTo>
                  <a:cubicBezTo>
                    <a:pt x="285" y="0"/>
                    <a:pt x="260" y="17"/>
                    <a:pt x="248" y="41"/>
                  </a:cubicBezTo>
                  <a:cubicBezTo>
                    <a:pt x="156" y="225"/>
                    <a:pt x="83" y="417"/>
                    <a:pt x="18" y="619"/>
                  </a:cubicBezTo>
                  <a:cubicBezTo>
                    <a:pt x="0" y="656"/>
                    <a:pt x="28" y="702"/>
                    <a:pt x="64" y="711"/>
                  </a:cubicBezTo>
                  <a:lnTo>
                    <a:pt x="92" y="711"/>
                  </a:lnTo>
                  <a:cubicBezTo>
                    <a:pt x="119" y="711"/>
                    <a:pt x="147" y="693"/>
                    <a:pt x="165" y="665"/>
                  </a:cubicBezTo>
                  <a:cubicBezTo>
                    <a:pt x="220" y="473"/>
                    <a:pt x="294" y="289"/>
                    <a:pt x="386" y="115"/>
                  </a:cubicBezTo>
                  <a:cubicBezTo>
                    <a:pt x="404" y="78"/>
                    <a:pt x="386" y="32"/>
                    <a:pt x="349" y="14"/>
                  </a:cubicBezTo>
                  <a:cubicBezTo>
                    <a:pt x="337" y="4"/>
                    <a:pt x="323" y="0"/>
                    <a:pt x="3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67"/>
            <p:cNvSpPr/>
            <p:nvPr/>
          </p:nvSpPr>
          <p:spPr>
            <a:xfrm>
              <a:off x="5259594" y="1851146"/>
              <a:ext cx="9639" cy="27425"/>
            </a:xfrm>
            <a:custGeom>
              <a:avLst/>
              <a:gdLst/>
              <a:ahLst/>
              <a:cxnLst/>
              <a:rect l="l" t="t" r="r" b="b"/>
              <a:pathLst>
                <a:path w="497" h="1414" extrusionOk="0">
                  <a:moveTo>
                    <a:pt x="414" y="0"/>
                  </a:moveTo>
                  <a:cubicBezTo>
                    <a:pt x="368" y="0"/>
                    <a:pt x="340" y="37"/>
                    <a:pt x="340" y="74"/>
                  </a:cubicBezTo>
                  <a:cubicBezTo>
                    <a:pt x="322" y="496"/>
                    <a:pt x="212" y="927"/>
                    <a:pt x="19" y="1304"/>
                  </a:cubicBezTo>
                  <a:cubicBezTo>
                    <a:pt x="1" y="1340"/>
                    <a:pt x="19" y="1386"/>
                    <a:pt x="56" y="1405"/>
                  </a:cubicBezTo>
                  <a:cubicBezTo>
                    <a:pt x="65" y="1414"/>
                    <a:pt x="83" y="1414"/>
                    <a:pt x="93" y="1414"/>
                  </a:cubicBezTo>
                  <a:cubicBezTo>
                    <a:pt x="120" y="1414"/>
                    <a:pt x="148" y="1395"/>
                    <a:pt x="157" y="1368"/>
                  </a:cubicBezTo>
                  <a:cubicBezTo>
                    <a:pt x="359" y="973"/>
                    <a:pt x="469" y="523"/>
                    <a:pt x="487" y="83"/>
                  </a:cubicBezTo>
                  <a:cubicBezTo>
                    <a:pt x="496" y="37"/>
                    <a:pt x="460" y="9"/>
                    <a:pt x="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67"/>
            <p:cNvSpPr/>
            <p:nvPr/>
          </p:nvSpPr>
          <p:spPr>
            <a:xfrm>
              <a:off x="5062724" y="2043556"/>
              <a:ext cx="44356" cy="58767"/>
            </a:xfrm>
            <a:custGeom>
              <a:avLst/>
              <a:gdLst/>
              <a:ahLst/>
              <a:cxnLst/>
              <a:rect l="l" t="t" r="r" b="b"/>
              <a:pathLst>
                <a:path w="2287" h="3030" extrusionOk="0">
                  <a:moveTo>
                    <a:pt x="79" y="0"/>
                  </a:moveTo>
                  <a:cubicBezTo>
                    <a:pt x="65" y="0"/>
                    <a:pt x="51" y="3"/>
                    <a:pt x="38" y="10"/>
                  </a:cubicBezTo>
                  <a:cubicBezTo>
                    <a:pt x="1" y="37"/>
                    <a:pt x="1" y="83"/>
                    <a:pt x="19" y="120"/>
                  </a:cubicBezTo>
                  <a:cubicBezTo>
                    <a:pt x="432" y="689"/>
                    <a:pt x="937" y="1194"/>
                    <a:pt x="1433" y="1680"/>
                  </a:cubicBezTo>
                  <a:lnTo>
                    <a:pt x="1488" y="1735"/>
                  </a:lnTo>
                  <a:cubicBezTo>
                    <a:pt x="1653" y="1901"/>
                    <a:pt x="1827" y="2075"/>
                    <a:pt x="1956" y="2286"/>
                  </a:cubicBezTo>
                  <a:cubicBezTo>
                    <a:pt x="2084" y="2506"/>
                    <a:pt x="2130" y="2736"/>
                    <a:pt x="2075" y="2938"/>
                  </a:cubicBezTo>
                  <a:cubicBezTo>
                    <a:pt x="2066" y="2984"/>
                    <a:pt x="2093" y="3020"/>
                    <a:pt x="2130" y="3029"/>
                  </a:cubicBezTo>
                  <a:lnTo>
                    <a:pt x="2148" y="3029"/>
                  </a:lnTo>
                  <a:cubicBezTo>
                    <a:pt x="2185" y="3029"/>
                    <a:pt x="2213" y="3011"/>
                    <a:pt x="2222" y="2974"/>
                  </a:cubicBezTo>
                  <a:cubicBezTo>
                    <a:pt x="2286" y="2736"/>
                    <a:pt x="2231" y="2460"/>
                    <a:pt x="2084" y="2203"/>
                  </a:cubicBezTo>
                  <a:cubicBezTo>
                    <a:pt x="1956" y="1983"/>
                    <a:pt x="1763" y="1790"/>
                    <a:pt x="1598" y="1625"/>
                  </a:cubicBezTo>
                  <a:lnTo>
                    <a:pt x="1534" y="1570"/>
                  </a:lnTo>
                  <a:cubicBezTo>
                    <a:pt x="1047" y="1093"/>
                    <a:pt x="542" y="597"/>
                    <a:pt x="148" y="28"/>
                  </a:cubicBezTo>
                  <a:cubicBezTo>
                    <a:pt x="130" y="10"/>
                    <a:pt x="104" y="0"/>
                    <a:pt x="7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67"/>
            <p:cNvSpPr/>
            <p:nvPr/>
          </p:nvSpPr>
          <p:spPr>
            <a:xfrm>
              <a:off x="5044396" y="2066034"/>
              <a:ext cx="49496" cy="63887"/>
            </a:xfrm>
            <a:custGeom>
              <a:avLst/>
              <a:gdLst/>
              <a:ahLst/>
              <a:cxnLst/>
              <a:rect l="l" t="t" r="r" b="b"/>
              <a:pathLst>
                <a:path w="2552" h="3294" extrusionOk="0">
                  <a:moveTo>
                    <a:pt x="92" y="1"/>
                  </a:moveTo>
                  <a:cubicBezTo>
                    <a:pt x="77" y="1"/>
                    <a:pt x="61" y="6"/>
                    <a:pt x="46" y="17"/>
                  </a:cubicBezTo>
                  <a:cubicBezTo>
                    <a:pt x="10" y="35"/>
                    <a:pt x="0" y="81"/>
                    <a:pt x="28" y="117"/>
                  </a:cubicBezTo>
                  <a:cubicBezTo>
                    <a:pt x="487" y="824"/>
                    <a:pt x="1120" y="1393"/>
                    <a:pt x="1735" y="1944"/>
                  </a:cubicBezTo>
                  <a:cubicBezTo>
                    <a:pt x="1845" y="2054"/>
                    <a:pt x="1965" y="2155"/>
                    <a:pt x="2075" y="2265"/>
                  </a:cubicBezTo>
                  <a:cubicBezTo>
                    <a:pt x="2222" y="2394"/>
                    <a:pt x="2359" y="2531"/>
                    <a:pt x="2378" y="2696"/>
                  </a:cubicBezTo>
                  <a:cubicBezTo>
                    <a:pt x="2396" y="2871"/>
                    <a:pt x="2295" y="3036"/>
                    <a:pt x="2194" y="3174"/>
                  </a:cubicBezTo>
                  <a:cubicBezTo>
                    <a:pt x="2176" y="3201"/>
                    <a:pt x="2176" y="3256"/>
                    <a:pt x="2212" y="3275"/>
                  </a:cubicBezTo>
                  <a:cubicBezTo>
                    <a:pt x="2231" y="3284"/>
                    <a:pt x="2240" y="3293"/>
                    <a:pt x="2258" y="3293"/>
                  </a:cubicBezTo>
                  <a:cubicBezTo>
                    <a:pt x="2286" y="3293"/>
                    <a:pt x="2304" y="3284"/>
                    <a:pt x="2323" y="3256"/>
                  </a:cubicBezTo>
                  <a:cubicBezTo>
                    <a:pt x="2442" y="3100"/>
                    <a:pt x="2552" y="2898"/>
                    <a:pt x="2534" y="2678"/>
                  </a:cubicBezTo>
                  <a:cubicBezTo>
                    <a:pt x="2506" y="2458"/>
                    <a:pt x="2341" y="2302"/>
                    <a:pt x="2185" y="2146"/>
                  </a:cubicBezTo>
                  <a:cubicBezTo>
                    <a:pt x="2066" y="2045"/>
                    <a:pt x="1946" y="1935"/>
                    <a:pt x="1836" y="1834"/>
                  </a:cubicBezTo>
                  <a:cubicBezTo>
                    <a:pt x="1230" y="1283"/>
                    <a:pt x="606" y="723"/>
                    <a:pt x="147" y="35"/>
                  </a:cubicBezTo>
                  <a:cubicBezTo>
                    <a:pt x="136" y="13"/>
                    <a:pt x="115" y="1"/>
                    <a:pt x="9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67"/>
            <p:cNvSpPr/>
            <p:nvPr/>
          </p:nvSpPr>
          <p:spPr>
            <a:xfrm>
              <a:off x="5181630" y="1888615"/>
              <a:ext cx="75854" cy="52250"/>
            </a:xfrm>
            <a:custGeom>
              <a:avLst/>
              <a:gdLst/>
              <a:ahLst/>
              <a:cxnLst/>
              <a:rect l="l" t="t" r="r" b="b"/>
              <a:pathLst>
                <a:path w="3911" h="2694" extrusionOk="0">
                  <a:moveTo>
                    <a:pt x="3826" y="1"/>
                  </a:moveTo>
                  <a:cubicBezTo>
                    <a:pt x="3800" y="1"/>
                    <a:pt x="3776" y="17"/>
                    <a:pt x="3764" y="42"/>
                  </a:cubicBezTo>
                  <a:cubicBezTo>
                    <a:pt x="2956" y="1336"/>
                    <a:pt x="1570" y="2272"/>
                    <a:pt x="65" y="2547"/>
                  </a:cubicBezTo>
                  <a:cubicBezTo>
                    <a:pt x="28" y="2547"/>
                    <a:pt x="1" y="2593"/>
                    <a:pt x="1" y="2630"/>
                  </a:cubicBezTo>
                  <a:cubicBezTo>
                    <a:pt x="10" y="2666"/>
                    <a:pt x="47" y="2694"/>
                    <a:pt x="83" y="2694"/>
                  </a:cubicBezTo>
                  <a:lnTo>
                    <a:pt x="93" y="2694"/>
                  </a:lnTo>
                  <a:cubicBezTo>
                    <a:pt x="1644" y="2419"/>
                    <a:pt x="3066" y="1455"/>
                    <a:pt x="3892" y="115"/>
                  </a:cubicBezTo>
                  <a:cubicBezTo>
                    <a:pt x="3911" y="78"/>
                    <a:pt x="3901" y="32"/>
                    <a:pt x="3865" y="14"/>
                  </a:cubicBezTo>
                  <a:cubicBezTo>
                    <a:pt x="3852" y="5"/>
                    <a:pt x="3839" y="1"/>
                    <a:pt x="38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67"/>
            <p:cNvSpPr/>
            <p:nvPr/>
          </p:nvSpPr>
          <p:spPr>
            <a:xfrm>
              <a:off x="4906271" y="2911718"/>
              <a:ext cx="200622" cy="206285"/>
            </a:xfrm>
            <a:custGeom>
              <a:avLst/>
              <a:gdLst/>
              <a:ahLst/>
              <a:cxnLst/>
              <a:rect l="l" t="t" r="r" b="b"/>
              <a:pathLst>
                <a:path w="10344" h="10636" extrusionOk="0">
                  <a:moveTo>
                    <a:pt x="109" y="1"/>
                  </a:moveTo>
                  <a:cubicBezTo>
                    <a:pt x="91" y="1"/>
                    <a:pt x="73" y="6"/>
                    <a:pt x="55" y="16"/>
                  </a:cubicBezTo>
                  <a:cubicBezTo>
                    <a:pt x="19" y="35"/>
                    <a:pt x="0" y="90"/>
                    <a:pt x="28" y="136"/>
                  </a:cubicBezTo>
                  <a:cubicBezTo>
                    <a:pt x="2414" y="3954"/>
                    <a:pt x="5902" y="6937"/>
                    <a:pt x="9270" y="9837"/>
                  </a:cubicBezTo>
                  <a:cubicBezTo>
                    <a:pt x="9573" y="10094"/>
                    <a:pt x="9876" y="10351"/>
                    <a:pt x="10179" y="10617"/>
                  </a:cubicBezTo>
                  <a:cubicBezTo>
                    <a:pt x="10197" y="10626"/>
                    <a:pt x="10225" y="10635"/>
                    <a:pt x="10243" y="10635"/>
                  </a:cubicBezTo>
                  <a:cubicBezTo>
                    <a:pt x="10271" y="10635"/>
                    <a:pt x="10289" y="10626"/>
                    <a:pt x="10307" y="10608"/>
                  </a:cubicBezTo>
                  <a:cubicBezTo>
                    <a:pt x="10344" y="10571"/>
                    <a:pt x="10335" y="10507"/>
                    <a:pt x="10298" y="10479"/>
                  </a:cubicBezTo>
                  <a:cubicBezTo>
                    <a:pt x="9995" y="10213"/>
                    <a:pt x="9692" y="9956"/>
                    <a:pt x="9389" y="9699"/>
                  </a:cubicBezTo>
                  <a:cubicBezTo>
                    <a:pt x="6030" y="6808"/>
                    <a:pt x="2552" y="3825"/>
                    <a:pt x="184" y="44"/>
                  </a:cubicBezTo>
                  <a:cubicBezTo>
                    <a:pt x="167" y="15"/>
                    <a:pt x="139" y="1"/>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 Placeholder 2">
            <a:extLst>
              <a:ext uri="{FF2B5EF4-FFF2-40B4-BE49-F238E27FC236}">
                <a16:creationId xmlns:a16="http://schemas.microsoft.com/office/drawing/2014/main" id="{8092AA4A-40F8-2E43-B758-C8AB2EF0BC8D}"/>
              </a:ext>
            </a:extLst>
          </p:cNvPr>
          <p:cNvSpPr>
            <a:spLocks noGrp="1"/>
          </p:cNvSpPr>
          <p:nvPr>
            <p:ph type="body" idx="1"/>
          </p:nvPr>
        </p:nvSpPr>
        <p:spPr>
          <a:xfrm>
            <a:off x="583759" y="1444454"/>
            <a:ext cx="4428532" cy="3456000"/>
          </a:xfrm>
        </p:spPr>
        <p:txBody>
          <a:bodyPr/>
          <a:lstStyle/>
          <a:p>
            <a:pPr marL="139700" indent="0">
              <a:buNone/>
            </a:pPr>
            <a:r>
              <a:rPr lang="en-US" sz="2400" b="1" u="sng" dirty="0">
                <a:solidFill>
                  <a:srgbClr val="00B050"/>
                </a:solidFill>
              </a:rPr>
              <a:t>Presenters:</a:t>
            </a:r>
          </a:p>
          <a:p>
            <a:pPr>
              <a:buFont typeface="Wingdings" pitchFamily="2" charset="2"/>
              <a:buChar char="§"/>
            </a:pPr>
            <a:r>
              <a:rPr lang="en-US" sz="2000" b="1" dirty="0">
                <a:solidFill>
                  <a:srgbClr val="00B050"/>
                </a:solidFill>
              </a:rPr>
              <a:t>Sarah Bani Hani </a:t>
            </a:r>
          </a:p>
          <a:p>
            <a:pPr>
              <a:buFont typeface="Wingdings" pitchFamily="2" charset="2"/>
              <a:buChar char="§"/>
            </a:pPr>
            <a:r>
              <a:rPr lang="en-US" sz="2000" b="1" dirty="0">
                <a:solidFill>
                  <a:srgbClr val="00B050"/>
                </a:solidFill>
              </a:rPr>
              <a:t>Batool </a:t>
            </a:r>
            <a:r>
              <a:rPr lang="en-US" sz="2000" b="1" dirty="0" err="1">
                <a:solidFill>
                  <a:srgbClr val="00B050"/>
                </a:solidFill>
              </a:rPr>
              <a:t>Gharaibeh</a:t>
            </a:r>
            <a:endParaRPr lang="en-US" sz="2000" b="1" dirty="0">
              <a:solidFill>
                <a:srgbClr val="00B050"/>
              </a:solidFill>
            </a:endParaRPr>
          </a:p>
          <a:p>
            <a:pPr>
              <a:buFont typeface="Wingdings" pitchFamily="2" charset="2"/>
              <a:buChar char="§"/>
            </a:pPr>
            <a:r>
              <a:rPr lang="en-US" sz="2000" b="1" dirty="0" err="1">
                <a:solidFill>
                  <a:srgbClr val="00B050"/>
                </a:solidFill>
              </a:rPr>
              <a:t>Salsabeel</a:t>
            </a:r>
            <a:r>
              <a:rPr lang="en-US" sz="2000" b="1" dirty="0">
                <a:solidFill>
                  <a:srgbClr val="00B050"/>
                </a:solidFill>
              </a:rPr>
              <a:t> </a:t>
            </a:r>
            <a:r>
              <a:rPr lang="en-US" sz="2000" b="1" dirty="0" err="1">
                <a:solidFill>
                  <a:srgbClr val="00B050"/>
                </a:solidFill>
              </a:rPr>
              <a:t>Almanaseer</a:t>
            </a:r>
            <a:endParaRPr lang="en-US" sz="2000" b="1" dirty="0">
              <a:solidFill>
                <a:srgbClr val="00B050"/>
              </a:solidFill>
            </a:endParaRPr>
          </a:p>
          <a:p>
            <a:pPr>
              <a:buFont typeface="Wingdings" pitchFamily="2" charset="2"/>
              <a:buChar char="§"/>
            </a:pPr>
            <a:r>
              <a:rPr lang="en-US" sz="2000" b="1" dirty="0">
                <a:solidFill>
                  <a:srgbClr val="00B050"/>
                </a:solidFill>
              </a:rPr>
              <a:t>Maysa </a:t>
            </a:r>
            <a:r>
              <a:rPr lang="en-US" sz="2000" b="1" dirty="0" err="1">
                <a:solidFill>
                  <a:srgbClr val="00B050"/>
                </a:solidFill>
              </a:rPr>
              <a:t>Eyalsalman</a:t>
            </a:r>
            <a:endParaRPr lang="en-US" sz="2000" b="1" dirty="0">
              <a:solidFill>
                <a:srgbClr val="00B050"/>
              </a:solidFill>
            </a:endParaRPr>
          </a:p>
          <a:p>
            <a:pPr>
              <a:buFont typeface="Wingdings" pitchFamily="2" charset="2"/>
              <a:buChar char="§"/>
            </a:pPr>
            <a:r>
              <a:rPr lang="en-US" sz="2000" b="1" dirty="0" err="1">
                <a:solidFill>
                  <a:srgbClr val="00B050"/>
                </a:solidFill>
              </a:rPr>
              <a:t>Abdelsalam</a:t>
            </a:r>
            <a:r>
              <a:rPr lang="en-US" sz="2000" b="1" dirty="0">
                <a:solidFill>
                  <a:srgbClr val="00B050"/>
                </a:solidFill>
              </a:rPr>
              <a:t> </a:t>
            </a:r>
            <a:r>
              <a:rPr lang="en-US" sz="2000" b="1" dirty="0" err="1">
                <a:solidFill>
                  <a:srgbClr val="00B050"/>
                </a:solidFill>
              </a:rPr>
              <a:t>Ibraheem</a:t>
            </a:r>
            <a:endParaRPr lang="en-US" b="1" dirty="0">
              <a:solidFill>
                <a:srgbClr val="00B050"/>
              </a:solidFill>
            </a:endParaRPr>
          </a:p>
        </p:txBody>
      </p:sp>
      <p:sp>
        <p:nvSpPr>
          <p:cNvPr id="76" name="Google Shape;2043;p66">
            <a:extLst>
              <a:ext uri="{FF2B5EF4-FFF2-40B4-BE49-F238E27FC236}">
                <a16:creationId xmlns:a16="http://schemas.microsoft.com/office/drawing/2014/main" id="{03519CE3-D0A2-D849-98D8-B8B240DF6D04}"/>
              </a:ext>
            </a:extLst>
          </p:cNvPr>
          <p:cNvSpPr txBox="1">
            <a:spLocks noGrp="1"/>
          </p:cNvSpPr>
          <p:nvPr>
            <p:ph type="title"/>
          </p:nvPr>
        </p:nvSpPr>
        <p:spPr>
          <a:xfrm>
            <a:off x="544300" y="646695"/>
            <a:ext cx="7704000" cy="57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000" dirty="0"/>
              <a:t>THANKS!</a:t>
            </a:r>
            <a:endParaRPr sz="4000" dirty="0"/>
          </a:p>
        </p:txBody>
      </p:sp>
    </p:spTree>
    <p:extLst>
      <p:ext uri="{BB962C8B-B14F-4D97-AF65-F5344CB8AC3E}">
        <p14:creationId xmlns:p14="http://schemas.microsoft.com/office/powerpoint/2010/main" val="144311809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arn(inVertical)">
                                      <p:cBhvr>
                                        <p:cTn id="19" dur="500"/>
                                        <p:tgtEl>
                                          <p:spTgt spid="3">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arn(inVertical)">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sp>
        <p:nvSpPr>
          <p:cNvPr id="969" name="Google Shape;969;p44"/>
          <p:cNvSpPr txBox="1">
            <a:spLocks noGrp="1"/>
          </p:cNvSpPr>
          <p:nvPr>
            <p:ph type="title"/>
          </p:nvPr>
        </p:nvSpPr>
        <p:spPr>
          <a:xfrm>
            <a:off x="1628120" y="662017"/>
            <a:ext cx="5948796" cy="572700"/>
          </a:xfrm>
          <a:prstGeom prst="rect">
            <a:avLst/>
          </a:prstGeom>
        </p:spPr>
        <p:txBody>
          <a:bodyPr spcFirstLastPara="1" wrap="square" lIns="91425" tIns="91425" rIns="91425" bIns="91425" anchor="t" anchorCtr="0">
            <a:noAutofit/>
          </a:bodyPr>
          <a:lstStyle/>
          <a:p>
            <a:pPr lvl="0"/>
            <a:r>
              <a:rPr lang="en-US" sz="2400" dirty="0"/>
              <a:t>STRUCTURES PASSING THROUGH THE INGUINAL CANAL </a:t>
            </a:r>
          </a:p>
        </p:txBody>
      </p:sp>
      <p:sp>
        <p:nvSpPr>
          <p:cNvPr id="970" name="Google Shape;970;p44"/>
          <p:cNvSpPr txBox="1">
            <a:spLocks noGrp="1"/>
          </p:cNvSpPr>
          <p:nvPr>
            <p:ph type="subTitle" idx="1"/>
          </p:nvPr>
        </p:nvSpPr>
        <p:spPr>
          <a:xfrm>
            <a:off x="75287" y="1675614"/>
            <a:ext cx="3348600" cy="421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solidFill>
                  <a:schemeClr val="accent2"/>
                </a:solidFill>
              </a:rPr>
              <a:t>FEMALE</a:t>
            </a:r>
            <a:endParaRPr dirty="0">
              <a:solidFill>
                <a:schemeClr val="accent2"/>
              </a:solidFill>
            </a:endParaRPr>
          </a:p>
        </p:txBody>
      </p:sp>
      <p:sp>
        <p:nvSpPr>
          <p:cNvPr id="971" name="Google Shape;971;p44"/>
          <p:cNvSpPr txBox="1">
            <a:spLocks noGrp="1"/>
          </p:cNvSpPr>
          <p:nvPr>
            <p:ph type="subTitle" idx="2"/>
          </p:nvPr>
        </p:nvSpPr>
        <p:spPr>
          <a:xfrm>
            <a:off x="4340304" y="1699200"/>
            <a:ext cx="3348600" cy="421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solidFill>
                  <a:schemeClr val="accent2"/>
                </a:solidFill>
              </a:rPr>
              <a:t>MALE</a:t>
            </a:r>
            <a:endParaRPr dirty="0">
              <a:solidFill>
                <a:schemeClr val="accent2"/>
              </a:solidFill>
            </a:endParaRPr>
          </a:p>
        </p:txBody>
      </p:sp>
      <p:sp>
        <p:nvSpPr>
          <p:cNvPr id="972" name="Google Shape;972;p44"/>
          <p:cNvSpPr txBox="1">
            <a:spLocks noGrp="1"/>
          </p:cNvSpPr>
          <p:nvPr>
            <p:ph type="subTitle" idx="3"/>
          </p:nvPr>
        </p:nvSpPr>
        <p:spPr>
          <a:xfrm>
            <a:off x="294743" y="2097740"/>
            <a:ext cx="3348600" cy="1006200"/>
          </a:xfrm>
          <a:prstGeom prst="rect">
            <a:avLst/>
          </a:prstGeom>
        </p:spPr>
        <p:txBody>
          <a:bodyPr spcFirstLastPara="1" wrap="square" lIns="91425" tIns="91425" rIns="91425" bIns="91425" anchor="t" anchorCtr="0">
            <a:noAutofit/>
          </a:bodyPr>
          <a:lstStyle/>
          <a:p>
            <a:pPr marL="412750" indent="-285750" algn="l">
              <a:buFont typeface="Arial" panose="020B0604020202020204" pitchFamily="34" charset="0"/>
              <a:buChar char="•"/>
            </a:pPr>
            <a:r>
              <a:rPr lang="en-US" sz="2000" b="1" dirty="0"/>
              <a:t>Round ligament</a:t>
            </a:r>
          </a:p>
          <a:p>
            <a:pPr marL="412750" indent="-285750" algn="l">
              <a:buFont typeface="Arial" panose="020B0604020202020204" pitchFamily="34" charset="0"/>
              <a:buChar char="•"/>
            </a:pPr>
            <a:r>
              <a:rPr lang="en-US" sz="2000" b="1" dirty="0"/>
              <a:t>Genital branch of the genitofemoral nerve</a:t>
            </a:r>
          </a:p>
          <a:p>
            <a:pPr marL="412750" indent="-285750" algn="l">
              <a:buFont typeface="Arial" panose="020B0604020202020204" pitchFamily="34" charset="0"/>
              <a:buChar char="•"/>
            </a:pPr>
            <a:r>
              <a:rPr lang="en-US" sz="2000" b="1" dirty="0" err="1"/>
              <a:t>llioinguinal</a:t>
            </a:r>
            <a:r>
              <a:rPr lang="en-US" sz="2000" b="1" dirty="0"/>
              <a:t> nerve</a:t>
            </a:r>
            <a:endParaRPr sz="2000" b="1" dirty="0"/>
          </a:p>
        </p:txBody>
      </p:sp>
      <p:sp>
        <p:nvSpPr>
          <p:cNvPr id="973" name="Google Shape;973;p44"/>
          <p:cNvSpPr txBox="1">
            <a:spLocks noGrp="1"/>
          </p:cNvSpPr>
          <p:nvPr>
            <p:ph type="subTitle" idx="4"/>
          </p:nvPr>
        </p:nvSpPr>
        <p:spPr>
          <a:xfrm>
            <a:off x="4264332" y="2121280"/>
            <a:ext cx="4879668" cy="1006200"/>
          </a:xfrm>
          <a:prstGeom prst="rect">
            <a:avLst/>
          </a:prstGeom>
        </p:spPr>
        <p:txBody>
          <a:bodyPr spcFirstLastPara="1" wrap="square" lIns="91425" tIns="91425" rIns="91425" bIns="91425" anchor="t" anchorCtr="0">
            <a:noAutofit/>
          </a:bodyPr>
          <a:lstStyle/>
          <a:p>
            <a:pPr marL="412750" lvl="0" indent="-285750" algn="l">
              <a:buFont typeface="Arial" panose="020B0604020202020204" pitchFamily="34" charset="0"/>
              <a:buChar char="•"/>
            </a:pPr>
            <a:r>
              <a:rPr lang="en-US" sz="1800" b="1" dirty="0">
                <a:solidFill>
                  <a:schemeClr val="accent1">
                    <a:lumMod val="75000"/>
                  </a:schemeClr>
                </a:solidFill>
              </a:rPr>
              <a:t>Spermatic cord </a:t>
            </a:r>
            <a:r>
              <a:rPr lang="en-US" sz="1600" b="1" dirty="0"/>
              <a:t>( with the genital branch of the genitofemoral nerve )</a:t>
            </a:r>
          </a:p>
          <a:p>
            <a:pPr marL="412750" lvl="0" indent="-285750" algn="l">
              <a:buFont typeface="Arial" panose="020B0604020202020204" pitchFamily="34" charset="0"/>
              <a:buChar char="•"/>
            </a:pPr>
            <a:r>
              <a:rPr lang="en-US" sz="1800" b="1" dirty="0" err="1">
                <a:solidFill>
                  <a:schemeClr val="accent1">
                    <a:lumMod val="75000"/>
                  </a:schemeClr>
                </a:solidFill>
              </a:rPr>
              <a:t>llioinguinal</a:t>
            </a:r>
            <a:r>
              <a:rPr lang="en-US" sz="1800" b="1" dirty="0">
                <a:solidFill>
                  <a:schemeClr val="accent1">
                    <a:lumMod val="75000"/>
                  </a:schemeClr>
                </a:solidFill>
              </a:rPr>
              <a:t> nerve </a:t>
            </a:r>
            <a:r>
              <a:rPr lang="en-US" sz="1600" b="1" dirty="0"/>
              <a:t>(passes through superficial  ring but does not completely run through the entire inguinal canal}</a:t>
            </a:r>
          </a:p>
        </p:txBody>
      </p:sp>
      <p:sp>
        <p:nvSpPr>
          <p:cNvPr id="974" name="Google Shape;974;p44"/>
          <p:cNvSpPr/>
          <p:nvPr/>
        </p:nvSpPr>
        <p:spPr>
          <a:xfrm>
            <a:off x="366916" y="1510632"/>
            <a:ext cx="743425" cy="714413"/>
          </a:xfrm>
          <a:custGeom>
            <a:avLst/>
            <a:gdLst/>
            <a:ahLst/>
            <a:cxnLst/>
            <a:rect l="l" t="t" r="r" b="b"/>
            <a:pathLst>
              <a:path w="24754" h="23786" extrusionOk="0">
                <a:moveTo>
                  <a:pt x="7290" y="1406"/>
                </a:moveTo>
                <a:cubicBezTo>
                  <a:pt x="4097" y="2942"/>
                  <a:pt x="257" y="6621"/>
                  <a:pt x="14" y="10138"/>
                </a:cubicBezTo>
                <a:cubicBezTo>
                  <a:pt x="-228" y="13655"/>
                  <a:pt x="2642" y="20527"/>
                  <a:pt x="5835" y="22508"/>
                </a:cubicBezTo>
                <a:cubicBezTo>
                  <a:pt x="9029" y="24489"/>
                  <a:pt x="16022" y="24044"/>
                  <a:pt x="19175" y="22023"/>
                </a:cubicBezTo>
                <a:cubicBezTo>
                  <a:pt x="22328" y="20002"/>
                  <a:pt x="24754" y="13897"/>
                  <a:pt x="24754" y="10380"/>
                </a:cubicBezTo>
                <a:cubicBezTo>
                  <a:pt x="24754" y="6863"/>
                  <a:pt x="22086" y="2417"/>
                  <a:pt x="19175" y="921"/>
                </a:cubicBezTo>
                <a:cubicBezTo>
                  <a:pt x="16264" y="-575"/>
                  <a:pt x="10484" y="-130"/>
                  <a:pt x="7290" y="1406"/>
                </a:cubicBezTo>
                <a:close/>
              </a:path>
            </a:pathLst>
          </a:custGeom>
          <a:solidFill>
            <a:schemeClr val="lt1"/>
          </a:solidFill>
          <a:ln>
            <a:noFill/>
          </a:ln>
        </p:spPr>
        <p:txBody>
          <a:bodyPr/>
          <a:lstStyle/>
          <a:p>
            <a:endParaRPr lang="en-US" dirty="0"/>
          </a:p>
        </p:txBody>
      </p:sp>
      <p:sp>
        <p:nvSpPr>
          <p:cNvPr id="975" name="Google Shape;975;p44"/>
          <p:cNvSpPr/>
          <p:nvPr/>
        </p:nvSpPr>
        <p:spPr>
          <a:xfrm>
            <a:off x="4804218" y="1543042"/>
            <a:ext cx="743425" cy="714353"/>
          </a:xfrm>
          <a:custGeom>
            <a:avLst/>
            <a:gdLst/>
            <a:ahLst/>
            <a:cxnLst/>
            <a:rect l="l" t="t" r="r" b="b"/>
            <a:pathLst>
              <a:path w="24754" h="23786" extrusionOk="0">
                <a:moveTo>
                  <a:pt x="7290" y="1406"/>
                </a:moveTo>
                <a:cubicBezTo>
                  <a:pt x="4097" y="2942"/>
                  <a:pt x="257" y="6621"/>
                  <a:pt x="14" y="10138"/>
                </a:cubicBezTo>
                <a:cubicBezTo>
                  <a:pt x="-228" y="13655"/>
                  <a:pt x="2642" y="20527"/>
                  <a:pt x="5835" y="22508"/>
                </a:cubicBezTo>
                <a:cubicBezTo>
                  <a:pt x="9029" y="24489"/>
                  <a:pt x="16022" y="24044"/>
                  <a:pt x="19175" y="22023"/>
                </a:cubicBezTo>
                <a:cubicBezTo>
                  <a:pt x="22328" y="20002"/>
                  <a:pt x="24754" y="13897"/>
                  <a:pt x="24754" y="10380"/>
                </a:cubicBezTo>
                <a:cubicBezTo>
                  <a:pt x="24754" y="6863"/>
                  <a:pt x="22086" y="2417"/>
                  <a:pt x="19175" y="921"/>
                </a:cubicBezTo>
                <a:cubicBezTo>
                  <a:pt x="16264" y="-575"/>
                  <a:pt x="10484" y="-130"/>
                  <a:pt x="7290" y="1406"/>
                </a:cubicBezTo>
                <a:close/>
              </a:path>
            </a:pathLst>
          </a:custGeom>
          <a:solidFill>
            <a:schemeClr val="lt1"/>
          </a:solidFill>
          <a:ln>
            <a:noFill/>
          </a:ln>
        </p:spPr>
      </p:sp>
      <p:grpSp>
        <p:nvGrpSpPr>
          <p:cNvPr id="987" name="Google Shape;987;p44"/>
          <p:cNvGrpSpPr/>
          <p:nvPr/>
        </p:nvGrpSpPr>
        <p:grpSpPr>
          <a:xfrm>
            <a:off x="849771" y="662017"/>
            <a:ext cx="637156" cy="696384"/>
            <a:chOff x="849771" y="662017"/>
            <a:chExt cx="637156" cy="696384"/>
          </a:xfrm>
        </p:grpSpPr>
        <p:sp>
          <p:nvSpPr>
            <p:cNvPr id="988" name="Google Shape;988;p44"/>
            <p:cNvSpPr/>
            <p:nvPr/>
          </p:nvSpPr>
          <p:spPr>
            <a:xfrm>
              <a:off x="849771" y="788329"/>
              <a:ext cx="576393" cy="570073"/>
            </a:xfrm>
            <a:custGeom>
              <a:avLst/>
              <a:gdLst/>
              <a:ahLst/>
              <a:cxnLst/>
              <a:rect l="l" t="t" r="r" b="b"/>
              <a:pathLst>
                <a:path w="19699" h="19483" extrusionOk="0">
                  <a:moveTo>
                    <a:pt x="12988" y="0"/>
                  </a:moveTo>
                  <a:cubicBezTo>
                    <a:pt x="12287" y="539"/>
                    <a:pt x="11418" y="753"/>
                    <a:pt x="10545" y="753"/>
                  </a:cubicBezTo>
                  <a:cubicBezTo>
                    <a:pt x="10308" y="753"/>
                    <a:pt x="10072" y="737"/>
                    <a:pt x="9838" y="708"/>
                  </a:cubicBezTo>
                  <a:cubicBezTo>
                    <a:pt x="9413" y="645"/>
                    <a:pt x="8955" y="549"/>
                    <a:pt x="8522" y="549"/>
                  </a:cubicBezTo>
                  <a:cubicBezTo>
                    <a:pt x="8163" y="549"/>
                    <a:pt x="7822" y="615"/>
                    <a:pt x="7532" y="822"/>
                  </a:cubicBezTo>
                  <a:cubicBezTo>
                    <a:pt x="7373" y="959"/>
                    <a:pt x="7236" y="1119"/>
                    <a:pt x="7099" y="1301"/>
                  </a:cubicBezTo>
                  <a:cubicBezTo>
                    <a:pt x="4337" y="4771"/>
                    <a:pt x="2009" y="8582"/>
                    <a:pt x="206" y="12645"/>
                  </a:cubicBezTo>
                  <a:cubicBezTo>
                    <a:pt x="0" y="13216"/>
                    <a:pt x="206" y="13787"/>
                    <a:pt x="479" y="14266"/>
                  </a:cubicBezTo>
                  <a:cubicBezTo>
                    <a:pt x="1461" y="15978"/>
                    <a:pt x="3150" y="17142"/>
                    <a:pt x="4908" y="18032"/>
                  </a:cubicBezTo>
                  <a:cubicBezTo>
                    <a:pt x="6494" y="18836"/>
                    <a:pt x="8217" y="19483"/>
                    <a:pt x="9986" y="19483"/>
                  </a:cubicBezTo>
                  <a:cubicBezTo>
                    <a:pt x="10127" y="19483"/>
                    <a:pt x="10268" y="19478"/>
                    <a:pt x="10408" y="19470"/>
                  </a:cubicBezTo>
                  <a:cubicBezTo>
                    <a:pt x="11139" y="19447"/>
                    <a:pt x="11892" y="19287"/>
                    <a:pt x="12463" y="18831"/>
                  </a:cubicBezTo>
                  <a:cubicBezTo>
                    <a:pt x="12919" y="18489"/>
                    <a:pt x="13216" y="17986"/>
                    <a:pt x="13536" y="17507"/>
                  </a:cubicBezTo>
                  <a:cubicBezTo>
                    <a:pt x="15635" y="14129"/>
                    <a:pt x="17735" y="10751"/>
                    <a:pt x="19516" y="7167"/>
                  </a:cubicBezTo>
                  <a:cubicBezTo>
                    <a:pt x="19698" y="6346"/>
                    <a:pt x="19539" y="5866"/>
                    <a:pt x="19288" y="5478"/>
                  </a:cubicBezTo>
                  <a:cubicBezTo>
                    <a:pt x="19036" y="5090"/>
                    <a:pt x="18671" y="4771"/>
                    <a:pt x="18420" y="4405"/>
                  </a:cubicBezTo>
                  <a:cubicBezTo>
                    <a:pt x="18009" y="3858"/>
                    <a:pt x="17781" y="3196"/>
                    <a:pt x="17735" y="2511"/>
                  </a:cubicBezTo>
                  <a:cubicBezTo>
                    <a:pt x="16092" y="1780"/>
                    <a:pt x="14494" y="959"/>
                    <a:pt x="129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44"/>
            <p:cNvSpPr/>
            <p:nvPr/>
          </p:nvSpPr>
          <p:spPr>
            <a:xfrm>
              <a:off x="921222" y="935912"/>
              <a:ext cx="384710" cy="367476"/>
            </a:xfrm>
            <a:custGeom>
              <a:avLst/>
              <a:gdLst/>
              <a:ahLst/>
              <a:cxnLst/>
              <a:rect l="l" t="t" r="r" b="b"/>
              <a:pathLst>
                <a:path w="13148" h="12559" extrusionOk="0">
                  <a:moveTo>
                    <a:pt x="4246" y="0"/>
                  </a:moveTo>
                  <a:cubicBezTo>
                    <a:pt x="3036" y="1849"/>
                    <a:pt x="1849" y="3721"/>
                    <a:pt x="662" y="5593"/>
                  </a:cubicBezTo>
                  <a:cubicBezTo>
                    <a:pt x="480" y="5889"/>
                    <a:pt x="274" y="6186"/>
                    <a:pt x="183" y="6529"/>
                  </a:cubicBezTo>
                  <a:cubicBezTo>
                    <a:pt x="0" y="7099"/>
                    <a:pt x="69" y="7738"/>
                    <a:pt x="274" y="8332"/>
                  </a:cubicBezTo>
                  <a:cubicBezTo>
                    <a:pt x="685" y="9473"/>
                    <a:pt x="1530" y="10432"/>
                    <a:pt x="2557" y="11116"/>
                  </a:cubicBezTo>
                  <a:cubicBezTo>
                    <a:pt x="3584" y="11778"/>
                    <a:pt x="4771" y="12166"/>
                    <a:pt x="5958" y="12417"/>
                  </a:cubicBezTo>
                  <a:cubicBezTo>
                    <a:pt x="6344" y="12497"/>
                    <a:pt x="6753" y="12559"/>
                    <a:pt x="7148" y="12559"/>
                  </a:cubicBezTo>
                  <a:cubicBezTo>
                    <a:pt x="7664" y="12559"/>
                    <a:pt x="8160" y="12453"/>
                    <a:pt x="8560" y="12144"/>
                  </a:cubicBezTo>
                  <a:cubicBezTo>
                    <a:pt x="8879" y="11915"/>
                    <a:pt x="9108" y="11550"/>
                    <a:pt x="9336" y="11208"/>
                  </a:cubicBezTo>
                  <a:cubicBezTo>
                    <a:pt x="10591" y="9268"/>
                    <a:pt x="11824" y="7327"/>
                    <a:pt x="12988" y="5342"/>
                  </a:cubicBezTo>
                  <a:cubicBezTo>
                    <a:pt x="13057" y="5227"/>
                    <a:pt x="13125" y="5113"/>
                    <a:pt x="13125" y="4976"/>
                  </a:cubicBezTo>
                  <a:cubicBezTo>
                    <a:pt x="13148" y="4862"/>
                    <a:pt x="13102" y="4748"/>
                    <a:pt x="13057" y="4634"/>
                  </a:cubicBezTo>
                  <a:cubicBezTo>
                    <a:pt x="12783" y="3995"/>
                    <a:pt x="12189" y="3561"/>
                    <a:pt x="11596" y="3196"/>
                  </a:cubicBezTo>
                  <a:cubicBezTo>
                    <a:pt x="9313" y="1712"/>
                    <a:pt x="6825" y="457"/>
                    <a:pt x="4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44"/>
            <p:cNvSpPr/>
            <p:nvPr/>
          </p:nvSpPr>
          <p:spPr>
            <a:xfrm>
              <a:off x="1162317" y="662017"/>
              <a:ext cx="324610" cy="227848"/>
            </a:xfrm>
            <a:custGeom>
              <a:avLst/>
              <a:gdLst/>
              <a:ahLst/>
              <a:cxnLst/>
              <a:rect l="l" t="t" r="r" b="b"/>
              <a:pathLst>
                <a:path w="11094" h="7787" extrusionOk="0">
                  <a:moveTo>
                    <a:pt x="2001" y="0"/>
                  </a:moveTo>
                  <a:cubicBezTo>
                    <a:pt x="1958" y="0"/>
                    <a:pt x="1915" y="1"/>
                    <a:pt x="1872" y="3"/>
                  </a:cubicBezTo>
                  <a:cubicBezTo>
                    <a:pt x="1644" y="26"/>
                    <a:pt x="1438" y="72"/>
                    <a:pt x="1256" y="209"/>
                  </a:cubicBezTo>
                  <a:cubicBezTo>
                    <a:pt x="1073" y="346"/>
                    <a:pt x="982" y="528"/>
                    <a:pt x="868" y="688"/>
                  </a:cubicBezTo>
                  <a:cubicBezTo>
                    <a:pt x="571" y="1236"/>
                    <a:pt x="297" y="1806"/>
                    <a:pt x="69" y="2400"/>
                  </a:cubicBezTo>
                  <a:cubicBezTo>
                    <a:pt x="46" y="2491"/>
                    <a:pt x="0" y="2605"/>
                    <a:pt x="0" y="2697"/>
                  </a:cubicBezTo>
                  <a:cubicBezTo>
                    <a:pt x="23" y="2856"/>
                    <a:pt x="115" y="2970"/>
                    <a:pt x="206" y="3085"/>
                  </a:cubicBezTo>
                  <a:cubicBezTo>
                    <a:pt x="754" y="3746"/>
                    <a:pt x="1461" y="4249"/>
                    <a:pt x="2169" y="4728"/>
                  </a:cubicBezTo>
                  <a:cubicBezTo>
                    <a:pt x="4246" y="6097"/>
                    <a:pt x="6551" y="7125"/>
                    <a:pt x="8948" y="7787"/>
                  </a:cubicBezTo>
                  <a:cubicBezTo>
                    <a:pt x="9907" y="7330"/>
                    <a:pt x="10591" y="6440"/>
                    <a:pt x="11002" y="5436"/>
                  </a:cubicBezTo>
                  <a:cubicBezTo>
                    <a:pt x="11048" y="5321"/>
                    <a:pt x="11093" y="5162"/>
                    <a:pt x="11071" y="5025"/>
                  </a:cubicBezTo>
                  <a:cubicBezTo>
                    <a:pt x="11048" y="4865"/>
                    <a:pt x="10911" y="4705"/>
                    <a:pt x="10774" y="4591"/>
                  </a:cubicBezTo>
                  <a:cubicBezTo>
                    <a:pt x="8674" y="2605"/>
                    <a:pt x="6118" y="1099"/>
                    <a:pt x="3333" y="254"/>
                  </a:cubicBezTo>
                  <a:cubicBezTo>
                    <a:pt x="2895" y="108"/>
                    <a:pt x="2456" y="0"/>
                    <a:pt x="2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44"/>
            <p:cNvSpPr/>
            <p:nvPr/>
          </p:nvSpPr>
          <p:spPr>
            <a:xfrm>
              <a:off x="1216417" y="693207"/>
              <a:ext cx="221089" cy="119176"/>
            </a:xfrm>
            <a:custGeom>
              <a:avLst/>
              <a:gdLst/>
              <a:ahLst/>
              <a:cxnLst/>
              <a:rect l="l" t="t" r="r" b="b"/>
              <a:pathLst>
                <a:path w="7556" h="4073" extrusionOk="0">
                  <a:moveTo>
                    <a:pt x="109" y="1"/>
                  </a:moveTo>
                  <a:cubicBezTo>
                    <a:pt x="95" y="1"/>
                    <a:pt x="81" y="4"/>
                    <a:pt x="69" y="10"/>
                  </a:cubicBezTo>
                  <a:cubicBezTo>
                    <a:pt x="23" y="56"/>
                    <a:pt x="0" y="124"/>
                    <a:pt x="46" y="170"/>
                  </a:cubicBezTo>
                  <a:cubicBezTo>
                    <a:pt x="594" y="1037"/>
                    <a:pt x="1552" y="1562"/>
                    <a:pt x="2420" y="1996"/>
                  </a:cubicBezTo>
                  <a:cubicBezTo>
                    <a:pt x="4017" y="2795"/>
                    <a:pt x="5707" y="3502"/>
                    <a:pt x="7418" y="4073"/>
                  </a:cubicBezTo>
                  <a:lnTo>
                    <a:pt x="7441" y="4073"/>
                  </a:lnTo>
                  <a:cubicBezTo>
                    <a:pt x="7487" y="4073"/>
                    <a:pt x="7533" y="4050"/>
                    <a:pt x="7555" y="4004"/>
                  </a:cubicBezTo>
                  <a:cubicBezTo>
                    <a:pt x="7555" y="3936"/>
                    <a:pt x="7533" y="3890"/>
                    <a:pt x="7487" y="3867"/>
                  </a:cubicBezTo>
                  <a:cubicBezTo>
                    <a:pt x="5775" y="3297"/>
                    <a:pt x="4109" y="2612"/>
                    <a:pt x="2511" y="1813"/>
                  </a:cubicBezTo>
                  <a:cubicBezTo>
                    <a:pt x="1666" y="1402"/>
                    <a:pt x="753" y="877"/>
                    <a:pt x="206" y="56"/>
                  </a:cubicBezTo>
                  <a:cubicBezTo>
                    <a:pt x="189" y="22"/>
                    <a:pt x="148" y="1"/>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44"/>
            <p:cNvSpPr/>
            <p:nvPr/>
          </p:nvSpPr>
          <p:spPr>
            <a:xfrm>
              <a:off x="1034748" y="929416"/>
              <a:ext cx="275190" cy="161866"/>
            </a:xfrm>
            <a:custGeom>
              <a:avLst/>
              <a:gdLst/>
              <a:ahLst/>
              <a:cxnLst/>
              <a:rect l="l" t="t" r="r" b="b"/>
              <a:pathLst>
                <a:path w="9405" h="5532" extrusionOk="0">
                  <a:moveTo>
                    <a:pt x="928" y="1"/>
                  </a:moveTo>
                  <a:cubicBezTo>
                    <a:pt x="832" y="1"/>
                    <a:pt x="736" y="6"/>
                    <a:pt x="640" y="17"/>
                  </a:cubicBezTo>
                  <a:cubicBezTo>
                    <a:pt x="480" y="40"/>
                    <a:pt x="275" y="131"/>
                    <a:pt x="206" y="291"/>
                  </a:cubicBezTo>
                  <a:cubicBezTo>
                    <a:pt x="1" y="930"/>
                    <a:pt x="480" y="1569"/>
                    <a:pt x="982" y="2003"/>
                  </a:cubicBezTo>
                  <a:cubicBezTo>
                    <a:pt x="2626" y="3509"/>
                    <a:pt x="4634" y="4605"/>
                    <a:pt x="6803" y="5176"/>
                  </a:cubicBezTo>
                  <a:cubicBezTo>
                    <a:pt x="7259" y="5290"/>
                    <a:pt x="7716" y="5381"/>
                    <a:pt x="8195" y="5472"/>
                  </a:cubicBezTo>
                  <a:cubicBezTo>
                    <a:pt x="8334" y="5507"/>
                    <a:pt x="8488" y="5532"/>
                    <a:pt x="8640" y="5532"/>
                  </a:cubicBezTo>
                  <a:cubicBezTo>
                    <a:pt x="8888" y="5532"/>
                    <a:pt x="9126" y="5465"/>
                    <a:pt x="9268" y="5267"/>
                  </a:cubicBezTo>
                  <a:cubicBezTo>
                    <a:pt x="9405" y="5084"/>
                    <a:pt x="9382" y="4810"/>
                    <a:pt x="9291" y="4582"/>
                  </a:cubicBezTo>
                  <a:cubicBezTo>
                    <a:pt x="9177" y="4377"/>
                    <a:pt x="9017" y="4217"/>
                    <a:pt x="8834" y="4057"/>
                  </a:cubicBezTo>
                  <a:cubicBezTo>
                    <a:pt x="6985" y="2345"/>
                    <a:pt x="4794" y="1067"/>
                    <a:pt x="2397" y="291"/>
                  </a:cubicBezTo>
                  <a:cubicBezTo>
                    <a:pt x="1919" y="138"/>
                    <a:pt x="1425" y="1"/>
                    <a:pt x="928" y="1"/>
                  </a:cubicBezTo>
                  <a:close/>
                </a:path>
              </a:pathLst>
            </a:custGeom>
            <a:solidFill>
              <a:srgbClr val="FFFCF2">
                <a:alpha val="43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3" name="Google Shape;993;p44"/>
          <p:cNvGrpSpPr/>
          <p:nvPr/>
        </p:nvGrpSpPr>
        <p:grpSpPr>
          <a:xfrm>
            <a:off x="7657122" y="700613"/>
            <a:ext cx="637133" cy="789197"/>
            <a:chOff x="7443422" y="3653739"/>
            <a:chExt cx="444119" cy="550116"/>
          </a:xfrm>
        </p:grpSpPr>
        <p:sp>
          <p:nvSpPr>
            <p:cNvPr id="994" name="Google Shape;994;p44"/>
            <p:cNvSpPr/>
            <p:nvPr/>
          </p:nvSpPr>
          <p:spPr>
            <a:xfrm>
              <a:off x="7443422" y="3653739"/>
              <a:ext cx="101652" cy="110288"/>
            </a:xfrm>
            <a:custGeom>
              <a:avLst/>
              <a:gdLst/>
              <a:ahLst/>
              <a:cxnLst/>
              <a:rect l="l" t="t" r="r" b="b"/>
              <a:pathLst>
                <a:path w="3767" h="4087" extrusionOk="0">
                  <a:moveTo>
                    <a:pt x="1735" y="0"/>
                  </a:moveTo>
                  <a:cubicBezTo>
                    <a:pt x="1666" y="0"/>
                    <a:pt x="1598" y="46"/>
                    <a:pt x="1529" y="69"/>
                  </a:cubicBezTo>
                  <a:cubicBezTo>
                    <a:pt x="959" y="366"/>
                    <a:pt x="479" y="799"/>
                    <a:pt x="137" y="1347"/>
                  </a:cubicBezTo>
                  <a:cubicBezTo>
                    <a:pt x="69" y="1461"/>
                    <a:pt x="0" y="1598"/>
                    <a:pt x="0" y="1735"/>
                  </a:cubicBezTo>
                  <a:cubicBezTo>
                    <a:pt x="23" y="1849"/>
                    <a:pt x="114" y="1941"/>
                    <a:pt x="183" y="2032"/>
                  </a:cubicBezTo>
                  <a:cubicBezTo>
                    <a:pt x="753" y="2739"/>
                    <a:pt x="1324" y="3424"/>
                    <a:pt x="1917" y="4086"/>
                  </a:cubicBezTo>
                  <a:cubicBezTo>
                    <a:pt x="2602" y="3698"/>
                    <a:pt x="3196" y="3173"/>
                    <a:pt x="3652" y="2534"/>
                  </a:cubicBezTo>
                  <a:cubicBezTo>
                    <a:pt x="3721" y="2466"/>
                    <a:pt x="3766" y="2374"/>
                    <a:pt x="3766" y="2283"/>
                  </a:cubicBezTo>
                  <a:cubicBezTo>
                    <a:pt x="3766" y="2215"/>
                    <a:pt x="3721" y="2146"/>
                    <a:pt x="3675" y="2078"/>
                  </a:cubicBezTo>
                  <a:cubicBezTo>
                    <a:pt x="3219" y="1370"/>
                    <a:pt x="2648" y="708"/>
                    <a:pt x="2009" y="160"/>
                  </a:cubicBezTo>
                  <a:cubicBezTo>
                    <a:pt x="1917" y="92"/>
                    <a:pt x="1849" y="23"/>
                    <a:pt x="17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44"/>
            <p:cNvSpPr/>
            <p:nvPr/>
          </p:nvSpPr>
          <p:spPr>
            <a:xfrm>
              <a:off x="7465576" y="3698372"/>
              <a:ext cx="404100" cy="479901"/>
            </a:xfrm>
            <a:custGeom>
              <a:avLst/>
              <a:gdLst/>
              <a:ahLst/>
              <a:cxnLst/>
              <a:rect l="l" t="t" r="r" b="b"/>
              <a:pathLst>
                <a:path w="14975" h="17784" extrusionOk="0">
                  <a:moveTo>
                    <a:pt x="3685" y="0"/>
                  </a:moveTo>
                  <a:cubicBezTo>
                    <a:pt x="3531" y="0"/>
                    <a:pt x="3368" y="71"/>
                    <a:pt x="3219" y="127"/>
                  </a:cubicBezTo>
                  <a:cubicBezTo>
                    <a:pt x="2192" y="561"/>
                    <a:pt x="1233" y="1200"/>
                    <a:pt x="435" y="1998"/>
                  </a:cubicBezTo>
                  <a:cubicBezTo>
                    <a:pt x="183" y="2227"/>
                    <a:pt x="1" y="2432"/>
                    <a:pt x="1" y="2683"/>
                  </a:cubicBezTo>
                  <a:cubicBezTo>
                    <a:pt x="24" y="2934"/>
                    <a:pt x="138" y="3163"/>
                    <a:pt x="252" y="3391"/>
                  </a:cubicBezTo>
                  <a:cubicBezTo>
                    <a:pt x="2649" y="8138"/>
                    <a:pt x="5045" y="12909"/>
                    <a:pt x="7761" y="17497"/>
                  </a:cubicBezTo>
                  <a:cubicBezTo>
                    <a:pt x="7830" y="17611"/>
                    <a:pt x="7898" y="17725"/>
                    <a:pt x="8035" y="17771"/>
                  </a:cubicBezTo>
                  <a:cubicBezTo>
                    <a:pt x="8057" y="17779"/>
                    <a:pt x="8080" y="17783"/>
                    <a:pt x="8104" y="17783"/>
                  </a:cubicBezTo>
                  <a:cubicBezTo>
                    <a:pt x="8208" y="17783"/>
                    <a:pt x="8331" y="17712"/>
                    <a:pt x="8423" y="17657"/>
                  </a:cubicBezTo>
                  <a:cubicBezTo>
                    <a:pt x="10683" y="16378"/>
                    <a:pt x="12966" y="15055"/>
                    <a:pt x="14723" y="13137"/>
                  </a:cubicBezTo>
                  <a:cubicBezTo>
                    <a:pt x="14814" y="13023"/>
                    <a:pt x="14929" y="12909"/>
                    <a:pt x="14951" y="12749"/>
                  </a:cubicBezTo>
                  <a:cubicBezTo>
                    <a:pt x="14974" y="12521"/>
                    <a:pt x="14837" y="12338"/>
                    <a:pt x="14700" y="12156"/>
                  </a:cubicBezTo>
                  <a:cubicBezTo>
                    <a:pt x="11391" y="8093"/>
                    <a:pt x="7921" y="4167"/>
                    <a:pt x="4292" y="355"/>
                  </a:cubicBezTo>
                  <a:cubicBezTo>
                    <a:pt x="4155" y="218"/>
                    <a:pt x="3995" y="58"/>
                    <a:pt x="3790" y="13"/>
                  </a:cubicBezTo>
                  <a:cubicBezTo>
                    <a:pt x="3756" y="4"/>
                    <a:pt x="3721" y="0"/>
                    <a:pt x="36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44"/>
            <p:cNvSpPr/>
            <p:nvPr/>
          </p:nvSpPr>
          <p:spPr>
            <a:xfrm>
              <a:off x="7559835" y="3811358"/>
              <a:ext cx="177399" cy="223058"/>
            </a:xfrm>
            <a:custGeom>
              <a:avLst/>
              <a:gdLst/>
              <a:ahLst/>
              <a:cxnLst/>
              <a:rect l="l" t="t" r="r" b="b"/>
              <a:pathLst>
                <a:path w="6574" h="8266" extrusionOk="0">
                  <a:moveTo>
                    <a:pt x="1046" y="1"/>
                  </a:moveTo>
                  <a:cubicBezTo>
                    <a:pt x="859" y="1"/>
                    <a:pt x="678" y="44"/>
                    <a:pt x="525" y="140"/>
                  </a:cubicBezTo>
                  <a:cubicBezTo>
                    <a:pt x="137" y="391"/>
                    <a:pt x="0" y="893"/>
                    <a:pt x="69" y="1327"/>
                  </a:cubicBezTo>
                  <a:cubicBezTo>
                    <a:pt x="137" y="1783"/>
                    <a:pt x="388" y="2171"/>
                    <a:pt x="639" y="2536"/>
                  </a:cubicBezTo>
                  <a:cubicBezTo>
                    <a:pt x="1689" y="4203"/>
                    <a:pt x="2922" y="5732"/>
                    <a:pt x="4132" y="7261"/>
                  </a:cubicBezTo>
                  <a:cubicBezTo>
                    <a:pt x="4428" y="7626"/>
                    <a:pt x="4725" y="8014"/>
                    <a:pt x="5159" y="8174"/>
                  </a:cubicBezTo>
                  <a:cubicBezTo>
                    <a:pt x="5280" y="8235"/>
                    <a:pt x="5422" y="8265"/>
                    <a:pt x="5564" y="8265"/>
                  </a:cubicBezTo>
                  <a:cubicBezTo>
                    <a:pt x="5635" y="8265"/>
                    <a:pt x="5706" y="8258"/>
                    <a:pt x="5775" y="8243"/>
                  </a:cubicBezTo>
                  <a:cubicBezTo>
                    <a:pt x="6186" y="8129"/>
                    <a:pt x="6437" y="7695"/>
                    <a:pt x="6483" y="7261"/>
                  </a:cubicBezTo>
                  <a:cubicBezTo>
                    <a:pt x="6574" y="6417"/>
                    <a:pt x="6026" y="5618"/>
                    <a:pt x="5524" y="4933"/>
                  </a:cubicBezTo>
                  <a:cubicBezTo>
                    <a:pt x="4475" y="3542"/>
                    <a:pt x="3427" y="2175"/>
                    <a:pt x="2378" y="784"/>
                  </a:cubicBezTo>
                  <a:lnTo>
                    <a:pt x="2378" y="784"/>
                  </a:lnTo>
                  <a:cubicBezTo>
                    <a:pt x="2382" y="790"/>
                    <a:pt x="2384" y="792"/>
                    <a:pt x="2384" y="792"/>
                  </a:cubicBezTo>
                  <a:cubicBezTo>
                    <a:pt x="2386" y="792"/>
                    <a:pt x="2131" y="456"/>
                    <a:pt x="1803" y="231"/>
                  </a:cubicBezTo>
                  <a:cubicBezTo>
                    <a:pt x="1578" y="85"/>
                    <a:pt x="1306" y="1"/>
                    <a:pt x="10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44"/>
            <p:cNvSpPr/>
            <p:nvPr/>
          </p:nvSpPr>
          <p:spPr>
            <a:xfrm>
              <a:off x="7651611" y="4028830"/>
              <a:ext cx="235930" cy="175025"/>
            </a:xfrm>
            <a:custGeom>
              <a:avLst/>
              <a:gdLst/>
              <a:ahLst/>
              <a:cxnLst/>
              <a:rect l="l" t="t" r="r" b="b"/>
              <a:pathLst>
                <a:path w="8743" h="6486" extrusionOk="0">
                  <a:moveTo>
                    <a:pt x="8254" y="1"/>
                  </a:moveTo>
                  <a:cubicBezTo>
                    <a:pt x="8050" y="1"/>
                    <a:pt x="7827" y="95"/>
                    <a:pt x="7647" y="206"/>
                  </a:cubicBezTo>
                  <a:cubicBezTo>
                    <a:pt x="6094" y="1074"/>
                    <a:pt x="4656" y="2124"/>
                    <a:pt x="3378" y="3334"/>
                  </a:cubicBezTo>
                  <a:cubicBezTo>
                    <a:pt x="2671" y="3995"/>
                    <a:pt x="1507" y="4361"/>
                    <a:pt x="639" y="5160"/>
                  </a:cubicBezTo>
                  <a:cubicBezTo>
                    <a:pt x="320" y="5433"/>
                    <a:pt x="0" y="5890"/>
                    <a:pt x="228" y="6232"/>
                  </a:cubicBezTo>
                  <a:cubicBezTo>
                    <a:pt x="341" y="6415"/>
                    <a:pt x="549" y="6486"/>
                    <a:pt x="773" y="6486"/>
                  </a:cubicBezTo>
                  <a:cubicBezTo>
                    <a:pt x="912" y="6486"/>
                    <a:pt x="1056" y="6459"/>
                    <a:pt x="1187" y="6415"/>
                  </a:cubicBezTo>
                  <a:cubicBezTo>
                    <a:pt x="1826" y="6232"/>
                    <a:pt x="2374" y="5821"/>
                    <a:pt x="2922" y="5433"/>
                  </a:cubicBezTo>
                  <a:cubicBezTo>
                    <a:pt x="4611" y="4224"/>
                    <a:pt x="6277" y="2968"/>
                    <a:pt x="7920" y="1690"/>
                  </a:cubicBezTo>
                  <a:cubicBezTo>
                    <a:pt x="8309" y="1393"/>
                    <a:pt x="8742" y="1005"/>
                    <a:pt x="8742" y="503"/>
                  </a:cubicBezTo>
                  <a:cubicBezTo>
                    <a:pt x="8742" y="366"/>
                    <a:pt x="8697" y="229"/>
                    <a:pt x="8605" y="138"/>
                  </a:cubicBezTo>
                  <a:cubicBezTo>
                    <a:pt x="8507" y="40"/>
                    <a:pt x="8384" y="1"/>
                    <a:pt x="8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8" name="Google Shape;998;p44"/>
          <p:cNvGrpSpPr/>
          <p:nvPr/>
        </p:nvGrpSpPr>
        <p:grpSpPr>
          <a:xfrm rot="-9402353" flipH="1">
            <a:off x="4375150" y="1957680"/>
            <a:ext cx="199297" cy="251683"/>
            <a:chOff x="3311031" y="3025663"/>
            <a:chExt cx="308584" cy="389695"/>
          </a:xfrm>
        </p:grpSpPr>
        <p:sp>
          <p:nvSpPr>
            <p:cNvPr id="999" name="Google Shape;999;p44"/>
            <p:cNvSpPr/>
            <p:nvPr/>
          </p:nvSpPr>
          <p:spPr>
            <a:xfrm flipH="1">
              <a:off x="3311031" y="3025663"/>
              <a:ext cx="308584" cy="389695"/>
            </a:xfrm>
            <a:custGeom>
              <a:avLst/>
              <a:gdLst/>
              <a:ahLst/>
              <a:cxnLst/>
              <a:rect l="l" t="t" r="r" b="b"/>
              <a:pathLst>
                <a:path w="15408" h="19458" extrusionOk="0">
                  <a:moveTo>
                    <a:pt x="11748" y="0"/>
                  </a:moveTo>
                  <a:cubicBezTo>
                    <a:pt x="11325" y="0"/>
                    <a:pt x="10903" y="69"/>
                    <a:pt x="10501" y="209"/>
                  </a:cubicBezTo>
                  <a:cubicBezTo>
                    <a:pt x="8789" y="802"/>
                    <a:pt x="7716" y="2445"/>
                    <a:pt x="6757" y="3998"/>
                  </a:cubicBezTo>
                  <a:cubicBezTo>
                    <a:pt x="4771" y="7239"/>
                    <a:pt x="2786" y="10503"/>
                    <a:pt x="777" y="13744"/>
                  </a:cubicBezTo>
                  <a:cubicBezTo>
                    <a:pt x="1" y="15022"/>
                    <a:pt x="161" y="17008"/>
                    <a:pt x="1279" y="18263"/>
                  </a:cubicBezTo>
                  <a:cubicBezTo>
                    <a:pt x="1958" y="19027"/>
                    <a:pt x="2996" y="19458"/>
                    <a:pt x="4019" y="19458"/>
                  </a:cubicBezTo>
                  <a:cubicBezTo>
                    <a:pt x="4647" y="19458"/>
                    <a:pt x="5269" y="19295"/>
                    <a:pt x="5799" y="18948"/>
                  </a:cubicBezTo>
                  <a:cubicBezTo>
                    <a:pt x="6278" y="18629"/>
                    <a:pt x="6666" y="18218"/>
                    <a:pt x="7031" y="17761"/>
                  </a:cubicBezTo>
                  <a:cubicBezTo>
                    <a:pt x="7579" y="17099"/>
                    <a:pt x="8058" y="16392"/>
                    <a:pt x="8538" y="15661"/>
                  </a:cubicBezTo>
                  <a:cubicBezTo>
                    <a:pt x="10683" y="12443"/>
                    <a:pt x="12852" y="9225"/>
                    <a:pt x="14586" y="5755"/>
                  </a:cubicBezTo>
                  <a:cubicBezTo>
                    <a:pt x="14906" y="5116"/>
                    <a:pt x="15225" y="4431"/>
                    <a:pt x="15294" y="3701"/>
                  </a:cubicBezTo>
                  <a:cubicBezTo>
                    <a:pt x="15408" y="2537"/>
                    <a:pt x="14837" y="1327"/>
                    <a:pt x="13879" y="642"/>
                  </a:cubicBezTo>
                  <a:cubicBezTo>
                    <a:pt x="13250" y="218"/>
                    <a:pt x="12500" y="0"/>
                    <a:pt x="117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44"/>
            <p:cNvSpPr/>
            <p:nvPr/>
          </p:nvSpPr>
          <p:spPr>
            <a:xfrm flipH="1">
              <a:off x="3311033" y="3038519"/>
              <a:ext cx="285712" cy="376837"/>
            </a:xfrm>
            <a:custGeom>
              <a:avLst/>
              <a:gdLst/>
              <a:ahLst/>
              <a:cxnLst/>
              <a:rect l="l" t="t" r="r" b="b"/>
              <a:pathLst>
                <a:path w="14266" h="18816" extrusionOk="0">
                  <a:moveTo>
                    <a:pt x="12737" y="0"/>
                  </a:moveTo>
                  <a:cubicBezTo>
                    <a:pt x="12737" y="0"/>
                    <a:pt x="13262" y="2306"/>
                    <a:pt x="11641" y="4816"/>
                  </a:cubicBezTo>
                  <a:cubicBezTo>
                    <a:pt x="10020" y="7327"/>
                    <a:pt x="5181" y="15156"/>
                    <a:pt x="3903" y="16571"/>
                  </a:cubicBezTo>
                  <a:cubicBezTo>
                    <a:pt x="3155" y="17401"/>
                    <a:pt x="1970" y="17599"/>
                    <a:pt x="1100" y="17599"/>
                  </a:cubicBezTo>
                  <a:cubicBezTo>
                    <a:pt x="510" y="17599"/>
                    <a:pt x="65" y="17508"/>
                    <a:pt x="0" y="17462"/>
                  </a:cubicBezTo>
                  <a:lnTo>
                    <a:pt x="0" y="17462"/>
                  </a:lnTo>
                  <a:cubicBezTo>
                    <a:pt x="46" y="17507"/>
                    <a:pt x="91" y="17553"/>
                    <a:pt x="137" y="17621"/>
                  </a:cubicBezTo>
                  <a:cubicBezTo>
                    <a:pt x="816" y="18385"/>
                    <a:pt x="1854" y="18816"/>
                    <a:pt x="2877" y="18816"/>
                  </a:cubicBezTo>
                  <a:cubicBezTo>
                    <a:pt x="3505" y="18816"/>
                    <a:pt x="4127" y="18653"/>
                    <a:pt x="4657" y="18306"/>
                  </a:cubicBezTo>
                  <a:cubicBezTo>
                    <a:pt x="5136" y="17987"/>
                    <a:pt x="5524" y="17576"/>
                    <a:pt x="5889" y="17119"/>
                  </a:cubicBezTo>
                  <a:cubicBezTo>
                    <a:pt x="6414" y="16457"/>
                    <a:pt x="6916" y="15750"/>
                    <a:pt x="7396" y="15019"/>
                  </a:cubicBezTo>
                  <a:cubicBezTo>
                    <a:pt x="9541" y="11801"/>
                    <a:pt x="11710" y="8583"/>
                    <a:pt x="13444" y="5113"/>
                  </a:cubicBezTo>
                  <a:cubicBezTo>
                    <a:pt x="13764" y="4474"/>
                    <a:pt x="14083" y="3789"/>
                    <a:pt x="14152" y="3059"/>
                  </a:cubicBezTo>
                  <a:cubicBezTo>
                    <a:pt x="14266" y="1895"/>
                    <a:pt x="13695" y="685"/>
                    <a:pt x="12737" y="0"/>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44"/>
            <p:cNvSpPr/>
            <p:nvPr/>
          </p:nvSpPr>
          <p:spPr>
            <a:xfrm flipH="1">
              <a:off x="3397429" y="3183403"/>
              <a:ext cx="222185" cy="231938"/>
            </a:xfrm>
            <a:custGeom>
              <a:avLst/>
              <a:gdLst/>
              <a:ahLst/>
              <a:cxnLst/>
              <a:rect l="l" t="t" r="r" b="b"/>
              <a:pathLst>
                <a:path w="11094" h="11581" extrusionOk="0">
                  <a:moveTo>
                    <a:pt x="4383" y="1"/>
                  </a:moveTo>
                  <a:cubicBezTo>
                    <a:pt x="3174" y="1964"/>
                    <a:pt x="1987" y="3927"/>
                    <a:pt x="777" y="5867"/>
                  </a:cubicBezTo>
                  <a:cubicBezTo>
                    <a:pt x="1" y="7145"/>
                    <a:pt x="161" y="9131"/>
                    <a:pt x="1279" y="10386"/>
                  </a:cubicBezTo>
                  <a:cubicBezTo>
                    <a:pt x="1958" y="11150"/>
                    <a:pt x="2996" y="11581"/>
                    <a:pt x="4019" y="11581"/>
                  </a:cubicBezTo>
                  <a:cubicBezTo>
                    <a:pt x="4647" y="11581"/>
                    <a:pt x="5269" y="11418"/>
                    <a:pt x="5799" y="11071"/>
                  </a:cubicBezTo>
                  <a:cubicBezTo>
                    <a:pt x="6278" y="10752"/>
                    <a:pt x="6666" y="10341"/>
                    <a:pt x="7031" y="9884"/>
                  </a:cubicBezTo>
                  <a:cubicBezTo>
                    <a:pt x="7579" y="9222"/>
                    <a:pt x="8058" y="8515"/>
                    <a:pt x="8538" y="7784"/>
                  </a:cubicBezTo>
                  <a:cubicBezTo>
                    <a:pt x="9382" y="6506"/>
                    <a:pt x="10249" y="5228"/>
                    <a:pt x="11094" y="3927"/>
                  </a:cubicBezTo>
                  <a:lnTo>
                    <a:pt x="11094" y="3927"/>
                  </a:lnTo>
                  <a:cubicBezTo>
                    <a:pt x="10803" y="3978"/>
                    <a:pt x="10510" y="4002"/>
                    <a:pt x="10218" y="4002"/>
                  </a:cubicBezTo>
                  <a:cubicBezTo>
                    <a:pt x="9207" y="4002"/>
                    <a:pt x="8203" y="3718"/>
                    <a:pt x="7282" y="3311"/>
                  </a:cubicBezTo>
                  <a:cubicBezTo>
                    <a:pt x="6575" y="2991"/>
                    <a:pt x="5890" y="2603"/>
                    <a:pt x="5365" y="2055"/>
                  </a:cubicBezTo>
                  <a:cubicBezTo>
                    <a:pt x="4817" y="1507"/>
                    <a:pt x="4429" y="777"/>
                    <a:pt x="4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44"/>
            <p:cNvSpPr/>
            <p:nvPr/>
          </p:nvSpPr>
          <p:spPr>
            <a:xfrm flipH="1">
              <a:off x="3397432" y="3259740"/>
              <a:ext cx="199314" cy="155594"/>
            </a:xfrm>
            <a:custGeom>
              <a:avLst/>
              <a:gdLst/>
              <a:ahLst/>
              <a:cxnLst/>
              <a:rect l="l" t="t" r="r" b="b"/>
              <a:pathLst>
                <a:path w="9952" h="7769" extrusionOk="0">
                  <a:moveTo>
                    <a:pt x="7669" y="1"/>
                  </a:moveTo>
                  <a:cubicBezTo>
                    <a:pt x="6095" y="2489"/>
                    <a:pt x="4542" y="4817"/>
                    <a:pt x="3903" y="5524"/>
                  </a:cubicBezTo>
                  <a:cubicBezTo>
                    <a:pt x="3155" y="6354"/>
                    <a:pt x="1970" y="6552"/>
                    <a:pt x="1100" y="6552"/>
                  </a:cubicBezTo>
                  <a:cubicBezTo>
                    <a:pt x="510" y="6552"/>
                    <a:pt x="65" y="6461"/>
                    <a:pt x="0" y="6415"/>
                  </a:cubicBezTo>
                  <a:lnTo>
                    <a:pt x="0" y="6415"/>
                  </a:lnTo>
                  <a:cubicBezTo>
                    <a:pt x="46" y="6460"/>
                    <a:pt x="91" y="6506"/>
                    <a:pt x="137" y="6574"/>
                  </a:cubicBezTo>
                  <a:cubicBezTo>
                    <a:pt x="816" y="7338"/>
                    <a:pt x="1854" y="7769"/>
                    <a:pt x="2877" y="7769"/>
                  </a:cubicBezTo>
                  <a:cubicBezTo>
                    <a:pt x="3505" y="7769"/>
                    <a:pt x="4127" y="7606"/>
                    <a:pt x="4657" y="7259"/>
                  </a:cubicBezTo>
                  <a:cubicBezTo>
                    <a:pt x="5136" y="6940"/>
                    <a:pt x="5524" y="6529"/>
                    <a:pt x="5889" y="6072"/>
                  </a:cubicBezTo>
                  <a:cubicBezTo>
                    <a:pt x="6437" y="5410"/>
                    <a:pt x="6916" y="4703"/>
                    <a:pt x="7396" y="3972"/>
                  </a:cubicBezTo>
                  <a:cubicBezTo>
                    <a:pt x="8240" y="2694"/>
                    <a:pt x="9107" y="1416"/>
                    <a:pt x="9952" y="115"/>
                  </a:cubicBezTo>
                  <a:lnTo>
                    <a:pt x="9952" y="115"/>
                  </a:lnTo>
                  <a:cubicBezTo>
                    <a:pt x="9679" y="164"/>
                    <a:pt x="9403" y="187"/>
                    <a:pt x="9126" y="187"/>
                  </a:cubicBezTo>
                  <a:cubicBezTo>
                    <a:pt x="8639" y="187"/>
                    <a:pt x="8150" y="117"/>
                    <a:pt x="76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3" name="Google Shape;1003;p44"/>
          <p:cNvGrpSpPr/>
          <p:nvPr/>
        </p:nvGrpSpPr>
        <p:grpSpPr>
          <a:xfrm>
            <a:off x="4333208" y="2745317"/>
            <a:ext cx="150927" cy="143533"/>
            <a:chOff x="3716290" y="4256524"/>
            <a:chExt cx="150927" cy="143533"/>
          </a:xfrm>
        </p:grpSpPr>
        <p:sp>
          <p:nvSpPr>
            <p:cNvPr id="1004" name="Google Shape;1004;p44"/>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44"/>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44"/>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6545;p79">
            <a:extLst>
              <a:ext uri="{FF2B5EF4-FFF2-40B4-BE49-F238E27FC236}">
                <a16:creationId xmlns:a16="http://schemas.microsoft.com/office/drawing/2014/main" id="{ED0D7700-5262-914F-977C-8361E2C8853E}"/>
              </a:ext>
            </a:extLst>
          </p:cNvPr>
          <p:cNvGrpSpPr/>
          <p:nvPr/>
        </p:nvGrpSpPr>
        <p:grpSpPr>
          <a:xfrm>
            <a:off x="575313" y="1636561"/>
            <a:ext cx="326629" cy="446960"/>
            <a:chOff x="3938800" y="4399275"/>
            <a:chExt cx="359700" cy="481825"/>
          </a:xfrm>
          <a:solidFill>
            <a:schemeClr val="accent4">
              <a:lumMod val="90000"/>
            </a:schemeClr>
          </a:solidFill>
        </p:grpSpPr>
        <p:sp>
          <p:nvSpPr>
            <p:cNvPr id="41" name="Google Shape;6546;p79">
              <a:extLst>
                <a:ext uri="{FF2B5EF4-FFF2-40B4-BE49-F238E27FC236}">
                  <a16:creationId xmlns:a16="http://schemas.microsoft.com/office/drawing/2014/main" id="{23C06057-8FCF-4A45-B9FE-D1FEAC558A40}"/>
                </a:ext>
              </a:extLst>
            </p:cNvPr>
            <p:cNvSpPr/>
            <p:nvPr/>
          </p:nvSpPr>
          <p:spPr>
            <a:xfrm>
              <a:off x="4022650" y="4427525"/>
              <a:ext cx="166625" cy="84700"/>
            </a:xfrm>
            <a:custGeom>
              <a:avLst/>
              <a:gdLst/>
              <a:ahLst/>
              <a:cxnLst/>
              <a:rect l="l" t="t" r="r" b="b"/>
              <a:pathLst>
                <a:path w="6665" h="3388" extrusionOk="0">
                  <a:moveTo>
                    <a:pt x="3909" y="0"/>
                  </a:moveTo>
                  <a:cubicBezTo>
                    <a:pt x="1946" y="3"/>
                    <a:pt x="284" y="1446"/>
                    <a:pt x="1" y="3388"/>
                  </a:cubicBezTo>
                  <a:lnTo>
                    <a:pt x="3909" y="3388"/>
                  </a:lnTo>
                  <a:cubicBezTo>
                    <a:pt x="4807" y="3385"/>
                    <a:pt x="5647" y="2957"/>
                    <a:pt x="6180" y="2235"/>
                  </a:cubicBezTo>
                  <a:cubicBezTo>
                    <a:pt x="6421" y="1909"/>
                    <a:pt x="6589" y="1530"/>
                    <a:pt x="6665" y="1129"/>
                  </a:cubicBezTo>
                  <a:cubicBezTo>
                    <a:pt x="6135" y="602"/>
                    <a:pt x="5463" y="241"/>
                    <a:pt x="4734" y="91"/>
                  </a:cubicBezTo>
                  <a:cubicBezTo>
                    <a:pt x="4463" y="30"/>
                    <a:pt x="4186" y="0"/>
                    <a:pt x="3909"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42" name="Google Shape;6547;p79">
              <a:extLst>
                <a:ext uri="{FF2B5EF4-FFF2-40B4-BE49-F238E27FC236}">
                  <a16:creationId xmlns:a16="http://schemas.microsoft.com/office/drawing/2014/main" id="{BD2DC45C-B43C-ED4E-8DB1-B1AA0CFD26BE}"/>
                </a:ext>
              </a:extLst>
            </p:cNvPr>
            <p:cNvSpPr/>
            <p:nvPr/>
          </p:nvSpPr>
          <p:spPr>
            <a:xfrm>
              <a:off x="4021450" y="4484275"/>
              <a:ext cx="197650" cy="199225"/>
            </a:xfrm>
            <a:custGeom>
              <a:avLst/>
              <a:gdLst/>
              <a:ahLst/>
              <a:cxnLst/>
              <a:rect l="l" t="t" r="r" b="b"/>
              <a:pathLst>
                <a:path w="7906" h="7969" extrusionOk="0">
                  <a:moveTo>
                    <a:pt x="7526" y="1"/>
                  </a:moveTo>
                  <a:cubicBezTo>
                    <a:pt x="7420" y="223"/>
                    <a:pt x="7291" y="434"/>
                    <a:pt x="7140" y="633"/>
                  </a:cubicBezTo>
                  <a:cubicBezTo>
                    <a:pt x="6396" y="1648"/>
                    <a:pt x="5216" y="2247"/>
                    <a:pt x="3957" y="2247"/>
                  </a:cubicBezTo>
                  <a:lnTo>
                    <a:pt x="4" y="2247"/>
                  </a:lnTo>
                  <a:lnTo>
                    <a:pt x="4" y="4018"/>
                  </a:lnTo>
                  <a:cubicBezTo>
                    <a:pt x="1" y="4635"/>
                    <a:pt x="148" y="5243"/>
                    <a:pt x="434" y="5788"/>
                  </a:cubicBezTo>
                  <a:lnTo>
                    <a:pt x="434" y="5800"/>
                  </a:lnTo>
                  <a:cubicBezTo>
                    <a:pt x="615" y="6159"/>
                    <a:pt x="850" y="6487"/>
                    <a:pt x="1133" y="6773"/>
                  </a:cubicBezTo>
                  <a:lnTo>
                    <a:pt x="1202" y="6839"/>
                  </a:lnTo>
                  <a:cubicBezTo>
                    <a:pt x="1967" y="7592"/>
                    <a:pt x="2962" y="7968"/>
                    <a:pt x="3958" y="7968"/>
                  </a:cubicBezTo>
                  <a:cubicBezTo>
                    <a:pt x="4959" y="7968"/>
                    <a:pt x="5959" y="7588"/>
                    <a:pt x="6725" y="6827"/>
                  </a:cubicBezTo>
                  <a:lnTo>
                    <a:pt x="6758" y="6794"/>
                  </a:lnTo>
                  <a:cubicBezTo>
                    <a:pt x="6972" y="6583"/>
                    <a:pt x="7158" y="6342"/>
                    <a:pt x="7312" y="6083"/>
                  </a:cubicBezTo>
                  <a:lnTo>
                    <a:pt x="7321" y="6083"/>
                  </a:lnTo>
                  <a:cubicBezTo>
                    <a:pt x="7703" y="5463"/>
                    <a:pt x="7905" y="4746"/>
                    <a:pt x="7902" y="4018"/>
                  </a:cubicBezTo>
                  <a:lnTo>
                    <a:pt x="7902" y="1684"/>
                  </a:lnTo>
                  <a:cubicBezTo>
                    <a:pt x="7902" y="1407"/>
                    <a:pt x="7875" y="1130"/>
                    <a:pt x="7818" y="859"/>
                  </a:cubicBezTo>
                  <a:cubicBezTo>
                    <a:pt x="7764" y="561"/>
                    <a:pt x="7664" y="272"/>
                    <a:pt x="7526"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43" name="Google Shape;6548;p79">
              <a:extLst>
                <a:ext uri="{FF2B5EF4-FFF2-40B4-BE49-F238E27FC236}">
                  <a16:creationId xmlns:a16="http://schemas.microsoft.com/office/drawing/2014/main" id="{652B12B3-E670-0B46-A118-E72FB0F6C237}"/>
                </a:ext>
              </a:extLst>
            </p:cNvPr>
            <p:cNvSpPr/>
            <p:nvPr/>
          </p:nvSpPr>
          <p:spPr>
            <a:xfrm>
              <a:off x="4054050" y="4692500"/>
              <a:ext cx="132975" cy="47450"/>
            </a:xfrm>
            <a:custGeom>
              <a:avLst/>
              <a:gdLst/>
              <a:ahLst/>
              <a:cxnLst/>
              <a:rect l="l" t="t" r="r" b="b"/>
              <a:pathLst>
                <a:path w="5319" h="1898" extrusionOk="0">
                  <a:moveTo>
                    <a:pt x="5318" y="1"/>
                  </a:moveTo>
                  <a:lnTo>
                    <a:pt x="5318" y="1"/>
                  </a:lnTo>
                  <a:cubicBezTo>
                    <a:pt x="4550" y="498"/>
                    <a:pt x="3635" y="769"/>
                    <a:pt x="2653" y="769"/>
                  </a:cubicBezTo>
                  <a:cubicBezTo>
                    <a:pt x="2648" y="769"/>
                    <a:pt x="2643" y="769"/>
                    <a:pt x="2637" y="769"/>
                  </a:cubicBezTo>
                  <a:cubicBezTo>
                    <a:pt x="1703" y="769"/>
                    <a:pt x="791" y="507"/>
                    <a:pt x="0" y="13"/>
                  </a:cubicBezTo>
                  <a:lnTo>
                    <a:pt x="0" y="13"/>
                  </a:lnTo>
                  <a:cubicBezTo>
                    <a:pt x="82" y="272"/>
                    <a:pt x="202" y="516"/>
                    <a:pt x="362" y="736"/>
                  </a:cubicBezTo>
                  <a:cubicBezTo>
                    <a:pt x="898" y="1464"/>
                    <a:pt x="1747" y="1895"/>
                    <a:pt x="2653" y="1898"/>
                  </a:cubicBezTo>
                  <a:cubicBezTo>
                    <a:pt x="2660" y="1898"/>
                    <a:pt x="2667" y="1898"/>
                    <a:pt x="2674" y="1898"/>
                  </a:cubicBezTo>
                  <a:cubicBezTo>
                    <a:pt x="3870" y="1898"/>
                    <a:pt x="4935" y="1135"/>
                    <a:pt x="5318"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44" name="Google Shape;6549;p79">
              <a:extLst>
                <a:ext uri="{FF2B5EF4-FFF2-40B4-BE49-F238E27FC236}">
                  <a16:creationId xmlns:a16="http://schemas.microsoft.com/office/drawing/2014/main" id="{378940B4-530E-5F4A-A52C-1FEA5A14CAE1}"/>
                </a:ext>
              </a:extLst>
            </p:cNvPr>
            <p:cNvSpPr/>
            <p:nvPr/>
          </p:nvSpPr>
          <p:spPr>
            <a:xfrm>
              <a:off x="4163275" y="4399275"/>
              <a:ext cx="84275" cy="84200"/>
            </a:xfrm>
            <a:custGeom>
              <a:avLst/>
              <a:gdLst/>
              <a:ahLst/>
              <a:cxnLst/>
              <a:rect l="l" t="t" r="r" b="b"/>
              <a:pathLst>
                <a:path w="3371" h="3368" extrusionOk="0">
                  <a:moveTo>
                    <a:pt x="1090" y="1"/>
                  </a:moveTo>
                  <a:cubicBezTo>
                    <a:pt x="707" y="1"/>
                    <a:pt x="330" y="106"/>
                    <a:pt x="1" y="305"/>
                  </a:cubicBezTo>
                  <a:cubicBezTo>
                    <a:pt x="338" y="420"/>
                    <a:pt x="660" y="573"/>
                    <a:pt x="961" y="769"/>
                  </a:cubicBezTo>
                  <a:lnTo>
                    <a:pt x="961" y="781"/>
                  </a:lnTo>
                  <a:cubicBezTo>
                    <a:pt x="1443" y="1070"/>
                    <a:pt x="1874" y="1446"/>
                    <a:pt x="2226" y="1886"/>
                  </a:cubicBezTo>
                  <a:cubicBezTo>
                    <a:pt x="2587" y="2329"/>
                    <a:pt x="2871" y="2829"/>
                    <a:pt x="3060" y="3368"/>
                  </a:cubicBezTo>
                  <a:cubicBezTo>
                    <a:pt x="3262" y="3033"/>
                    <a:pt x="3370" y="2651"/>
                    <a:pt x="3364" y="2259"/>
                  </a:cubicBezTo>
                  <a:cubicBezTo>
                    <a:pt x="3361" y="1236"/>
                    <a:pt x="2672" y="341"/>
                    <a:pt x="1684" y="79"/>
                  </a:cubicBezTo>
                  <a:cubicBezTo>
                    <a:pt x="1615" y="58"/>
                    <a:pt x="1543" y="46"/>
                    <a:pt x="1467" y="46"/>
                  </a:cubicBezTo>
                  <a:cubicBezTo>
                    <a:pt x="1344" y="34"/>
                    <a:pt x="1232" y="1"/>
                    <a:pt x="1106" y="1"/>
                  </a:cubicBezTo>
                  <a:cubicBezTo>
                    <a:pt x="1101" y="1"/>
                    <a:pt x="1095" y="1"/>
                    <a:pt x="1090"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45" name="Google Shape;6550;p79">
              <a:extLst>
                <a:ext uri="{FF2B5EF4-FFF2-40B4-BE49-F238E27FC236}">
                  <a16:creationId xmlns:a16="http://schemas.microsoft.com/office/drawing/2014/main" id="{C66B6C14-1AF8-354F-B788-F48A3E0FAEE2}"/>
                </a:ext>
              </a:extLst>
            </p:cNvPr>
            <p:cNvSpPr/>
            <p:nvPr/>
          </p:nvSpPr>
          <p:spPr>
            <a:xfrm>
              <a:off x="3938800" y="4692800"/>
              <a:ext cx="359700" cy="188300"/>
            </a:xfrm>
            <a:custGeom>
              <a:avLst/>
              <a:gdLst/>
              <a:ahLst/>
              <a:cxnLst/>
              <a:rect l="l" t="t" r="r" b="b"/>
              <a:pathLst>
                <a:path w="14388" h="7532" extrusionOk="0">
                  <a:moveTo>
                    <a:pt x="11160" y="4144"/>
                  </a:moveTo>
                  <a:cubicBezTo>
                    <a:pt x="11470" y="4144"/>
                    <a:pt x="11723" y="4397"/>
                    <a:pt x="11723" y="4710"/>
                  </a:cubicBezTo>
                  <a:cubicBezTo>
                    <a:pt x="11723" y="5021"/>
                    <a:pt x="11470" y="5274"/>
                    <a:pt x="11160" y="5274"/>
                  </a:cubicBezTo>
                  <a:lnTo>
                    <a:pt x="10031" y="5274"/>
                  </a:lnTo>
                  <a:cubicBezTo>
                    <a:pt x="9718" y="5274"/>
                    <a:pt x="9465" y="5021"/>
                    <a:pt x="9465" y="4710"/>
                  </a:cubicBezTo>
                  <a:cubicBezTo>
                    <a:pt x="9465" y="4397"/>
                    <a:pt x="9718" y="4144"/>
                    <a:pt x="10031" y="4144"/>
                  </a:cubicBezTo>
                  <a:close/>
                  <a:moveTo>
                    <a:pt x="3379" y="1"/>
                  </a:moveTo>
                  <a:lnTo>
                    <a:pt x="2385" y="248"/>
                  </a:lnTo>
                  <a:cubicBezTo>
                    <a:pt x="922" y="615"/>
                    <a:pt x="0" y="2067"/>
                    <a:pt x="295" y="3545"/>
                  </a:cubicBezTo>
                  <a:lnTo>
                    <a:pt x="1006" y="7080"/>
                  </a:lnTo>
                  <a:cubicBezTo>
                    <a:pt x="1060" y="7342"/>
                    <a:pt x="1292" y="7532"/>
                    <a:pt x="1560" y="7532"/>
                  </a:cubicBezTo>
                  <a:lnTo>
                    <a:pt x="12831" y="7532"/>
                  </a:lnTo>
                  <a:cubicBezTo>
                    <a:pt x="12833" y="7532"/>
                    <a:pt x="12835" y="7532"/>
                    <a:pt x="12837" y="7532"/>
                  </a:cubicBezTo>
                  <a:cubicBezTo>
                    <a:pt x="13103" y="7532"/>
                    <a:pt x="13331" y="7343"/>
                    <a:pt x="13382" y="7080"/>
                  </a:cubicBezTo>
                  <a:lnTo>
                    <a:pt x="14096" y="3545"/>
                  </a:lnTo>
                  <a:cubicBezTo>
                    <a:pt x="14388" y="2070"/>
                    <a:pt x="13476" y="621"/>
                    <a:pt x="12018" y="248"/>
                  </a:cubicBezTo>
                  <a:lnTo>
                    <a:pt x="11046" y="13"/>
                  </a:lnTo>
                  <a:cubicBezTo>
                    <a:pt x="10678" y="1506"/>
                    <a:pt x="9474" y="2648"/>
                    <a:pt x="7965" y="2943"/>
                  </a:cubicBezTo>
                  <a:cubicBezTo>
                    <a:pt x="7714" y="2991"/>
                    <a:pt x="7463" y="3015"/>
                    <a:pt x="7214" y="3015"/>
                  </a:cubicBezTo>
                  <a:cubicBezTo>
                    <a:pt x="5960" y="3015"/>
                    <a:pt x="4762" y="2417"/>
                    <a:pt x="4011" y="1377"/>
                  </a:cubicBezTo>
                  <a:cubicBezTo>
                    <a:pt x="3707" y="967"/>
                    <a:pt x="3493" y="498"/>
                    <a:pt x="3379"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grpSp>
      <p:grpSp>
        <p:nvGrpSpPr>
          <p:cNvPr id="46" name="Google Shape;6537;p79">
            <a:extLst>
              <a:ext uri="{FF2B5EF4-FFF2-40B4-BE49-F238E27FC236}">
                <a16:creationId xmlns:a16="http://schemas.microsoft.com/office/drawing/2014/main" id="{185FA3C7-C947-694F-8769-41B16C38DB05}"/>
              </a:ext>
            </a:extLst>
          </p:cNvPr>
          <p:cNvGrpSpPr/>
          <p:nvPr/>
        </p:nvGrpSpPr>
        <p:grpSpPr>
          <a:xfrm>
            <a:off x="4981313" y="1622521"/>
            <a:ext cx="389234" cy="495971"/>
            <a:chOff x="3330525" y="4399275"/>
            <a:chExt cx="390650" cy="481850"/>
          </a:xfrm>
        </p:grpSpPr>
        <p:sp>
          <p:nvSpPr>
            <p:cNvPr id="47" name="Google Shape;6538;p79">
              <a:extLst>
                <a:ext uri="{FF2B5EF4-FFF2-40B4-BE49-F238E27FC236}">
                  <a16:creationId xmlns:a16="http://schemas.microsoft.com/office/drawing/2014/main" id="{B9B53306-47BE-5142-AB4F-B7A34416F12B}"/>
                </a:ext>
              </a:extLst>
            </p:cNvPr>
            <p:cNvSpPr/>
            <p:nvPr/>
          </p:nvSpPr>
          <p:spPr>
            <a:xfrm>
              <a:off x="3543950" y="4648550"/>
              <a:ext cx="78450" cy="95775"/>
            </a:xfrm>
            <a:custGeom>
              <a:avLst/>
              <a:gdLst/>
              <a:ahLst/>
              <a:cxnLst/>
              <a:rect l="l" t="t" r="r" b="b"/>
              <a:pathLst>
                <a:path w="3138" h="3831" extrusionOk="0">
                  <a:moveTo>
                    <a:pt x="2677" y="0"/>
                  </a:moveTo>
                  <a:cubicBezTo>
                    <a:pt x="2298" y="356"/>
                    <a:pt x="1861" y="648"/>
                    <a:pt x="1388" y="858"/>
                  </a:cubicBezTo>
                  <a:lnTo>
                    <a:pt x="0" y="2948"/>
                  </a:lnTo>
                  <a:lnTo>
                    <a:pt x="880" y="3831"/>
                  </a:lnTo>
                  <a:lnTo>
                    <a:pt x="3138" y="443"/>
                  </a:lnTo>
                  <a:lnTo>
                    <a:pt x="2677" y="0"/>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48" name="Google Shape;6539;p79">
              <a:extLst>
                <a:ext uri="{FF2B5EF4-FFF2-40B4-BE49-F238E27FC236}">
                  <a16:creationId xmlns:a16="http://schemas.microsoft.com/office/drawing/2014/main" id="{8BFCC297-AC64-C54E-A9BB-4499CB23B865}"/>
                </a:ext>
              </a:extLst>
            </p:cNvPr>
            <p:cNvSpPr/>
            <p:nvPr/>
          </p:nvSpPr>
          <p:spPr>
            <a:xfrm>
              <a:off x="3427250" y="4456050"/>
              <a:ext cx="197650" cy="197175"/>
            </a:xfrm>
            <a:custGeom>
              <a:avLst/>
              <a:gdLst/>
              <a:ahLst/>
              <a:cxnLst/>
              <a:rect l="l" t="t" r="r" b="b"/>
              <a:pathLst>
                <a:path w="7906" h="7887" extrusionOk="0">
                  <a:moveTo>
                    <a:pt x="7520" y="0"/>
                  </a:moveTo>
                  <a:cubicBezTo>
                    <a:pt x="6863" y="1374"/>
                    <a:pt x="5475" y="2247"/>
                    <a:pt x="3952" y="2247"/>
                  </a:cubicBezTo>
                  <a:lnTo>
                    <a:pt x="1" y="2247"/>
                  </a:lnTo>
                  <a:lnTo>
                    <a:pt x="1" y="3942"/>
                  </a:lnTo>
                  <a:cubicBezTo>
                    <a:pt x="1" y="5698"/>
                    <a:pt x="1154" y="7137"/>
                    <a:pt x="2587" y="7643"/>
                  </a:cubicBezTo>
                  <a:lnTo>
                    <a:pt x="2597" y="7643"/>
                  </a:lnTo>
                  <a:cubicBezTo>
                    <a:pt x="3006" y="7806"/>
                    <a:pt x="3480" y="7887"/>
                    <a:pt x="3953" y="7887"/>
                  </a:cubicBezTo>
                  <a:cubicBezTo>
                    <a:pt x="4426" y="7887"/>
                    <a:pt x="4899" y="7806"/>
                    <a:pt x="5307" y="7643"/>
                  </a:cubicBezTo>
                  <a:lnTo>
                    <a:pt x="5319" y="7643"/>
                  </a:lnTo>
                  <a:cubicBezTo>
                    <a:pt x="6451" y="7306"/>
                    <a:pt x="7905" y="5848"/>
                    <a:pt x="7905" y="3942"/>
                  </a:cubicBezTo>
                  <a:lnTo>
                    <a:pt x="7905" y="1684"/>
                  </a:lnTo>
                  <a:cubicBezTo>
                    <a:pt x="7905" y="1100"/>
                    <a:pt x="7776" y="524"/>
                    <a:pt x="7520"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49" name="Google Shape;6540;p79">
              <a:extLst>
                <a:ext uri="{FF2B5EF4-FFF2-40B4-BE49-F238E27FC236}">
                  <a16:creationId xmlns:a16="http://schemas.microsoft.com/office/drawing/2014/main" id="{CED2CE47-0F39-BD41-AC74-121FF9142C5D}"/>
                </a:ext>
              </a:extLst>
            </p:cNvPr>
            <p:cNvSpPr/>
            <p:nvPr/>
          </p:nvSpPr>
          <p:spPr>
            <a:xfrm>
              <a:off x="3428150" y="4399275"/>
              <a:ext cx="166925" cy="84725"/>
            </a:xfrm>
            <a:custGeom>
              <a:avLst/>
              <a:gdLst/>
              <a:ahLst/>
              <a:cxnLst/>
              <a:rect l="l" t="t" r="r" b="b"/>
              <a:pathLst>
                <a:path w="6677" h="3389" extrusionOk="0">
                  <a:moveTo>
                    <a:pt x="3921" y="1"/>
                  </a:moveTo>
                  <a:cubicBezTo>
                    <a:pt x="3917" y="1"/>
                    <a:pt x="3913" y="1"/>
                    <a:pt x="3910" y="1"/>
                  </a:cubicBezTo>
                  <a:cubicBezTo>
                    <a:pt x="1946" y="4"/>
                    <a:pt x="284" y="1446"/>
                    <a:pt x="1" y="3389"/>
                  </a:cubicBezTo>
                  <a:lnTo>
                    <a:pt x="3910" y="3389"/>
                  </a:lnTo>
                  <a:cubicBezTo>
                    <a:pt x="5247" y="3389"/>
                    <a:pt x="6403" y="2452"/>
                    <a:pt x="6677" y="1142"/>
                  </a:cubicBezTo>
                  <a:cubicBezTo>
                    <a:pt x="5945" y="410"/>
                    <a:pt x="4953" y="1"/>
                    <a:pt x="3921" y="1"/>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50" name="Google Shape;6541;p79">
              <a:extLst>
                <a:ext uri="{FF2B5EF4-FFF2-40B4-BE49-F238E27FC236}">
                  <a16:creationId xmlns:a16="http://schemas.microsoft.com/office/drawing/2014/main" id="{5BC38AE1-7019-C249-9E76-4D83B0478FF1}"/>
                </a:ext>
              </a:extLst>
            </p:cNvPr>
            <p:cNvSpPr/>
            <p:nvPr/>
          </p:nvSpPr>
          <p:spPr>
            <a:xfrm>
              <a:off x="3330525" y="4674000"/>
              <a:ext cx="181225" cy="207125"/>
            </a:xfrm>
            <a:custGeom>
              <a:avLst/>
              <a:gdLst/>
              <a:ahLst/>
              <a:cxnLst/>
              <a:rect l="l" t="t" r="r" b="b"/>
              <a:pathLst>
                <a:path w="7249" h="8285" extrusionOk="0">
                  <a:moveTo>
                    <a:pt x="2972" y="0"/>
                  </a:moveTo>
                  <a:lnTo>
                    <a:pt x="1455" y="440"/>
                  </a:lnTo>
                  <a:cubicBezTo>
                    <a:pt x="542" y="744"/>
                    <a:pt x="0" y="1716"/>
                    <a:pt x="235" y="2620"/>
                  </a:cubicBezTo>
                  <a:lnTo>
                    <a:pt x="1229" y="7832"/>
                  </a:lnTo>
                  <a:cubicBezTo>
                    <a:pt x="1289" y="8091"/>
                    <a:pt x="1518" y="8278"/>
                    <a:pt x="1783" y="8284"/>
                  </a:cubicBezTo>
                  <a:cubicBezTo>
                    <a:pt x="1787" y="8284"/>
                    <a:pt x="1792" y="8285"/>
                    <a:pt x="1796" y="8285"/>
                  </a:cubicBezTo>
                  <a:cubicBezTo>
                    <a:pt x="1816" y="8285"/>
                    <a:pt x="1835" y="8279"/>
                    <a:pt x="1852" y="8272"/>
                  </a:cubicBezTo>
                  <a:cubicBezTo>
                    <a:pt x="1861" y="8284"/>
                    <a:pt x="1861" y="8284"/>
                    <a:pt x="1873" y="8284"/>
                  </a:cubicBezTo>
                  <a:lnTo>
                    <a:pt x="7248" y="8284"/>
                  </a:lnTo>
                  <a:lnTo>
                    <a:pt x="7248" y="3364"/>
                  </a:lnTo>
                  <a:lnTo>
                    <a:pt x="6514" y="4086"/>
                  </a:lnTo>
                  <a:cubicBezTo>
                    <a:pt x="6410" y="4202"/>
                    <a:pt x="6270" y="4259"/>
                    <a:pt x="6126" y="4259"/>
                  </a:cubicBezTo>
                  <a:cubicBezTo>
                    <a:pt x="5952" y="4259"/>
                    <a:pt x="5772" y="4175"/>
                    <a:pt x="5646" y="4008"/>
                  </a:cubicBezTo>
                  <a:lnTo>
                    <a:pt x="2972" y="0"/>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51" name="Google Shape;6542;p79">
              <a:extLst>
                <a:ext uri="{FF2B5EF4-FFF2-40B4-BE49-F238E27FC236}">
                  <a16:creationId xmlns:a16="http://schemas.microsoft.com/office/drawing/2014/main" id="{B9AE10CF-3938-B64D-83AE-9D9C7867A294}"/>
                </a:ext>
              </a:extLst>
            </p:cNvPr>
            <p:cNvSpPr/>
            <p:nvPr/>
          </p:nvSpPr>
          <p:spPr>
            <a:xfrm>
              <a:off x="3540175" y="4674000"/>
              <a:ext cx="181000" cy="207100"/>
            </a:xfrm>
            <a:custGeom>
              <a:avLst/>
              <a:gdLst/>
              <a:ahLst/>
              <a:cxnLst/>
              <a:rect l="l" t="t" r="r" b="b"/>
              <a:pathLst>
                <a:path w="7240" h="8284" extrusionOk="0">
                  <a:moveTo>
                    <a:pt x="3951" y="4821"/>
                  </a:moveTo>
                  <a:cubicBezTo>
                    <a:pt x="4701" y="4821"/>
                    <a:pt x="4701" y="5950"/>
                    <a:pt x="3951" y="5950"/>
                  </a:cubicBezTo>
                  <a:lnTo>
                    <a:pt x="2822" y="5950"/>
                  </a:lnTo>
                  <a:cubicBezTo>
                    <a:pt x="2075" y="5950"/>
                    <a:pt x="2075" y="4821"/>
                    <a:pt x="2822" y="4821"/>
                  </a:cubicBezTo>
                  <a:close/>
                  <a:moveTo>
                    <a:pt x="4280" y="0"/>
                  </a:moveTo>
                  <a:lnTo>
                    <a:pt x="1603" y="4008"/>
                  </a:lnTo>
                  <a:cubicBezTo>
                    <a:pt x="1476" y="4178"/>
                    <a:pt x="1297" y="4257"/>
                    <a:pt x="1126" y="4257"/>
                  </a:cubicBezTo>
                  <a:cubicBezTo>
                    <a:pt x="977" y="4257"/>
                    <a:pt x="834" y="4197"/>
                    <a:pt x="735" y="4086"/>
                  </a:cubicBezTo>
                  <a:lnTo>
                    <a:pt x="1" y="3364"/>
                  </a:lnTo>
                  <a:lnTo>
                    <a:pt x="1" y="8284"/>
                  </a:lnTo>
                  <a:lnTo>
                    <a:pt x="5454" y="8284"/>
                  </a:lnTo>
                  <a:cubicBezTo>
                    <a:pt x="5722" y="8284"/>
                    <a:pt x="5954" y="8094"/>
                    <a:pt x="6008" y="7832"/>
                  </a:cubicBezTo>
                  <a:lnTo>
                    <a:pt x="7002" y="2653"/>
                  </a:lnTo>
                  <a:cubicBezTo>
                    <a:pt x="7240" y="1716"/>
                    <a:pt x="6707" y="744"/>
                    <a:pt x="5770" y="428"/>
                  </a:cubicBezTo>
                  <a:lnTo>
                    <a:pt x="4280" y="0"/>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52" name="Google Shape;6543;p79">
              <a:extLst>
                <a:ext uri="{FF2B5EF4-FFF2-40B4-BE49-F238E27FC236}">
                  <a16:creationId xmlns:a16="http://schemas.microsoft.com/office/drawing/2014/main" id="{0B59ADA5-D290-554B-ACC1-FD1C62489E4D}"/>
                </a:ext>
              </a:extLst>
            </p:cNvPr>
            <p:cNvSpPr/>
            <p:nvPr/>
          </p:nvSpPr>
          <p:spPr>
            <a:xfrm>
              <a:off x="3429975" y="4648850"/>
              <a:ext cx="78225" cy="95400"/>
            </a:xfrm>
            <a:custGeom>
              <a:avLst/>
              <a:gdLst/>
              <a:ahLst/>
              <a:cxnLst/>
              <a:rect l="l" t="t" r="r" b="b"/>
              <a:pathLst>
                <a:path w="3129" h="3816" extrusionOk="0">
                  <a:moveTo>
                    <a:pt x="452" y="0"/>
                  </a:moveTo>
                  <a:lnTo>
                    <a:pt x="0" y="440"/>
                  </a:lnTo>
                  <a:lnTo>
                    <a:pt x="2247" y="3816"/>
                  </a:lnTo>
                  <a:lnTo>
                    <a:pt x="3129" y="2936"/>
                  </a:lnTo>
                  <a:lnTo>
                    <a:pt x="1741" y="846"/>
                  </a:lnTo>
                  <a:cubicBezTo>
                    <a:pt x="1268" y="636"/>
                    <a:pt x="834" y="350"/>
                    <a:pt x="452"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53" name="Google Shape;6544;p79">
              <a:extLst>
                <a:ext uri="{FF2B5EF4-FFF2-40B4-BE49-F238E27FC236}">
                  <a16:creationId xmlns:a16="http://schemas.microsoft.com/office/drawing/2014/main" id="{908FB130-67EC-9F4E-BB9C-C5D33F21E209}"/>
                </a:ext>
              </a:extLst>
            </p:cNvPr>
            <p:cNvSpPr/>
            <p:nvPr/>
          </p:nvSpPr>
          <p:spPr>
            <a:xfrm>
              <a:off x="3514200" y="4681000"/>
              <a:ext cx="23150" cy="17550"/>
            </a:xfrm>
            <a:custGeom>
              <a:avLst/>
              <a:gdLst/>
              <a:ahLst/>
              <a:cxnLst/>
              <a:rect l="l" t="t" r="r" b="b"/>
              <a:pathLst>
                <a:path w="926" h="702" extrusionOk="0">
                  <a:moveTo>
                    <a:pt x="1" y="0"/>
                  </a:moveTo>
                  <a:lnTo>
                    <a:pt x="465" y="702"/>
                  </a:lnTo>
                  <a:lnTo>
                    <a:pt x="925" y="0"/>
                  </a:lnTo>
                  <a:lnTo>
                    <a:pt x="916" y="0"/>
                  </a:lnTo>
                  <a:cubicBezTo>
                    <a:pt x="769" y="12"/>
                    <a:pt x="609" y="24"/>
                    <a:pt x="465" y="24"/>
                  </a:cubicBezTo>
                  <a:cubicBezTo>
                    <a:pt x="317" y="24"/>
                    <a:pt x="157" y="12"/>
                    <a:pt x="13"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grpSp>
      <p:pic>
        <p:nvPicPr>
          <p:cNvPr id="54" name="Picture 12">
            <a:extLst>
              <a:ext uri="{FF2B5EF4-FFF2-40B4-BE49-F238E27FC236}">
                <a16:creationId xmlns:a16="http://schemas.microsoft.com/office/drawing/2014/main" id="{23A6F3F7-1DAD-9A46-A746-D2CA8017D518}"/>
              </a:ext>
            </a:extLst>
          </p:cNvPr>
          <p:cNvPicPr>
            <a:picLocks noChangeAspect="1"/>
          </p:cNvPicPr>
          <p:nvPr/>
        </p:nvPicPr>
        <p:blipFill rotWithShape="1">
          <a:blip r:embed="rId3"/>
          <a:srcRect r="5091" b="49197"/>
          <a:stretch/>
        </p:blipFill>
        <p:spPr>
          <a:xfrm>
            <a:off x="6456525" y="3527112"/>
            <a:ext cx="1948788" cy="1699312"/>
          </a:xfrm>
          <a:prstGeom prst="rect">
            <a:avLst/>
          </a:prstGeom>
        </p:spPr>
      </p:pic>
      <p:pic>
        <p:nvPicPr>
          <p:cNvPr id="55" name="Picture 11">
            <a:extLst>
              <a:ext uri="{FF2B5EF4-FFF2-40B4-BE49-F238E27FC236}">
                <a16:creationId xmlns:a16="http://schemas.microsoft.com/office/drawing/2014/main" id="{30CCE508-C140-824E-9A85-FF90E9980242}"/>
              </a:ext>
            </a:extLst>
          </p:cNvPr>
          <p:cNvPicPr>
            <a:picLocks noChangeAspect="1"/>
          </p:cNvPicPr>
          <p:nvPr/>
        </p:nvPicPr>
        <p:blipFill rotWithShape="1">
          <a:blip r:embed="rId3"/>
          <a:srcRect t="52159"/>
          <a:stretch/>
        </p:blipFill>
        <p:spPr>
          <a:xfrm>
            <a:off x="1034748" y="3721656"/>
            <a:ext cx="1930817" cy="150476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972">
                                            <p:txEl>
                                              <p:pRg st="0" end="0"/>
                                            </p:txEl>
                                          </p:spTgt>
                                        </p:tgtEl>
                                        <p:attrNameLst>
                                          <p:attrName>style.visibility</p:attrName>
                                        </p:attrNameLst>
                                      </p:cBhvr>
                                      <p:to>
                                        <p:strVal val="visible"/>
                                      </p:to>
                                    </p:set>
                                    <p:animEffect transition="in" filter="fade">
                                      <p:cBhvr>
                                        <p:cTn id="7" dur="2000"/>
                                        <p:tgtEl>
                                          <p:spTgt spid="972">
                                            <p:txEl>
                                              <p:pRg st="0" end="0"/>
                                            </p:txEl>
                                          </p:spTgt>
                                        </p:tgtEl>
                                      </p:cBhvr>
                                    </p:animEffect>
                                    <p:anim calcmode="lin" valueType="num">
                                      <p:cBhvr>
                                        <p:cTn id="8" dur="2000" fill="hold"/>
                                        <p:tgtEl>
                                          <p:spTgt spid="972">
                                            <p:txEl>
                                              <p:pRg st="0" end="0"/>
                                            </p:txEl>
                                          </p:spTgt>
                                        </p:tgtEl>
                                        <p:attrNameLst>
                                          <p:attrName>style.rotation</p:attrName>
                                        </p:attrNameLst>
                                      </p:cBhvr>
                                      <p:tavLst>
                                        <p:tav tm="0">
                                          <p:val>
                                            <p:fltVal val="720"/>
                                          </p:val>
                                        </p:tav>
                                        <p:tav tm="100000">
                                          <p:val>
                                            <p:fltVal val="0"/>
                                          </p:val>
                                        </p:tav>
                                      </p:tavLst>
                                    </p:anim>
                                    <p:anim calcmode="lin" valueType="num">
                                      <p:cBhvr>
                                        <p:cTn id="9" dur="2000" fill="hold"/>
                                        <p:tgtEl>
                                          <p:spTgt spid="972">
                                            <p:txEl>
                                              <p:pRg st="0" end="0"/>
                                            </p:txEl>
                                          </p:spTgt>
                                        </p:tgtEl>
                                        <p:attrNameLst>
                                          <p:attrName>ppt_h</p:attrName>
                                        </p:attrNameLst>
                                      </p:cBhvr>
                                      <p:tavLst>
                                        <p:tav tm="0">
                                          <p:val>
                                            <p:fltVal val="0"/>
                                          </p:val>
                                        </p:tav>
                                        <p:tav tm="100000">
                                          <p:val>
                                            <p:strVal val="#ppt_h"/>
                                          </p:val>
                                        </p:tav>
                                      </p:tavLst>
                                    </p:anim>
                                    <p:anim calcmode="lin" valueType="num">
                                      <p:cBhvr>
                                        <p:cTn id="10" dur="2000" fill="hold"/>
                                        <p:tgtEl>
                                          <p:spTgt spid="972">
                                            <p:txEl>
                                              <p:pRg st="0" end="0"/>
                                            </p:txEl>
                                          </p:spTgt>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972">
                                            <p:txEl>
                                              <p:pRg st="1" end="1"/>
                                            </p:txEl>
                                          </p:spTgt>
                                        </p:tgtEl>
                                        <p:attrNameLst>
                                          <p:attrName>style.visibility</p:attrName>
                                        </p:attrNameLst>
                                      </p:cBhvr>
                                      <p:to>
                                        <p:strVal val="visible"/>
                                      </p:to>
                                    </p:set>
                                    <p:animEffect transition="in" filter="fade">
                                      <p:cBhvr>
                                        <p:cTn id="15" dur="2000"/>
                                        <p:tgtEl>
                                          <p:spTgt spid="972">
                                            <p:txEl>
                                              <p:pRg st="1" end="1"/>
                                            </p:txEl>
                                          </p:spTgt>
                                        </p:tgtEl>
                                      </p:cBhvr>
                                    </p:animEffect>
                                    <p:anim calcmode="lin" valueType="num">
                                      <p:cBhvr>
                                        <p:cTn id="16" dur="2000" fill="hold"/>
                                        <p:tgtEl>
                                          <p:spTgt spid="972">
                                            <p:txEl>
                                              <p:pRg st="1" end="1"/>
                                            </p:txEl>
                                          </p:spTgt>
                                        </p:tgtEl>
                                        <p:attrNameLst>
                                          <p:attrName>style.rotation</p:attrName>
                                        </p:attrNameLst>
                                      </p:cBhvr>
                                      <p:tavLst>
                                        <p:tav tm="0">
                                          <p:val>
                                            <p:fltVal val="720"/>
                                          </p:val>
                                        </p:tav>
                                        <p:tav tm="100000">
                                          <p:val>
                                            <p:fltVal val="0"/>
                                          </p:val>
                                        </p:tav>
                                      </p:tavLst>
                                    </p:anim>
                                    <p:anim calcmode="lin" valueType="num">
                                      <p:cBhvr>
                                        <p:cTn id="17" dur="2000" fill="hold"/>
                                        <p:tgtEl>
                                          <p:spTgt spid="972">
                                            <p:txEl>
                                              <p:pRg st="1" end="1"/>
                                            </p:txEl>
                                          </p:spTgt>
                                        </p:tgtEl>
                                        <p:attrNameLst>
                                          <p:attrName>ppt_h</p:attrName>
                                        </p:attrNameLst>
                                      </p:cBhvr>
                                      <p:tavLst>
                                        <p:tav tm="0">
                                          <p:val>
                                            <p:fltVal val="0"/>
                                          </p:val>
                                        </p:tav>
                                        <p:tav tm="100000">
                                          <p:val>
                                            <p:strVal val="#ppt_h"/>
                                          </p:val>
                                        </p:tav>
                                      </p:tavLst>
                                    </p:anim>
                                    <p:anim calcmode="lin" valueType="num">
                                      <p:cBhvr>
                                        <p:cTn id="18" dur="2000" fill="hold"/>
                                        <p:tgtEl>
                                          <p:spTgt spid="972">
                                            <p:txEl>
                                              <p:pRg st="1" end="1"/>
                                            </p:txEl>
                                          </p:spTgt>
                                        </p:tgtEl>
                                        <p:attrNameLst>
                                          <p:attrName>ppt_w</p:attrName>
                                        </p:attrNameLst>
                                      </p:cBhvr>
                                      <p:tavLst>
                                        <p:tav tm="0">
                                          <p:val>
                                            <p:fltVal val="0"/>
                                          </p:val>
                                        </p:tav>
                                        <p:tav tm="100000">
                                          <p:val>
                                            <p:strVal val="#ppt_w"/>
                                          </p:val>
                                        </p:tav>
                                      </p:tavLst>
                                    </p:anim>
                                  </p:childTnLst>
                                </p:cTn>
                              </p:par>
                            </p:childTnLst>
                          </p:cTn>
                        </p:par>
                      </p:childTnLst>
                    </p:cTn>
                  </p:par>
                  <p:par>
                    <p:cTn id="19" fill="hold">
                      <p:stCondLst>
                        <p:cond delay="indefinite"/>
                      </p:stCondLst>
                      <p:childTnLst>
                        <p:par>
                          <p:cTn id="20" fill="hold">
                            <p:stCondLst>
                              <p:cond delay="0"/>
                            </p:stCondLst>
                            <p:childTnLst>
                              <p:par>
                                <p:cTn id="21" presetID="35" presetClass="entr" presetSubtype="0" fill="hold" grpId="0" nodeType="clickEffect">
                                  <p:stCondLst>
                                    <p:cond delay="0"/>
                                  </p:stCondLst>
                                  <p:childTnLst>
                                    <p:set>
                                      <p:cBhvr>
                                        <p:cTn id="22" dur="1" fill="hold">
                                          <p:stCondLst>
                                            <p:cond delay="0"/>
                                          </p:stCondLst>
                                        </p:cTn>
                                        <p:tgtEl>
                                          <p:spTgt spid="972">
                                            <p:txEl>
                                              <p:pRg st="2" end="2"/>
                                            </p:txEl>
                                          </p:spTgt>
                                        </p:tgtEl>
                                        <p:attrNameLst>
                                          <p:attrName>style.visibility</p:attrName>
                                        </p:attrNameLst>
                                      </p:cBhvr>
                                      <p:to>
                                        <p:strVal val="visible"/>
                                      </p:to>
                                    </p:set>
                                    <p:animEffect transition="in" filter="fade">
                                      <p:cBhvr>
                                        <p:cTn id="23" dur="2000"/>
                                        <p:tgtEl>
                                          <p:spTgt spid="972">
                                            <p:txEl>
                                              <p:pRg st="2" end="2"/>
                                            </p:txEl>
                                          </p:spTgt>
                                        </p:tgtEl>
                                      </p:cBhvr>
                                    </p:animEffect>
                                    <p:anim calcmode="lin" valueType="num">
                                      <p:cBhvr>
                                        <p:cTn id="24" dur="2000" fill="hold"/>
                                        <p:tgtEl>
                                          <p:spTgt spid="972">
                                            <p:txEl>
                                              <p:pRg st="2" end="2"/>
                                            </p:txEl>
                                          </p:spTgt>
                                        </p:tgtEl>
                                        <p:attrNameLst>
                                          <p:attrName>style.rotation</p:attrName>
                                        </p:attrNameLst>
                                      </p:cBhvr>
                                      <p:tavLst>
                                        <p:tav tm="0">
                                          <p:val>
                                            <p:fltVal val="720"/>
                                          </p:val>
                                        </p:tav>
                                        <p:tav tm="100000">
                                          <p:val>
                                            <p:fltVal val="0"/>
                                          </p:val>
                                        </p:tav>
                                      </p:tavLst>
                                    </p:anim>
                                    <p:anim calcmode="lin" valueType="num">
                                      <p:cBhvr>
                                        <p:cTn id="25" dur="2000" fill="hold"/>
                                        <p:tgtEl>
                                          <p:spTgt spid="972">
                                            <p:txEl>
                                              <p:pRg st="2" end="2"/>
                                            </p:txEl>
                                          </p:spTgt>
                                        </p:tgtEl>
                                        <p:attrNameLst>
                                          <p:attrName>ppt_h</p:attrName>
                                        </p:attrNameLst>
                                      </p:cBhvr>
                                      <p:tavLst>
                                        <p:tav tm="0">
                                          <p:val>
                                            <p:fltVal val="0"/>
                                          </p:val>
                                        </p:tav>
                                        <p:tav tm="100000">
                                          <p:val>
                                            <p:strVal val="#ppt_h"/>
                                          </p:val>
                                        </p:tav>
                                      </p:tavLst>
                                    </p:anim>
                                    <p:anim calcmode="lin" valueType="num">
                                      <p:cBhvr>
                                        <p:cTn id="26" dur="2000" fill="hold"/>
                                        <p:tgtEl>
                                          <p:spTgt spid="972">
                                            <p:txEl>
                                              <p:pRg st="2" end="2"/>
                                            </p:txEl>
                                          </p:spTgt>
                                        </p:tgtEl>
                                        <p:attrNameLst>
                                          <p:attrName>ppt_w</p:attrName>
                                        </p:attrNameLst>
                                      </p:cBhvr>
                                      <p:tavLst>
                                        <p:tav tm="0">
                                          <p:val>
                                            <p:fltVal val="0"/>
                                          </p:val>
                                        </p:tav>
                                        <p:tav tm="100000">
                                          <p:val>
                                            <p:strVal val="#ppt_w"/>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1" nodeType="clickEffect">
                                  <p:stCondLst>
                                    <p:cond delay="0"/>
                                  </p:stCondLst>
                                  <p:childTnLst>
                                    <p:set>
                                      <p:cBhvr>
                                        <p:cTn id="30" dur="1" fill="hold">
                                          <p:stCondLst>
                                            <p:cond delay="0"/>
                                          </p:stCondLst>
                                        </p:cTn>
                                        <p:tgtEl>
                                          <p:spTgt spid="972">
                                            <p:txEl>
                                              <p:pRg st="0" end="0"/>
                                            </p:txEl>
                                          </p:spTgt>
                                        </p:tgtEl>
                                        <p:attrNameLst>
                                          <p:attrName>style.visibility</p:attrName>
                                        </p:attrNameLst>
                                      </p:cBhvr>
                                      <p:to>
                                        <p:strVal val="visible"/>
                                      </p:to>
                                    </p:set>
                                    <p:anim calcmode="lin" valueType="num">
                                      <p:cBhvr>
                                        <p:cTn id="31" dur="1000" fill="hold"/>
                                        <p:tgtEl>
                                          <p:spTgt spid="972">
                                            <p:txEl>
                                              <p:pRg st="0" end="0"/>
                                            </p:txEl>
                                          </p:spTgt>
                                        </p:tgtEl>
                                        <p:attrNameLst>
                                          <p:attrName>ppt_w</p:attrName>
                                        </p:attrNameLst>
                                      </p:cBhvr>
                                      <p:tavLst>
                                        <p:tav tm="0">
                                          <p:val>
                                            <p:fltVal val="0"/>
                                          </p:val>
                                        </p:tav>
                                        <p:tav tm="100000">
                                          <p:val>
                                            <p:strVal val="#ppt_w"/>
                                          </p:val>
                                        </p:tav>
                                      </p:tavLst>
                                    </p:anim>
                                    <p:anim calcmode="lin" valueType="num">
                                      <p:cBhvr>
                                        <p:cTn id="32" dur="1000" fill="hold"/>
                                        <p:tgtEl>
                                          <p:spTgt spid="972">
                                            <p:txEl>
                                              <p:pRg st="0" end="0"/>
                                            </p:txEl>
                                          </p:spTgt>
                                        </p:tgtEl>
                                        <p:attrNameLst>
                                          <p:attrName>ppt_h</p:attrName>
                                        </p:attrNameLst>
                                      </p:cBhvr>
                                      <p:tavLst>
                                        <p:tav tm="0">
                                          <p:val>
                                            <p:fltVal val="0"/>
                                          </p:val>
                                        </p:tav>
                                        <p:tav tm="100000">
                                          <p:val>
                                            <p:strVal val="#ppt_h"/>
                                          </p:val>
                                        </p:tav>
                                      </p:tavLst>
                                    </p:anim>
                                    <p:anim calcmode="lin" valueType="num">
                                      <p:cBhvr>
                                        <p:cTn id="33" dur="1000" fill="hold"/>
                                        <p:tgtEl>
                                          <p:spTgt spid="97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97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1" nodeType="clickEffect">
                                  <p:stCondLst>
                                    <p:cond delay="0"/>
                                  </p:stCondLst>
                                  <p:childTnLst>
                                    <p:set>
                                      <p:cBhvr>
                                        <p:cTn id="38" dur="1" fill="hold">
                                          <p:stCondLst>
                                            <p:cond delay="0"/>
                                          </p:stCondLst>
                                        </p:cTn>
                                        <p:tgtEl>
                                          <p:spTgt spid="972">
                                            <p:txEl>
                                              <p:pRg st="1" end="1"/>
                                            </p:txEl>
                                          </p:spTgt>
                                        </p:tgtEl>
                                        <p:attrNameLst>
                                          <p:attrName>style.visibility</p:attrName>
                                        </p:attrNameLst>
                                      </p:cBhvr>
                                      <p:to>
                                        <p:strVal val="visible"/>
                                      </p:to>
                                    </p:set>
                                    <p:anim calcmode="lin" valueType="num">
                                      <p:cBhvr>
                                        <p:cTn id="39" dur="1000" fill="hold"/>
                                        <p:tgtEl>
                                          <p:spTgt spid="972">
                                            <p:txEl>
                                              <p:pRg st="1" end="1"/>
                                            </p:txEl>
                                          </p:spTgt>
                                        </p:tgtEl>
                                        <p:attrNameLst>
                                          <p:attrName>ppt_w</p:attrName>
                                        </p:attrNameLst>
                                      </p:cBhvr>
                                      <p:tavLst>
                                        <p:tav tm="0">
                                          <p:val>
                                            <p:fltVal val="0"/>
                                          </p:val>
                                        </p:tav>
                                        <p:tav tm="100000">
                                          <p:val>
                                            <p:strVal val="#ppt_w"/>
                                          </p:val>
                                        </p:tav>
                                      </p:tavLst>
                                    </p:anim>
                                    <p:anim calcmode="lin" valueType="num">
                                      <p:cBhvr>
                                        <p:cTn id="40" dur="1000" fill="hold"/>
                                        <p:tgtEl>
                                          <p:spTgt spid="972">
                                            <p:txEl>
                                              <p:pRg st="1" end="1"/>
                                            </p:txEl>
                                          </p:spTgt>
                                        </p:tgtEl>
                                        <p:attrNameLst>
                                          <p:attrName>ppt_h</p:attrName>
                                        </p:attrNameLst>
                                      </p:cBhvr>
                                      <p:tavLst>
                                        <p:tav tm="0">
                                          <p:val>
                                            <p:fltVal val="0"/>
                                          </p:val>
                                        </p:tav>
                                        <p:tav tm="100000">
                                          <p:val>
                                            <p:strVal val="#ppt_h"/>
                                          </p:val>
                                        </p:tav>
                                      </p:tavLst>
                                    </p:anim>
                                    <p:anim calcmode="lin" valueType="num">
                                      <p:cBhvr>
                                        <p:cTn id="41" dur="1000" fill="hold"/>
                                        <p:tgtEl>
                                          <p:spTgt spid="972">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972">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1" nodeType="clickEffect">
                                  <p:stCondLst>
                                    <p:cond delay="0"/>
                                  </p:stCondLst>
                                  <p:childTnLst>
                                    <p:set>
                                      <p:cBhvr>
                                        <p:cTn id="46" dur="1" fill="hold">
                                          <p:stCondLst>
                                            <p:cond delay="0"/>
                                          </p:stCondLst>
                                        </p:cTn>
                                        <p:tgtEl>
                                          <p:spTgt spid="972">
                                            <p:txEl>
                                              <p:pRg st="2" end="2"/>
                                            </p:txEl>
                                          </p:spTgt>
                                        </p:tgtEl>
                                        <p:attrNameLst>
                                          <p:attrName>style.visibility</p:attrName>
                                        </p:attrNameLst>
                                      </p:cBhvr>
                                      <p:to>
                                        <p:strVal val="visible"/>
                                      </p:to>
                                    </p:set>
                                    <p:anim calcmode="lin" valueType="num">
                                      <p:cBhvr>
                                        <p:cTn id="47" dur="1000" fill="hold"/>
                                        <p:tgtEl>
                                          <p:spTgt spid="972">
                                            <p:txEl>
                                              <p:pRg st="2" end="2"/>
                                            </p:txEl>
                                          </p:spTgt>
                                        </p:tgtEl>
                                        <p:attrNameLst>
                                          <p:attrName>ppt_w</p:attrName>
                                        </p:attrNameLst>
                                      </p:cBhvr>
                                      <p:tavLst>
                                        <p:tav tm="0">
                                          <p:val>
                                            <p:fltVal val="0"/>
                                          </p:val>
                                        </p:tav>
                                        <p:tav tm="100000">
                                          <p:val>
                                            <p:strVal val="#ppt_w"/>
                                          </p:val>
                                        </p:tav>
                                      </p:tavLst>
                                    </p:anim>
                                    <p:anim calcmode="lin" valueType="num">
                                      <p:cBhvr>
                                        <p:cTn id="48" dur="1000" fill="hold"/>
                                        <p:tgtEl>
                                          <p:spTgt spid="972">
                                            <p:txEl>
                                              <p:pRg st="2" end="2"/>
                                            </p:txEl>
                                          </p:spTgt>
                                        </p:tgtEl>
                                        <p:attrNameLst>
                                          <p:attrName>ppt_h</p:attrName>
                                        </p:attrNameLst>
                                      </p:cBhvr>
                                      <p:tavLst>
                                        <p:tav tm="0">
                                          <p:val>
                                            <p:fltVal val="0"/>
                                          </p:val>
                                        </p:tav>
                                        <p:tav tm="100000">
                                          <p:val>
                                            <p:strVal val="#ppt_h"/>
                                          </p:val>
                                        </p:tav>
                                      </p:tavLst>
                                    </p:anim>
                                    <p:anim calcmode="lin" valueType="num">
                                      <p:cBhvr>
                                        <p:cTn id="49" dur="1000" fill="hold"/>
                                        <p:tgtEl>
                                          <p:spTgt spid="972">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972">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p:stCondLst>
                        <p:cond delay="indefinite"/>
                      </p:stCondLst>
                      <p:childTnLst>
                        <p:par>
                          <p:cTn id="52" fill="hold">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973">
                                            <p:txEl>
                                              <p:pRg st="0" end="0"/>
                                            </p:txEl>
                                          </p:spTgt>
                                        </p:tgtEl>
                                        <p:attrNameLst>
                                          <p:attrName>style.visibility</p:attrName>
                                        </p:attrNameLst>
                                      </p:cBhvr>
                                      <p:to>
                                        <p:strVal val="visible"/>
                                      </p:to>
                                    </p:set>
                                    <p:anim calcmode="lin" valueType="num">
                                      <p:cBhvr>
                                        <p:cTn id="55" dur="1000" fill="hold"/>
                                        <p:tgtEl>
                                          <p:spTgt spid="973">
                                            <p:txEl>
                                              <p:pRg st="0" end="0"/>
                                            </p:txEl>
                                          </p:spTgt>
                                        </p:tgtEl>
                                        <p:attrNameLst>
                                          <p:attrName>ppt_w</p:attrName>
                                        </p:attrNameLst>
                                      </p:cBhvr>
                                      <p:tavLst>
                                        <p:tav tm="0">
                                          <p:val>
                                            <p:fltVal val="0"/>
                                          </p:val>
                                        </p:tav>
                                        <p:tav tm="100000">
                                          <p:val>
                                            <p:strVal val="#ppt_w"/>
                                          </p:val>
                                        </p:tav>
                                      </p:tavLst>
                                    </p:anim>
                                    <p:anim calcmode="lin" valueType="num">
                                      <p:cBhvr>
                                        <p:cTn id="56" dur="1000" fill="hold"/>
                                        <p:tgtEl>
                                          <p:spTgt spid="973">
                                            <p:txEl>
                                              <p:pRg st="0" end="0"/>
                                            </p:txEl>
                                          </p:spTgt>
                                        </p:tgtEl>
                                        <p:attrNameLst>
                                          <p:attrName>ppt_h</p:attrName>
                                        </p:attrNameLst>
                                      </p:cBhvr>
                                      <p:tavLst>
                                        <p:tav tm="0">
                                          <p:val>
                                            <p:fltVal val="0"/>
                                          </p:val>
                                        </p:tav>
                                        <p:tav tm="100000">
                                          <p:val>
                                            <p:strVal val="#ppt_h"/>
                                          </p:val>
                                        </p:tav>
                                      </p:tavLst>
                                    </p:anim>
                                    <p:anim calcmode="lin" valueType="num">
                                      <p:cBhvr>
                                        <p:cTn id="57" dur="1000" fill="hold"/>
                                        <p:tgtEl>
                                          <p:spTgt spid="97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97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p:stCondLst>
                        <p:cond delay="indefinite"/>
                      </p:stCondLst>
                      <p:childTnLst>
                        <p:par>
                          <p:cTn id="60" fill="hold">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973">
                                            <p:txEl>
                                              <p:pRg st="1" end="1"/>
                                            </p:txEl>
                                          </p:spTgt>
                                        </p:tgtEl>
                                        <p:attrNameLst>
                                          <p:attrName>style.visibility</p:attrName>
                                        </p:attrNameLst>
                                      </p:cBhvr>
                                      <p:to>
                                        <p:strVal val="visible"/>
                                      </p:to>
                                    </p:set>
                                    <p:anim calcmode="lin" valueType="num">
                                      <p:cBhvr>
                                        <p:cTn id="63" dur="1000" fill="hold"/>
                                        <p:tgtEl>
                                          <p:spTgt spid="973">
                                            <p:txEl>
                                              <p:pRg st="1" end="1"/>
                                            </p:txEl>
                                          </p:spTgt>
                                        </p:tgtEl>
                                        <p:attrNameLst>
                                          <p:attrName>ppt_w</p:attrName>
                                        </p:attrNameLst>
                                      </p:cBhvr>
                                      <p:tavLst>
                                        <p:tav tm="0">
                                          <p:val>
                                            <p:fltVal val="0"/>
                                          </p:val>
                                        </p:tav>
                                        <p:tav tm="100000">
                                          <p:val>
                                            <p:strVal val="#ppt_w"/>
                                          </p:val>
                                        </p:tav>
                                      </p:tavLst>
                                    </p:anim>
                                    <p:anim calcmode="lin" valueType="num">
                                      <p:cBhvr>
                                        <p:cTn id="64" dur="1000" fill="hold"/>
                                        <p:tgtEl>
                                          <p:spTgt spid="973">
                                            <p:txEl>
                                              <p:pRg st="1" end="1"/>
                                            </p:txEl>
                                          </p:spTgt>
                                        </p:tgtEl>
                                        <p:attrNameLst>
                                          <p:attrName>ppt_h</p:attrName>
                                        </p:attrNameLst>
                                      </p:cBhvr>
                                      <p:tavLst>
                                        <p:tav tm="0">
                                          <p:val>
                                            <p:fltVal val="0"/>
                                          </p:val>
                                        </p:tav>
                                        <p:tav tm="100000">
                                          <p:val>
                                            <p:strVal val="#ppt_h"/>
                                          </p:val>
                                        </p:tav>
                                      </p:tavLst>
                                    </p:anim>
                                    <p:anim calcmode="lin" valueType="num">
                                      <p:cBhvr>
                                        <p:cTn id="65" dur="1000" fill="hold"/>
                                        <p:tgtEl>
                                          <p:spTgt spid="97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97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 grpId="0" build="p"/>
      <p:bldP spid="972" grpId="1" build="p"/>
      <p:bldP spid="97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sp>
        <p:nvSpPr>
          <p:cNvPr id="1106" name="Google Shape;1106;p48"/>
          <p:cNvSpPr/>
          <p:nvPr/>
        </p:nvSpPr>
        <p:spPr>
          <a:xfrm flipH="1">
            <a:off x="6489401" y="2655500"/>
            <a:ext cx="2825319" cy="2440788"/>
          </a:xfrm>
          <a:custGeom>
            <a:avLst/>
            <a:gdLst/>
            <a:ahLst/>
            <a:cxnLst/>
            <a:rect l="l" t="t" r="r" b="b"/>
            <a:pathLst>
              <a:path w="143892" h="124308" extrusionOk="0">
                <a:moveTo>
                  <a:pt x="92298" y="0"/>
                </a:moveTo>
                <a:cubicBezTo>
                  <a:pt x="77715" y="0"/>
                  <a:pt x="63077" y="7352"/>
                  <a:pt x="54964" y="19567"/>
                </a:cubicBezTo>
                <a:cubicBezTo>
                  <a:pt x="51974" y="24064"/>
                  <a:pt x="49828" y="29108"/>
                  <a:pt x="46610" y="33445"/>
                </a:cubicBezTo>
                <a:cubicBezTo>
                  <a:pt x="35654" y="48167"/>
                  <a:pt x="14084" y="52778"/>
                  <a:pt x="5045" y="68733"/>
                </a:cubicBezTo>
                <a:cubicBezTo>
                  <a:pt x="708" y="76402"/>
                  <a:pt x="1" y="85715"/>
                  <a:pt x="1439" y="94388"/>
                </a:cubicBezTo>
                <a:cubicBezTo>
                  <a:pt x="2968" y="103656"/>
                  <a:pt x="7510" y="113242"/>
                  <a:pt x="16047" y="117168"/>
                </a:cubicBezTo>
                <a:cubicBezTo>
                  <a:pt x="20093" y="119026"/>
                  <a:pt x="24493" y="119401"/>
                  <a:pt x="28980" y="119401"/>
                </a:cubicBezTo>
                <a:cubicBezTo>
                  <a:pt x="32022" y="119401"/>
                  <a:pt x="35104" y="119228"/>
                  <a:pt x="38142" y="119228"/>
                </a:cubicBezTo>
                <a:cubicBezTo>
                  <a:pt x="38661" y="119228"/>
                  <a:pt x="39178" y="119233"/>
                  <a:pt x="39694" y="119245"/>
                </a:cubicBezTo>
                <a:cubicBezTo>
                  <a:pt x="49303" y="119496"/>
                  <a:pt x="58639" y="122190"/>
                  <a:pt x="68157" y="123468"/>
                </a:cubicBezTo>
                <a:cubicBezTo>
                  <a:pt x="72389" y="124028"/>
                  <a:pt x="76656" y="124307"/>
                  <a:pt x="80924" y="124307"/>
                </a:cubicBezTo>
                <a:cubicBezTo>
                  <a:pt x="92126" y="124307"/>
                  <a:pt x="103325" y="122385"/>
                  <a:pt x="113853" y="118583"/>
                </a:cubicBezTo>
                <a:cubicBezTo>
                  <a:pt x="121728" y="115753"/>
                  <a:pt x="133255" y="110161"/>
                  <a:pt x="138573" y="99593"/>
                </a:cubicBezTo>
                <a:cubicBezTo>
                  <a:pt x="143891" y="89025"/>
                  <a:pt x="143207" y="75695"/>
                  <a:pt x="136861" y="65697"/>
                </a:cubicBezTo>
                <a:cubicBezTo>
                  <a:pt x="132913" y="59466"/>
                  <a:pt x="126909" y="54444"/>
                  <a:pt x="124467" y="47483"/>
                </a:cubicBezTo>
                <a:cubicBezTo>
                  <a:pt x="120975" y="37485"/>
                  <a:pt x="125677" y="25890"/>
                  <a:pt x="121751" y="16052"/>
                </a:cubicBezTo>
                <a:cubicBezTo>
                  <a:pt x="118692" y="8406"/>
                  <a:pt x="110932" y="3498"/>
                  <a:pt x="102966" y="1376"/>
                </a:cubicBezTo>
                <a:cubicBezTo>
                  <a:pt x="99479" y="446"/>
                  <a:pt x="95890" y="0"/>
                  <a:pt x="92298" y="0"/>
                </a:cubicBezTo>
                <a:close/>
              </a:path>
            </a:pathLst>
          </a:custGeom>
          <a:solidFill>
            <a:srgbClr val="FFFCF2">
              <a:alpha val="4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7" name="Google Shape;1107;p48"/>
          <p:cNvGrpSpPr/>
          <p:nvPr/>
        </p:nvGrpSpPr>
        <p:grpSpPr>
          <a:xfrm rot="-951671">
            <a:off x="8415767" y="1202441"/>
            <a:ext cx="874506" cy="1481031"/>
            <a:chOff x="-117729" y="1733810"/>
            <a:chExt cx="874530" cy="1481072"/>
          </a:xfrm>
        </p:grpSpPr>
        <p:sp>
          <p:nvSpPr>
            <p:cNvPr id="1108" name="Google Shape;1108;p48"/>
            <p:cNvSpPr/>
            <p:nvPr/>
          </p:nvSpPr>
          <p:spPr>
            <a:xfrm>
              <a:off x="21973" y="1733810"/>
              <a:ext cx="518652" cy="505591"/>
            </a:xfrm>
            <a:custGeom>
              <a:avLst/>
              <a:gdLst/>
              <a:ahLst/>
              <a:cxnLst/>
              <a:rect l="l" t="t" r="r" b="b"/>
              <a:pathLst>
                <a:path w="19220" h="18736" extrusionOk="0">
                  <a:moveTo>
                    <a:pt x="9145" y="0"/>
                  </a:moveTo>
                  <a:cubicBezTo>
                    <a:pt x="9095" y="0"/>
                    <a:pt x="9044" y="1"/>
                    <a:pt x="8994" y="2"/>
                  </a:cubicBezTo>
                  <a:cubicBezTo>
                    <a:pt x="7190" y="48"/>
                    <a:pt x="5410" y="824"/>
                    <a:pt x="4132" y="2079"/>
                  </a:cubicBezTo>
                  <a:cubicBezTo>
                    <a:pt x="3675" y="2536"/>
                    <a:pt x="3264" y="3084"/>
                    <a:pt x="3127" y="3723"/>
                  </a:cubicBezTo>
                  <a:cubicBezTo>
                    <a:pt x="2945" y="4476"/>
                    <a:pt x="3173" y="5275"/>
                    <a:pt x="3493" y="6005"/>
                  </a:cubicBezTo>
                  <a:cubicBezTo>
                    <a:pt x="4155" y="7466"/>
                    <a:pt x="5182" y="8744"/>
                    <a:pt x="5866" y="10182"/>
                  </a:cubicBezTo>
                  <a:cubicBezTo>
                    <a:pt x="4908" y="9406"/>
                    <a:pt x="3926" y="8630"/>
                    <a:pt x="2945" y="7854"/>
                  </a:cubicBezTo>
                  <a:cubicBezTo>
                    <a:pt x="2717" y="7671"/>
                    <a:pt x="2466" y="7489"/>
                    <a:pt x="2192" y="7420"/>
                  </a:cubicBezTo>
                  <a:cubicBezTo>
                    <a:pt x="2152" y="7416"/>
                    <a:pt x="2112" y="7413"/>
                    <a:pt x="2072" y="7413"/>
                  </a:cubicBezTo>
                  <a:cubicBezTo>
                    <a:pt x="1725" y="7413"/>
                    <a:pt x="1390" y="7586"/>
                    <a:pt x="1164" y="7831"/>
                  </a:cubicBezTo>
                  <a:cubicBezTo>
                    <a:pt x="913" y="8105"/>
                    <a:pt x="776" y="8470"/>
                    <a:pt x="662" y="8835"/>
                  </a:cubicBezTo>
                  <a:cubicBezTo>
                    <a:pt x="0" y="11323"/>
                    <a:pt x="1210" y="14062"/>
                    <a:pt x="3150" y="15752"/>
                  </a:cubicBezTo>
                  <a:cubicBezTo>
                    <a:pt x="5090" y="17441"/>
                    <a:pt x="7647" y="18239"/>
                    <a:pt x="10180" y="18673"/>
                  </a:cubicBezTo>
                  <a:cubicBezTo>
                    <a:pt x="10426" y="18715"/>
                    <a:pt x="10675" y="18735"/>
                    <a:pt x="10925" y="18735"/>
                  </a:cubicBezTo>
                  <a:cubicBezTo>
                    <a:pt x="12446" y="18735"/>
                    <a:pt x="14020" y="17997"/>
                    <a:pt x="15156" y="16938"/>
                  </a:cubicBezTo>
                  <a:cubicBezTo>
                    <a:pt x="16320" y="15866"/>
                    <a:pt x="16868" y="14291"/>
                    <a:pt x="17507" y="12853"/>
                  </a:cubicBezTo>
                  <a:cubicBezTo>
                    <a:pt x="18101" y="11483"/>
                    <a:pt x="18831" y="10159"/>
                    <a:pt x="19014" y="8676"/>
                  </a:cubicBezTo>
                  <a:cubicBezTo>
                    <a:pt x="19219" y="6987"/>
                    <a:pt x="18671" y="5275"/>
                    <a:pt x="18078" y="3677"/>
                  </a:cubicBezTo>
                  <a:cubicBezTo>
                    <a:pt x="17850" y="3015"/>
                    <a:pt x="17599" y="2376"/>
                    <a:pt x="17142" y="1874"/>
                  </a:cubicBezTo>
                  <a:cubicBezTo>
                    <a:pt x="16771" y="1485"/>
                    <a:pt x="16249" y="1205"/>
                    <a:pt x="15735" y="1205"/>
                  </a:cubicBezTo>
                  <a:cubicBezTo>
                    <a:pt x="15586" y="1205"/>
                    <a:pt x="15437" y="1229"/>
                    <a:pt x="15293" y="1280"/>
                  </a:cubicBezTo>
                  <a:cubicBezTo>
                    <a:pt x="14700" y="1509"/>
                    <a:pt x="14335" y="2102"/>
                    <a:pt x="14084" y="2695"/>
                  </a:cubicBezTo>
                  <a:cubicBezTo>
                    <a:pt x="13513" y="3997"/>
                    <a:pt x="13285" y="5412"/>
                    <a:pt x="13079" y="6804"/>
                  </a:cubicBezTo>
                  <a:cubicBezTo>
                    <a:pt x="13148" y="5571"/>
                    <a:pt x="13034" y="4339"/>
                    <a:pt x="12760" y="3129"/>
                  </a:cubicBezTo>
                  <a:cubicBezTo>
                    <a:pt x="12577" y="2262"/>
                    <a:pt x="12280" y="1372"/>
                    <a:pt x="11618" y="778"/>
                  </a:cubicBezTo>
                  <a:cubicBezTo>
                    <a:pt x="10949" y="195"/>
                    <a:pt x="10034"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8"/>
            <p:cNvSpPr/>
            <p:nvPr/>
          </p:nvSpPr>
          <p:spPr>
            <a:xfrm>
              <a:off x="182722" y="1995375"/>
              <a:ext cx="268582" cy="236173"/>
            </a:xfrm>
            <a:custGeom>
              <a:avLst/>
              <a:gdLst/>
              <a:ahLst/>
              <a:cxnLst/>
              <a:rect l="l" t="t" r="r" b="b"/>
              <a:pathLst>
                <a:path w="9953" h="8752" extrusionOk="0">
                  <a:moveTo>
                    <a:pt x="6563" y="1"/>
                  </a:moveTo>
                  <a:cubicBezTo>
                    <a:pt x="6452" y="1"/>
                    <a:pt x="6342" y="4"/>
                    <a:pt x="6232" y="10"/>
                  </a:cubicBezTo>
                  <a:cubicBezTo>
                    <a:pt x="4406" y="78"/>
                    <a:pt x="2626" y="740"/>
                    <a:pt x="1211" y="1882"/>
                  </a:cubicBezTo>
                  <a:cubicBezTo>
                    <a:pt x="754" y="2270"/>
                    <a:pt x="298" y="2726"/>
                    <a:pt x="138" y="3297"/>
                  </a:cubicBezTo>
                  <a:cubicBezTo>
                    <a:pt x="1" y="3776"/>
                    <a:pt x="92" y="4278"/>
                    <a:pt x="229" y="4758"/>
                  </a:cubicBezTo>
                  <a:cubicBezTo>
                    <a:pt x="822" y="6835"/>
                    <a:pt x="2671" y="8569"/>
                    <a:pt x="4817" y="8752"/>
                  </a:cubicBezTo>
                  <a:cubicBezTo>
                    <a:pt x="5661" y="8250"/>
                    <a:pt x="6780" y="8318"/>
                    <a:pt x="7670" y="7930"/>
                  </a:cubicBezTo>
                  <a:cubicBezTo>
                    <a:pt x="8515" y="7588"/>
                    <a:pt x="9131" y="6880"/>
                    <a:pt x="9496" y="6059"/>
                  </a:cubicBezTo>
                  <a:cubicBezTo>
                    <a:pt x="9838" y="5237"/>
                    <a:pt x="9953" y="4324"/>
                    <a:pt x="9884" y="3434"/>
                  </a:cubicBezTo>
                  <a:cubicBezTo>
                    <a:pt x="9816" y="2361"/>
                    <a:pt x="9519" y="1242"/>
                    <a:pt x="8674" y="603"/>
                  </a:cubicBezTo>
                  <a:cubicBezTo>
                    <a:pt x="8078" y="146"/>
                    <a:pt x="7310" y="1"/>
                    <a:pt x="65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8"/>
            <p:cNvSpPr/>
            <p:nvPr/>
          </p:nvSpPr>
          <p:spPr>
            <a:xfrm>
              <a:off x="-117729" y="2086450"/>
              <a:ext cx="874530" cy="1128432"/>
            </a:xfrm>
            <a:custGeom>
              <a:avLst/>
              <a:gdLst/>
              <a:ahLst/>
              <a:cxnLst/>
              <a:rect l="l" t="t" r="r" b="b"/>
              <a:pathLst>
                <a:path w="32408" h="41817" extrusionOk="0">
                  <a:moveTo>
                    <a:pt x="30309" y="1"/>
                  </a:moveTo>
                  <a:cubicBezTo>
                    <a:pt x="29836" y="1"/>
                    <a:pt x="29342" y="124"/>
                    <a:pt x="28916" y="310"/>
                  </a:cubicBezTo>
                  <a:cubicBezTo>
                    <a:pt x="27090" y="1109"/>
                    <a:pt x="25720" y="2661"/>
                    <a:pt x="24556" y="4281"/>
                  </a:cubicBezTo>
                  <a:cubicBezTo>
                    <a:pt x="22662" y="6906"/>
                    <a:pt x="21132" y="9828"/>
                    <a:pt x="20037" y="12909"/>
                  </a:cubicBezTo>
                  <a:cubicBezTo>
                    <a:pt x="20196" y="11700"/>
                    <a:pt x="20219" y="10513"/>
                    <a:pt x="20082" y="9326"/>
                  </a:cubicBezTo>
                  <a:cubicBezTo>
                    <a:pt x="19991" y="8413"/>
                    <a:pt x="19786" y="7500"/>
                    <a:pt x="19786" y="6587"/>
                  </a:cubicBezTo>
                  <a:cubicBezTo>
                    <a:pt x="19808" y="5674"/>
                    <a:pt x="20082" y="4715"/>
                    <a:pt x="20744" y="4099"/>
                  </a:cubicBezTo>
                  <a:cubicBezTo>
                    <a:pt x="21109" y="3779"/>
                    <a:pt x="21543" y="3574"/>
                    <a:pt x="21931" y="3277"/>
                  </a:cubicBezTo>
                  <a:cubicBezTo>
                    <a:pt x="22296" y="2980"/>
                    <a:pt x="22616" y="2524"/>
                    <a:pt x="22547" y="2044"/>
                  </a:cubicBezTo>
                  <a:cubicBezTo>
                    <a:pt x="22468" y="1992"/>
                    <a:pt x="22387" y="1969"/>
                    <a:pt x="22306" y="1969"/>
                  </a:cubicBezTo>
                  <a:cubicBezTo>
                    <a:pt x="21776" y="1969"/>
                    <a:pt x="21200" y="2926"/>
                    <a:pt x="20693" y="2926"/>
                  </a:cubicBezTo>
                  <a:cubicBezTo>
                    <a:pt x="20601" y="2926"/>
                    <a:pt x="20511" y="2895"/>
                    <a:pt x="20425" y="2820"/>
                  </a:cubicBezTo>
                  <a:cubicBezTo>
                    <a:pt x="20356" y="2752"/>
                    <a:pt x="20288" y="2661"/>
                    <a:pt x="20219" y="2569"/>
                  </a:cubicBezTo>
                  <a:cubicBezTo>
                    <a:pt x="20134" y="2490"/>
                    <a:pt x="20035" y="2455"/>
                    <a:pt x="19933" y="2455"/>
                  </a:cubicBezTo>
                  <a:cubicBezTo>
                    <a:pt x="19624" y="2455"/>
                    <a:pt x="19278" y="2763"/>
                    <a:pt x="19124" y="3072"/>
                  </a:cubicBezTo>
                  <a:cubicBezTo>
                    <a:pt x="18918" y="3482"/>
                    <a:pt x="18758" y="4030"/>
                    <a:pt x="18325" y="4190"/>
                  </a:cubicBezTo>
                  <a:cubicBezTo>
                    <a:pt x="18233" y="4223"/>
                    <a:pt x="18137" y="4236"/>
                    <a:pt x="18038" y="4236"/>
                  </a:cubicBezTo>
                  <a:cubicBezTo>
                    <a:pt x="17577" y="4236"/>
                    <a:pt x="17054" y="3945"/>
                    <a:pt x="16652" y="3945"/>
                  </a:cubicBezTo>
                  <a:cubicBezTo>
                    <a:pt x="16473" y="3945"/>
                    <a:pt x="16318" y="4002"/>
                    <a:pt x="16202" y="4167"/>
                  </a:cubicBezTo>
                  <a:cubicBezTo>
                    <a:pt x="16065" y="4350"/>
                    <a:pt x="16065" y="4578"/>
                    <a:pt x="15997" y="4783"/>
                  </a:cubicBezTo>
                  <a:cubicBezTo>
                    <a:pt x="15791" y="5423"/>
                    <a:pt x="15015" y="5605"/>
                    <a:pt x="14353" y="5719"/>
                  </a:cubicBezTo>
                  <a:cubicBezTo>
                    <a:pt x="14473" y="6130"/>
                    <a:pt x="14901" y="6336"/>
                    <a:pt x="15339" y="6336"/>
                  </a:cubicBezTo>
                  <a:cubicBezTo>
                    <a:pt x="15484" y="6336"/>
                    <a:pt x="15631" y="6313"/>
                    <a:pt x="15768" y="6267"/>
                  </a:cubicBezTo>
                  <a:cubicBezTo>
                    <a:pt x="16293" y="6107"/>
                    <a:pt x="16727" y="5696"/>
                    <a:pt x="17229" y="5423"/>
                  </a:cubicBezTo>
                  <a:cubicBezTo>
                    <a:pt x="17506" y="5271"/>
                    <a:pt x="17832" y="5169"/>
                    <a:pt x="18138" y="5169"/>
                  </a:cubicBezTo>
                  <a:cubicBezTo>
                    <a:pt x="18386" y="5169"/>
                    <a:pt x="18620" y="5236"/>
                    <a:pt x="18804" y="5400"/>
                  </a:cubicBezTo>
                  <a:cubicBezTo>
                    <a:pt x="19101" y="5674"/>
                    <a:pt x="19192" y="6062"/>
                    <a:pt x="19238" y="6450"/>
                  </a:cubicBezTo>
                  <a:cubicBezTo>
                    <a:pt x="19991" y="11311"/>
                    <a:pt x="19146" y="16356"/>
                    <a:pt x="17298" y="20898"/>
                  </a:cubicBezTo>
                  <a:cubicBezTo>
                    <a:pt x="16750" y="22290"/>
                    <a:pt x="16088" y="23614"/>
                    <a:pt x="15380" y="24915"/>
                  </a:cubicBezTo>
                  <a:cubicBezTo>
                    <a:pt x="16430" y="21925"/>
                    <a:pt x="16955" y="18753"/>
                    <a:pt x="16932" y="15603"/>
                  </a:cubicBezTo>
                  <a:cubicBezTo>
                    <a:pt x="16932" y="13480"/>
                    <a:pt x="16613" y="11220"/>
                    <a:pt x="15152" y="9668"/>
                  </a:cubicBezTo>
                  <a:cubicBezTo>
                    <a:pt x="14855" y="9349"/>
                    <a:pt x="14490" y="9052"/>
                    <a:pt x="14056" y="8960"/>
                  </a:cubicBezTo>
                  <a:cubicBezTo>
                    <a:pt x="13940" y="8931"/>
                    <a:pt x="13823" y="8918"/>
                    <a:pt x="13707" y="8918"/>
                  </a:cubicBezTo>
                  <a:cubicBezTo>
                    <a:pt x="12825" y="8918"/>
                    <a:pt x="12001" y="9716"/>
                    <a:pt x="11820" y="10604"/>
                  </a:cubicBezTo>
                  <a:cubicBezTo>
                    <a:pt x="11614" y="11608"/>
                    <a:pt x="12025" y="12658"/>
                    <a:pt x="12596" y="13526"/>
                  </a:cubicBezTo>
                  <a:cubicBezTo>
                    <a:pt x="13166" y="14393"/>
                    <a:pt x="13897" y="15146"/>
                    <a:pt x="14422" y="16013"/>
                  </a:cubicBezTo>
                  <a:cubicBezTo>
                    <a:pt x="15449" y="17725"/>
                    <a:pt x="15677" y="19802"/>
                    <a:pt x="15449" y="21765"/>
                  </a:cubicBezTo>
                  <a:cubicBezTo>
                    <a:pt x="15221" y="23637"/>
                    <a:pt x="14627" y="25417"/>
                    <a:pt x="14034" y="27198"/>
                  </a:cubicBezTo>
                  <a:cubicBezTo>
                    <a:pt x="12664" y="29343"/>
                    <a:pt x="11089" y="31398"/>
                    <a:pt x="9446" y="33338"/>
                  </a:cubicBezTo>
                  <a:cubicBezTo>
                    <a:pt x="8829" y="34068"/>
                    <a:pt x="8190" y="34776"/>
                    <a:pt x="7551" y="35461"/>
                  </a:cubicBezTo>
                  <a:cubicBezTo>
                    <a:pt x="8213" y="34091"/>
                    <a:pt x="8601" y="32607"/>
                    <a:pt x="8966" y="31147"/>
                  </a:cubicBezTo>
                  <a:cubicBezTo>
                    <a:pt x="9811" y="27746"/>
                    <a:pt x="10678" y="24322"/>
                    <a:pt x="10838" y="20807"/>
                  </a:cubicBezTo>
                  <a:cubicBezTo>
                    <a:pt x="10907" y="19437"/>
                    <a:pt x="10838" y="17954"/>
                    <a:pt x="9994" y="16881"/>
                  </a:cubicBezTo>
                  <a:cubicBezTo>
                    <a:pt x="9879" y="16744"/>
                    <a:pt x="9742" y="16607"/>
                    <a:pt x="9583" y="16561"/>
                  </a:cubicBezTo>
                  <a:cubicBezTo>
                    <a:pt x="9538" y="16550"/>
                    <a:pt x="9494" y="16545"/>
                    <a:pt x="9450" y="16545"/>
                  </a:cubicBezTo>
                  <a:cubicBezTo>
                    <a:pt x="9228" y="16545"/>
                    <a:pt x="9024" y="16679"/>
                    <a:pt x="8852" y="16812"/>
                  </a:cubicBezTo>
                  <a:cubicBezTo>
                    <a:pt x="8031" y="17520"/>
                    <a:pt x="7483" y="18501"/>
                    <a:pt x="7118" y="19506"/>
                  </a:cubicBezTo>
                  <a:cubicBezTo>
                    <a:pt x="6113" y="22176"/>
                    <a:pt x="6159" y="25098"/>
                    <a:pt x="6433" y="27928"/>
                  </a:cubicBezTo>
                  <a:cubicBezTo>
                    <a:pt x="6684" y="30667"/>
                    <a:pt x="7095" y="33384"/>
                    <a:pt x="6912" y="36100"/>
                  </a:cubicBezTo>
                  <a:cubicBezTo>
                    <a:pt x="4972" y="38086"/>
                    <a:pt x="2804" y="39866"/>
                    <a:pt x="338" y="41144"/>
                  </a:cubicBezTo>
                  <a:cubicBezTo>
                    <a:pt x="315" y="41138"/>
                    <a:pt x="293" y="41135"/>
                    <a:pt x="273" y="41135"/>
                  </a:cubicBezTo>
                  <a:cubicBezTo>
                    <a:pt x="1" y="41135"/>
                    <a:pt x="41" y="41677"/>
                    <a:pt x="338" y="41783"/>
                  </a:cubicBezTo>
                  <a:cubicBezTo>
                    <a:pt x="402" y="41806"/>
                    <a:pt x="467" y="41816"/>
                    <a:pt x="532" y="41816"/>
                  </a:cubicBezTo>
                  <a:cubicBezTo>
                    <a:pt x="792" y="41816"/>
                    <a:pt x="1055" y="41655"/>
                    <a:pt x="1274" y="41509"/>
                  </a:cubicBezTo>
                  <a:cubicBezTo>
                    <a:pt x="3488" y="40026"/>
                    <a:pt x="5543" y="38337"/>
                    <a:pt x="7460" y="36465"/>
                  </a:cubicBezTo>
                  <a:cubicBezTo>
                    <a:pt x="7648" y="36470"/>
                    <a:pt x="7836" y="36472"/>
                    <a:pt x="8024" y="36472"/>
                  </a:cubicBezTo>
                  <a:cubicBezTo>
                    <a:pt x="12339" y="36472"/>
                    <a:pt x="16707" y="35223"/>
                    <a:pt x="20425" y="32927"/>
                  </a:cubicBezTo>
                  <a:cubicBezTo>
                    <a:pt x="21771" y="32082"/>
                    <a:pt x="23141" y="31010"/>
                    <a:pt x="23552" y="29480"/>
                  </a:cubicBezTo>
                  <a:cubicBezTo>
                    <a:pt x="23643" y="29184"/>
                    <a:pt x="23689" y="28841"/>
                    <a:pt x="23575" y="28545"/>
                  </a:cubicBezTo>
                  <a:cubicBezTo>
                    <a:pt x="23415" y="28111"/>
                    <a:pt x="22913" y="27837"/>
                    <a:pt x="22456" y="27814"/>
                  </a:cubicBezTo>
                  <a:cubicBezTo>
                    <a:pt x="22429" y="27813"/>
                    <a:pt x="22402" y="27812"/>
                    <a:pt x="22374" y="27812"/>
                  </a:cubicBezTo>
                  <a:cubicBezTo>
                    <a:pt x="21925" y="27812"/>
                    <a:pt x="21496" y="27986"/>
                    <a:pt x="21087" y="28179"/>
                  </a:cubicBezTo>
                  <a:cubicBezTo>
                    <a:pt x="19420" y="28955"/>
                    <a:pt x="18028" y="30211"/>
                    <a:pt x="16522" y="31261"/>
                  </a:cubicBezTo>
                  <a:cubicBezTo>
                    <a:pt x="14102" y="32950"/>
                    <a:pt x="11386" y="34160"/>
                    <a:pt x="8647" y="35278"/>
                  </a:cubicBezTo>
                  <a:cubicBezTo>
                    <a:pt x="10770" y="33041"/>
                    <a:pt x="12687" y="30599"/>
                    <a:pt x="14330" y="27997"/>
                  </a:cubicBezTo>
                  <a:cubicBezTo>
                    <a:pt x="14516" y="28096"/>
                    <a:pt x="14742" y="28134"/>
                    <a:pt x="14979" y="28134"/>
                  </a:cubicBezTo>
                  <a:cubicBezTo>
                    <a:pt x="15179" y="28134"/>
                    <a:pt x="15387" y="28107"/>
                    <a:pt x="15586" y="28065"/>
                  </a:cubicBezTo>
                  <a:cubicBezTo>
                    <a:pt x="18553" y="27563"/>
                    <a:pt x="21178" y="25874"/>
                    <a:pt x="23392" y="23843"/>
                  </a:cubicBezTo>
                  <a:cubicBezTo>
                    <a:pt x="25218" y="22176"/>
                    <a:pt x="26861" y="20168"/>
                    <a:pt x="27455" y="17771"/>
                  </a:cubicBezTo>
                  <a:cubicBezTo>
                    <a:pt x="27592" y="17109"/>
                    <a:pt x="27660" y="16333"/>
                    <a:pt x="27227" y="15808"/>
                  </a:cubicBezTo>
                  <a:cubicBezTo>
                    <a:pt x="26936" y="15457"/>
                    <a:pt x="26498" y="15299"/>
                    <a:pt x="26042" y="15299"/>
                  </a:cubicBezTo>
                  <a:cubicBezTo>
                    <a:pt x="25638" y="15299"/>
                    <a:pt x="25219" y="15423"/>
                    <a:pt x="24876" y="15648"/>
                  </a:cubicBezTo>
                  <a:cubicBezTo>
                    <a:pt x="24168" y="16128"/>
                    <a:pt x="23734" y="16927"/>
                    <a:pt x="23323" y="17680"/>
                  </a:cubicBezTo>
                  <a:cubicBezTo>
                    <a:pt x="22022" y="20099"/>
                    <a:pt x="20607" y="22519"/>
                    <a:pt x="18599" y="24390"/>
                  </a:cubicBezTo>
                  <a:cubicBezTo>
                    <a:pt x="17480" y="25417"/>
                    <a:pt x="16202" y="26285"/>
                    <a:pt x="14878" y="27084"/>
                  </a:cubicBezTo>
                  <a:cubicBezTo>
                    <a:pt x="16864" y="23706"/>
                    <a:pt x="18393" y="20099"/>
                    <a:pt x="19375" y="16310"/>
                  </a:cubicBezTo>
                  <a:cubicBezTo>
                    <a:pt x="19420" y="16105"/>
                    <a:pt x="19489" y="15922"/>
                    <a:pt x="19534" y="15717"/>
                  </a:cubicBezTo>
                  <a:cubicBezTo>
                    <a:pt x="21292" y="13731"/>
                    <a:pt x="23232" y="11791"/>
                    <a:pt x="25286" y="10033"/>
                  </a:cubicBezTo>
                  <a:cubicBezTo>
                    <a:pt x="27592" y="8070"/>
                    <a:pt x="30125" y="6199"/>
                    <a:pt x="31563" y="3551"/>
                  </a:cubicBezTo>
                  <a:cubicBezTo>
                    <a:pt x="32088" y="2592"/>
                    <a:pt x="32408" y="1291"/>
                    <a:pt x="31655" y="515"/>
                  </a:cubicBezTo>
                  <a:cubicBezTo>
                    <a:pt x="31310" y="146"/>
                    <a:pt x="30822" y="1"/>
                    <a:pt x="303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1" name="Google Shape;1111;p48"/>
          <p:cNvSpPr txBox="1">
            <a:spLocks noGrp="1"/>
          </p:cNvSpPr>
          <p:nvPr>
            <p:ph type="title"/>
          </p:nvPr>
        </p:nvSpPr>
        <p:spPr>
          <a:xfrm>
            <a:off x="628637" y="430457"/>
            <a:ext cx="3875100" cy="572700"/>
          </a:xfrm>
          <a:prstGeom prst="rect">
            <a:avLst/>
          </a:prstGeom>
        </p:spPr>
        <p:txBody>
          <a:bodyPr spcFirstLastPara="1" wrap="square" lIns="91425" tIns="91425" rIns="91425" bIns="91425" anchor="t" anchorCtr="0">
            <a:noAutofit/>
          </a:bodyPr>
          <a:lstStyle/>
          <a:p>
            <a:pPr lvl="0" algn="ctr"/>
            <a:r>
              <a:rPr lang="en-US" dirty="0"/>
              <a:t>SPERMATIC CORD CONTENTS</a:t>
            </a:r>
          </a:p>
        </p:txBody>
      </p:sp>
      <p:cxnSp>
        <p:nvCxnSpPr>
          <p:cNvPr id="1113" name="Google Shape;1113;p48"/>
          <p:cNvCxnSpPr/>
          <p:nvPr/>
        </p:nvCxnSpPr>
        <p:spPr>
          <a:xfrm>
            <a:off x="798977" y="1450286"/>
            <a:ext cx="3657900" cy="0"/>
          </a:xfrm>
          <a:prstGeom prst="straightConnector1">
            <a:avLst/>
          </a:prstGeom>
          <a:noFill/>
          <a:ln w="9525" cap="flat" cmpd="sng">
            <a:solidFill>
              <a:schemeClr val="dk1"/>
            </a:solidFill>
            <a:prstDash val="solid"/>
            <a:round/>
            <a:headEnd type="none" w="med" len="med"/>
            <a:tailEnd type="none" w="med" len="med"/>
          </a:ln>
        </p:spPr>
      </p:cxnSp>
      <p:sp>
        <p:nvSpPr>
          <p:cNvPr id="1114" name="Google Shape;1114;p48"/>
          <p:cNvSpPr/>
          <p:nvPr/>
        </p:nvSpPr>
        <p:spPr>
          <a:xfrm flipH="1">
            <a:off x="4938326" y="3151017"/>
            <a:ext cx="216407" cy="212808"/>
          </a:xfrm>
          <a:custGeom>
            <a:avLst/>
            <a:gdLst/>
            <a:ahLst/>
            <a:cxnLst/>
            <a:rect l="l" t="t" r="r" b="b"/>
            <a:pathLst>
              <a:path w="7396" h="7273" extrusionOk="0">
                <a:moveTo>
                  <a:pt x="4178" y="219"/>
                </a:moveTo>
                <a:cubicBezTo>
                  <a:pt x="4611" y="219"/>
                  <a:pt x="5091" y="288"/>
                  <a:pt x="5524" y="516"/>
                </a:cubicBezTo>
                <a:cubicBezTo>
                  <a:pt x="5981" y="767"/>
                  <a:pt x="6346" y="1155"/>
                  <a:pt x="6597" y="1566"/>
                </a:cubicBezTo>
                <a:cubicBezTo>
                  <a:pt x="4634" y="2844"/>
                  <a:pt x="2580" y="4054"/>
                  <a:pt x="548" y="5195"/>
                </a:cubicBezTo>
                <a:cubicBezTo>
                  <a:pt x="525" y="5150"/>
                  <a:pt x="503" y="5104"/>
                  <a:pt x="503" y="5058"/>
                </a:cubicBezTo>
                <a:cubicBezTo>
                  <a:pt x="229" y="4077"/>
                  <a:pt x="297" y="3095"/>
                  <a:pt x="411" y="2433"/>
                </a:cubicBezTo>
                <a:cubicBezTo>
                  <a:pt x="571" y="1589"/>
                  <a:pt x="1393" y="1041"/>
                  <a:pt x="2078" y="721"/>
                </a:cubicBezTo>
                <a:cubicBezTo>
                  <a:pt x="2557" y="493"/>
                  <a:pt x="3356" y="219"/>
                  <a:pt x="4178" y="219"/>
                </a:cubicBezTo>
                <a:close/>
                <a:moveTo>
                  <a:pt x="6688" y="1749"/>
                </a:moveTo>
                <a:cubicBezTo>
                  <a:pt x="6985" y="2319"/>
                  <a:pt x="7122" y="2958"/>
                  <a:pt x="7145" y="3506"/>
                </a:cubicBezTo>
                <a:cubicBezTo>
                  <a:pt x="7190" y="4077"/>
                  <a:pt x="7099" y="4602"/>
                  <a:pt x="6917" y="5035"/>
                </a:cubicBezTo>
                <a:cubicBezTo>
                  <a:pt x="6643" y="5675"/>
                  <a:pt x="6095" y="6222"/>
                  <a:pt x="5387" y="6565"/>
                </a:cubicBezTo>
                <a:cubicBezTo>
                  <a:pt x="4794" y="6861"/>
                  <a:pt x="4063" y="7021"/>
                  <a:pt x="3242" y="7044"/>
                </a:cubicBezTo>
                <a:cubicBezTo>
                  <a:pt x="3181" y="7046"/>
                  <a:pt x="3121" y="7047"/>
                  <a:pt x="3063" y="7047"/>
                </a:cubicBezTo>
                <a:cubicBezTo>
                  <a:pt x="2425" y="7047"/>
                  <a:pt x="1952" y="6932"/>
                  <a:pt x="1575" y="6702"/>
                </a:cubicBezTo>
                <a:cubicBezTo>
                  <a:pt x="1165" y="6451"/>
                  <a:pt x="845" y="5994"/>
                  <a:pt x="617" y="5401"/>
                </a:cubicBezTo>
                <a:cubicBezTo>
                  <a:pt x="2671" y="4259"/>
                  <a:pt x="4725" y="3027"/>
                  <a:pt x="6688" y="1749"/>
                </a:cubicBezTo>
                <a:close/>
                <a:moveTo>
                  <a:pt x="4191" y="0"/>
                </a:moveTo>
                <a:cubicBezTo>
                  <a:pt x="3323" y="0"/>
                  <a:pt x="2502" y="303"/>
                  <a:pt x="1986" y="539"/>
                </a:cubicBezTo>
                <a:cubicBezTo>
                  <a:pt x="1256" y="881"/>
                  <a:pt x="389" y="1475"/>
                  <a:pt x="206" y="2388"/>
                </a:cubicBezTo>
                <a:cubicBezTo>
                  <a:pt x="92" y="3072"/>
                  <a:pt x="0" y="4100"/>
                  <a:pt x="297" y="5104"/>
                </a:cubicBezTo>
                <a:cubicBezTo>
                  <a:pt x="320" y="5195"/>
                  <a:pt x="343" y="5264"/>
                  <a:pt x="366" y="5332"/>
                </a:cubicBezTo>
                <a:cubicBezTo>
                  <a:pt x="343" y="5355"/>
                  <a:pt x="343" y="5401"/>
                  <a:pt x="366" y="5423"/>
                </a:cubicBezTo>
                <a:cubicBezTo>
                  <a:pt x="389" y="5423"/>
                  <a:pt x="389" y="5446"/>
                  <a:pt x="411" y="5446"/>
                </a:cubicBezTo>
                <a:cubicBezTo>
                  <a:pt x="640" y="6108"/>
                  <a:pt x="1005" y="6588"/>
                  <a:pt x="1461" y="6884"/>
                </a:cubicBezTo>
                <a:cubicBezTo>
                  <a:pt x="1872" y="7135"/>
                  <a:pt x="2397" y="7272"/>
                  <a:pt x="3082" y="7272"/>
                </a:cubicBezTo>
                <a:lnTo>
                  <a:pt x="3242" y="7272"/>
                </a:lnTo>
                <a:cubicBezTo>
                  <a:pt x="4109" y="7250"/>
                  <a:pt x="4862" y="7067"/>
                  <a:pt x="5479" y="6747"/>
                </a:cubicBezTo>
                <a:cubicBezTo>
                  <a:pt x="6232" y="6382"/>
                  <a:pt x="6802" y="5812"/>
                  <a:pt x="7099" y="5127"/>
                </a:cubicBezTo>
                <a:cubicBezTo>
                  <a:pt x="7305" y="4670"/>
                  <a:pt x="7396" y="4122"/>
                  <a:pt x="7373" y="3483"/>
                </a:cubicBezTo>
                <a:cubicBezTo>
                  <a:pt x="7350" y="2890"/>
                  <a:pt x="7190" y="2205"/>
                  <a:pt x="6848" y="1612"/>
                </a:cubicBezTo>
                <a:cubicBezTo>
                  <a:pt x="6848" y="1589"/>
                  <a:pt x="6848" y="1566"/>
                  <a:pt x="6848" y="1543"/>
                </a:cubicBezTo>
                <a:cubicBezTo>
                  <a:pt x="6825" y="1520"/>
                  <a:pt x="6825" y="1520"/>
                  <a:pt x="6802" y="1498"/>
                </a:cubicBezTo>
                <a:cubicBezTo>
                  <a:pt x="6529" y="1041"/>
                  <a:pt x="6141" y="607"/>
                  <a:pt x="5616" y="333"/>
                </a:cubicBezTo>
                <a:cubicBezTo>
                  <a:pt x="5155" y="91"/>
                  <a:pt x="4666" y="0"/>
                  <a:pt x="4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5" name="Google Shape;1115;p48"/>
          <p:cNvGrpSpPr/>
          <p:nvPr/>
        </p:nvGrpSpPr>
        <p:grpSpPr>
          <a:xfrm>
            <a:off x="6735273" y="2874331"/>
            <a:ext cx="1986024" cy="2085549"/>
            <a:chOff x="4647769" y="1030468"/>
            <a:chExt cx="3233772" cy="3213609"/>
          </a:xfrm>
        </p:grpSpPr>
        <p:grpSp>
          <p:nvGrpSpPr>
            <p:cNvPr id="1116" name="Google Shape;1116;p48"/>
            <p:cNvGrpSpPr/>
            <p:nvPr/>
          </p:nvGrpSpPr>
          <p:grpSpPr>
            <a:xfrm rot="-5044606" flipH="1">
              <a:off x="5159683" y="2590286"/>
              <a:ext cx="413284" cy="807840"/>
              <a:chOff x="2887743" y="2397645"/>
              <a:chExt cx="413267" cy="807808"/>
            </a:xfrm>
          </p:grpSpPr>
          <p:sp>
            <p:nvSpPr>
              <p:cNvPr id="1117" name="Google Shape;1117;p48"/>
              <p:cNvSpPr/>
              <p:nvPr/>
            </p:nvSpPr>
            <p:spPr>
              <a:xfrm flipH="1">
                <a:off x="2887743" y="2397645"/>
                <a:ext cx="413267" cy="383206"/>
              </a:xfrm>
              <a:custGeom>
                <a:avLst/>
                <a:gdLst/>
                <a:ahLst/>
                <a:cxnLst/>
                <a:rect l="l" t="t" r="r" b="b"/>
                <a:pathLst>
                  <a:path w="20635" h="19134" extrusionOk="0">
                    <a:moveTo>
                      <a:pt x="1659" y="0"/>
                    </a:moveTo>
                    <a:cubicBezTo>
                      <a:pt x="1240" y="0"/>
                      <a:pt x="840" y="128"/>
                      <a:pt x="571" y="436"/>
                    </a:cubicBezTo>
                    <a:cubicBezTo>
                      <a:pt x="365" y="664"/>
                      <a:pt x="274" y="961"/>
                      <a:pt x="206" y="1258"/>
                    </a:cubicBezTo>
                    <a:cubicBezTo>
                      <a:pt x="0" y="2285"/>
                      <a:pt x="297" y="3449"/>
                      <a:pt x="1096" y="4156"/>
                    </a:cubicBezTo>
                    <a:cubicBezTo>
                      <a:pt x="1554" y="4574"/>
                      <a:pt x="2187" y="4809"/>
                      <a:pt x="2808" y="4809"/>
                    </a:cubicBezTo>
                    <a:cubicBezTo>
                      <a:pt x="3238" y="4809"/>
                      <a:pt x="3662" y="4696"/>
                      <a:pt x="4017" y="4453"/>
                    </a:cubicBezTo>
                    <a:cubicBezTo>
                      <a:pt x="4428" y="4179"/>
                      <a:pt x="4656" y="3609"/>
                      <a:pt x="4679" y="3084"/>
                    </a:cubicBezTo>
                    <a:cubicBezTo>
                      <a:pt x="4702" y="2559"/>
                      <a:pt x="4520" y="2034"/>
                      <a:pt x="4223" y="1600"/>
                    </a:cubicBezTo>
                    <a:cubicBezTo>
                      <a:pt x="3858" y="984"/>
                      <a:pt x="3287" y="504"/>
                      <a:pt x="2625" y="208"/>
                    </a:cubicBezTo>
                    <a:cubicBezTo>
                      <a:pt x="2325" y="78"/>
                      <a:pt x="1986" y="0"/>
                      <a:pt x="1659" y="0"/>
                    </a:cubicBezTo>
                    <a:close/>
                    <a:moveTo>
                      <a:pt x="11251" y="3859"/>
                    </a:moveTo>
                    <a:cubicBezTo>
                      <a:pt x="10960" y="3859"/>
                      <a:pt x="10669" y="3920"/>
                      <a:pt x="10408" y="4042"/>
                    </a:cubicBezTo>
                    <a:cubicBezTo>
                      <a:pt x="9632" y="4407"/>
                      <a:pt x="9107" y="5206"/>
                      <a:pt x="8948" y="6051"/>
                    </a:cubicBezTo>
                    <a:cubicBezTo>
                      <a:pt x="8856" y="6576"/>
                      <a:pt x="8856" y="7147"/>
                      <a:pt x="9062" y="7626"/>
                    </a:cubicBezTo>
                    <a:cubicBezTo>
                      <a:pt x="9267" y="8128"/>
                      <a:pt x="9655" y="8562"/>
                      <a:pt x="10180" y="8721"/>
                    </a:cubicBezTo>
                    <a:cubicBezTo>
                      <a:pt x="10250" y="8730"/>
                      <a:pt x="10321" y="8734"/>
                      <a:pt x="10394" y="8734"/>
                    </a:cubicBezTo>
                    <a:cubicBezTo>
                      <a:pt x="11111" y="8734"/>
                      <a:pt x="11963" y="8332"/>
                      <a:pt x="12440" y="7649"/>
                    </a:cubicBezTo>
                    <a:cubicBezTo>
                      <a:pt x="12691" y="7283"/>
                      <a:pt x="12851" y="6850"/>
                      <a:pt x="12942" y="6416"/>
                    </a:cubicBezTo>
                    <a:cubicBezTo>
                      <a:pt x="13056" y="5800"/>
                      <a:pt x="13079" y="5115"/>
                      <a:pt x="12714" y="4567"/>
                    </a:cubicBezTo>
                    <a:cubicBezTo>
                      <a:pt x="12395" y="4097"/>
                      <a:pt x="11825" y="3859"/>
                      <a:pt x="11251" y="3859"/>
                    </a:cubicBezTo>
                    <a:close/>
                    <a:moveTo>
                      <a:pt x="18751" y="14467"/>
                    </a:moveTo>
                    <a:cubicBezTo>
                      <a:pt x="18305" y="14467"/>
                      <a:pt x="17855" y="14617"/>
                      <a:pt x="17507" y="14884"/>
                    </a:cubicBezTo>
                    <a:cubicBezTo>
                      <a:pt x="16891" y="15318"/>
                      <a:pt x="16526" y="16094"/>
                      <a:pt x="16503" y="16847"/>
                    </a:cubicBezTo>
                    <a:cubicBezTo>
                      <a:pt x="16503" y="17281"/>
                      <a:pt x="16594" y="17715"/>
                      <a:pt x="16822" y="18057"/>
                    </a:cubicBezTo>
                    <a:cubicBezTo>
                      <a:pt x="17051" y="18399"/>
                      <a:pt x="17439" y="18673"/>
                      <a:pt x="17850" y="18673"/>
                    </a:cubicBezTo>
                    <a:cubicBezTo>
                      <a:pt x="17907" y="18676"/>
                      <a:pt x="17966" y="18677"/>
                      <a:pt x="18028" y="18677"/>
                    </a:cubicBezTo>
                    <a:cubicBezTo>
                      <a:pt x="18531" y="18677"/>
                      <a:pt x="19164" y="18583"/>
                      <a:pt x="19653" y="18217"/>
                    </a:cubicBezTo>
                    <a:cubicBezTo>
                      <a:pt x="20223" y="17806"/>
                      <a:pt x="20611" y="17144"/>
                      <a:pt x="20611" y="16436"/>
                    </a:cubicBezTo>
                    <a:cubicBezTo>
                      <a:pt x="20634" y="15752"/>
                      <a:pt x="20269" y="15044"/>
                      <a:pt x="19653" y="14702"/>
                    </a:cubicBezTo>
                    <a:cubicBezTo>
                      <a:pt x="19379" y="14541"/>
                      <a:pt x="19066" y="14467"/>
                      <a:pt x="18751" y="14467"/>
                    </a:cubicBezTo>
                    <a:close/>
                    <a:moveTo>
                      <a:pt x="3642" y="15501"/>
                    </a:moveTo>
                    <a:cubicBezTo>
                      <a:pt x="3206" y="15501"/>
                      <a:pt x="2770" y="15592"/>
                      <a:pt x="2374" y="15774"/>
                    </a:cubicBezTo>
                    <a:cubicBezTo>
                      <a:pt x="1895" y="15980"/>
                      <a:pt x="1438" y="16322"/>
                      <a:pt x="1278" y="16824"/>
                    </a:cubicBezTo>
                    <a:cubicBezTo>
                      <a:pt x="1119" y="17281"/>
                      <a:pt x="1256" y="17829"/>
                      <a:pt x="1529" y="18217"/>
                    </a:cubicBezTo>
                    <a:cubicBezTo>
                      <a:pt x="1826" y="18605"/>
                      <a:pt x="2283" y="18856"/>
                      <a:pt x="2739" y="19016"/>
                    </a:cubicBezTo>
                    <a:cubicBezTo>
                      <a:pt x="3018" y="19094"/>
                      <a:pt x="3308" y="19133"/>
                      <a:pt x="3599" y="19133"/>
                    </a:cubicBezTo>
                    <a:cubicBezTo>
                      <a:pt x="4401" y="19133"/>
                      <a:pt x="5205" y="18838"/>
                      <a:pt x="5775" y="18285"/>
                    </a:cubicBezTo>
                    <a:cubicBezTo>
                      <a:pt x="6117" y="17966"/>
                      <a:pt x="6186" y="17167"/>
                      <a:pt x="5866" y="16596"/>
                    </a:cubicBezTo>
                    <a:cubicBezTo>
                      <a:pt x="5547" y="16026"/>
                      <a:pt x="4930" y="15683"/>
                      <a:pt x="4291" y="15569"/>
                    </a:cubicBezTo>
                    <a:cubicBezTo>
                      <a:pt x="4078" y="15523"/>
                      <a:pt x="3860" y="15501"/>
                      <a:pt x="3642" y="155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8"/>
              <p:cNvSpPr/>
              <p:nvPr/>
            </p:nvSpPr>
            <p:spPr>
              <a:xfrm flipH="1">
                <a:off x="2901003" y="2405215"/>
                <a:ext cx="384929" cy="800239"/>
              </a:xfrm>
              <a:custGeom>
                <a:avLst/>
                <a:gdLst/>
                <a:ahLst/>
                <a:cxnLst/>
                <a:rect l="l" t="t" r="r" b="b"/>
                <a:pathLst>
                  <a:path w="19220" h="39957" extrusionOk="0">
                    <a:moveTo>
                      <a:pt x="123" y="1"/>
                    </a:moveTo>
                    <a:cubicBezTo>
                      <a:pt x="97" y="1"/>
                      <a:pt x="69" y="12"/>
                      <a:pt x="46" y="35"/>
                    </a:cubicBezTo>
                    <a:cubicBezTo>
                      <a:pt x="0" y="58"/>
                      <a:pt x="0" y="126"/>
                      <a:pt x="23" y="172"/>
                    </a:cubicBezTo>
                    <a:cubicBezTo>
                      <a:pt x="4520" y="5536"/>
                      <a:pt x="8354" y="11425"/>
                      <a:pt x="11459" y="17679"/>
                    </a:cubicBezTo>
                    <a:cubicBezTo>
                      <a:pt x="8393" y="17019"/>
                      <a:pt x="5262" y="16690"/>
                      <a:pt x="2121" y="16690"/>
                    </a:cubicBezTo>
                    <a:cubicBezTo>
                      <a:pt x="1566" y="16690"/>
                      <a:pt x="1012" y="16700"/>
                      <a:pt x="457" y="16720"/>
                    </a:cubicBezTo>
                    <a:cubicBezTo>
                      <a:pt x="411" y="16743"/>
                      <a:pt x="366" y="16789"/>
                      <a:pt x="366" y="16834"/>
                    </a:cubicBezTo>
                    <a:cubicBezTo>
                      <a:pt x="366" y="16880"/>
                      <a:pt x="388" y="16926"/>
                      <a:pt x="434" y="16949"/>
                    </a:cubicBezTo>
                    <a:lnTo>
                      <a:pt x="480" y="16949"/>
                    </a:lnTo>
                    <a:cubicBezTo>
                      <a:pt x="1097" y="16922"/>
                      <a:pt x="1715" y="16909"/>
                      <a:pt x="2332" y="16909"/>
                    </a:cubicBezTo>
                    <a:cubicBezTo>
                      <a:pt x="5434" y="16909"/>
                      <a:pt x="8527" y="17245"/>
                      <a:pt x="11573" y="17930"/>
                    </a:cubicBezTo>
                    <a:cubicBezTo>
                      <a:pt x="12531" y="19893"/>
                      <a:pt x="13444" y="21902"/>
                      <a:pt x="14266" y="23956"/>
                    </a:cubicBezTo>
                    <a:cubicBezTo>
                      <a:pt x="14266" y="23979"/>
                      <a:pt x="14266" y="24002"/>
                      <a:pt x="14289" y="24024"/>
                    </a:cubicBezTo>
                    <a:cubicBezTo>
                      <a:pt x="16343" y="29137"/>
                      <a:pt x="17941" y="34456"/>
                      <a:pt x="19014" y="39865"/>
                    </a:cubicBezTo>
                    <a:cubicBezTo>
                      <a:pt x="19014" y="39911"/>
                      <a:pt x="19037" y="39956"/>
                      <a:pt x="19082" y="39956"/>
                    </a:cubicBezTo>
                    <a:lnTo>
                      <a:pt x="19128" y="39956"/>
                    </a:lnTo>
                    <a:cubicBezTo>
                      <a:pt x="19196" y="39956"/>
                      <a:pt x="19219" y="39888"/>
                      <a:pt x="19219" y="39842"/>
                    </a:cubicBezTo>
                    <a:cubicBezTo>
                      <a:pt x="18146" y="34387"/>
                      <a:pt x="16549" y="29069"/>
                      <a:pt x="14472" y="23933"/>
                    </a:cubicBezTo>
                    <a:cubicBezTo>
                      <a:pt x="14791" y="22404"/>
                      <a:pt x="15522" y="20966"/>
                      <a:pt x="16229" y="19573"/>
                    </a:cubicBezTo>
                    <a:cubicBezTo>
                      <a:pt x="16412" y="19208"/>
                      <a:pt x="16594" y="18843"/>
                      <a:pt x="16777" y="18478"/>
                    </a:cubicBezTo>
                    <a:cubicBezTo>
                      <a:pt x="17051" y="17953"/>
                      <a:pt x="17302" y="17405"/>
                      <a:pt x="17530" y="16880"/>
                    </a:cubicBezTo>
                    <a:cubicBezTo>
                      <a:pt x="17918" y="16036"/>
                      <a:pt x="18306" y="15168"/>
                      <a:pt x="18763" y="14347"/>
                    </a:cubicBezTo>
                    <a:cubicBezTo>
                      <a:pt x="18786" y="14278"/>
                      <a:pt x="18763" y="14232"/>
                      <a:pt x="18717" y="14187"/>
                    </a:cubicBezTo>
                    <a:cubicBezTo>
                      <a:pt x="18705" y="14181"/>
                      <a:pt x="18691" y="14178"/>
                      <a:pt x="18677" y="14178"/>
                    </a:cubicBezTo>
                    <a:cubicBezTo>
                      <a:pt x="18638" y="14178"/>
                      <a:pt x="18597" y="14199"/>
                      <a:pt x="18580" y="14232"/>
                    </a:cubicBezTo>
                    <a:cubicBezTo>
                      <a:pt x="18124" y="15077"/>
                      <a:pt x="17736" y="15944"/>
                      <a:pt x="17348" y="16789"/>
                    </a:cubicBezTo>
                    <a:cubicBezTo>
                      <a:pt x="17097" y="17314"/>
                      <a:pt x="16845" y="17862"/>
                      <a:pt x="16594" y="18387"/>
                    </a:cubicBezTo>
                    <a:cubicBezTo>
                      <a:pt x="16412" y="18752"/>
                      <a:pt x="16229" y="19117"/>
                      <a:pt x="16047" y="19482"/>
                    </a:cubicBezTo>
                    <a:cubicBezTo>
                      <a:pt x="15362" y="20783"/>
                      <a:pt x="14677" y="22153"/>
                      <a:pt x="14335" y="23591"/>
                    </a:cubicBezTo>
                    <a:cubicBezTo>
                      <a:pt x="13536" y="21628"/>
                      <a:pt x="12691" y="19710"/>
                      <a:pt x="11755" y="17816"/>
                    </a:cubicBezTo>
                    <a:cubicBezTo>
                      <a:pt x="11755" y="17793"/>
                      <a:pt x="11733" y="17770"/>
                      <a:pt x="11733" y="17770"/>
                    </a:cubicBezTo>
                    <a:cubicBezTo>
                      <a:pt x="10820" y="15944"/>
                      <a:pt x="9861" y="14164"/>
                      <a:pt x="8857" y="12406"/>
                    </a:cubicBezTo>
                    <a:cubicBezTo>
                      <a:pt x="9199" y="9371"/>
                      <a:pt x="9952" y="6403"/>
                      <a:pt x="11048" y="3573"/>
                    </a:cubicBezTo>
                    <a:cubicBezTo>
                      <a:pt x="11071" y="3505"/>
                      <a:pt x="11048" y="3459"/>
                      <a:pt x="10979" y="3436"/>
                    </a:cubicBezTo>
                    <a:cubicBezTo>
                      <a:pt x="10967" y="3430"/>
                      <a:pt x="10953" y="3427"/>
                      <a:pt x="10939" y="3427"/>
                    </a:cubicBezTo>
                    <a:cubicBezTo>
                      <a:pt x="10900" y="3427"/>
                      <a:pt x="10859" y="3448"/>
                      <a:pt x="10842" y="3482"/>
                    </a:cubicBezTo>
                    <a:cubicBezTo>
                      <a:pt x="9770" y="6266"/>
                      <a:pt x="9039" y="9165"/>
                      <a:pt x="8674" y="12110"/>
                    </a:cubicBezTo>
                    <a:cubicBezTo>
                      <a:pt x="6186" y="7864"/>
                      <a:pt x="3356" y="3824"/>
                      <a:pt x="183" y="35"/>
                    </a:cubicBezTo>
                    <a:cubicBezTo>
                      <a:pt x="172" y="12"/>
                      <a:pt x="149" y="1"/>
                      <a:pt x="1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9" name="Google Shape;1119;p48"/>
            <p:cNvSpPr/>
            <p:nvPr/>
          </p:nvSpPr>
          <p:spPr>
            <a:xfrm flipH="1">
              <a:off x="4647769" y="1960528"/>
              <a:ext cx="832857" cy="844210"/>
            </a:xfrm>
            <a:custGeom>
              <a:avLst/>
              <a:gdLst/>
              <a:ahLst/>
              <a:cxnLst/>
              <a:rect l="l" t="t" r="r" b="b"/>
              <a:pathLst>
                <a:path w="28464" h="28852" extrusionOk="0">
                  <a:moveTo>
                    <a:pt x="13855" y="0"/>
                  </a:moveTo>
                  <a:cubicBezTo>
                    <a:pt x="13399" y="23"/>
                    <a:pt x="12965" y="274"/>
                    <a:pt x="12623" y="571"/>
                  </a:cubicBezTo>
                  <a:cubicBezTo>
                    <a:pt x="10774" y="2077"/>
                    <a:pt x="10021" y="4542"/>
                    <a:pt x="9770" y="6916"/>
                  </a:cubicBezTo>
                  <a:cubicBezTo>
                    <a:pt x="9427" y="10226"/>
                    <a:pt x="9861" y="13627"/>
                    <a:pt x="11025" y="16731"/>
                  </a:cubicBezTo>
                  <a:cubicBezTo>
                    <a:pt x="13559" y="14175"/>
                    <a:pt x="15271" y="10865"/>
                    <a:pt x="16115" y="7350"/>
                  </a:cubicBezTo>
                  <a:cubicBezTo>
                    <a:pt x="16617" y="5227"/>
                    <a:pt x="16777" y="2785"/>
                    <a:pt x="15476" y="1005"/>
                  </a:cubicBezTo>
                  <a:cubicBezTo>
                    <a:pt x="15088" y="480"/>
                    <a:pt x="14517" y="0"/>
                    <a:pt x="13855" y="0"/>
                  </a:cubicBezTo>
                  <a:close/>
                  <a:moveTo>
                    <a:pt x="25143" y="6897"/>
                  </a:moveTo>
                  <a:cubicBezTo>
                    <a:pt x="24326" y="6897"/>
                    <a:pt x="23500" y="7104"/>
                    <a:pt x="22712" y="7373"/>
                  </a:cubicBezTo>
                  <a:cubicBezTo>
                    <a:pt x="18032" y="8948"/>
                    <a:pt x="14015" y="12440"/>
                    <a:pt x="11801" y="16868"/>
                  </a:cubicBezTo>
                  <a:cubicBezTo>
                    <a:pt x="12549" y="16947"/>
                    <a:pt x="13303" y="16986"/>
                    <a:pt x="14057" y="16986"/>
                  </a:cubicBezTo>
                  <a:cubicBezTo>
                    <a:pt x="18777" y="16986"/>
                    <a:pt x="23497" y="15433"/>
                    <a:pt x="26843" y="12166"/>
                  </a:cubicBezTo>
                  <a:cubicBezTo>
                    <a:pt x="27688" y="11367"/>
                    <a:pt x="28464" y="10294"/>
                    <a:pt x="28304" y="9153"/>
                  </a:cubicBezTo>
                  <a:cubicBezTo>
                    <a:pt x="28167" y="8035"/>
                    <a:pt x="27117" y="7213"/>
                    <a:pt x="26021" y="6985"/>
                  </a:cubicBezTo>
                  <a:cubicBezTo>
                    <a:pt x="25731" y="6924"/>
                    <a:pt x="25438" y="6897"/>
                    <a:pt x="25143" y="6897"/>
                  </a:cubicBezTo>
                  <a:close/>
                  <a:moveTo>
                    <a:pt x="2116" y="10768"/>
                  </a:moveTo>
                  <a:cubicBezTo>
                    <a:pt x="1758" y="10768"/>
                    <a:pt x="1410" y="10842"/>
                    <a:pt x="1096" y="11025"/>
                  </a:cubicBezTo>
                  <a:cubicBezTo>
                    <a:pt x="320" y="11459"/>
                    <a:pt x="0" y="12463"/>
                    <a:pt x="160" y="13353"/>
                  </a:cubicBezTo>
                  <a:cubicBezTo>
                    <a:pt x="343" y="14220"/>
                    <a:pt x="936" y="14974"/>
                    <a:pt x="1644" y="15521"/>
                  </a:cubicBezTo>
                  <a:cubicBezTo>
                    <a:pt x="2831" y="16503"/>
                    <a:pt x="4337" y="17005"/>
                    <a:pt x="5867" y="17233"/>
                  </a:cubicBezTo>
                  <a:cubicBezTo>
                    <a:pt x="6698" y="17357"/>
                    <a:pt x="7530" y="17394"/>
                    <a:pt x="8366" y="17394"/>
                  </a:cubicBezTo>
                  <a:cubicBezTo>
                    <a:pt x="9066" y="17394"/>
                    <a:pt x="9769" y="17368"/>
                    <a:pt x="10477" y="17347"/>
                  </a:cubicBezTo>
                  <a:cubicBezTo>
                    <a:pt x="10591" y="16914"/>
                    <a:pt x="10317" y="16389"/>
                    <a:pt x="9998" y="15978"/>
                  </a:cubicBezTo>
                  <a:cubicBezTo>
                    <a:pt x="8446" y="13855"/>
                    <a:pt x="6277" y="12189"/>
                    <a:pt x="3835" y="11185"/>
                  </a:cubicBezTo>
                  <a:cubicBezTo>
                    <a:pt x="3299" y="10959"/>
                    <a:pt x="2694" y="10768"/>
                    <a:pt x="2116" y="10768"/>
                  </a:cubicBezTo>
                  <a:close/>
                  <a:moveTo>
                    <a:pt x="13447" y="17495"/>
                  </a:moveTo>
                  <a:cubicBezTo>
                    <a:pt x="12944" y="17495"/>
                    <a:pt x="12462" y="17572"/>
                    <a:pt x="12052" y="17804"/>
                  </a:cubicBezTo>
                  <a:cubicBezTo>
                    <a:pt x="13034" y="20657"/>
                    <a:pt x="14814" y="23259"/>
                    <a:pt x="17119" y="25199"/>
                  </a:cubicBezTo>
                  <a:cubicBezTo>
                    <a:pt x="18124" y="26021"/>
                    <a:pt x="19288" y="26774"/>
                    <a:pt x="20589" y="26820"/>
                  </a:cubicBezTo>
                  <a:cubicBezTo>
                    <a:pt x="20637" y="26822"/>
                    <a:pt x="20685" y="26824"/>
                    <a:pt x="20734" y="26824"/>
                  </a:cubicBezTo>
                  <a:cubicBezTo>
                    <a:pt x="21993" y="26824"/>
                    <a:pt x="23311" y="25974"/>
                    <a:pt x="23465" y="24743"/>
                  </a:cubicBezTo>
                  <a:cubicBezTo>
                    <a:pt x="23556" y="23990"/>
                    <a:pt x="23237" y="23259"/>
                    <a:pt x="22849" y="22597"/>
                  </a:cubicBezTo>
                  <a:cubicBezTo>
                    <a:pt x="21068" y="19744"/>
                    <a:pt x="17781" y="18078"/>
                    <a:pt x="14472" y="17576"/>
                  </a:cubicBezTo>
                  <a:cubicBezTo>
                    <a:pt x="14132" y="17530"/>
                    <a:pt x="13785" y="17495"/>
                    <a:pt x="13447" y="17495"/>
                  </a:cubicBezTo>
                  <a:close/>
                  <a:moveTo>
                    <a:pt x="11345" y="18169"/>
                  </a:moveTo>
                  <a:lnTo>
                    <a:pt x="11345" y="18169"/>
                  </a:lnTo>
                  <a:cubicBezTo>
                    <a:pt x="11162" y="18192"/>
                    <a:pt x="10979" y="18306"/>
                    <a:pt x="10797" y="18352"/>
                  </a:cubicBezTo>
                  <a:cubicBezTo>
                    <a:pt x="9724" y="19607"/>
                    <a:pt x="8720" y="20908"/>
                    <a:pt x="7944" y="22369"/>
                  </a:cubicBezTo>
                  <a:cubicBezTo>
                    <a:pt x="7190" y="23830"/>
                    <a:pt x="6711" y="25450"/>
                    <a:pt x="6802" y="27094"/>
                  </a:cubicBezTo>
                  <a:cubicBezTo>
                    <a:pt x="6848" y="27756"/>
                    <a:pt x="7031" y="28509"/>
                    <a:pt x="7647" y="28760"/>
                  </a:cubicBezTo>
                  <a:cubicBezTo>
                    <a:pt x="7785" y="28823"/>
                    <a:pt x="7926" y="28851"/>
                    <a:pt x="8067" y="28851"/>
                  </a:cubicBezTo>
                  <a:cubicBezTo>
                    <a:pt x="8691" y="28851"/>
                    <a:pt x="9310" y="28296"/>
                    <a:pt x="9701" y="27756"/>
                  </a:cubicBezTo>
                  <a:cubicBezTo>
                    <a:pt x="11687" y="25040"/>
                    <a:pt x="12303" y="21388"/>
                    <a:pt x="11345" y="1816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8"/>
            <p:cNvSpPr/>
            <p:nvPr/>
          </p:nvSpPr>
          <p:spPr>
            <a:xfrm flipH="1">
              <a:off x="4727905" y="2070718"/>
              <a:ext cx="978454" cy="980444"/>
            </a:xfrm>
            <a:custGeom>
              <a:avLst/>
              <a:gdLst/>
              <a:ahLst/>
              <a:cxnLst/>
              <a:rect l="l" t="t" r="r" b="b"/>
              <a:pathLst>
                <a:path w="33440" h="33508" extrusionOk="0">
                  <a:moveTo>
                    <a:pt x="33308" y="6451"/>
                  </a:moveTo>
                  <a:cubicBezTo>
                    <a:pt x="33292" y="6451"/>
                    <a:pt x="33275" y="6454"/>
                    <a:pt x="33257" y="6460"/>
                  </a:cubicBezTo>
                  <a:lnTo>
                    <a:pt x="19722" y="13125"/>
                  </a:lnTo>
                  <a:cubicBezTo>
                    <a:pt x="19676" y="13171"/>
                    <a:pt x="19630" y="13216"/>
                    <a:pt x="19653" y="13285"/>
                  </a:cubicBezTo>
                  <a:cubicBezTo>
                    <a:pt x="19686" y="13318"/>
                    <a:pt x="19720" y="13339"/>
                    <a:pt x="19762" y="13339"/>
                  </a:cubicBezTo>
                  <a:cubicBezTo>
                    <a:pt x="19778" y="13339"/>
                    <a:pt x="19794" y="13336"/>
                    <a:pt x="19813" y="13330"/>
                  </a:cubicBezTo>
                  <a:lnTo>
                    <a:pt x="33348" y="6643"/>
                  </a:lnTo>
                  <a:lnTo>
                    <a:pt x="33371" y="6643"/>
                  </a:lnTo>
                  <a:cubicBezTo>
                    <a:pt x="33417" y="6620"/>
                    <a:pt x="33440" y="6551"/>
                    <a:pt x="33417" y="6506"/>
                  </a:cubicBezTo>
                  <a:cubicBezTo>
                    <a:pt x="33383" y="6472"/>
                    <a:pt x="33350" y="6451"/>
                    <a:pt x="33308" y="6451"/>
                  </a:cubicBezTo>
                  <a:close/>
                  <a:moveTo>
                    <a:pt x="21616" y="0"/>
                  </a:moveTo>
                  <a:cubicBezTo>
                    <a:pt x="21570" y="0"/>
                    <a:pt x="21525" y="23"/>
                    <a:pt x="21502" y="92"/>
                  </a:cubicBezTo>
                  <a:cubicBezTo>
                    <a:pt x="21068" y="4565"/>
                    <a:pt x="20201" y="9016"/>
                    <a:pt x="18968" y="13330"/>
                  </a:cubicBezTo>
                  <a:cubicBezTo>
                    <a:pt x="18945" y="13399"/>
                    <a:pt x="18968" y="13444"/>
                    <a:pt x="19037" y="13467"/>
                  </a:cubicBezTo>
                  <a:lnTo>
                    <a:pt x="19105" y="13467"/>
                  </a:lnTo>
                  <a:cubicBezTo>
                    <a:pt x="19128" y="13444"/>
                    <a:pt x="19151" y="13422"/>
                    <a:pt x="19151" y="13399"/>
                  </a:cubicBezTo>
                  <a:cubicBezTo>
                    <a:pt x="20406" y="9062"/>
                    <a:pt x="21274" y="4588"/>
                    <a:pt x="21730" y="115"/>
                  </a:cubicBezTo>
                  <a:cubicBezTo>
                    <a:pt x="21730" y="46"/>
                    <a:pt x="21685" y="0"/>
                    <a:pt x="21616" y="0"/>
                  </a:cubicBezTo>
                  <a:close/>
                  <a:moveTo>
                    <a:pt x="11033" y="9510"/>
                  </a:moveTo>
                  <a:cubicBezTo>
                    <a:pt x="10994" y="9510"/>
                    <a:pt x="10951" y="9536"/>
                    <a:pt x="10934" y="9587"/>
                  </a:cubicBezTo>
                  <a:cubicBezTo>
                    <a:pt x="10911" y="9633"/>
                    <a:pt x="10957" y="9701"/>
                    <a:pt x="11002" y="9701"/>
                  </a:cubicBezTo>
                  <a:cubicBezTo>
                    <a:pt x="13604" y="10614"/>
                    <a:pt x="16069" y="12052"/>
                    <a:pt x="18124" y="13901"/>
                  </a:cubicBezTo>
                  <a:cubicBezTo>
                    <a:pt x="18147" y="13912"/>
                    <a:pt x="18169" y="13918"/>
                    <a:pt x="18192" y="13918"/>
                  </a:cubicBezTo>
                  <a:cubicBezTo>
                    <a:pt x="18215" y="13918"/>
                    <a:pt x="18238" y="13912"/>
                    <a:pt x="18261" y="13901"/>
                  </a:cubicBezTo>
                  <a:cubicBezTo>
                    <a:pt x="18261" y="13901"/>
                    <a:pt x="18284" y="13901"/>
                    <a:pt x="18284" y="13878"/>
                  </a:cubicBezTo>
                  <a:cubicBezTo>
                    <a:pt x="18329" y="13833"/>
                    <a:pt x="18329" y="13764"/>
                    <a:pt x="18284" y="13741"/>
                  </a:cubicBezTo>
                  <a:cubicBezTo>
                    <a:pt x="16206" y="11870"/>
                    <a:pt x="13718" y="10409"/>
                    <a:pt x="11071" y="9519"/>
                  </a:cubicBezTo>
                  <a:cubicBezTo>
                    <a:pt x="11059" y="9513"/>
                    <a:pt x="11046" y="9510"/>
                    <a:pt x="11033" y="9510"/>
                  </a:cubicBezTo>
                  <a:close/>
                  <a:moveTo>
                    <a:pt x="19748" y="13954"/>
                  </a:moveTo>
                  <a:cubicBezTo>
                    <a:pt x="19714" y="13954"/>
                    <a:pt x="19680" y="13966"/>
                    <a:pt x="19653" y="13992"/>
                  </a:cubicBezTo>
                  <a:cubicBezTo>
                    <a:pt x="19630" y="14038"/>
                    <a:pt x="19630" y="14106"/>
                    <a:pt x="19676" y="14129"/>
                  </a:cubicBezTo>
                  <a:lnTo>
                    <a:pt x="28486" y="20794"/>
                  </a:lnTo>
                  <a:cubicBezTo>
                    <a:pt x="28509" y="20817"/>
                    <a:pt x="28555" y="20817"/>
                    <a:pt x="28601" y="20817"/>
                  </a:cubicBezTo>
                  <a:cubicBezTo>
                    <a:pt x="28601" y="20794"/>
                    <a:pt x="28623" y="20794"/>
                    <a:pt x="28623" y="20771"/>
                  </a:cubicBezTo>
                  <a:cubicBezTo>
                    <a:pt x="28669" y="20726"/>
                    <a:pt x="28669" y="20657"/>
                    <a:pt x="28623" y="20634"/>
                  </a:cubicBezTo>
                  <a:lnTo>
                    <a:pt x="19813" y="13969"/>
                  </a:lnTo>
                  <a:cubicBezTo>
                    <a:pt x="19794" y="13960"/>
                    <a:pt x="19771" y="13954"/>
                    <a:pt x="19748" y="13954"/>
                  </a:cubicBezTo>
                  <a:close/>
                  <a:moveTo>
                    <a:pt x="18843" y="14146"/>
                  </a:moveTo>
                  <a:cubicBezTo>
                    <a:pt x="18793" y="14146"/>
                    <a:pt x="18759" y="14187"/>
                    <a:pt x="18740" y="14243"/>
                  </a:cubicBezTo>
                  <a:cubicBezTo>
                    <a:pt x="18284" y="17119"/>
                    <a:pt x="17553" y="19973"/>
                    <a:pt x="16572" y="22734"/>
                  </a:cubicBezTo>
                  <a:cubicBezTo>
                    <a:pt x="16549" y="22803"/>
                    <a:pt x="16572" y="22848"/>
                    <a:pt x="16640" y="22871"/>
                  </a:cubicBezTo>
                  <a:cubicBezTo>
                    <a:pt x="16648" y="22879"/>
                    <a:pt x="16655" y="22881"/>
                    <a:pt x="16663" y="22881"/>
                  </a:cubicBezTo>
                  <a:cubicBezTo>
                    <a:pt x="16678" y="22881"/>
                    <a:pt x="16693" y="22871"/>
                    <a:pt x="16709" y="22871"/>
                  </a:cubicBezTo>
                  <a:cubicBezTo>
                    <a:pt x="16754" y="22848"/>
                    <a:pt x="16754" y="22826"/>
                    <a:pt x="16777" y="22803"/>
                  </a:cubicBezTo>
                  <a:cubicBezTo>
                    <a:pt x="17759" y="20041"/>
                    <a:pt x="18489" y="17165"/>
                    <a:pt x="18968" y="14266"/>
                  </a:cubicBezTo>
                  <a:cubicBezTo>
                    <a:pt x="18968" y="14198"/>
                    <a:pt x="18923" y="14152"/>
                    <a:pt x="18877" y="14152"/>
                  </a:cubicBezTo>
                  <a:cubicBezTo>
                    <a:pt x="18865" y="14148"/>
                    <a:pt x="18853" y="14146"/>
                    <a:pt x="18843" y="14146"/>
                  </a:cubicBezTo>
                  <a:close/>
                  <a:moveTo>
                    <a:pt x="18321" y="14029"/>
                  </a:moveTo>
                  <a:cubicBezTo>
                    <a:pt x="18308" y="14029"/>
                    <a:pt x="18295" y="14032"/>
                    <a:pt x="18284" y="14038"/>
                  </a:cubicBezTo>
                  <a:cubicBezTo>
                    <a:pt x="14312" y="15887"/>
                    <a:pt x="10546" y="18580"/>
                    <a:pt x="7122" y="22072"/>
                  </a:cubicBezTo>
                  <a:cubicBezTo>
                    <a:pt x="3538" y="25770"/>
                    <a:pt x="1142" y="29559"/>
                    <a:pt x="0" y="33371"/>
                  </a:cubicBezTo>
                  <a:cubicBezTo>
                    <a:pt x="0" y="33439"/>
                    <a:pt x="23" y="33485"/>
                    <a:pt x="92" y="33508"/>
                  </a:cubicBezTo>
                  <a:lnTo>
                    <a:pt x="160" y="33508"/>
                  </a:lnTo>
                  <a:cubicBezTo>
                    <a:pt x="183" y="33485"/>
                    <a:pt x="206" y="33462"/>
                    <a:pt x="206" y="33439"/>
                  </a:cubicBezTo>
                  <a:cubicBezTo>
                    <a:pt x="1324" y="29650"/>
                    <a:pt x="3698" y="25884"/>
                    <a:pt x="7282" y="22232"/>
                  </a:cubicBezTo>
                  <a:cubicBezTo>
                    <a:pt x="10683" y="18740"/>
                    <a:pt x="14403" y="16047"/>
                    <a:pt x="18375" y="14243"/>
                  </a:cubicBezTo>
                  <a:cubicBezTo>
                    <a:pt x="18420" y="14198"/>
                    <a:pt x="18443" y="14152"/>
                    <a:pt x="18420" y="14106"/>
                  </a:cubicBezTo>
                  <a:cubicBezTo>
                    <a:pt x="18403" y="14055"/>
                    <a:pt x="18361" y="14029"/>
                    <a:pt x="18321" y="1402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8"/>
            <p:cNvSpPr/>
            <p:nvPr/>
          </p:nvSpPr>
          <p:spPr>
            <a:xfrm flipH="1">
              <a:off x="5105258" y="2432888"/>
              <a:ext cx="84854" cy="81138"/>
            </a:xfrm>
            <a:custGeom>
              <a:avLst/>
              <a:gdLst/>
              <a:ahLst/>
              <a:cxnLst/>
              <a:rect l="l" t="t" r="r" b="b"/>
              <a:pathLst>
                <a:path w="2900" h="2773" extrusionOk="0">
                  <a:moveTo>
                    <a:pt x="1398" y="1"/>
                  </a:moveTo>
                  <a:cubicBezTo>
                    <a:pt x="1242" y="1"/>
                    <a:pt x="1085" y="28"/>
                    <a:pt x="936" y="85"/>
                  </a:cubicBezTo>
                  <a:cubicBezTo>
                    <a:pt x="366" y="336"/>
                    <a:pt x="0" y="998"/>
                    <a:pt x="92" y="1637"/>
                  </a:cubicBezTo>
                  <a:cubicBezTo>
                    <a:pt x="183" y="2139"/>
                    <a:pt x="548" y="2596"/>
                    <a:pt x="1050" y="2733"/>
                  </a:cubicBezTo>
                  <a:cubicBezTo>
                    <a:pt x="1148" y="2759"/>
                    <a:pt x="1248" y="2772"/>
                    <a:pt x="1348" y="2772"/>
                  </a:cubicBezTo>
                  <a:cubicBezTo>
                    <a:pt x="1763" y="2772"/>
                    <a:pt x="2172" y="2553"/>
                    <a:pt x="2374" y="2185"/>
                  </a:cubicBezTo>
                  <a:cubicBezTo>
                    <a:pt x="2694" y="1979"/>
                    <a:pt x="2899" y="1203"/>
                    <a:pt x="2580" y="656"/>
                  </a:cubicBezTo>
                  <a:cubicBezTo>
                    <a:pt x="2340" y="245"/>
                    <a:pt x="1869" y="1"/>
                    <a:pt x="13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8"/>
            <p:cNvSpPr/>
            <p:nvPr/>
          </p:nvSpPr>
          <p:spPr>
            <a:xfrm flipH="1">
              <a:off x="6642645" y="3400399"/>
              <a:ext cx="211082" cy="354660"/>
            </a:xfrm>
            <a:custGeom>
              <a:avLst/>
              <a:gdLst/>
              <a:ahLst/>
              <a:cxnLst/>
              <a:rect l="l" t="t" r="r" b="b"/>
              <a:pathLst>
                <a:path w="7214" h="12121" extrusionOk="0">
                  <a:moveTo>
                    <a:pt x="7213" y="1"/>
                  </a:moveTo>
                  <a:lnTo>
                    <a:pt x="7213" y="1"/>
                  </a:lnTo>
                  <a:cubicBezTo>
                    <a:pt x="6392" y="137"/>
                    <a:pt x="5570" y="274"/>
                    <a:pt x="4748" y="434"/>
                  </a:cubicBezTo>
                  <a:cubicBezTo>
                    <a:pt x="3584" y="640"/>
                    <a:pt x="2420" y="868"/>
                    <a:pt x="1256" y="1119"/>
                  </a:cubicBezTo>
                  <a:cubicBezTo>
                    <a:pt x="1142" y="1165"/>
                    <a:pt x="1005" y="1187"/>
                    <a:pt x="891" y="1210"/>
                  </a:cubicBezTo>
                  <a:cubicBezTo>
                    <a:pt x="92" y="4246"/>
                    <a:pt x="1" y="7487"/>
                    <a:pt x="594" y="10569"/>
                  </a:cubicBezTo>
                  <a:cubicBezTo>
                    <a:pt x="2306" y="11094"/>
                    <a:pt x="4041" y="11596"/>
                    <a:pt x="5753" y="12121"/>
                  </a:cubicBezTo>
                  <a:cubicBezTo>
                    <a:pt x="5684" y="10683"/>
                    <a:pt x="5844" y="9222"/>
                    <a:pt x="5981" y="7784"/>
                  </a:cubicBezTo>
                  <a:cubicBezTo>
                    <a:pt x="6163" y="6232"/>
                    <a:pt x="6323" y="4657"/>
                    <a:pt x="6483" y="3082"/>
                  </a:cubicBezTo>
                  <a:cubicBezTo>
                    <a:pt x="6597" y="2032"/>
                    <a:pt x="6757" y="914"/>
                    <a:pt x="72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8"/>
            <p:cNvSpPr/>
            <p:nvPr/>
          </p:nvSpPr>
          <p:spPr>
            <a:xfrm flipH="1">
              <a:off x="6216554" y="2647737"/>
              <a:ext cx="874933" cy="765412"/>
            </a:xfrm>
            <a:custGeom>
              <a:avLst/>
              <a:gdLst/>
              <a:ahLst/>
              <a:cxnLst/>
              <a:rect l="l" t="t" r="r" b="b"/>
              <a:pathLst>
                <a:path w="29902" h="26159" extrusionOk="0">
                  <a:moveTo>
                    <a:pt x="22324" y="0"/>
                  </a:moveTo>
                  <a:cubicBezTo>
                    <a:pt x="20749" y="2854"/>
                    <a:pt x="18558" y="5342"/>
                    <a:pt x="15933" y="7282"/>
                  </a:cubicBezTo>
                  <a:cubicBezTo>
                    <a:pt x="15659" y="7487"/>
                    <a:pt x="15362" y="7693"/>
                    <a:pt x="15020" y="7784"/>
                  </a:cubicBezTo>
                  <a:cubicBezTo>
                    <a:pt x="14897" y="7817"/>
                    <a:pt x="14771" y="7829"/>
                    <a:pt x="14643" y="7829"/>
                  </a:cubicBezTo>
                  <a:cubicBezTo>
                    <a:pt x="14415" y="7829"/>
                    <a:pt x="14181" y="7790"/>
                    <a:pt x="13947" y="7761"/>
                  </a:cubicBezTo>
                  <a:cubicBezTo>
                    <a:pt x="10592" y="7259"/>
                    <a:pt x="7282" y="6551"/>
                    <a:pt x="4018" y="5638"/>
                  </a:cubicBezTo>
                  <a:cubicBezTo>
                    <a:pt x="2626" y="5250"/>
                    <a:pt x="1211" y="4794"/>
                    <a:pt x="1" y="4041"/>
                  </a:cubicBezTo>
                  <a:lnTo>
                    <a:pt x="1" y="4041"/>
                  </a:lnTo>
                  <a:cubicBezTo>
                    <a:pt x="320" y="4702"/>
                    <a:pt x="686" y="5342"/>
                    <a:pt x="1028" y="5981"/>
                  </a:cubicBezTo>
                  <a:cubicBezTo>
                    <a:pt x="4794" y="12805"/>
                    <a:pt x="8811" y="19493"/>
                    <a:pt x="12874" y="26158"/>
                  </a:cubicBezTo>
                  <a:cubicBezTo>
                    <a:pt x="13696" y="25998"/>
                    <a:pt x="14518" y="25861"/>
                    <a:pt x="15339" y="25725"/>
                  </a:cubicBezTo>
                  <a:cubicBezTo>
                    <a:pt x="19539" y="25063"/>
                    <a:pt x="23762" y="24606"/>
                    <a:pt x="27962" y="24172"/>
                  </a:cubicBezTo>
                  <a:cubicBezTo>
                    <a:pt x="28624" y="24127"/>
                    <a:pt x="29263" y="24058"/>
                    <a:pt x="29902" y="23990"/>
                  </a:cubicBezTo>
                  <a:cubicBezTo>
                    <a:pt x="29582" y="15499"/>
                    <a:pt x="26912" y="7122"/>
                    <a:pt x="223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8"/>
            <p:cNvSpPr/>
            <p:nvPr/>
          </p:nvSpPr>
          <p:spPr>
            <a:xfrm flipH="1">
              <a:off x="6219205" y="1030468"/>
              <a:ext cx="1263622" cy="974182"/>
            </a:xfrm>
            <a:custGeom>
              <a:avLst/>
              <a:gdLst/>
              <a:ahLst/>
              <a:cxnLst/>
              <a:rect l="l" t="t" r="r" b="b"/>
              <a:pathLst>
                <a:path w="43186" h="33294" extrusionOk="0">
                  <a:moveTo>
                    <a:pt x="25223" y="1"/>
                  </a:moveTo>
                  <a:cubicBezTo>
                    <a:pt x="22476" y="1"/>
                    <a:pt x="19722" y="566"/>
                    <a:pt x="17096" y="1430"/>
                  </a:cubicBezTo>
                  <a:cubicBezTo>
                    <a:pt x="14814" y="2160"/>
                    <a:pt x="12554" y="3119"/>
                    <a:pt x="10637" y="4580"/>
                  </a:cubicBezTo>
                  <a:cubicBezTo>
                    <a:pt x="8719" y="6040"/>
                    <a:pt x="7144" y="8003"/>
                    <a:pt x="6460" y="10331"/>
                  </a:cubicBezTo>
                  <a:cubicBezTo>
                    <a:pt x="6346" y="10697"/>
                    <a:pt x="6254" y="11085"/>
                    <a:pt x="6003" y="11404"/>
                  </a:cubicBezTo>
                  <a:cubicBezTo>
                    <a:pt x="5775" y="11678"/>
                    <a:pt x="5433" y="11861"/>
                    <a:pt x="5113" y="12043"/>
                  </a:cubicBezTo>
                  <a:cubicBezTo>
                    <a:pt x="1552" y="14075"/>
                    <a:pt x="0" y="18640"/>
                    <a:pt x="616" y="22703"/>
                  </a:cubicBezTo>
                  <a:cubicBezTo>
                    <a:pt x="1233" y="26743"/>
                    <a:pt x="3652" y="30304"/>
                    <a:pt x="6460" y="33294"/>
                  </a:cubicBezTo>
                  <a:lnTo>
                    <a:pt x="6505" y="33271"/>
                  </a:lnTo>
                  <a:cubicBezTo>
                    <a:pt x="6483" y="33202"/>
                    <a:pt x="6460" y="33157"/>
                    <a:pt x="6437" y="33088"/>
                  </a:cubicBezTo>
                  <a:cubicBezTo>
                    <a:pt x="6186" y="32084"/>
                    <a:pt x="6437" y="31034"/>
                    <a:pt x="6985" y="30167"/>
                  </a:cubicBezTo>
                  <a:cubicBezTo>
                    <a:pt x="7861" y="28692"/>
                    <a:pt x="9539" y="27757"/>
                    <a:pt x="11248" y="27757"/>
                  </a:cubicBezTo>
                  <a:cubicBezTo>
                    <a:pt x="11364" y="27757"/>
                    <a:pt x="11480" y="27761"/>
                    <a:pt x="11595" y="27770"/>
                  </a:cubicBezTo>
                  <a:cubicBezTo>
                    <a:pt x="12645" y="27838"/>
                    <a:pt x="13650" y="28272"/>
                    <a:pt x="14449" y="28957"/>
                  </a:cubicBezTo>
                  <a:cubicBezTo>
                    <a:pt x="16069" y="26172"/>
                    <a:pt x="16640" y="22794"/>
                    <a:pt x="16024" y="19621"/>
                  </a:cubicBezTo>
                  <a:cubicBezTo>
                    <a:pt x="23396" y="19393"/>
                    <a:pt x="30700" y="17430"/>
                    <a:pt x="37183" y="13938"/>
                  </a:cubicBezTo>
                  <a:cubicBezTo>
                    <a:pt x="37799" y="17088"/>
                    <a:pt x="38986" y="20306"/>
                    <a:pt x="39990" y="23570"/>
                  </a:cubicBezTo>
                  <a:cubicBezTo>
                    <a:pt x="40013" y="23639"/>
                    <a:pt x="40013" y="23707"/>
                    <a:pt x="40036" y="23776"/>
                  </a:cubicBezTo>
                  <a:cubicBezTo>
                    <a:pt x="42387" y="21698"/>
                    <a:pt x="43072" y="18183"/>
                    <a:pt x="43117" y="14988"/>
                  </a:cubicBezTo>
                  <a:cubicBezTo>
                    <a:pt x="43186" y="10309"/>
                    <a:pt x="42067" y="5241"/>
                    <a:pt x="38529" y="2183"/>
                  </a:cubicBezTo>
                  <a:cubicBezTo>
                    <a:pt x="37662" y="1430"/>
                    <a:pt x="36658" y="813"/>
                    <a:pt x="35539" y="654"/>
                  </a:cubicBezTo>
                  <a:cubicBezTo>
                    <a:pt x="35266" y="610"/>
                    <a:pt x="34993" y="594"/>
                    <a:pt x="34720" y="594"/>
                  </a:cubicBezTo>
                  <a:cubicBezTo>
                    <a:pt x="33989" y="594"/>
                    <a:pt x="33257" y="712"/>
                    <a:pt x="32526" y="745"/>
                  </a:cubicBezTo>
                  <a:cubicBezTo>
                    <a:pt x="32446" y="747"/>
                    <a:pt x="32365" y="748"/>
                    <a:pt x="32285" y="748"/>
                  </a:cubicBezTo>
                  <a:cubicBezTo>
                    <a:pt x="30657" y="748"/>
                    <a:pt x="29067" y="324"/>
                    <a:pt x="27436" y="129"/>
                  </a:cubicBezTo>
                  <a:cubicBezTo>
                    <a:pt x="26701" y="42"/>
                    <a:pt x="25962" y="1"/>
                    <a:pt x="252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8"/>
            <p:cNvSpPr/>
            <p:nvPr/>
          </p:nvSpPr>
          <p:spPr>
            <a:xfrm flipH="1">
              <a:off x="5271491" y="2578276"/>
              <a:ext cx="2610051" cy="1665801"/>
            </a:xfrm>
            <a:custGeom>
              <a:avLst/>
              <a:gdLst/>
              <a:ahLst/>
              <a:cxnLst/>
              <a:rect l="l" t="t" r="r" b="b"/>
              <a:pathLst>
                <a:path w="89202" h="56931" extrusionOk="0">
                  <a:moveTo>
                    <a:pt x="47683" y="1"/>
                  </a:moveTo>
                  <a:cubicBezTo>
                    <a:pt x="48253" y="777"/>
                    <a:pt x="48801" y="1553"/>
                    <a:pt x="49326" y="2374"/>
                  </a:cubicBezTo>
                  <a:cubicBezTo>
                    <a:pt x="53914" y="9496"/>
                    <a:pt x="56584" y="17873"/>
                    <a:pt x="56904" y="26364"/>
                  </a:cubicBezTo>
                  <a:cubicBezTo>
                    <a:pt x="56265" y="26432"/>
                    <a:pt x="55626" y="26501"/>
                    <a:pt x="54964" y="26546"/>
                  </a:cubicBezTo>
                  <a:cubicBezTo>
                    <a:pt x="50764" y="26980"/>
                    <a:pt x="46541" y="27437"/>
                    <a:pt x="42341" y="28099"/>
                  </a:cubicBezTo>
                  <a:cubicBezTo>
                    <a:pt x="41885" y="29012"/>
                    <a:pt x="41725" y="30130"/>
                    <a:pt x="41611" y="31180"/>
                  </a:cubicBezTo>
                  <a:cubicBezTo>
                    <a:pt x="41451" y="32755"/>
                    <a:pt x="41291" y="34330"/>
                    <a:pt x="41109" y="35882"/>
                  </a:cubicBezTo>
                  <a:cubicBezTo>
                    <a:pt x="40972" y="37320"/>
                    <a:pt x="40812" y="38781"/>
                    <a:pt x="40881" y="40219"/>
                  </a:cubicBezTo>
                  <a:cubicBezTo>
                    <a:pt x="39169" y="39694"/>
                    <a:pt x="37434" y="39192"/>
                    <a:pt x="35722" y="38667"/>
                  </a:cubicBezTo>
                  <a:cubicBezTo>
                    <a:pt x="34330" y="38256"/>
                    <a:pt x="32915" y="37822"/>
                    <a:pt x="31499" y="37388"/>
                  </a:cubicBezTo>
                  <a:cubicBezTo>
                    <a:pt x="30404" y="35197"/>
                    <a:pt x="29308" y="32960"/>
                    <a:pt x="28121" y="30792"/>
                  </a:cubicBezTo>
                  <a:cubicBezTo>
                    <a:pt x="30723" y="30061"/>
                    <a:pt x="33371" y="29559"/>
                    <a:pt x="36042" y="29263"/>
                  </a:cubicBezTo>
                  <a:cubicBezTo>
                    <a:pt x="36156" y="29263"/>
                    <a:pt x="36270" y="29240"/>
                    <a:pt x="36384" y="29217"/>
                  </a:cubicBezTo>
                  <a:cubicBezTo>
                    <a:pt x="37548" y="28966"/>
                    <a:pt x="38712" y="28738"/>
                    <a:pt x="39876" y="28532"/>
                  </a:cubicBezTo>
                  <a:cubicBezTo>
                    <a:pt x="35813" y="21867"/>
                    <a:pt x="31796" y="15179"/>
                    <a:pt x="28030" y="8355"/>
                  </a:cubicBezTo>
                  <a:cubicBezTo>
                    <a:pt x="27688" y="7716"/>
                    <a:pt x="27322" y="7076"/>
                    <a:pt x="27003" y="6415"/>
                  </a:cubicBezTo>
                  <a:cubicBezTo>
                    <a:pt x="26295" y="5068"/>
                    <a:pt x="25679" y="3698"/>
                    <a:pt x="25200" y="2260"/>
                  </a:cubicBezTo>
                  <a:cubicBezTo>
                    <a:pt x="18557" y="5707"/>
                    <a:pt x="10089" y="6072"/>
                    <a:pt x="4817" y="11413"/>
                  </a:cubicBezTo>
                  <a:cubicBezTo>
                    <a:pt x="1461" y="14814"/>
                    <a:pt x="0" y="19790"/>
                    <a:pt x="160" y="24561"/>
                  </a:cubicBezTo>
                  <a:cubicBezTo>
                    <a:pt x="297" y="29331"/>
                    <a:pt x="1918" y="33942"/>
                    <a:pt x="3995" y="38256"/>
                  </a:cubicBezTo>
                  <a:cubicBezTo>
                    <a:pt x="5844" y="42045"/>
                    <a:pt x="8058" y="45674"/>
                    <a:pt x="10614" y="49029"/>
                  </a:cubicBezTo>
                  <a:cubicBezTo>
                    <a:pt x="13216" y="52453"/>
                    <a:pt x="16435" y="55763"/>
                    <a:pt x="20635" y="56676"/>
                  </a:cubicBezTo>
                  <a:cubicBezTo>
                    <a:pt x="21492" y="56856"/>
                    <a:pt x="22362" y="56930"/>
                    <a:pt x="23237" y="56930"/>
                  </a:cubicBezTo>
                  <a:cubicBezTo>
                    <a:pt x="25017" y="56930"/>
                    <a:pt x="26818" y="56624"/>
                    <a:pt x="28578" y="56288"/>
                  </a:cubicBezTo>
                  <a:cubicBezTo>
                    <a:pt x="39831" y="54119"/>
                    <a:pt x="50878" y="50810"/>
                    <a:pt x="61469" y="46404"/>
                  </a:cubicBezTo>
                  <a:cubicBezTo>
                    <a:pt x="62610" y="46747"/>
                    <a:pt x="63729" y="47089"/>
                    <a:pt x="64870" y="47432"/>
                  </a:cubicBezTo>
                  <a:cubicBezTo>
                    <a:pt x="68484" y="48518"/>
                    <a:pt x="72183" y="49626"/>
                    <a:pt x="75948" y="49626"/>
                  </a:cubicBezTo>
                  <a:cubicBezTo>
                    <a:pt x="76060" y="49626"/>
                    <a:pt x="76171" y="49625"/>
                    <a:pt x="76283" y="49623"/>
                  </a:cubicBezTo>
                  <a:cubicBezTo>
                    <a:pt x="80186" y="49554"/>
                    <a:pt x="84249" y="48071"/>
                    <a:pt x="86508" y="44898"/>
                  </a:cubicBezTo>
                  <a:cubicBezTo>
                    <a:pt x="87855" y="43026"/>
                    <a:pt x="88449" y="40721"/>
                    <a:pt x="88654" y="38416"/>
                  </a:cubicBezTo>
                  <a:cubicBezTo>
                    <a:pt x="89202" y="32253"/>
                    <a:pt x="87056" y="26136"/>
                    <a:pt x="84180" y="20657"/>
                  </a:cubicBezTo>
                  <a:cubicBezTo>
                    <a:pt x="81350" y="15248"/>
                    <a:pt x="77766" y="10181"/>
                    <a:pt x="73293" y="6026"/>
                  </a:cubicBezTo>
                  <a:cubicBezTo>
                    <a:pt x="71398" y="4269"/>
                    <a:pt x="69275" y="2648"/>
                    <a:pt x="66764" y="1986"/>
                  </a:cubicBezTo>
                  <a:cubicBezTo>
                    <a:pt x="65637" y="1696"/>
                    <a:pt x="64479" y="1618"/>
                    <a:pt x="63310" y="1618"/>
                  </a:cubicBezTo>
                  <a:cubicBezTo>
                    <a:pt x="62184" y="1618"/>
                    <a:pt x="61048" y="1690"/>
                    <a:pt x="59917" y="1713"/>
                  </a:cubicBezTo>
                  <a:cubicBezTo>
                    <a:pt x="59590" y="1721"/>
                    <a:pt x="59264" y="1725"/>
                    <a:pt x="58937" y="1725"/>
                  </a:cubicBezTo>
                  <a:cubicBezTo>
                    <a:pt x="55677" y="1725"/>
                    <a:pt x="52411" y="1312"/>
                    <a:pt x="49257" y="503"/>
                  </a:cubicBezTo>
                  <a:cubicBezTo>
                    <a:pt x="48732" y="366"/>
                    <a:pt x="48185" y="206"/>
                    <a:pt x="476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8"/>
            <p:cNvSpPr/>
            <p:nvPr/>
          </p:nvSpPr>
          <p:spPr>
            <a:xfrm flipH="1">
              <a:off x="6258624" y="1438253"/>
              <a:ext cx="1043236" cy="2271454"/>
            </a:xfrm>
            <a:custGeom>
              <a:avLst/>
              <a:gdLst/>
              <a:ahLst/>
              <a:cxnLst/>
              <a:rect l="l" t="t" r="r" b="b"/>
              <a:pathLst>
                <a:path w="35654" h="77630" extrusionOk="0">
                  <a:moveTo>
                    <a:pt x="30998" y="1"/>
                  </a:moveTo>
                  <a:cubicBezTo>
                    <a:pt x="24515" y="3493"/>
                    <a:pt x="17211" y="5456"/>
                    <a:pt x="9839" y="5684"/>
                  </a:cubicBezTo>
                  <a:cubicBezTo>
                    <a:pt x="10455" y="8857"/>
                    <a:pt x="9884" y="12235"/>
                    <a:pt x="8264" y="15020"/>
                  </a:cubicBezTo>
                  <a:cubicBezTo>
                    <a:pt x="7465" y="14335"/>
                    <a:pt x="6460" y="13901"/>
                    <a:pt x="5410" y="13833"/>
                  </a:cubicBezTo>
                  <a:cubicBezTo>
                    <a:pt x="5295" y="13824"/>
                    <a:pt x="5179" y="13820"/>
                    <a:pt x="5063" y="13820"/>
                  </a:cubicBezTo>
                  <a:cubicBezTo>
                    <a:pt x="3354" y="13820"/>
                    <a:pt x="1676" y="14755"/>
                    <a:pt x="800" y="16230"/>
                  </a:cubicBezTo>
                  <a:cubicBezTo>
                    <a:pt x="252" y="17097"/>
                    <a:pt x="1" y="18147"/>
                    <a:pt x="252" y="19151"/>
                  </a:cubicBezTo>
                  <a:cubicBezTo>
                    <a:pt x="275" y="19220"/>
                    <a:pt x="298" y="19265"/>
                    <a:pt x="320" y="19334"/>
                  </a:cubicBezTo>
                  <a:cubicBezTo>
                    <a:pt x="594" y="20224"/>
                    <a:pt x="1233" y="20977"/>
                    <a:pt x="1964" y="21571"/>
                  </a:cubicBezTo>
                  <a:cubicBezTo>
                    <a:pt x="3082" y="22552"/>
                    <a:pt x="4429" y="23260"/>
                    <a:pt x="5844" y="23694"/>
                  </a:cubicBezTo>
                  <a:cubicBezTo>
                    <a:pt x="6164" y="23785"/>
                    <a:pt x="6460" y="23853"/>
                    <a:pt x="6711" y="24059"/>
                  </a:cubicBezTo>
                  <a:cubicBezTo>
                    <a:pt x="6963" y="24264"/>
                    <a:pt x="7099" y="24584"/>
                    <a:pt x="7214" y="24903"/>
                  </a:cubicBezTo>
                  <a:cubicBezTo>
                    <a:pt x="7853" y="26569"/>
                    <a:pt x="8172" y="28350"/>
                    <a:pt x="8423" y="30130"/>
                  </a:cubicBezTo>
                  <a:cubicBezTo>
                    <a:pt x="8903" y="33326"/>
                    <a:pt x="9199" y="36727"/>
                    <a:pt x="7944" y="39694"/>
                  </a:cubicBezTo>
                  <a:cubicBezTo>
                    <a:pt x="7122" y="40265"/>
                    <a:pt x="6278" y="40767"/>
                    <a:pt x="5388" y="41223"/>
                  </a:cubicBezTo>
                  <a:cubicBezTo>
                    <a:pt x="5867" y="42661"/>
                    <a:pt x="6483" y="44031"/>
                    <a:pt x="7191" y="45378"/>
                  </a:cubicBezTo>
                  <a:cubicBezTo>
                    <a:pt x="8401" y="46131"/>
                    <a:pt x="9816" y="46587"/>
                    <a:pt x="11208" y="46975"/>
                  </a:cubicBezTo>
                  <a:cubicBezTo>
                    <a:pt x="14472" y="47888"/>
                    <a:pt x="17782" y="48596"/>
                    <a:pt x="21137" y="49098"/>
                  </a:cubicBezTo>
                  <a:cubicBezTo>
                    <a:pt x="21371" y="49127"/>
                    <a:pt x="21605" y="49166"/>
                    <a:pt x="21833" y="49166"/>
                  </a:cubicBezTo>
                  <a:cubicBezTo>
                    <a:pt x="21961" y="49166"/>
                    <a:pt x="22087" y="49154"/>
                    <a:pt x="22210" y="49121"/>
                  </a:cubicBezTo>
                  <a:cubicBezTo>
                    <a:pt x="22552" y="49030"/>
                    <a:pt x="22849" y="48824"/>
                    <a:pt x="23123" y="48619"/>
                  </a:cubicBezTo>
                  <a:cubicBezTo>
                    <a:pt x="25748" y="46679"/>
                    <a:pt x="27939" y="44191"/>
                    <a:pt x="29514" y="41337"/>
                  </a:cubicBezTo>
                  <a:cubicBezTo>
                    <a:pt x="28989" y="40516"/>
                    <a:pt x="28441" y="39740"/>
                    <a:pt x="27871" y="38964"/>
                  </a:cubicBezTo>
                  <a:cubicBezTo>
                    <a:pt x="27368" y="38758"/>
                    <a:pt x="26866" y="38484"/>
                    <a:pt x="26478" y="38096"/>
                  </a:cubicBezTo>
                  <a:cubicBezTo>
                    <a:pt x="24858" y="36635"/>
                    <a:pt x="24903" y="34193"/>
                    <a:pt x="24287" y="32070"/>
                  </a:cubicBezTo>
                  <a:cubicBezTo>
                    <a:pt x="25656" y="31842"/>
                    <a:pt x="27026" y="31431"/>
                    <a:pt x="28281" y="30883"/>
                  </a:cubicBezTo>
                  <a:cubicBezTo>
                    <a:pt x="29491" y="30358"/>
                    <a:pt x="30632" y="29697"/>
                    <a:pt x="31637" y="28829"/>
                  </a:cubicBezTo>
                  <a:cubicBezTo>
                    <a:pt x="34170" y="26569"/>
                    <a:pt x="35403" y="23077"/>
                    <a:pt x="35517" y="19653"/>
                  </a:cubicBezTo>
                  <a:cubicBezTo>
                    <a:pt x="35654" y="16321"/>
                    <a:pt x="34832" y="13034"/>
                    <a:pt x="33851" y="9839"/>
                  </a:cubicBezTo>
                  <a:cubicBezTo>
                    <a:pt x="33828" y="9770"/>
                    <a:pt x="33828" y="9702"/>
                    <a:pt x="33805" y="9633"/>
                  </a:cubicBezTo>
                  <a:cubicBezTo>
                    <a:pt x="32801" y="6369"/>
                    <a:pt x="31614" y="3151"/>
                    <a:pt x="30998" y="1"/>
                  </a:cubicBezTo>
                  <a:close/>
                  <a:moveTo>
                    <a:pt x="16230" y="68226"/>
                  </a:moveTo>
                  <a:cubicBezTo>
                    <a:pt x="13559" y="68522"/>
                    <a:pt x="10911" y="69024"/>
                    <a:pt x="8309" y="69755"/>
                  </a:cubicBezTo>
                  <a:cubicBezTo>
                    <a:pt x="9496" y="71923"/>
                    <a:pt x="10592" y="74160"/>
                    <a:pt x="11687" y="76351"/>
                  </a:cubicBezTo>
                  <a:cubicBezTo>
                    <a:pt x="13103" y="76785"/>
                    <a:pt x="14518" y="77219"/>
                    <a:pt x="15910" y="77630"/>
                  </a:cubicBezTo>
                  <a:cubicBezTo>
                    <a:pt x="15317" y="74548"/>
                    <a:pt x="15408" y="71307"/>
                    <a:pt x="16207" y="68271"/>
                  </a:cubicBezTo>
                  <a:cubicBezTo>
                    <a:pt x="16207" y="68248"/>
                    <a:pt x="16207" y="68248"/>
                    <a:pt x="16230" y="68226"/>
                  </a:cubicBezTo>
                  <a:close/>
                </a:path>
              </a:pathLst>
            </a:custGeom>
            <a:solidFill>
              <a:srgbClr val="ED6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8"/>
            <p:cNvSpPr/>
            <p:nvPr/>
          </p:nvSpPr>
          <p:spPr>
            <a:xfrm flipH="1">
              <a:off x="5304220" y="2689139"/>
              <a:ext cx="2047732" cy="1341191"/>
            </a:xfrm>
            <a:custGeom>
              <a:avLst/>
              <a:gdLst/>
              <a:ahLst/>
              <a:cxnLst/>
              <a:rect l="l" t="t" r="r" b="b"/>
              <a:pathLst>
                <a:path w="69984" h="45837" extrusionOk="0">
                  <a:moveTo>
                    <a:pt x="36818" y="1"/>
                  </a:moveTo>
                  <a:cubicBezTo>
                    <a:pt x="39078" y="2283"/>
                    <a:pt x="41429" y="4497"/>
                    <a:pt x="43825" y="6666"/>
                  </a:cubicBezTo>
                  <a:cubicBezTo>
                    <a:pt x="42479" y="8126"/>
                    <a:pt x="41269" y="9679"/>
                    <a:pt x="40151" y="11322"/>
                  </a:cubicBezTo>
                  <a:cubicBezTo>
                    <a:pt x="42045" y="12418"/>
                    <a:pt x="43985" y="13445"/>
                    <a:pt x="45971" y="14358"/>
                  </a:cubicBezTo>
                  <a:cubicBezTo>
                    <a:pt x="45035" y="16868"/>
                    <a:pt x="44077" y="19402"/>
                    <a:pt x="43620" y="22050"/>
                  </a:cubicBezTo>
                  <a:lnTo>
                    <a:pt x="43848" y="22027"/>
                  </a:lnTo>
                  <a:cubicBezTo>
                    <a:pt x="44761" y="19311"/>
                    <a:pt x="45743" y="16595"/>
                    <a:pt x="46838" y="13947"/>
                  </a:cubicBezTo>
                  <a:cubicBezTo>
                    <a:pt x="45058" y="12920"/>
                    <a:pt x="43232" y="12052"/>
                    <a:pt x="41360" y="11299"/>
                  </a:cubicBezTo>
                  <a:cubicBezTo>
                    <a:pt x="42524" y="9701"/>
                    <a:pt x="43757" y="8149"/>
                    <a:pt x="45012" y="6620"/>
                  </a:cubicBezTo>
                  <a:cubicBezTo>
                    <a:pt x="42296" y="4383"/>
                    <a:pt x="39603" y="2123"/>
                    <a:pt x="36818" y="1"/>
                  </a:cubicBezTo>
                  <a:close/>
                  <a:moveTo>
                    <a:pt x="46724" y="10112"/>
                  </a:moveTo>
                  <a:lnTo>
                    <a:pt x="46724" y="10112"/>
                  </a:lnTo>
                  <a:cubicBezTo>
                    <a:pt x="46998" y="12440"/>
                    <a:pt x="47751" y="14677"/>
                    <a:pt x="48094" y="17005"/>
                  </a:cubicBezTo>
                  <a:cubicBezTo>
                    <a:pt x="48322" y="18649"/>
                    <a:pt x="48368" y="20315"/>
                    <a:pt x="48505" y="21981"/>
                  </a:cubicBezTo>
                  <a:cubicBezTo>
                    <a:pt x="48715" y="21977"/>
                    <a:pt x="48924" y="21975"/>
                    <a:pt x="49133" y="21975"/>
                  </a:cubicBezTo>
                  <a:cubicBezTo>
                    <a:pt x="50105" y="21975"/>
                    <a:pt x="51066" y="22016"/>
                    <a:pt x="52043" y="22073"/>
                  </a:cubicBezTo>
                  <a:cubicBezTo>
                    <a:pt x="55238" y="22255"/>
                    <a:pt x="58457" y="22780"/>
                    <a:pt x="61492" y="23762"/>
                  </a:cubicBezTo>
                  <a:cubicBezTo>
                    <a:pt x="59735" y="21936"/>
                    <a:pt x="57155" y="20954"/>
                    <a:pt x="54622" y="20521"/>
                  </a:cubicBezTo>
                  <a:cubicBezTo>
                    <a:pt x="53983" y="20429"/>
                    <a:pt x="53344" y="20338"/>
                    <a:pt x="52773" y="20064"/>
                  </a:cubicBezTo>
                  <a:cubicBezTo>
                    <a:pt x="53093" y="18946"/>
                    <a:pt x="54553" y="18398"/>
                    <a:pt x="54759" y="17257"/>
                  </a:cubicBezTo>
                  <a:lnTo>
                    <a:pt x="54759" y="17257"/>
                  </a:lnTo>
                  <a:cubicBezTo>
                    <a:pt x="53526" y="17645"/>
                    <a:pt x="52431" y="18489"/>
                    <a:pt x="51769" y="19608"/>
                  </a:cubicBezTo>
                  <a:cubicBezTo>
                    <a:pt x="51244" y="19105"/>
                    <a:pt x="51107" y="18329"/>
                    <a:pt x="50924" y="17622"/>
                  </a:cubicBezTo>
                  <a:cubicBezTo>
                    <a:pt x="50354" y="15385"/>
                    <a:pt x="49144" y="13376"/>
                    <a:pt x="47957" y="11390"/>
                  </a:cubicBezTo>
                  <a:cubicBezTo>
                    <a:pt x="47637" y="10865"/>
                    <a:pt x="47295" y="10340"/>
                    <a:pt x="46724" y="10112"/>
                  </a:cubicBezTo>
                  <a:close/>
                  <a:moveTo>
                    <a:pt x="3516" y="3470"/>
                  </a:moveTo>
                  <a:lnTo>
                    <a:pt x="3516" y="3470"/>
                  </a:lnTo>
                  <a:cubicBezTo>
                    <a:pt x="3265" y="6780"/>
                    <a:pt x="3037" y="10044"/>
                    <a:pt x="2854" y="13331"/>
                  </a:cubicBezTo>
                  <a:cubicBezTo>
                    <a:pt x="4315" y="13635"/>
                    <a:pt x="5796" y="13787"/>
                    <a:pt x="7277" y="13787"/>
                  </a:cubicBezTo>
                  <a:cubicBezTo>
                    <a:pt x="8018" y="13787"/>
                    <a:pt x="8758" y="13749"/>
                    <a:pt x="9496" y="13673"/>
                  </a:cubicBezTo>
                  <a:lnTo>
                    <a:pt x="9496" y="13673"/>
                  </a:lnTo>
                  <a:cubicBezTo>
                    <a:pt x="8971" y="14837"/>
                    <a:pt x="8446" y="16001"/>
                    <a:pt x="7944" y="17165"/>
                  </a:cubicBezTo>
                  <a:cubicBezTo>
                    <a:pt x="7853" y="17348"/>
                    <a:pt x="7784" y="17530"/>
                    <a:pt x="7807" y="17736"/>
                  </a:cubicBezTo>
                  <a:cubicBezTo>
                    <a:pt x="7853" y="17918"/>
                    <a:pt x="7990" y="18078"/>
                    <a:pt x="8127" y="18215"/>
                  </a:cubicBezTo>
                  <a:cubicBezTo>
                    <a:pt x="9998" y="20201"/>
                    <a:pt x="11893" y="22164"/>
                    <a:pt x="13947" y="23967"/>
                  </a:cubicBezTo>
                  <a:cubicBezTo>
                    <a:pt x="14700" y="24629"/>
                    <a:pt x="15522" y="25291"/>
                    <a:pt x="16458" y="25656"/>
                  </a:cubicBezTo>
                  <a:lnTo>
                    <a:pt x="16755" y="25633"/>
                  </a:lnTo>
                  <a:cubicBezTo>
                    <a:pt x="14267" y="23123"/>
                    <a:pt x="11756" y="20612"/>
                    <a:pt x="9268" y="18101"/>
                  </a:cubicBezTo>
                  <a:cubicBezTo>
                    <a:pt x="9108" y="17941"/>
                    <a:pt x="8926" y="17759"/>
                    <a:pt x="8903" y="17508"/>
                  </a:cubicBezTo>
                  <a:cubicBezTo>
                    <a:pt x="8880" y="17302"/>
                    <a:pt x="8971" y="17120"/>
                    <a:pt x="9063" y="16937"/>
                  </a:cubicBezTo>
                  <a:cubicBezTo>
                    <a:pt x="9747" y="15590"/>
                    <a:pt x="10318" y="14175"/>
                    <a:pt x="10729" y="12714"/>
                  </a:cubicBezTo>
                  <a:lnTo>
                    <a:pt x="10729" y="12714"/>
                  </a:lnTo>
                  <a:cubicBezTo>
                    <a:pt x="9695" y="12814"/>
                    <a:pt x="8657" y="12866"/>
                    <a:pt x="7618" y="12866"/>
                  </a:cubicBezTo>
                  <a:cubicBezTo>
                    <a:pt x="6522" y="12866"/>
                    <a:pt x="5427" y="12809"/>
                    <a:pt x="4338" y="12691"/>
                  </a:cubicBezTo>
                  <a:cubicBezTo>
                    <a:pt x="4155" y="12691"/>
                    <a:pt x="3950" y="12646"/>
                    <a:pt x="3836" y="12532"/>
                  </a:cubicBezTo>
                  <a:cubicBezTo>
                    <a:pt x="3676" y="12395"/>
                    <a:pt x="3653" y="12166"/>
                    <a:pt x="3630" y="11961"/>
                  </a:cubicBezTo>
                  <a:cubicBezTo>
                    <a:pt x="3425" y="9131"/>
                    <a:pt x="3402" y="6300"/>
                    <a:pt x="3516" y="3470"/>
                  </a:cubicBezTo>
                  <a:close/>
                  <a:moveTo>
                    <a:pt x="1" y="13262"/>
                  </a:moveTo>
                  <a:cubicBezTo>
                    <a:pt x="5022" y="18535"/>
                    <a:pt x="7990" y="25588"/>
                    <a:pt x="10774" y="32390"/>
                  </a:cubicBezTo>
                  <a:cubicBezTo>
                    <a:pt x="10866" y="32595"/>
                    <a:pt x="10957" y="32846"/>
                    <a:pt x="10889" y="33074"/>
                  </a:cubicBezTo>
                  <a:cubicBezTo>
                    <a:pt x="10843" y="33280"/>
                    <a:pt x="10683" y="33417"/>
                    <a:pt x="10523" y="33554"/>
                  </a:cubicBezTo>
                  <a:cubicBezTo>
                    <a:pt x="9154" y="34718"/>
                    <a:pt x="7556" y="35562"/>
                    <a:pt x="6095" y="36589"/>
                  </a:cubicBezTo>
                  <a:cubicBezTo>
                    <a:pt x="4612" y="37594"/>
                    <a:pt x="3219" y="38872"/>
                    <a:pt x="2580" y="40538"/>
                  </a:cubicBezTo>
                  <a:cubicBezTo>
                    <a:pt x="2772" y="40593"/>
                    <a:pt x="2964" y="40618"/>
                    <a:pt x="3155" y="40618"/>
                  </a:cubicBezTo>
                  <a:cubicBezTo>
                    <a:pt x="4078" y="40618"/>
                    <a:pt x="4985" y="40044"/>
                    <a:pt x="5799" y="39534"/>
                  </a:cubicBezTo>
                  <a:cubicBezTo>
                    <a:pt x="8081" y="38073"/>
                    <a:pt x="10546" y="36863"/>
                    <a:pt x="13080" y="35905"/>
                  </a:cubicBezTo>
                  <a:lnTo>
                    <a:pt x="13080" y="35905"/>
                  </a:lnTo>
                  <a:cubicBezTo>
                    <a:pt x="11299" y="37913"/>
                    <a:pt x="9953" y="40310"/>
                    <a:pt x="9177" y="42866"/>
                  </a:cubicBezTo>
                  <a:cubicBezTo>
                    <a:pt x="11505" y="42273"/>
                    <a:pt x="12098" y="39100"/>
                    <a:pt x="14153" y="37868"/>
                  </a:cubicBezTo>
                  <a:cubicBezTo>
                    <a:pt x="14843" y="37452"/>
                    <a:pt x="15619" y="37302"/>
                    <a:pt x="16422" y="37302"/>
                  </a:cubicBezTo>
                  <a:cubicBezTo>
                    <a:pt x="17425" y="37302"/>
                    <a:pt x="18472" y="37536"/>
                    <a:pt x="19448" y="37776"/>
                  </a:cubicBezTo>
                  <a:cubicBezTo>
                    <a:pt x="26889" y="39625"/>
                    <a:pt x="34307" y="41451"/>
                    <a:pt x="41726" y="43300"/>
                  </a:cubicBezTo>
                  <a:cubicBezTo>
                    <a:pt x="42273" y="43072"/>
                    <a:pt x="42821" y="42844"/>
                    <a:pt x="43369" y="42615"/>
                  </a:cubicBezTo>
                  <a:cubicBezTo>
                    <a:pt x="44510" y="42958"/>
                    <a:pt x="45629" y="43300"/>
                    <a:pt x="46770" y="43643"/>
                  </a:cubicBezTo>
                  <a:cubicBezTo>
                    <a:pt x="50384" y="44729"/>
                    <a:pt x="54083" y="45837"/>
                    <a:pt x="57848" y="45837"/>
                  </a:cubicBezTo>
                  <a:cubicBezTo>
                    <a:pt x="57960" y="45837"/>
                    <a:pt x="58071" y="45836"/>
                    <a:pt x="58183" y="45834"/>
                  </a:cubicBezTo>
                  <a:cubicBezTo>
                    <a:pt x="62086" y="45765"/>
                    <a:pt x="66149" y="44282"/>
                    <a:pt x="68408" y="41109"/>
                  </a:cubicBezTo>
                  <a:cubicBezTo>
                    <a:pt x="69116" y="40105"/>
                    <a:pt x="69641" y="38986"/>
                    <a:pt x="69983" y="37799"/>
                  </a:cubicBezTo>
                  <a:lnTo>
                    <a:pt x="69983" y="37799"/>
                  </a:lnTo>
                  <a:cubicBezTo>
                    <a:pt x="67604" y="39636"/>
                    <a:pt x="63236" y="40757"/>
                    <a:pt x="57145" y="40757"/>
                  </a:cubicBezTo>
                  <a:cubicBezTo>
                    <a:pt x="54530" y="40757"/>
                    <a:pt x="51597" y="40550"/>
                    <a:pt x="48368" y="40105"/>
                  </a:cubicBezTo>
                  <a:cubicBezTo>
                    <a:pt x="41406" y="39146"/>
                    <a:pt x="30769" y="36658"/>
                    <a:pt x="22781" y="34649"/>
                  </a:cubicBezTo>
                  <a:cubicBezTo>
                    <a:pt x="20795" y="34147"/>
                    <a:pt x="18946" y="33691"/>
                    <a:pt x="17371" y="33280"/>
                  </a:cubicBezTo>
                  <a:lnTo>
                    <a:pt x="17371" y="33280"/>
                  </a:lnTo>
                  <a:cubicBezTo>
                    <a:pt x="17439" y="33805"/>
                    <a:pt x="17531" y="34353"/>
                    <a:pt x="17622" y="34878"/>
                  </a:cubicBezTo>
                  <a:cubicBezTo>
                    <a:pt x="16230" y="34467"/>
                    <a:pt x="14815" y="34033"/>
                    <a:pt x="13399" y="33599"/>
                  </a:cubicBezTo>
                  <a:cubicBezTo>
                    <a:pt x="13148" y="33074"/>
                    <a:pt x="12874" y="32549"/>
                    <a:pt x="12600" y="32002"/>
                  </a:cubicBezTo>
                  <a:cubicBezTo>
                    <a:pt x="11779" y="30335"/>
                    <a:pt x="10911" y="28646"/>
                    <a:pt x="10021" y="27003"/>
                  </a:cubicBezTo>
                  <a:cubicBezTo>
                    <a:pt x="7282" y="21936"/>
                    <a:pt x="4155" y="17120"/>
                    <a:pt x="1" y="132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8"/>
            <p:cNvSpPr/>
            <p:nvPr/>
          </p:nvSpPr>
          <p:spPr>
            <a:xfrm flipH="1">
              <a:off x="5400396" y="1808644"/>
              <a:ext cx="2003637" cy="2130801"/>
            </a:xfrm>
            <a:custGeom>
              <a:avLst/>
              <a:gdLst/>
              <a:ahLst/>
              <a:cxnLst/>
              <a:rect l="l" t="t" r="r" b="b"/>
              <a:pathLst>
                <a:path w="68477" h="72823" extrusionOk="0">
                  <a:moveTo>
                    <a:pt x="30398" y="1"/>
                  </a:moveTo>
                  <a:cubicBezTo>
                    <a:pt x="30384" y="1"/>
                    <a:pt x="30370" y="4"/>
                    <a:pt x="30358" y="10"/>
                  </a:cubicBezTo>
                  <a:cubicBezTo>
                    <a:pt x="30313" y="56"/>
                    <a:pt x="30290" y="124"/>
                    <a:pt x="30313" y="170"/>
                  </a:cubicBezTo>
                  <a:cubicBezTo>
                    <a:pt x="31157" y="1448"/>
                    <a:pt x="32116" y="2635"/>
                    <a:pt x="33189" y="3708"/>
                  </a:cubicBezTo>
                  <a:cubicBezTo>
                    <a:pt x="33257" y="3776"/>
                    <a:pt x="33303" y="3822"/>
                    <a:pt x="33303" y="3867"/>
                  </a:cubicBezTo>
                  <a:cubicBezTo>
                    <a:pt x="33303" y="3890"/>
                    <a:pt x="33280" y="3936"/>
                    <a:pt x="33257" y="3982"/>
                  </a:cubicBezTo>
                  <a:cubicBezTo>
                    <a:pt x="33029" y="4461"/>
                    <a:pt x="32732" y="4917"/>
                    <a:pt x="32412" y="5351"/>
                  </a:cubicBezTo>
                  <a:cubicBezTo>
                    <a:pt x="32367" y="5397"/>
                    <a:pt x="32390" y="5465"/>
                    <a:pt x="32435" y="5488"/>
                  </a:cubicBezTo>
                  <a:cubicBezTo>
                    <a:pt x="32458" y="5511"/>
                    <a:pt x="32481" y="5511"/>
                    <a:pt x="32504" y="5511"/>
                  </a:cubicBezTo>
                  <a:cubicBezTo>
                    <a:pt x="32527" y="5511"/>
                    <a:pt x="32549" y="5511"/>
                    <a:pt x="32572" y="5488"/>
                  </a:cubicBezTo>
                  <a:cubicBezTo>
                    <a:pt x="32915" y="5054"/>
                    <a:pt x="33211" y="4575"/>
                    <a:pt x="33440" y="4073"/>
                  </a:cubicBezTo>
                  <a:cubicBezTo>
                    <a:pt x="33485" y="4027"/>
                    <a:pt x="33508" y="3959"/>
                    <a:pt x="33508" y="3867"/>
                  </a:cubicBezTo>
                  <a:cubicBezTo>
                    <a:pt x="33508" y="3730"/>
                    <a:pt x="33417" y="3616"/>
                    <a:pt x="33348" y="3571"/>
                  </a:cubicBezTo>
                  <a:cubicBezTo>
                    <a:pt x="32276" y="2498"/>
                    <a:pt x="31317" y="1311"/>
                    <a:pt x="30495" y="56"/>
                  </a:cubicBezTo>
                  <a:cubicBezTo>
                    <a:pt x="30478" y="22"/>
                    <a:pt x="30437" y="1"/>
                    <a:pt x="30398" y="1"/>
                  </a:cubicBezTo>
                  <a:close/>
                  <a:moveTo>
                    <a:pt x="25210" y="7426"/>
                  </a:moveTo>
                  <a:cubicBezTo>
                    <a:pt x="25177" y="7426"/>
                    <a:pt x="25145" y="7446"/>
                    <a:pt x="25131" y="7474"/>
                  </a:cubicBezTo>
                  <a:cubicBezTo>
                    <a:pt x="25086" y="7519"/>
                    <a:pt x="25108" y="7588"/>
                    <a:pt x="25154" y="7611"/>
                  </a:cubicBezTo>
                  <a:cubicBezTo>
                    <a:pt x="26432" y="8569"/>
                    <a:pt x="28053" y="9072"/>
                    <a:pt x="29651" y="9072"/>
                  </a:cubicBezTo>
                  <a:cubicBezTo>
                    <a:pt x="29902" y="9072"/>
                    <a:pt x="30130" y="9072"/>
                    <a:pt x="30358" y="9049"/>
                  </a:cubicBezTo>
                  <a:cubicBezTo>
                    <a:pt x="30427" y="9049"/>
                    <a:pt x="30449" y="8980"/>
                    <a:pt x="30449" y="8935"/>
                  </a:cubicBezTo>
                  <a:cubicBezTo>
                    <a:pt x="30449" y="8878"/>
                    <a:pt x="30419" y="8837"/>
                    <a:pt x="30369" y="8837"/>
                  </a:cubicBezTo>
                  <a:cubicBezTo>
                    <a:pt x="30359" y="8837"/>
                    <a:pt x="30347" y="8839"/>
                    <a:pt x="30335" y="8843"/>
                  </a:cubicBezTo>
                  <a:cubicBezTo>
                    <a:pt x="30118" y="8863"/>
                    <a:pt x="29900" y="8872"/>
                    <a:pt x="29682" y="8872"/>
                  </a:cubicBezTo>
                  <a:cubicBezTo>
                    <a:pt x="28110" y="8872"/>
                    <a:pt x="26531" y="8373"/>
                    <a:pt x="25268" y="7451"/>
                  </a:cubicBezTo>
                  <a:cubicBezTo>
                    <a:pt x="25251" y="7434"/>
                    <a:pt x="25230" y="7426"/>
                    <a:pt x="25210" y="7426"/>
                  </a:cubicBezTo>
                  <a:close/>
                  <a:moveTo>
                    <a:pt x="25862" y="54539"/>
                  </a:moveTo>
                  <a:cubicBezTo>
                    <a:pt x="25451" y="55407"/>
                    <a:pt x="25314" y="56434"/>
                    <a:pt x="25200" y="57484"/>
                  </a:cubicBezTo>
                  <a:lnTo>
                    <a:pt x="24698" y="62186"/>
                  </a:lnTo>
                  <a:cubicBezTo>
                    <a:pt x="24538" y="63601"/>
                    <a:pt x="24378" y="65062"/>
                    <a:pt x="24446" y="66500"/>
                  </a:cubicBezTo>
                  <a:cubicBezTo>
                    <a:pt x="22620" y="65929"/>
                    <a:pt x="20931" y="65404"/>
                    <a:pt x="19516" y="64948"/>
                  </a:cubicBezTo>
                  <a:cubicBezTo>
                    <a:pt x="18923" y="61912"/>
                    <a:pt x="19014" y="58716"/>
                    <a:pt x="19790" y="55704"/>
                  </a:cubicBezTo>
                  <a:lnTo>
                    <a:pt x="19836" y="55681"/>
                  </a:lnTo>
                  <a:cubicBezTo>
                    <a:pt x="19927" y="55681"/>
                    <a:pt x="20018" y="55658"/>
                    <a:pt x="20087" y="55635"/>
                  </a:cubicBezTo>
                  <a:cubicBezTo>
                    <a:pt x="21205" y="55384"/>
                    <a:pt x="22324" y="55156"/>
                    <a:pt x="23556" y="54927"/>
                  </a:cubicBezTo>
                  <a:cubicBezTo>
                    <a:pt x="24332" y="54791"/>
                    <a:pt x="25086" y="54654"/>
                    <a:pt x="25862" y="54539"/>
                  </a:cubicBezTo>
                  <a:close/>
                  <a:moveTo>
                    <a:pt x="131" y="41801"/>
                  </a:moveTo>
                  <a:cubicBezTo>
                    <a:pt x="103" y="41801"/>
                    <a:pt x="74" y="41820"/>
                    <a:pt x="46" y="41849"/>
                  </a:cubicBezTo>
                  <a:cubicBezTo>
                    <a:pt x="1" y="41894"/>
                    <a:pt x="23" y="41940"/>
                    <a:pt x="69" y="41986"/>
                  </a:cubicBezTo>
                  <a:cubicBezTo>
                    <a:pt x="5501" y="46391"/>
                    <a:pt x="9153" y="52394"/>
                    <a:pt x="11710" y="57142"/>
                  </a:cubicBezTo>
                  <a:cubicBezTo>
                    <a:pt x="12874" y="59310"/>
                    <a:pt x="13970" y="61501"/>
                    <a:pt x="15088" y="63761"/>
                  </a:cubicBezTo>
                  <a:lnTo>
                    <a:pt x="15271" y="64126"/>
                  </a:lnTo>
                  <a:cubicBezTo>
                    <a:pt x="15293" y="64149"/>
                    <a:pt x="15339" y="64172"/>
                    <a:pt x="15362" y="64172"/>
                  </a:cubicBezTo>
                  <a:lnTo>
                    <a:pt x="15408" y="64172"/>
                  </a:lnTo>
                  <a:cubicBezTo>
                    <a:pt x="15476" y="64149"/>
                    <a:pt x="15499" y="64080"/>
                    <a:pt x="15453" y="64035"/>
                  </a:cubicBezTo>
                  <a:lnTo>
                    <a:pt x="15385" y="63875"/>
                  </a:lnTo>
                  <a:lnTo>
                    <a:pt x="15385" y="63875"/>
                  </a:lnTo>
                  <a:cubicBezTo>
                    <a:pt x="17896" y="64674"/>
                    <a:pt x="39694" y="71567"/>
                    <a:pt x="45126" y="72822"/>
                  </a:cubicBezTo>
                  <a:lnTo>
                    <a:pt x="45149" y="72822"/>
                  </a:lnTo>
                  <a:cubicBezTo>
                    <a:pt x="45195" y="72822"/>
                    <a:pt x="45240" y="72800"/>
                    <a:pt x="45240" y="72731"/>
                  </a:cubicBezTo>
                  <a:cubicBezTo>
                    <a:pt x="45263" y="72686"/>
                    <a:pt x="45240" y="72617"/>
                    <a:pt x="45172" y="72617"/>
                  </a:cubicBezTo>
                  <a:cubicBezTo>
                    <a:pt x="41794" y="71841"/>
                    <a:pt x="32116" y="68874"/>
                    <a:pt x="24652" y="66568"/>
                  </a:cubicBezTo>
                  <a:cubicBezTo>
                    <a:pt x="24652" y="66546"/>
                    <a:pt x="24675" y="66546"/>
                    <a:pt x="24675" y="66523"/>
                  </a:cubicBezTo>
                  <a:cubicBezTo>
                    <a:pt x="24583" y="65085"/>
                    <a:pt x="24743" y="63624"/>
                    <a:pt x="24903" y="62209"/>
                  </a:cubicBezTo>
                  <a:lnTo>
                    <a:pt x="25405" y="57507"/>
                  </a:lnTo>
                  <a:cubicBezTo>
                    <a:pt x="25519" y="56411"/>
                    <a:pt x="25679" y="55361"/>
                    <a:pt x="26113" y="54494"/>
                  </a:cubicBezTo>
                  <a:cubicBezTo>
                    <a:pt x="30198" y="53855"/>
                    <a:pt x="34375" y="53398"/>
                    <a:pt x="38667" y="52965"/>
                  </a:cubicBezTo>
                  <a:cubicBezTo>
                    <a:pt x="39306" y="52896"/>
                    <a:pt x="39922" y="52828"/>
                    <a:pt x="40584" y="52782"/>
                  </a:cubicBezTo>
                  <a:cubicBezTo>
                    <a:pt x="43674" y="52482"/>
                    <a:pt x="47146" y="52168"/>
                    <a:pt x="50683" y="52168"/>
                  </a:cubicBezTo>
                  <a:cubicBezTo>
                    <a:pt x="51719" y="52168"/>
                    <a:pt x="52761" y="52195"/>
                    <a:pt x="53800" y="52257"/>
                  </a:cubicBezTo>
                  <a:cubicBezTo>
                    <a:pt x="59460" y="52599"/>
                    <a:pt x="64345" y="53923"/>
                    <a:pt x="68294" y="56183"/>
                  </a:cubicBezTo>
                  <a:lnTo>
                    <a:pt x="68362" y="56183"/>
                  </a:lnTo>
                  <a:cubicBezTo>
                    <a:pt x="68385" y="56183"/>
                    <a:pt x="68431" y="56183"/>
                    <a:pt x="68454" y="56137"/>
                  </a:cubicBezTo>
                  <a:cubicBezTo>
                    <a:pt x="68476" y="56092"/>
                    <a:pt x="68454" y="56023"/>
                    <a:pt x="68408" y="56000"/>
                  </a:cubicBezTo>
                  <a:cubicBezTo>
                    <a:pt x="64414" y="53718"/>
                    <a:pt x="59506" y="52394"/>
                    <a:pt x="53823" y="52052"/>
                  </a:cubicBezTo>
                  <a:cubicBezTo>
                    <a:pt x="52737" y="51987"/>
                    <a:pt x="51651" y="51959"/>
                    <a:pt x="50573" y="51959"/>
                  </a:cubicBezTo>
                  <a:cubicBezTo>
                    <a:pt x="47051" y="51959"/>
                    <a:pt x="43614" y="52257"/>
                    <a:pt x="40538" y="52554"/>
                  </a:cubicBezTo>
                  <a:cubicBezTo>
                    <a:pt x="39922" y="52622"/>
                    <a:pt x="39283" y="52691"/>
                    <a:pt x="38644" y="52759"/>
                  </a:cubicBezTo>
                  <a:cubicBezTo>
                    <a:pt x="34353" y="53193"/>
                    <a:pt x="30130" y="53649"/>
                    <a:pt x="26021" y="54288"/>
                  </a:cubicBezTo>
                  <a:cubicBezTo>
                    <a:pt x="25200" y="54425"/>
                    <a:pt x="24355" y="54562"/>
                    <a:pt x="23533" y="54722"/>
                  </a:cubicBezTo>
                  <a:cubicBezTo>
                    <a:pt x="22301" y="54950"/>
                    <a:pt x="21160" y="55179"/>
                    <a:pt x="20041" y="55430"/>
                  </a:cubicBezTo>
                  <a:cubicBezTo>
                    <a:pt x="19973" y="55452"/>
                    <a:pt x="19881" y="55475"/>
                    <a:pt x="19790" y="55475"/>
                  </a:cubicBezTo>
                  <a:lnTo>
                    <a:pt x="19790" y="55498"/>
                  </a:lnTo>
                  <a:cubicBezTo>
                    <a:pt x="19767" y="55475"/>
                    <a:pt x="19767" y="55475"/>
                    <a:pt x="19744" y="55475"/>
                  </a:cubicBezTo>
                  <a:cubicBezTo>
                    <a:pt x="19732" y="55469"/>
                    <a:pt x="19718" y="55466"/>
                    <a:pt x="19704" y="55466"/>
                  </a:cubicBezTo>
                  <a:cubicBezTo>
                    <a:pt x="19665" y="55466"/>
                    <a:pt x="19624" y="55488"/>
                    <a:pt x="19607" y="55521"/>
                  </a:cubicBezTo>
                  <a:cubicBezTo>
                    <a:pt x="19585" y="55544"/>
                    <a:pt x="19562" y="55589"/>
                    <a:pt x="19562" y="55635"/>
                  </a:cubicBezTo>
                  <a:cubicBezTo>
                    <a:pt x="19562" y="55658"/>
                    <a:pt x="19562" y="55658"/>
                    <a:pt x="19585" y="55681"/>
                  </a:cubicBezTo>
                  <a:cubicBezTo>
                    <a:pt x="18809" y="58671"/>
                    <a:pt x="18717" y="61844"/>
                    <a:pt x="19288" y="64879"/>
                  </a:cubicBezTo>
                  <a:cubicBezTo>
                    <a:pt x="17051" y="64172"/>
                    <a:pt x="15522" y="63692"/>
                    <a:pt x="15271" y="63624"/>
                  </a:cubicBezTo>
                  <a:cubicBezTo>
                    <a:pt x="14152" y="61387"/>
                    <a:pt x="13057" y="59196"/>
                    <a:pt x="11893" y="57050"/>
                  </a:cubicBezTo>
                  <a:cubicBezTo>
                    <a:pt x="9313" y="52280"/>
                    <a:pt x="5661" y="46254"/>
                    <a:pt x="183" y="41826"/>
                  </a:cubicBezTo>
                  <a:cubicBezTo>
                    <a:pt x="166" y="41808"/>
                    <a:pt x="148" y="41801"/>
                    <a:pt x="131" y="418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8"/>
            <p:cNvSpPr/>
            <p:nvPr/>
          </p:nvSpPr>
          <p:spPr>
            <a:xfrm flipH="1">
              <a:off x="6352794" y="1512629"/>
              <a:ext cx="565713" cy="170995"/>
            </a:xfrm>
            <a:custGeom>
              <a:avLst/>
              <a:gdLst/>
              <a:ahLst/>
              <a:cxnLst/>
              <a:rect l="l" t="t" r="r" b="b"/>
              <a:pathLst>
                <a:path w="19334" h="5844" extrusionOk="0">
                  <a:moveTo>
                    <a:pt x="17350" y="1"/>
                  </a:moveTo>
                  <a:cubicBezTo>
                    <a:pt x="17130" y="1"/>
                    <a:pt x="16908" y="17"/>
                    <a:pt x="16686" y="38"/>
                  </a:cubicBezTo>
                  <a:cubicBezTo>
                    <a:pt x="15476" y="175"/>
                    <a:pt x="14221" y="632"/>
                    <a:pt x="13513" y="1636"/>
                  </a:cubicBezTo>
                  <a:cubicBezTo>
                    <a:pt x="13399" y="1796"/>
                    <a:pt x="13285" y="1978"/>
                    <a:pt x="13285" y="2184"/>
                  </a:cubicBezTo>
                  <a:cubicBezTo>
                    <a:pt x="13262" y="2389"/>
                    <a:pt x="13353" y="2617"/>
                    <a:pt x="13536" y="2709"/>
                  </a:cubicBezTo>
                  <a:cubicBezTo>
                    <a:pt x="13601" y="2741"/>
                    <a:pt x="13669" y="2755"/>
                    <a:pt x="13737" y="2755"/>
                  </a:cubicBezTo>
                  <a:cubicBezTo>
                    <a:pt x="13905" y="2755"/>
                    <a:pt x="14074" y="2669"/>
                    <a:pt x="14221" y="2572"/>
                  </a:cubicBezTo>
                  <a:cubicBezTo>
                    <a:pt x="14426" y="2412"/>
                    <a:pt x="14312" y="2412"/>
                    <a:pt x="15157" y="1978"/>
                  </a:cubicBezTo>
                  <a:cubicBezTo>
                    <a:pt x="15803" y="1672"/>
                    <a:pt x="16552" y="1391"/>
                    <a:pt x="17430" y="1391"/>
                  </a:cubicBezTo>
                  <a:cubicBezTo>
                    <a:pt x="17730" y="1391"/>
                    <a:pt x="18044" y="1424"/>
                    <a:pt x="18375" y="1499"/>
                  </a:cubicBezTo>
                  <a:cubicBezTo>
                    <a:pt x="18532" y="1519"/>
                    <a:pt x="18689" y="1572"/>
                    <a:pt x="18846" y="1572"/>
                  </a:cubicBezTo>
                  <a:cubicBezTo>
                    <a:pt x="18872" y="1572"/>
                    <a:pt x="18897" y="1571"/>
                    <a:pt x="18923" y="1567"/>
                  </a:cubicBezTo>
                  <a:cubicBezTo>
                    <a:pt x="19105" y="1545"/>
                    <a:pt x="19288" y="1408"/>
                    <a:pt x="19311" y="1225"/>
                  </a:cubicBezTo>
                  <a:cubicBezTo>
                    <a:pt x="19334" y="1111"/>
                    <a:pt x="19288" y="997"/>
                    <a:pt x="19242" y="906"/>
                  </a:cubicBezTo>
                  <a:cubicBezTo>
                    <a:pt x="19014" y="495"/>
                    <a:pt x="18580" y="221"/>
                    <a:pt x="18101" y="84"/>
                  </a:cubicBezTo>
                  <a:cubicBezTo>
                    <a:pt x="17856" y="23"/>
                    <a:pt x="17604" y="1"/>
                    <a:pt x="17350" y="1"/>
                  </a:cubicBezTo>
                  <a:close/>
                  <a:moveTo>
                    <a:pt x="4405" y="2586"/>
                  </a:moveTo>
                  <a:cubicBezTo>
                    <a:pt x="4130" y="2586"/>
                    <a:pt x="3853" y="2621"/>
                    <a:pt x="3584" y="2686"/>
                  </a:cubicBezTo>
                  <a:cubicBezTo>
                    <a:pt x="2922" y="2823"/>
                    <a:pt x="2306" y="3120"/>
                    <a:pt x="1712" y="3439"/>
                  </a:cubicBezTo>
                  <a:cubicBezTo>
                    <a:pt x="959" y="3850"/>
                    <a:pt x="137" y="4443"/>
                    <a:pt x="23" y="5311"/>
                  </a:cubicBezTo>
                  <a:cubicBezTo>
                    <a:pt x="1" y="5425"/>
                    <a:pt x="1" y="5562"/>
                    <a:pt x="46" y="5653"/>
                  </a:cubicBezTo>
                  <a:cubicBezTo>
                    <a:pt x="127" y="5783"/>
                    <a:pt x="277" y="5843"/>
                    <a:pt x="430" y="5843"/>
                  </a:cubicBezTo>
                  <a:cubicBezTo>
                    <a:pt x="493" y="5843"/>
                    <a:pt x="557" y="5833"/>
                    <a:pt x="617" y="5813"/>
                  </a:cubicBezTo>
                  <a:cubicBezTo>
                    <a:pt x="799" y="5744"/>
                    <a:pt x="959" y="5585"/>
                    <a:pt x="1119" y="5448"/>
                  </a:cubicBezTo>
                  <a:cubicBezTo>
                    <a:pt x="2080" y="4543"/>
                    <a:pt x="3399" y="4059"/>
                    <a:pt x="4730" y="4059"/>
                  </a:cubicBezTo>
                  <a:cubicBezTo>
                    <a:pt x="5010" y="4059"/>
                    <a:pt x="5292" y="4080"/>
                    <a:pt x="5570" y="4124"/>
                  </a:cubicBezTo>
                  <a:cubicBezTo>
                    <a:pt x="5620" y="4136"/>
                    <a:pt x="5676" y="4144"/>
                    <a:pt x="5734" y="4144"/>
                  </a:cubicBezTo>
                  <a:cubicBezTo>
                    <a:pt x="5891" y="4144"/>
                    <a:pt x="6064" y="4091"/>
                    <a:pt x="6163" y="3941"/>
                  </a:cubicBezTo>
                  <a:cubicBezTo>
                    <a:pt x="6277" y="3736"/>
                    <a:pt x="6255" y="3462"/>
                    <a:pt x="6118" y="3257"/>
                  </a:cubicBezTo>
                  <a:cubicBezTo>
                    <a:pt x="6004" y="3074"/>
                    <a:pt x="5775" y="2937"/>
                    <a:pt x="5570" y="2823"/>
                  </a:cubicBezTo>
                  <a:cubicBezTo>
                    <a:pt x="5204" y="2660"/>
                    <a:pt x="4806" y="2586"/>
                    <a:pt x="4405" y="25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8"/>
            <p:cNvSpPr/>
            <p:nvPr/>
          </p:nvSpPr>
          <p:spPr>
            <a:xfrm flipH="1">
              <a:off x="6014211" y="2813988"/>
              <a:ext cx="436793" cy="504296"/>
            </a:xfrm>
            <a:custGeom>
              <a:avLst/>
              <a:gdLst/>
              <a:ahLst/>
              <a:cxnLst/>
              <a:rect l="l" t="t" r="r" b="b"/>
              <a:pathLst>
                <a:path w="14928" h="17235" extrusionOk="0">
                  <a:moveTo>
                    <a:pt x="10194" y="0"/>
                  </a:moveTo>
                  <a:cubicBezTo>
                    <a:pt x="10137" y="0"/>
                    <a:pt x="10077" y="15"/>
                    <a:pt x="10021" y="48"/>
                  </a:cubicBezTo>
                  <a:cubicBezTo>
                    <a:pt x="9884" y="139"/>
                    <a:pt x="9838" y="321"/>
                    <a:pt x="9929" y="481"/>
                  </a:cubicBezTo>
                  <a:cubicBezTo>
                    <a:pt x="11481" y="2946"/>
                    <a:pt x="12645" y="5617"/>
                    <a:pt x="13422" y="8447"/>
                  </a:cubicBezTo>
                  <a:cubicBezTo>
                    <a:pt x="14083" y="10935"/>
                    <a:pt x="13992" y="12693"/>
                    <a:pt x="13170" y="13994"/>
                  </a:cubicBezTo>
                  <a:cubicBezTo>
                    <a:pt x="12372" y="15204"/>
                    <a:pt x="10956" y="15865"/>
                    <a:pt x="9815" y="16322"/>
                  </a:cubicBezTo>
                  <a:cubicBezTo>
                    <a:pt x="9633" y="16390"/>
                    <a:pt x="9564" y="16573"/>
                    <a:pt x="9633" y="16733"/>
                  </a:cubicBezTo>
                  <a:cubicBezTo>
                    <a:pt x="9678" y="16870"/>
                    <a:pt x="9792" y="16938"/>
                    <a:pt x="9929" y="16938"/>
                  </a:cubicBezTo>
                  <a:cubicBezTo>
                    <a:pt x="9952" y="16938"/>
                    <a:pt x="9998" y="16938"/>
                    <a:pt x="10043" y="16915"/>
                  </a:cubicBezTo>
                  <a:cubicBezTo>
                    <a:pt x="11276" y="16436"/>
                    <a:pt x="12805" y="15706"/>
                    <a:pt x="13695" y="14336"/>
                  </a:cubicBezTo>
                  <a:cubicBezTo>
                    <a:pt x="14928" y="12419"/>
                    <a:pt x="14471" y="9954"/>
                    <a:pt x="14015" y="8287"/>
                  </a:cubicBezTo>
                  <a:cubicBezTo>
                    <a:pt x="13262" y="5389"/>
                    <a:pt x="12052" y="2650"/>
                    <a:pt x="10454" y="139"/>
                  </a:cubicBezTo>
                  <a:cubicBezTo>
                    <a:pt x="10395" y="50"/>
                    <a:pt x="10298" y="0"/>
                    <a:pt x="10194" y="0"/>
                  </a:cubicBezTo>
                  <a:close/>
                  <a:moveTo>
                    <a:pt x="2057" y="2056"/>
                  </a:moveTo>
                  <a:cubicBezTo>
                    <a:pt x="1932" y="2056"/>
                    <a:pt x="1816" y="2138"/>
                    <a:pt x="1781" y="2262"/>
                  </a:cubicBezTo>
                  <a:cubicBezTo>
                    <a:pt x="571" y="5617"/>
                    <a:pt x="0" y="9109"/>
                    <a:pt x="92" y="12647"/>
                  </a:cubicBezTo>
                  <a:cubicBezTo>
                    <a:pt x="92" y="13355"/>
                    <a:pt x="137" y="14154"/>
                    <a:pt x="480" y="14884"/>
                  </a:cubicBezTo>
                  <a:cubicBezTo>
                    <a:pt x="913" y="15751"/>
                    <a:pt x="1758" y="16436"/>
                    <a:pt x="2876" y="16801"/>
                  </a:cubicBezTo>
                  <a:cubicBezTo>
                    <a:pt x="3835" y="17121"/>
                    <a:pt x="4839" y="17189"/>
                    <a:pt x="5798" y="17235"/>
                  </a:cubicBezTo>
                  <a:lnTo>
                    <a:pt x="5821" y="17235"/>
                  </a:lnTo>
                  <a:cubicBezTo>
                    <a:pt x="5980" y="17235"/>
                    <a:pt x="6140" y="17098"/>
                    <a:pt x="6140" y="16938"/>
                  </a:cubicBezTo>
                  <a:cubicBezTo>
                    <a:pt x="6140" y="16756"/>
                    <a:pt x="6026" y="16619"/>
                    <a:pt x="5844" y="16596"/>
                  </a:cubicBezTo>
                  <a:cubicBezTo>
                    <a:pt x="4908" y="16550"/>
                    <a:pt x="3949" y="16505"/>
                    <a:pt x="3059" y="16208"/>
                  </a:cubicBezTo>
                  <a:cubicBezTo>
                    <a:pt x="2123" y="15888"/>
                    <a:pt x="1393" y="15295"/>
                    <a:pt x="1050" y="14587"/>
                  </a:cubicBezTo>
                  <a:cubicBezTo>
                    <a:pt x="776" y="13994"/>
                    <a:pt x="731" y="13309"/>
                    <a:pt x="708" y="12647"/>
                  </a:cubicBezTo>
                  <a:cubicBezTo>
                    <a:pt x="639" y="9178"/>
                    <a:pt x="1210" y="5754"/>
                    <a:pt x="2374" y="2490"/>
                  </a:cubicBezTo>
                  <a:cubicBezTo>
                    <a:pt x="2420" y="2307"/>
                    <a:pt x="2351" y="2125"/>
                    <a:pt x="2169" y="2079"/>
                  </a:cubicBezTo>
                  <a:cubicBezTo>
                    <a:pt x="2132" y="2063"/>
                    <a:pt x="2094" y="2056"/>
                    <a:pt x="2057" y="2056"/>
                  </a:cubicBezTo>
                  <a:close/>
                </a:path>
              </a:pathLst>
            </a:custGeom>
            <a:solidFill>
              <a:srgbClr val="ED6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8"/>
            <p:cNvSpPr/>
            <p:nvPr/>
          </p:nvSpPr>
          <p:spPr>
            <a:xfrm flipH="1">
              <a:off x="6890410" y="3155383"/>
              <a:ext cx="262521" cy="235221"/>
            </a:xfrm>
            <a:custGeom>
              <a:avLst/>
              <a:gdLst/>
              <a:ahLst/>
              <a:cxnLst/>
              <a:rect l="l" t="t" r="r" b="b"/>
              <a:pathLst>
                <a:path w="8972" h="8039" extrusionOk="0">
                  <a:moveTo>
                    <a:pt x="4558" y="0"/>
                  </a:moveTo>
                  <a:cubicBezTo>
                    <a:pt x="3139" y="0"/>
                    <a:pt x="1753" y="770"/>
                    <a:pt x="960" y="1961"/>
                  </a:cubicBezTo>
                  <a:cubicBezTo>
                    <a:pt x="275" y="2988"/>
                    <a:pt x="1" y="4951"/>
                    <a:pt x="914" y="6343"/>
                  </a:cubicBezTo>
                  <a:cubicBezTo>
                    <a:pt x="1645" y="7440"/>
                    <a:pt x="2975" y="8039"/>
                    <a:pt x="4300" y="8039"/>
                  </a:cubicBezTo>
                  <a:cubicBezTo>
                    <a:pt x="4878" y="8039"/>
                    <a:pt x="5455" y="7925"/>
                    <a:pt x="5981" y="7690"/>
                  </a:cubicBezTo>
                  <a:cubicBezTo>
                    <a:pt x="7830" y="6868"/>
                    <a:pt x="8971" y="4654"/>
                    <a:pt x="8378" y="2759"/>
                  </a:cubicBezTo>
                  <a:cubicBezTo>
                    <a:pt x="7921" y="1276"/>
                    <a:pt x="6483" y="157"/>
                    <a:pt x="4954" y="20"/>
                  </a:cubicBezTo>
                  <a:cubicBezTo>
                    <a:pt x="4822" y="7"/>
                    <a:pt x="4690" y="0"/>
                    <a:pt x="4558" y="0"/>
                  </a:cubicBezTo>
                  <a:close/>
                </a:path>
              </a:pathLst>
            </a:custGeom>
            <a:solidFill>
              <a:srgbClr val="ED6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8"/>
            <p:cNvSpPr/>
            <p:nvPr/>
          </p:nvSpPr>
          <p:spPr>
            <a:xfrm flipH="1">
              <a:off x="6949868" y="3205358"/>
              <a:ext cx="146271" cy="125847"/>
            </a:xfrm>
            <a:custGeom>
              <a:avLst/>
              <a:gdLst/>
              <a:ahLst/>
              <a:cxnLst/>
              <a:rect l="l" t="t" r="r" b="b"/>
              <a:pathLst>
                <a:path w="4999" h="4301" extrusionOk="0">
                  <a:moveTo>
                    <a:pt x="2748" y="1"/>
                  </a:moveTo>
                  <a:cubicBezTo>
                    <a:pt x="2348" y="1"/>
                    <a:pt x="1941" y="91"/>
                    <a:pt x="1575" y="253"/>
                  </a:cubicBezTo>
                  <a:cubicBezTo>
                    <a:pt x="1050" y="504"/>
                    <a:pt x="571" y="915"/>
                    <a:pt x="342" y="1462"/>
                  </a:cubicBezTo>
                  <a:cubicBezTo>
                    <a:pt x="0" y="2238"/>
                    <a:pt x="183" y="3243"/>
                    <a:pt x="890" y="3791"/>
                  </a:cubicBezTo>
                  <a:cubicBezTo>
                    <a:pt x="890" y="3813"/>
                    <a:pt x="913" y="3813"/>
                    <a:pt x="936" y="3836"/>
                  </a:cubicBezTo>
                  <a:cubicBezTo>
                    <a:pt x="1233" y="4042"/>
                    <a:pt x="1666" y="4201"/>
                    <a:pt x="2009" y="4270"/>
                  </a:cubicBezTo>
                  <a:cubicBezTo>
                    <a:pt x="2145" y="4291"/>
                    <a:pt x="2283" y="4301"/>
                    <a:pt x="2420" y="4301"/>
                  </a:cubicBezTo>
                  <a:cubicBezTo>
                    <a:pt x="3043" y="4301"/>
                    <a:pt x="3660" y="4092"/>
                    <a:pt x="4109" y="3699"/>
                  </a:cubicBezTo>
                  <a:cubicBezTo>
                    <a:pt x="4679" y="3197"/>
                    <a:pt x="4999" y="2398"/>
                    <a:pt x="4862" y="1668"/>
                  </a:cubicBezTo>
                  <a:cubicBezTo>
                    <a:pt x="4748" y="1143"/>
                    <a:pt x="4451" y="663"/>
                    <a:pt x="3994" y="367"/>
                  </a:cubicBezTo>
                  <a:cubicBezTo>
                    <a:pt x="3633" y="114"/>
                    <a:pt x="3195"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8"/>
            <p:cNvSpPr/>
            <p:nvPr/>
          </p:nvSpPr>
          <p:spPr>
            <a:xfrm flipH="1">
              <a:off x="6296020" y="2429493"/>
              <a:ext cx="925699" cy="785309"/>
            </a:xfrm>
            <a:custGeom>
              <a:avLst/>
              <a:gdLst/>
              <a:ahLst/>
              <a:cxnLst/>
              <a:rect l="l" t="t" r="r" b="b"/>
              <a:pathLst>
                <a:path w="31637" h="26839" extrusionOk="0">
                  <a:moveTo>
                    <a:pt x="21486" y="1"/>
                  </a:moveTo>
                  <a:cubicBezTo>
                    <a:pt x="21279" y="1"/>
                    <a:pt x="21087" y="130"/>
                    <a:pt x="21000" y="338"/>
                  </a:cubicBezTo>
                  <a:cubicBezTo>
                    <a:pt x="20886" y="612"/>
                    <a:pt x="21000" y="909"/>
                    <a:pt x="21274" y="1023"/>
                  </a:cubicBezTo>
                  <a:cubicBezTo>
                    <a:pt x="25771" y="2872"/>
                    <a:pt x="29309" y="6912"/>
                    <a:pt x="30541" y="11614"/>
                  </a:cubicBezTo>
                  <a:cubicBezTo>
                    <a:pt x="30610" y="11842"/>
                    <a:pt x="30815" y="12002"/>
                    <a:pt x="31043" y="12002"/>
                  </a:cubicBezTo>
                  <a:cubicBezTo>
                    <a:pt x="31089" y="12002"/>
                    <a:pt x="31135" y="12002"/>
                    <a:pt x="31180" y="11979"/>
                  </a:cubicBezTo>
                  <a:cubicBezTo>
                    <a:pt x="31477" y="11910"/>
                    <a:pt x="31637" y="11614"/>
                    <a:pt x="31568" y="11340"/>
                  </a:cubicBezTo>
                  <a:cubicBezTo>
                    <a:pt x="30244" y="6341"/>
                    <a:pt x="26455" y="2004"/>
                    <a:pt x="21685" y="41"/>
                  </a:cubicBezTo>
                  <a:cubicBezTo>
                    <a:pt x="21619" y="14"/>
                    <a:pt x="21552" y="1"/>
                    <a:pt x="21486" y="1"/>
                  </a:cubicBezTo>
                  <a:close/>
                  <a:moveTo>
                    <a:pt x="6725" y="701"/>
                  </a:moveTo>
                  <a:cubicBezTo>
                    <a:pt x="6620" y="701"/>
                    <a:pt x="6512" y="732"/>
                    <a:pt x="6415" y="794"/>
                  </a:cubicBezTo>
                  <a:cubicBezTo>
                    <a:pt x="3425" y="2872"/>
                    <a:pt x="1462" y="5223"/>
                    <a:pt x="640" y="7779"/>
                  </a:cubicBezTo>
                  <a:cubicBezTo>
                    <a:pt x="161" y="9240"/>
                    <a:pt x="1" y="10883"/>
                    <a:pt x="92" y="12983"/>
                  </a:cubicBezTo>
                  <a:cubicBezTo>
                    <a:pt x="343" y="17891"/>
                    <a:pt x="1827" y="22593"/>
                    <a:pt x="4406" y="26587"/>
                  </a:cubicBezTo>
                  <a:cubicBezTo>
                    <a:pt x="4497" y="26747"/>
                    <a:pt x="4680" y="26838"/>
                    <a:pt x="4840" y="26838"/>
                  </a:cubicBezTo>
                  <a:cubicBezTo>
                    <a:pt x="4954" y="26838"/>
                    <a:pt x="5045" y="26792"/>
                    <a:pt x="5137" y="26747"/>
                  </a:cubicBezTo>
                  <a:cubicBezTo>
                    <a:pt x="5388" y="26587"/>
                    <a:pt x="5456" y="26267"/>
                    <a:pt x="5296" y="26016"/>
                  </a:cubicBezTo>
                  <a:cubicBezTo>
                    <a:pt x="2831" y="22182"/>
                    <a:pt x="1393" y="17662"/>
                    <a:pt x="1165" y="12938"/>
                  </a:cubicBezTo>
                  <a:cubicBezTo>
                    <a:pt x="1051" y="10975"/>
                    <a:pt x="1211" y="9422"/>
                    <a:pt x="1644" y="8121"/>
                  </a:cubicBezTo>
                  <a:cubicBezTo>
                    <a:pt x="2398" y="5770"/>
                    <a:pt x="4224" y="3602"/>
                    <a:pt x="7031" y="1662"/>
                  </a:cubicBezTo>
                  <a:cubicBezTo>
                    <a:pt x="7259" y="1502"/>
                    <a:pt x="7328" y="1182"/>
                    <a:pt x="7145" y="931"/>
                  </a:cubicBezTo>
                  <a:cubicBezTo>
                    <a:pt x="7048" y="778"/>
                    <a:pt x="6890" y="701"/>
                    <a:pt x="6725" y="701"/>
                  </a:cubicBezTo>
                  <a:close/>
                </a:path>
              </a:pathLst>
            </a:custGeom>
            <a:solidFill>
              <a:srgbClr val="ED6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8"/>
            <p:cNvSpPr/>
            <p:nvPr/>
          </p:nvSpPr>
          <p:spPr>
            <a:xfrm flipH="1">
              <a:off x="6386183" y="1648392"/>
              <a:ext cx="432141" cy="185625"/>
            </a:xfrm>
            <a:custGeom>
              <a:avLst/>
              <a:gdLst/>
              <a:ahLst/>
              <a:cxnLst/>
              <a:rect l="l" t="t" r="r" b="b"/>
              <a:pathLst>
                <a:path w="14769" h="6344" extrusionOk="0">
                  <a:moveTo>
                    <a:pt x="13301" y="1"/>
                  </a:moveTo>
                  <a:cubicBezTo>
                    <a:pt x="13265" y="1"/>
                    <a:pt x="13229" y="4"/>
                    <a:pt x="13193" y="9"/>
                  </a:cubicBezTo>
                  <a:cubicBezTo>
                    <a:pt x="12577" y="123"/>
                    <a:pt x="12212" y="990"/>
                    <a:pt x="12372" y="1972"/>
                  </a:cubicBezTo>
                  <a:cubicBezTo>
                    <a:pt x="12522" y="2896"/>
                    <a:pt x="13098" y="3578"/>
                    <a:pt x="13679" y="3578"/>
                  </a:cubicBezTo>
                  <a:cubicBezTo>
                    <a:pt x="13715" y="3578"/>
                    <a:pt x="13751" y="3575"/>
                    <a:pt x="13787" y="3570"/>
                  </a:cubicBezTo>
                  <a:cubicBezTo>
                    <a:pt x="14403" y="3455"/>
                    <a:pt x="14768" y="2588"/>
                    <a:pt x="14609" y="1607"/>
                  </a:cubicBezTo>
                  <a:cubicBezTo>
                    <a:pt x="14437" y="682"/>
                    <a:pt x="13880" y="1"/>
                    <a:pt x="13301" y="1"/>
                  </a:cubicBezTo>
                  <a:close/>
                  <a:moveTo>
                    <a:pt x="1136" y="2781"/>
                  </a:moveTo>
                  <a:cubicBezTo>
                    <a:pt x="1092" y="2781"/>
                    <a:pt x="1048" y="2785"/>
                    <a:pt x="1005" y="2794"/>
                  </a:cubicBezTo>
                  <a:cubicBezTo>
                    <a:pt x="388" y="2885"/>
                    <a:pt x="0" y="3775"/>
                    <a:pt x="183" y="4757"/>
                  </a:cubicBezTo>
                  <a:cubicBezTo>
                    <a:pt x="331" y="5668"/>
                    <a:pt x="874" y="6344"/>
                    <a:pt x="1444" y="6344"/>
                  </a:cubicBezTo>
                  <a:cubicBezTo>
                    <a:pt x="1488" y="6344"/>
                    <a:pt x="1531" y="6340"/>
                    <a:pt x="1575" y="6331"/>
                  </a:cubicBezTo>
                  <a:cubicBezTo>
                    <a:pt x="2214" y="6240"/>
                    <a:pt x="2580" y="5350"/>
                    <a:pt x="2420" y="4368"/>
                  </a:cubicBezTo>
                  <a:cubicBezTo>
                    <a:pt x="2250" y="3457"/>
                    <a:pt x="1706" y="2781"/>
                    <a:pt x="1136" y="278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8"/>
            <p:cNvSpPr/>
            <p:nvPr/>
          </p:nvSpPr>
          <p:spPr>
            <a:xfrm flipH="1">
              <a:off x="6146442" y="3282368"/>
              <a:ext cx="140272" cy="48601"/>
            </a:xfrm>
            <a:custGeom>
              <a:avLst/>
              <a:gdLst/>
              <a:ahLst/>
              <a:cxnLst/>
              <a:rect l="l" t="t" r="r" b="b"/>
              <a:pathLst>
                <a:path w="4794" h="1661" extrusionOk="0">
                  <a:moveTo>
                    <a:pt x="1278" y="131"/>
                  </a:moveTo>
                  <a:cubicBezTo>
                    <a:pt x="913" y="131"/>
                    <a:pt x="571" y="291"/>
                    <a:pt x="229" y="360"/>
                  </a:cubicBezTo>
                  <a:cubicBezTo>
                    <a:pt x="0" y="382"/>
                    <a:pt x="69" y="542"/>
                    <a:pt x="46" y="702"/>
                  </a:cubicBezTo>
                  <a:cubicBezTo>
                    <a:pt x="46" y="930"/>
                    <a:pt x="23" y="1136"/>
                    <a:pt x="23" y="1341"/>
                  </a:cubicBezTo>
                  <a:cubicBezTo>
                    <a:pt x="23" y="1364"/>
                    <a:pt x="23" y="1387"/>
                    <a:pt x="46" y="1410"/>
                  </a:cubicBezTo>
                  <a:cubicBezTo>
                    <a:pt x="69" y="1432"/>
                    <a:pt x="69" y="1432"/>
                    <a:pt x="92" y="1432"/>
                  </a:cubicBezTo>
                  <a:cubicBezTo>
                    <a:pt x="457" y="1569"/>
                    <a:pt x="845" y="1661"/>
                    <a:pt x="1233" y="1661"/>
                  </a:cubicBezTo>
                  <a:cubicBezTo>
                    <a:pt x="1324" y="1661"/>
                    <a:pt x="1438" y="1661"/>
                    <a:pt x="1484" y="1592"/>
                  </a:cubicBezTo>
                  <a:cubicBezTo>
                    <a:pt x="1530" y="1547"/>
                    <a:pt x="1530" y="1478"/>
                    <a:pt x="1530" y="1432"/>
                  </a:cubicBezTo>
                  <a:cubicBezTo>
                    <a:pt x="1575" y="1113"/>
                    <a:pt x="1575" y="816"/>
                    <a:pt x="1530" y="497"/>
                  </a:cubicBezTo>
                  <a:cubicBezTo>
                    <a:pt x="1530" y="405"/>
                    <a:pt x="1507" y="314"/>
                    <a:pt x="1461" y="246"/>
                  </a:cubicBezTo>
                  <a:cubicBezTo>
                    <a:pt x="1461" y="200"/>
                    <a:pt x="1438" y="177"/>
                    <a:pt x="1393" y="154"/>
                  </a:cubicBezTo>
                  <a:cubicBezTo>
                    <a:pt x="1370" y="131"/>
                    <a:pt x="1324" y="131"/>
                    <a:pt x="1278" y="131"/>
                  </a:cubicBezTo>
                  <a:close/>
                  <a:moveTo>
                    <a:pt x="4414" y="0"/>
                  </a:moveTo>
                  <a:cubicBezTo>
                    <a:pt x="4400" y="0"/>
                    <a:pt x="4383" y="6"/>
                    <a:pt x="4360" y="17"/>
                  </a:cubicBezTo>
                  <a:lnTo>
                    <a:pt x="3150" y="63"/>
                  </a:lnTo>
                  <a:cubicBezTo>
                    <a:pt x="3059" y="63"/>
                    <a:pt x="2945" y="86"/>
                    <a:pt x="2899" y="154"/>
                  </a:cubicBezTo>
                  <a:cubicBezTo>
                    <a:pt x="2853" y="223"/>
                    <a:pt x="2876" y="314"/>
                    <a:pt x="2876" y="382"/>
                  </a:cubicBezTo>
                  <a:cubicBezTo>
                    <a:pt x="2922" y="588"/>
                    <a:pt x="3013" y="793"/>
                    <a:pt x="3082" y="1022"/>
                  </a:cubicBezTo>
                  <a:cubicBezTo>
                    <a:pt x="3105" y="1136"/>
                    <a:pt x="3127" y="1250"/>
                    <a:pt x="3150" y="1387"/>
                  </a:cubicBezTo>
                  <a:cubicBezTo>
                    <a:pt x="3150" y="1455"/>
                    <a:pt x="3173" y="1547"/>
                    <a:pt x="3241" y="1615"/>
                  </a:cubicBezTo>
                  <a:cubicBezTo>
                    <a:pt x="3287" y="1649"/>
                    <a:pt x="3338" y="1661"/>
                    <a:pt x="3393" y="1661"/>
                  </a:cubicBezTo>
                  <a:cubicBezTo>
                    <a:pt x="3447" y="1661"/>
                    <a:pt x="3504" y="1649"/>
                    <a:pt x="3561" y="1638"/>
                  </a:cubicBezTo>
                  <a:cubicBezTo>
                    <a:pt x="3881" y="1524"/>
                    <a:pt x="4132" y="1318"/>
                    <a:pt x="4406" y="1181"/>
                  </a:cubicBezTo>
                  <a:cubicBezTo>
                    <a:pt x="4588" y="1090"/>
                    <a:pt x="4794" y="976"/>
                    <a:pt x="4725" y="748"/>
                  </a:cubicBezTo>
                  <a:cubicBezTo>
                    <a:pt x="4679" y="679"/>
                    <a:pt x="4634" y="588"/>
                    <a:pt x="4611" y="497"/>
                  </a:cubicBezTo>
                  <a:cubicBezTo>
                    <a:pt x="4565" y="360"/>
                    <a:pt x="4520" y="223"/>
                    <a:pt x="4497" y="86"/>
                  </a:cubicBezTo>
                  <a:cubicBezTo>
                    <a:pt x="4474" y="63"/>
                    <a:pt x="4474" y="40"/>
                    <a:pt x="4451" y="17"/>
                  </a:cubicBezTo>
                  <a:cubicBezTo>
                    <a:pt x="4440" y="6"/>
                    <a:pt x="4428" y="0"/>
                    <a:pt x="4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8"/>
            <p:cNvSpPr/>
            <p:nvPr/>
          </p:nvSpPr>
          <p:spPr>
            <a:xfrm flipH="1">
              <a:off x="6142430" y="2746984"/>
              <a:ext cx="262199" cy="146680"/>
            </a:xfrm>
            <a:custGeom>
              <a:avLst/>
              <a:gdLst/>
              <a:ahLst/>
              <a:cxnLst/>
              <a:rect l="l" t="t" r="r" b="b"/>
              <a:pathLst>
                <a:path w="8961" h="5013" extrusionOk="0">
                  <a:moveTo>
                    <a:pt x="4849" y="0"/>
                  </a:moveTo>
                  <a:cubicBezTo>
                    <a:pt x="4073" y="0"/>
                    <a:pt x="3299" y="193"/>
                    <a:pt x="2638" y="580"/>
                  </a:cubicBezTo>
                  <a:cubicBezTo>
                    <a:pt x="1223" y="1425"/>
                    <a:pt x="470" y="3045"/>
                    <a:pt x="36" y="4620"/>
                  </a:cubicBezTo>
                  <a:cubicBezTo>
                    <a:pt x="0" y="4816"/>
                    <a:pt x="299" y="5013"/>
                    <a:pt x="562" y="5013"/>
                  </a:cubicBezTo>
                  <a:cubicBezTo>
                    <a:pt x="636" y="5013"/>
                    <a:pt x="706" y="4997"/>
                    <a:pt x="766" y="4962"/>
                  </a:cubicBezTo>
                  <a:cubicBezTo>
                    <a:pt x="1040" y="4803"/>
                    <a:pt x="1131" y="4460"/>
                    <a:pt x="1223" y="4164"/>
                  </a:cubicBezTo>
                  <a:cubicBezTo>
                    <a:pt x="1565" y="3068"/>
                    <a:pt x="2181" y="1995"/>
                    <a:pt x="3209" y="1470"/>
                  </a:cubicBezTo>
                  <a:cubicBezTo>
                    <a:pt x="3621" y="1254"/>
                    <a:pt x="4071" y="1157"/>
                    <a:pt x="4530" y="1157"/>
                  </a:cubicBezTo>
                  <a:cubicBezTo>
                    <a:pt x="5569" y="1157"/>
                    <a:pt x="6648" y="1655"/>
                    <a:pt x="7408" y="2383"/>
                  </a:cubicBezTo>
                  <a:cubicBezTo>
                    <a:pt x="7591" y="2589"/>
                    <a:pt x="7796" y="2794"/>
                    <a:pt x="8025" y="2908"/>
                  </a:cubicBezTo>
                  <a:cubicBezTo>
                    <a:pt x="8113" y="2940"/>
                    <a:pt x="8212" y="2958"/>
                    <a:pt x="8311" y="2958"/>
                  </a:cubicBezTo>
                  <a:cubicBezTo>
                    <a:pt x="8494" y="2958"/>
                    <a:pt x="8674" y="2897"/>
                    <a:pt x="8778" y="2748"/>
                  </a:cubicBezTo>
                  <a:cubicBezTo>
                    <a:pt x="8961" y="2475"/>
                    <a:pt x="8778" y="2087"/>
                    <a:pt x="8550" y="1813"/>
                  </a:cubicBezTo>
                  <a:cubicBezTo>
                    <a:pt x="7842" y="991"/>
                    <a:pt x="6883" y="352"/>
                    <a:pt x="5811" y="101"/>
                  </a:cubicBezTo>
                  <a:cubicBezTo>
                    <a:pt x="5495" y="34"/>
                    <a:pt x="5172" y="0"/>
                    <a:pt x="48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8"/>
            <p:cNvSpPr/>
            <p:nvPr/>
          </p:nvSpPr>
          <p:spPr>
            <a:xfrm flipH="1">
              <a:off x="6567846" y="1916815"/>
              <a:ext cx="651854" cy="1792877"/>
            </a:xfrm>
            <a:custGeom>
              <a:avLst/>
              <a:gdLst/>
              <a:ahLst/>
              <a:cxnLst/>
              <a:rect l="l" t="t" r="r" b="b"/>
              <a:pathLst>
                <a:path w="22278" h="61274" extrusionOk="0">
                  <a:moveTo>
                    <a:pt x="1881" y="0"/>
                  </a:moveTo>
                  <a:cubicBezTo>
                    <a:pt x="1647" y="0"/>
                    <a:pt x="1413" y="33"/>
                    <a:pt x="1187" y="102"/>
                  </a:cubicBezTo>
                  <a:cubicBezTo>
                    <a:pt x="868" y="193"/>
                    <a:pt x="548" y="376"/>
                    <a:pt x="320" y="627"/>
                  </a:cubicBezTo>
                  <a:cubicBezTo>
                    <a:pt x="114" y="878"/>
                    <a:pt x="0" y="1243"/>
                    <a:pt x="92" y="1586"/>
                  </a:cubicBezTo>
                  <a:cubicBezTo>
                    <a:pt x="92" y="1654"/>
                    <a:pt x="137" y="1722"/>
                    <a:pt x="206" y="1768"/>
                  </a:cubicBezTo>
                  <a:cubicBezTo>
                    <a:pt x="233" y="1789"/>
                    <a:pt x="265" y="1797"/>
                    <a:pt x="300" y="1797"/>
                  </a:cubicBezTo>
                  <a:cubicBezTo>
                    <a:pt x="378" y="1797"/>
                    <a:pt x="469" y="1754"/>
                    <a:pt x="548" y="1722"/>
                  </a:cubicBezTo>
                  <a:cubicBezTo>
                    <a:pt x="959" y="1471"/>
                    <a:pt x="1347" y="1220"/>
                    <a:pt x="1804" y="1106"/>
                  </a:cubicBezTo>
                  <a:cubicBezTo>
                    <a:pt x="1948" y="1063"/>
                    <a:pt x="2099" y="1040"/>
                    <a:pt x="2249" y="1040"/>
                  </a:cubicBezTo>
                  <a:cubicBezTo>
                    <a:pt x="2572" y="1040"/>
                    <a:pt x="2886" y="1146"/>
                    <a:pt x="3105" y="1380"/>
                  </a:cubicBezTo>
                  <a:cubicBezTo>
                    <a:pt x="3378" y="1700"/>
                    <a:pt x="3424" y="2133"/>
                    <a:pt x="3584" y="2499"/>
                  </a:cubicBezTo>
                  <a:cubicBezTo>
                    <a:pt x="3726" y="2823"/>
                    <a:pt x="4102" y="3130"/>
                    <a:pt x="4505" y="3130"/>
                  </a:cubicBezTo>
                  <a:cubicBezTo>
                    <a:pt x="4555" y="3130"/>
                    <a:pt x="4606" y="3125"/>
                    <a:pt x="4657" y="3115"/>
                  </a:cubicBezTo>
                  <a:cubicBezTo>
                    <a:pt x="4565" y="2499"/>
                    <a:pt x="4497" y="1859"/>
                    <a:pt x="4200" y="1334"/>
                  </a:cubicBezTo>
                  <a:cubicBezTo>
                    <a:pt x="3745" y="514"/>
                    <a:pt x="2809" y="0"/>
                    <a:pt x="1881" y="0"/>
                  </a:cubicBezTo>
                  <a:close/>
                  <a:moveTo>
                    <a:pt x="10591" y="13546"/>
                  </a:moveTo>
                  <a:lnTo>
                    <a:pt x="10591" y="13546"/>
                  </a:lnTo>
                  <a:cubicBezTo>
                    <a:pt x="11093" y="14847"/>
                    <a:pt x="12029" y="15988"/>
                    <a:pt x="13171" y="16810"/>
                  </a:cubicBezTo>
                  <a:cubicBezTo>
                    <a:pt x="14517" y="17814"/>
                    <a:pt x="16115" y="18431"/>
                    <a:pt x="17736" y="18841"/>
                  </a:cubicBezTo>
                  <a:cubicBezTo>
                    <a:pt x="18854" y="19134"/>
                    <a:pt x="20024" y="19349"/>
                    <a:pt x="21168" y="19349"/>
                  </a:cubicBezTo>
                  <a:cubicBezTo>
                    <a:pt x="21542" y="19349"/>
                    <a:pt x="21913" y="19326"/>
                    <a:pt x="22278" y="19275"/>
                  </a:cubicBezTo>
                  <a:cubicBezTo>
                    <a:pt x="21958" y="18134"/>
                    <a:pt x="21821" y="16878"/>
                    <a:pt x="21479" y="15714"/>
                  </a:cubicBezTo>
                  <a:cubicBezTo>
                    <a:pt x="20586" y="15860"/>
                    <a:pt x="19681" y="15935"/>
                    <a:pt x="18777" y="15935"/>
                  </a:cubicBezTo>
                  <a:cubicBezTo>
                    <a:pt x="15868" y="15935"/>
                    <a:pt x="12977" y="15166"/>
                    <a:pt x="10591" y="13546"/>
                  </a:cubicBezTo>
                  <a:close/>
                  <a:moveTo>
                    <a:pt x="8080" y="58398"/>
                  </a:moveTo>
                  <a:lnTo>
                    <a:pt x="8080" y="58398"/>
                  </a:lnTo>
                  <a:cubicBezTo>
                    <a:pt x="8354" y="58945"/>
                    <a:pt x="8628" y="59470"/>
                    <a:pt x="8879" y="59995"/>
                  </a:cubicBezTo>
                  <a:cubicBezTo>
                    <a:pt x="10295" y="60429"/>
                    <a:pt x="11710" y="60863"/>
                    <a:pt x="13102" y="61274"/>
                  </a:cubicBezTo>
                  <a:cubicBezTo>
                    <a:pt x="13011" y="60749"/>
                    <a:pt x="12919" y="60201"/>
                    <a:pt x="12851" y="59676"/>
                  </a:cubicBezTo>
                  <a:cubicBezTo>
                    <a:pt x="10660" y="59082"/>
                    <a:pt x="8971" y="58649"/>
                    <a:pt x="8080" y="58398"/>
                  </a:cubicBezTo>
                  <a:close/>
                </a:path>
              </a:pathLst>
            </a:custGeom>
            <a:solidFill>
              <a:srgbClr val="ED6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8"/>
            <p:cNvSpPr/>
            <p:nvPr/>
          </p:nvSpPr>
          <p:spPr>
            <a:xfrm flipH="1">
              <a:off x="6267295" y="1749482"/>
              <a:ext cx="685942" cy="305913"/>
            </a:xfrm>
            <a:custGeom>
              <a:avLst/>
              <a:gdLst/>
              <a:ahLst/>
              <a:cxnLst/>
              <a:rect l="l" t="t" r="r" b="b"/>
              <a:pathLst>
                <a:path w="23443" h="10455" extrusionOk="0">
                  <a:moveTo>
                    <a:pt x="21411" y="0"/>
                  </a:moveTo>
                  <a:cubicBezTo>
                    <a:pt x="19516" y="0"/>
                    <a:pt x="17987" y="1438"/>
                    <a:pt x="17987" y="3173"/>
                  </a:cubicBezTo>
                  <a:cubicBezTo>
                    <a:pt x="17987" y="4931"/>
                    <a:pt x="19516" y="6346"/>
                    <a:pt x="21411" y="6346"/>
                  </a:cubicBezTo>
                  <a:cubicBezTo>
                    <a:pt x="22164" y="6346"/>
                    <a:pt x="22872" y="6095"/>
                    <a:pt x="23442" y="5707"/>
                  </a:cubicBezTo>
                  <a:cubicBezTo>
                    <a:pt x="23214" y="3812"/>
                    <a:pt x="22757" y="1941"/>
                    <a:pt x="22210" y="115"/>
                  </a:cubicBezTo>
                  <a:cubicBezTo>
                    <a:pt x="21959" y="46"/>
                    <a:pt x="21685" y="0"/>
                    <a:pt x="21411" y="0"/>
                  </a:cubicBezTo>
                  <a:close/>
                  <a:moveTo>
                    <a:pt x="3424" y="4109"/>
                  </a:moveTo>
                  <a:cubicBezTo>
                    <a:pt x="1530" y="4109"/>
                    <a:pt x="1" y="5524"/>
                    <a:pt x="1" y="7282"/>
                  </a:cubicBezTo>
                  <a:cubicBezTo>
                    <a:pt x="1" y="9039"/>
                    <a:pt x="1530" y="10454"/>
                    <a:pt x="3424" y="10454"/>
                  </a:cubicBezTo>
                  <a:cubicBezTo>
                    <a:pt x="5296" y="10454"/>
                    <a:pt x="6825" y="9039"/>
                    <a:pt x="6825" y="7282"/>
                  </a:cubicBezTo>
                  <a:cubicBezTo>
                    <a:pt x="6825" y="5524"/>
                    <a:pt x="5296" y="4109"/>
                    <a:pt x="3424" y="4109"/>
                  </a:cubicBezTo>
                  <a:close/>
                </a:path>
              </a:pathLst>
            </a:custGeom>
            <a:solidFill>
              <a:srgbClr val="EE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8"/>
            <p:cNvSpPr/>
            <p:nvPr/>
          </p:nvSpPr>
          <p:spPr>
            <a:xfrm flipH="1">
              <a:off x="6295357" y="1809258"/>
              <a:ext cx="609135" cy="191360"/>
            </a:xfrm>
            <a:custGeom>
              <a:avLst/>
              <a:gdLst/>
              <a:ahLst/>
              <a:cxnLst/>
              <a:rect l="l" t="t" r="r" b="b"/>
              <a:pathLst>
                <a:path w="20818" h="6540" extrusionOk="0">
                  <a:moveTo>
                    <a:pt x="19802" y="0"/>
                  </a:moveTo>
                  <a:cubicBezTo>
                    <a:pt x="19773" y="0"/>
                    <a:pt x="19745" y="12"/>
                    <a:pt x="19722" y="35"/>
                  </a:cubicBezTo>
                  <a:cubicBezTo>
                    <a:pt x="19083" y="605"/>
                    <a:pt x="18489" y="1267"/>
                    <a:pt x="17964" y="1952"/>
                  </a:cubicBezTo>
                  <a:cubicBezTo>
                    <a:pt x="17942" y="1998"/>
                    <a:pt x="17942" y="2066"/>
                    <a:pt x="17987" y="2089"/>
                  </a:cubicBezTo>
                  <a:cubicBezTo>
                    <a:pt x="18010" y="2112"/>
                    <a:pt x="18033" y="2112"/>
                    <a:pt x="18056" y="2112"/>
                  </a:cubicBezTo>
                  <a:cubicBezTo>
                    <a:pt x="18079" y="2112"/>
                    <a:pt x="18124" y="2112"/>
                    <a:pt x="18147" y="2066"/>
                  </a:cubicBezTo>
                  <a:cubicBezTo>
                    <a:pt x="18672" y="1404"/>
                    <a:pt x="19243" y="765"/>
                    <a:pt x="19882" y="172"/>
                  </a:cubicBezTo>
                  <a:cubicBezTo>
                    <a:pt x="19927" y="149"/>
                    <a:pt x="19927" y="80"/>
                    <a:pt x="19882" y="35"/>
                  </a:cubicBezTo>
                  <a:cubicBezTo>
                    <a:pt x="19859" y="12"/>
                    <a:pt x="19830" y="0"/>
                    <a:pt x="19802" y="0"/>
                  </a:cubicBezTo>
                  <a:close/>
                  <a:moveTo>
                    <a:pt x="20677" y="339"/>
                  </a:moveTo>
                  <a:cubicBezTo>
                    <a:pt x="20654" y="339"/>
                    <a:pt x="20631" y="345"/>
                    <a:pt x="20612" y="354"/>
                  </a:cubicBezTo>
                  <a:cubicBezTo>
                    <a:pt x="20064" y="879"/>
                    <a:pt x="19562" y="1450"/>
                    <a:pt x="19106" y="2043"/>
                  </a:cubicBezTo>
                  <a:cubicBezTo>
                    <a:pt x="19083" y="2089"/>
                    <a:pt x="19083" y="2157"/>
                    <a:pt x="19128" y="2203"/>
                  </a:cubicBezTo>
                  <a:cubicBezTo>
                    <a:pt x="19151" y="2203"/>
                    <a:pt x="19174" y="2226"/>
                    <a:pt x="19197" y="2226"/>
                  </a:cubicBezTo>
                  <a:cubicBezTo>
                    <a:pt x="19220" y="2226"/>
                    <a:pt x="19265" y="2203"/>
                    <a:pt x="19288" y="2180"/>
                  </a:cubicBezTo>
                  <a:cubicBezTo>
                    <a:pt x="19722" y="1587"/>
                    <a:pt x="20224" y="1039"/>
                    <a:pt x="20772" y="514"/>
                  </a:cubicBezTo>
                  <a:cubicBezTo>
                    <a:pt x="20818" y="468"/>
                    <a:pt x="20818" y="423"/>
                    <a:pt x="20772" y="377"/>
                  </a:cubicBezTo>
                  <a:cubicBezTo>
                    <a:pt x="20745" y="350"/>
                    <a:pt x="20711" y="339"/>
                    <a:pt x="20677" y="339"/>
                  </a:cubicBezTo>
                  <a:close/>
                  <a:moveTo>
                    <a:pt x="2226" y="3264"/>
                  </a:moveTo>
                  <a:cubicBezTo>
                    <a:pt x="2198" y="3264"/>
                    <a:pt x="2169" y="3276"/>
                    <a:pt x="2146" y="3299"/>
                  </a:cubicBezTo>
                  <a:cubicBezTo>
                    <a:pt x="1393" y="4075"/>
                    <a:pt x="686" y="4919"/>
                    <a:pt x="24" y="5787"/>
                  </a:cubicBezTo>
                  <a:cubicBezTo>
                    <a:pt x="1" y="5832"/>
                    <a:pt x="1" y="5901"/>
                    <a:pt x="47" y="5946"/>
                  </a:cubicBezTo>
                  <a:cubicBezTo>
                    <a:pt x="69" y="5946"/>
                    <a:pt x="92" y="5969"/>
                    <a:pt x="115" y="5969"/>
                  </a:cubicBezTo>
                  <a:cubicBezTo>
                    <a:pt x="161" y="5969"/>
                    <a:pt x="183" y="5946"/>
                    <a:pt x="206" y="5923"/>
                  </a:cubicBezTo>
                  <a:cubicBezTo>
                    <a:pt x="845" y="5033"/>
                    <a:pt x="1553" y="4212"/>
                    <a:pt x="2306" y="3458"/>
                  </a:cubicBezTo>
                  <a:cubicBezTo>
                    <a:pt x="2352" y="3413"/>
                    <a:pt x="2352" y="3344"/>
                    <a:pt x="2306" y="3299"/>
                  </a:cubicBezTo>
                  <a:cubicBezTo>
                    <a:pt x="2283" y="3276"/>
                    <a:pt x="2255" y="3264"/>
                    <a:pt x="2226" y="3264"/>
                  </a:cubicBezTo>
                  <a:close/>
                  <a:moveTo>
                    <a:pt x="2818" y="4050"/>
                  </a:moveTo>
                  <a:cubicBezTo>
                    <a:pt x="2786" y="4050"/>
                    <a:pt x="2754" y="4069"/>
                    <a:pt x="2740" y="4097"/>
                  </a:cubicBezTo>
                  <a:cubicBezTo>
                    <a:pt x="2146" y="4782"/>
                    <a:pt x="1667" y="5558"/>
                    <a:pt x="1302" y="6403"/>
                  </a:cubicBezTo>
                  <a:cubicBezTo>
                    <a:pt x="1279" y="6448"/>
                    <a:pt x="1302" y="6517"/>
                    <a:pt x="1348" y="6540"/>
                  </a:cubicBezTo>
                  <a:lnTo>
                    <a:pt x="1393" y="6540"/>
                  </a:lnTo>
                  <a:cubicBezTo>
                    <a:pt x="1439" y="6540"/>
                    <a:pt x="1485" y="6517"/>
                    <a:pt x="1485" y="6494"/>
                  </a:cubicBezTo>
                  <a:cubicBezTo>
                    <a:pt x="1850" y="5672"/>
                    <a:pt x="2329" y="4919"/>
                    <a:pt x="2900" y="4212"/>
                  </a:cubicBezTo>
                  <a:cubicBezTo>
                    <a:pt x="2923" y="4166"/>
                    <a:pt x="2923" y="4120"/>
                    <a:pt x="2877" y="4075"/>
                  </a:cubicBezTo>
                  <a:cubicBezTo>
                    <a:pt x="2859" y="4057"/>
                    <a:pt x="2839" y="4050"/>
                    <a:pt x="2818" y="4050"/>
                  </a:cubicBezTo>
                  <a:close/>
                </a:path>
              </a:pathLst>
            </a:custGeom>
            <a:solidFill>
              <a:srgbClr val="EE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8"/>
            <p:cNvSpPr/>
            <p:nvPr/>
          </p:nvSpPr>
          <p:spPr>
            <a:xfrm flipH="1">
              <a:off x="6275982" y="1570328"/>
              <a:ext cx="786772" cy="347492"/>
            </a:xfrm>
            <a:custGeom>
              <a:avLst/>
              <a:gdLst/>
              <a:ahLst/>
              <a:cxnLst/>
              <a:rect l="l" t="t" r="r" b="b"/>
              <a:pathLst>
                <a:path w="26889" h="11876" extrusionOk="0">
                  <a:moveTo>
                    <a:pt x="22689" y="212"/>
                  </a:moveTo>
                  <a:cubicBezTo>
                    <a:pt x="22757" y="212"/>
                    <a:pt x="22848" y="212"/>
                    <a:pt x="22940" y="235"/>
                  </a:cubicBezTo>
                  <a:cubicBezTo>
                    <a:pt x="24789" y="349"/>
                    <a:pt x="26409" y="2015"/>
                    <a:pt x="26546" y="3955"/>
                  </a:cubicBezTo>
                  <a:cubicBezTo>
                    <a:pt x="26660" y="5735"/>
                    <a:pt x="25496" y="7630"/>
                    <a:pt x="23830" y="8360"/>
                  </a:cubicBezTo>
                  <a:cubicBezTo>
                    <a:pt x="23311" y="8588"/>
                    <a:pt x="22749" y="8696"/>
                    <a:pt x="22188" y="8696"/>
                  </a:cubicBezTo>
                  <a:cubicBezTo>
                    <a:pt x="20948" y="8696"/>
                    <a:pt x="19708" y="8169"/>
                    <a:pt x="18922" y="7242"/>
                  </a:cubicBezTo>
                  <a:cubicBezTo>
                    <a:pt x="17758" y="5850"/>
                    <a:pt x="17690" y="3658"/>
                    <a:pt x="18763" y="2243"/>
                  </a:cubicBezTo>
                  <a:cubicBezTo>
                    <a:pt x="19082" y="1809"/>
                    <a:pt x="19493" y="1421"/>
                    <a:pt x="20041" y="1079"/>
                  </a:cubicBezTo>
                  <a:cubicBezTo>
                    <a:pt x="20657" y="668"/>
                    <a:pt x="21593" y="212"/>
                    <a:pt x="22689" y="212"/>
                  </a:cubicBezTo>
                  <a:close/>
                  <a:moveTo>
                    <a:pt x="9861" y="2768"/>
                  </a:moveTo>
                  <a:cubicBezTo>
                    <a:pt x="10203" y="2768"/>
                    <a:pt x="10523" y="2814"/>
                    <a:pt x="10865" y="2882"/>
                  </a:cubicBezTo>
                  <a:cubicBezTo>
                    <a:pt x="11436" y="2974"/>
                    <a:pt x="11938" y="3179"/>
                    <a:pt x="12349" y="3453"/>
                  </a:cubicBezTo>
                  <a:cubicBezTo>
                    <a:pt x="13056" y="3909"/>
                    <a:pt x="13627" y="4685"/>
                    <a:pt x="13901" y="5621"/>
                  </a:cubicBezTo>
                  <a:cubicBezTo>
                    <a:pt x="14380" y="7128"/>
                    <a:pt x="14243" y="9205"/>
                    <a:pt x="13170" y="10095"/>
                  </a:cubicBezTo>
                  <a:cubicBezTo>
                    <a:pt x="12189" y="10917"/>
                    <a:pt x="11116" y="11442"/>
                    <a:pt x="10066" y="11602"/>
                  </a:cubicBezTo>
                  <a:cubicBezTo>
                    <a:pt x="9822" y="11638"/>
                    <a:pt x="9577" y="11657"/>
                    <a:pt x="9336" y="11657"/>
                  </a:cubicBezTo>
                  <a:cubicBezTo>
                    <a:pt x="8383" y="11657"/>
                    <a:pt x="7476" y="11372"/>
                    <a:pt x="6802" y="10825"/>
                  </a:cubicBezTo>
                  <a:cubicBezTo>
                    <a:pt x="6369" y="10483"/>
                    <a:pt x="6003" y="10027"/>
                    <a:pt x="5707" y="9456"/>
                  </a:cubicBezTo>
                  <a:cubicBezTo>
                    <a:pt x="5204" y="8497"/>
                    <a:pt x="5022" y="7425"/>
                    <a:pt x="5204" y="6443"/>
                  </a:cubicBezTo>
                  <a:cubicBezTo>
                    <a:pt x="5410" y="5256"/>
                    <a:pt x="6186" y="4138"/>
                    <a:pt x="7259" y="3499"/>
                  </a:cubicBezTo>
                  <a:cubicBezTo>
                    <a:pt x="8035" y="3019"/>
                    <a:pt x="8948" y="2768"/>
                    <a:pt x="9861" y="2768"/>
                  </a:cubicBezTo>
                  <a:close/>
                  <a:moveTo>
                    <a:pt x="22721" y="0"/>
                  </a:moveTo>
                  <a:cubicBezTo>
                    <a:pt x="21578" y="0"/>
                    <a:pt x="20569" y="490"/>
                    <a:pt x="19904" y="919"/>
                  </a:cubicBezTo>
                  <a:cubicBezTo>
                    <a:pt x="19356" y="1262"/>
                    <a:pt x="18922" y="1673"/>
                    <a:pt x="18580" y="2106"/>
                  </a:cubicBezTo>
                  <a:cubicBezTo>
                    <a:pt x="18032" y="2859"/>
                    <a:pt x="17758" y="3818"/>
                    <a:pt x="17804" y="4754"/>
                  </a:cubicBezTo>
                  <a:cubicBezTo>
                    <a:pt x="17751" y="4753"/>
                    <a:pt x="17698" y="4753"/>
                    <a:pt x="17645" y="4753"/>
                  </a:cubicBezTo>
                  <a:cubicBezTo>
                    <a:pt x="16420" y="4753"/>
                    <a:pt x="15200" y="5005"/>
                    <a:pt x="14106" y="5530"/>
                  </a:cubicBezTo>
                  <a:cubicBezTo>
                    <a:pt x="13787" y="4571"/>
                    <a:pt x="13216" y="3772"/>
                    <a:pt x="12463" y="3270"/>
                  </a:cubicBezTo>
                  <a:cubicBezTo>
                    <a:pt x="12029" y="2974"/>
                    <a:pt x="11504" y="2791"/>
                    <a:pt x="10911" y="2654"/>
                  </a:cubicBezTo>
                  <a:cubicBezTo>
                    <a:pt x="10578" y="2590"/>
                    <a:pt x="10240" y="2558"/>
                    <a:pt x="9904" y="2558"/>
                  </a:cubicBezTo>
                  <a:cubicBezTo>
                    <a:pt x="8927" y="2558"/>
                    <a:pt x="7960" y="2823"/>
                    <a:pt x="7145" y="3316"/>
                  </a:cubicBezTo>
                  <a:cubicBezTo>
                    <a:pt x="6026" y="4001"/>
                    <a:pt x="5204" y="5165"/>
                    <a:pt x="4999" y="6420"/>
                  </a:cubicBezTo>
                  <a:cubicBezTo>
                    <a:pt x="4885" y="6968"/>
                    <a:pt x="4908" y="7539"/>
                    <a:pt x="5022" y="8109"/>
                  </a:cubicBezTo>
                  <a:cubicBezTo>
                    <a:pt x="5014" y="8102"/>
                    <a:pt x="5007" y="8099"/>
                    <a:pt x="4999" y="8099"/>
                  </a:cubicBezTo>
                  <a:cubicBezTo>
                    <a:pt x="4984" y="8099"/>
                    <a:pt x="4969" y="8109"/>
                    <a:pt x="4953" y="8109"/>
                  </a:cubicBezTo>
                  <a:lnTo>
                    <a:pt x="92" y="10300"/>
                  </a:lnTo>
                  <a:cubicBezTo>
                    <a:pt x="23" y="10323"/>
                    <a:pt x="0" y="10392"/>
                    <a:pt x="23" y="10437"/>
                  </a:cubicBezTo>
                  <a:cubicBezTo>
                    <a:pt x="46" y="10483"/>
                    <a:pt x="92" y="10506"/>
                    <a:pt x="114" y="10506"/>
                  </a:cubicBezTo>
                  <a:cubicBezTo>
                    <a:pt x="137" y="10506"/>
                    <a:pt x="160" y="10506"/>
                    <a:pt x="160" y="10483"/>
                  </a:cubicBezTo>
                  <a:lnTo>
                    <a:pt x="5045" y="8292"/>
                  </a:lnTo>
                  <a:cubicBezTo>
                    <a:pt x="5159" y="8726"/>
                    <a:pt x="5296" y="9136"/>
                    <a:pt x="5524" y="9547"/>
                  </a:cubicBezTo>
                  <a:cubicBezTo>
                    <a:pt x="5821" y="10141"/>
                    <a:pt x="6209" y="10643"/>
                    <a:pt x="6665" y="11008"/>
                  </a:cubicBezTo>
                  <a:cubicBezTo>
                    <a:pt x="7373" y="11556"/>
                    <a:pt x="8332" y="11875"/>
                    <a:pt x="9336" y="11875"/>
                  </a:cubicBezTo>
                  <a:cubicBezTo>
                    <a:pt x="9587" y="11875"/>
                    <a:pt x="9838" y="11853"/>
                    <a:pt x="10089" y="11807"/>
                  </a:cubicBezTo>
                  <a:cubicBezTo>
                    <a:pt x="11185" y="11624"/>
                    <a:pt x="12280" y="11099"/>
                    <a:pt x="13307" y="10255"/>
                  </a:cubicBezTo>
                  <a:cubicBezTo>
                    <a:pt x="14449" y="9319"/>
                    <a:pt x="14586" y="7265"/>
                    <a:pt x="14152" y="5735"/>
                  </a:cubicBezTo>
                  <a:cubicBezTo>
                    <a:pt x="15246" y="5210"/>
                    <a:pt x="16444" y="4958"/>
                    <a:pt x="17647" y="4958"/>
                  </a:cubicBezTo>
                  <a:cubicBezTo>
                    <a:pt x="17700" y="4958"/>
                    <a:pt x="17752" y="4958"/>
                    <a:pt x="17804" y="4959"/>
                  </a:cubicBezTo>
                  <a:cubicBezTo>
                    <a:pt x="17872" y="5850"/>
                    <a:pt x="18192" y="6694"/>
                    <a:pt x="18763" y="7379"/>
                  </a:cubicBezTo>
                  <a:cubicBezTo>
                    <a:pt x="19584" y="8360"/>
                    <a:pt x="20885" y="8908"/>
                    <a:pt x="22186" y="8908"/>
                  </a:cubicBezTo>
                  <a:cubicBezTo>
                    <a:pt x="22780" y="8908"/>
                    <a:pt x="23373" y="8794"/>
                    <a:pt x="23921" y="8566"/>
                  </a:cubicBezTo>
                  <a:cubicBezTo>
                    <a:pt x="25656" y="7790"/>
                    <a:pt x="26888" y="5827"/>
                    <a:pt x="26752" y="3932"/>
                  </a:cubicBezTo>
                  <a:cubicBezTo>
                    <a:pt x="26615" y="1901"/>
                    <a:pt x="24903" y="143"/>
                    <a:pt x="22940" y="6"/>
                  </a:cubicBezTo>
                  <a:cubicBezTo>
                    <a:pt x="22866" y="2"/>
                    <a:pt x="22793" y="0"/>
                    <a:pt x="227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1" name="Google Shape;1141;p48"/>
          <p:cNvGrpSpPr/>
          <p:nvPr/>
        </p:nvGrpSpPr>
        <p:grpSpPr>
          <a:xfrm rot="1855054" flipH="1">
            <a:off x="7505506" y="1359031"/>
            <a:ext cx="308581" cy="389692"/>
            <a:chOff x="3311031" y="3025663"/>
            <a:chExt cx="308584" cy="389695"/>
          </a:xfrm>
        </p:grpSpPr>
        <p:sp>
          <p:nvSpPr>
            <p:cNvPr id="1142" name="Google Shape;1142;p48"/>
            <p:cNvSpPr/>
            <p:nvPr/>
          </p:nvSpPr>
          <p:spPr>
            <a:xfrm flipH="1">
              <a:off x="3311031" y="3025663"/>
              <a:ext cx="308584" cy="389695"/>
            </a:xfrm>
            <a:custGeom>
              <a:avLst/>
              <a:gdLst/>
              <a:ahLst/>
              <a:cxnLst/>
              <a:rect l="l" t="t" r="r" b="b"/>
              <a:pathLst>
                <a:path w="15408" h="19458" extrusionOk="0">
                  <a:moveTo>
                    <a:pt x="11748" y="0"/>
                  </a:moveTo>
                  <a:cubicBezTo>
                    <a:pt x="11325" y="0"/>
                    <a:pt x="10903" y="69"/>
                    <a:pt x="10501" y="209"/>
                  </a:cubicBezTo>
                  <a:cubicBezTo>
                    <a:pt x="8789" y="802"/>
                    <a:pt x="7716" y="2445"/>
                    <a:pt x="6757" y="3998"/>
                  </a:cubicBezTo>
                  <a:cubicBezTo>
                    <a:pt x="4771" y="7239"/>
                    <a:pt x="2786" y="10503"/>
                    <a:pt x="777" y="13744"/>
                  </a:cubicBezTo>
                  <a:cubicBezTo>
                    <a:pt x="1" y="15022"/>
                    <a:pt x="161" y="17008"/>
                    <a:pt x="1279" y="18263"/>
                  </a:cubicBezTo>
                  <a:cubicBezTo>
                    <a:pt x="1958" y="19027"/>
                    <a:pt x="2996" y="19458"/>
                    <a:pt x="4019" y="19458"/>
                  </a:cubicBezTo>
                  <a:cubicBezTo>
                    <a:pt x="4647" y="19458"/>
                    <a:pt x="5269" y="19295"/>
                    <a:pt x="5799" y="18948"/>
                  </a:cubicBezTo>
                  <a:cubicBezTo>
                    <a:pt x="6278" y="18629"/>
                    <a:pt x="6666" y="18218"/>
                    <a:pt x="7031" y="17761"/>
                  </a:cubicBezTo>
                  <a:cubicBezTo>
                    <a:pt x="7579" y="17099"/>
                    <a:pt x="8058" y="16392"/>
                    <a:pt x="8538" y="15661"/>
                  </a:cubicBezTo>
                  <a:cubicBezTo>
                    <a:pt x="10683" y="12443"/>
                    <a:pt x="12852" y="9225"/>
                    <a:pt x="14586" y="5755"/>
                  </a:cubicBezTo>
                  <a:cubicBezTo>
                    <a:pt x="14906" y="5116"/>
                    <a:pt x="15225" y="4431"/>
                    <a:pt x="15294" y="3701"/>
                  </a:cubicBezTo>
                  <a:cubicBezTo>
                    <a:pt x="15408" y="2537"/>
                    <a:pt x="14837" y="1327"/>
                    <a:pt x="13879" y="642"/>
                  </a:cubicBezTo>
                  <a:cubicBezTo>
                    <a:pt x="13250" y="218"/>
                    <a:pt x="12500" y="0"/>
                    <a:pt x="117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8"/>
            <p:cNvSpPr/>
            <p:nvPr/>
          </p:nvSpPr>
          <p:spPr>
            <a:xfrm flipH="1">
              <a:off x="3311033" y="3038519"/>
              <a:ext cx="285712" cy="376837"/>
            </a:xfrm>
            <a:custGeom>
              <a:avLst/>
              <a:gdLst/>
              <a:ahLst/>
              <a:cxnLst/>
              <a:rect l="l" t="t" r="r" b="b"/>
              <a:pathLst>
                <a:path w="14266" h="18816" extrusionOk="0">
                  <a:moveTo>
                    <a:pt x="12737" y="0"/>
                  </a:moveTo>
                  <a:cubicBezTo>
                    <a:pt x="12737" y="0"/>
                    <a:pt x="13262" y="2306"/>
                    <a:pt x="11641" y="4816"/>
                  </a:cubicBezTo>
                  <a:cubicBezTo>
                    <a:pt x="10020" y="7327"/>
                    <a:pt x="5181" y="15156"/>
                    <a:pt x="3903" y="16571"/>
                  </a:cubicBezTo>
                  <a:cubicBezTo>
                    <a:pt x="3155" y="17401"/>
                    <a:pt x="1970" y="17599"/>
                    <a:pt x="1100" y="17599"/>
                  </a:cubicBezTo>
                  <a:cubicBezTo>
                    <a:pt x="510" y="17599"/>
                    <a:pt x="65" y="17508"/>
                    <a:pt x="0" y="17462"/>
                  </a:cubicBezTo>
                  <a:lnTo>
                    <a:pt x="0" y="17462"/>
                  </a:lnTo>
                  <a:cubicBezTo>
                    <a:pt x="46" y="17507"/>
                    <a:pt x="91" y="17553"/>
                    <a:pt x="137" y="17621"/>
                  </a:cubicBezTo>
                  <a:cubicBezTo>
                    <a:pt x="816" y="18385"/>
                    <a:pt x="1854" y="18816"/>
                    <a:pt x="2877" y="18816"/>
                  </a:cubicBezTo>
                  <a:cubicBezTo>
                    <a:pt x="3505" y="18816"/>
                    <a:pt x="4127" y="18653"/>
                    <a:pt x="4657" y="18306"/>
                  </a:cubicBezTo>
                  <a:cubicBezTo>
                    <a:pt x="5136" y="17987"/>
                    <a:pt x="5524" y="17576"/>
                    <a:pt x="5889" y="17119"/>
                  </a:cubicBezTo>
                  <a:cubicBezTo>
                    <a:pt x="6414" y="16457"/>
                    <a:pt x="6916" y="15750"/>
                    <a:pt x="7396" y="15019"/>
                  </a:cubicBezTo>
                  <a:cubicBezTo>
                    <a:pt x="9541" y="11801"/>
                    <a:pt x="11710" y="8583"/>
                    <a:pt x="13444" y="5113"/>
                  </a:cubicBezTo>
                  <a:cubicBezTo>
                    <a:pt x="13764" y="4474"/>
                    <a:pt x="14083" y="3789"/>
                    <a:pt x="14152" y="3059"/>
                  </a:cubicBezTo>
                  <a:cubicBezTo>
                    <a:pt x="14266" y="1895"/>
                    <a:pt x="13695" y="685"/>
                    <a:pt x="12737" y="0"/>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8"/>
            <p:cNvSpPr/>
            <p:nvPr/>
          </p:nvSpPr>
          <p:spPr>
            <a:xfrm flipH="1">
              <a:off x="3397429" y="3183403"/>
              <a:ext cx="222185" cy="231938"/>
            </a:xfrm>
            <a:custGeom>
              <a:avLst/>
              <a:gdLst/>
              <a:ahLst/>
              <a:cxnLst/>
              <a:rect l="l" t="t" r="r" b="b"/>
              <a:pathLst>
                <a:path w="11094" h="11581" extrusionOk="0">
                  <a:moveTo>
                    <a:pt x="4383" y="1"/>
                  </a:moveTo>
                  <a:cubicBezTo>
                    <a:pt x="3174" y="1964"/>
                    <a:pt x="1987" y="3927"/>
                    <a:pt x="777" y="5867"/>
                  </a:cubicBezTo>
                  <a:cubicBezTo>
                    <a:pt x="1" y="7145"/>
                    <a:pt x="161" y="9131"/>
                    <a:pt x="1279" y="10386"/>
                  </a:cubicBezTo>
                  <a:cubicBezTo>
                    <a:pt x="1958" y="11150"/>
                    <a:pt x="2996" y="11581"/>
                    <a:pt x="4019" y="11581"/>
                  </a:cubicBezTo>
                  <a:cubicBezTo>
                    <a:pt x="4647" y="11581"/>
                    <a:pt x="5269" y="11418"/>
                    <a:pt x="5799" y="11071"/>
                  </a:cubicBezTo>
                  <a:cubicBezTo>
                    <a:pt x="6278" y="10752"/>
                    <a:pt x="6666" y="10341"/>
                    <a:pt x="7031" y="9884"/>
                  </a:cubicBezTo>
                  <a:cubicBezTo>
                    <a:pt x="7579" y="9222"/>
                    <a:pt x="8058" y="8515"/>
                    <a:pt x="8538" y="7784"/>
                  </a:cubicBezTo>
                  <a:cubicBezTo>
                    <a:pt x="9382" y="6506"/>
                    <a:pt x="10249" y="5228"/>
                    <a:pt x="11094" y="3927"/>
                  </a:cubicBezTo>
                  <a:lnTo>
                    <a:pt x="11094" y="3927"/>
                  </a:lnTo>
                  <a:cubicBezTo>
                    <a:pt x="10803" y="3978"/>
                    <a:pt x="10510" y="4002"/>
                    <a:pt x="10218" y="4002"/>
                  </a:cubicBezTo>
                  <a:cubicBezTo>
                    <a:pt x="9207" y="4002"/>
                    <a:pt x="8203" y="3718"/>
                    <a:pt x="7282" y="3311"/>
                  </a:cubicBezTo>
                  <a:cubicBezTo>
                    <a:pt x="6575" y="2991"/>
                    <a:pt x="5890" y="2603"/>
                    <a:pt x="5365" y="2055"/>
                  </a:cubicBezTo>
                  <a:cubicBezTo>
                    <a:pt x="4817" y="1507"/>
                    <a:pt x="4429" y="777"/>
                    <a:pt x="4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8"/>
            <p:cNvSpPr/>
            <p:nvPr/>
          </p:nvSpPr>
          <p:spPr>
            <a:xfrm flipH="1">
              <a:off x="3397432" y="3259740"/>
              <a:ext cx="199314" cy="155594"/>
            </a:xfrm>
            <a:custGeom>
              <a:avLst/>
              <a:gdLst/>
              <a:ahLst/>
              <a:cxnLst/>
              <a:rect l="l" t="t" r="r" b="b"/>
              <a:pathLst>
                <a:path w="9952" h="7769" extrusionOk="0">
                  <a:moveTo>
                    <a:pt x="7669" y="1"/>
                  </a:moveTo>
                  <a:cubicBezTo>
                    <a:pt x="6095" y="2489"/>
                    <a:pt x="4542" y="4817"/>
                    <a:pt x="3903" y="5524"/>
                  </a:cubicBezTo>
                  <a:cubicBezTo>
                    <a:pt x="3155" y="6354"/>
                    <a:pt x="1970" y="6552"/>
                    <a:pt x="1100" y="6552"/>
                  </a:cubicBezTo>
                  <a:cubicBezTo>
                    <a:pt x="510" y="6552"/>
                    <a:pt x="65" y="6461"/>
                    <a:pt x="0" y="6415"/>
                  </a:cubicBezTo>
                  <a:lnTo>
                    <a:pt x="0" y="6415"/>
                  </a:lnTo>
                  <a:cubicBezTo>
                    <a:pt x="46" y="6460"/>
                    <a:pt x="91" y="6506"/>
                    <a:pt x="137" y="6574"/>
                  </a:cubicBezTo>
                  <a:cubicBezTo>
                    <a:pt x="816" y="7338"/>
                    <a:pt x="1854" y="7769"/>
                    <a:pt x="2877" y="7769"/>
                  </a:cubicBezTo>
                  <a:cubicBezTo>
                    <a:pt x="3505" y="7769"/>
                    <a:pt x="4127" y="7606"/>
                    <a:pt x="4657" y="7259"/>
                  </a:cubicBezTo>
                  <a:cubicBezTo>
                    <a:pt x="5136" y="6940"/>
                    <a:pt x="5524" y="6529"/>
                    <a:pt x="5889" y="6072"/>
                  </a:cubicBezTo>
                  <a:cubicBezTo>
                    <a:pt x="6437" y="5410"/>
                    <a:pt x="6916" y="4703"/>
                    <a:pt x="7396" y="3972"/>
                  </a:cubicBezTo>
                  <a:cubicBezTo>
                    <a:pt x="8240" y="2694"/>
                    <a:pt x="9107" y="1416"/>
                    <a:pt x="9952" y="115"/>
                  </a:cubicBezTo>
                  <a:lnTo>
                    <a:pt x="9952" y="115"/>
                  </a:lnTo>
                  <a:cubicBezTo>
                    <a:pt x="9679" y="164"/>
                    <a:pt x="9403" y="187"/>
                    <a:pt x="9126" y="187"/>
                  </a:cubicBezTo>
                  <a:cubicBezTo>
                    <a:pt x="8639" y="187"/>
                    <a:pt x="8150" y="117"/>
                    <a:pt x="76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6" name="Google Shape;1146;p48"/>
          <p:cNvSpPr/>
          <p:nvPr/>
        </p:nvSpPr>
        <p:spPr>
          <a:xfrm flipH="1">
            <a:off x="7572481" y="3825851"/>
            <a:ext cx="174640" cy="113416"/>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8"/>
          <p:cNvSpPr/>
          <p:nvPr/>
        </p:nvSpPr>
        <p:spPr>
          <a:xfrm flipH="1">
            <a:off x="7482835" y="975830"/>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8" name="Google Shape;1148;p48"/>
          <p:cNvGrpSpPr/>
          <p:nvPr/>
        </p:nvGrpSpPr>
        <p:grpSpPr>
          <a:xfrm flipH="1">
            <a:off x="3322922" y="4136818"/>
            <a:ext cx="355216" cy="305683"/>
            <a:chOff x="2581492" y="1663973"/>
            <a:chExt cx="447094" cy="384748"/>
          </a:xfrm>
        </p:grpSpPr>
        <p:sp>
          <p:nvSpPr>
            <p:cNvPr id="1149" name="Google Shape;1149;p48"/>
            <p:cNvSpPr/>
            <p:nvPr/>
          </p:nvSpPr>
          <p:spPr>
            <a:xfrm flipH="1">
              <a:off x="2581492" y="1663973"/>
              <a:ext cx="447094" cy="384748"/>
            </a:xfrm>
            <a:custGeom>
              <a:avLst/>
              <a:gdLst/>
              <a:ahLst/>
              <a:cxnLst/>
              <a:rect l="l" t="t" r="r" b="b"/>
              <a:pathLst>
                <a:path w="22324" h="19211" extrusionOk="0">
                  <a:moveTo>
                    <a:pt x="17667" y="1"/>
                  </a:moveTo>
                  <a:cubicBezTo>
                    <a:pt x="17065" y="1"/>
                    <a:pt x="16463" y="115"/>
                    <a:pt x="15909" y="347"/>
                  </a:cubicBezTo>
                  <a:cubicBezTo>
                    <a:pt x="14973" y="735"/>
                    <a:pt x="14197" y="1443"/>
                    <a:pt x="13444" y="2105"/>
                  </a:cubicBezTo>
                  <a:cubicBezTo>
                    <a:pt x="10020" y="5140"/>
                    <a:pt x="6505" y="8085"/>
                    <a:pt x="2944" y="10938"/>
                  </a:cubicBezTo>
                  <a:cubicBezTo>
                    <a:pt x="2283" y="11440"/>
                    <a:pt x="1643" y="11965"/>
                    <a:pt x="1164" y="12627"/>
                  </a:cubicBezTo>
                  <a:cubicBezTo>
                    <a:pt x="0" y="14293"/>
                    <a:pt x="297" y="16827"/>
                    <a:pt x="1826" y="18174"/>
                  </a:cubicBezTo>
                  <a:cubicBezTo>
                    <a:pt x="2610" y="18875"/>
                    <a:pt x="3686" y="19211"/>
                    <a:pt x="4730" y="19211"/>
                  </a:cubicBezTo>
                  <a:cubicBezTo>
                    <a:pt x="5690" y="19211"/>
                    <a:pt x="6625" y="18926"/>
                    <a:pt x="7281" y="18379"/>
                  </a:cubicBezTo>
                  <a:cubicBezTo>
                    <a:pt x="11230" y="15115"/>
                    <a:pt x="15179" y="11874"/>
                    <a:pt x="19128" y="8610"/>
                  </a:cubicBezTo>
                  <a:cubicBezTo>
                    <a:pt x="20178" y="7742"/>
                    <a:pt x="21273" y="6829"/>
                    <a:pt x="21753" y="5551"/>
                  </a:cubicBezTo>
                  <a:cubicBezTo>
                    <a:pt x="22323" y="4022"/>
                    <a:pt x="21821" y="2127"/>
                    <a:pt x="20566" y="1055"/>
                  </a:cubicBezTo>
                  <a:cubicBezTo>
                    <a:pt x="19780" y="356"/>
                    <a:pt x="18725" y="1"/>
                    <a:pt x="17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8"/>
            <p:cNvSpPr/>
            <p:nvPr/>
          </p:nvSpPr>
          <p:spPr>
            <a:xfrm flipH="1">
              <a:off x="2584239" y="1703363"/>
              <a:ext cx="418294" cy="345354"/>
            </a:xfrm>
            <a:custGeom>
              <a:avLst/>
              <a:gdLst/>
              <a:ahLst/>
              <a:cxnLst/>
              <a:rect l="l" t="t" r="r" b="b"/>
              <a:pathLst>
                <a:path w="20886" h="17244" extrusionOk="0">
                  <a:moveTo>
                    <a:pt x="20041" y="1"/>
                  </a:moveTo>
                  <a:cubicBezTo>
                    <a:pt x="20041" y="23"/>
                    <a:pt x="20223" y="1827"/>
                    <a:pt x="17370" y="4360"/>
                  </a:cubicBezTo>
                  <a:cubicBezTo>
                    <a:pt x="14494" y="6917"/>
                    <a:pt x="5661" y="13924"/>
                    <a:pt x="4337" y="14677"/>
                  </a:cubicBezTo>
                  <a:cubicBezTo>
                    <a:pt x="3328" y="15251"/>
                    <a:pt x="2002" y="15785"/>
                    <a:pt x="923" y="15785"/>
                  </a:cubicBezTo>
                  <a:cubicBezTo>
                    <a:pt x="585" y="15785"/>
                    <a:pt x="272" y="15733"/>
                    <a:pt x="0" y="15613"/>
                  </a:cubicBezTo>
                  <a:lnTo>
                    <a:pt x="0" y="15613"/>
                  </a:lnTo>
                  <a:cubicBezTo>
                    <a:pt x="137" y="15819"/>
                    <a:pt x="320" y="16024"/>
                    <a:pt x="525" y="16207"/>
                  </a:cubicBezTo>
                  <a:cubicBezTo>
                    <a:pt x="1309" y="16908"/>
                    <a:pt x="2385" y="17244"/>
                    <a:pt x="3429" y="17244"/>
                  </a:cubicBezTo>
                  <a:cubicBezTo>
                    <a:pt x="4389" y="17244"/>
                    <a:pt x="5324" y="16959"/>
                    <a:pt x="5980" y="16412"/>
                  </a:cubicBezTo>
                  <a:cubicBezTo>
                    <a:pt x="9929" y="13148"/>
                    <a:pt x="13878" y="9907"/>
                    <a:pt x="17827" y="6643"/>
                  </a:cubicBezTo>
                  <a:cubicBezTo>
                    <a:pt x="18877" y="5775"/>
                    <a:pt x="19972" y="4862"/>
                    <a:pt x="20452" y="3584"/>
                  </a:cubicBezTo>
                  <a:cubicBezTo>
                    <a:pt x="20885" y="2420"/>
                    <a:pt x="20703" y="1051"/>
                    <a:pt x="200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8"/>
            <p:cNvSpPr/>
            <p:nvPr/>
          </p:nvSpPr>
          <p:spPr>
            <a:xfrm flipH="1">
              <a:off x="2754289" y="1801187"/>
              <a:ext cx="274297" cy="247520"/>
            </a:xfrm>
            <a:custGeom>
              <a:avLst/>
              <a:gdLst/>
              <a:ahLst/>
              <a:cxnLst/>
              <a:rect l="l" t="t" r="r" b="b"/>
              <a:pathLst>
                <a:path w="13696" h="12359" extrusionOk="0">
                  <a:moveTo>
                    <a:pt x="7920" y="0"/>
                  </a:moveTo>
                  <a:cubicBezTo>
                    <a:pt x="6277" y="1370"/>
                    <a:pt x="4611" y="2739"/>
                    <a:pt x="2944" y="4086"/>
                  </a:cubicBezTo>
                  <a:cubicBezTo>
                    <a:pt x="2283" y="4588"/>
                    <a:pt x="1643" y="5113"/>
                    <a:pt x="1164" y="5775"/>
                  </a:cubicBezTo>
                  <a:cubicBezTo>
                    <a:pt x="0" y="7441"/>
                    <a:pt x="297" y="9975"/>
                    <a:pt x="1826" y="11322"/>
                  </a:cubicBezTo>
                  <a:cubicBezTo>
                    <a:pt x="2610" y="12023"/>
                    <a:pt x="3686" y="12359"/>
                    <a:pt x="4730" y="12359"/>
                  </a:cubicBezTo>
                  <a:cubicBezTo>
                    <a:pt x="5690" y="12359"/>
                    <a:pt x="6625" y="12074"/>
                    <a:pt x="7281" y="11527"/>
                  </a:cubicBezTo>
                  <a:cubicBezTo>
                    <a:pt x="9381" y="9792"/>
                    <a:pt x="11481" y="8080"/>
                    <a:pt x="13581" y="6346"/>
                  </a:cubicBezTo>
                  <a:cubicBezTo>
                    <a:pt x="13695" y="4771"/>
                    <a:pt x="13170" y="3150"/>
                    <a:pt x="12120" y="1986"/>
                  </a:cubicBezTo>
                  <a:cubicBezTo>
                    <a:pt x="11070" y="799"/>
                    <a:pt x="9518" y="69"/>
                    <a:pt x="79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8"/>
            <p:cNvSpPr/>
            <p:nvPr/>
          </p:nvSpPr>
          <p:spPr>
            <a:xfrm flipH="1">
              <a:off x="2755214" y="1880708"/>
              <a:ext cx="247320" cy="167991"/>
            </a:xfrm>
            <a:custGeom>
              <a:avLst/>
              <a:gdLst/>
              <a:ahLst/>
              <a:cxnLst/>
              <a:rect l="l" t="t" r="r" b="b"/>
              <a:pathLst>
                <a:path w="12349" h="8388" extrusionOk="0">
                  <a:moveTo>
                    <a:pt x="11961" y="1"/>
                  </a:moveTo>
                  <a:cubicBezTo>
                    <a:pt x="8651" y="2649"/>
                    <a:pt x="5136" y="5365"/>
                    <a:pt x="4337" y="5821"/>
                  </a:cubicBezTo>
                  <a:cubicBezTo>
                    <a:pt x="3328" y="6395"/>
                    <a:pt x="2002" y="6929"/>
                    <a:pt x="923" y="6929"/>
                  </a:cubicBezTo>
                  <a:cubicBezTo>
                    <a:pt x="585" y="6929"/>
                    <a:pt x="272" y="6877"/>
                    <a:pt x="0" y="6757"/>
                  </a:cubicBezTo>
                  <a:lnTo>
                    <a:pt x="0" y="6757"/>
                  </a:lnTo>
                  <a:cubicBezTo>
                    <a:pt x="69" y="6871"/>
                    <a:pt x="160" y="6963"/>
                    <a:pt x="228" y="7054"/>
                  </a:cubicBezTo>
                  <a:lnTo>
                    <a:pt x="251" y="7077"/>
                  </a:lnTo>
                  <a:cubicBezTo>
                    <a:pt x="320" y="7168"/>
                    <a:pt x="411" y="7259"/>
                    <a:pt x="525" y="7351"/>
                  </a:cubicBezTo>
                  <a:cubicBezTo>
                    <a:pt x="1309" y="8052"/>
                    <a:pt x="2385" y="8388"/>
                    <a:pt x="3429" y="8388"/>
                  </a:cubicBezTo>
                  <a:cubicBezTo>
                    <a:pt x="4389" y="8388"/>
                    <a:pt x="5324" y="8103"/>
                    <a:pt x="5980" y="7556"/>
                  </a:cubicBezTo>
                  <a:cubicBezTo>
                    <a:pt x="8080" y="5821"/>
                    <a:pt x="10180" y="4109"/>
                    <a:pt x="12280" y="2375"/>
                  </a:cubicBezTo>
                  <a:cubicBezTo>
                    <a:pt x="12349" y="1576"/>
                    <a:pt x="12234" y="754"/>
                    <a:pt x="11961" y="1"/>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3" name="Google Shape;1153;p48"/>
          <p:cNvSpPr/>
          <p:nvPr/>
        </p:nvSpPr>
        <p:spPr>
          <a:xfrm>
            <a:off x="4161336" y="270973"/>
            <a:ext cx="174640" cy="113416"/>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4" name="Google Shape;1154;p48"/>
          <p:cNvGrpSpPr/>
          <p:nvPr/>
        </p:nvGrpSpPr>
        <p:grpSpPr>
          <a:xfrm rot="-2519054">
            <a:off x="556693" y="442363"/>
            <a:ext cx="406843" cy="401382"/>
            <a:chOff x="8167224" y="612742"/>
            <a:chExt cx="406859" cy="401398"/>
          </a:xfrm>
        </p:grpSpPr>
        <p:sp>
          <p:nvSpPr>
            <p:cNvPr id="1155" name="Google Shape;1155;p48"/>
            <p:cNvSpPr/>
            <p:nvPr/>
          </p:nvSpPr>
          <p:spPr>
            <a:xfrm flipH="1">
              <a:off x="8198311" y="612742"/>
              <a:ext cx="336021" cy="356970"/>
            </a:xfrm>
            <a:custGeom>
              <a:avLst/>
              <a:gdLst/>
              <a:ahLst/>
              <a:cxnLst/>
              <a:rect l="l" t="t" r="r" b="b"/>
              <a:pathLst>
                <a:path w="16778" h="17824" extrusionOk="0">
                  <a:moveTo>
                    <a:pt x="8757" y="0"/>
                  </a:moveTo>
                  <a:cubicBezTo>
                    <a:pt x="7465" y="0"/>
                    <a:pt x="6167" y="257"/>
                    <a:pt x="4954" y="710"/>
                  </a:cubicBezTo>
                  <a:cubicBezTo>
                    <a:pt x="3448" y="1281"/>
                    <a:pt x="1987" y="2171"/>
                    <a:pt x="1142" y="3541"/>
                  </a:cubicBezTo>
                  <a:cubicBezTo>
                    <a:pt x="663" y="4317"/>
                    <a:pt x="389" y="5207"/>
                    <a:pt x="229" y="6120"/>
                  </a:cubicBezTo>
                  <a:cubicBezTo>
                    <a:pt x="1" y="7489"/>
                    <a:pt x="1" y="8904"/>
                    <a:pt x="24" y="10297"/>
                  </a:cubicBezTo>
                  <a:cubicBezTo>
                    <a:pt x="47" y="12556"/>
                    <a:pt x="69" y="14839"/>
                    <a:pt x="115" y="17099"/>
                  </a:cubicBezTo>
                  <a:cubicBezTo>
                    <a:pt x="2742" y="17595"/>
                    <a:pt x="5402" y="17824"/>
                    <a:pt x="8063" y="17824"/>
                  </a:cubicBezTo>
                  <a:cubicBezTo>
                    <a:pt x="10789" y="17824"/>
                    <a:pt x="13515" y="17583"/>
                    <a:pt x="16207" y="17144"/>
                  </a:cubicBezTo>
                  <a:cubicBezTo>
                    <a:pt x="16298" y="17144"/>
                    <a:pt x="16390" y="17122"/>
                    <a:pt x="16458" y="17053"/>
                  </a:cubicBezTo>
                  <a:cubicBezTo>
                    <a:pt x="16526" y="16985"/>
                    <a:pt x="16526" y="16870"/>
                    <a:pt x="16526" y="16779"/>
                  </a:cubicBezTo>
                  <a:cubicBezTo>
                    <a:pt x="16709" y="13721"/>
                    <a:pt x="16778" y="10639"/>
                    <a:pt x="16481" y="7603"/>
                  </a:cubicBezTo>
                  <a:cubicBezTo>
                    <a:pt x="16367" y="6302"/>
                    <a:pt x="16161" y="5001"/>
                    <a:pt x="15568" y="3837"/>
                  </a:cubicBezTo>
                  <a:cubicBezTo>
                    <a:pt x="14655" y="2034"/>
                    <a:pt x="12874" y="756"/>
                    <a:pt x="10911" y="254"/>
                  </a:cubicBezTo>
                  <a:cubicBezTo>
                    <a:pt x="10206" y="81"/>
                    <a:pt x="9482" y="0"/>
                    <a:pt x="87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8"/>
            <p:cNvSpPr/>
            <p:nvPr/>
          </p:nvSpPr>
          <p:spPr>
            <a:xfrm flipH="1">
              <a:off x="8284258" y="712889"/>
              <a:ext cx="165507" cy="165507"/>
            </a:xfrm>
            <a:custGeom>
              <a:avLst/>
              <a:gdLst/>
              <a:ahLst/>
              <a:cxnLst/>
              <a:rect l="l" t="t" r="r" b="b"/>
              <a:pathLst>
                <a:path w="8264" h="8264" extrusionOk="0">
                  <a:moveTo>
                    <a:pt x="2101" y="0"/>
                  </a:moveTo>
                  <a:lnTo>
                    <a:pt x="2101" y="2100"/>
                  </a:lnTo>
                  <a:lnTo>
                    <a:pt x="1" y="2100"/>
                  </a:lnTo>
                  <a:lnTo>
                    <a:pt x="1" y="6140"/>
                  </a:lnTo>
                  <a:lnTo>
                    <a:pt x="2101" y="6140"/>
                  </a:lnTo>
                  <a:lnTo>
                    <a:pt x="2101" y="8263"/>
                  </a:lnTo>
                  <a:lnTo>
                    <a:pt x="6141" y="8263"/>
                  </a:lnTo>
                  <a:lnTo>
                    <a:pt x="6141" y="6140"/>
                  </a:lnTo>
                  <a:lnTo>
                    <a:pt x="8263" y="6140"/>
                  </a:lnTo>
                  <a:lnTo>
                    <a:pt x="8263" y="2100"/>
                  </a:lnTo>
                  <a:lnTo>
                    <a:pt x="6141" y="2100"/>
                  </a:lnTo>
                  <a:lnTo>
                    <a:pt x="61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8"/>
            <p:cNvSpPr/>
            <p:nvPr/>
          </p:nvSpPr>
          <p:spPr>
            <a:xfrm flipH="1">
              <a:off x="8167224" y="940057"/>
              <a:ext cx="406859" cy="74082"/>
            </a:xfrm>
            <a:custGeom>
              <a:avLst/>
              <a:gdLst/>
              <a:ahLst/>
              <a:cxnLst/>
              <a:rect l="l" t="t" r="r" b="b"/>
              <a:pathLst>
                <a:path w="20315" h="3699" extrusionOk="0">
                  <a:moveTo>
                    <a:pt x="17325" y="0"/>
                  </a:moveTo>
                  <a:cubicBezTo>
                    <a:pt x="12554" y="69"/>
                    <a:pt x="7806" y="160"/>
                    <a:pt x="3059" y="229"/>
                  </a:cubicBezTo>
                  <a:cubicBezTo>
                    <a:pt x="2237" y="229"/>
                    <a:pt x="1461" y="411"/>
                    <a:pt x="845" y="868"/>
                  </a:cubicBezTo>
                  <a:cubicBezTo>
                    <a:pt x="548" y="1073"/>
                    <a:pt x="297" y="1370"/>
                    <a:pt x="183" y="1712"/>
                  </a:cubicBezTo>
                  <a:cubicBezTo>
                    <a:pt x="0" y="2374"/>
                    <a:pt x="479" y="3082"/>
                    <a:pt x="1073" y="3379"/>
                  </a:cubicBezTo>
                  <a:cubicBezTo>
                    <a:pt x="1689" y="3675"/>
                    <a:pt x="2420" y="3698"/>
                    <a:pt x="3104" y="3698"/>
                  </a:cubicBezTo>
                  <a:lnTo>
                    <a:pt x="14905" y="3675"/>
                  </a:lnTo>
                  <a:cubicBezTo>
                    <a:pt x="15955" y="3675"/>
                    <a:pt x="17005" y="3675"/>
                    <a:pt x="18078" y="3630"/>
                  </a:cubicBezTo>
                  <a:cubicBezTo>
                    <a:pt x="18420" y="3630"/>
                    <a:pt x="18763" y="3607"/>
                    <a:pt x="19082" y="3493"/>
                  </a:cubicBezTo>
                  <a:cubicBezTo>
                    <a:pt x="19676" y="3287"/>
                    <a:pt x="20109" y="2740"/>
                    <a:pt x="20201" y="2123"/>
                  </a:cubicBezTo>
                  <a:cubicBezTo>
                    <a:pt x="20315" y="1507"/>
                    <a:pt x="20041" y="868"/>
                    <a:pt x="19561" y="480"/>
                  </a:cubicBezTo>
                  <a:cubicBezTo>
                    <a:pt x="18945" y="0"/>
                    <a:pt x="18101" y="0"/>
                    <a:pt x="17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8" name="Google Shape;1158;p48"/>
          <p:cNvSpPr/>
          <p:nvPr/>
        </p:nvSpPr>
        <p:spPr>
          <a:xfrm>
            <a:off x="7122461" y="4567167"/>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9" name="Google Shape;1159;p48"/>
          <p:cNvGrpSpPr/>
          <p:nvPr/>
        </p:nvGrpSpPr>
        <p:grpSpPr>
          <a:xfrm rot="-10145385">
            <a:off x="58471" y="4421984"/>
            <a:ext cx="1140331" cy="595198"/>
            <a:chOff x="1362021" y="1108808"/>
            <a:chExt cx="986885" cy="515106"/>
          </a:xfrm>
        </p:grpSpPr>
        <p:sp>
          <p:nvSpPr>
            <p:cNvPr id="1160" name="Google Shape;1160;p48"/>
            <p:cNvSpPr/>
            <p:nvPr/>
          </p:nvSpPr>
          <p:spPr>
            <a:xfrm flipH="1">
              <a:off x="1362021" y="1108808"/>
              <a:ext cx="147683" cy="70196"/>
            </a:xfrm>
            <a:custGeom>
              <a:avLst/>
              <a:gdLst/>
              <a:ahLst/>
              <a:cxnLst/>
              <a:rect l="l" t="t" r="r" b="b"/>
              <a:pathLst>
                <a:path w="7374" h="3505" extrusionOk="0">
                  <a:moveTo>
                    <a:pt x="7141" y="0"/>
                  </a:moveTo>
                  <a:cubicBezTo>
                    <a:pt x="7112" y="0"/>
                    <a:pt x="7083" y="6"/>
                    <a:pt x="7054" y="18"/>
                  </a:cubicBezTo>
                  <a:cubicBezTo>
                    <a:pt x="4748" y="999"/>
                    <a:pt x="2420" y="2026"/>
                    <a:pt x="137" y="3099"/>
                  </a:cubicBezTo>
                  <a:cubicBezTo>
                    <a:pt x="46" y="3145"/>
                    <a:pt x="1" y="3282"/>
                    <a:pt x="46" y="3373"/>
                  </a:cubicBezTo>
                  <a:cubicBezTo>
                    <a:pt x="69" y="3442"/>
                    <a:pt x="115" y="3464"/>
                    <a:pt x="160" y="3487"/>
                  </a:cubicBezTo>
                  <a:cubicBezTo>
                    <a:pt x="183" y="3499"/>
                    <a:pt x="212" y="3504"/>
                    <a:pt x="240" y="3504"/>
                  </a:cubicBezTo>
                  <a:cubicBezTo>
                    <a:pt x="269" y="3504"/>
                    <a:pt x="297" y="3499"/>
                    <a:pt x="320" y="3487"/>
                  </a:cubicBezTo>
                  <a:cubicBezTo>
                    <a:pt x="2603" y="2414"/>
                    <a:pt x="4908" y="1387"/>
                    <a:pt x="7236" y="406"/>
                  </a:cubicBezTo>
                  <a:cubicBezTo>
                    <a:pt x="7327" y="360"/>
                    <a:pt x="7373" y="223"/>
                    <a:pt x="7327" y="132"/>
                  </a:cubicBezTo>
                  <a:cubicBezTo>
                    <a:pt x="7294" y="47"/>
                    <a:pt x="7222" y="0"/>
                    <a:pt x="7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8"/>
            <p:cNvSpPr/>
            <p:nvPr/>
          </p:nvSpPr>
          <p:spPr>
            <a:xfrm flipH="1">
              <a:off x="1486309" y="1129214"/>
              <a:ext cx="604350" cy="382245"/>
            </a:xfrm>
            <a:custGeom>
              <a:avLst/>
              <a:gdLst/>
              <a:ahLst/>
              <a:cxnLst/>
              <a:rect l="l" t="t" r="r" b="b"/>
              <a:pathLst>
                <a:path w="30176" h="19086" extrusionOk="0">
                  <a:moveTo>
                    <a:pt x="25094" y="1"/>
                  </a:moveTo>
                  <a:cubicBezTo>
                    <a:pt x="25068" y="1"/>
                    <a:pt x="25043" y="1"/>
                    <a:pt x="25017" y="3"/>
                  </a:cubicBezTo>
                  <a:cubicBezTo>
                    <a:pt x="24698" y="26"/>
                    <a:pt x="24401" y="140"/>
                    <a:pt x="24127" y="254"/>
                  </a:cubicBezTo>
                  <a:cubicBezTo>
                    <a:pt x="16092" y="3655"/>
                    <a:pt x="8058" y="7056"/>
                    <a:pt x="1" y="10457"/>
                  </a:cubicBezTo>
                  <a:cubicBezTo>
                    <a:pt x="754" y="13333"/>
                    <a:pt x="1941" y="16278"/>
                    <a:pt x="3402" y="19085"/>
                  </a:cubicBezTo>
                  <a:cubicBezTo>
                    <a:pt x="11619" y="15136"/>
                    <a:pt x="19950" y="11461"/>
                    <a:pt x="28395" y="8015"/>
                  </a:cubicBezTo>
                  <a:cubicBezTo>
                    <a:pt x="28578" y="7946"/>
                    <a:pt x="28783" y="7855"/>
                    <a:pt x="28920" y="7718"/>
                  </a:cubicBezTo>
                  <a:cubicBezTo>
                    <a:pt x="29057" y="7535"/>
                    <a:pt x="29103" y="7330"/>
                    <a:pt x="29148" y="7125"/>
                  </a:cubicBezTo>
                  <a:cubicBezTo>
                    <a:pt x="29582" y="5367"/>
                    <a:pt x="29902" y="3587"/>
                    <a:pt x="30176" y="1806"/>
                  </a:cubicBezTo>
                  <a:cubicBezTo>
                    <a:pt x="28783" y="1281"/>
                    <a:pt x="27414" y="756"/>
                    <a:pt x="26044" y="231"/>
                  </a:cubicBezTo>
                  <a:cubicBezTo>
                    <a:pt x="25727" y="126"/>
                    <a:pt x="25411" y="1"/>
                    <a:pt x="250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8"/>
            <p:cNvSpPr/>
            <p:nvPr/>
          </p:nvSpPr>
          <p:spPr>
            <a:xfrm flipH="1">
              <a:off x="2048095" y="1364212"/>
              <a:ext cx="277501" cy="230416"/>
            </a:xfrm>
            <a:custGeom>
              <a:avLst/>
              <a:gdLst/>
              <a:ahLst/>
              <a:cxnLst/>
              <a:rect l="l" t="t" r="r" b="b"/>
              <a:pathLst>
                <a:path w="13856" h="11505" extrusionOk="0">
                  <a:moveTo>
                    <a:pt x="11253" y="0"/>
                  </a:moveTo>
                  <a:cubicBezTo>
                    <a:pt x="7510" y="1667"/>
                    <a:pt x="3744" y="3310"/>
                    <a:pt x="0" y="4976"/>
                  </a:cubicBezTo>
                  <a:cubicBezTo>
                    <a:pt x="639" y="7282"/>
                    <a:pt x="1621" y="9473"/>
                    <a:pt x="2853" y="11504"/>
                  </a:cubicBezTo>
                  <a:cubicBezTo>
                    <a:pt x="6528" y="9838"/>
                    <a:pt x="10203" y="8149"/>
                    <a:pt x="13855" y="6483"/>
                  </a:cubicBezTo>
                  <a:cubicBezTo>
                    <a:pt x="13467" y="4086"/>
                    <a:pt x="12554" y="1781"/>
                    <a:pt x="11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8"/>
            <p:cNvSpPr/>
            <p:nvPr/>
          </p:nvSpPr>
          <p:spPr>
            <a:xfrm flipH="1">
              <a:off x="1585522" y="1247464"/>
              <a:ext cx="350641" cy="192084"/>
            </a:xfrm>
            <a:custGeom>
              <a:avLst/>
              <a:gdLst/>
              <a:ahLst/>
              <a:cxnLst/>
              <a:rect l="l" t="t" r="r" b="b"/>
              <a:pathLst>
                <a:path w="17508" h="9591" extrusionOk="0">
                  <a:moveTo>
                    <a:pt x="16201" y="1"/>
                  </a:moveTo>
                  <a:cubicBezTo>
                    <a:pt x="16187" y="1"/>
                    <a:pt x="16173" y="4"/>
                    <a:pt x="16161" y="10"/>
                  </a:cubicBezTo>
                  <a:cubicBezTo>
                    <a:pt x="16115" y="33"/>
                    <a:pt x="16070" y="101"/>
                    <a:pt x="16115" y="147"/>
                  </a:cubicBezTo>
                  <a:lnTo>
                    <a:pt x="17302" y="2795"/>
                  </a:lnTo>
                  <a:cubicBezTo>
                    <a:pt x="17302" y="2817"/>
                    <a:pt x="17325" y="2840"/>
                    <a:pt x="17348" y="2840"/>
                  </a:cubicBezTo>
                  <a:cubicBezTo>
                    <a:pt x="17359" y="2852"/>
                    <a:pt x="17376" y="2857"/>
                    <a:pt x="17393" y="2857"/>
                  </a:cubicBezTo>
                  <a:cubicBezTo>
                    <a:pt x="17410" y="2857"/>
                    <a:pt x="17428" y="2852"/>
                    <a:pt x="17439" y="2840"/>
                  </a:cubicBezTo>
                  <a:cubicBezTo>
                    <a:pt x="17485" y="2817"/>
                    <a:pt x="17508" y="2772"/>
                    <a:pt x="17485" y="2703"/>
                  </a:cubicBezTo>
                  <a:lnTo>
                    <a:pt x="16298" y="56"/>
                  </a:lnTo>
                  <a:cubicBezTo>
                    <a:pt x="16281" y="22"/>
                    <a:pt x="16240" y="1"/>
                    <a:pt x="16201" y="1"/>
                  </a:cubicBezTo>
                  <a:close/>
                  <a:moveTo>
                    <a:pt x="11858" y="1503"/>
                  </a:moveTo>
                  <a:cubicBezTo>
                    <a:pt x="11838" y="1503"/>
                    <a:pt x="11818" y="1508"/>
                    <a:pt x="11801" y="1516"/>
                  </a:cubicBezTo>
                  <a:cubicBezTo>
                    <a:pt x="11756" y="1539"/>
                    <a:pt x="11733" y="1608"/>
                    <a:pt x="11778" y="1653"/>
                  </a:cubicBezTo>
                  <a:cubicBezTo>
                    <a:pt x="12281" y="2498"/>
                    <a:pt x="12691" y="3365"/>
                    <a:pt x="13011" y="4301"/>
                  </a:cubicBezTo>
                  <a:cubicBezTo>
                    <a:pt x="13011" y="4324"/>
                    <a:pt x="13034" y="4347"/>
                    <a:pt x="13057" y="4369"/>
                  </a:cubicBezTo>
                  <a:lnTo>
                    <a:pt x="13148" y="4369"/>
                  </a:lnTo>
                  <a:cubicBezTo>
                    <a:pt x="13194" y="4347"/>
                    <a:pt x="13216" y="4278"/>
                    <a:pt x="13194" y="4233"/>
                  </a:cubicBezTo>
                  <a:cubicBezTo>
                    <a:pt x="12897" y="3297"/>
                    <a:pt x="12463" y="2384"/>
                    <a:pt x="11961" y="1562"/>
                  </a:cubicBezTo>
                  <a:cubicBezTo>
                    <a:pt x="11932" y="1519"/>
                    <a:pt x="11894" y="1503"/>
                    <a:pt x="11858" y="1503"/>
                  </a:cubicBezTo>
                  <a:close/>
                  <a:moveTo>
                    <a:pt x="8052" y="3265"/>
                  </a:moveTo>
                  <a:cubicBezTo>
                    <a:pt x="8038" y="3265"/>
                    <a:pt x="8024" y="3268"/>
                    <a:pt x="8012" y="3274"/>
                  </a:cubicBezTo>
                  <a:cubicBezTo>
                    <a:pt x="7944" y="3297"/>
                    <a:pt x="7921" y="3365"/>
                    <a:pt x="7944" y="3411"/>
                  </a:cubicBezTo>
                  <a:lnTo>
                    <a:pt x="9199" y="5967"/>
                  </a:lnTo>
                  <a:cubicBezTo>
                    <a:pt x="9199" y="5990"/>
                    <a:pt x="9222" y="6013"/>
                    <a:pt x="9245" y="6036"/>
                  </a:cubicBezTo>
                  <a:cubicBezTo>
                    <a:pt x="9268" y="6036"/>
                    <a:pt x="9313" y="6036"/>
                    <a:pt x="9336" y="6013"/>
                  </a:cubicBezTo>
                  <a:cubicBezTo>
                    <a:pt x="9382" y="5990"/>
                    <a:pt x="9405" y="5944"/>
                    <a:pt x="9382" y="5876"/>
                  </a:cubicBezTo>
                  <a:lnTo>
                    <a:pt x="8149" y="3320"/>
                  </a:lnTo>
                  <a:cubicBezTo>
                    <a:pt x="8132" y="3286"/>
                    <a:pt x="8091" y="3265"/>
                    <a:pt x="8052" y="3265"/>
                  </a:cubicBezTo>
                  <a:close/>
                  <a:moveTo>
                    <a:pt x="4068" y="4888"/>
                  </a:moveTo>
                  <a:cubicBezTo>
                    <a:pt x="4058" y="4888"/>
                    <a:pt x="4049" y="4890"/>
                    <a:pt x="4041" y="4894"/>
                  </a:cubicBezTo>
                  <a:cubicBezTo>
                    <a:pt x="3972" y="4917"/>
                    <a:pt x="3949" y="4986"/>
                    <a:pt x="3972" y="5031"/>
                  </a:cubicBezTo>
                  <a:lnTo>
                    <a:pt x="4976" y="7885"/>
                  </a:lnTo>
                  <a:cubicBezTo>
                    <a:pt x="4999" y="7907"/>
                    <a:pt x="5022" y="7930"/>
                    <a:pt x="5045" y="7953"/>
                  </a:cubicBezTo>
                  <a:lnTo>
                    <a:pt x="5113" y="7953"/>
                  </a:lnTo>
                  <a:cubicBezTo>
                    <a:pt x="5182" y="7930"/>
                    <a:pt x="5205" y="7862"/>
                    <a:pt x="5182" y="7816"/>
                  </a:cubicBezTo>
                  <a:lnTo>
                    <a:pt x="4178" y="4963"/>
                  </a:lnTo>
                  <a:cubicBezTo>
                    <a:pt x="4159" y="4926"/>
                    <a:pt x="4110" y="4888"/>
                    <a:pt x="4068" y="4888"/>
                  </a:cubicBezTo>
                  <a:close/>
                  <a:moveTo>
                    <a:pt x="119" y="6392"/>
                  </a:moveTo>
                  <a:cubicBezTo>
                    <a:pt x="104" y="6392"/>
                    <a:pt x="87" y="6395"/>
                    <a:pt x="69" y="6401"/>
                  </a:cubicBezTo>
                  <a:cubicBezTo>
                    <a:pt x="23" y="6424"/>
                    <a:pt x="0" y="6469"/>
                    <a:pt x="23" y="6538"/>
                  </a:cubicBezTo>
                  <a:cubicBezTo>
                    <a:pt x="434" y="7565"/>
                    <a:pt x="936" y="8569"/>
                    <a:pt x="1507" y="9528"/>
                  </a:cubicBezTo>
                  <a:cubicBezTo>
                    <a:pt x="1507" y="9551"/>
                    <a:pt x="1530" y="9574"/>
                    <a:pt x="1553" y="9574"/>
                  </a:cubicBezTo>
                  <a:cubicBezTo>
                    <a:pt x="1564" y="9585"/>
                    <a:pt x="1581" y="9591"/>
                    <a:pt x="1598" y="9591"/>
                  </a:cubicBezTo>
                  <a:cubicBezTo>
                    <a:pt x="1615" y="9591"/>
                    <a:pt x="1632" y="9585"/>
                    <a:pt x="1644" y="9574"/>
                  </a:cubicBezTo>
                  <a:cubicBezTo>
                    <a:pt x="1690" y="9551"/>
                    <a:pt x="1712" y="9482"/>
                    <a:pt x="1690" y="9437"/>
                  </a:cubicBezTo>
                  <a:cubicBezTo>
                    <a:pt x="1119" y="8478"/>
                    <a:pt x="640" y="7474"/>
                    <a:pt x="206" y="6447"/>
                  </a:cubicBezTo>
                  <a:cubicBezTo>
                    <a:pt x="189" y="6413"/>
                    <a:pt x="160" y="6392"/>
                    <a:pt x="119" y="63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8"/>
            <p:cNvSpPr/>
            <p:nvPr/>
          </p:nvSpPr>
          <p:spPr>
            <a:xfrm flipH="1">
              <a:off x="2048099" y="1437806"/>
              <a:ext cx="245497" cy="156815"/>
            </a:xfrm>
            <a:custGeom>
              <a:avLst/>
              <a:gdLst/>
              <a:ahLst/>
              <a:cxnLst/>
              <a:rect l="l" t="t" r="r" b="b"/>
              <a:pathLst>
                <a:path w="12258" h="7830" extrusionOk="0">
                  <a:moveTo>
                    <a:pt x="11550" y="0"/>
                  </a:moveTo>
                  <a:cubicBezTo>
                    <a:pt x="7647" y="1712"/>
                    <a:pt x="3789" y="3561"/>
                    <a:pt x="0" y="5524"/>
                  </a:cubicBezTo>
                  <a:cubicBezTo>
                    <a:pt x="388" y="6300"/>
                    <a:pt x="799" y="7076"/>
                    <a:pt x="1255" y="7829"/>
                  </a:cubicBezTo>
                  <a:cubicBezTo>
                    <a:pt x="4930" y="6163"/>
                    <a:pt x="8605" y="4474"/>
                    <a:pt x="12257" y="2808"/>
                  </a:cubicBezTo>
                  <a:cubicBezTo>
                    <a:pt x="12098" y="1849"/>
                    <a:pt x="11846" y="890"/>
                    <a:pt x="1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8"/>
            <p:cNvSpPr/>
            <p:nvPr/>
          </p:nvSpPr>
          <p:spPr>
            <a:xfrm flipH="1">
              <a:off x="2011522" y="1314049"/>
              <a:ext cx="337383" cy="309865"/>
            </a:xfrm>
            <a:custGeom>
              <a:avLst/>
              <a:gdLst/>
              <a:ahLst/>
              <a:cxnLst/>
              <a:rect l="l" t="t" r="r" b="b"/>
              <a:pathLst>
                <a:path w="16846" h="15472" extrusionOk="0">
                  <a:moveTo>
                    <a:pt x="12200" y="1"/>
                  </a:moveTo>
                  <a:cubicBezTo>
                    <a:pt x="12159" y="1"/>
                    <a:pt x="12117" y="6"/>
                    <a:pt x="12075" y="17"/>
                  </a:cubicBezTo>
                  <a:cubicBezTo>
                    <a:pt x="11801" y="109"/>
                    <a:pt x="11641" y="428"/>
                    <a:pt x="11664" y="725"/>
                  </a:cubicBezTo>
                  <a:cubicBezTo>
                    <a:pt x="11687" y="999"/>
                    <a:pt x="11732" y="1296"/>
                    <a:pt x="11801" y="1478"/>
                  </a:cubicBezTo>
                  <a:cubicBezTo>
                    <a:pt x="12988" y="4423"/>
                    <a:pt x="14175" y="7390"/>
                    <a:pt x="15339" y="10334"/>
                  </a:cubicBezTo>
                  <a:cubicBezTo>
                    <a:pt x="15453" y="10608"/>
                    <a:pt x="15590" y="10928"/>
                    <a:pt x="15841" y="11110"/>
                  </a:cubicBezTo>
                  <a:cubicBezTo>
                    <a:pt x="15952" y="11199"/>
                    <a:pt x="16106" y="11250"/>
                    <a:pt x="16257" y="11250"/>
                  </a:cubicBezTo>
                  <a:cubicBezTo>
                    <a:pt x="16415" y="11250"/>
                    <a:pt x="16569" y="11194"/>
                    <a:pt x="16663" y="11065"/>
                  </a:cubicBezTo>
                  <a:cubicBezTo>
                    <a:pt x="16845" y="10859"/>
                    <a:pt x="16754" y="10540"/>
                    <a:pt x="16663" y="10266"/>
                  </a:cubicBezTo>
                  <a:cubicBezTo>
                    <a:pt x="15613" y="7070"/>
                    <a:pt x="14403" y="3920"/>
                    <a:pt x="13056" y="816"/>
                  </a:cubicBezTo>
                  <a:cubicBezTo>
                    <a:pt x="12892" y="446"/>
                    <a:pt x="12578" y="1"/>
                    <a:pt x="12200" y="1"/>
                  </a:cubicBezTo>
                  <a:close/>
                  <a:moveTo>
                    <a:pt x="636" y="5970"/>
                  </a:moveTo>
                  <a:cubicBezTo>
                    <a:pt x="615" y="5970"/>
                    <a:pt x="593" y="5971"/>
                    <a:pt x="571" y="5975"/>
                  </a:cubicBezTo>
                  <a:cubicBezTo>
                    <a:pt x="251" y="6020"/>
                    <a:pt x="46" y="6340"/>
                    <a:pt x="23" y="6637"/>
                  </a:cubicBezTo>
                  <a:cubicBezTo>
                    <a:pt x="0" y="6956"/>
                    <a:pt x="137" y="7253"/>
                    <a:pt x="251" y="7550"/>
                  </a:cubicBezTo>
                  <a:cubicBezTo>
                    <a:pt x="662" y="8486"/>
                    <a:pt x="1050" y="9421"/>
                    <a:pt x="1461" y="10380"/>
                  </a:cubicBezTo>
                  <a:cubicBezTo>
                    <a:pt x="1803" y="11179"/>
                    <a:pt x="2146" y="12001"/>
                    <a:pt x="2488" y="12799"/>
                  </a:cubicBezTo>
                  <a:cubicBezTo>
                    <a:pt x="2808" y="13598"/>
                    <a:pt x="3150" y="14397"/>
                    <a:pt x="3675" y="15082"/>
                  </a:cubicBezTo>
                  <a:cubicBezTo>
                    <a:pt x="3812" y="15265"/>
                    <a:pt x="3995" y="15447"/>
                    <a:pt x="4223" y="15470"/>
                  </a:cubicBezTo>
                  <a:cubicBezTo>
                    <a:pt x="4235" y="15471"/>
                    <a:pt x="4246" y="15471"/>
                    <a:pt x="4258" y="15471"/>
                  </a:cubicBezTo>
                  <a:cubicBezTo>
                    <a:pt x="4562" y="15471"/>
                    <a:pt x="4817" y="15185"/>
                    <a:pt x="4839" y="14877"/>
                  </a:cubicBezTo>
                  <a:cubicBezTo>
                    <a:pt x="4885" y="14557"/>
                    <a:pt x="4748" y="14237"/>
                    <a:pt x="4634" y="13941"/>
                  </a:cubicBezTo>
                  <a:cubicBezTo>
                    <a:pt x="3675" y="11727"/>
                    <a:pt x="2716" y="9490"/>
                    <a:pt x="1735" y="7276"/>
                  </a:cubicBezTo>
                  <a:cubicBezTo>
                    <a:pt x="1621" y="7025"/>
                    <a:pt x="1461" y="6751"/>
                    <a:pt x="1301" y="6477"/>
                  </a:cubicBezTo>
                  <a:cubicBezTo>
                    <a:pt x="1153" y="6223"/>
                    <a:pt x="908" y="5970"/>
                    <a:pt x="636" y="59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6" name="Google Shape;1166;p48"/>
          <p:cNvSpPr/>
          <p:nvPr/>
        </p:nvSpPr>
        <p:spPr>
          <a:xfrm flipH="1">
            <a:off x="1630946" y="179249"/>
            <a:ext cx="205140" cy="205140"/>
          </a:xfrm>
          <a:custGeom>
            <a:avLst/>
            <a:gdLst/>
            <a:ahLst/>
            <a:cxnLst/>
            <a:rect l="l" t="t" r="r" b="b"/>
            <a:pathLst>
              <a:path w="7602" h="7602" extrusionOk="0">
                <a:moveTo>
                  <a:pt x="2648" y="1"/>
                </a:moveTo>
                <a:cubicBezTo>
                  <a:pt x="2420" y="1"/>
                  <a:pt x="2237" y="183"/>
                  <a:pt x="2237" y="434"/>
                </a:cubicBezTo>
                <a:lnTo>
                  <a:pt x="2237" y="1804"/>
                </a:lnTo>
                <a:cubicBezTo>
                  <a:pt x="2237" y="2032"/>
                  <a:pt x="2032" y="2215"/>
                  <a:pt x="1804" y="2215"/>
                </a:cubicBezTo>
                <a:lnTo>
                  <a:pt x="434" y="2215"/>
                </a:lnTo>
                <a:cubicBezTo>
                  <a:pt x="206" y="2215"/>
                  <a:pt x="0" y="2420"/>
                  <a:pt x="0" y="2648"/>
                </a:cubicBezTo>
                <a:lnTo>
                  <a:pt x="0" y="4954"/>
                </a:lnTo>
                <a:cubicBezTo>
                  <a:pt x="0" y="5182"/>
                  <a:pt x="206" y="5387"/>
                  <a:pt x="434" y="5387"/>
                </a:cubicBezTo>
                <a:lnTo>
                  <a:pt x="1804" y="5387"/>
                </a:lnTo>
                <a:cubicBezTo>
                  <a:pt x="2032" y="5387"/>
                  <a:pt x="2237" y="5570"/>
                  <a:pt x="2237" y="5798"/>
                </a:cubicBezTo>
                <a:lnTo>
                  <a:pt x="2237" y="7168"/>
                </a:lnTo>
                <a:cubicBezTo>
                  <a:pt x="2237" y="7419"/>
                  <a:pt x="2420" y="7601"/>
                  <a:pt x="2648" y="7601"/>
                </a:cubicBezTo>
                <a:lnTo>
                  <a:pt x="4976" y="7601"/>
                </a:lnTo>
                <a:cubicBezTo>
                  <a:pt x="5205" y="7601"/>
                  <a:pt x="5387" y="7419"/>
                  <a:pt x="5387" y="7168"/>
                </a:cubicBezTo>
                <a:lnTo>
                  <a:pt x="5387" y="5798"/>
                </a:lnTo>
                <a:cubicBezTo>
                  <a:pt x="5387" y="5570"/>
                  <a:pt x="5570" y="5387"/>
                  <a:pt x="5798" y="5387"/>
                </a:cubicBezTo>
                <a:lnTo>
                  <a:pt x="7190" y="5387"/>
                </a:lnTo>
                <a:cubicBezTo>
                  <a:pt x="7419" y="5387"/>
                  <a:pt x="7601" y="5182"/>
                  <a:pt x="7601" y="4954"/>
                </a:cubicBezTo>
                <a:lnTo>
                  <a:pt x="7601" y="2648"/>
                </a:lnTo>
                <a:cubicBezTo>
                  <a:pt x="7601" y="2420"/>
                  <a:pt x="7419" y="2215"/>
                  <a:pt x="7190" y="2215"/>
                </a:cubicBezTo>
                <a:lnTo>
                  <a:pt x="5798" y="2215"/>
                </a:lnTo>
                <a:cubicBezTo>
                  <a:pt x="5570" y="2215"/>
                  <a:pt x="5387" y="2032"/>
                  <a:pt x="5387" y="1804"/>
                </a:cubicBezTo>
                <a:lnTo>
                  <a:pt x="5387" y="434"/>
                </a:lnTo>
                <a:cubicBezTo>
                  <a:pt x="5387" y="183"/>
                  <a:pt x="5205" y="1"/>
                  <a:pt x="49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8"/>
          <p:cNvSpPr/>
          <p:nvPr/>
        </p:nvSpPr>
        <p:spPr>
          <a:xfrm flipH="1">
            <a:off x="5160564" y="4269614"/>
            <a:ext cx="204519" cy="204519"/>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8"/>
          <p:cNvSpPr/>
          <p:nvPr/>
        </p:nvSpPr>
        <p:spPr>
          <a:xfrm flipH="1">
            <a:off x="8215562" y="1505053"/>
            <a:ext cx="93044" cy="97659"/>
          </a:xfrm>
          <a:custGeom>
            <a:avLst/>
            <a:gdLst/>
            <a:ahLst/>
            <a:cxnLst/>
            <a:rect l="l" t="t" r="r" b="b"/>
            <a:pathLst>
              <a:path w="3448" h="3619" extrusionOk="0">
                <a:moveTo>
                  <a:pt x="1607" y="0"/>
                </a:moveTo>
                <a:cubicBezTo>
                  <a:pt x="977" y="0"/>
                  <a:pt x="331" y="380"/>
                  <a:pt x="115" y="985"/>
                </a:cubicBezTo>
                <a:cubicBezTo>
                  <a:pt x="1" y="1282"/>
                  <a:pt x="1" y="1602"/>
                  <a:pt x="24" y="1921"/>
                </a:cubicBezTo>
                <a:cubicBezTo>
                  <a:pt x="69" y="2195"/>
                  <a:pt x="115" y="2469"/>
                  <a:pt x="252" y="2720"/>
                </a:cubicBezTo>
                <a:cubicBezTo>
                  <a:pt x="525" y="3266"/>
                  <a:pt x="1145" y="3618"/>
                  <a:pt x="1758" y="3618"/>
                </a:cubicBezTo>
                <a:cubicBezTo>
                  <a:pt x="1811" y="3618"/>
                  <a:pt x="1865" y="3616"/>
                  <a:pt x="1918" y="3610"/>
                </a:cubicBezTo>
                <a:cubicBezTo>
                  <a:pt x="2580" y="3519"/>
                  <a:pt x="3151" y="2994"/>
                  <a:pt x="3310" y="2332"/>
                </a:cubicBezTo>
                <a:cubicBezTo>
                  <a:pt x="3425" y="1898"/>
                  <a:pt x="3447" y="1305"/>
                  <a:pt x="3128" y="826"/>
                </a:cubicBezTo>
                <a:cubicBezTo>
                  <a:pt x="2831" y="346"/>
                  <a:pt x="2283" y="27"/>
                  <a:pt x="1713" y="4"/>
                </a:cubicBezTo>
                <a:cubicBezTo>
                  <a:pt x="1677" y="1"/>
                  <a:pt x="1642" y="0"/>
                  <a:pt x="16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8"/>
          <p:cNvSpPr/>
          <p:nvPr/>
        </p:nvSpPr>
        <p:spPr>
          <a:xfrm flipH="1">
            <a:off x="8007223" y="1668090"/>
            <a:ext cx="278431" cy="272818"/>
          </a:xfrm>
          <a:custGeom>
            <a:avLst/>
            <a:gdLst/>
            <a:ahLst/>
            <a:cxnLst/>
            <a:rect l="l" t="t" r="r" b="b"/>
            <a:pathLst>
              <a:path w="10318" h="10110" extrusionOk="0">
                <a:moveTo>
                  <a:pt x="5025" y="1"/>
                </a:moveTo>
                <a:cubicBezTo>
                  <a:pt x="4724" y="1"/>
                  <a:pt x="4425" y="35"/>
                  <a:pt x="4132" y="111"/>
                </a:cubicBezTo>
                <a:cubicBezTo>
                  <a:pt x="3562" y="271"/>
                  <a:pt x="3014" y="568"/>
                  <a:pt x="2534" y="956"/>
                </a:cubicBezTo>
                <a:cubicBezTo>
                  <a:pt x="914" y="2234"/>
                  <a:pt x="1" y="4425"/>
                  <a:pt x="434" y="6434"/>
                </a:cubicBezTo>
                <a:cubicBezTo>
                  <a:pt x="865" y="8452"/>
                  <a:pt x="2737" y="10109"/>
                  <a:pt x="4775" y="10109"/>
                </a:cubicBezTo>
                <a:cubicBezTo>
                  <a:pt x="4789" y="10109"/>
                  <a:pt x="4803" y="10109"/>
                  <a:pt x="4817" y="10109"/>
                </a:cubicBezTo>
                <a:cubicBezTo>
                  <a:pt x="5958" y="10109"/>
                  <a:pt x="7054" y="9630"/>
                  <a:pt x="7921" y="8899"/>
                </a:cubicBezTo>
                <a:cubicBezTo>
                  <a:pt x="8789" y="8169"/>
                  <a:pt x="9428" y="7187"/>
                  <a:pt x="9884" y="6160"/>
                </a:cubicBezTo>
                <a:cubicBezTo>
                  <a:pt x="10318" y="5156"/>
                  <a:pt x="10181" y="3490"/>
                  <a:pt x="9428" y="2234"/>
                </a:cubicBezTo>
                <a:cubicBezTo>
                  <a:pt x="8903" y="1367"/>
                  <a:pt x="7990" y="796"/>
                  <a:pt x="7054" y="431"/>
                </a:cubicBezTo>
                <a:cubicBezTo>
                  <a:pt x="6404" y="177"/>
                  <a:pt x="5709" y="1"/>
                  <a:pt x="50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0" name="Google Shape;1170;p48"/>
          <p:cNvGrpSpPr/>
          <p:nvPr/>
        </p:nvGrpSpPr>
        <p:grpSpPr>
          <a:xfrm flipH="1">
            <a:off x="8199275" y="2111764"/>
            <a:ext cx="1299652" cy="2651951"/>
            <a:chOff x="8154826" y="3096390"/>
            <a:chExt cx="1299652" cy="2651951"/>
          </a:xfrm>
        </p:grpSpPr>
        <p:sp>
          <p:nvSpPr>
            <p:cNvPr id="1171" name="Google Shape;1171;p48"/>
            <p:cNvSpPr/>
            <p:nvPr/>
          </p:nvSpPr>
          <p:spPr>
            <a:xfrm>
              <a:off x="8761530" y="3096390"/>
              <a:ext cx="692948" cy="785102"/>
            </a:xfrm>
            <a:custGeom>
              <a:avLst/>
              <a:gdLst/>
              <a:ahLst/>
              <a:cxnLst/>
              <a:rect l="l" t="t" r="r" b="b"/>
              <a:pathLst>
                <a:path w="25679" h="29094" extrusionOk="0">
                  <a:moveTo>
                    <a:pt x="15362" y="0"/>
                  </a:moveTo>
                  <a:cubicBezTo>
                    <a:pt x="14997" y="0"/>
                    <a:pt x="14631" y="16"/>
                    <a:pt x="14266" y="43"/>
                  </a:cubicBezTo>
                  <a:cubicBezTo>
                    <a:pt x="13581" y="112"/>
                    <a:pt x="12897" y="203"/>
                    <a:pt x="12280" y="500"/>
                  </a:cubicBezTo>
                  <a:cubicBezTo>
                    <a:pt x="11504" y="888"/>
                    <a:pt x="10911" y="1550"/>
                    <a:pt x="10409" y="2234"/>
                  </a:cubicBezTo>
                  <a:cubicBezTo>
                    <a:pt x="8080" y="5498"/>
                    <a:pt x="7533" y="9653"/>
                    <a:pt x="6254" y="13464"/>
                  </a:cubicBezTo>
                  <a:cubicBezTo>
                    <a:pt x="6232" y="13533"/>
                    <a:pt x="6186" y="13624"/>
                    <a:pt x="6140" y="13693"/>
                  </a:cubicBezTo>
                  <a:cubicBezTo>
                    <a:pt x="6088" y="13737"/>
                    <a:pt x="6021" y="13758"/>
                    <a:pt x="5951" y="13758"/>
                  </a:cubicBezTo>
                  <a:cubicBezTo>
                    <a:pt x="5806" y="13758"/>
                    <a:pt x="5647" y="13671"/>
                    <a:pt x="5570" y="13533"/>
                  </a:cubicBezTo>
                  <a:cubicBezTo>
                    <a:pt x="5456" y="13350"/>
                    <a:pt x="5478" y="13099"/>
                    <a:pt x="5501" y="12871"/>
                  </a:cubicBezTo>
                  <a:cubicBezTo>
                    <a:pt x="5752" y="10383"/>
                    <a:pt x="6277" y="7941"/>
                    <a:pt x="7053" y="5544"/>
                  </a:cubicBezTo>
                  <a:cubicBezTo>
                    <a:pt x="7259" y="4928"/>
                    <a:pt x="7464" y="4289"/>
                    <a:pt x="7487" y="3627"/>
                  </a:cubicBezTo>
                  <a:cubicBezTo>
                    <a:pt x="7510" y="2965"/>
                    <a:pt x="7282" y="2257"/>
                    <a:pt x="6734" y="1869"/>
                  </a:cubicBezTo>
                  <a:cubicBezTo>
                    <a:pt x="6438" y="1663"/>
                    <a:pt x="6097" y="1577"/>
                    <a:pt x="5742" y="1577"/>
                  </a:cubicBezTo>
                  <a:cubicBezTo>
                    <a:pt x="5195" y="1577"/>
                    <a:pt x="4617" y="1784"/>
                    <a:pt x="4132" y="2075"/>
                  </a:cubicBezTo>
                  <a:cubicBezTo>
                    <a:pt x="3196" y="2622"/>
                    <a:pt x="2443" y="3467"/>
                    <a:pt x="1872" y="4403"/>
                  </a:cubicBezTo>
                  <a:cubicBezTo>
                    <a:pt x="0" y="7461"/>
                    <a:pt x="137" y="11296"/>
                    <a:pt x="662" y="14834"/>
                  </a:cubicBezTo>
                  <a:cubicBezTo>
                    <a:pt x="1233" y="18509"/>
                    <a:pt x="2169" y="22138"/>
                    <a:pt x="3470" y="25608"/>
                  </a:cubicBezTo>
                  <a:cubicBezTo>
                    <a:pt x="3903" y="26772"/>
                    <a:pt x="4588" y="28164"/>
                    <a:pt x="5958" y="28735"/>
                  </a:cubicBezTo>
                  <a:cubicBezTo>
                    <a:pt x="6548" y="28997"/>
                    <a:pt x="7176" y="29093"/>
                    <a:pt x="7811" y="29093"/>
                  </a:cubicBezTo>
                  <a:cubicBezTo>
                    <a:pt x="8281" y="29093"/>
                    <a:pt x="8756" y="29041"/>
                    <a:pt x="9222" y="28963"/>
                  </a:cubicBezTo>
                  <a:cubicBezTo>
                    <a:pt x="13673" y="28255"/>
                    <a:pt x="17485" y="25379"/>
                    <a:pt x="20657" y="22161"/>
                  </a:cubicBezTo>
                  <a:cubicBezTo>
                    <a:pt x="22050" y="20746"/>
                    <a:pt x="23351" y="19216"/>
                    <a:pt x="24264" y="17459"/>
                  </a:cubicBezTo>
                  <a:cubicBezTo>
                    <a:pt x="25177" y="15701"/>
                    <a:pt x="25679" y="13670"/>
                    <a:pt x="25382" y="11730"/>
                  </a:cubicBezTo>
                  <a:cubicBezTo>
                    <a:pt x="25291" y="11182"/>
                    <a:pt x="25108" y="10611"/>
                    <a:pt x="24652" y="10337"/>
                  </a:cubicBezTo>
                  <a:cubicBezTo>
                    <a:pt x="24472" y="10236"/>
                    <a:pt x="24273" y="10190"/>
                    <a:pt x="24071" y="10190"/>
                  </a:cubicBezTo>
                  <a:cubicBezTo>
                    <a:pt x="23686" y="10190"/>
                    <a:pt x="23293" y="10356"/>
                    <a:pt x="23008" y="10611"/>
                  </a:cubicBezTo>
                  <a:cubicBezTo>
                    <a:pt x="22552" y="10999"/>
                    <a:pt x="22278" y="11524"/>
                    <a:pt x="22004" y="12049"/>
                  </a:cubicBezTo>
                  <a:cubicBezTo>
                    <a:pt x="20885" y="14241"/>
                    <a:pt x="19516" y="16295"/>
                    <a:pt x="17918" y="18166"/>
                  </a:cubicBezTo>
                  <a:cubicBezTo>
                    <a:pt x="19288" y="15222"/>
                    <a:pt x="20657" y="12255"/>
                    <a:pt x="21639" y="9173"/>
                  </a:cubicBezTo>
                  <a:cubicBezTo>
                    <a:pt x="22232" y="7347"/>
                    <a:pt x="22643" y="5316"/>
                    <a:pt x="21913" y="3558"/>
                  </a:cubicBezTo>
                  <a:cubicBezTo>
                    <a:pt x="21342" y="2166"/>
                    <a:pt x="20087" y="1116"/>
                    <a:pt x="18694" y="568"/>
                  </a:cubicBezTo>
                  <a:cubicBezTo>
                    <a:pt x="17639" y="153"/>
                    <a:pt x="16505" y="0"/>
                    <a:pt x="153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8"/>
            <p:cNvSpPr/>
            <p:nvPr/>
          </p:nvSpPr>
          <p:spPr>
            <a:xfrm>
              <a:off x="8154826" y="3623515"/>
              <a:ext cx="1186935" cy="2124826"/>
            </a:xfrm>
            <a:custGeom>
              <a:avLst/>
              <a:gdLst/>
              <a:ahLst/>
              <a:cxnLst/>
              <a:rect l="l" t="t" r="r" b="b"/>
              <a:pathLst>
                <a:path w="43985" h="78741" extrusionOk="0">
                  <a:moveTo>
                    <a:pt x="15204" y="1"/>
                  </a:moveTo>
                  <a:cubicBezTo>
                    <a:pt x="14564" y="1"/>
                    <a:pt x="13931" y="314"/>
                    <a:pt x="13467" y="755"/>
                  </a:cubicBezTo>
                  <a:cubicBezTo>
                    <a:pt x="12303" y="1805"/>
                    <a:pt x="11938" y="3517"/>
                    <a:pt x="12098" y="5092"/>
                  </a:cubicBezTo>
                  <a:cubicBezTo>
                    <a:pt x="12280" y="6644"/>
                    <a:pt x="12874" y="8105"/>
                    <a:pt x="13376" y="9611"/>
                  </a:cubicBezTo>
                  <a:cubicBezTo>
                    <a:pt x="15727" y="16824"/>
                    <a:pt x="15248" y="24653"/>
                    <a:pt x="13833" y="32140"/>
                  </a:cubicBezTo>
                  <a:cubicBezTo>
                    <a:pt x="12098" y="36226"/>
                    <a:pt x="10957" y="40585"/>
                    <a:pt x="10432" y="44991"/>
                  </a:cubicBezTo>
                  <a:cubicBezTo>
                    <a:pt x="9929" y="41224"/>
                    <a:pt x="8811" y="37435"/>
                    <a:pt x="8583" y="33601"/>
                  </a:cubicBezTo>
                  <a:cubicBezTo>
                    <a:pt x="8332" y="29538"/>
                    <a:pt x="9062" y="25407"/>
                    <a:pt x="8103" y="21458"/>
                  </a:cubicBezTo>
                  <a:cubicBezTo>
                    <a:pt x="7838" y="20331"/>
                    <a:pt x="7124" y="19034"/>
                    <a:pt x="6003" y="19034"/>
                  </a:cubicBezTo>
                  <a:cubicBezTo>
                    <a:pt x="5966" y="19034"/>
                    <a:pt x="5928" y="19035"/>
                    <a:pt x="5889" y="19038"/>
                  </a:cubicBezTo>
                  <a:cubicBezTo>
                    <a:pt x="5364" y="19084"/>
                    <a:pt x="4908" y="19426"/>
                    <a:pt x="4565" y="19814"/>
                  </a:cubicBezTo>
                  <a:cubicBezTo>
                    <a:pt x="3516" y="21001"/>
                    <a:pt x="3264" y="22645"/>
                    <a:pt x="3173" y="24197"/>
                  </a:cubicBezTo>
                  <a:cubicBezTo>
                    <a:pt x="2945" y="28465"/>
                    <a:pt x="3607" y="32756"/>
                    <a:pt x="5136" y="36751"/>
                  </a:cubicBezTo>
                  <a:cubicBezTo>
                    <a:pt x="6711" y="40836"/>
                    <a:pt x="9199" y="44671"/>
                    <a:pt x="10135" y="48871"/>
                  </a:cubicBezTo>
                  <a:cubicBezTo>
                    <a:pt x="9929" y="55947"/>
                    <a:pt x="11482" y="63182"/>
                    <a:pt x="14905" y="69254"/>
                  </a:cubicBezTo>
                  <a:cubicBezTo>
                    <a:pt x="11938" y="66560"/>
                    <a:pt x="9678" y="63228"/>
                    <a:pt x="8240" y="59553"/>
                  </a:cubicBezTo>
                  <a:cubicBezTo>
                    <a:pt x="6985" y="56358"/>
                    <a:pt x="6346" y="52934"/>
                    <a:pt x="4976" y="49784"/>
                  </a:cubicBezTo>
                  <a:cubicBezTo>
                    <a:pt x="4680" y="49168"/>
                    <a:pt x="4337" y="48506"/>
                    <a:pt x="3698" y="48232"/>
                  </a:cubicBezTo>
                  <a:cubicBezTo>
                    <a:pt x="3521" y="48163"/>
                    <a:pt x="3337" y="48132"/>
                    <a:pt x="3153" y="48132"/>
                  </a:cubicBezTo>
                  <a:cubicBezTo>
                    <a:pt x="2600" y="48132"/>
                    <a:pt x="2043" y="48414"/>
                    <a:pt x="1667" y="48825"/>
                  </a:cubicBezTo>
                  <a:cubicBezTo>
                    <a:pt x="1164" y="49396"/>
                    <a:pt x="936" y="50149"/>
                    <a:pt x="799" y="50880"/>
                  </a:cubicBezTo>
                  <a:cubicBezTo>
                    <a:pt x="0" y="55148"/>
                    <a:pt x="1781" y="59599"/>
                    <a:pt x="4702" y="62794"/>
                  </a:cubicBezTo>
                  <a:cubicBezTo>
                    <a:pt x="7510" y="65899"/>
                    <a:pt x="11253" y="67998"/>
                    <a:pt x="15111" y="69619"/>
                  </a:cubicBezTo>
                  <a:cubicBezTo>
                    <a:pt x="17051" y="72952"/>
                    <a:pt x="19539" y="75919"/>
                    <a:pt x="22620" y="78293"/>
                  </a:cubicBezTo>
                  <a:cubicBezTo>
                    <a:pt x="22926" y="78526"/>
                    <a:pt x="23344" y="78740"/>
                    <a:pt x="23701" y="78740"/>
                  </a:cubicBezTo>
                  <a:cubicBezTo>
                    <a:pt x="23903" y="78740"/>
                    <a:pt x="24086" y="78671"/>
                    <a:pt x="24218" y="78498"/>
                  </a:cubicBezTo>
                  <a:cubicBezTo>
                    <a:pt x="19288" y="74960"/>
                    <a:pt x="15818" y="69665"/>
                    <a:pt x="13673" y="63981"/>
                  </a:cubicBezTo>
                  <a:cubicBezTo>
                    <a:pt x="13330" y="63045"/>
                    <a:pt x="13011" y="62087"/>
                    <a:pt x="12737" y="61128"/>
                  </a:cubicBezTo>
                  <a:cubicBezTo>
                    <a:pt x="12303" y="55148"/>
                    <a:pt x="13764" y="49122"/>
                    <a:pt x="17416" y="44534"/>
                  </a:cubicBezTo>
                  <a:cubicBezTo>
                    <a:pt x="19813" y="41476"/>
                    <a:pt x="23077" y="39170"/>
                    <a:pt x="25451" y="36089"/>
                  </a:cubicBezTo>
                  <a:cubicBezTo>
                    <a:pt x="26090" y="35244"/>
                    <a:pt x="26683" y="34103"/>
                    <a:pt x="26135" y="33190"/>
                  </a:cubicBezTo>
                  <a:cubicBezTo>
                    <a:pt x="25784" y="32575"/>
                    <a:pt x="25085" y="32364"/>
                    <a:pt x="24346" y="32364"/>
                  </a:cubicBezTo>
                  <a:cubicBezTo>
                    <a:pt x="23933" y="32364"/>
                    <a:pt x="23507" y="32430"/>
                    <a:pt x="23122" y="32528"/>
                  </a:cubicBezTo>
                  <a:cubicBezTo>
                    <a:pt x="19105" y="33624"/>
                    <a:pt x="15978" y="36910"/>
                    <a:pt x="13969" y="40563"/>
                  </a:cubicBezTo>
                  <a:cubicBezTo>
                    <a:pt x="12372" y="43507"/>
                    <a:pt x="11390" y="46771"/>
                    <a:pt x="11048" y="50081"/>
                  </a:cubicBezTo>
                  <a:cubicBezTo>
                    <a:pt x="10934" y="43986"/>
                    <a:pt x="12098" y="37846"/>
                    <a:pt x="14494" y="32231"/>
                  </a:cubicBezTo>
                  <a:cubicBezTo>
                    <a:pt x="17895" y="28077"/>
                    <a:pt x="22529" y="24904"/>
                    <a:pt x="27665" y="23147"/>
                  </a:cubicBezTo>
                  <a:cubicBezTo>
                    <a:pt x="32595" y="21481"/>
                    <a:pt x="38096" y="21047"/>
                    <a:pt x="42319" y="18011"/>
                  </a:cubicBezTo>
                  <a:cubicBezTo>
                    <a:pt x="42844" y="17623"/>
                    <a:pt x="43368" y="17189"/>
                    <a:pt x="43665" y="16596"/>
                  </a:cubicBezTo>
                  <a:cubicBezTo>
                    <a:pt x="43962" y="16003"/>
                    <a:pt x="43985" y="15226"/>
                    <a:pt x="43551" y="14724"/>
                  </a:cubicBezTo>
                  <a:cubicBezTo>
                    <a:pt x="43277" y="14428"/>
                    <a:pt x="42889" y="14245"/>
                    <a:pt x="42524" y="14108"/>
                  </a:cubicBezTo>
                  <a:cubicBezTo>
                    <a:pt x="41374" y="13717"/>
                    <a:pt x="40169" y="13560"/>
                    <a:pt x="38953" y="13560"/>
                  </a:cubicBezTo>
                  <a:cubicBezTo>
                    <a:pt x="37827" y="13560"/>
                    <a:pt x="36693" y="13694"/>
                    <a:pt x="35585" y="13903"/>
                  </a:cubicBezTo>
                  <a:cubicBezTo>
                    <a:pt x="30153" y="14884"/>
                    <a:pt x="25085" y="17623"/>
                    <a:pt x="21114" y="21458"/>
                  </a:cubicBezTo>
                  <a:cubicBezTo>
                    <a:pt x="21548" y="20864"/>
                    <a:pt x="22004" y="20294"/>
                    <a:pt x="22461" y="19723"/>
                  </a:cubicBezTo>
                  <a:cubicBezTo>
                    <a:pt x="24241" y="17463"/>
                    <a:pt x="25998" y="15204"/>
                    <a:pt x="27779" y="12967"/>
                  </a:cubicBezTo>
                  <a:cubicBezTo>
                    <a:pt x="28190" y="12419"/>
                    <a:pt x="28646" y="11848"/>
                    <a:pt x="29194" y="11437"/>
                  </a:cubicBezTo>
                  <a:cubicBezTo>
                    <a:pt x="30175" y="10730"/>
                    <a:pt x="31431" y="10502"/>
                    <a:pt x="32572" y="10114"/>
                  </a:cubicBezTo>
                  <a:cubicBezTo>
                    <a:pt x="33736" y="9748"/>
                    <a:pt x="34946" y="9086"/>
                    <a:pt x="35357" y="7945"/>
                  </a:cubicBezTo>
                  <a:cubicBezTo>
                    <a:pt x="34923" y="7788"/>
                    <a:pt x="34458" y="7710"/>
                    <a:pt x="33993" y="7710"/>
                  </a:cubicBezTo>
                  <a:cubicBezTo>
                    <a:pt x="33309" y="7710"/>
                    <a:pt x="32622" y="7879"/>
                    <a:pt x="32024" y="8219"/>
                  </a:cubicBezTo>
                  <a:cubicBezTo>
                    <a:pt x="32892" y="7215"/>
                    <a:pt x="33531" y="6051"/>
                    <a:pt x="33896" y="4772"/>
                  </a:cubicBezTo>
                  <a:cubicBezTo>
                    <a:pt x="33987" y="4499"/>
                    <a:pt x="34033" y="4179"/>
                    <a:pt x="33873" y="3951"/>
                  </a:cubicBezTo>
                  <a:cubicBezTo>
                    <a:pt x="33753" y="3779"/>
                    <a:pt x="33580" y="3710"/>
                    <a:pt x="33389" y="3710"/>
                  </a:cubicBezTo>
                  <a:cubicBezTo>
                    <a:pt x="33073" y="3710"/>
                    <a:pt x="32705" y="3897"/>
                    <a:pt x="32435" y="4111"/>
                  </a:cubicBezTo>
                  <a:cubicBezTo>
                    <a:pt x="31522" y="4864"/>
                    <a:pt x="30746" y="5777"/>
                    <a:pt x="30153" y="6827"/>
                  </a:cubicBezTo>
                  <a:cubicBezTo>
                    <a:pt x="30563" y="5343"/>
                    <a:pt x="30700" y="3768"/>
                    <a:pt x="30495" y="2239"/>
                  </a:cubicBezTo>
                  <a:cubicBezTo>
                    <a:pt x="30449" y="1897"/>
                    <a:pt x="30335" y="1508"/>
                    <a:pt x="30016" y="1417"/>
                  </a:cubicBezTo>
                  <a:cubicBezTo>
                    <a:pt x="29975" y="1406"/>
                    <a:pt x="29935" y="1401"/>
                    <a:pt x="29896" y="1401"/>
                  </a:cubicBezTo>
                  <a:cubicBezTo>
                    <a:pt x="29605" y="1401"/>
                    <a:pt x="29352" y="1683"/>
                    <a:pt x="29171" y="1965"/>
                  </a:cubicBezTo>
                  <a:cubicBezTo>
                    <a:pt x="28190" y="3517"/>
                    <a:pt x="27596" y="5343"/>
                    <a:pt x="27505" y="7215"/>
                  </a:cubicBezTo>
                  <a:cubicBezTo>
                    <a:pt x="27414" y="6165"/>
                    <a:pt x="27003" y="5161"/>
                    <a:pt x="26364" y="4339"/>
                  </a:cubicBezTo>
                  <a:cubicBezTo>
                    <a:pt x="26139" y="4045"/>
                    <a:pt x="25783" y="3764"/>
                    <a:pt x="25455" y="3764"/>
                  </a:cubicBezTo>
                  <a:cubicBezTo>
                    <a:pt x="25350" y="3764"/>
                    <a:pt x="25248" y="3793"/>
                    <a:pt x="25154" y="3859"/>
                  </a:cubicBezTo>
                  <a:cubicBezTo>
                    <a:pt x="24834" y="4065"/>
                    <a:pt x="24834" y="4499"/>
                    <a:pt x="24880" y="4864"/>
                  </a:cubicBezTo>
                  <a:cubicBezTo>
                    <a:pt x="25108" y="7192"/>
                    <a:pt x="25930" y="9474"/>
                    <a:pt x="27528" y="11346"/>
                  </a:cubicBezTo>
                  <a:cubicBezTo>
                    <a:pt x="24720" y="15820"/>
                    <a:pt x="21068" y="19700"/>
                    <a:pt x="18124" y="24105"/>
                  </a:cubicBezTo>
                  <a:cubicBezTo>
                    <a:pt x="17256" y="25429"/>
                    <a:pt x="16435" y="26776"/>
                    <a:pt x="15704" y="28191"/>
                  </a:cubicBezTo>
                  <a:cubicBezTo>
                    <a:pt x="16982" y="24562"/>
                    <a:pt x="17918" y="20819"/>
                    <a:pt x="18512" y="17030"/>
                  </a:cubicBezTo>
                  <a:cubicBezTo>
                    <a:pt x="19196" y="12602"/>
                    <a:pt x="19402" y="8059"/>
                    <a:pt x="18420" y="3723"/>
                  </a:cubicBezTo>
                  <a:cubicBezTo>
                    <a:pt x="18010" y="2011"/>
                    <a:pt x="17028" y="25"/>
                    <a:pt x="15271" y="2"/>
                  </a:cubicBezTo>
                  <a:cubicBezTo>
                    <a:pt x="15248" y="1"/>
                    <a:pt x="15226" y="1"/>
                    <a:pt x="152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3" name="Google Shape;1173;p48"/>
          <p:cNvGrpSpPr/>
          <p:nvPr/>
        </p:nvGrpSpPr>
        <p:grpSpPr>
          <a:xfrm>
            <a:off x="5472815" y="694074"/>
            <a:ext cx="150927" cy="143533"/>
            <a:chOff x="3716290" y="4256524"/>
            <a:chExt cx="150927" cy="143533"/>
          </a:xfrm>
        </p:grpSpPr>
        <p:sp>
          <p:nvSpPr>
            <p:cNvPr id="1174" name="Google Shape;1174;p48"/>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8"/>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8"/>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4" name="Picture 73">
            <a:extLst>
              <a:ext uri="{FF2B5EF4-FFF2-40B4-BE49-F238E27FC236}">
                <a16:creationId xmlns:a16="http://schemas.microsoft.com/office/drawing/2014/main" id="{1A8B1FF3-54FA-C64A-9F96-5A6C9622C71B}"/>
              </a:ext>
            </a:extLst>
          </p:cNvPr>
          <p:cNvPicPr>
            <a:picLocks noChangeAspect="1"/>
          </p:cNvPicPr>
          <p:nvPr/>
        </p:nvPicPr>
        <p:blipFill rotWithShape="1">
          <a:blip r:embed="rId3"/>
          <a:srcRect l="10815" t="28724" r="16109" b="6335"/>
          <a:stretch/>
        </p:blipFill>
        <p:spPr>
          <a:xfrm>
            <a:off x="85230" y="1620412"/>
            <a:ext cx="3256094" cy="2679672"/>
          </a:xfrm>
          <a:prstGeom prst="rect">
            <a:avLst/>
          </a:prstGeom>
        </p:spPr>
      </p:pic>
      <p:pic>
        <p:nvPicPr>
          <p:cNvPr id="75" name="Picture 74">
            <a:extLst>
              <a:ext uri="{FF2B5EF4-FFF2-40B4-BE49-F238E27FC236}">
                <a16:creationId xmlns:a16="http://schemas.microsoft.com/office/drawing/2014/main" id="{023D8713-D75E-5043-9F05-9B20E204C007}"/>
              </a:ext>
            </a:extLst>
          </p:cNvPr>
          <p:cNvPicPr>
            <a:picLocks noChangeAspect="1"/>
          </p:cNvPicPr>
          <p:nvPr/>
        </p:nvPicPr>
        <p:blipFill rotWithShape="1">
          <a:blip r:embed="rId4"/>
          <a:srcRect l="1392" t="8125"/>
          <a:stretch/>
        </p:blipFill>
        <p:spPr>
          <a:xfrm>
            <a:off x="3476890" y="1585354"/>
            <a:ext cx="3265309" cy="296846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p:cTn id="7" dur="500" decel="50000" fill="hold">
                                          <p:stCondLst>
                                            <p:cond delay="0"/>
                                          </p:stCondLst>
                                        </p:cTn>
                                        <p:tgtEl>
                                          <p:spTgt spid="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4"/>
                                        </p:tgtEl>
                                        <p:attrNameLst>
                                          <p:attrName>ppt_w</p:attrName>
                                        </p:attrNameLst>
                                      </p:cBhvr>
                                      <p:tavLst>
                                        <p:tav tm="0">
                                          <p:val>
                                            <p:strVal val="#ppt_w*.05"/>
                                          </p:val>
                                        </p:tav>
                                        <p:tav tm="100000">
                                          <p:val>
                                            <p:strVal val="#ppt_w"/>
                                          </p:val>
                                        </p:tav>
                                      </p:tavLst>
                                    </p:anim>
                                    <p:anim calcmode="lin" valueType="num">
                                      <p:cBhvr>
                                        <p:cTn id="10" dur="1000" fill="hold"/>
                                        <p:tgtEl>
                                          <p:spTgt spid="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4"/>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75"/>
                                        </p:tgtEl>
                                        <p:attrNameLst>
                                          <p:attrName>style.visibility</p:attrName>
                                        </p:attrNameLst>
                                      </p:cBhvr>
                                      <p:to>
                                        <p:strVal val="visible"/>
                                      </p:to>
                                    </p:set>
                                    <p:anim calcmode="lin" valueType="num">
                                      <p:cBhvr>
                                        <p:cTn id="19" dur="500" decel="50000" fill="hold">
                                          <p:stCondLst>
                                            <p:cond delay="0"/>
                                          </p:stCondLst>
                                        </p:cTn>
                                        <p:tgtEl>
                                          <p:spTgt spid="75"/>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75"/>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75"/>
                                        </p:tgtEl>
                                        <p:attrNameLst>
                                          <p:attrName>ppt_w</p:attrName>
                                        </p:attrNameLst>
                                      </p:cBhvr>
                                      <p:tavLst>
                                        <p:tav tm="0">
                                          <p:val>
                                            <p:strVal val="#ppt_w*.05"/>
                                          </p:val>
                                        </p:tav>
                                        <p:tav tm="100000">
                                          <p:val>
                                            <p:strVal val="#ppt_w"/>
                                          </p:val>
                                        </p:tav>
                                      </p:tavLst>
                                    </p:anim>
                                    <p:anim calcmode="lin" valueType="num">
                                      <p:cBhvr>
                                        <p:cTn id="22" dur="1000" fill="hold"/>
                                        <p:tgtEl>
                                          <p:spTgt spid="75"/>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75"/>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75"/>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75"/>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sp>
        <p:nvSpPr>
          <p:cNvPr id="1106" name="Google Shape;1106;p48"/>
          <p:cNvSpPr/>
          <p:nvPr/>
        </p:nvSpPr>
        <p:spPr>
          <a:xfrm flipH="1">
            <a:off x="6269224" y="2638889"/>
            <a:ext cx="3045495" cy="2457399"/>
          </a:xfrm>
          <a:custGeom>
            <a:avLst/>
            <a:gdLst/>
            <a:ahLst/>
            <a:cxnLst/>
            <a:rect l="l" t="t" r="r" b="b"/>
            <a:pathLst>
              <a:path w="143892" h="124308" extrusionOk="0">
                <a:moveTo>
                  <a:pt x="92298" y="0"/>
                </a:moveTo>
                <a:cubicBezTo>
                  <a:pt x="77715" y="0"/>
                  <a:pt x="63077" y="7352"/>
                  <a:pt x="54964" y="19567"/>
                </a:cubicBezTo>
                <a:cubicBezTo>
                  <a:pt x="51974" y="24064"/>
                  <a:pt x="49828" y="29108"/>
                  <a:pt x="46610" y="33445"/>
                </a:cubicBezTo>
                <a:cubicBezTo>
                  <a:pt x="35654" y="48167"/>
                  <a:pt x="14084" y="52778"/>
                  <a:pt x="5045" y="68733"/>
                </a:cubicBezTo>
                <a:cubicBezTo>
                  <a:pt x="708" y="76402"/>
                  <a:pt x="1" y="85715"/>
                  <a:pt x="1439" y="94388"/>
                </a:cubicBezTo>
                <a:cubicBezTo>
                  <a:pt x="2968" y="103656"/>
                  <a:pt x="7510" y="113242"/>
                  <a:pt x="16047" y="117168"/>
                </a:cubicBezTo>
                <a:cubicBezTo>
                  <a:pt x="20093" y="119026"/>
                  <a:pt x="24493" y="119401"/>
                  <a:pt x="28980" y="119401"/>
                </a:cubicBezTo>
                <a:cubicBezTo>
                  <a:pt x="32022" y="119401"/>
                  <a:pt x="35104" y="119228"/>
                  <a:pt x="38142" y="119228"/>
                </a:cubicBezTo>
                <a:cubicBezTo>
                  <a:pt x="38661" y="119228"/>
                  <a:pt x="39178" y="119233"/>
                  <a:pt x="39694" y="119245"/>
                </a:cubicBezTo>
                <a:cubicBezTo>
                  <a:pt x="49303" y="119496"/>
                  <a:pt x="58639" y="122190"/>
                  <a:pt x="68157" y="123468"/>
                </a:cubicBezTo>
                <a:cubicBezTo>
                  <a:pt x="72389" y="124028"/>
                  <a:pt x="76656" y="124307"/>
                  <a:pt x="80924" y="124307"/>
                </a:cubicBezTo>
                <a:cubicBezTo>
                  <a:pt x="92126" y="124307"/>
                  <a:pt x="103325" y="122385"/>
                  <a:pt x="113853" y="118583"/>
                </a:cubicBezTo>
                <a:cubicBezTo>
                  <a:pt x="121728" y="115753"/>
                  <a:pt x="133255" y="110161"/>
                  <a:pt x="138573" y="99593"/>
                </a:cubicBezTo>
                <a:cubicBezTo>
                  <a:pt x="143891" y="89025"/>
                  <a:pt x="143207" y="75695"/>
                  <a:pt x="136861" y="65697"/>
                </a:cubicBezTo>
                <a:cubicBezTo>
                  <a:pt x="132913" y="59466"/>
                  <a:pt x="126909" y="54444"/>
                  <a:pt x="124467" y="47483"/>
                </a:cubicBezTo>
                <a:cubicBezTo>
                  <a:pt x="120975" y="37485"/>
                  <a:pt x="125677" y="25890"/>
                  <a:pt x="121751" y="16052"/>
                </a:cubicBezTo>
                <a:cubicBezTo>
                  <a:pt x="118692" y="8406"/>
                  <a:pt x="110932" y="3498"/>
                  <a:pt x="102966" y="1376"/>
                </a:cubicBezTo>
                <a:cubicBezTo>
                  <a:pt x="99479" y="446"/>
                  <a:pt x="95890" y="0"/>
                  <a:pt x="92298" y="0"/>
                </a:cubicBezTo>
                <a:close/>
              </a:path>
            </a:pathLst>
          </a:custGeom>
          <a:solidFill>
            <a:srgbClr val="FFFCF2">
              <a:alpha val="40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7" name="Google Shape;1107;p48"/>
          <p:cNvGrpSpPr/>
          <p:nvPr/>
        </p:nvGrpSpPr>
        <p:grpSpPr>
          <a:xfrm rot="-951671">
            <a:off x="8415767" y="1202441"/>
            <a:ext cx="874506" cy="1481031"/>
            <a:chOff x="-117729" y="1733810"/>
            <a:chExt cx="874530" cy="1481072"/>
          </a:xfrm>
        </p:grpSpPr>
        <p:sp>
          <p:nvSpPr>
            <p:cNvPr id="1108" name="Google Shape;1108;p48"/>
            <p:cNvSpPr/>
            <p:nvPr/>
          </p:nvSpPr>
          <p:spPr>
            <a:xfrm>
              <a:off x="21973" y="1733810"/>
              <a:ext cx="518652" cy="505591"/>
            </a:xfrm>
            <a:custGeom>
              <a:avLst/>
              <a:gdLst/>
              <a:ahLst/>
              <a:cxnLst/>
              <a:rect l="l" t="t" r="r" b="b"/>
              <a:pathLst>
                <a:path w="19220" h="18736" extrusionOk="0">
                  <a:moveTo>
                    <a:pt x="9145" y="0"/>
                  </a:moveTo>
                  <a:cubicBezTo>
                    <a:pt x="9095" y="0"/>
                    <a:pt x="9044" y="1"/>
                    <a:pt x="8994" y="2"/>
                  </a:cubicBezTo>
                  <a:cubicBezTo>
                    <a:pt x="7190" y="48"/>
                    <a:pt x="5410" y="824"/>
                    <a:pt x="4132" y="2079"/>
                  </a:cubicBezTo>
                  <a:cubicBezTo>
                    <a:pt x="3675" y="2536"/>
                    <a:pt x="3264" y="3084"/>
                    <a:pt x="3127" y="3723"/>
                  </a:cubicBezTo>
                  <a:cubicBezTo>
                    <a:pt x="2945" y="4476"/>
                    <a:pt x="3173" y="5275"/>
                    <a:pt x="3493" y="6005"/>
                  </a:cubicBezTo>
                  <a:cubicBezTo>
                    <a:pt x="4155" y="7466"/>
                    <a:pt x="5182" y="8744"/>
                    <a:pt x="5866" y="10182"/>
                  </a:cubicBezTo>
                  <a:cubicBezTo>
                    <a:pt x="4908" y="9406"/>
                    <a:pt x="3926" y="8630"/>
                    <a:pt x="2945" y="7854"/>
                  </a:cubicBezTo>
                  <a:cubicBezTo>
                    <a:pt x="2717" y="7671"/>
                    <a:pt x="2466" y="7489"/>
                    <a:pt x="2192" y="7420"/>
                  </a:cubicBezTo>
                  <a:cubicBezTo>
                    <a:pt x="2152" y="7416"/>
                    <a:pt x="2112" y="7413"/>
                    <a:pt x="2072" y="7413"/>
                  </a:cubicBezTo>
                  <a:cubicBezTo>
                    <a:pt x="1725" y="7413"/>
                    <a:pt x="1390" y="7586"/>
                    <a:pt x="1164" y="7831"/>
                  </a:cubicBezTo>
                  <a:cubicBezTo>
                    <a:pt x="913" y="8105"/>
                    <a:pt x="776" y="8470"/>
                    <a:pt x="662" y="8835"/>
                  </a:cubicBezTo>
                  <a:cubicBezTo>
                    <a:pt x="0" y="11323"/>
                    <a:pt x="1210" y="14062"/>
                    <a:pt x="3150" y="15752"/>
                  </a:cubicBezTo>
                  <a:cubicBezTo>
                    <a:pt x="5090" y="17441"/>
                    <a:pt x="7647" y="18239"/>
                    <a:pt x="10180" y="18673"/>
                  </a:cubicBezTo>
                  <a:cubicBezTo>
                    <a:pt x="10426" y="18715"/>
                    <a:pt x="10675" y="18735"/>
                    <a:pt x="10925" y="18735"/>
                  </a:cubicBezTo>
                  <a:cubicBezTo>
                    <a:pt x="12446" y="18735"/>
                    <a:pt x="14020" y="17997"/>
                    <a:pt x="15156" y="16938"/>
                  </a:cubicBezTo>
                  <a:cubicBezTo>
                    <a:pt x="16320" y="15866"/>
                    <a:pt x="16868" y="14291"/>
                    <a:pt x="17507" y="12853"/>
                  </a:cubicBezTo>
                  <a:cubicBezTo>
                    <a:pt x="18101" y="11483"/>
                    <a:pt x="18831" y="10159"/>
                    <a:pt x="19014" y="8676"/>
                  </a:cubicBezTo>
                  <a:cubicBezTo>
                    <a:pt x="19219" y="6987"/>
                    <a:pt x="18671" y="5275"/>
                    <a:pt x="18078" y="3677"/>
                  </a:cubicBezTo>
                  <a:cubicBezTo>
                    <a:pt x="17850" y="3015"/>
                    <a:pt x="17599" y="2376"/>
                    <a:pt x="17142" y="1874"/>
                  </a:cubicBezTo>
                  <a:cubicBezTo>
                    <a:pt x="16771" y="1485"/>
                    <a:pt x="16249" y="1205"/>
                    <a:pt x="15735" y="1205"/>
                  </a:cubicBezTo>
                  <a:cubicBezTo>
                    <a:pt x="15586" y="1205"/>
                    <a:pt x="15437" y="1229"/>
                    <a:pt x="15293" y="1280"/>
                  </a:cubicBezTo>
                  <a:cubicBezTo>
                    <a:pt x="14700" y="1509"/>
                    <a:pt x="14335" y="2102"/>
                    <a:pt x="14084" y="2695"/>
                  </a:cubicBezTo>
                  <a:cubicBezTo>
                    <a:pt x="13513" y="3997"/>
                    <a:pt x="13285" y="5412"/>
                    <a:pt x="13079" y="6804"/>
                  </a:cubicBezTo>
                  <a:cubicBezTo>
                    <a:pt x="13148" y="5571"/>
                    <a:pt x="13034" y="4339"/>
                    <a:pt x="12760" y="3129"/>
                  </a:cubicBezTo>
                  <a:cubicBezTo>
                    <a:pt x="12577" y="2262"/>
                    <a:pt x="12280" y="1372"/>
                    <a:pt x="11618" y="778"/>
                  </a:cubicBezTo>
                  <a:cubicBezTo>
                    <a:pt x="10949" y="195"/>
                    <a:pt x="10034"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8"/>
            <p:cNvSpPr/>
            <p:nvPr/>
          </p:nvSpPr>
          <p:spPr>
            <a:xfrm>
              <a:off x="182722" y="1995375"/>
              <a:ext cx="268582" cy="236173"/>
            </a:xfrm>
            <a:custGeom>
              <a:avLst/>
              <a:gdLst/>
              <a:ahLst/>
              <a:cxnLst/>
              <a:rect l="l" t="t" r="r" b="b"/>
              <a:pathLst>
                <a:path w="9953" h="8752" extrusionOk="0">
                  <a:moveTo>
                    <a:pt x="6563" y="1"/>
                  </a:moveTo>
                  <a:cubicBezTo>
                    <a:pt x="6452" y="1"/>
                    <a:pt x="6342" y="4"/>
                    <a:pt x="6232" y="10"/>
                  </a:cubicBezTo>
                  <a:cubicBezTo>
                    <a:pt x="4406" y="78"/>
                    <a:pt x="2626" y="740"/>
                    <a:pt x="1211" y="1882"/>
                  </a:cubicBezTo>
                  <a:cubicBezTo>
                    <a:pt x="754" y="2270"/>
                    <a:pt x="298" y="2726"/>
                    <a:pt x="138" y="3297"/>
                  </a:cubicBezTo>
                  <a:cubicBezTo>
                    <a:pt x="1" y="3776"/>
                    <a:pt x="92" y="4278"/>
                    <a:pt x="229" y="4758"/>
                  </a:cubicBezTo>
                  <a:cubicBezTo>
                    <a:pt x="822" y="6835"/>
                    <a:pt x="2671" y="8569"/>
                    <a:pt x="4817" y="8752"/>
                  </a:cubicBezTo>
                  <a:cubicBezTo>
                    <a:pt x="5661" y="8250"/>
                    <a:pt x="6780" y="8318"/>
                    <a:pt x="7670" y="7930"/>
                  </a:cubicBezTo>
                  <a:cubicBezTo>
                    <a:pt x="8515" y="7588"/>
                    <a:pt x="9131" y="6880"/>
                    <a:pt x="9496" y="6059"/>
                  </a:cubicBezTo>
                  <a:cubicBezTo>
                    <a:pt x="9838" y="5237"/>
                    <a:pt x="9953" y="4324"/>
                    <a:pt x="9884" y="3434"/>
                  </a:cubicBezTo>
                  <a:cubicBezTo>
                    <a:pt x="9816" y="2361"/>
                    <a:pt x="9519" y="1242"/>
                    <a:pt x="8674" y="603"/>
                  </a:cubicBezTo>
                  <a:cubicBezTo>
                    <a:pt x="8078" y="146"/>
                    <a:pt x="7310" y="1"/>
                    <a:pt x="65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8"/>
            <p:cNvSpPr/>
            <p:nvPr/>
          </p:nvSpPr>
          <p:spPr>
            <a:xfrm>
              <a:off x="-117729" y="2086450"/>
              <a:ext cx="874530" cy="1128432"/>
            </a:xfrm>
            <a:custGeom>
              <a:avLst/>
              <a:gdLst/>
              <a:ahLst/>
              <a:cxnLst/>
              <a:rect l="l" t="t" r="r" b="b"/>
              <a:pathLst>
                <a:path w="32408" h="41817" extrusionOk="0">
                  <a:moveTo>
                    <a:pt x="30309" y="1"/>
                  </a:moveTo>
                  <a:cubicBezTo>
                    <a:pt x="29836" y="1"/>
                    <a:pt x="29342" y="124"/>
                    <a:pt x="28916" y="310"/>
                  </a:cubicBezTo>
                  <a:cubicBezTo>
                    <a:pt x="27090" y="1109"/>
                    <a:pt x="25720" y="2661"/>
                    <a:pt x="24556" y="4281"/>
                  </a:cubicBezTo>
                  <a:cubicBezTo>
                    <a:pt x="22662" y="6906"/>
                    <a:pt x="21132" y="9828"/>
                    <a:pt x="20037" y="12909"/>
                  </a:cubicBezTo>
                  <a:cubicBezTo>
                    <a:pt x="20196" y="11700"/>
                    <a:pt x="20219" y="10513"/>
                    <a:pt x="20082" y="9326"/>
                  </a:cubicBezTo>
                  <a:cubicBezTo>
                    <a:pt x="19991" y="8413"/>
                    <a:pt x="19786" y="7500"/>
                    <a:pt x="19786" y="6587"/>
                  </a:cubicBezTo>
                  <a:cubicBezTo>
                    <a:pt x="19808" y="5674"/>
                    <a:pt x="20082" y="4715"/>
                    <a:pt x="20744" y="4099"/>
                  </a:cubicBezTo>
                  <a:cubicBezTo>
                    <a:pt x="21109" y="3779"/>
                    <a:pt x="21543" y="3574"/>
                    <a:pt x="21931" y="3277"/>
                  </a:cubicBezTo>
                  <a:cubicBezTo>
                    <a:pt x="22296" y="2980"/>
                    <a:pt x="22616" y="2524"/>
                    <a:pt x="22547" y="2044"/>
                  </a:cubicBezTo>
                  <a:cubicBezTo>
                    <a:pt x="22468" y="1992"/>
                    <a:pt x="22387" y="1969"/>
                    <a:pt x="22306" y="1969"/>
                  </a:cubicBezTo>
                  <a:cubicBezTo>
                    <a:pt x="21776" y="1969"/>
                    <a:pt x="21200" y="2926"/>
                    <a:pt x="20693" y="2926"/>
                  </a:cubicBezTo>
                  <a:cubicBezTo>
                    <a:pt x="20601" y="2926"/>
                    <a:pt x="20511" y="2895"/>
                    <a:pt x="20425" y="2820"/>
                  </a:cubicBezTo>
                  <a:cubicBezTo>
                    <a:pt x="20356" y="2752"/>
                    <a:pt x="20288" y="2661"/>
                    <a:pt x="20219" y="2569"/>
                  </a:cubicBezTo>
                  <a:cubicBezTo>
                    <a:pt x="20134" y="2490"/>
                    <a:pt x="20035" y="2455"/>
                    <a:pt x="19933" y="2455"/>
                  </a:cubicBezTo>
                  <a:cubicBezTo>
                    <a:pt x="19624" y="2455"/>
                    <a:pt x="19278" y="2763"/>
                    <a:pt x="19124" y="3072"/>
                  </a:cubicBezTo>
                  <a:cubicBezTo>
                    <a:pt x="18918" y="3482"/>
                    <a:pt x="18758" y="4030"/>
                    <a:pt x="18325" y="4190"/>
                  </a:cubicBezTo>
                  <a:cubicBezTo>
                    <a:pt x="18233" y="4223"/>
                    <a:pt x="18137" y="4236"/>
                    <a:pt x="18038" y="4236"/>
                  </a:cubicBezTo>
                  <a:cubicBezTo>
                    <a:pt x="17577" y="4236"/>
                    <a:pt x="17054" y="3945"/>
                    <a:pt x="16652" y="3945"/>
                  </a:cubicBezTo>
                  <a:cubicBezTo>
                    <a:pt x="16473" y="3945"/>
                    <a:pt x="16318" y="4002"/>
                    <a:pt x="16202" y="4167"/>
                  </a:cubicBezTo>
                  <a:cubicBezTo>
                    <a:pt x="16065" y="4350"/>
                    <a:pt x="16065" y="4578"/>
                    <a:pt x="15997" y="4783"/>
                  </a:cubicBezTo>
                  <a:cubicBezTo>
                    <a:pt x="15791" y="5423"/>
                    <a:pt x="15015" y="5605"/>
                    <a:pt x="14353" y="5719"/>
                  </a:cubicBezTo>
                  <a:cubicBezTo>
                    <a:pt x="14473" y="6130"/>
                    <a:pt x="14901" y="6336"/>
                    <a:pt x="15339" y="6336"/>
                  </a:cubicBezTo>
                  <a:cubicBezTo>
                    <a:pt x="15484" y="6336"/>
                    <a:pt x="15631" y="6313"/>
                    <a:pt x="15768" y="6267"/>
                  </a:cubicBezTo>
                  <a:cubicBezTo>
                    <a:pt x="16293" y="6107"/>
                    <a:pt x="16727" y="5696"/>
                    <a:pt x="17229" y="5423"/>
                  </a:cubicBezTo>
                  <a:cubicBezTo>
                    <a:pt x="17506" y="5271"/>
                    <a:pt x="17832" y="5169"/>
                    <a:pt x="18138" y="5169"/>
                  </a:cubicBezTo>
                  <a:cubicBezTo>
                    <a:pt x="18386" y="5169"/>
                    <a:pt x="18620" y="5236"/>
                    <a:pt x="18804" y="5400"/>
                  </a:cubicBezTo>
                  <a:cubicBezTo>
                    <a:pt x="19101" y="5674"/>
                    <a:pt x="19192" y="6062"/>
                    <a:pt x="19238" y="6450"/>
                  </a:cubicBezTo>
                  <a:cubicBezTo>
                    <a:pt x="19991" y="11311"/>
                    <a:pt x="19146" y="16356"/>
                    <a:pt x="17298" y="20898"/>
                  </a:cubicBezTo>
                  <a:cubicBezTo>
                    <a:pt x="16750" y="22290"/>
                    <a:pt x="16088" y="23614"/>
                    <a:pt x="15380" y="24915"/>
                  </a:cubicBezTo>
                  <a:cubicBezTo>
                    <a:pt x="16430" y="21925"/>
                    <a:pt x="16955" y="18753"/>
                    <a:pt x="16932" y="15603"/>
                  </a:cubicBezTo>
                  <a:cubicBezTo>
                    <a:pt x="16932" y="13480"/>
                    <a:pt x="16613" y="11220"/>
                    <a:pt x="15152" y="9668"/>
                  </a:cubicBezTo>
                  <a:cubicBezTo>
                    <a:pt x="14855" y="9349"/>
                    <a:pt x="14490" y="9052"/>
                    <a:pt x="14056" y="8960"/>
                  </a:cubicBezTo>
                  <a:cubicBezTo>
                    <a:pt x="13940" y="8931"/>
                    <a:pt x="13823" y="8918"/>
                    <a:pt x="13707" y="8918"/>
                  </a:cubicBezTo>
                  <a:cubicBezTo>
                    <a:pt x="12825" y="8918"/>
                    <a:pt x="12001" y="9716"/>
                    <a:pt x="11820" y="10604"/>
                  </a:cubicBezTo>
                  <a:cubicBezTo>
                    <a:pt x="11614" y="11608"/>
                    <a:pt x="12025" y="12658"/>
                    <a:pt x="12596" y="13526"/>
                  </a:cubicBezTo>
                  <a:cubicBezTo>
                    <a:pt x="13166" y="14393"/>
                    <a:pt x="13897" y="15146"/>
                    <a:pt x="14422" y="16013"/>
                  </a:cubicBezTo>
                  <a:cubicBezTo>
                    <a:pt x="15449" y="17725"/>
                    <a:pt x="15677" y="19802"/>
                    <a:pt x="15449" y="21765"/>
                  </a:cubicBezTo>
                  <a:cubicBezTo>
                    <a:pt x="15221" y="23637"/>
                    <a:pt x="14627" y="25417"/>
                    <a:pt x="14034" y="27198"/>
                  </a:cubicBezTo>
                  <a:cubicBezTo>
                    <a:pt x="12664" y="29343"/>
                    <a:pt x="11089" y="31398"/>
                    <a:pt x="9446" y="33338"/>
                  </a:cubicBezTo>
                  <a:cubicBezTo>
                    <a:pt x="8829" y="34068"/>
                    <a:pt x="8190" y="34776"/>
                    <a:pt x="7551" y="35461"/>
                  </a:cubicBezTo>
                  <a:cubicBezTo>
                    <a:pt x="8213" y="34091"/>
                    <a:pt x="8601" y="32607"/>
                    <a:pt x="8966" y="31147"/>
                  </a:cubicBezTo>
                  <a:cubicBezTo>
                    <a:pt x="9811" y="27746"/>
                    <a:pt x="10678" y="24322"/>
                    <a:pt x="10838" y="20807"/>
                  </a:cubicBezTo>
                  <a:cubicBezTo>
                    <a:pt x="10907" y="19437"/>
                    <a:pt x="10838" y="17954"/>
                    <a:pt x="9994" y="16881"/>
                  </a:cubicBezTo>
                  <a:cubicBezTo>
                    <a:pt x="9879" y="16744"/>
                    <a:pt x="9742" y="16607"/>
                    <a:pt x="9583" y="16561"/>
                  </a:cubicBezTo>
                  <a:cubicBezTo>
                    <a:pt x="9538" y="16550"/>
                    <a:pt x="9494" y="16545"/>
                    <a:pt x="9450" y="16545"/>
                  </a:cubicBezTo>
                  <a:cubicBezTo>
                    <a:pt x="9228" y="16545"/>
                    <a:pt x="9024" y="16679"/>
                    <a:pt x="8852" y="16812"/>
                  </a:cubicBezTo>
                  <a:cubicBezTo>
                    <a:pt x="8031" y="17520"/>
                    <a:pt x="7483" y="18501"/>
                    <a:pt x="7118" y="19506"/>
                  </a:cubicBezTo>
                  <a:cubicBezTo>
                    <a:pt x="6113" y="22176"/>
                    <a:pt x="6159" y="25098"/>
                    <a:pt x="6433" y="27928"/>
                  </a:cubicBezTo>
                  <a:cubicBezTo>
                    <a:pt x="6684" y="30667"/>
                    <a:pt x="7095" y="33384"/>
                    <a:pt x="6912" y="36100"/>
                  </a:cubicBezTo>
                  <a:cubicBezTo>
                    <a:pt x="4972" y="38086"/>
                    <a:pt x="2804" y="39866"/>
                    <a:pt x="338" y="41144"/>
                  </a:cubicBezTo>
                  <a:cubicBezTo>
                    <a:pt x="315" y="41138"/>
                    <a:pt x="293" y="41135"/>
                    <a:pt x="273" y="41135"/>
                  </a:cubicBezTo>
                  <a:cubicBezTo>
                    <a:pt x="1" y="41135"/>
                    <a:pt x="41" y="41677"/>
                    <a:pt x="338" y="41783"/>
                  </a:cubicBezTo>
                  <a:cubicBezTo>
                    <a:pt x="402" y="41806"/>
                    <a:pt x="467" y="41816"/>
                    <a:pt x="532" y="41816"/>
                  </a:cubicBezTo>
                  <a:cubicBezTo>
                    <a:pt x="792" y="41816"/>
                    <a:pt x="1055" y="41655"/>
                    <a:pt x="1274" y="41509"/>
                  </a:cubicBezTo>
                  <a:cubicBezTo>
                    <a:pt x="3488" y="40026"/>
                    <a:pt x="5543" y="38337"/>
                    <a:pt x="7460" y="36465"/>
                  </a:cubicBezTo>
                  <a:cubicBezTo>
                    <a:pt x="7648" y="36470"/>
                    <a:pt x="7836" y="36472"/>
                    <a:pt x="8024" y="36472"/>
                  </a:cubicBezTo>
                  <a:cubicBezTo>
                    <a:pt x="12339" y="36472"/>
                    <a:pt x="16707" y="35223"/>
                    <a:pt x="20425" y="32927"/>
                  </a:cubicBezTo>
                  <a:cubicBezTo>
                    <a:pt x="21771" y="32082"/>
                    <a:pt x="23141" y="31010"/>
                    <a:pt x="23552" y="29480"/>
                  </a:cubicBezTo>
                  <a:cubicBezTo>
                    <a:pt x="23643" y="29184"/>
                    <a:pt x="23689" y="28841"/>
                    <a:pt x="23575" y="28545"/>
                  </a:cubicBezTo>
                  <a:cubicBezTo>
                    <a:pt x="23415" y="28111"/>
                    <a:pt x="22913" y="27837"/>
                    <a:pt x="22456" y="27814"/>
                  </a:cubicBezTo>
                  <a:cubicBezTo>
                    <a:pt x="22429" y="27813"/>
                    <a:pt x="22402" y="27812"/>
                    <a:pt x="22374" y="27812"/>
                  </a:cubicBezTo>
                  <a:cubicBezTo>
                    <a:pt x="21925" y="27812"/>
                    <a:pt x="21496" y="27986"/>
                    <a:pt x="21087" y="28179"/>
                  </a:cubicBezTo>
                  <a:cubicBezTo>
                    <a:pt x="19420" y="28955"/>
                    <a:pt x="18028" y="30211"/>
                    <a:pt x="16522" y="31261"/>
                  </a:cubicBezTo>
                  <a:cubicBezTo>
                    <a:pt x="14102" y="32950"/>
                    <a:pt x="11386" y="34160"/>
                    <a:pt x="8647" y="35278"/>
                  </a:cubicBezTo>
                  <a:cubicBezTo>
                    <a:pt x="10770" y="33041"/>
                    <a:pt x="12687" y="30599"/>
                    <a:pt x="14330" y="27997"/>
                  </a:cubicBezTo>
                  <a:cubicBezTo>
                    <a:pt x="14516" y="28096"/>
                    <a:pt x="14742" y="28134"/>
                    <a:pt x="14979" y="28134"/>
                  </a:cubicBezTo>
                  <a:cubicBezTo>
                    <a:pt x="15179" y="28134"/>
                    <a:pt x="15387" y="28107"/>
                    <a:pt x="15586" y="28065"/>
                  </a:cubicBezTo>
                  <a:cubicBezTo>
                    <a:pt x="18553" y="27563"/>
                    <a:pt x="21178" y="25874"/>
                    <a:pt x="23392" y="23843"/>
                  </a:cubicBezTo>
                  <a:cubicBezTo>
                    <a:pt x="25218" y="22176"/>
                    <a:pt x="26861" y="20168"/>
                    <a:pt x="27455" y="17771"/>
                  </a:cubicBezTo>
                  <a:cubicBezTo>
                    <a:pt x="27592" y="17109"/>
                    <a:pt x="27660" y="16333"/>
                    <a:pt x="27227" y="15808"/>
                  </a:cubicBezTo>
                  <a:cubicBezTo>
                    <a:pt x="26936" y="15457"/>
                    <a:pt x="26498" y="15299"/>
                    <a:pt x="26042" y="15299"/>
                  </a:cubicBezTo>
                  <a:cubicBezTo>
                    <a:pt x="25638" y="15299"/>
                    <a:pt x="25219" y="15423"/>
                    <a:pt x="24876" y="15648"/>
                  </a:cubicBezTo>
                  <a:cubicBezTo>
                    <a:pt x="24168" y="16128"/>
                    <a:pt x="23734" y="16927"/>
                    <a:pt x="23323" y="17680"/>
                  </a:cubicBezTo>
                  <a:cubicBezTo>
                    <a:pt x="22022" y="20099"/>
                    <a:pt x="20607" y="22519"/>
                    <a:pt x="18599" y="24390"/>
                  </a:cubicBezTo>
                  <a:cubicBezTo>
                    <a:pt x="17480" y="25417"/>
                    <a:pt x="16202" y="26285"/>
                    <a:pt x="14878" y="27084"/>
                  </a:cubicBezTo>
                  <a:cubicBezTo>
                    <a:pt x="16864" y="23706"/>
                    <a:pt x="18393" y="20099"/>
                    <a:pt x="19375" y="16310"/>
                  </a:cubicBezTo>
                  <a:cubicBezTo>
                    <a:pt x="19420" y="16105"/>
                    <a:pt x="19489" y="15922"/>
                    <a:pt x="19534" y="15717"/>
                  </a:cubicBezTo>
                  <a:cubicBezTo>
                    <a:pt x="21292" y="13731"/>
                    <a:pt x="23232" y="11791"/>
                    <a:pt x="25286" y="10033"/>
                  </a:cubicBezTo>
                  <a:cubicBezTo>
                    <a:pt x="27592" y="8070"/>
                    <a:pt x="30125" y="6199"/>
                    <a:pt x="31563" y="3551"/>
                  </a:cubicBezTo>
                  <a:cubicBezTo>
                    <a:pt x="32088" y="2592"/>
                    <a:pt x="32408" y="1291"/>
                    <a:pt x="31655" y="515"/>
                  </a:cubicBezTo>
                  <a:cubicBezTo>
                    <a:pt x="31310" y="146"/>
                    <a:pt x="30822" y="1"/>
                    <a:pt x="303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1" name="Google Shape;1111;p48"/>
          <p:cNvSpPr txBox="1">
            <a:spLocks noGrp="1"/>
          </p:cNvSpPr>
          <p:nvPr>
            <p:ph type="title"/>
          </p:nvPr>
        </p:nvSpPr>
        <p:spPr>
          <a:xfrm>
            <a:off x="1110532" y="343090"/>
            <a:ext cx="3875100" cy="572700"/>
          </a:xfrm>
          <a:prstGeom prst="rect">
            <a:avLst/>
          </a:prstGeom>
        </p:spPr>
        <p:txBody>
          <a:bodyPr spcFirstLastPara="1" wrap="square" lIns="91425" tIns="91425" rIns="91425" bIns="91425" anchor="t" anchorCtr="0">
            <a:noAutofit/>
          </a:bodyPr>
          <a:lstStyle/>
          <a:p>
            <a:r>
              <a:rPr lang="en-US" sz="3600" dirty="0"/>
              <a:t>SCROTUM</a:t>
            </a:r>
          </a:p>
        </p:txBody>
      </p:sp>
      <p:cxnSp>
        <p:nvCxnSpPr>
          <p:cNvPr id="1113" name="Google Shape;1113;p48"/>
          <p:cNvCxnSpPr/>
          <p:nvPr/>
        </p:nvCxnSpPr>
        <p:spPr>
          <a:xfrm>
            <a:off x="742036" y="1003157"/>
            <a:ext cx="3657900" cy="0"/>
          </a:xfrm>
          <a:prstGeom prst="straightConnector1">
            <a:avLst/>
          </a:prstGeom>
          <a:noFill/>
          <a:ln w="9525" cap="flat" cmpd="sng">
            <a:solidFill>
              <a:schemeClr val="dk1"/>
            </a:solidFill>
            <a:prstDash val="solid"/>
            <a:round/>
            <a:headEnd type="none" w="med" len="med"/>
            <a:tailEnd type="none" w="med" len="med"/>
          </a:ln>
        </p:spPr>
      </p:cxnSp>
      <p:sp>
        <p:nvSpPr>
          <p:cNvPr id="1114" name="Google Shape;1114;p48"/>
          <p:cNvSpPr/>
          <p:nvPr/>
        </p:nvSpPr>
        <p:spPr>
          <a:xfrm flipH="1">
            <a:off x="4938326" y="3151017"/>
            <a:ext cx="216407" cy="212808"/>
          </a:xfrm>
          <a:custGeom>
            <a:avLst/>
            <a:gdLst/>
            <a:ahLst/>
            <a:cxnLst/>
            <a:rect l="l" t="t" r="r" b="b"/>
            <a:pathLst>
              <a:path w="7396" h="7273" extrusionOk="0">
                <a:moveTo>
                  <a:pt x="4178" y="219"/>
                </a:moveTo>
                <a:cubicBezTo>
                  <a:pt x="4611" y="219"/>
                  <a:pt x="5091" y="288"/>
                  <a:pt x="5524" y="516"/>
                </a:cubicBezTo>
                <a:cubicBezTo>
                  <a:pt x="5981" y="767"/>
                  <a:pt x="6346" y="1155"/>
                  <a:pt x="6597" y="1566"/>
                </a:cubicBezTo>
                <a:cubicBezTo>
                  <a:pt x="4634" y="2844"/>
                  <a:pt x="2580" y="4054"/>
                  <a:pt x="548" y="5195"/>
                </a:cubicBezTo>
                <a:cubicBezTo>
                  <a:pt x="525" y="5150"/>
                  <a:pt x="503" y="5104"/>
                  <a:pt x="503" y="5058"/>
                </a:cubicBezTo>
                <a:cubicBezTo>
                  <a:pt x="229" y="4077"/>
                  <a:pt x="297" y="3095"/>
                  <a:pt x="411" y="2433"/>
                </a:cubicBezTo>
                <a:cubicBezTo>
                  <a:pt x="571" y="1589"/>
                  <a:pt x="1393" y="1041"/>
                  <a:pt x="2078" y="721"/>
                </a:cubicBezTo>
                <a:cubicBezTo>
                  <a:pt x="2557" y="493"/>
                  <a:pt x="3356" y="219"/>
                  <a:pt x="4178" y="219"/>
                </a:cubicBezTo>
                <a:close/>
                <a:moveTo>
                  <a:pt x="6688" y="1749"/>
                </a:moveTo>
                <a:cubicBezTo>
                  <a:pt x="6985" y="2319"/>
                  <a:pt x="7122" y="2958"/>
                  <a:pt x="7145" y="3506"/>
                </a:cubicBezTo>
                <a:cubicBezTo>
                  <a:pt x="7190" y="4077"/>
                  <a:pt x="7099" y="4602"/>
                  <a:pt x="6917" y="5035"/>
                </a:cubicBezTo>
                <a:cubicBezTo>
                  <a:pt x="6643" y="5675"/>
                  <a:pt x="6095" y="6222"/>
                  <a:pt x="5387" y="6565"/>
                </a:cubicBezTo>
                <a:cubicBezTo>
                  <a:pt x="4794" y="6861"/>
                  <a:pt x="4063" y="7021"/>
                  <a:pt x="3242" y="7044"/>
                </a:cubicBezTo>
                <a:cubicBezTo>
                  <a:pt x="3181" y="7046"/>
                  <a:pt x="3121" y="7047"/>
                  <a:pt x="3063" y="7047"/>
                </a:cubicBezTo>
                <a:cubicBezTo>
                  <a:pt x="2425" y="7047"/>
                  <a:pt x="1952" y="6932"/>
                  <a:pt x="1575" y="6702"/>
                </a:cubicBezTo>
                <a:cubicBezTo>
                  <a:pt x="1165" y="6451"/>
                  <a:pt x="845" y="5994"/>
                  <a:pt x="617" y="5401"/>
                </a:cubicBezTo>
                <a:cubicBezTo>
                  <a:pt x="2671" y="4259"/>
                  <a:pt x="4725" y="3027"/>
                  <a:pt x="6688" y="1749"/>
                </a:cubicBezTo>
                <a:close/>
                <a:moveTo>
                  <a:pt x="4191" y="0"/>
                </a:moveTo>
                <a:cubicBezTo>
                  <a:pt x="3323" y="0"/>
                  <a:pt x="2502" y="303"/>
                  <a:pt x="1986" y="539"/>
                </a:cubicBezTo>
                <a:cubicBezTo>
                  <a:pt x="1256" y="881"/>
                  <a:pt x="389" y="1475"/>
                  <a:pt x="206" y="2388"/>
                </a:cubicBezTo>
                <a:cubicBezTo>
                  <a:pt x="92" y="3072"/>
                  <a:pt x="0" y="4100"/>
                  <a:pt x="297" y="5104"/>
                </a:cubicBezTo>
                <a:cubicBezTo>
                  <a:pt x="320" y="5195"/>
                  <a:pt x="343" y="5264"/>
                  <a:pt x="366" y="5332"/>
                </a:cubicBezTo>
                <a:cubicBezTo>
                  <a:pt x="343" y="5355"/>
                  <a:pt x="343" y="5401"/>
                  <a:pt x="366" y="5423"/>
                </a:cubicBezTo>
                <a:cubicBezTo>
                  <a:pt x="389" y="5423"/>
                  <a:pt x="389" y="5446"/>
                  <a:pt x="411" y="5446"/>
                </a:cubicBezTo>
                <a:cubicBezTo>
                  <a:pt x="640" y="6108"/>
                  <a:pt x="1005" y="6588"/>
                  <a:pt x="1461" y="6884"/>
                </a:cubicBezTo>
                <a:cubicBezTo>
                  <a:pt x="1872" y="7135"/>
                  <a:pt x="2397" y="7272"/>
                  <a:pt x="3082" y="7272"/>
                </a:cubicBezTo>
                <a:lnTo>
                  <a:pt x="3242" y="7272"/>
                </a:lnTo>
                <a:cubicBezTo>
                  <a:pt x="4109" y="7250"/>
                  <a:pt x="4862" y="7067"/>
                  <a:pt x="5479" y="6747"/>
                </a:cubicBezTo>
                <a:cubicBezTo>
                  <a:pt x="6232" y="6382"/>
                  <a:pt x="6802" y="5812"/>
                  <a:pt x="7099" y="5127"/>
                </a:cubicBezTo>
                <a:cubicBezTo>
                  <a:pt x="7305" y="4670"/>
                  <a:pt x="7396" y="4122"/>
                  <a:pt x="7373" y="3483"/>
                </a:cubicBezTo>
                <a:cubicBezTo>
                  <a:pt x="7350" y="2890"/>
                  <a:pt x="7190" y="2205"/>
                  <a:pt x="6848" y="1612"/>
                </a:cubicBezTo>
                <a:cubicBezTo>
                  <a:pt x="6848" y="1589"/>
                  <a:pt x="6848" y="1566"/>
                  <a:pt x="6848" y="1543"/>
                </a:cubicBezTo>
                <a:cubicBezTo>
                  <a:pt x="6825" y="1520"/>
                  <a:pt x="6825" y="1520"/>
                  <a:pt x="6802" y="1498"/>
                </a:cubicBezTo>
                <a:cubicBezTo>
                  <a:pt x="6529" y="1041"/>
                  <a:pt x="6141" y="607"/>
                  <a:pt x="5616" y="333"/>
                </a:cubicBezTo>
                <a:cubicBezTo>
                  <a:pt x="5155" y="91"/>
                  <a:pt x="4666" y="0"/>
                  <a:pt x="41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48"/>
          <p:cNvSpPr/>
          <p:nvPr/>
        </p:nvSpPr>
        <p:spPr>
          <a:xfrm flipH="1">
            <a:off x="7572481" y="3825851"/>
            <a:ext cx="174640" cy="113416"/>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8"/>
          <p:cNvSpPr/>
          <p:nvPr/>
        </p:nvSpPr>
        <p:spPr>
          <a:xfrm flipH="1">
            <a:off x="7482835" y="975830"/>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8" name="Google Shape;1148;p48"/>
          <p:cNvGrpSpPr/>
          <p:nvPr/>
        </p:nvGrpSpPr>
        <p:grpSpPr>
          <a:xfrm flipH="1">
            <a:off x="3241755" y="4441652"/>
            <a:ext cx="355216" cy="305683"/>
            <a:chOff x="2581492" y="1663973"/>
            <a:chExt cx="447094" cy="384748"/>
          </a:xfrm>
        </p:grpSpPr>
        <p:sp>
          <p:nvSpPr>
            <p:cNvPr id="1149" name="Google Shape;1149;p48"/>
            <p:cNvSpPr/>
            <p:nvPr/>
          </p:nvSpPr>
          <p:spPr>
            <a:xfrm flipH="1">
              <a:off x="2581492" y="1663973"/>
              <a:ext cx="447094" cy="384748"/>
            </a:xfrm>
            <a:custGeom>
              <a:avLst/>
              <a:gdLst/>
              <a:ahLst/>
              <a:cxnLst/>
              <a:rect l="l" t="t" r="r" b="b"/>
              <a:pathLst>
                <a:path w="22324" h="19211" extrusionOk="0">
                  <a:moveTo>
                    <a:pt x="17667" y="1"/>
                  </a:moveTo>
                  <a:cubicBezTo>
                    <a:pt x="17065" y="1"/>
                    <a:pt x="16463" y="115"/>
                    <a:pt x="15909" y="347"/>
                  </a:cubicBezTo>
                  <a:cubicBezTo>
                    <a:pt x="14973" y="735"/>
                    <a:pt x="14197" y="1443"/>
                    <a:pt x="13444" y="2105"/>
                  </a:cubicBezTo>
                  <a:cubicBezTo>
                    <a:pt x="10020" y="5140"/>
                    <a:pt x="6505" y="8085"/>
                    <a:pt x="2944" y="10938"/>
                  </a:cubicBezTo>
                  <a:cubicBezTo>
                    <a:pt x="2283" y="11440"/>
                    <a:pt x="1643" y="11965"/>
                    <a:pt x="1164" y="12627"/>
                  </a:cubicBezTo>
                  <a:cubicBezTo>
                    <a:pt x="0" y="14293"/>
                    <a:pt x="297" y="16827"/>
                    <a:pt x="1826" y="18174"/>
                  </a:cubicBezTo>
                  <a:cubicBezTo>
                    <a:pt x="2610" y="18875"/>
                    <a:pt x="3686" y="19211"/>
                    <a:pt x="4730" y="19211"/>
                  </a:cubicBezTo>
                  <a:cubicBezTo>
                    <a:pt x="5690" y="19211"/>
                    <a:pt x="6625" y="18926"/>
                    <a:pt x="7281" y="18379"/>
                  </a:cubicBezTo>
                  <a:cubicBezTo>
                    <a:pt x="11230" y="15115"/>
                    <a:pt x="15179" y="11874"/>
                    <a:pt x="19128" y="8610"/>
                  </a:cubicBezTo>
                  <a:cubicBezTo>
                    <a:pt x="20178" y="7742"/>
                    <a:pt x="21273" y="6829"/>
                    <a:pt x="21753" y="5551"/>
                  </a:cubicBezTo>
                  <a:cubicBezTo>
                    <a:pt x="22323" y="4022"/>
                    <a:pt x="21821" y="2127"/>
                    <a:pt x="20566" y="1055"/>
                  </a:cubicBezTo>
                  <a:cubicBezTo>
                    <a:pt x="19780" y="356"/>
                    <a:pt x="18725" y="1"/>
                    <a:pt x="17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8"/>
            <p:cNvSpPr/>
            <p:nvPr/>
          </p:nvSpPr>
          <p:spPr>
            <a:xfrm flipH="1">
              <a:off x="2584239" y="1703363"/>
              <a:ext cx="418294" cy="345354"/>
            </a:xfrm>
            <a:custGeom>
              <a:avLst/>
              <a:gdLst/>
              <a:ahLst/>
              <a:cxnLst/>
              <a:rect l="l" t="t" r="r" b="b"/>
              <a:pathLst>
                <a:path w="20886" h="17244" extrusionOk="0">
                  <a:moveTo>
                    <a:pt x="20041" y="1"/>
                  </a:moveTo>
                  <a:cubicBezTo>
                    <a:pt x="20041" y="23"/>
                    <a:pt x="20223" y="1827"/>
                    <a:pt x="17370" y="4360"/>
                  </a:cubicBezTo>
                  <a:cubicBezTo>
                    <a:pt x="14494" y="6917"/>
                    <a:pt x="5661" y="13924"/>
                    <a:pt x="4337" y="14677"/>
                  </a:cubicBezTo>
                  <a:cubicBezTo>
                    <a:pt x="3328" y="15251"/>
                    <a:pt x="2002" y="15785"/>
                    <a:pt x="923" y="15785"/>
                  </a:cubicBezTo>
                  <a:cubicBezTo>
                    <a:pt x="585" y="15785"/>
                    <a:pt x="272" y="15733"/>
                    <a:pt x="0" y="15613"/>
                  </a:cubicBezTo>
                  <a:lnTo>
                    <a:pt x="0" y="15613"/>
                  </a:lnTo>
                  <a:cubicBezTo>
                    <a:pt x="137" y="15819"/>
                    <a:pt x="320" y="16024"/>
                    <a:pt x="525" y="16207"/>
                  </a:cubicBezTo>
                  <a:cubicBezTo>
                    <a:pt x="1309" y="16908"/>
                    <a:pt x="2385" y="17244"/>
                    <a:pt x="3429" y="17244"/>
                  </a:cubicBezTo>
                  <a:cubicBezTo>
                    <a:pt x="4389" y="17244"/>
                    <a:pt x="5324" y="16959"/>
                    <a:pt x="5980" y="16412"/>
                  </a:cubicBezTo>
                  <a:cubicBezTo>
                    <a:pt x="9929" y="13148"/>
                    <a:pt x="13878" y="9907"/>
                    <a:pt x="17827" y="6643"/>
                  </a:cubicBezTo>
                  <a:cubicBezTo>
                    <a:pt x="18877" y="5775"/>
                    <a:pt x="19972" y="4862"/>
                    <a:pt x="20452" y="3584"/>
                  </a:cubicBezTo>
                  <a:cubicBezTo>
                    <a:pt x="20885" y="2420"/>
                    <a:pt x="20703" y="1051"/>
                    <a:pt x="200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8"/>
            <p:cNvSpPr/>
            <p:nvPr/>
          </p:nvSpPr>
          <p:spPr>
            <a:xfrm flipH="1">
              <a:off x="2754289" y="1801187"/>
              <a:ext cx="274297" cy="247520"/>
            </a:xfrm>
            <a:custGeom>
              <a:avLst/>
              <a:gdLst/>
              <a:ahLst/>
              <a:cxnLst/>
              <a:rect l="l" t="t" r="r" b="b"/>
              <a:pathLst>
                <a:path w="13696" h="12359" extrusionOk="0">
                  <a:moveTo>
                    <a:pt x="7920" y="0"/>
                  </a:moveTo>
                  <a:cubicBezTo>
                    <a:pt x="6277" y="1370"/>
                    <a:pt x="4611" y="2739"/>
                    <a:pt x="2944" y="4086"/>
                  </a:cubicBezTo>
                  <a:cubicBezTo>
                    <a:pt x="2283" y="4588"/>
                    <a:pt x="1643" y="5113"/>
                    <a:pt x="1164" y="5775"/>
                  </a:cubicBezTo>
                  <a:cubicBezTo>
                    <a:pt x="0" y="7441"/>
                    <a:pt x="297" y="9975"/>
                    <a:pt x="1826" y="11322"/>
                  </a:cubicBezTo>
                  <a:cubicBezTo>
                    <a:pt x="2610" y="12023"/>
                    <a:pt x="3686" y="12359"/>
                    <a:pt x="4730" y="12359"/>
                  </a:cubicBezTo>
                  <a:cubicBezTo>
                    <a:pt x="5690" y="12359"/>
                    <a:pt x="6625" y="12074"/>
                    <a:pt x="7281" y="11527"/>
                  </a:cubicBezTo>
                  <a:cubicBezTo>
                    <a:pt x="9381" y="9792"/>
                    <a:pt x="11481" y="8080"/>
                    <a:pt x="13581" y="6346"/>
                  </a:cubicBezTo>
                  <a:cubicBezTo>
                    <a:pt x="13695" y="4771"/>
                    <a:pt x="13170" y="3150"/>
                    <a:pt x="12120" y="1986"/>
                  </a:cubicBezTo>
                  <a:cubicBezTo>
                    <a:pt x="11070" y="799"/>
                    <a:pt x="9518" y="69"/>
                    <a:pt x="79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8"/>
            <p:cNvSpPr/>
            <p:nvPr/>
          </p:nvSpPr>
          <p:spPr>
            <a:xfrm flipH="1">
              <a:off x="2755214" y="1880708"/>
              <a:ext cx="247320" cy="167991"/>
            </a:xfrm>
            <a:custGeom>
              <a:avLst/>
              <a:gdLst/>
              <a:ahLst/>
              <a:cxnLst/>
              <a:rect l="l" t="t" r="r" b="b"/>
              <a:pathLst>
                <a:path w="12349" h="8388" extrusionOk="0">
                  <a:moveTo>
                    <a:pt x="11961" y="1"/>
                  </a:moveTo>
                  <a:cubicBezTo>
                    <a:pt x="8651" y="2649"/>
                    <a:pt x="5136" y="5365"/>
                    <a:pt x="4337" y="5821"/>
                  </a:cubicBezTo>
                  <a:cubicBezTo>
                    <a:pt x="3328" y="6395"/>
                    <a:pt x="2002" y="6929"/>
                    <a:pt x="923" y="6929"/>
                  </a:cubicBezTo>
                  <a:cubicBezTo>
                    <a:pt x="585" y="6929"/>
                    <a:pt x="272" y="6877"/>
                    <a:pt x="0" y="6757"/>
                  </a:cubicBezTo>
                  <a:lnTo>
                    <a:pt x="0" y="6757"/>
                  </a:lnTo>
                  <a:cubicBezTo>
                    <a:pt x="69" y="6871"/>
                    <a:pt x="160" y="6963"/>
                    <a:pt x="228" y="7054"/>
                  </a:cubicBezTo>
                  <a:lnTo>
                    <a:pt x="251" y="7077"/>
                  </a:lnTo>
                  <a:cubicBezTo>
                    <a:pt x="320" y="7168"/>
                    <a:pt x="411" y="7259"/>
                    <a:pt x="525" y="7351"/>
                  </a:cubicBezTo>
                  <a:cubicBezTo>
                    <a:pt x="1309" y="8052"/>
                    <a:pt x="2385" y="8388"/>
                    <a:pt x="3429" y="8388"/>
                  </a:cubicBezTo>
                  <a:cubicBezTo>
                    <a:pt x="4389" y="8388"/>
                    <a:pt x="5324" y="8103"/>
                    <a:pt x="5980" y="7556"/>
                  </a:cubicBezTo>
                  <a:cubicBezTo>
                    <a:pt x="8080" y="5821"/>
                    <a:pt x="10180" y="4109"/>
                    <a:pt x="12280" y="2375"/>
                  </a:cubicBezTo>
                  <a:cubicBezTo>
                    <a:pt x="12349" y="1576"/>
                    <a:pt x="12234" y="754"/>
                    <a:pt x="11961" y="1"/>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3" name="Google Shape;1153;p48"/>
          <p:cNvSpPr/>
          <p:nvPr/>
        </p:nvSpPr>
        <p:spPr>
          <a:xfrm>
            <a:off x="4161336" y="270973"/>
            <a:ext cx="174640" cy="113416"/>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4" name="Google Shape;1154;p48"/>
          <p:cNvGrpSpPr/>
          <p:nvPr/>
        </p:nvGrpSpPr>
        <p:grpSpPr>
          <a:xfrm rot="-2519054">
            <a:off x="556693" y="442363"/>
            <a:ext cx="406843" cy="401382"/>
            <a:chOff x="8167224" y="612742"/>
            <a:chExt cx="406859" cy="401398"/>
          </a:xfrm>
        </p:grpSpPr>
        <p:sp>
          <p:nvSpPr>
            <p:cNvPr id="1155" name="Google Shape;1155;p48"/>
            <p:cNvSpPr/>
            <p:nvPr/>
          </p:nvSpPr>
          <p:spPr>
            <a:xfrm flipH="1">
              <a:off x="8198311" y="612742"/>
              <a:ext cx="336021" cy="356970"/>
            </a:xfrm>
            <a:custGeom>
              <a:avLst/>
              <a:gdLst/>
              <a:ahLst/>
              <a:cxnLst/>
              <a:rect l="l" t="t" r="r" b="b"/>
              <a:pathLst>
                <a:path w="16778" h="17824" extrusionOk="0">
                  <a:moveTo>
                    <a:pt x="8757" y="0"/>
                  </a:moveTo>
                  <a:cubicBezTo>
                    <a:pt x="7465" y="0"/>
                    <a:pt x="6167" y="257"/>
                    <a:pt x="4954" y="710"/>
                  </a:cubicBezTo>
                  <a:cubicBezTo>
                    <a:pt x="3448" y="1281"/>
                    <a:pt x="1987" y="2171"/>
                    <a:pt x="1142" y="3541"/>
                  </a:cubicBezTo>
                  <a:cubicBezTo>
                    <a:pt x="663" y="4317"/>
                    <a:pt x="389" y="5207"/>
                    <a:pt x="229" y="6120"/>
                  </a:cubicBezTo>
                  <a:cubicBezTo>
                    <a:pt x="1" y="7489"/>
                    <a:pt x="1" y="8904"/>
                    <a:pt x="24" y="10297"/>
                  </a:cubicBezTo>
                  <a:cubicBezTo>
                    <a:pt x="47" y="12556"/>
                    <a:pt x="69" y="14839"/>
                    <a:pt x="115" y="17099"/>
                  </a:cubicBezTo>
                  <a:cubicBezTo>
                    <a:pt x="2742" y="17595"/>
                    <a:pt x="5402" y="17824"/>
                    <a:pt x="8063" y="17824"/>
                  </a:cubicBezTo>
                  <a:cubicBezTo>
                    <a:pt x="10789" y="17824"/>
                    <a:pt x="13515" y="17583"/>
                    <a:pt x="16207" y="17144"/>
                  </a:cubicBezTo>
                  <a:cubicBezTo>
                    <a:pt x="16298" y="17144"/>
                    <a:pt x="16390" y="17122"/>
                    <a:pt x="16458" y="17053"/>
                  </a:cubicBezTo>
                  <a:cubicBezTo>
                    <a:pt x="16526" y="16985"/>
                    <a:pt x="16526" y="16870"/>
                    <a:pt x="16526" y="16779"/>
                  </a:cubicBezTo>
                  <a:cubicBezTo>
                    <a:pt x="16709" y="13721"/>
                    <a:pt x="16778" y="10639"/>
                    <a:pt x="16481" y="7603"/>
                  </a:cubicBezTo>
                  <a:cubicBezTo>
                    <a:pt x="16367" y="6302"/>
                    <a:pt x="16161" y="5001"/>
                    <a:pt x="15568" y="3837"/>
                  </a:cubicBezTo>
                  <a:cubicBezTo>
                    <a:pt x="14655" y="2034"/>
                    <a:pt x="12874" y="756"/>
                    <a:pt x="10911" y="254"/>
                  </a:cubicBezTo>
                  <a:cubicBezTo>
                    <a:pt x="10206" y="81"/>
                    <a:pt x="9482" y="0"/>
                    <a:pt x="87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8"/>
            <p:cNvSpPr/>
            <p:nvPr/>
          </p:nvSpPr>
          <p:spPr>
            <a:xfrm flipH="1">
              <a:off x="8284258" y="712889"/>
              <a:ext cx="165507" cy="165507"/>
            </a:xfrm>
            <a:custGeom>
              <a:avLst/>
              <a:gdLst/>
              <a:ahLst/>
              <a:cxnLst/>
              <a:rect l="l" t="t" r="r" b="b"/>
              <a:pathLst>
                <a:path w="8264" h="8264" extrusionOk="0">
                  <a:moveTo>
                    <a:pt x="2101" y="0"/>
                  </a:moveTo>
                  <a:lnTo>
                    <a:pt x="2101" y="2100"/>
                  </a:lnTo>
                  <a:lnTo>
                    <a:pt x="1" y="2100"/>
                  </a:lnTo>
                  <a:lnTo>
                    <a:pt x="1" y="6140"/>
                  </a:lnTo>
                  <a:lnTo>
                    <a:pt x="2101" y="6140"/>
                  </a:lnTo>
                  <a:lnTo>
                    <a:pt x="2101" y="8263"/>
                  </a:lnTo>
                  <a:lnTo>
                    <a:pt x="6141" y="8263"/>
                  </a:lnTo>
                  <a:lnTo>
                    <a:pt x="6141" y="6140"/>
                  </a:lnTo>
                  <a:lnTo>
                    <a:pt x="8263" y="6140"/>
                  </a:lnTo>
                  <a:lnTo>
                    <a:pt x="8263" y="2100"/>
                  </a:lnTo>
                  <a:lnTo>
                    <a:pt x="6141" y="2100"/>
                  </a:lnTo>
                  <a:lnTo>
                    <a:pt x="61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8"/>
            <p:cNvSpPr/>
            <p:nvPr/>
          </p:nvSpPr>
          <p:spPr>
            <a:xfrm flipH="1">
              <a:off x="8167224" y="940057"/>
              <a:ext cx="406859" cy="74082"/>
            </a:xfrm>
            <a:custGeom>
              <a:avLst/>
              <a:gdLst/>
              <a:ahLst/>
              <a:cxnLst/>
              <a:rect l="l" t="t" r="r" b="b"/>
              <a:pathLst>
                <a:path w="20315" h="3699" extrusionOk="0">
                  <a:moveTo>
                    <a:pt x="17325" y="0"/>
                  </a:moveTo>
                  <a:cubicBezTo>
                    <a:pt x="12554" y="69"/>
                    <a:pt x="7806" y="160"/>
                    <a:pt x="3059" y="229"/>
                  </a:cubicBezTo>
                  <a:cubicBezTo>
                    <a:pt x="2237" y="229"/>
                    <a:pt x="1461" y="411"/>
                    <a:pt x="845" y="868"/>
                  </a:cubicBezTo>
                  <a:cubicBezTo>
                    <a:pt x="548" y="1073"/>
                    <a:pt x="297" y="1370"/>
                    <a:pt x="183" y="1712"/>
                  </a:cubicBezTo>
                  <a:cubicBezTo>
                    <a:pt x="0" y="2374"/>
                    <a:pt x="479" y="3082"/>
                    <a:pt x="1073" y="3379"/>
                  </a:cubicBezTo>
                  <a:cubicBezTo>
                    <a:pt x="1689" y="3675"/>
                    <a:pt x="2420" y="3698"/>
                    <a:pt x="3104" y="3698"/>
                  </a:cubicBezTo>
                  <a:lnTo>
                    <a:pt x="14905" y="3675"/>
                  </a:lnTo>
                  <a:cubicBezTo>
                    <a:pt x="15955" y="3675"/>
                    <a:pt x="17005" y="3675"/>
                    <a:pt x="18078" y="3630"/>
                  </a:cubicBezTo>
                  <a:cubicBezTo>
                    <a:pt x="18420" y="3630"/>
                    <a:pt x="18763" y="3607"/>
                    <a:pt x="19082" y="3493"/>
                  </a:cubicBezTo>
                  <a:cubicBezTo>
                    <a:pt x="19676" y="3287"/>
                    <a:pt x="20109" y="2740"/>
                    <a:pt x="20201" y="2123"/>
                  </a:cubicBezTo>
                  <a:cubicBezTo>
                    <a:pt x="20315" y="1507"/>
                    <a:pt x="20041" y="868"/>
                    <a:pt x="19561" y="480"/>
                  </a:cubicBezTo>
                  <a:cubicBezTo>
                    <a:pt x="18945" y="0"/>
                    <a:pt x="18101" y="0"/>
                    <a:pt x="173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8" name="Google Shape;1158;p48"/>
          <p:cNvSpPr/>
          <p:nvPr/>
        </p:nvSpPr>
        <p:spPr>
          <a:xfrm>
            <a:off x="7122461" y="4567167"/>
            <a:ext cx="164586" cy="54655"/>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9" name="Google Shape;1159;p48"/>
          <p:cNvGrpSpPr/>
          <p:nvPr/>
        </p:nvGrpSpPr>
        <p:grpSpPr>
          <a:xfrm rot="-10145385">
            <a:off x="58471" y="4421984"/>
            <a:ext cx="1140331" cy="595198"/>
            <a:chOff x="1362021" y="1108808"/>
            <a:chExt cx="986885" cy="515106"/>
          </a:xfrm>
        </p:grpSpPr>
        <p:sp>
          <p:nvSpPr>
            <p:cNvPr id="1160" name="Google Shape;1160;p48"/>
            <p:cNvSpPr/>
            <p:nvPr/>
          </p:nvSpPr>
          <p:spPr>
            <a:xfrm flipH="1">
              <a:off x="1362021" y="1108808"/>
              <a:ext cx="147683" cy="70196"/>
            </a:xfrm>
            <a:custGeom>
              <a:avLst/>
              <a:gdLst/>
              <a:ahLst/>
              <a:cxnLst/>
              <a:rect l="l" t="t" r="r" b="b"/>
              <a:pathLst>
                <a:path w="7374" h="3505" extrusionOk="0">
                  <a:moveTo>
                    <a:pt x="7141" y="0"/>
                  </a:moveTo>
                  <a:cubicBezTo>
                    <a:pt x="7112" y="0"/>
                    <a:pt x="7083" y="6"/>
                    <a:pt x="7054" y="18"/>
                  </a:cubicBezTo>
                  <a:cubicBezTo>
                    <a:pt x="4748" y="999"/>
                    <a:pt x="2420" y="2026"/>
                    <a:pt x="137" y="3099"/>
                  </a:cubicBezTo>
                  <a:cubicBezTo>
                    <a:pt x="46" y="3145"/>
                    <a:pt x="1" y="3282"/>
                    <a:pt x="46" y="3373"/>
                  </a:cubicBezTo>
                  <a:cubicBezTo>
                    <a:pt x="69" y="3442"/>
                    <a:pt x="115" y="3464"/>
                    <a:pt x="160" y="3487"/>
                  </a:cubicBezTo>
                  <a:cubicBezTo>
                    <a:pt x="183" y="3499"/>
                    <a:pt x="212" y="3504"/>
                    <a:pt x="240" y="3504"/>
                  </a:cubicBezTo>
                  <a:cubicBezTo>
                    <a:pt x="269" y="3504"/>
                    <a:pt x="297" y="3499"/>
                    <a:pt x="320" y="3487"/>
                  </a:cubicBezTo>
                  <a:cubicBezTo>
                    <a:pt x="2603" y="2414"/>
                    <a:pt x="4908" y="1387"/>
                    <a:pt x="7236" y="406"/>
                  </a:cubicBezTo>
                  <a:cubicBezTo>
                    <a:pt x="7327" y="360"/>
                    <a:pt x="7373" y="223"/>
                    <a:pt x="7327" y="132"/>
                  </a:cubicBezTo>
                  <a:cubicBezTo>
                    <a:pt x="7294" y="47"/>
                    <a:pt x="7222" y="0"/>
                    <a:pt x="71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8"/>
            <p:cNvSpPr/>
            <p:nvPr/>
          </p:nvSpPr>
          <p:spPr>
            <a:xfrm flipH="1">
              <a:off x="1486309" y="1129214"/>
              <a:ext cx="604350" cy="382245"/>
            </a:xfrm>
            <a:custGeom>
              <a:avLst/>
              <a:gdLst/>
              <a:ahLst/>
              <a:cxnLst/>
              <a:rect l="l" t="t" r="r" b="b"/>
              <a:pathLst>
                <a:path w="30176" h="19086" extrusionOk="0">
                  <a:moveTo>
                    <a:pt x="25094" y="1"/>
                  </a:moveTo>
                  <a:cubicBezTo>
                    <a:pt x="25068" y="1"/>
                    <a:pt x="25043" y="1"/>
                    <a:pt x="25017" y="3"/>
                  </a:cubicBezTo>
                  <a:cubicBezTo>
                    <a:pt x="24698" y="26"/>
                    <a:pt x="24401" y="140"/>
                    <a:pt x="24127" y="254"/>
                  </a:cubicBezTo>
                  <a:cubicBezTo>
                    <a:pt x="16092" y="3655"/>
                    <a:pt x="8058" y="7056"/>
                    <a:pt x="1" y="10457"/>
                  </a:cubicBezTo>
                  <a:cubicBezTo>
                    <a:pt x="754" y="13333"/>
                    <a:pt x="1941" y="16278"/>
                    <a:pt x="3402" y="19085"/>
                  </a:cubicBezTo>
                  <a:cubicBezTo>
                    <a:pt x="11619" y="15136"/>
                    <a:pt x="19950" y="11461"/>
                    <a:pt x="28395" y="8015"/>
                  </a:cubicBezTo>
                  <a:cubicBezTo>
                    <a:pt x="28578" y="7946"/>
                    <a:pt x="28783" y="7855"/>
                    <a:pt x="28920" y="7718"/>
                  </a:cubicBezTo>
                  <a:cubicBezTo>
                    <a:pt x="29057" y="7535"/>
                    <a:pt x="29103" y="7330"/>
                    <a:pt x="29148" y="7125"/>
                  </a:cubicBezTo>
                  <a:cubicBezTo>
                    <a:pt x="29582" y="5367"/>
                    <a:pt x="29902" y="3587"/>
                    <a:pt x="30176" y="1806"/>
                  </a:cubicBezTo>
                  <a:cubicBezTo>
                    <a:pt x="28783" y="1281"/>
                    <a:pt x="27414" y="756"/>
                    <a:pt x="26044" y="231"/>
                  </a:cubicBezTo>
                  <a:cubicBezTo>
                    <a:pt x="25727" y="126"/>
                    <a:pt x="25411" y="1"/>
                    <a:pt x="250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8"/>
            <p:cNvSpPr/>
            <p:nvPr/>
          </p:nvSpPr>
          <p:spPr>
            <a:xfrm flipH="1">
              <a:off x="2048095" y="1364212"/>
              <a:ext cx="277501" cy="230416"/>
            </a:xfrm>
            <a:custGeom>
              <a:avLst/>
              <a:gdLst/>
              <a:ahLst/>
              <a:cxnLst/>
              <a:rect l="l" t="t" r="r" b="b"/>
              <a:pathLst>
                <a:path w="13856" h="11505" extrusionOk="0">
                  <a:moveTo>
                    <a:pt x="11253" y="0"/>
                  </a:moveTo>
                  <a:cubicBezTo>
                    <a:pt x="7510" y="1667"/>
                    <a:pt x="3744" y="3310"/>
                    <a:pt x="0" y="4976"/>
                  </a:cubicBezTo>
                  <a:cubicBezTo>
                    <a:pt x="639" y="7282"/>
                    <a:pt x="1621" y="9473"/>
                    <a:pt x="2853" y="11504"/>
                  </a:cubicBezTo>
                  <a:cubicBezTo>
                    <a:pt x="6528" y="9838"/>
                    <a:pt x="10203" y="8149"/>
                    <a:pt x="13855" y="6483"/>
                  </a:cubicBezTo>
                  <a:cubicBezTo>
                    <a:pt x="13467" y="4086"/>
                    <a:pt x="12554" y="1781"/>
                    <a:pt x="11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8"/>
            <p:cNvSpPr/>
            <p:nvPr/>
          </p:nvSpPr>
          <p:spPr>
            <a:xfrm flipH="1">
              <a:off x="1585522" y="1247464"/>
              <a:ext cx="350641" cy="192084"/>
            </a:xfrm>
            <a:custGeom>
              <a:avLst/>
              <a:gdLst/>
              <a:ahLst/>
              <a:cxnLst/>
              <a:rect l="l" t="t" r="r" b="b"/>
              <a:pathLst>
                <a:path w="17508" h="9591" extrusionOk="0">
                  <a:moveTo>
                    <a:pt x="16201" y="1"/>
                  </a:moveTo>
                  <a:cubicBezTo>
                    <a:pt x="16187" y="1"/>
                    <a:pt x="16173" y="4"/>
                    <a:pt x="16161" y="10"/>
                  </a:cubicBezTo>
                  <a:cubicBezTo>
                    <a:pt x="16115" y="33"/>
                    <a:pt x="16070" y="101"/>
                    <a:pt x="16115" y="147"/>
                  </a:cubicBezTo>
                  <a:lnTo>
                    <a:pt x="17302" y="2795"/>
                  </a:lnTo>
                  <a:cubicBezTo>
                    <a:pt x="17302" y="2817"/>
                    <a:pt x="17325" y="2840"/>
                    <a:pt x="17348" y="2840"/>
                  </a:cubicBezTo>
                  <a:cubicBezTo>
                    <a:pt x="17359" y="2852"/>
                    <a:pt x="17376" y="2857"/>
                    <a:pt x="17393" y="2857"/>
                  </a:cubicBezTo>
                  <a:cubicBezTo>
                    <a:pt x="17410" y="2857"/>
                    <a:pt x="17428" y="2852"/>
                    <a:pt x="17439" y="2840"/>
                  </a:cubicBezTo>
                  <a:cubicBezTo>
                    <a:pt x="17485" y="2817"/>
                    <a:pt x="17508" y="2772"/>
                    <a:pt x="17485" y="2703"/>
                  </a:cubicBezTo>
                  <a:lnTo>
                    <a:pt x="16298" y="56"/>
                  </a:lnTo>
                  <a:cubicBezTo>
                    <a:pt x="16281" y="22"/>
                    <a:pt x="16240" y="1"/>
                    <a:pt x="16201" y="1"/>
                  </a:cubicBezTo>
                  <a:close/>
                  <a:moveTo>
                    <a:pt x="11858" y="1503"/>
                  </a:moveTo>
                  <a:cubicBezTo>
                    <a:pt x="11838" y="1503"/>
                    <a:pt x="11818" y="1508"/>
                    <a:pt x="11801" y="1516"/>
                  </a:cubicBezTo>
                  <a:cubicBezTo>
                    <a:pt x="11756" y="1539"/>
                    <a:pt x="11733" y="1608"/>
                    <a:pt x="11778" y="1653"/>
                  </a:cubicBezTo>
                  <a:cubicBezTo>
                    <a:pt x="12281" y="2498"/>
                    <a:pt x="12691" y="3365"/>
                    <a:pt x="13011" y="4301"/>
                  </a:cubicBezTo>
                  <a:cubicBezTo>
                    <a:pt x="13011" y="4324"/>
                    <a:pt x="13034" y="4347"/>
                    <a:pt x="13057" y="4369"/>
                  </a:cubicBezTo>
                  <a:lnTo>
                    <a:pt x="13148" y="4369"/>
                  </a:lnTo>
                  <a:cubicBezTo>
                    <a:pt x="13194" y="4347"/>
                    <a:pt x="13216" y="4278"/>
                    <a:pt x="13194" y="4233"/>
                  </a:cubicBezTo>
                  <a:cubicBezTo>
                    <a:pt x="12897" y="3297"/>
                    <a:pt x="12463" y="2384"/>
                    <a:pt x="11961" y="1562"/>
                  </a:cubicBezTo>
                  <a:cubicBezTo>
                    <a:pt x="11932" y="1519"/>
                    <a:pt x="11894" y="1503"/>
                    <a:pt x="11858" y="1503"/>
                  </a:cubicBezTo>
                  <a:close/>
                  <a:moveTo>
                    <a:pt x="8052" y="3265"/>
                  </a:moveTo>
                  <a:cubicBezTo>
                    <a:pt x="8038" y="3265"/>
                    <a:pt x="8024" y="3268"/>
                    <a:pt x="8012" y="3274"/>
                  </a:cubicBezTo>
                  <a:cubicBezTo>
                    <a:pt x="7944" y="3297"/>
                    <a:pt x="7921" y="3365"/>
                    <a:pt x="7944" y="3411"/>
                  </a:cubicBezTo>
                  <a:lnTo>
                    <a:pt x="9199" y="5967"/>
                  </a:lnTo>
                  <a:cubicBezTo>
                    <a:pt x="9199" y="5990"/>
                    <a:pt x="9222" y="6013"/>
                    <a:pt x="9245" y="6036"/>
                  </a:cubicBezTo>
                  <a:cubicBezTo>
                    <a:pt x="9268" y="6036"/>
                    <a:pt x="9313" y="6036"/>
                    <a:pt x="9336" y="6013"/>
                  </a:cubicBezTo>
                  <a:cubicBezTo>
                    <a:pt x="9382" y="5990"/>
                    <a:pt x="9405" y="5944"/>
                    <a:pt x="9382" y="5876"/>
                  </a:cubicBezTo>
                  <a:lnTo>
                    <a:pt x="8149" y="3320"/>
                  </a:lnTo>
                  <a:cubicBezTo>
                    <a:pt x="8132" y="3286"/>
                    <a:pt x="8091" y="3265"/>
                    <a:pt x="8052" y="3265"/>
                  </a:cubicBezTo>
                  <a:close/>
                  <a:moveTo>
                    <a:pt x="4068" y="4888"/>
                  </a:moveTo>
                  <a:cubicBezTo>
                    <a:pt x="4058" y="4888"/>
                    <a:pt x="4049" y="4890"/>
                    <a:pt x="4041" y="4894"/>
                  </a:cubicBezTo>
                  <a:cubicBezTo>
                    <a:pt x="3972" y="4917"/>
                    <a:pt x="3949" y="4986"/>
                    <a:pt x="3972" y="5031"/>
                  </a:cubicBezTo>
                  <a:lnTo>
                    <a:pt x="4976" y="7885"/>
                  </a:lnTo>
                  <a:cubicBezTo>
                    <a:pt x="4999" y="7907"/>
                    <a:pt x="5022" y="7930"/>
                    <a:pt x="5045" y="7953"/>
                  </a:cubicBezTo>
                  <a:lnTo>
                    <a:pt x="5113" y="7953"/>
                  </a:lnTo>
                  <a:cubicBezTo>
                    <a:pt x="5182" y="7930"/>
                    <a:pt x="5205" y="7862"/>
                    <a:pt x="5182" y="7816"/>
                  </a:cubicBezTo>
                  <a:lnTo>
                    <a:pt x="4178" y="4963"/>
                  </a:lnTo>
                  <a:cubicBezTo>
                    <a:pt x="4159" y="4926"/>
                    <a:pt x="4110" y="4888"/>
                    <a:pt x="4068" y="4888"/>
                  </a:cubicBezTo>
                  <a:close/>
                  <a:moveTo>
                    <a:pt x="119" y="6392"/>
                  </a:moveTo>
                  <a:cubicBezTo>
                    <a:pt x="104" y="6392"/>
                    <a:pt x="87" y="6395"/>
                    <a:pt x="69" y="6401"/>
                  </a:cubicBezTo>
                  <a:cubicBezTo>
                    <a:pt x="23" y="6424"/>
                    <a:pt x="0" y="6469"/>
                    <a:pt x="23" y="6538"/>
                  </a:cubicBezTo>
                  <a:cubicBezTo>
                    <a:pt x="434" y="7565"/>
                    <a:pt x="936" y="8569"/>
                    <a:pt x="1507" y="9528"/>
                  </a:cubicBezTo>
                  <a:cubicBezTo>
                    <a:pt x="1507" y="9551"/>
                    <a:pt x="1530" y="9574"/>
                    <a:pt x="1553" y="9574"/>
                  </a:cubicBezTo>
                  <a:cubicBezTo>
                    <a:pt x="1564" y="9585"/>
                    <a:pt x="1581" y="9591"/>
                    <a:pt x="1598" y="9591"/>
                  </a:cubicBezTo>
                  <a:cubicBezTo>
                    <a:pt x="1615" y="9591"/>
                    <a:pt x="1632" y="9585"/>
                    <a:pt x="1644" y="9574"/>
                  </a:cubicBezTo>
                  <a:cubicBezTo>
                    <a:pt x="1690" y="9551"/>
                    <a:pt x="1712" y="9482"/>
                    <a:pt x="1690" y="9437"/>
                  </a:cubicBezTo>
                  <a:cubicBezTo>
                    <a:pt x="1119" y="8478"/>
                    <a:pt x="640" y="7474"/>
                    <a:pt x="206" y="6447"/>
                  </a:cubicBezTo>
                  <a:cubicBezTo>
                    <a:pt x="189" y="6413"/>
                    <a:pt x="160" y="6392"/>
                    <a:pt x="119" y="63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8"/>
            <p:cNvSpPr/>
            <p:nvPr/>
          </p:nvSpPr>
          <p:spPr>
            <a:xfrm flipH="1">
              <a:off x="2048099" y="1437806"/>
              <a:ext cx="245497" cy="156815"/>
            </a:xfrm>
            <a:custGeom>
              <a:avLst/>
              <a:gdLst/>
              <a:ahLst/>
              <a:cxnLst/>
              <a:rect l="l" t="t" r="r" b="b"/>
              <a:pathLst>
                <a:path w="12258" h="7830" extrusionOk="0">
                  <a:moveTo>
                    <a:pt x="11550" y="0"/>
                  </a:moveTo>
                  <a:cubicBezTo>
                    <a:pt x="7647" y="1712"/>
                    <a:pt x="3789" y="3561"/>
                    <a:pt x="0" y="5524"/>
                  </a:cubicBezTo>
                  <a:cubicBezTo>
                    <a:pt x="388" y="6300"/>
                    <a:pt x="799" y="7076"/>
                    <a:pt x="1255" y="7829"/>
                  </a:cubicBezTo>
                  <a:cubicBezTo>
                    <a:pt x="4930" y="6163"/>
                    <a:pt x="8605" y="4474"/>
                    <a:pt x="12257" y="2808"/>
                  </a:cubicBezTo>
                  <a:cubicBezTo>
                    <a:pt x="12098" y="1849"/>
                    <a:pt x="11846" y="890"/>
                    <a:pt x="1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8"/>
            <p:cNvSpPr/>
            <p:nvPr/>
          </p:nvSpPr>
          <p:spPr>
            <a:xfrm flipH="1">
              <a:off x="2011522" y="1314049"/>
              <a:ext cx="337383" cy="309865"/>
            </a:xfrm>
            <a:custGeom>
              <a:avLst/>
              <a:gdLst/>
              <a:ahLst/>
              <a:cxnLst/>
              <a:rect l="l" t="t" r="r" b="b"/>
              <a:pathLst>
                <a:path w="16846" h="15472" extrusionOk="0">
                  <a:moveTo>
                    <a:pt x="12200" y="1"/>
                  </a:moveTo>
                  <a:cubicBezTo>
                    <a:pt x="12159" y="1"/>
                    <a:pt x="12117" y="6"/>
                    <a:pt x="12075" y="17"/>
                  </a:cubicBezTo>
                  <a:cubicBezTo>
                    <a:pt x="11801" y="109"/>
                    <a:pt x="11641" y="428"/>
                    <a:pt x="11664" y="725"/>
                  </a:cubicBezTo>
                  <a:cubicBezTo>
                    <a:pt x="11687" y="999"/>
                    <a:pt x="11732" y="1296"/>
                    <a:pt x="11801" y="1478"/>
                  </a:cubicBezTo>
                  <a:cubicBezTo>
                    <a:pt x="12988" y="4423"/>
                    <a:pt x="14175" y="7390"/>
                    <a:pt x="15339" y="10334"/>
                  </a:cubicBezTo>
                  <a:cubicBezTo>
                    <a:pt x="15453" y="10608"/>
                    <a:pt x="15590" y="10928"/>
                    <a:pt x="15841" y="11110"/>
                  </a:cubicBezTo>
                  <a:cubicBezTo>
                    <a:pt x="15952" y="11199"/>
                    <a:pt x="16106" y="11250"/>
                    <a:pt x="16257" y="11250"/>
                  </a:cubicBezTo>
                  <a:cubicBezTo>
                    <a:pt x="16415" y="11250"/>
                    <a:pt x="16569" y="11194"/>
                    <a:pt x="16663" y="11065"/>
                  </a:cubicBezTo>
                  <a:cubicBezTo>
                    <a:pt x="16845" y="10859"/>
                    <a:pt x="16754" y="10540"/>
                    <a:pt x="16663" y="10266"/>
                  </a:cubicBezTo>
                  <a:cubicBezTo>
                    <a:pt x="15613" y="7070"/>
                    <a:pt x="14403" y="3920"/>
                    <a:pt x="13056" y="816"/>
                  </a:cubicBezTo>
                  <a:cubicBezTo>
                    <a:pt x="12892" y="446"/>
                    <a:pt x="12578" y="1"/>
                    <a:pt x="12200" y="1"/>
                  </a:cubicBezTo>
                  <a:close/>
                  <a:moveTo>
                    <a:pt x="636" y="5970"/>
                  </a:moveTo>
                  <a:cubicBezTo>
                    <a:pt x="615" y="5970"/>
                    <a:pt x="593" y="5971"/>
                    <a:pt x="571" y="5975"/>
                  </a:cubicBezTo>
                  <a:cubicBezTo>
                    <a:pt x="251" y="6020"/>
                    <a:pt x="46" y="6340"/>
                    <a:pt x="23" y="6637"/>
                  </a:cubicBezTo>
                  <a:cubicBezTo>
                    <a:pt x="0" y="6956"/>
                    <a:pt x="137" y="7253"/>
                    <a:pt x="251" y="7550"/>
                  </a:cubicBezTo>
                  <a:cubicBezTo>
                    <a:pt x="662" y="8486"/>
                    <a:pt x="1050" y="9421"/>
                    <a:pt x="1461" y="10380"/>
                  </a:cubicBezTo>
                  <a:cubicBezTo>
                    <a:pt x="1803" y="11179"/>
                    <a:pt x="2146" y="12001"/>
                    <a:pt x="2488" y="12799"/>
                  </a:cubicBezTo>
                  <a:cubicBezTo>
                    <a:pt x="2808" y="13598"/>
                    <a:pt x="3150" y="14397"/>
                    <a:pt x="3675" y="15082"/>
                  </a:cubicBezTo>
                  <a:cubicBezTo>
                    <a:pt x="3812" y="15265"/>
                    <a:pt x="3995" y="15447"/>
                    <a:pt x="4223" y="15470"/>
                  </a:cubicBezTo>
                  <a:cubicBezTo>
                    <a:pt x="4235" y="15471"/>
                    <a:pt x="4246" y="15471"/>
                    <a:pt x="4258" y="15471"/>
                  </a:cubicBezTo>
                  <a:cubicBezTo>
                    <a:pt x="4562" y="15471"/>
                    <a:pt x="4817" y="15185"/>
                    <a:pt x="4839" y="14877"/>
                  </a:cubicBezTo>
                  <a:cubicBezTo>
                    <a:pt x="4885" y="14557"/>
                    <a:pt x="4748" y="14237"/>
                    <a:pt x="4634" y="13941"/>
                  </a:cubicBezTo>
                  <a:cubicBezTo>
                    <a:pt x="3675" y="11727"/>
                    <a:pt x="2716" y="9490"/>
                    <a:pt x="1735" y="7276"/>
                  </a:cubicBezTo>
                  <a:cubicBezTo>
                    <a:pt x="1621" y="7025"/>
                    <a:pt x="1461" y="6751"/>
                    <a:pt x="1301" y="6477"/>
                  </a:cubicBezTo>
                  <a:cubicBezTo>
                    <a:pt x="1153" y="6223"/>
                    <a:pt x="908" y="5970"/>
                    <a:pt x="636" y="59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6" name="Google Shape;1166;p48"/>
          <p:cNvSpPr/>
          <p:nvPr/>
        </p:nvSpPr>
        <p:spPr>
          <a:xfrm flipH="1">
            <a:off x="1630946" y="179249"/>
            <a:ext cx="205140" cy="205140"/>
          </a:xfrm>
          <a:custGeom>
            <a:avLst/>
            <a:gdLst/>
            <a:ahLst/>
            <a:cxnLst/>
            <a:rect l="l" t="t" r="r" b="b"/>
            <a:pathLst>
              <a:path w="7602" h="7602" extrusionOk="0">
                <a:moveTo>
                  <a:pt x="2648" y="1"/>
                </a:moveTo>
                <a:cubicBezTo>
                  <a:pt x="2420" y="1"/>
                  <a:pt x="2237" y="183"/>
                  <a:pt x="2237" y="434"/>
                </a:cubicBezTo>
                <a:lnTo>
                  <a:pt x="2237" y="1804"/>
                </a:lnTo>
                <a:cubicBezTo>
                  <a:pt x="2237" y="2032"/>
                  <a:pt x="2032" y="2215"/>
                  <a:pt x="1804" y="2215"/>
                </a:cubicBezTo>
                <a:lnTo>
                  <a:pt x="434" y="2215"/>
                </a:lnTo>
                <a:cubicBezTo>
                  <a:pt x="206" y="2215"/>
                  <a:pt x="0" y="2420"/>
                  <a:pt x="0" y="2648"/>
                </a:cubicBezTo>
                <a:lnTo>
                  <a:pt x="0" y="4954"/>
                </a:lnTo>
                <a:cubicBezTo>
                  <a:pt x="0" y="5182"/>
                  <a:pt x="206" y="5387"/>
                  <a:pt x="434" y="5387"/>
                </a:cubicBezTo>
                <a:lnTo>
                  <a:pt x="1804" y="5387"/>
                </a:lnTo>
                <a:cubicBezTo>
                  <a:pt x="2032" y="5387"/>
                  <a:pt x="2237" y="5570"/>
                  <a:pt x="2237" y="5798"/>
                </a:cubicBezTo>
                <a:lnTo>
                  <a:pt x="2237" y="7168"/>
                </a:lnTo>
                <a:cubicBezTo>
                  <a:pt x="2237" y="7419"/>
                  <a:pt x="2420" y="7601"/>
                  <a:pt x="2648" y="7601"/>
                </a:cubicBezTo>
                <a:lnTo>
                  <a:pt x="4976" y="7601"/>
                </a:lnTo>
                <a:cubicBezTo>
                  <a:pt x="5205" y="7601"/>
                  <a:pt x="5387" y="7419"/>
                  <a:pt x="5387" y="7168"/>
                </a:cubicBezTo>
                <a:lnTo>
                  <a:pt x="5387" y="5798"/>
                </a:lnTo>
                <a:cubicBezTo>
                  <a:pt x="5387" y="5570"/>
                  <a:pt x="5570" y="5387"/>
                  <a:pt x="5798" y="5387"/>
                </a:cubicBezTo>
                <a:lnTo>
                  <a:pt x="7190" y="5387"/>
                </a:lnTo>
                <a:cubicBezTo>
                  <a:pt x="7419" y="5387"/>
                  <a:pt x="7601" y="5182"/>
                  <a:pt x="7601" y="4954"/>
                </a:cubicBezTo>
                <a:lnTo>
                  <a:pt x="7601" y="2648"/>
                </a:lnTo>
                <a:cubicBezTo>
                  <a:pt x="7601" y="2420"/>
                  <a:pt x="7419" y="2215"/>
                  <a:pt x="7190" y="2215"/>
                </a:cubicBezTo>
                <a:lnTo>
                  <a:pt x="5798" y="2215"/>
                </a:lnTo>
                <a:cubicBezTo>
                  <a:pt x="5570" y="2215"/>
                  <a:pt x="5387" y="2032"/>
                  <a:pt x="5387" y="1804"/>
                </a:cubicBezTo>
                <a:lnTo>
                  <a:pt x="5387" y="434"/>
                </a:lnTo>
                <a:cubicBezTo>
                  <a:pt x="5387" y="183"/>
                  <a:pt x="5205" y="1"/>
                  <a:pt x="49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8"/>
          <p:cNvSpPr/>
          <p:nvPr/>
        </p:nvSpPr>
        <p:spPr>
          <a:xfrm flipH="1">
            <a:off x="5160564" y="4269614"/>
            <a:ext cx="204519" cy="204519"/>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8"/>
          <p:cNvSpPr/>
          <p:nvPr/>
        </p:nvSpPr>
        <p:spPr>
          <a:xfrm flipH="1">
            <a:off x="8215562" y="1505053"/>
            <a:ext cx="93044" cy="97659"/>
          </a:xfrm>
          <a:custGeom>
            <a:avLst/>
            <a:gdLst/>
            <a:ahLst/>
            <a:cxnLst/>
            <a:rect l="l" t="t" r="r" b="b"/>
            <a:pathLst>
              <a:path w="3448" h="3619" extrusionOk="0">
                <a:moveTo>
                  <a:pt x="1607" y="0"/>
                </a:moveTo>
                <a:cubicBezTo>
                  <a:pt x="977" y="0"/>
                  <a:pt x="331" y="380"/>
                  <a:pt x="115" y="985"/>
                </a:cubicBezTo>
                <a:cubicBezTo>
                  <a:pt x="1" y="1282"/>
                  <a:pt x="1" y="1602"/>
                  <a:pt x="24" y="1921"/>
                </a:cubicBezTo>
                <a:cubicBezTo>
                  <a:pt x="69" y="2195"/>
                  <a:pt x="115" y="2469"/>
                  <a:pt x="252" y="2720"/>
                </a:cubicBezTo>
                <a:cubicBezTo>
                  <a:pt x="525" y="3266"/>
                  <a:pt x="1145" y="3618"/>
                  <a:pt x="1758" y="3618"/>
                </a:cubicBezTo>
                <a:cubicBezTo>
                  <a:pt x="1811" y="3618"/>
                  <a:pt x="1865" y="3616"/>
                  <a:pt x="1918" y="3610"/>
                </a:cubicBezTo>
                <a:cubicBezTo>
                  <a:pt x="2580" y="3519"/>
                  <a:pt x="3151" y="2994"/>
                  <a:pt x="3310" y="2332"/>
                </a:cubicBezTo>
                <a:cubicBezTo>
                  <a:pt x="3425" y="1898"/>
                  <a:pt x="3447" y="1305"/>
                  <a:pt x="3128" y="826"/>
                </a:cubicBezTo>
                <a:cubicBezTo>
                  <a:pt x="2831" y="346"/>
                  <a:pt x="2283" y="27"/>
                  <a:pt x="1713" y="4"/>
                </a:cubicBezTo>
                <a:cubicBezTo>
                  <a:pt x="1677" y="1"/>
                  <a:pt x="1642" y="0"/>
                  <a:pt x="16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8"/>
          <p:cNvSpPr/>
          <p:nvPr/>
        </p:nvSpPr>
        <p:spPr>
          <a:xfrm flipH="1">
            <a:off x="8007223" y="1668090"/>
            <a:ext cx="278431" cy="272818"/>
          </a:xfrm>
          <a:custGeom>
            <a:avLst/>
            <a:gdLst/>
            <a:ahLst/>
            <a:cxnLst/>
            <a:rect l="l" t="t" r="r" b="b"/>
            <a:pathLst>
              <a:path w="10318" h="10110" extrusionOk="0">
                <a:moveTo>
                  <a:pt x="5025" y="1"/>
                </a:moveTo>
                <a:cubicBezTo>
                  <a:pt x="4724" y="1"/>
                  <a:pt x="4425" y="35"/>
                  <a:pt x="4132" y="111"/>
                </a:cubicBezTo>
                <a:cubicBezTo>
                  <a:pt x="3562" y="271"/>
                  <a:pt x="3014" y="568"/>
                  <a:pt x="2534" y="956"/>
                </a:cubicBezTo>
                <a:cubicBezTo>
                  <a:pt x="914" y="2234"/>
                  <a:pt x="1" y="4425"/>
                  <a:pt x="434" y="6434"/>
                </a:cubicBezTo>
                <a:cubicBezTo>
                  <a:pt x="865" y="8452"/>
                  <a:pt x="2737" y="10109"/>
                  <a:pt x="4775" y="10109"/>
                </a:cubicBezTo>
                <a:cubicBezTo>
                  <a:pt x="4789" y="10109"/>
                  <a:pt x="4803" y="10109"/>
                  <a:pt x="4817" y="10109"/>
                </a:cubicBezTo>
                <a:cubicBezTo>
                  <a:pt x="5958" y="10109"/>
                  <a:pt x="7054" y="9630"/>
                  <a:pt x="7921" y="8899"/>
                </a:cubicBezTo>
                <a:cubicBezTo>
                  <a:pt x="8789" y="8169"/>
                  <a:pt x="9428" y="7187"/>
                  <a:pt x="9884" y="6160"/>
                </a:cubicBezTo>
                <a:cubicBezTo>
                  <a:pt x="10318" y="5156"/>
                  <a:pt x="10181" y="3490"/>
                  <a:pt x="9428" y="2234"/>
                </a:cubicBezTo>
                <a:cubicBezTo>
                  <a:pt x="8903" y="1367"/>
                  <a:pt x="7990" y="796"/>
                  <a:pt x="7054" y="431"/>
                </a:cubicBezTo>
                <a:cubicBezTo>
                  <a:pt x="6404" y="177"/>
                  <a:pt x="5709" y="1"/>
                  <a:pt x="50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0" name="Google Shape;1170;p48"/>
          <p:cNvGrpSpPr/>
          <p:nvPr/>
        </p:nvGrpSpPr>
        <p:grpSpPr>
          <a:xfrm flipH="1">
            <a:off x="8199275" y="2111764"/>
            <a:ext cx="1299652" cy="2651951"/>
            <a:chOff x="8154826" y="3096390"/>
            <a:chExt cx="1299652" cy="2651951"/>
          </a:xfrm>
        </p:grpSpPr>
        <p:sp>
          <p:nvSpPr>
            <p:cNvPr id="1171" name="Google Shape;1171;p48"/>
            <p:cNvSpPr/>
            <p:nvPr/>
          </p:nvSpPr>
          <p:spPr>
            <a:xfrm>
              <a:off x="8761530" y="3096390"/>
              <a:ext cx="692948" cy="785102"/>
            </a:xfrm>
            <a:custGeom>
              <a:avLst/>
              <a:gdLst/>
              <a:ahLst/>
              <a:cxnLst/>
              <a:rect l="l" t="t" r="r" b="b"/>
              <a:pathLst>
                <a:path w="25679" h="29094" extrusionOk="0">
                  <a:moveTo>
                    <a:pt x="15362" y="0"/>
                  </a:moveTo>
                  <a:cubicBezTo>
                    <a:pt x="14997" y="0"/>
                    <a:pt x="14631" y="16"/>
                    <a:pt x="14266" y="43"/>
                  </a:cubicBezTo>
                  <a:cubicBezTo>
                    <a:pt x="13581" y="112"/>
                    <a:pt x="12897" y="203"/>
                    <a:pt x="12280" y="500"/>
                  </a:cubicBezTo>
                  <a:cubicBezTo>
                    <a:pt x="11504" y="888"/>
                    <a:pt x="10911" y="1550"/>
                    <a:pt x="10409" y="2234"/>
                  </a:cubicBezTo>
                  <a:cubicBezTo>
                    <a:pt x="8080" y="5498"/>
                    <a:pt x="7533" y="9653"/>
                    <a:pt x="6254" y="13464"/>
                  </a:cubicBezTo>
                  <a:cubicBezTo>
                    <a:pt x="6232" y="13533"/>
                    <a:pt x="6186" y="13624"/>
                    <a:pt x="6140" y="13693"/>
                  </a:cubicBezTo>
                  <a:cubicBezTo>
                    <a:pt x="6088" y="13737"/>
                    <a:pt x="6021" y="13758"/>
                    <a:pt x="5951" y="13758"/>
                  </a:cubicBezTo>
                  <a:cubicBezTo>
                    <a:pt x="5806" y="13758"/>
                    <a:pt x="5647" y="13671"/>
                    <a:pt x="5570" y="13533"/>
                  </a:cubicBezTo>
                  <a:cubicBezTo>
                    <a:pt x="5456" y="13350"/>
                    <a:pt x="5478" y="13099"/>
                    <a:pt x="5501" y="12871"/>
                  </a:cubicBezTo>
                  <a:cubicBezTo>
                    <a:pt x="5752" y="10383"/>
                    <a:pt x="6277" y="7941"/>
                    <a:pt x="7053" y="5544"/>
                  </a:cubicBezTo>
                  <a:cubicBezTo>
                    <a:pt x="7259" y="4928"/>
                    <a:pt x="7464" y="4289"/>
                    <a:pt x="7487" y="3627"/>
                  </a:cubicBezTo>
                  <a:cubicBezTo>
                    <a:pt x="7510" y="2965"/>
                    <a:pt x="7282" y="2257"/>
                    <a:pt x="6734" y="1869"/>
                  </a:cubicBezTo>
                  <a:cubicBezTo>
                    <a:pt x="6438" y="1663"/>
                    <a:pt x="6097" y="1577"/>
                    <a:pt x="5742" y="1577"/>
                  </a:cubicBezTo>
                  <a:cubicBezTo>
                    <a:pt x="5195" y="1577"/>
                    <a:pt x="4617" y="1784"/>
                    <a:pt x="4132" y="2075"/>
                  </a:cubicBezTo>
                  <a:cubicBezTo>
                    <a:pt x="3196" y="2622"/>
                    <a:pt x="2443" y="3467"/>
                    <a:pt x="1872" y="4403"/>
                  </a:cubicBezTo>
                  <a:cubicBezTo>
                    <a:pt x="0" y="7461"/>
                    <a:pt x="137" y="11296"/>
                    <a:pt x="662" y="14834"/>
                  </a:cubicBezTo>
                  <a:cubicBezTo>
                    <a:pt x="1233" y="18509"/>
                    <a:pt x="2169" y="22138"/>
                    <a:pt x="3470" y="25608"/>
                  </a:cubicBezTo>
                  <a:cubicBezTo>
                    <a:pt x="3903" y="26772"/>
                    <a:pt x="4588" y="28164"/>
                    <a:pt x="5958" y="28735"/>
                  </a:cubicBezTo>
                  <a:cubicBezTo>
                    <a:pt x="6548" y="28997"/>
                    <a:pt x="7176" y="29093"/>
                    <a:pt x="7811" y="29093"/>
                  </a:cubicBezTo>
                  <a:cubicBezTo>
                    <a:pt x="8281" y="29093"/>
                    <a:pt x="8756" y="29041"/>
                    <a:pt x="9222" y="28963"/>
                  </a:cubicBezTo>
                  <a:cubicBezTo>
                    <a:pt x="13673" y="28255"/>
                    <a:pt x="17485" y="25379"/>
                    <a:pt x="20657" y="22161"/>
                  </a:cubicBezTo>
                  <a:cubicBezTo>
                    <a:pt x="22050" y="20746"/>
                    <a:pt x="23351" y="19216"/>
                    <a:pt x="24264" y="17459"/>
                  </a:cubicBezTo>
                  <a:cubicBezTo>
                    <a:pt x="25177" y="15701"/>
                    <a:pt x="25679" y="13670"/>
                    <a:pt x="25382" y="11730"/>
                  </a:cubicBezTo>
                  <a:cubicBezTo>
                    <a:pt x="25291" y="11182"/>
                    <a:pt x="25108" y="10611"/>
                    <a:pt x="24652" y="10337"/>
                  </a:cubicBezTo>
                  <a:cubicBezTo>
                    <a:pt x="24472" y="10236"/>
                    <a:pt x="24273" y="10190"/>
                    <a:pt x="24071" y="10190"/>
                  </a:cubicBezTo>
                  <a:cubicBezTo>
                    <a:pt x="23686" y="10190"/>
                    <a:pt x="23293" y="10356"/>
                    <a:pt x="23008" y="10611"/>
                  </a:cubicBezTo>
                  <a:cubicBezTo>
                    <a:pt x="22552" y="10999"/>
                    <a:pt x="22278" y="11524"/>
                    <a:pt x="22004" y="12049"/>
                  </a:cubicBezTo>
                  <a:cubicBezTo>
                    <a:pt x="20885" y="14241"/>
                    <a:pt x="19516" y="16295"/>
                    <a:pt x="17918" y="18166"/>
                  </a:cubicBezTo>
                  <a:cubicBezTo>
                    <a:pt x="19288" y="15222"/>
                    <a:pt x="20657" y="12255"/>
                    <a:pt x="21639" y="9173"/>
                  </a:cubicBezTo>
                  <a:cubicBezTo>
                    <a:pt x="22232" y="7347"/>
                    <a:pt x="22643" y="5316"/>
                    <a:pt x="21913" y="3558"/>
                  </a:cubicBezTo>
                  <a:cubicBezTo>
                    <a:pt x="21342" y="2166"/>
                    <a:pt x="20087" y="1116"/>
                    <a:pt x="18694" y="568"/>
                  </a:cubicBezTo>
                  <a:cubicBezTo>
                    <a:pt x="17639" y="153"/>
                    <a:pt x="16505" y="0"/>
                    <a:pt x="153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8"/>
            <p:cNvSpPr/>
            <p:nvPr/>
          </p:nvSpPr>
          <p:spPr>
            <a:xfrm>
              <a:off x="8154826" y="3623515"/>
              <a:ext cx="1186935" cy="2124826"/>
            </a:xfrm>
            <a:custGeom>
              <a:avLst/>
              <a:gdLst/>
              <a:ahLst/>
              <a:cxnLst/>
              <a:rect l="l" t="t" r="r" b="b"/>
              <a:pathLst>
                <a:path w="43985" h="78741" extrusionOk="0">
                  <a:moveTo>
                    <a:pt x="15204" y="1"/>
                  </a:moveTo>
                  <a:cubicBezTo>
                    <a:pt x="14564" y="1"/>
                    <a:pt x="13931" y="314"/>
                    <a:pt x="13467" y="755"/>
                  </a:cubicBezTo>
                  <a:cubicBezTo>
                    <a:pt x="12303" y="1805"/>
                    <a:pt x="11938" y="3517"/>
                    <a:pt x="12098" y="5092"/>
                  </a:cubicBezTo>
                  <a:cubicBezTo>
                    <a:pt x="12280" y="6644"/>
                    <a:pt x="12874" y="8105"/>
                    <a:pt x="13376" y="9611"/>
                  </a:cubicBezTo>
                  <a:cubicBezTo>
                    <a:pt x="15727" y="16824"/>
                    <a:pt x="15248" y="24653"/>
                    <a:pt x="13833" y="32140"/>
                  </a:cubicBezTo>
                  <a:cubicBezTo>
                    <a:pt x="12098" y="36226"/>
                    <a:pt x="10957" y="40585"/>
                    <a:pt x="10432" y="44991"/>
                  </a:cubicBezTo>
                  <a:cubicBezTo>
                    <a:pt x="9929" y="41224"/>
                    <a:pt x="8811" y="37435"/>
                    <a:pt x="8583" y="33601"/>
                  </a:cubicBezTo>
                  <a:cubicBezTo>
                    <a:pt x="8332" y="29538"/>
                    <a:pt x="9062" y="25407"/>
                    <a:pt x="8103" y="21458"/>
                  </a:cubicBezTo>
                  <a:cubicBezTo>
                    <a:pt x="7838" y="20331"/>
                    <a:pt x="7124" y="19034"/>
                    <a:pt x="6003" y="19034"/>
                  </a:cubicBezTo>
                  <a:cubicBezTo>
                    <a:pt x="5966" y="19034"/>
                    <a:pt x="5928" y="19035"/>
                    <a:pt x="5889" y="19038"/>
                  </a:cubicBezTo>
                  <a:cubicBezTo>
                    <a:pt x="5364" y="19084"/>
                    <a:pt x="4908" y="19426"/>
                    <a:pt x="4565" y="19814"/>
                  </a:cubicBezTo>
                  <a:cubicBezTo>
                    <a:pt x="3516" y="21001"/>
                    <a:pt x="3264" y="22645"/>
                    <a:pt x="3173" y="24197"/>
                  </a:cubicBezTo>
                  <a:cubicBezTo>
                    <a:pt x="2945" y="28465"/>
                    <a:pt x="3607" y="32756"/>
                    <a:pt x="5136" y="36751"/>
                  </a:cubicBezTo>
                  <a:cubicBezTo>
                    <a:pt x="6711" y="40836"/>
                    <a:pt x="9199" y="44671"/>
                    <a:pt x="10135" y="48871"/>
                  </a:cubicBezTo>
                  <a:cubicBezTo>
                    <a:pt x="9929" y="55947"/>
                    <a:pt x="11482" y="63182"/>
                    <a:pt x="14905" y="69254"/>
                  </a:cubicBezTo>
                  <a:cubicBezTo>
                    <a:pt x="11938" y="66560"/>
                    <a:pt x="9678" y="63228"/>
                    <a:pt x="8240" y="59553"/>
                  </a:cubicBezTo>
                  <a:cubicBezTo>
                    <a:pt x="6985" y="56358"/>
                    <a:pt x="6346" y="52934"/>
                    <a:pt x="4976" y="49784"/>
                  </a:cubicBezTo>
                  <a:cubicBezTo>
                    <a:pt x="4680" y="49168"/>
                    <a:pt x="4337" y="48506"/>
                    <a:pt x="3698" y="48232"/>
                  </a:cubicBezTo>
                  <a:cubicBezTo>
                    <a:pt x="3521" y="48163"/>
                    <a:pt x="3337" y="48132"/>
                    <a:pt x="3153" y="48132"/>
                  </a:cubicBezTo>
                  <a:cubicBezTo>
                    <a:pt x="2600" y="48132"/>
                    <a:pt x="2043" y="48414"/>
                    <a:pt x="1667" y="48825"/>
                  </a:cubicBezTo>
                  <a:cubicBezTo>
                    <a:pt x="1164" y="49396"/>
                    <a:pt x="936" y="50149"/>
                    <a:pt x="799" y="50880"/>
                  </a:cubicBezTo>
                  <a:cubicBezTo>
                    <a:pt x="0" y="55148"/>
                    <a:pt x="1781" y="59599"/>
                    <a:pt x="4702" y="62794"/>
                  </a:cubicBezTo>
                  <a:cubicBezTo>
                    <a:pt x="7510" y="65899"/>
                    <a:pt x="11253" y="67998"/>
                    <a:pt x="15111" y="69619"/>
                  </a:cubicBezTo>
                  <a:cubicBezTo>
                    <a:pt x="17051" y="72952"/>
                    <a:pt x="19539" y="75919"/>
                    <a:pt x="22620" y="78293"/>
                  </a:cubicBezTo>
                  <a:cubicBezTo>
                    <a:pt x="22926" y="78526"/>
                    <a:pt x="23344" y="78740"/>
                    <a:pt x="23701" y="78740"/>
                  </a:cubicBezTo>
                  <a:cubicBezTo>
                    <a:pt x="23903" y="78740"/>
                    <a:pt x="24086" y="78671"/>
                    <a:pt x="24218" y="78498"/>
                  </a:cubicBezTo>
                  <a:cubicBezTo>
                    <a:pt x="19288" y="74960"/>
                    <a:pt x="15818" y="69665"/>
                    <a:pt x="13673" y="63981"/>
                  </a:cubicBezTo>
                  <a:cubicBezTo>
                    <a:pt x="13330" y="63045"/>
                    <a:pt x="13011" y="62087"/>
                    <a:pt x="12737" y="61128"/>
                  </a:cubicBezTo>
                  <a:cubicBezTo>
                    <a:pt x="12303" y="55148"/>
                    <a:pt x="13764" y="49122"/>
                    <a:pt x="17416" y="44534"/>
                  </a:cubicBezTo>
                  <a:cubicBezTo>
                    <a:pt x="19813" y="41476"/>
                    <a:pt x="23077" y="39170"/>
                    <a:pt x="25451" y="36089"/>
                  </a:cubicBezTo>
                  <a:cubicBezTo>
                    <a:pt x="26090" y="35244"/>
                    <a:pt x="26683" y="34103"/>
                    <a:pt x="26135" y="33190"/>
                  </a:cubicBezTo>
                  <a:cubicBezTo>
                    <a:pt x="25784" y="32575"/>
                    <a:pt x="25085" y="32364"/>
                    <a:pt x="24346" y="32364"/>
                  </a:cubicBezTo>
                  <a:cubicBezTo>
                    <a:pt x="23933" y="32364"/>
                    <a:pt x="23507" y="32430"/>
                    <a:pt x="23122" y="32528"/>
                  </a:cubicBezTo>
                  <a:cubicBezTo>
                    <a:pt x="19105" y="33624"/>
                    <a:pt x="15978" y="36910"/>
                    <a:pt x="13969" y="40563"/>
                  </a:cubicBezTo>
                  <a:cubicBezTo>
                    <a:pt x="12372" y="43507"/>
                    <a:pt x="11390" y="46771"/>
                    <a:pt x="11048" y="50081"/>
                  </a:cubicBezTo>
                  <a:cubicBezTo>
                    <a:pt x="10934" y="43986"/>
                    <a:pt x="12098" y="37846"/>
                    <a:pt x="14494" y="32231"/>
                  </a:cubicBezTo>
                  <a:cubicBezTo>
                    <a:pt x="17895" y="28077"/>
                    <a:pt x="22529" y="24904"/>
                    <a:pt x="27665" y="23147"/>
                  </a:cubicBezTo>
                  <a:cubicBezTo>
                    <a:pt x="32595" y="21481"/>
                    <a:pt x="38096" y="21047"/>
                    <a:pt x="42319" y="18011"/>
                  </a:cubicBezTo>
                  <a:cubicBezTo>
                    <a:pt x="42844" y="17623"/>
                    <a:pt x="43368" y="17189"/>
                    <a:pt x="43665" y="16596"/>
                  </a:cubicBezTo>
                  <a:cubicBezTo>
                    <a:pt x="43962" y="16003"/>
                    <a:pt x="43985" y="15226"/>
                    <a:pt x="43551" y="14724"/>
                  </a:cubicBezTo>
                  <a:cubicBezTo>
                    <a:pt x="43277" y="14428"/>
                    <a:pt x="42889" y="14245"/>
                    <a:pt x="42524" y="14108"/>
                  </a:cubicBezTo>
                  <a:cubicBezTo>
                    <a:pt x="41374" y="13717"/>
                    <a:pt x="40169" y="13560"/>
                    <a:pt x="38953" y="13560"/>
                  </a:cubicBezTo>
                  <a:cubicBezTo>
                    <a:pt x="37827" y="13560"/>
                    <a:pt x="36693" y="13694"/>
                    <a:pt x="35585" y="13903"/>
                  </a:cubicBezTo>
                  <a:cubicBezTo>
                    <a:pt x="30153" y="14884"/>
                    <a:pt x="25085" y="17623"/>
                    <a:pt x="21114" y="21458"/>
                  </a:cubicBezTo>
                  <a:cubicBezTo>
                    <a:pt x="21548" y="20864"/>
                    <a:pt x="22004" y="20294"/>
                    <a:pt x="22461" y="19723"/>
                  </a:cubicBezTo>
                  <a:cubicBezTo>
                    <a:pt x="24241" y="17463"/>
                    <a:pt x="25998" y="15204"/>
                    <a:pt x="27779" y="12967"/>
                  </a:cubicBezTo>
                  <a:cubicBezTo>
                    <a:pt x="28190" y="12419"/>
                    <a:pt x="28646" y="11848"/>
                    <a:pt x="29194" y="11437"/>
                  </a:cubicBezTo>
                  <a:cubicBezTo>
                    <a:pt x="30175" y="10730"/>
                    <a:pt x="31431" y="10502"/>
                    <a:pt x="32572" y="10114"/>
                  </a:cubicBezTo>
                  <a:cubicBezTo>
                    <a:pt x="33736" y="9748"/>
                    <a:pt x="34946" y="9086"/>
                    <a:pt x="35357" y="7945"/>
                  </a:cubicBezTo>
                  <a:cubicBezTo>
                    <a:pt x="34923" y="7788"/>
                    <a:pt x="34458" y="7710"/>
                    <a:pt x="33993" y="7710"/>
                  </a:cubicBezTo>
                  <a:cubicBezTo>
                    <a:pt x="33309" y="7710"/>
                    <a:pt x="32622" y="7879"/>
                    <a:pt x="32024" y="8219"/>
                  </a:cubicBezTo>
                  <a:cubicBezTo>
                    <a:pt x="32892" y="7215"/>
                    <a:pt x="33531" y="6051"/>
                    <a:pt x="33896" y="4772"/>
                  </a:cubicBezTo>
                  <a:cubicBezTo>
                    <a:pt x="33987" y="4499"/>
                    <a:pt x="34033" y="4179"/>
                    <a:pt x="33873" y="3951"/>
                  </a:cubicBezTo>
                  <a:cubicBezTo>
                    <a:pt x="33753" y="3779"/>
                    <a:pt x="33580" y="3710"/>
                    <a:pt x="33389" y="3710"/>
                  </a:cubicBezTo>
                  <a:cubicBezTo>
                    <a:pt x="33073" y="3710"/>
                    <a:pt x="32705" y="3897"/>
                    <a:pt x="32435" y="4111"/>
                  </a:cubicBezTo>
                  <a:cubicBezTo>
                    <a:pt x="31522" y="4864"/>
                    <a:pt x="30746" y="5777"/>
                    <a:pt x="30153" y="6827"/>
                  </a:cubicBezTo>
                  <a:cubicBezTo>
                    <a:pt x="30563" y="5343"/>
                    <a:pt x="30700" y="3768"/>
                    <a:pt x="30495" y="2239"/>
                  </a:cubicBezTo>
                  <a:cubicBezTo>
                    <a:pt x="30449" y="1897"/>
                    <a:pt x="30335" y="1508"/>
                    <a:pt x="30016" y="1417"/>
                  </a:cubicBezTo>
                  <a:cubicBezTo>
                    <a:pt x="29975" y="1406"/>
                    <a:pt x="29935" y="1401"/>
                    <a:pt x="29896" y="1401"/>
                  </a:cubicBezTo>
                  <a:cubicBezTo>
                    <a:pt x="29605" y="1401"/>
                    <a:pt x="29352" y="1683"/>
                    <a:pt x="29171" y="1965"/>
                  </a:cubicBezTo>
                  <a:cubicBezTo>
                    <a:pt x="28190" y="3517"/>
                    <a:pt x="27596" y="5343"/>
                    <a:pt x="27505" y="7215"/>
                  </a:cubicBezTo>
                  <a:cubicBezTo>
                    <a:pt x="27414" y="6165"/>
                    <a:pt x="27003" y="5161"/>
                    <a:pt x="26364" y="4339"/>
                  </a:cubicBezTo>
                  <a:cubicBezTo>
                    <a:pt x="26139" y="4045"/>
                    <a:pt x="25783" y="3764"/>
                    <a:pt x="25455" y="3764"/>
                  </a:cubicBezTo>
                  <a:cubicBezTo>
                    <a:pt x="25350" y="3764"/>
                    <a:pt x="25248" y="3793"/>
                    <a:pt x="25154" y="3859"/>
                  </a:cubicBezTo>
                  <a:cubicBezTo>
                    <a:pt x="24834" y="4065"/>
                    <a:pt x="24834" y="4499"/>
                    <a:pt x="24880" y="4864"/>
                  </a:cubicBezTo>
                  <a:cubicBezTo>
                    <a:pt x="25108" y="7192"/>
                    <a:pt x="25930" y="9474"/>
                    <a:pt x="27528" y="11346"/>
                  </a:cubicBezTo>
                  <a:cubicBezTo>
                    <a:pt x="24720" y="15820"/>
                    <a:pt x="21068" y="19700"/>
                    <a:pt x="18124" y="24105"/>
                  </a:cubicBezTo>
                  <a:cubicBezTo>
                    <a:pt x="17256" y="25429"/>
                    <a:pt x="16435" y="26776"/>
                    <a:pt x="15704" y="28191"/>
                  </a:cubicBezTo>
                  <a:cubicBezTo>
                    <a:pt x="16982" y="24562"/>
                    <a:pt x="17918" y="20819"/>
                    <a:pt x="18512" y="17030"/>
                  </a:cubicBezTo>
                  <a:cubicBezTo>
                    <a:pt x="19196" y="12602"/>
                    <a:pt x="19402" y="8059"/>
                    <a:pt x="18420" y="3723"/>
                  </a:cubicBezTo>
                  <a:cubicBezTo>
                    <a:pt x="18010" y="2011"/>
                    <a:pt x="17028" y="25"/>
                    <a:pt x="15271" y="2"/>
                  </a:cubicBezTo>
                  <a:cubicBezTo>
                    <a:pt x="15248" y="1"/>
                    <a:pt x="15226" y="1"/>
                    <a:pt x="152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3" name="Google Shape;1173;p48"/>
          <p:cNvGrpSpPr/>
          <p:nvPr/>
        </p:nvGrpSpPr>
        <p:grpSpPr>
          <a:xfrm>
            <a:off x="5472815" y="694074"/>
            <a:ext cx="150927" cy="143533"/>
            <a:chOff x="3716290" y="4256524"/>
            <a:chExt cx="150927" cy="143533"/>
          </a:xfrm>
        </p:grpSpPr>
        <p:sp>
          <p:nvSpPr>
            <p:cNvPr id="1174" name="Google Shape;1174;p48"/>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8"/>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8"/>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a:extLst>
              <a:ext uri="{FF2B5EF4-FFF2-40B4-BE49-F238E27FC236}">
                <a16:creationId xmlns:a16="http://schemas.microsoft.com/office/drawing/2014/main" id="{4BC0D16C-FF5B-4744-B0D6-7CFCC24A684D}"/>
              </a:ext>
            </a:extLst>
          </p:cNvPr>
          <p:cNvSpPr/>
          <p:nvPr/>
        </p:nvSpPr>
        <p:spPr>
          <a:xfrm>
            <a:off x="271854" y="1455133"/>
            <a:ext cx="2635805" cy="2308324"/>
          </a:xfrm>
          <a:prstGeom prst="rect">
            <a:avLst/>
          </a:prstGeom>
        </p:spPr>
        <p:txBody>
          <a:bodyPr wrap="square">
            <a:spAutoFit/>
          </a:bodyPr>
          <a:lstStyle/>
          <a:p>
            <a:r>
              <a:rPr lang="en-US" sz="1800" dirty="0">
                <a:latin typeface="Candara" panose="020E0502030303020204" pitchFamily="34" charset="0"/>
              </a:rPr>
              <a:t>The scrotum is an outpouching of the lower part of the anterior abdominal wall and contains the </a:t>
            </a:r>
            <a:r>
              <a:rPr lang="en-US" sz="1800" b="1" dirty="0">
                <a:solidFill>
                  <a:srgbClr val="0033CC"/>
                </a:solidFill>
                <a:latin typeface="Candara" panose="020E0502030303020204" pitchFamily="34" charset="0"/>
              </a:rPr>
              <a:t>testes</a:t>
            </a:r>
            <a:r>
              <a:rPr lang="en-US" sz="1800" dirty="0">
                <a:solidFill>
                  <a:srgbClr val="00FF00"/>
                </a:solidFill>
                <a:latin typeface="Candara" panose="020E0502030303020204" pitchFamily="34" charset="0"/>
              </a:rPr>
              <a:t>,</a:t>
            </a:r>
            <a:r>
              <a:rPr lang="en-US" sz="1800" dirty="0">
                <a:latin typeface="Candara" panose="020E0502030303020204" pitchFamily="34" charset="0"/>
              </a:rPr>
              <a:t> the </a:t>
            </a:r>
            <a:r>
              <a:rPr lang="en-US" sz="1800" b="1" dirty="0" err="1">
                <a:solidFill>
                  <a:srgbClr val="0033CC"/>
                </a:solidFill>
                <a:latin typeface="Candara" panose="020E0502030303020204" pitchFamily="34" charset="0"/>
              </a:rPr>
              <a:t>epididymides</a:t>
            </a:r>
            <a:r>
              <a:rPr lang="en-US" sz="1800" dirty="0">
                <a:latin typeface="Candara" panose="020E0502030303020204" pitchFamily="34" charset="0"/>
              </a:rPr>
              <a:t>, and the </a:t>
            </a:r>
            <a:r>
              <a:rPr lang="en-US" sz="1800" b="1" dirty="0">
                <a:solidFill>
                  <a:srgbClr val="0033CC"/>
                </a:solidFill>
                <a:latin typeface="Candara" panose="020E0502030303020204" pitchFamily="34" charset="0"/>
              </a:rPr>
              <a:t>lower ends of the spermatic cords </a:t>
            </a:r>
            <a:r>
              <a:rPr lang="en-US" sz="1800" dirty="0">
                <a:solidFill>
                  <a:srgbClr val="0033CC"/>
                </a:solidFill>
                <a:latin typeface="Candara" panose="020E0502030303020204" pitchFamily="34" charset="0"/>
              </a:rPr>
              <a:t>.</a:t>
            </a:r>
          </a:p>
        </p:txBody>
      </p:sp>
      <p:pic>
        <p:nvPicPr>
          <p:cNvPr id="76" name="Picture 2">
            <a:extLst>
              <a:ext uri="{FF2B5EF4-FFF2-40B4-BE49-F238E27FC236}">
                <a16:creationId xmlns:a16="http://schemas.microsoft.com/office/drawing/2014/main" id="{AB4EF222-4FFD-A949-AB0B-4B52E5449FA2}"/>
              </a:ext>
            </a:extLst>
          </p:cNvPr>
          <p:cNvPicPr>
            <a:picLocks noChangeAspect="1" noChangeArrowheads="1"/>
          </p:cNvPicPr>
          <p:nvPr/>
        </p:nvPicPr>
        <p:blipFill>
          <a:blip r:embed="rId3" cstate="print"/>
          <a:srcRect l="35156" t="31875" r="32031" b="30625"/>
          <a:stretch>
            <a:fillRect/>
          </a:stretch>
        </p:blipFill>
        <p:spPr bwMode="auto">
          <a:xfrm>
            <a:off x="3029213" y="1429790"/>
            <a:ext cx="3685215" cy="2742473"/>
          </a:xfrm>
          <a:prstGeom prst="rect">
            <a:avLst/>
          </a:prstGeom>
          <a:noFill/>
          <a:ln w="57150">
            <a:solidFill>
              <a:schemeClr val="bg1"/>
            </a:solidFill>
            <a:miter lim="800000"/>
            <a:headEnd/>
            <a:tailEnd/>
          </a:ln>
          <a:effectLst/>
        </p:spPr>
      </p:pic>
      <p:grpSp>
        <p:nvGrpSpPr>
          <p:cNvPr id="1141" name="Google Shape;1141;p48"/>
          <p:cNvGrpSpPr/>
          <p:nvPr/>
        </p:nvGrpSpPr>
        <p:grpSpPr>
          <a:xfrm rot="1855054" flipH="1">
            <a:off x="7505506" y="1359031"/>
            <a:ext cx="308581" cy="389692"/>
            <a:chOff x="3311031" y="3025663"/>
            <a:chExt cx="308584" cy="389695"/>
          </a:xfrm>
        </p:grpSpPr>
        <p:sp>
          <p:nvSpPr>
            <p:cNvPr id="1142" name="Google Shape;1142;p48"/>
            <p:cNvSpPr/>
            <p:nvPr/>
          </p:nvSpPr>
          <p:spPr>
            <a:xfrm flipH="1">
              <a:off x="3311031" y="3025663"/>
              <a:ext cx="308584" cy="389695"/>
            </a:xfrm>
            <a:custGeom>
              <a:avLst/>
              <a:gdLst/>
              <a:ahLst/>
              <a:cxnLst/>
              <a:rect l="l" t="t" r="r" b="b"/>
              <a:pathLst>
                <a:path w="15408" h="19458" extrusionOk="0">
                  <a:moveTo>
                    <a:pt x="11748" y="0"/>
                  </a:moveTo>
                  <a:cubicBezTo>
                    <a:pt x="11325" y="0"/>
                    <a:pt x="10903" y="69"/>
                    <a:pt x="10501" y="209"/>
                  </a:cubicBezTo>
                  <a:cubicBezTo>
                    <a:pt x="8789" y="802"/>
                    <a:pt x="7716" y="2445"/>
                    <a:pt x="6757" y="3998"/>
                  </a:cubicBezTo>
                  <a:cubicBezTo>
                    <a:pt x="4771" y="7239"/>
                    <a:pt x="2786" y="10503"/>
                    <a:pt x="777" y="13744"/>
                  </a:cubicBezTo>
                  <a:cubicBezTo>
                    <a:pt x="1" y="15022"/>
                    <a:pt x="161" y="17008"/>
                    <a:pt x="1279" y="18263"/>
                  </a:cubicBezTo>
                  <a:cubicBezTo>
                    <a:pt x="1958" y="19027"/>
                    <a:pt x="2996" y="19458"/>
                    <a:pt x="4019" y="19458"/>
                  </a:cubicBezTo>
                  <a:cubicBezTo>
                    <a:pt x="4647" y="19458"/>
                    <a:pt x="5269" y="19295"/>
                    <a:pt x="5799" y="18948"/>
                  </a:cubicBezTo>
                  <a:cubicBezTo>
                    <a:pt x="6278" y="18629"/>
                    <a:pt x="6666" y="18218"/>
                    <a:pt x="7031" y="17761"/>
                  </a:cubicBezTo>
                  <a:cubicBezTo>
                    <a:pt x="7579" y="17099"/>
                    <a:pt x="8058" y="16392"/>
                    <a:pt x="8538" y="15661"/>
                  </a:cubicBezTo>
                  <a:cubicBezTo>
                    <a:pt x="10683" y="12443"/>
                    <a:pt x="12852" y="9225"/>
                    <a:pt x="14586" y="5755"/>
                  </a:cubicBezTo>
                  <a:cubicBezTo>
                    <a:pt x="14906" y="5116"/>
                    <a:pt x="15225" y="4431"/>
                    <a:pt x="15294" y="3701"/>
                  </a:cubicBezTo>
                  <a:cubicBezTo>
                    <a:pt x="15408" y="2537"/>
                    <a:pt x="14837" y="1327"/>
                    <a:pt x="13879" y="642"/>
                  </a:cubicBezTo>
                  <a:cubicBezTo>
                    <a:pt x="13250" y="218"/>
                    <a:pt x="12500" y="0"/>
                    <a:pt x="117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8"/>
            <p:cNvSpPr/>
            <p:nvPr/>
          </p:nvSpPr>
          <p:spPr>
            <a:xfrm flipH="1">
              <a:off x="3311033" y="3038519"/>
              <a:ext cx="285712" cy="376837"/>
            </a:xfrm>
            <a:custGeom>
              <a:avLst/>
              <a:gdLst/>
              <a:ahLst/>
              <a:cxnLst/>
              <a:rect l="l" t="t" r="r" b="b"/>
              <a:pathLst>
                <a:path w="14266" h="18816" extrusionOk="0">
                  <a:moveTo>
                    <a:pt x="12737" y="0"/>
                  </a:moveTo>
                  <a:cubicBezTo>
                    <a:pt x="12737" y="0"/>
                    <a:pt x="13262" y="2306"/>
                    <a:pt x="11641" y="4816"/>
                  </a:cubicBezTo>
                  <a:cubicBezTo>
                    <a:pt x="10020" y="7327"/>
                    <a:pt x="5181" y="15156"/>
                    <a:pt x="3903" y="16571"/>
                  </a:cubicBezTo>
                  <a:cubicBezTo>
                    <a:pt x="3155" y="17401"/>
                    <a:pt x="1970" y="17599"/>
                    <a:pt x="1100" y="17599"/>
                  </a:cubicBezTo>
                  <a:cubicBezTo>
                    <a:pt x="510" y="17599"/>
                    <a:pt x="65" y="17508"/>
                    <a:pt x="0" y="17462"/>
                  </a:cubicBezTo>
                  <a:lnTo>
                    <a:pt x="0" y="17462"/>
                  </a:lnTo>
                  <a:cubicBezTo>
                    <a:pt x="46" y="17507"/>
                    <a:pt x="91" y="17553"/>
                    <a:pt x="137" y="17621"/>
                  </a:cubicBezTo>
                  <a:cubicBezTo>
                    <a:pt x="816" y="18385"/>
                    <a:pt x="1854" y="18816"/>
                    <a:pt x="2877" y="18816"/>
                  </a:cubicBezTo>
                  <a:cubicBezTo>
                    <a:pt x="3505" y="18816"/>
                    <a:pt x="4127" y="18653"/>
                    <a:pt x="4657" y="18306"/>
                  </a:cubicBezTo>
                  <a:cubicBezTo>
                    <a:pt x="5136" y="17987"/>
                    <a:pt x="5524" y="17576"/>
                    <a:pt x="5889" y="17119"/>
                  </a:cubicBezTo>
                  <a:cubicBezTo>
                    <a:pt x="6414" y="16457"/>
                    <a:pt x="6916" y="15750"/>
                    <a:pt x="7396" y="15019"/>
                  </a:cubicBezTo>
                  <a:cubicBezTo>
                    <a:pt x="9541" y="11801"/>
                    <a:pt x="11710" y="8583"/>
                    <a:pt x="13444" y="5113"/>
                  </a:cubicBezTo>
                  <a:cubicBezTo>
                    <a:pt x="13764" y="4474"/>
                    <a:pt x="14083" y="3789"/>
                    <a:pt x="14152" y="3059"/>
                  </a:cubicBezTo>
                  <a:cubicBezTo>
                    <a:pt x="14266" y="1895"/>
                    <a:pt x="13695" y="685"/>
                    <a:pt x="12737" y="0"/>
                  </a:cubicBezTo>
                  <a:close/>
                </a:path>
              </a:pathLst>
            </a:custGeom>
            <a:solidFill>
              <a:srgbClr val="191919">
                <a:alpha val="29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8"/>
            <p:cNvSpPr/>
            <p:nvPr/>
          </p:nvSpPr>
          <p:spPr>
            <a:xfrm flipH="1">
              <a:off x="3397429" y="3183403"/>
              <a:ext cx="222185" cy="231938"/>
            </a:xfrm>
            <a:custGeom>
              <a:avLst/>
              <a:gdLst/>
              <a:ahLst/>
              <a:cxnLst/>
              <a:rect l="l" t="t" r="r" b="b"/>
              <a:pathLst>
                <a:path w="11094" h="11581" extrusionOk="0">
                  <a:moveTo>
                    <a:pt x="4383" y="1"/>
                  </a:moveTo>
                  <a:cubicBezTo>
                    <a:pt x="3174" y="1964"/>
                    <a:pt x="1987" y="3927"/>
                    <a:pt x="777" y="5867"/>
                  </a:cubicBezTo>
                  <a:cubicBezTo>
                    <a:pt x="1" y="7145"/>
                    <a:pt x="161" y="9131"/>
                    <a:pt x="1279" y="10386"/>
                  </a:cubicBezTo>
                  <a:cubicBezTo>
                    <a:pt x="1958" y="11150"/>
                    <a:pt x="2996" y="11581"/>
                    <a:pt x="4019" y="11581"/>
                  </a:cubicBezTo>
                  <a:cubicBezTo>
                    <a:pt x="4647" y="11581"/>
                    <a:pt x="5269" y="11418"/>
                    <a:pt x="5799" y="11071"/>
                  </a:cubicBezTo>
                  <a:cubicBezTo>
                    <a:pt x="6278" y="10752"/>
                    <a:pt x="6666" y="10341"/>
                    <a:pt x="7031" y="9884"/>
                  </a:cubicBezTo>
                  <a:cubicBezTo>
                    <a:pt x="7579" y="9222"/>
                    <a:pt x="8058" y="8515"/>
                    <a:pt x="8538" y="7784"/>
                  </a:cubicBezTo>
                  <a:cubicBezTo>
                    <a:pt x="9382" y="6506"/>
                    <a:pt x="10249" y="5228"/>
                    <a:pt x="11094" y="3927"/>
                  </a:cubicBezTo>
                  <a:lnTo>
                    <a:pt x="11094" y="3927"/>
                  </a:lnTo>
                  <a:cubicBezTo>
                    <a:pt x="10803" y="3978"/>
                    <a:pt x="10510" y="4002"/>
                    <a:pt x="10218" y="4002"/>
                  </a:cubicBezTo>
                  <a:cubicBezTo>
                    <a:pt x="9207" y="4002"/>
                    <a:pt x="8203" y="3718"/>
                    <a:pt x="7282" y="3311"/>
                  </a:cubicBezTo>
                  <a:cubicBezTo>
                    <a:pt x="6575" y="2991"/>
                    <a:pt x="5890" y="2603"/>
                    <a:pt x="5365" y="2055"/>
                  </a:cubicBezTo>
                  <a:cubicBezTo>
                    <a:pt x="4817" y="1507"/>
                    <a:pt x="4429" y="777"/>
                    <a:pt x="4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8"/>
            <p:cNvSpPr/>
            <p:nvPr/>
          </p:nvSpPr>
          <p:spPr>
            <a:xfrm flipH="1">
              <a:off x="3397432" y="3259740"/>
              <a:ext cx="199314" cy="155594"/>
            </a:xfrm>
            <a:custGeom>
              <a:avLst/>
              <a:gdLst/>
              <a:ahLst/>
              <a:cxnLst/>
              <a:rect l="l" t="t" r="r" b="b"/>
              <a:pathLst>
                <a:path w="9952" h="7769" extrusionOk="0">
                  <a:moveTo>
                    <a:pt x="7669" y="1"/>
                  </a:moveTo>
                  <a:cubicBezTo>
                    <a:pt x="6095" y="2489"/>
                    <a:pt x="4542" y="4817"/>
                    <a:pt x="3903" y="5524"/>
                  </a:cubicBezTo>
                  <a:cubicBezTo>
                    <a:pt x="3155" y="6354"/>
                    <a:pt x="1970" y="6552"/>
                    <a:pt x="1100" y="6552"/>
                  </a:cubicBezTo>
                  <a:cubicBezTo>
                    <a:pt x="510" y="6552"/>
                    <a:pt x="65" y="6461"/>
                    <a:pt x="0" y="6415"/>
                  </a:cubicBezTo>
                  <a:lnTo>
                    <a:pt x="0" y="6415"/>
                  </a:lnTo>
                  <a:cubicBezTo>
                    <a:pt x="46" y="6460"/>
                    <a:pt x="91" y="6506"/>
                    <a:pt x="137" y="6574"/>
                  </a:cubicBezTo>
                  <a:cubicBezTo>
                    <a:pt x="816" y="7338"/>
                    <a:pt x="1854" y="7769"/>
                    <a:pt x="2877" y="7769"/>
                  </a:cubicBezTo>
                  <a:cubicBezTo>
                    <a:pt x="3505" y="7769"/>
                    <a:pt x="4127" y="7606"/>
                    <a:pt x="4657" y="7259"/>
                  </a:cubicBezTo>
                  <a:cubicBezTo>
                    <a:pt x="5136" y="6940"/>
                    <a:pt x="5524" y="6529"/>
                    <a:pt x="5889" y="6072"/>
                  </a:cubicBezTo>
                  <a:cubicBezTo>
                    <a:pt x="6437" y="5410"/>
                    <a:pt x="6916" y="4703"/>
                    <a:pt x="7396" y="3972"/>
                  </a:cubicBezTo>
                  <a:cubicBezTo>
                    <a:pt x="8240" y="2694"/>
                    <a:pt x="9107" y="1416"/>
                    <a:pt x="9952" y="115"/>
                  </a:cubicBezTo>
                  <a:lnTo>
                    <a:pt x="9952" y="115"/>
                  </a:lnTo>
                  <a:cubicBezTo>
                    <a:pt x="9679" y="164"/>
                    <a:pt x="9403" y="187"/>
                    <a:pt x="9126" y="187"/>
                  </a:cubicBezTo>
                  <a:cubicBezTo>
                    <a:pt x="8639" y="187"/>
                    <a:pt x="8150" y="117"/>
                    <a:pt x="76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5" name="Google Shape;1115;p48"/>
          <p:cNvGrpSpPr/>
          <p:nvPr/>
        </p:nvGrpSpPr>
        <p:grpSpPr>
          <a:xfrm>
            <a:off x="6267041" y="2774783"/>
            <a:ext cx="2454256" cy="2185097"/>
            <a:chOff x="4647769" y="1030468"/>
            <a:chExt cx="3233772" cy="3213609"/>
          </a:xfrm>
        </p:grpSpPr>
        <p:grpSp>
          <p:nvGrpSpPr>
            <p:cNvPr id="1116" name="Google Shape;1116;p48"/>
            <p:cNvGrpSpPr/>
            <p:nvPr/>
          </p:nvGrpSpPr>
          <p:grpSpPr>
            <a:xfrm rot="-5044606" flipH="1">
              <a:off x="5159683" y="2590286"/>
              <a:ext cx="413284" cy="807840"/>
              <a:chOff x="2887743" y="2397645"/>
              <a:chExt cx="413267" cy="807808"/>
            </a:xfrm>
          </p:grpSpPr>
          <p:sp>
            <p:nvSpPr>
              <p:cNvPr id="1117" name="Google Shape;1117;p48"/>
              <p:cNvSpPr/>
              <p:nvPr/>
            </p:nvSpPr>
            <p:spPr>
              <a:xfrm flipH="1">
                <a:off x="2887743" y="2397645"/>
                <a:ext cx="413267" cy="383206"/>
              </a:xfrm>
              <a:custGeom>
                <a:avLst/>
                <a:gdLst/>
                <a:ahLst/>
                <a:cxnLst/>
                <a:rect l="l" t="t" r="r" b="b"/>
                <a:pathLst>
                  <a:path w="20635" h="19134" extrusionOk="0">
                    <a:moveTo>
                      <a:pt x="1659" y="0"/>
                    </a:moveTo>
                    <a:cubicBezTo>
                      <a:pt x="1240" y="0"/>
                      <a:pt x="840" y="128"/>
                      <a:pt x="571" y="436"/>
                    </a:cubicBezTo>
                    <a:cubicBezTo>
                      <a:pt x="365" y="664"/>
                      <a:pt x="274" y="961"/>
                      <a:pt x="206" y="1258"/>
                    </a:cubicBezTo>
                    <a:cubicBezTo>
                      <a:pt x="0" y="2285"/>
                      <a:pt x="297" y="3449"/>
                      <a:pt x="1096" y="4156"/>
                    </a:cubicBezTo>
                    <a:cubicBezTo>
                      <a:pt x="1554" y="4574"/>
                      <a:pt x="2187" y="4809"/>
                      <a:pt x="2808" y="4809"/>
                    </a:cubicBezTo>
                    <a:cubicBezTo>
                      <a:pt x="3238" y="4809"/>
                      <a:pt x="3662" y="4696"/>
                      <a:pt x="4017" y="4453"/>
                    </a:cubicBezTo>
                    <a:cubicBezTo>
                      <a:pt x="4428" y="4179"/>
                      <a:pt x="4656" y="3609"/>
                      <a:pt x="4679" y="3084"/>
                    </a:cubicBezTo>
                    <a:cubicBezTo>
                      <a:pt x="4702" y="2559"/>
                      <a:pt x="4520" y="2034"/>
                      <a:pt x="4223" y="1600"/>
                    </a:cubicBezTo>
                    <a:cubicBezTo>
                      <a:pt x="3858" y="984"/>
                      <a:pt x="3287" y="504"/>
                      <a:pt x="2625" y="208"/>
                    </a:cubicBezTo>
                    <a:cubicBezTo>
                      <a:pt x="2325" y="78"/>
                      <a:pt x="1986" y="0"/>
                      <a:pt x="1659" y="0"/>
                    </a:cubicBezTo>
                    <a:close/>
                    <a:moveTo>
                      <a:pt x="11251" y="3859"/>
                    </a:moveTo>
                    <a:cubicBezTo>
                      <a:pt x="10960" y="3859"/>
                      <a:pt x="10669" y="3920"/>
                      <a:pt x="10408" y="4042"/>
                    </a:cubicBezTo>
                    <a:cubicBezTo>
                      <a:pt x="9632" y="4407"/>
                      <a:pt x="9107" y="5206"/>
                      <a:pt x="8948" y="6051"/>
                    </a:cubicBezTo>
                    <a:cubicBezTo>
                      <a:pt x="8856" y="6576"/>
                      <a:pt x="8856" y="7147"/>
                      <a:pt x="9062" y="7626"/>
                    </a:cubicBezTo>
                    <a:cubicBezTo>
                      <a:pt x="9267" y="8128"/>
                      <a:pt x="9655" y="8562"/>
                      <a:pt x="10180" y="8721"/>
                    </a:cubicBezTo>
                    <a:cubicBezTo>
                      <a:pt x="10250" y="8730"/>
                      <a:pt x="10321" y="8734"/>
                      <a:pt x="10394" y="8734"/>
                    </a:cubicBezTo>
                    <a:cubicBezTo>
                      <a:pt x="11111" y="8734"/>
                      <a:pt x="11963" y="8332"/>
                      <a:pt x="12440" y="7649"/>
                    </a:cubicBezTo>
                    <a:cubicBezTo>
                      <a:pt x="12691" y="7283"/>
                      <a:pt x="12851" y="6850"/>
                      <a:pt x="12942" y="6416"/>
                    </a:cubicBezTo>
                    <a:cubicBezTo>
                      <a:pt x="13056" y="5800"/>
                      <a:pt x="13079" y="5115"/>
                      <a:pt x="12714" y="4567"/>
                    </a:cubicBezTo>
                    <a:cubicBezTo>
                      <a:pt x="12395" y="4097"/>
                      <a:pt x="11825" y="3859"/>
                      <a:pt x="11251" y="3859"/>
                    </a:cubicBezTo>
                    <a:close/>
                    <a:moveTo>
                      <a:pt x="18751" y="14467"/>
                    </a:moveTo>
                    <a:cubicBezTo>
                      <a:pt x="18305" y="14467"/>
                      <a:pt x="17855" y="14617"/>
                      <a:pt x="17507" y="14884"/>
                    </a:cubicBezTo>
                    <a:cubicBezTo>
                      <a:pt x="16891" y="15318"/>
                      <a:pt x="16526" y="16094"/>
                      <a:pt x="16503" y="16847"/>
                    </a:cubicBezTo>
                    <a:cubicBezTo>
                      <a:pt x="16503" y="17281"/>
                      <a:pt x="16594" y="17715"/>
                      <a:pt x="16822" y="18057"/>
                    </a:cubicBezTo>
                    <a:cubicBezTo>
                      <a:pt x="17051" y="18399"/>
                      <a:pt x="17439" y="18673"/>
                      <a:pt x="17850" y="18673"/>
                    </a:cubicBezTo>
                    <a:cubicBezTo>
                      <a:pt x="17907" y="18676"/>
                      <a:pt x="17966" y="18677"/>
                      <a:pt x="18028" y="18677"/>
                    </a:cubicBezTo>
                    <a:cubicBezTo>
                      <a:pt x="18531" y="18677"/>
                      <a:pt x="19164" y="18583"/>
                      <a:pt x="19653" y="18217"/>
                    </a:cubicBezTo>
                    <a:cubicBezTo>
                      <a:pt x="20223" y="17806"/>
                      <a:pt x="20611" y="17144"/>
                      <a:pt x="20611" y="16436"/>
                    </a:cubicBezTo>
                    <a:cubicBezTo>
                      <a:pt x="20634" y="15752"/>
                      <a:pt x="20269" y="15044"/>
                      <a:pt x="19653" y="14702"/>
                    </a:cubicBezTo>
                    <a:cubicBezTo>
                      <a:pt x="19379" y="14541"/>
                      <a:pt x="19066" y="14467"/>
                      <a:pt x="18751" y="14467"/>
                    </a:cubicBezTo>
                    <a:close/>
                    <a:moveTo>
                      <a:pt x="3642" y="15501"/>
                    </a:moveTo>
                    <a:cubicBezTo>
                      <a:pt x="3206" y="15501"/>
                      <a:pt x="2770" y="15592"/>
                      <a:pt x="2374" y="15774"/>
                    </a:cubicBezTo>
                    <a:cubicBezTo>
                      <a:pt x="1895" y="15980"/>
                      <a:pt x="1438" y="16322"/>
                      <a:pt x="1278" y="16824"/>
                    </a:cubicBezTo>
                    <a:cubicBezTo>
                      <a:pt x="1119" y="17281"/>
                      <a:pt x="1256" y="17829"/>
                      <a:pt x="1529" y="18217"/>
                    </a:cubicBezTo>
                    <a:cubicBezTo>
                      <a:pt x="1826" y="18605"/>
                      <a:pt x="2283" y="18856"/>
                      <a:pt x="2739" y="19016"/>
                    </a:cubicBezTo>
                    <a:cubicBezTo>
                      <a:pt x="3018" y="19094"/>
                      <a:pt x="3308" y="19133"/>
                      <a:pt x="3599" y="19133"/>
                    </a:cubicBezTo>
                    <a:cubicBezTo>
                      <a:pt x="4401" y="19133"/>
                      <a:pt x="5205" y="18838"/>
                      <a:pt x="5775" y="18285"/>
                    </a:cubicBezTo>
                    <a:cubicBezTo>
                      <a:pt x="6117" y="17966"/>
                      <a:pt x="6186" y="17167"/>
                      <a:pt x="5866" y="16596"/>
                    </a:cubicBezTo>
                    <a:cubicBezTo>
                      <a:pt x="5547" y="16026"/>
                      <a:pt x="4930" y="15683"/>
                      <a:pt x="4291" y="15569"/>
                    </a:cubicBezTo>
                    <a:cubicBezTo>
                      <a:pt x="4078" y="15523"/>
                      <a:pt x="3860" y="15501"/>
                      <a:pt x="3642" y="155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8"/>
              <p:cNvSpPr/>
              <p:nvPr/>
            </p:nvSpPr>
            <p:spPr>
              <a:xfrm flipH="1">
                <a:off x="2901003" y="2405215"/>
                <a:ext cx="384929" cy="800239"/>
              </a:xfrm>
              <a:custGeom>
                <a:avLst/>
                <a:gdLst/>
                <a:ahLst/>
                <a:cxnLst/>
                <a:rect l="l" t="t" r="r" b="b"/>
                <a:pathLst>
                  <a:path w="19220" h="39957" extrusionOk="0">
                    <a:moveTo>
                      <a:pt x="123" y="1"/>
                    </a:moveTo>
                    <a:cubicBezTo>
                      <a:pt x="97" y="1"/>
                      <a:pt x="69" y="12"/>
                      <a:pt x="46" y="35"/>
                    </a:cubicBezTo>
                    <a:cubicBezTo>
                      <a:pt x="0" y="58"/>
                      <a:pt x="0" y="126"/>
                      <a:pt x="23" y="172"/>
                    </a:cubicBezTo>
                    <a:cubicBezTo>
                      <a:pt x="4520" y="5536"/>
                      <a:pt x="8354" y="11425"/>
                      <a:pt x="11459" y="17679"/>
                    </a:cubicBezTo>
                    <a:cubicBezTo>
                      <a:pt x="8393" y="17019"/>
                      <a:pt x="5262" y="16690"/>
                      <a:pt x="2121" y="16690"/>
                    </a:cubicBezTo>
                    <a:cubicBezTo>
                      <a:pt x="1566" y="16690"/>
                      <a:pt x="1012" y="16700"/>
                      <a:pt x="457" y="16720"/>
                    </a:cubicBezTo>
                    <a:cubicBezTo>
                      <a:pt x="411" y="16743"/>
                      <a:pt x="366" y="16789"/>
                      <a:pt x="366" y="16834"/>
                    </a:cubicBezTo>
                    <a:cubicBezTo>
                      <a:pt x="366" y="16880"/>
                      <a:pt x="388" y="16926"/>
                      <a:pt x="434" y="16949"/>
                    </a:cubicBezTo>
                    <a:lnTo>
                      <a:pt x="480" y="16949"/>
                    </a:lnTo>
                    <a:cubicBezTo>
                      <a:pt x="1097" y="16922"/>
                      <a:pt x="1715" y="16909"/>
                      <a:pt x="2332" y="16909"/>
                    </a:cubicBezTo>
                    <a:cubicBezTo>
                      <a:pt x="5434" y="16909"/>
                      <a:pt x="8527" y="17245"/>
                      <a:pt x="11573" y="17930"/>
                    </a:cubicBezTo>
                    <a:cubicBezTo>
                      <a:pt x="12531" y="19893"/>
                      <a:pt x="13444" y="21902"/>
                      <a:pt x="14266" y="23956"/>
                    </a:cubicBezTo>
                    <a:cubicBezTo>
                      <a:pt x="14266" y="23979"/>
                      <a:pt x="14266" y="24002"/>
                      <a:pt x="14289" y="24024"/>
                    </a:cubicBezTo>
                    <a:cubicBezTo>
                      <a:pt x="16343" y="29137"/>
                      <a:pt x="17941" y="34456"/>
                      <a:pt x="19014" y="39865"/>
                    </a:cubicBezTo>
                    <a:cubicBezTo>
                      <a:pt x="19014" y="39911"/>
                      <a:pt x="19037" y="39956"/>
                      <a:pt x="19082" y="39956"/>
                    </a:cubicBezTo>
                    <a:lnTo>
                      <a:pt x="19128" y="39956"/>
                    </a:lnTo>
                    <a:cubicBezTo>
                      <a:pt x="19196" y="39956"/>
                      <a:pt x="19219" y="39888"/>
                      <a:pt x="19219" y="39842"/>
                    </a:cubicBezTo>
                    <a:cubicBezTo>
                      <a:pt x="18146" y="34387"/>
                      <a:pt x="16549" y="29069"/>
                      <a:pt x="14472" y="23933"/>
                    </a:cubicBezTo>
                    <a:cubicBezTo>
                      <a:pt x="14791" y="22404"/>
                      <a:pt x="15522" y="20966"/>
                      <a:pt x="16229" y="19573"/>
                    </a:cubicBezTo>
                    <a:cubicBezTo>
                      <a:pt x="16412" y="19208"/>
                      <a:pt x="16594" y="18843"/>
                      <a:pt x="16777" y="18478"/>
                    </a:cubicBezTo>
                    <a:cubicBezTo>
                      <a:pt x="17051" y="17953"/>
                      <a:pt x="17302" y="17405"/>
                      <a:pt x="17530" y="16880"/>
                    </a:cubicBezTo>
                    <a:cubicBezTo>
                      <a:pt x="17918" y="16036"/>
                      <a:pt x="18306" y="15168"/>
                      <a:pt x="18763" y="14347"/>
                    </a:cubicBezTo>
                    <a:cubicBezTo>
                      <a:pt x="18786" y="14278"/>
                      <a:pt x="18763" y="14232"/>
                      <a:pt x="18717" y="14187"/>
                    </a:cubicBezTo>
                    <a:cubicBezTo>
                      <a:pt x="18705" y="14181"/>
                      <a:pt x="18691" y="14178"/>
                      <a:pt x="18677" y="14178"/>
                    </a:cubicBezTo>
                    <a:cubicBezTo>
                      <a:pt x="18638" y="14178"/>
                      <a:pt x="18597" y="14199"/>
                      <a:pt x="18580" y="14232"/>
                    </a:cubicBezTo>
                    <a:cubicBezTo>
                      <a:pt x="18124" y="15077"/>
                      <a:pt x="17736" y="15944"/>
                      <a:pt x="17348" y="16789"/>
                    </a:cubicBezTo>
                    <a:cubicBezTo>
                      <a:pt x="17097" y="17314"/>
                      <a:pt x="16845" y="17862"/>
                      <a:pt x="16594" y="18387"/>
                    </a:cubicBezTo>
                    <a:cubicBezTo>
                      <a:pt x="16412" y="18752"/>
                      <a:pt x="16229" y="19117"/>
                      <a:pt x="16047" y="19482"/>
                    </a:cubicBezTo>
                    <a:cubicBezTo>
                      <a:pt x="15362" y="20783"/>
                      <a:pt x="14677" y="22153"/>
                      <a:pt x="14335" y="23591"/>
                    </a:cubicBezTo>
                    <a:cubicBezTo>
                      <a:pt x="13536" y="21628"/>
                      <a:pt x="12691" y="19710"/>
                      <a:pt x="11755" y="17816"/>
                    </a:cubicBezTo>
                    <a:cubicBezTo>
                      <a:pt x="11755" y="17793"/>
                      <a:pt x="11733" y="17770"/>
                      <a:pt x="11733" y="17770"/>
                    </a:cubicBezTo>
                    <a:cubicBezTo>
                      <a:pt x="10820" y="15944"/>
                      <a:pt x="9861" y="14164"/>
                      <a:pt x="8857" y="12406"/>
                    </a:cubicBezTo>
                    <a:cubicBezTo>
                      <a:pt x="9199" y="9371"/>
                      <a:pt x="9952" y="6403"/>
                      <a:pt x="11048" y="3573"/>
                    </a:cubicBezTo>
                    <a:cubicBezTo>
                      <a:pt x="11071" y="3505"/>
                      <a:pt x="11048" y="3459"/>
                      <a:pt x="10979" y="3436"/>
                    </a:cubicBezTo>
                    <a:cubicBezTo>
                      <a:pt x="10967" y="3430"/>
                      <a:pt x="10953" y="3427"/>
                      <a:pt x="10939" y="3427"/>
                    </a:cubicBezTo>
                    <a:cubicBezTo>
                      <a:pt x="10900" y="3427"/>
                      <a:pt x="10859" y="3448"/>
                      <a:pt x="10842" y="3482"/>
                    </a:cubicBezTo>
                    <a:cubicBezTo>
                      <a:pt x="9770" y="6266"/>
                      <a:pt x="9039" y="9165"/>
                      <a:pt x="8674" y="12110"/>
                    </a:cubicBezTo>
                    <a:cubicBezTo>
                      <a:pt x="6186" y="7864"/>
                      <a:pt x="3356" y="3824"/>
                      <a:pt x="183" y="35"/>
                    </a:cubicBezTo>
                    <a:cubicBezTo>
                      <a:pt x="172" y="12"/>
                      <a:pt x="149" y="1"/>
                      <a:pt x="1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9" name="Google Shape;1119;p48"/>
            <p:cNvSpPr/>
            <p:nvPr/>
          </p:nvSpPr>
          <p:spPr>
            <a:xfrm flipH="1">
              <a:off x="4647769" y="1960528"/>
              <a:ext cx="832857" cy="844210"/>
            </a:xfrm>
            <a:custGeom>
              <a:avLst/>
              <a:gdLst/>
              <a:ahLst/>
              <a:cxnLst/>
              <a:rect l="l" t="t" r="r" b="b"/>
              <a:pathLst>
                <a:path w="28464" h="28852" extrusionOk="0">
                  <a:moveTo>
                    <a:pt x="13855" y="0"/>
                  </a:moveTo>
                  <a:cubicBezTo>
                    <a:pt x="13399" y="23"/>
                    <a:pt x="12965" y="274"/>
                    <a:pt x="12623" y="571"/>
                  </a:cubicBezTo>
                  <a:cubicBezTo>
                    <a:pt x="10774" y="2077"/>
                    <a:pt x="10021" y="4542"/>
                    <a:pt x="9770" y="6916"/>
                  </a:cubicBezTo>
                  <a:cubicBezTo>
                    <a:pt x="9427" y="10226"/>
                    <a:pt x="9861" y="13627"/>
                    <a:pt x="11025" y="16731"/>
                  </a:cubicBezTo>
                  <a:cubicBezTo>
                    <a:pt x="13559" y="14175"/>
                    <a:pt x="15271" y="10865"/>
                    <a:pt x="16115" y="7350"/>
                  </a:cubicBezTo>
                  <a:cubicBezTo>
                    <a:pt x="16617" y="5227"/>
                    <a:pt x="16777" y="2785"/>
                    <a:pt x="15476" y="1005"/>
                  </a:cubicBezTo>
                  <a:cubicBezTo>
                    <a:pt x="15088" y="480"/>
                    <a:pt x="14517" y="0"/>
                    <a:pt x="13855" y="0"/>
                  </a:cubicBezTo>
                  <a:close/>
                  <a:moveTo>
                    <a:pt x="25143" y="6897"/>
                  </a:moveTo>
                  <a:cubicBezTo>
                    <a:pt x="24326" y="6897"/>
                    <a:pt x="23500" y="7104"/>
                    <a:pt x="22712" y="7373"/>
                  </a:cubicBezTo>
                  <a:cubicBezTo>
                    <a:pt x="18032" y="8948"/>
                    <a:pt x="14015" y="12440"/>
                    <a:pt x="11801" y="16868"/>
                  </a:cubicBezTo>
                  <a:cubicBezTo>
                    <a:pt x="12549" y="16947"/>
                    <a:pt x="13303" y="16986"/>
                    <a:pt x="14057" y="16986"/>
                  </a:cubicBezTo>
                  <a:cubicBezTo>
                    <a:pt x="18777" y="16986"/>
                    <a:pt x="23497" y="15433"/>
                    <a:pt x="26843" y="12166"/>
                  </a:cubicBezTo>
                  <a:cubicBezTo>
                    <a:pt x="27688" y="11367"/>
                    <a:pt x="28464" y="10294"/>
                    <a:pt x="28304" y="9153"/>
                  </a:cubicBezTo>
                  <a:cubicBezTo>
                    <a:pt x="28167" y="8035"/>
                    <a:pt x="27117" y="7213"/>
                    <a:pt x="26021" y="6985"/>
                  </a:cubicBezTo>
                  <a:cubicBezTo>
                    <a:pt x="25731" y="6924"/>
                    <a:pt x="25438" y="6897"/>
                    <a:pt x="25143" y="6897"/>
                  </a:cubicBezTo>
                  <a:close/>
                  <a:moveTo>
                    <a:pt x="2116" y="10768"/>
                  </a:moveTo>
                  <a:cubicBezTo>
                    <a:pt x="1758" y="10768"/>
                    <a:pt x="1410" y="10842"/>
                    <a:pt x="1096" y="11025"/>
                  </a:cubicBezTo>
                  <a:cubicBezTo>
                    <a:pt x="320" y="11459"/>
                    <a:pt x="0" y="12463"/>
                    <a:pt x="160" y="13353"/>
                  </a:cubicBezTo>
                  <a:cubicBezTo>
                    <a:pt x="343" y="14220"/>
                    <a:pt x="936" y="14974"/>
                    <a:pt x="1644" y="15521"/>
                  </a:cubicBezTo>
                  <a:cubicBezTo>
                    <a:pt x="2831" y="16503"/>
                    <a:pt x="4337" y="17005"/>
                    <a:pt x="5867" y="17233"/>
                  </a:cubicBezTo>
                  <a:cubicBezTo>
                    <a:pt x="6698" y="17357"/>
                    <a:pt x="7530" y="17394"/>
                    <a:pt x="8366" y="17394"/>
                  </a:cubicBezTo>
                  <a:cubicBezTo>
                    <a:pt x="9066" y="17394"/>
                    <a:pt x="9769" y="17368"/>
                    <a:pt x="10477" y="17347"/>
                  </a:cubicBezTo>
                  <a:cubicBezTo>
                    <a:pt x="10591" y="16914"/>
                    <a:pt x="10317" y="16389"/>
                    <a:pt x="9998" y="15978"/>
                  </a:cubicBezTo>
                  <a:cubicBezTo>
                    <a:pt x="8446" y="13855"/>
                    <a:pt x="6277" y="12189"/>
                    <a:pt x="3835" y="11185"/>
                  </a:cubicBezTo>
                  <a:cubicBezTo>
                    <a:pt x="3299" y="10959"/>
                    <a:pt x="2694" y="10768"/>
                    <a:pt x="2116" y="10768"/>
                  </a:cubicBezTo>
                  <a:close/>
                  <a:moveTo>
                    <a:pt x="13447" y="17495"/>
                  </a:moveTo>
                  <a:cubicBezTo>
                    <a:pt x="12944" y="17495"/>
                    <a:pt x="12462" y="17572"/>
                    <a:pt x="12052" y="17804"/>
                  </a:cubicBezTo>
                  <a:cubicBezTo>
                    <a:pt x="13034" y="20657"/>
                    <a:pt x="14814" y="23259"/>
                    <a:pt x="17119" y="25199"/>
                  </a:cubicBezTo>
                  <a:cubicBezTo>
                    <a:pt x="18124" y="26021"/>
                    <a:pt x="19288" y="26774"/>
                    <a:pt x="20589" y="26820"/>
                  </a:cubicBezTo>
                  <a:cubicBezTo>
                    <a:pt x="20637" y="26822"/>
                    <a:pt x="20685" y="26824"/>
                    <a:pt x="20734" y="26824"/>
                  </a:cubicBezTo>
                  <a:cubicBezTo>
                    <a:pt x="21993" y="26824"/>
                    <a:pt x="23311" y="25974"/>
                    <a:pt x="23465" y="24743"/>
                  </a:cubicBezTo>
                  <a:cubicBezTo>
                    <a:pt x="23556" y="23990"/>
                    <a:pt x="23237" y="23259"/>
                    <a:pt x="22849" y="22597"/>
                  </a:cubicBezTo>
                  <a:cubicBezTo>
                    <a:pt x="21068" y="19744"/>
                    <a:pt x="17781" y="18078"/>
                    <a:pt x="14472" y="17576"/>
                  </a:cubicBezTo>
                  <a:cubicBezTo>
                    <a:pt x="14132" y="17530"/>
                    <a:pt x="13785" y="17495"/>
                    <a:pt x="13447" y="17495"/>
                  </a:cubicBezTo>
                  <a:close/>
                  <a:moveTo>
                    <a:pt x="11345" y="18169"/>
                  </a:moveTo>
                  <a:lnTo>
                    <a:pt x="11345" y="18169"/>
                  </a:lnTo>
                  <a:cubicBezTo>
                    <a:pt x="11162" y="18192"/>
                    <a:pt x="10979" y="18306"/>
                    <a:pt x="10797" y="18352"/>
                  </a:cubicBezTo>
                  <a:cubicBezTo>
                    <a:pt x="9724" y="19607"/>
                    <a:pt x="8720" y="20908"/>
                    <a:pt x="7944" y="22369"/>
                  </a:cubicBezTo>
                  <a:cubicBezTo>
                    <a:pt x="7190" y="23830"/>
                    <a:pt x="6711" y="25450"/>
                    <a:pt x="6802" y="27094"/>
                  </a:cubicBezTo>
                  <a:cubicBezTo>
                    <a:pt x="6848" y="27756"/>
                    <a:pt x="7031" y="28509"/>
                    <a:pt x="7647" y="28760"/>
                  </a:cubicBezTo>
                  <a:cubicBezTo>
                    <a:pt x="7785" y="28823"/>
                    <a:pt x="7926" y="28851"/>
                    <a:pt x="8067" y="28851"/>
                  </a:cubicBezTo>
                  <a:cubicBezTo>
                    <a:pt x="8691" y="28851"/>
                    <a:pt x="9310" y="28296"/>
                    <a:pt x="9701" y="27756"/>
                  </a:cubicBezTo>
                  <a:cubicBezTo>
                    <a:pt x="11687" y="25040"/>
                    <a:pt x="12303" y="21388"/>
                    <a:pt x="11345" y="1816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8"/>
            <p:cNvSpPr/>
            <p:nvPr/>
          </p:nvSpPr>
          <p:spPr>
            <a:xfrm flipH="1">
              <a:off x="4727905" y="2070718"/>
              <a:ext cx="978454" cy="980444"/>
            </a:xfrm>
            <a:custGeom>
              <a:avLst/>
              <a:gdLst/>
              <a:ahLst/>
              <a:cxnLst/>
              <a:rect l="l" t="t" r="r" b="b"/>
              <a:pathLst>
                <a:path w="33440" h="33508" extrusionOk="0">
                  <a:moveTo>
                    <a:pt x="33308" y="6451"/>
                  </a:moveTo>
                  <a:cubicBezTo>
                    <a:pt x="33292" y="6451"/>
                    <a:pt x="33275" y="6454"/>
                    <a:pt x="33257" y="6460"/>
                  </a:cubicBezTo>
                  <a:lnTo>
                    <a:pt x="19722" y="13125"/>
                  </a:lnTo>
                  <a:cubicBezTo>
                    <a:pt x="19676" y="13171"/>
                    <a:pt x="19630" y="13216"/>
                    <a:pt x="19653" y="13285"/>
                  </a:cubicBezTo>
                  <a:cubicBezTo>
                    <a:pt x="19686" y="13318"/>
                    <a:pt x="19720" y="13339"/>
                    <a:pt x="19762" y="13339"/>
                  </a:cubicBezTo>
                  <a:cubicBezTo>
                    <a:pt x="19778" y="13339"/>
                    <a:pt x="19794" y="13336"/>
                    <a:pt x="19813" y="13330"/>
                  </a:cubicBezTo>
                  <a:lnTo>
                    <a:pt x="33348" y="6643"/>
                  </a:lnTo>
                  <a:lnTo>
                    <a:pt x="33371" y="6643"/>
                  </a:lnTo>
                  <a:cubicBezTo>
                    <a:pt x="33417" y="6620"/>
                    <a:pt x="33440" y="6551"/>
                    <a:pt x="33417" y="6506"/>
                  </a:cubicBezTo>
                  <a:cubicBezTo>
                    <a:pt x="33383" y="6472"/>
                    <a:pt x="33350" y="6451"/>
                    <a:pt x="33308" y="6451"/>
                  </a:cubicBezTo>
                  <a:close/>
                  <a:moveTo>
                    <a:pt x="21616" y="0"/>
                  </a:moveTo>
                  <a:cubicBezTo>
                    <a:pt x="21570" y="0"/>
                    <a:pt x="21525" y="23"/>
                    <a:pt x="21502" y="92"/>
                  </a:cubicBezTo>
                  <a:cubicBezTo>
                    <a:pt x="21068" y="4565"/>
                    <a:pt x="20201" y="9016"/>
                    <a:pt x="18968" y="13330"/>
                  </a:cubicBezTo>
                  <a:cubicBezTo>
                    <a:pt x="18945" y="13399"/>
                    <a:pt x="18968" y="13444"/>
                    <a:pt x="19037" y="13467"/>
                  </a:cubicBezTo>
                  <a:lnTo>
                    <a:pt x="19105" y="13467"/>
                  </a:lnTo>
                  <a:cubicBezTo>
                    <a:pt x="19128" y="13444"/>
                    <a:pt x="19151" y="13422"/>
                    <a:pt x="19151" y="13399"/>
                  </a:cubicBezTo>
                  <a:cubicBezTo>
                    <a:pt x="20406" y="9062"/>
                    <a:pt x="21274" y="4588"/>
                    <a:pt x="21730" y="115"/>
                  </a:cubicBezTo>
                  <a:cubicBezTo>
                    <a:pt x="21730" y="46"/>
                    <a:pt x="21685" y="0"/>
                    <a:pt x="21616" y="0"/>
                  </a:cubicBezTo>
                  <a:close/>
                  <a:moveTo>
                    <a:pt x="11033" y="9510"/>
                  </a:moveTo>
                  <a:cubicBezTo>
                    <a:pt x="10994" y="9510"/>
                    <a:pt x="10951" y="9536"/>
                    <a:pt x="10934" y="9587"/>
                  </a:cubicBezTo>
                  <a:cubicBezTo>
                    <a:pt x="10911" y="9633"/>
                    <a:pt x="10957" y="9701"/>
                    <a:pt x="11002" y="9701"/>
                  </a:cubicBezTo>
                  <a:cubicBezTo>
                    <a:pt x="13604" y="10614"/>
                    <a:pt x="16069" y="12052"/>
                    <a:pt x="18124" y="13901"/>
                  </a:cubicBezTo>
                  <a:cubicBezTo>
                    <a:pt x="18147" y="13912"/>
                    <a:pt x="18169" y="13918"/>
                    <a:pt x="18192" y="13918"/>
                  </a:cubicBezTo>
                  <a:cubicBezTo>
                    <a:pt x="18215" y="13918"/>
                    <a:pt x="18238" y="13912"/>
                    <a:pt x="18261" y="13901"/>
                  </a:cubicBezTo>
                  <a:cubicBezTo>
                    <a:pt x="18261" y="13901"/>
                    <a:pt x="18284" y="13901"/>
                    <a:pt x="18284" y="13878"/>
                  </a:cubicBezTo>
                  <a:cubicBezTo>
                    <a:pt x="18329" y="13833"/>
                    <a:pt x="18329" y="13764"/>
                    <a:pt x="18284" y="13741"/>
                  </a:cubicBezTo>
                  <a:cubicBezTo>
                    <a:pt x="16206" y="11870"/>
                    <a:pt x="13718" y="10409"/>
                    <a:pt x="11071" y="9519"/>
                  </a:cubicBezTo>
                  <a:cubicBezTo>
                    <a:pt x="11059" y="9513"/>
                    <a:pt x="11046" y="9510"/>
                    <a:pt x="11033" y="9510"/>
                  </a:cubicBezTo>
                  <a:close/>
                  <a:moveTo>
                    <a:pt x="19748" y="13954"/>
                  </a:moveTo>
                  <a:cubicBezTo>
                    <a:pt x="19714" y="13954"/>
                    <a:pt x="19680" y="13966"/>
                    <a:pt x="19653" y="13992"/>
                  </a:cubicBezTo>
                  <a:cubicBezTo>
                    <a:pt x="19630" y="14038"/>
                    <a:pt x="19630" y="14106"/>
                    <a:pt x="19676" y="14129"/>
                  </a:cubicBezTo>
                  <a:lnTo>
                    <a:pt x="28486" y="20794"/>
                  </a:lnTo>
                  <a:cubicBezTo>
                    <a:pt x="28509" y="20817"/>
                    <a:pt x="28555" y="20817"/>
                    <a:pt x="28601" y="20817"/>
                  </a:cubicBezTo>
                  <a:cubicBezTo>
                    <a:pt x="28601" y="20794"/>
                    <a:pt x="28623" y="20794"/>
                    <a:pt x="28623" y="20771"/>
                  </a:cubicBezTo>
                  <a:cubicBezTo>
                    <a:pt x="28669" y="20726"/>
                    <a:pt x="28669" y="20657"/>
                    <a:pt x="28623" y="20634"/>
                  </a:cubicBezTo>
                  <a:lnTo>
                    <a:pt x="19813" y="13969"/>
                  </a:lnTo>
                  <a:cubicBezTo>
                    <a:pt x="19794" y="13960"/>
                    <a:pt x="19771" y="13954"/>
                    <a:pt x="19748" y="13954"/>
                  </a:cubicBezTo>
                  <a:close/>
                  <a:moveTo>
                    <a:pt x="18843" y="14146"/>
                  </a:moveTo>
                  <a:cubicBezTo>
                    <a:pt x="18793" y="14146"/>
                    <a:pt x="18759" y="14187"/>
                    <a:pt x="18740" y="14243"/>
                  </a:cubicBezTo>
                  <a:cubicBezTo>
                    <a:pt x="18284" y="17119"/>
                    <a:pt x="17553" y="19973"/>
                    <a:pt x="16572" y="22734"/>
                  </a:cubicBezTo>
                  <a:cubicBezTo>
                    <a:pt x="16549" y="22803"/>
                    <a:pt x="16572" y="22848"/>
                    <a:pt x="16640" y="22871"/>
                  </a:cubicBezTo>
                  <a:cubicBezTo>
                    <a:pt x="16648" y="22879"/>
                    <a:pt x="16655" y="22881"/>
                    <a:pt x="16663" y="22881"/>
                  </a:cubicBezTo>
                  <a:cubicBezTo>
                    <a:pt x="16678" y="22881"/>
                    <a:pt x="16693" y="22871"/>
                    <a:pt x="16709" y="22871"/>
                  </a:cubicBezTo>
                  <a:cubicBezTo>
                    <a:pt x="16754" y="22848"/>
                    <a:pt x="16754" y="22826"/>
                    <a:pt x="16777" y="22803"/>
                  </a:cubicBezTo>
                  <a:cubicBezTo>
                    <a:pt x="17759" y="20041"/>
                    <a:pt x="18489" y="17165"/>
                    <a:pt x="18968" y="14266"/>
                  </a:cubicBezTo>
                  <a:cubicBezTo>
                    <a:pt x="18968" y="14198"/>
                    <a:pt x="18923" y="14152"/>
                    <a:pt x="18877" y="14152"/>
                  </a:cubicBezTo>
                  <a:cubicBezTo>
                    <a:pt x="18865" y="14148"/>
                    <a:pt x="18853" y="14146"/>
                    <a:pt x="18843" y="14146"/>
                  </a:cubicBezTo>
                  <a:close/>
                  <a:moveTo>
                    <a:pt x="18321" y="14029"/>
                  </a:moveTo>
                  <a:cubicBezTo>
                    <a:pt x="18308" y="14029"/>
                    <a:pt x="18295" y="14032"/>
                    <a:pt x="18284" y="14038"/>
                  </a:cubicBezTo>
                  <a:cubicBezTo>
                    <a:pt x="14312" y="15887"/>
                    <a:pt x="10546" y="18580"/>
                    <a:pt x="7122" y="22072"/>
                  </a:cubicBezTo>
                  <a:cubicBezTo>
                    <a:pt x="3538" y="25770"/>
                    <a:pt x="1142" y="29559"/>
                    <a:pt x="0" y="33371"/>
                  </a:cubicBezTo>
                  <a:cubicBezTo>
                    <a:pt x="0" y="33439"/>
                    <a:pt x="23" y="33485"/>
                    <a:pt x="92" y="33508"/>
                  </a:cubicBezTo>
                  <a:lnTo>
                    <a:pt x="160" y="33508"/>
                  </a:lnTo>
                  <a:cubicBezTo>
                    <a:pt x="183" y="33485"/>
                    <a:pt x="206" y="33462"/>
                    <a:pt x="206" y="33439"/>
                  </a:cubicBezTo>
                  <a:cubicBezTo>
                    <a:pt x="1324" y="29650"/>
                    <a:pt x="3698" y="25884"/>
                    <a:pt x="7282" y="22232"/>
                  </a:cubicBezTo>
                  <a:cubicBezTo>
                    <a:pt x="10683" y="18740"/>
                    <a:pt x="14403" y="16047"/>
                    <a:pt x="18375" y="14243"/>
                  </a:cubicBezTo>
                  <a:cubicBezTo>
                    <a:pt x="18420" y="14198"/>
                    <a:pt x="18443" y="14152"/>
                    <a:pt x="18420" y="14106"/>
                  </a:cubicBezTo>
                  <a:cubicBezTo>
                    <a:pt x="18403" y="14055"/>
                    <a:pt x="18361" y="14029"/>
                    <a:pt x="18321" y="14029"/>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8"/>
            <p:cNvSpPr/>
            <p:nvPr/>
          </p:nvSpPr>
          <p:spPr>
            <a:xfrm flipH="1">
              <a:off x="5105258" y="2432888"/>
              <a:ext cx="84854" cy="81138"/>
            </a:xfrm>
            <a:custGeom>
              <a:avLst/>
              <a:gdLst/>
              <a:ahLst/>
              <a:cxnLst/>
              <a:rect l="l" t="t" r="r" b="b"/>
              <a:pathLst>
                <a:path w="2900" h="2773" extrusionOk="0">
                  <a:moveTo>
                    <a:pt x="1398" y="1"/>
                  </a:moveTo>
                  <a:cubicBezTo>
                    <a:pt x="1242" y="1"/>
                    <a:pt x="1085" y="28"/>
                    <a:pt x="936" y="85"/>
                  </a:cubicBezTo>
                  <a:cubicBezTo>
                    <a:pt x="366" y="336"/>
                    <a:pt x="0" y="998"/>
                    <a:pt x="92" y="1637"/>
                  </a:cubicBezTo>
                  <a:cubicBezTo>
                    <a:pt x="183" y="2139"/>
                    <a:pt x="548" y="2596"/>
                    <a:pt x="1050" y="2733"/>
                  </a:cubicBezTo>
                  <a:cubicBezTo>
                    <a:pt x="1148" y="2759"/>
                    <a:pt x="1248" y="2772"/>
                    <a:pt x="1348" y="2772"/>
                  </a:cubicBezTo>
                  <a:cubicBezTo>
                    <a:pt x="1763" y="2772"/>
                    <a:pt x="2172" y="2553"/>
                    <a:pt x="2374" y="2185"/>
                  </a:cubicBezTo>
                  <a:cubicBezTo>
                    <a:pt x="2694" y="1979"/>
                    <a:pt x="2899" y="1203"/>
                    <a:pt x="2580" y="656"/>
                  </a:cubicBezTo>
                  <a:cubicBezTo>
                    <a:pt x="2340" y="245"/>
                    <a:pt x="1869" y="1"/>
                    <a:pt x="13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8"/>
            <p:cNvSpPr/>
            <p:nvPr/>
          </p:nvSpPr>
          <p:spPr>
            <a:xfrm flipH="1">
              <a:off x="6642645" y="3400399"/>
              <a:ext cx="211082" cy="354660"/>
            </a:xfrm>
            <a:custGeom>
              <a:avLst/>
              <a:gdLst/>
              <a:ahLst/>
              <a:cxnLst/>
              <a:rect l="l" t="t" r="r" b="b"/>
              <a:pathLst>
                <a:path w="7214" h="12121" extrusionOk="0">
                  <a:moveTo>
                    <a:pt x="7213" y="1"/>
                  </a:moveTo>
                  <a:lnTo>
                    <a:pt x="7213" y="1"/>
                  </a:lnTo>
                  <a:cubicBezTo>
                    <a:pt x="6392" y="137"/>
                    <a:pt x="5570" y="274"/>
                    <a:pt x="4748" y="434"/>
                  </a:cubicBezTo>
                  <a:cubicBezTo>
                    <a:pt x="3584" y="640"/>
                    <a:pt x="2420" y="868"/>
                    <a:pt x="1256" y="1119"/>
                  </a:cubicBezTo>
                  <a:cubicBezTo>
                    <a:pt x="1142" y="1165"/>
                    <a:pt x="1005" y="1187"/>
                    <a:pt x="891" y="1210"/>
                  </a:cubicBezTo>
                  <a:cubicBezTo>
                    <a:pt x="92" y="4246"/>
                    <a:pt x="1" y="7487"/>
                    <a:pt x="594" y="10569"/>
                  </a:cubicBezTo>
                  <a:cubicBezTo>
                    <a:pt x="2306" y="11094"/>
                    <a:pt x="4041" y="11596"/>
                    <a:pt x="5753" y="12121"/>
                  </a:cubicBezTo>
                  <a:cubicBezTo>
                    <a:pt x="5684" y="10683"/>
                    <a:pt x="5844" y="9222"/>
                    <a:pt x="5981" y="7784"/>
                  </a:cubicBezTo>
                  <a:cubicBezTo>
                    <a:pt x="6163" y="6232"/>
                    <a:pt x="6323" y="4657"/>
                    <a:pt x="6483" y="3082"/>
                  </a:cubicBezTo>
                  <a:cubicBezTo>
                    <a:pt x="6597" y="2032"/>
                    <a:pt x="6757" y="914"/>
                    <a:pt x="72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8"/>
            <p:cNvSpPr/>
            <p:nvPr/>
          </p:nvSpPr>
          <p:spPr>
            <a:xfrm flipH="1">
              <a:off x="6216554" y="2647737"/>
              <a:ext cx="874933" cy="765412"/>
            </a:xfrm>
            <a:custGeom>
              <a:avLst/>
              <a:gdLst/>
              <a:ahLst/>
              <a:cxnLst/>
              <a:rect l="l" t="t" r="r" b="b"/>
              <a:pathLst>
                <a:path w="29902" h="26159" extrusionOk="0">
                  <a:moveTo>
                    <a:pt x="22324" y="0"/>
                  </a:moveTo>
                  <a:cubicBezTo>
                    <a:pt x="20749" y="2854"/>
                    <a:pt x="18558" y="5342"/>
                    <a:pt x="15933" y="7282"/>
                  </a:cubicBezTo>
                  <a:cubicBezTo>
                    <a:pt x="15659" y="7487"/>
                    <a:pt x="15362" y="7693"/>
                    <a:pt x="15020" y="7784"/>
                  </a:cubicBezTo>
                  <a:cubicBezTo>
                    <a:pt x="14897" y="7817"/>
                    <a:pt x="14771" y="7829"/>
                    <a:pt x="14643" y="7829"/>
                  </a:cubicBezTo>
                  <a:cubicBezTo>
                    <a:pt x="14415" y="7829"/>
                    <a:pt x="14181" y="7790"/>
                    <a:pt x="13947" y="7761"/>
                  </a:cubicBezTo>
                  <a:cubicBezTo>
                    <a:pt x="10592" y="7259"/>
                    <a:pt x="7282" y="6551"/>
                    <a:pt x="4018" y="5638"/>
                  </a:cubicBezTo>
                  <a:cubicBezTo>
                    <a:pt x="2626" y="5250"/>
                    <a:pt x="1211" y="4794"/>
                    <a:pt x="1" y="4041"/>
                  </a:cubicBezTo>
                  <a:lnTo>
                    <a:pt x="1" y="4041"/>
                  </a:lnTo>
                  <a:cubicBezTo>
                    <a:pt x="320" y="4702"/>
                    <a:pt x="686" y="5342"/>
                    <a:pt x="1028" y="5981"/>
                  </a:cubicBezTo>
                  <a:cubicBezTo>
                    <a:pt x="4794" y="12805"/>
                    <a:pt x="8811" y="19493"/>
                    <a:pt x="12874" y="26158"/>
                  </a:cubicBezTo>
                  <a:cubicBezTo>
                    <a:pt x="13696" y="25998"/>
                    <a:pt x="14518" y="25861"/>
                    <a:pt x="15339" y="25725"/>
                  </a:cubicBezTo>
                  <a:cubicBezTo>
                    <a:pt x="19539" y="25063"/>
                    <a:pt x="23762" y="24606"/>
                    <a:pt x="27962" y="24172"/>
                  </a:cubicBezTo>
                  <a:cubicBezTo>
                    <a:pt x="28624" y="24127"/>
                    <a:pt x="29263" y="24058"/>
                    <a:pt x="29902" y="23990"/>
                  </a:cubicBezTo>
                  <a:cubicBezTo>
                    <a:pt x="29582" y="15499"/>
                    <a:pt x="26912" y="7122"/>
                    <a:pt x="223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8"/>
            <p:cNvSpPr/>
            <p:nvPr/>
          </p:nvSpPr>
          <p:spPr>
            <a:xfrm flipH="1">
              <a:off x="6219205" y="1030468"/>
              <a:ext cx="1263622" cy="974182"/>
            </a:xfrm>
            <a:custGeom>
              <a:avLst/>
              <a:gdLst/>
              <a:ahLst/>
              <a:cxnLst/>
              <a:rect l="l" t="t" r="r" b="b"/>
              <a:pathLst>
                <a:path w="43186" h="33294" extrusionOk="0">
                  <a:moveTo>
                    <a:pt x="25223" y="1"/>
                  </a:moveTo>
                  <a:cubicBezTo>
                    <a:pt x="22476" y="1"/>
                    <a:pt x="19722" y="566"/>
                    <a:pt x="17096" y="1430"/>
                  </a:cubicBezTo>
                  <a:cubicBezTo>
                    <a:pt x="14814" y="2160"/>
                    <a:pt x="12554" y="3119"/>
                    <a:pt x="10637" y="4580"/>
                  </a:cubicBezTo>
                  <a:cubicBezTo>
                    <a:pt x="8719" y="6040"/>
                    <a:pt x="7144" y="8003"/>
                    <a:pt x="6460" y="10331"/>
                  </a:cubicBezTo>
                  <a:cubicBezTo>
                    <a:pt x="6346" y="10697"/>
                    <a:pt x="6254" y="11085"/>
                    <a:pt x="6003" y="11404"/>
                  </a:cubicBezTo>
                  <a:cubicBezTo>
                    <a:pt x="5775" y="11678"/>
                    <a:pt x="5433" y="11861"/>
                    <a:pt x="5113" y="12043"/>
                  </a:cubicBezTo>
                  <a:cubicBezTo>
                    <a:pt x="1552" y="14075"/>
                    <a:pt x="0" y="18640"/>
                    <a:pt x="616" y="22703"/>
                  </a:cubicBezTo>
                  <a:cubicBezTo>
                    <a:pt x="1233" y="26743"/>
                    <a:pt x="3652" y="30304"/>
                    <a:pt x="6460" y="33294"/>
                  </a:cubicBezTo>
                  <a:lnTo>
                    <a:pt x="6505" y="33271"/>
                  </a:lnTo>
                  <a:cubicBezTo>
                    <a:pt x="6483" y="33202"/>
                    <a:pt x="6460" y="33157"/>
                    <a:pt x="6437" y="33088"/>
                  </a:cubicBezTo>
                  <a:cubicBezTo>
                    <a:pt x="6186" y="32084"/>
                    <a:pt x="6437" y="31034"/>
                    <a:pt x="6985" y="30167"/>
                  </a:cubicBezTo>
                  <a:cubicBezTo>
                    <a:pt x="7861" y="28692"/>
                    <a:pt x="9539" y="27757"/>
                    <a:pt x="11248" y="27757"/>
                  </a:cubicBezTo>
                  <a:cubicBezTo>
                    <a:pt x="11364" y="27757"/>
                    <a:pt x="11480" y="27761"/>
                    <a:pt x="11595" y="27770"/>
                  </a:cubicBezTo>
                  <a:cubicBezTo>
                    <a:pt x="12645" y="27838"/>
                    <a:pt x="13650" y="28272"/>
                    <a:pt x="14449" y="28957"/>
                  </a:cubicBezTo>
                  <a:cubicBezTo>
                    <a:pt x="16069" y="26172"/>
                    <a:pt x="16640" y="22794"/>
                    <a:pt x="16024" y="19621"/>
                  </a:cubicBezTo>
                  <a:cubicBezTo>
                    <a:pt x="23396" y="19393"/>
                    <a:pt x="30700" y="17430"/>
                    <a:pt x="37183" y="13938"/>
                  </a:cubicBezTo>
                  <a:cubicBezTo>
                    <a:pt x="37799" y="17088"/>
                    <a:pt x="38986" y="20306"/>
                    <a:pt x="39990" y="23570"/>
                  </a:cubicBezTo>
                  <a:cubicBezTo>
                    <a:pt x="40013" y="23639"/>
                    <a:pt x="40013" y="23707"/>
                    <a:pt x="40036" y="23776"/>
                  </a:cubicBezTo>
                  <a:cubicBezTo>
                    <a:pt x="42387" y="21698"/>
                    <a:pt x="43072" y="18183"/>
                    <a:pt x="43117" y="14988"/>
                  </a:cubicBezTo>
                  <a:cubicBezTo>
                    <a:pt x="43186" y="10309"/>
                    <a:pt x="42067" y="5241"/>
                    <a:pt x="38529" y="2183"/>
                  </a:cubicBezTo>
                  <a:cubicBezTo>
                    <a:pt x="37662" y="1430"/>
                    <a:pt x="36658" y="813"/>
                    <a:pt x="35539" y="654"/>
                  </a:cubicBezTo>
                  <a:cubicBezTo>
                    <a:pt x="35266" y="610"/>
                    <a:pt x="34993" y="594"/>
                    <a:pt x="34720" y="594"/>
                  </a:cubicBezTo>
                  <a:cubicBezTo>
                    <a:pt x="33989" y="594"/>
                    <a:pt x="33257" y="712"/>
                    <a:pt x="32526" y="745"/>
                  </a:cubicBezTo>
                  <a:cubicBezTo>
                    <a:pt x="32446" y="747"/>
                    <a:pt x="32365" y="748"/>
                    <a:pt x="32285" y="748"/>
                  </a:cubicBezTo>
                  <a:cubicBezTo>
                    <a:pt x="30657" y="748"/>
                    <a:pt x="29067" y="324"/>
                    <a:pt x="27436" y="129"/>
                  </a:cubicBezTo>
                  <a:cubicBezTo>
                    <a:pt x="26701" y="42"/>
                    <a:pt x="25962" y="1"/>
                    <a:pt x="252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8"/>
            <p:cNvSpPr/>
            <p:nvPr/>
          </p:nvSpPr>
          <p:spPr>
            <a:xfrm flipH="1">
              <a:off x="5271491" y="2578276"/>
              <a:ext cx="2610051" cy="1665801"/>
            </a:xfrm>
            <a:custGeom>
              <a:avLst/>
              <a:gdLst/>
              <a:ahLst/>
              <a:cxnLst/>
              <a:rect l="l" t="t" r="r" b="b"/>
              <a:pathLst>
                <a:path w="89202" h="56931" extrusionOk="0">
                  <a:moveTo>
                    <a:pt x="47683" y="1"/>
                  </a:moveTo>
                  <a:cubicBezTo>
                    <a:pt x="48253" y="777"/>
                    <a:pt x="48801" y="1553"/>
                    <a:pt x="49326" y="2374"/>
                  </a:cubicBezTo>
                  <a:cubicBezTo>
                    <a:pt x="53914" y="9496"/>
                    <a:pt x="56584" y="17873"/>
                    <a:pt x="56904" y="26364"/>
                  </a:cubicBezTo>
                  <a:cubicBezTo>
                    <a:pt x="56265" y="26432"/>
                    <a:pt x="55626" y="26501"/>
                    <a:pt x="54964" y="26546"/>
                  </a:cubicBezTo>
                  <a:cubicBezTo>
                    <a:pt x="50764" y="26980"/>
                    <a:pt x="46541" y="27437"/>
                    <a:pt x="42341" y="28099"/>
                  </a:cubicBezTo>
                  <a:cubicBezTo>
                    <a:pt x="41885" y="29012"/>
                    <a:pt x="41725" y="30130"/>
                    <a:pt x="41611" y="31180"/>
                  </a:cubicBezTo>
                  <a:cubicBezTo>
                    <a:pt x="41451" y="32755"/>
                    <a:pt x="41291" y="34330"/>
                    <a:pt x="41109" y="35882"/>
                  </a:cubicBezTo>
                  <a:cubicBezTo>
                    <a:pt x="40972" y="37320"/>
                    <a:pt x="40812" y="38781"/>
                    <a:pt x="40881" y="40219"/>
                  </a:cubicBezTo>
                  <a:cubicBezTo>
                    <a:pt x="39169" y="39694"/>
                    <a:pt x="37434" y="39192"/>
                    <a:pt x="35722" y="38667"/>
                  </a:cubicBezTo>
                  <a:cubicBezTo>
                    <a:pt x="34330" y="38256"/>
                    <a:pt x="32915" y="37822"/>
                    <a:pt x="31499" y="37388"/>
                  </a:cubicBezTo>
                  <a:cubicBezTo>
                    <a:pt x="30404" y="35197"/>
                    <a:pt x="29308" y="32960"/>
                    <a:pt x="28121" y="30792"/>
                  </a:cubicBezTo>
                  <a:cubicBezTo>
                    <a:pt x="30723" y="30061"/>
                    <a:pt x="33371" y="29559"/>
                    <a:pt x="36042" y="29263"/>
                  </a:cubicBezTo>
                  <a:cubicBezTo>
                    <a:pt x="36156" y="29263"/>
                    <a:pt x="36270" y="29240"/>
                    <a:pt x="36384" y="29217"/>
                  </a:cubicBezTo>
                  <a:cubicBezTo>
                    <a:pt x="37548" y="28966"/>
                    <a:pt x="38712" y="28738"/>
                    <a:pt x="39876" y="28532"/>
                  </a:cubicBezTo>
                  <a:cubicBezTo>
                    <a:pt x="35813" y="21867"/>
                    <a:pt x="31796" y="15179"/>
                    <a:pt x="28030" y="8355"/>
                  </a:cubicBezTo>
                  <a:cubicBezTo>
                    <a:pt x="27688" y="7716"/>
                    <a:pt x="27322" y="7076"/>
                    <a:pt x="27003" y="6415"/>
                  </a:cubicBezTo>
                  <a:cubicBezTo>
                    <a:pt x="26295" y="5068"/>
                    <a:pt x="25679" y="3698"/>
                    <a:pt x="25200" y="2260"/>
                  </a:cubicBezTo>
                  <a:cubicBezTo>
                    <a:pt x="18557" y="5707"/>
                    <a:pt x="10089" y="6072"/>
                    <a:pt x="4817" y="11413"/>
                  </a:cubicBezTo>
                  <a:cubicBezTo>
                    <a:pt x="1461" y="14814"/>
                    <a:pt x="0" y="19790"/>
                    <a:pt x="160" y="24561"/>
                  </a:cubicBezTo>
                  <a:cubicBezTo>
                    <a:pt x="297" y="29331"/>
                    <a:pt x="1918" y="33942"/>
                    <a:pt x="3995" y="38256"/>
                  </a:cubicBezTo>
                  <a:cubicBezTo>
                    <a:pt x="5844" y="42045"/>
                    <a:pt x="8058" y="45674"/>
                    <a:pt x="10614" y="49029"/>
                  </a:cubicBezTo>
                  <a:cubicBezTo>
                    <a:pt x="13216" y="52453"/>
                    <a:pt x="16435" y="55763"/>
                    <a:pt x="20635" y="56676"/>
                  </a:cubicBezTo>
                  <a:cubicBezTo>
                    <a:pt x="21492" y="56856"/>
                    <a:pt x="22362" y="56930"/>
                    <a:pt x="23237" y="56930"/>
                  </a:cubicBezTo>
                  <a:cubicBezTo>
                    <a:pt x="25017" y="56930"/>
                    <a:pt x="26818" y="56624"/>
                    <a:pt x="28578" y="56288"/>
                  </a:cubicBezTo>
                  <a:cubicBezTo>
                    <a:pt x="39831" y="54119"/>
                    <a:pt x="50878" y="50810"/>
                    <a:pt x="61469" y="46404"/>
                  </a:cubicBezTo>
                  <a:cubicBezTo>
                    <a:pt x="62610" y="46747"/>
                    <a:pt x="63729" y="47089"/>
                    <a:pt x="64870" y="47432"/>
                  </a:cubicBezTo>
                  <a:cubicBezTo>
                    <a:pt x="68484" y="48518"/>
                    <a:pt x="72183" y="49626"/>
                    <a:pt x="75948" y="49626"/>
                  </a:cubicBezTo>
                  <a:cubicBezTo>
                    <a:pt x="76060" y="49626"/>
                    <a:pt x="76171" y="49625"/>
                    <a:pt x="76283" y="49623"/>
                  </a:cubicBezTo>
                  <a:cubicBezTo>
                    <a:pt x="80186" y="49554"/>
                    <a:pt x="84249" y="48071"/>
                    <a:pt x="86508" y="44898"/>
                  </a:cubicBezTo>
                  <a:cubicBezTo>
                    <a:pt x="87855" y="43026"/>
                    <a:pt x="88449" y="40721"/>
                    <a:pt x="88654" y="38416"/>
                  </a:cubicBezTo>
                  <a:cubicBezTo>
                    <a:pt x="89202" y="32253"/>
                    <a:pt x="87056" y="26136"/>
                    <a:pt x="84180" y="20657"/>
                  </a:cubicBezTo>
                  <a:cubicBezTo>
                    <a:pt x="81350" y="15248"/>
                    <a:pt x="77766" y="10181"/>
                    <a:pt x="73293" y="6026"/>
                  </a:cubicBezTo>
                  <a:cubicBezTo>
                    <a:pt x="71398" y="4269"/>
                    <a:pt x="69275" y="2648"/>
                    <a:pt x="66764" y="1986"/>
                  </a:cubicBezTo>
                  <a:cubicBezTo>
                    <a:pt x="65637" y="1696"/>
                    <a:pt x="64479" y="1618"/>
                    <a:pt x="63310" y="1618"/>
                  </a:cubicBezTo>
                  <a:cubicBezTo>
                    <a:pt x="62184" y="1618"/>
                    <a:pt x="61048" y="1690"/>
                    <a:pt x="59917" y="1713"/>
                  </a:cubicBezTo>
                  <a:cubicBezTo>
                    <a:pt x="59590" y="1721"/>
                    <a:pt x="59264" y="1725"/>
                    <a:pt x="58937" y="1725"/>
                  </a:cubicBezTo>
                  <a:cubicBezTo>
                    <a:pt x="55677" y="1725"/>
                    <a:pt x="52411" y="1312"/>
                    <a:pt x="49257" y="503"/>
                  </a:cubicBezTo>
                  <a:cubicBezTo>
                    <a:pt x="48732" y="366"/>
                    <a:pt x="48185" y="206"/>
                    <a:pt x="476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8"/>
            <p:cNvSpPr/>
            <p:nvPr/>
          </p:nvSpPr>
          <p:spPr>
            <a:xfrm flipH="1">
              <a:off x="6258624" y="1438253"/>
              <a:ext cx="1043236" cy="2271454"/>
            </a:xfrm>
            <a:custGeom>
              <a:avLst/>
              <a:gdLst/>
              <a:ahLst/>
              <a:cxnLst/>
              <a:rect l="l" t="t" r="r" b="b"/>
              <a:pathLst>
                <a:path w="35654" h="77630" extrusionOk="0">
                  <a:moveTo>
                    <a:pt x="30998" y="1"/>
                  </a:moveTo>
                  <a:cubicBezTo>
                    <a:pt x="24515" y="3493"/>
                    <a:pt x="17211" y="5456"/>
                    <a:pt x="9839" y="5684"/>
                  </a:cubicBezTo>
                  <a:cubicBezTo>
                    <a:pt x="10455" y="8857"/>
                    <a:pt x="9884" y="12235"/>
                    <a:pt x="8264" y="15020"/>
                  </a:cubicBezTo>
                  <a:cubicBezTo>
                    <a:pt x="7465" y="14335"/>
                    <a:pt x="6460" y="13901"/>
                    <a:pt x="5410" y="13833"/>
                  </a:cubicBezTo>
                  <a:cubicBezTo>
                    <a:pt x="5295" y="13824"/>
                    <a:pt x="5179" y="13820"/>
                    <a:pt x="5063" y="13820"/>
                  </a:cubicBezTo>
                  <a:cubicBezTo>
                    <a:pt x="3354" y="13820"/>
                    <a:pt x="1676" y="14755"/>
                    <a:pt x="800" y="16230"/>
                  </a:cubicBezTo>
                  <a:cubicBezTo>
                    <a:pt x="252" y="17097"/>
                    <a:pt x="1" y="18147"/>
                    <a:pt x="252" y="19151"/>
                  </a:cubicBezTo>
                  <a:cubicBezTo>
                    <a:pt x="275" y="19220"/>
                    <a:pt x="298" y="19265"/>
                    <a:pt x="320" y="19334"/>
                  </a:cubicBezTo>
                  <a:cubicBezTo>
                    <a:pt x="594" y="20224"/>
                    <a:pt x="1233" y="20977"/>
                    <a:pt x="1964" y="21571"/>
                  </a:cubicBezTo>
                  <a:cubicBezTo>
                    <a:pt x="3082" y="22552"/>
                    <a:pt x="4429" y="23260"/>
                    <a:pt x="5844" y="23694"/>
                  </a:cubicBezTo>
                  <a:cubicBezTo>
                    <a:pt x="6164" y="23785"/>
                    <a:pt x="6460" y="23853"/>
                    <a:pt x="6711" y="24059"/>
                  </a:cubicBezTo>
                  <a:cubicBezTo>
                    <a:pt x="6963" y="24264"/>
                    <a:pt x="7099" y="24584"/>
                    <a:pt x="7214" y="24903"/>
                  </a:cubicBezTo>
                  <a:cubicBezTo>
                    <a:pt x="7853" y="26569"/>
                    <a:pt x="8172" y="28350"/>
                    <a:pt x="8423" y="30130"/>
                  </a:cubicBezTo>
                  <a:cubicBezTo>
                    <a:pt x="8903" y="33326"/>
                    <a:pt x="9199" y="36727"/>
                    <a:pt x="7944" y="39694"/>
                  </a:cubicBezTo>
                  <a:cubicBezTo>
                    <a:pt x="7122" y="40265"/>
                    <a:pt x="6278" y="40767"/>
                    <a:pt x="5388" y="41223"/>
                  </a:cubicBezTo>
                  <a:cubicBezTo>
                    <a:pt x="5867" y="42661"/>
                    <a:pt x="6483" y="44031"/>
                    <a:pt x="7191" y="45378"/>
                  </a:cubicBezTo>
                  <a:cubicBezTo>
                    <a:pt x="8401" y="46131"/>
                    <a:pt x="9816" y="46587"/>
                    <a:pt x="11208" y="46975"/>
                  </a:cubicBezTo>
                  <a:cubicBezTo>
                    <a:pt x="14472" y="47888"/>
                    <a:pt x="17782" y="48596"/>
                    <a:pt x="21137" y="49098"/>
                  </a:cubicBezTo>
                  <a:cubicBezTo>
                    <a:pt x="21371" y="49127"/>
                    <a:pt x="21605" y="49166"/>
                    <a:pt x="21833" y="49166"/>
                  </a:cubicBezTo>
                  <a:cubicBezTo>
                    <a:pt x="21961" y="49166"/>
                    <a:pt x="22087" y="49154"/>
                    <a:pt x="22210" y="49121"/>
                  </a:cubicBezTo>
                  <a:cubicBezTo>
                    <a:pt x="22552" y="49030"/>
                    <a:pt x="22849" y="48824"/>
                    <a:pt x="23123" y="48619"/>
                  </a:cubicBezTo>
                  <a:cubicBezTo>
                    <a:pt x="25748" y="46679"/>
                    <a:pt x="27939" y="44191"/>
                    <a:pt x="29514" y="41337"/>
                  </a:cubicBezTo>
                  <a:cubicBezTo>
                    <a:pt x="28989" y="40516"/>
                    <a:pt x="28441" y="39740"/>
                    <a:pt x="27871" y="38964"/>
                  </a:cubicBezTo>
                  <a:cubicBezTo>
                    <a:pt x="27368" y="38758"/>
                    <a:pt x="26866" y="38484"/>
                    <a:pt x="26478" y="38096"/>
                  </a:cubicBezTo>
                  <a:cubicBezTo>
                    <a:pt x="24858" y="36635"/>
                    <a:pt x="24903" y="34193"/>
                    <a:pt x="24287" y="32070"/>
                  </a:cubicBezTo>
                  <a:cubicBezTo>
                    <a:pt x="25656" y="31842"/>
                    <a:pt x="27026" y="31431"/>
                    <a:pt x="28281" y="30883"/>
                  </a:cubicBezTo>
                  <a:cubicBezTo>
                    <a:pt x="29491" y="30358"/>
                    <a:pt x="30632" y="29697"/>
                    <a:pt x="31637" y="28829"/>
                  </a:cubicBezTo>
                  <a:cubicBezTo>
                    <a:pt x="34170" y="26569"/>
                    <a:pt x="35403" y="23077"/>
                    <a:pt x="35517" y="19653"/>
                  </a:cubicBezTo>
                  <a:cubicBezTo>
                    <a:pt x="35654" y="16321"/>
                    <a:pt x="34832" y="13034"/>
                    <a:pt x="33851" y="9839"/>
                  </a:cubicBezTo>
                  <a:cubicBezTo>
                    <a:pt x="33828" y="9770"/>
                    <a:pt x="33828" y="9702"/>
                    <a:pt x="33805" y="9633"/>
                  </a:cubicBezTo>
                  <a:cubicBezTo>
                    <a:pt x="32801" y="6369"/>
                    <a:pt x="31614" y="3151"/>
                    <a:pt x="30998" y="1"/>
                  </a:cubicBezTo>
                  <a:close/>
                  <a:moveTo>
                    <a:pt x="16230" y="68226"/>
                  </a:moveTo>
                  <a:cubicBezTo>
                    <a:pt x="13559" y="68522"/>
                    <a:pt x="10911" y="69024"/>
                    <a:pt x="8309" y="69755"/>
                  </a:cubicBezTo>
                  <a:cubicBezTo>
                    <a:pt x="9496" y="71923"/>
                    <a:pt x="10592" y="74160"/>
                    <a:pt x="11687" y="76351"/>
                  </a:cubicBezTo>
                  <a:cubicBezTo>
                    <a:pt x="13103" y="76785"/>
                    <a:pt x="14518" y="77219"/>
                    <a:pt x="15910" y="77630"/>
                  </a:cubicBezTo>
                  <a:cubicBezTo>
                    <a:pt x="15317" y="74548"/>
                    <a:pt x="15408" y="71307"/>
                    <a:pt x="16207" y="68271"/>
                  </a:cubicBezTo>
                  <a:cubicBezTo>
                    <a:pt x="16207" y="68248"/>
                    <a:pt x="16207" y="68248"/>
                    <a:pt x="16230" y="68226"/>
                  </a:cubicBezTo>
                  <a:close/>
                </a:path>
              </a:pathLst>
            </a:custGeom>
            <a:solidFill>
              <a:srgbClr val="ED6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8"/>
            <p:cNvSpPr/>
            <p:nvPr/>
          </p:nvSpPr>
          <p:spPr>
            <a:xfrm flipH="1">
              <a:off x="5304220" y="2689139"/>
              <a:ext cx="2047732" cy="1341191"/>
            </a:xfrm>
            <a:custGeom>
              <a:avLst/>
              <a:gdLst/>
              <a:ahLst/>
              <a:cxnLst/>
              <a:rect l="l" t="t" r="r" b="b"/>
              <a:pathLst>
                <a:path w="69984" h="45837" extrusionOk="0">
                  <a:moveTo>
                    <a:pt x="36818" y="1"/>
                  </a:moveTo>
                  <a:cubicBezTo>
                    <a:pt x="39078" y="2283"/>
                    <a:pt x="41429" y="4497"/>
                    <a:pt x="43825" y="6666"/>
                  </a:cubicBezTo>
                  <a:cubicBezTo>
                    <a:pt x="42479" y="8126"/>
                    <a:pt x="41269" y="9679"/>
                    <a:pt x="40151" y="11322"/>
                  </a:cubicBezTo>
                  <a:cubicBezTo>
                    <a:pt x="42045" y="12418"/>
                    <a:pt x="43985" y="13445"/>
                    <a:pt x="45971" y="14358"/>
                  </a:cubicBezTo>
                  <a:cubicBezTo>
                    <a:pt x="45035" y="16868"/>
                    <a:pt x="44077" y="19402"/>
                    <a:pt x="43620" y="22050"/>
                  </a:cubicBezTo>
                  <a:lnTo>
                    <a:pt x="43848" y="22027"/>
                  </a:lnTo>
                  <a:cubicBezTo>
                    <a:pt x="44761" y="19311"/>
                    <a:pt x="45743" y="16595"/>
                    <a:pt x="46838" y="13947"/>
                  </a:cubicBezTo>
                  <a:cubicBezTo>
                    <a:pt x="45058" y="12920"/>
                    <a:pt x="43232" y="12052"/>
                    <a:pt x="41360" y="11299"/>
                  </a:cubicBezTo>
                  <a:cubicBezTo>
                    <a:pt x="42524" y="9701"/>
                    <a:pt x="43757" y="8149"/>
                    <a:pt x="45012" y="6620"/>
                  </a:cubicBezTo>
                  <a:cubicBezTo>
                    <a:pt x="42296" y="4383"/>
                    <a:pt x="39603" y="2123"/>
                    <a:pt x="36818" y="1"/>
                  </a:cubicBezTo>
                  <a:close/>
                  <a:moveTo>
                    <a:pt x="46724" y="10112"/>
                  </a:moveTo>
                  <a:lnTo>
                    <a:pt x="46724" y="10112"/>
                  </a:lnTo>
                  <a:cubicBezTo>
                    <a:pt x="46998" y="12440"/>
                    <a:pt x="47751" y="14677"/>
                    <a:pt x="48094" y="17005"/>
                  </a:cubicBezTo>
                  <a:cubicBezTo>
                    <a:pt x="48322" y="18649"/>
                    <a:pt x="48368" y="20315"/>
                    <a:pt x="48505" y="21981"/>
                  </a:cubicBezTo>
                  <a:cubicBezTo>
                    <a:pt x="48715" y="21977"/>
                    <a:pt x="48924" y="21975"/>
                    <a:pt x="49133" y="21975"/>
                  </a:cubicBezTo>
                  <a:cubicBezTo>
                    <a:pt x="50105" y="21975"/>
                    <a:pt x="51066" y="22016"/>
                    <a:pt x="52043" y="22073"/>
                  </a:cubicBezTo>
                  <a:cubicBezTo>
                    <a:pt x="55238" y="22255"/>
                    <a:pt x="58457" y="22780"/>
                    <a:pt x="61492" y="23762"/>
                  </a:cubicBezTo>
                  <a:cubicBezTo>
                    <a:pt x="59735" y="21936"/>
                    <a:pt x="57155" y="20954"/>
                    <a:pt x="54622" y="20521"/>
                  </a:cubicBezTo>
                  <a:cubicBezTo>
                    <a:pt x="53983" y="20429"/>
                    <a:pt x="53344" y="20338"/>
                    <a:pt x="52773" y="20064"/>
                  </a:cubicBezTo>
                  <a:cubicBezTo>
                    <a:pt x="53093" y="18946"/>
                    <a:pt x="54553" y="18398"/>
                    <a:pt x="54759" y="17257"/>
                  </a:cubicBezTo>
                  <a:lnTo>
                    <a:pt x="54759" y="17257"/>
                  </a:lnTo>
                  <a:cubicBezTo>
                    <a:pt x="53526" y="17645"/>
                    <a:pt x="52431" y="18489"/>
                    <a:pt x="51769" y="19608"/>
                  </a:cubicBezTo>
                  <a:cubicBezTo>
                    <a:pt x="51244" y="19105"/>
                    <a:pt x="51107" y="18329"/>
                    <a:pt x="50924" y="17622"/>
                  </a:cubicBezTo>
                  <a:cubicBezTo>
                    <a:pt x="50354" y="15385"/>
                    <a:pt x="49144" y="13376"/>
                    <a:pt x="47957" y="11390"/>
                  </a:cubicBezTo>
                  <a:cubicBezTo>
                    <a:pt x="47637" y="10865"/>
                    <a:pt x="47295" y="10340"/>
                    <a:pt x="46724" y="10112"/>
                  </a:cubicBezTo>
                  <a:close/>
                  <a:moveTo>
                    <a:pt x="3516" y="3470"/>
                  </a:moveTo>
                  <a:lnTo>
                    <a:pt x="3516" y="3470"/>
                  </a:lnTo>
                  <a:cubicBezTo>
                    <a:pt x="3265" y="6780"/>
                    <a:pt x="3037" y="10044"/>
                    <a:pt x="2854" y="13331"/>
                  </a:cubicBezTo>
                  <a:cubicBezTo>
                    <a:pt x="4315" y="13635"/>
                    <a:pt x="5796" y="13787"/>
                    <a:pt x="7277" y="13787"/>
                  </a:cubicBezTo>
                  <a:cubicBezTo>
                    <a:pt x="8018" y="13787"/>
                    <a:pt x="8758" y="13749"/>
                    <a:pt x="9496" y="13673"/>
                  </a:cubicBezTo>
                  <a:lnTo>
                    <a:pt x="9496" y="13673"/>
                  </a:lnTo>
                  <a:cubicBezTo>
                    <a:pt x="8971" y="14837"/>
                    <a:pt x="8446" y="16001"/>
                    <a:pt x="7944" y="17165"/>
                  </a:cubicBezTo>
                  <a:cubicBezTo>
                    <a:pt x="7853" y="17348"/>
                    <a:pt x="7784" y="17530"/>
                    <a:pt x="7807" y="17736"/>
                  </a:cubicBezTo>
                  <a:cubicBezTo>
                    <a:pt x="7853" y="17918"/>
                    <a:pt x="7990" y="18078"/>
                    <a:pt x="8127" y="18215"/>
                  </a:cubicBezTo>
                  <a:cubicBezTo>
                    <a:pt x="9998" y="20201"/>
                    <a:pt x="11893" y="22164"/>
                    <a:pt x="13947" y="23967"/>
                  </a:cubicBezTo>
                  <a:cubicBezTo>
                    <a:pt x="14700" y="24629"/>
                    <a:pt x="15522" y="25291"/>
                    <a:pt x="16458" y="25656"/>
                  </a:cubicBezTo>
                  <a:lnTo>
                    <a:pt x="16755" y="25633"/>
                  </a:lnTo>
                  <a:cubicBezTo>
                    <a:pt x="14267" y="23123"/>
                    <a:pt x="11756" y="20612"/>
                    <a:pt x="9268" y="18101"/>
                  </a:cubicBezTo>
                  <a:cubicBezTo>
                    <a:pt x="9108" y="17941"/>
                    <a:pt x="8926" y="17759"/>
                    <a:pt x="8903" y="17508"/>
                  </a:cubicBezTo>
                  <a:cubicBezTo>
                    <a:pt x="8880" y="17302"/>
                    <a:pt x="8971" y="17120"/>
                    <a:pt x="9063" y="16937"/>
                  </a:cubicBezTo>
                  <a:cubicBezTo>
                    <a:pt x="9747" y="15590"/>
                    <a:pt x="10318" y="14175"/>
                    <a:pt x="10729" y="12714"/>
                  </a:cubicBezTo>
                  <a:lnTo>
                    <a:pt x="10729" y="12714"/>
                  </a:lnTo>
                  <a:cubicBezTo>
                    <a:pt x="9695" y="12814"/>
                    <a:pt x="8657" y="12866"/>
                    <a:pt x="7618" y="12866"/>
                  </a:cubicBezTo>
                  <a:cubicBezTo>
                    <a:pt x="6522" y="12866"/>
                    <a:pt x="5427" y="12809"/>
                    <a:pt x="4338" y="12691"/>
                  </a:cubicBezTo>
                  <a:cubicBezTo>
                    <a:pt x="4155" y="12691"/>
                    <a:pt x="3950" y="12646"/>
                    <a:pt x="3836" y="12532"/>
                  </a:cubicBezTo>
                  <a:cubicBezTo>
                    <a:pt x="3676" y="12395"/>
                    <a:pt x="3653" y="12166"/>
                    <a:pt x="3630" y="11961"/>
                  </a:cubicBezTo>
                  <a:cubicBezTo>
                    <a:pt x="3425" y="9131"/>
                    <a:pt x="3402" y="6300"/>
                    <a:pt x="3516" y="3470"/>
                  </a:cubicBezTo>
                  <a:close/>
                  <a:moveTo>
                    <a:pt x="1" y="13262"/>
                  </a:moveTo>
                  <a:cubicBezTo>
                    <a:pt x="5022" y="18535"/>
                    <a:pt x="7990" y="25588"/>
                    <a:pt x="10774" y="32390"/>
                  </a:cubicBezTo>
                  <a:cubicBezTo>
                    <a:pt x="10866" y="32595"/>
                    <a:pt x="10957" y="32846"/>
                    <a:pt x="10889" y="33074"/>
                  </a:cubicBezTo>
                  <a:cubicBezTo>
                    <a:pt x="10843" y="33280"/>
                    <a:pt x="10683" y="33417"/>
                    <a:pt x="10523" y="33554"/>
                  </a:cubicBezTo>
                  <a:cubicBezTo>
                    <a:pt x="9154" y="34718"/>
                    <a:pt x="7556" y="35562"/>
                    <a:pt x="6095" y="36589"/>
                  </a:cubicBezTo>
                  <a:cubicBezTo>
                    <a:pt x="4612" y="37594"/>
                    <a:pt x="3219" y="38872"/>
                    <a:pt x="2580" y="40538"/>
                  </a:cubicBezTo>
                  <a:cubicBezTo>
                    <a:pt x="2772" y="40593"/>
                    <a:pt x="2964" y="40618"/>
                    <a:pt x="3155" y="40618"/>
                  </a:cubicBezTo>
                  <a:cubicBezTo>
                    <a:pt x="4078" y="40618"/>
                    <a:pt x="4985" y="40044"/>
                    <a:pt x="5799" y="39534"/>
                  </a:cubicBezTo>
                  <a:cubicBezTo>
                    <a:pt x="8081" y="38073"/>
                    <a:pt x="10546" y="36863"/>
                    <a:pt x="13080" y="35905"/>
                  </a:cubicBezTo>
                  <a:lnTo>
                    <a:pt x="13080" y="35905"/>
                  </a:lnTo>
                  <a:cubicBezTo>
                    <a:pt x="11299" y="37913"/>
                    <a:pt x="9953" y="40310"/>
                    <a:pt x="9177" y="42866"/>
                  </a:cubicBezTo>
                  <a:cubicBezTo>
                    <a:pt x="11505" y="42273"/>
                    <a:pt x="12098" y="39100"/>
                    <a:pt x="14153" y="37868"/>
                  </a:cubicBezTo>
                  <a:cubicBezTo>
                    <a:pt x="14843" y="37452"/>
                    <a:pt x="15619" y="37302"/>
                    <a:pt x="16422" y="37302"/>
                  </a:cubicBezTo>
                  <a:cubicBezTo>
                    <a:pt x="17425" y="37302"/>
                    <a:pt x="18472" y="37536"/>
                    <a:pt x="19448" y="37776"/>
                  </a:cubicBezTo>
                  <a:cubicBezTo>
                    <a:pt x="26889" y="39625"/>
                    <a:pt x="34307" y="41451"/>
                    <a:pt x="41726" y="43300"/>
                  </a:cubicBezTo>
                  <a:cubicBezTo>
                    <a:pt x="42273" y="43072"/>
                    <a:pt x="42821" y="42844"/>
                    <a:pt x="43369" y="42615"/>
                  </a:cubicBezTo>
                  <a:cubicBezTo>
                    <a:pt x="44510" y="42958"/>
                    <a:pt x="45629" y="43300"/>
                    <a:pt x="46770" y="43643"/>
                  </a:cubicBezTo>
                  <a:cubicBezTo>
                    <a:pt x="50384" y="44729"/>
                    <a:pt x="54083" y="45837"/>
                    <a:pt x="57848" y="45837"/>
                  </a:cubicBezTo>
                  <a:cubicBezTo>
                    <a:pt x="57960" y="45837"/>
                    <a:pt x="58071" y="45836"/>
                    <a:pt x="58183" y="45834"/>
                  </a:cubicBezTo>
                  <a:cubicBezTo>
                    <a:pt x="62086" y="45765"/>
                    <a:pt x="66149" y="44282"/>
                    <a:pt x="68408" y="41109"/>
                  </a:cubicBezTo>
                  <a:cubicBezTo>
                    <a:pt x="69116" y="40105"/>
                    <a:pt x="69641" y="38986"/>
                    <a:pt x="69983" y="37799"/>
                  </a:cubicBezTo>
                  <a:lnTo>
                    <a:pt x="69983" y="37799"/>
                  </a:lnTo>
                  <a:cubicBezTo>
                    <a:pt x="67604" y="39636"/>
                    <a:pt x="63236" y="40757"/>
                    <a:pt x="57145" y="40757"/>
                  </a:cubicBezTo>
                  <a:cubicBezTo>
                    <a:pt x="54530" y="40757"/>
                    <a:pt x="51597" y="40550"/>
                    <a:pt x="48368" y="40105"/>
                  </a:cubicBezTo>
                  <a:cubicBezTo>
                    <a:pt x="41406" y="39146"/>
                    <a:pt x="30769" y="36658"/>
                    <a:pt x="22781" y="34649"/>
                  </a:cubicBezTo>
                  <a:cubicBezTo>
                    <a:pt x="20795" y="34147"/>
                    <a:pt x="18946" y="33691"/>
                    <a:pt x="17371" y="33280"/>
                  </a:cubicBezTo>
                  <a:lnTo>
                    <a:pt x="17371" y="33280"/>
                  </a:lnTo>
                  <a:cubicBezTo>
                    <a:pt x="17439" y="33805"/>
                    <a:pt x="17531" y="34353"/>
                    <a:pt x="17622" y="34878"/>
                  </a:cubicBezTo>
                  <a:cubicBezTo>
                    <a:pt x="16230" y="34467"/>
                    <a:pt x="14815" y="34033"/>
                    <a:pt x="13399" y="33599"/>
                  </a:cubicBezTo>
                  <a:cubicBezTo>
                    <a:pt x="13148" y="33074"/>
                    <a:pt x="12874" y="32549"/>
                    <a:pt x="12600" y="32002"/>
                  </a:cubicBezTo>
                  <a:cubicBezTo>
                    <a:pt x="11779" y="30335"/>
                    <a:pt x="10911" y="28646"/>
                    <a:pt x="10021" y="27003"/>
                  </a:cubicBezTo>
                  <a:cubicBezTo>
                    <a:pt x="7282" y="21936"/>
                    <a:pt x="4155" y="17120"/>
                    <a:pt x="1" y="1326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8"/>
            <p:cNvSpPr/>
            <p:nvPr/>
          </p:nvSpPr>
          <p:spPr>
            <a:xfrm flipH="1">
              <a:off x="5400396" y="1808644"/>
              <a:ext cx="2003637" cy="2130801"/>
            </a:xfrm>
            <a:custGeom>
              <a:avLst/>
              <a:gdLst/>
              <a:ahLst/>
              <a:cxnLst/>
              <a:rect l="l" t="t" r="r" b="b"/>
              <a:pathLst>
                <a:path w="68477" h="72823" extrusionOk="0">
                  <a:moveTo>
                    <a:pt x="30398" y="1"/>
                  </a:moveTo>
                  <a:cubicBezTo>
                    <a:pt x="30384" y="1"/>
                    <a:pt x="30370" y="4"/>
                    <a:pt x="30358" y="10"/>
                  </a:cubicBezTo>
                  <a:cubicBezTo>
                    <a:pt x="30313" y="56"/>
                    <a:pt x="30290" y="124"/>
                    <a:pt x="30313" y="170"/>
                  </a:cubicBezTo>
                  <a:cubicBezTo>
                    <a:pt x="31157" y="1448"/>
                    <a:pt x="32116" y="2635"/>
                    <a:pt x="33189" y="3708"/>
                  </a:cubicBezTo>
                  <a:cubicBezTo>
                    <a:pt x="33257" y="3776"/>
                    <a:pt x="33303" y="3822"/>
                    <a:pt x="33303" y="3867"/>
                  </a:cubicBezTo>
                  <a:cubicBezTo>
                    <a:pt x="33303" y="3890"/>
                    <a:pt x="33280" y="3936"/>
                    <a:pt x="33257" y="3982"/>
                  </a:cubicBezTo>
                  <a:cubicBezTo>
                    <a:pt x="33029" y="4461"/>
                    <a:pt x="32732" y="4917"/>
                    <a:pt x="32412" y="5351"/>
                  </a:cubicBezTo>
                  <a:cubicBezTo>
                    <a:pt x="32367" y="5397"/>
                    <a:pt x="32390" y="5465"/>
                    <a:pt x="32435" y="5488"/>
                  </a:cubicBezTo>
                  <a:cubicBezTo>
                    <a:pt x="32458" y="5511"/>
                    <a:pt x="32481" y="5511"/>
                    <a:pt x="32504" y="5511"/>
                  </a:cubicBezTo>
                  <a:cubicBezTo>
                    <a:pt x="32527" y="5511"/>
                    <a:pt x="32549" y="5511"/>
                    <a:pt x="32572" y="5488"/>
                  </a:cubicBezTo>
                  <a:cubicBezTo>
                    <a:pt x="32915" y="5054"/>
                    <a:pt x="33211" y="4575"/>
                    <a:pt x="33440" y="4073"/>
                  </a:cubicBezTo>
                  <a:cubicBezTo>
                    <a:pt x="33485" y="4027"/>
                    <a:pt x="33508" y="3959"/>
                    <a:pt x="33508" y="3867"/>
                  </a:cubicBezTo>
                  <a:cubicBezTo>
                    <a:pt x="33508" y="3730"/>
                    <a:pt x="33417" y="3616"/>
                    <a:pt x="33348" y="3571"/>
                  </a:cubicBezTo>
                  <a:cubicBezTo>
                    <a:pt x="32276" y="2498"/>
                    <a:pt x="31317" y="1311"/>
                    <a:pt x="30495" y="56"/>
                  </a:cubicBezTo>
                  <a:cubicBezTo>
                    <a:pt x="30478" y="22"/>
                    <a:pt x="30437" y="1"/>
                    <a:pt x="30398" y="1"/>
                  </a:cubicBezTo>
                  <a:close/>
                  <a:moveTo>
                    <a:pt x="25210" y="7426"/>
                  </a:moveTo>
                  <a:cubicBezTo>
                    <a:pt x="25177" y="7426"/>
                    <a:pt x="25145" y="7446"/>
                    <a:pt x="25131" y="7474"/>
                  </a:cubicBezTo>
                  <a:cubicBezTo>
                    <a:pt x="25086" y="7519"/>
                    <a:pt x="25108" y="7588"/>
                    <a:pt x="25154" y="7611"/>
                  </a:cubicBezTo>
                  <a:cubicBezTo>
                    <a:pt x="26432" y="8569"/>
                    <a:pt x="28053" y="9072"/>
                    <a:pt x="29651" y="9072"/>
                  </a:cubicBezTo>
                  <a:cubicBezTo>
                    <a:pt x="29902" y="9072"/>
                    <a:pt x="30130" y="9072"/>
                    <a:pt x="30358" y="9049"/>
                  </a:cubicBezTo>
                  <a:cubicBezTo>
                    <a:pt x="30427" y="9049"/>
                    <a:pt x="30449" y="8980"/>
                    <a:pt x="30449" y="8935"/>
                  </a:cubicBezTo>
                  <a:cubicBezTo>
                    <a:pt x="30449" y="8878"/>
                    <a:pt x="30419" y="8837"/>
                    <a:pt x="30369" y="8837"/>
                  </a:cubicBezTo>
                  <a:cubicBezTo>
                    <a:pt x="30359" y="8837"/>
                    <a:pt x="30347" y="8839"/>
                    <a:pt x="30335" y="8843"/>
                  </a:cubicBezTo>
                  <a:cubicBezTo>
                    <a:pt x="30118" y="8863"/>
                    <a:pt x="29900" y="8872"/>
                    <a:pt x="29682" y="8872"/>
                  </a:cubicBezTo>
                  <a:cubicBezTo>
                    <a:pt x="28110" y="8872"/>
                    <a:pt x="26531" y="8373"/>
                    <a:pt x="25268" y="7451"/>
                  </a:cubicBezTo>
                  <a:cubicBezTo>
                    <a:pt x="25251" y="7434"/>
                    <a:pt x="25230" y="7426"/>
                    <a:pt x="25210" y="7426"/>
                  </a:cubicBezTo>
                  <a:close/>
                  <a:moveTo>
                    <a:pt x="25862" y="54539"/>
                  </a:moveTo>
                  <a:cubicBezTo>
                    <a:pt x="25451" y="55407"/>
                    <a:pt x="25314" y="56434"/>
                    <a:pt x="25200" y="57484"/>
                  </a:cubicBezTo>
                  <a:lnTo>
                    <a:pt x="24698" y="62186"/>
                  </a:lnTo>
                  <a:cubicBezTo>
                    <a:pt x="24538" y="63601"/>
                    <a:pt x="24378" y="65062"/>
                    <a:pt x="24446" y="66500"/>
                  </a:cubicBezTo>
                  <a:cubicBezTo>
                    <a:pt x="22620" y="65929"/>
                    <a:pt x="20931" y="65404"/>
                    <a:pt x="19516" y="64948"/>
                  </a:cubicBezTo>
                  <a:cubicBezTo>
                    <a:pt x="18923" y="61912"/>
                    <a:pt x="19014" y="58716"/>
                    <a:pt x="19790" y="55704"/>
                  </a:cubicBezTo>
                  <a:lnTo>
                    <a:pt x="19836" y="55681"/>
                  </a:lnTo>
                  <a:cubicBezTo>
                    <a:pt x="19927" y="55681"/>
                    <a:pt x="20018" y="55658"/>
                    <a:pt x="20087" y="55635"/>
                  </a:cubicBezTo>
                  <a:cubicBezTo>
                    <a:pt x="21205" y="55384"/>
                    <a:pt x="22324" y="55156"/>
                    <a:pt x="23556" y="54927"/>
                  </a:cubicBezTo>
                  <a:cubicBezTo>
                    <a:pt x="24332" y="54791"/>
                    <a:pt x="25086" y="54654"/>
                    <a:pt x="25862" y="54539"/>
                  </a:cubicBezTo>
                  <a:close/>
                  <a:moveTo>
                    <a:pt x="131" y="41801"/>
                  </a:moveTo>
                  <a:cubicBezTo>
                    <a:pt x="103" y="41801"/>
                    <a:pt x="74" y="41820"/>
                    <a:pt x="46" y="41849"/>
                  </a:cubicBezTo>
                  <a:cubicBezTo>
                    <a:pt x="1" y="41894"/>
                    <a:pt x="23" y="41940"/>
                    <a:pt x="69" y="41986"/>
                  </a:cubicBezTo>
                  <a:cubicBezTo>
                    <a:pt x="5501" y="46391"/>
                    <a:pt x="9153" y="52394"/>
                    <a:pt x="11710" y="57142"/>
                  </a:cubicBezTo>
                  <a:cubicBezTo>
                    <a:pt x="12874" y="59310"/>
                    <a:pt x="13970" y="61501"/>
                    <a:pt x="15088" y="63761"/>
                  </a:cubicBezTo>
                  <a:lnTo>
                    <a:pt x="15271" y="64126"/>
                  </a:lnTo>
                  <a:cubicBezTo>
                    <a:pt x="15293" y="64149"/>
                    <a:pt x="15339" y="64172"/>
                    <a:pt x="15362" y="64172"/>
                  </a:cubicBezTo>
                  <a:lnTo>
                    <a:pt x="15408" y="64172"/>
                  </a:lnTo>
                  <a:cubicBezTo>
                    <a:pt x="15476" y="64149"/>
                    <a:pt x="15499" y="64080"/>
                    <a:pt x="15453" y="64035"/>
                  </a:cubicBezTo>
                  <a:lnTo>
                    <a:pt x="15385" y="63875"/>
                  </a:lnTo>
                  <a:lnTo>
                    <a:pt x="15385" y="63875"/>
                  </a:lnTo>
                  <a:cubicBezTo>
                    <a:pt x="17896" y="64674"/>
                    <a:pt x="39694" y="71567"/>
                    <a:pt x="45126" y="72822"/>
                  </a:cubicBezTo>
                  <a:lnTo>
                    <a:pt x="45149" y="72822"/>
                  </a:lnTo>
                  <a:cubicBezTo>
                    <a:pt x="45195" y="72822"/>
                    <a:pt x="45240" y="72800"/>
                    <a:pt x="45240" y="72731"/>
                  </a:cubicBezTo>
                  <a:cubicBezTo>
                    <a:pt x="45263" y="72686"/>
                    <a:pt x="45240" y="72617"/>
                    <a:pt x="45172" y="72617"/>
                  </a:cubicBezTo>
                  <a:cubicBezTo>
                    <a:pt x="41794" y="71841"/>
                    <a:pt x="32116" y="68874"/>
                    <a:pt x="24652" y="66568"/>
                  </a:cubicBezTo>
                  <a:cubicBezTo>
                    <a:pt x="24652" y="66546"/>
                    <a:pt x="24675" y="66546"/>
                    <a:pt x="24675" y="66523"/>
                  </a:cubicBezTo>
                  <a:cubicBezTo>
                    <a:pt x="24583" y="65085"/>
                    <a:pt x="24743" y="63624"/>
                    <a:pt x="24903" y="62209"/>
                  </a:cubicBezTo>
                  <a:lnTo>
                    <a:pt x="25405" y="57507"/>
                  </a:lnTo>
                  <a:cubicBezTo>
                    <a:pt x="25519" y="56411"/>
                    <a:pt x="25679" y="55361"/>
                    <a:pt x="26113" y="54494"/>
                  </a:cubicBezTo>
                  <a:cubicBezTo>
                    <a:pt x="30198" y="53855"/>
                    <a:pt x="34375" y="53398"/>
                    <a:pt x="38667" y="52965"/>
                  </a:cubicBezTo>
                  <a:cubicBezTo>
                    <a:pt x="39306" y="52896"/>
                    <a:pt x="39922" y="52828"/>
                    <a:pt x="40584" y="52782"/>
                  </a:cubicBezTo>
                  <a:cubicBezTo>
                    <a:pt x="43674" y="52482"/>
                    <a:pt x="47146" y="52168"/>
                    <a:pt x="50683" y="52168"/>
                  </a:cubicBezTo>
                  <a:cubicBezTo>
                    <a:pt x="51719" y="52168"/>
                    <a:pt x="52761" y="52195"/>
                    <a:pt x="53800" y="52257"/>
                  </a:cubicBezTo>
                  <a:cubicBezTo>
                    <a:pt x="59460" y="52599"/>
                    <a:pt x="64345" y="53923"/>
                    <a:pt x="68294" y="56183"/>
                  </a:cubicBezTo>
                  <a:lnTo>
                    <a:pt x="68362" y="56183"/>
                  </a:lnTo>
                  <a:cubicBezTo>
                    <a:pt x="68385" y="56183"/>
                    <a:pt x="68431" y="56183"/>
                    <a:pt x="68454" y="56137"/>
                  </a:cubicBezTo>
                  <a:cubicBezTo>
                    <a:pt x="68476" y="56092"/>
                    <a:pt x="68454" y="56023"/>
                    <a:pt x="68408" y="56000"/>
                  </a:cubicBezTo>
                  <a:cubicBezTo>
                    <a:pt x="64414" y="53718"/>
                    <a:pt x="59506" y="52394"/>
                    <a:pt x="53823" y="52052"/>
                  </a:cubicBezTo>
                  <a:cubicBezTo>
                    <a:pt x="52737" y="51987"/>
                    <a:pt x="51651" y="51959"/>
                    <a:pt x="50573" y="51959"/>
                  </a:cubicBezTo>
                  <a:cubicBezTo>
                    <a:pt x="47051" y="51959"/>
                    <a:pt x="43614" y="52257"/>
                    <a:pt x="40538" y="52554"/>
                  </a:cubicBezTo>
                  <a:cubicBezTo>
                    <a:pt x="39922" y="52622"/>
                    <a:pt x="39283" y="52691"/>
                    <a:pt x="38644" y="52759"/>
                  </a:cubicBezTo>
                  <a:cubicBezTo>
                    <a:pt x="34353" y="53193"/>
                    <a:pt x="30130" y="53649"/>
                    <a:pt x="26021" y="54288"/>
                  </a:cubicBezTo>
                  <a:cubicBezTo>
                    <a:pt x="25200" y="54425"/>
                    <a:pt x="24355" y="54562"/>
                    <a:pt x="23533" y="54722"/>
                  </a:cubicBezTo>
                  <a:cubicBezTo>
                    <a:pt x="22301" y="54950"/>
                    <a:pt x="21160" y="55179"/>
                    <a:pt x="20041" y="55430"/>
                  </a:cubicBezTo>
                  <a:cubicBezTo>
                    <a:pt x="19973" y="55452"/>
                    <a:pt x="19881" y="55475"/>
                    <a:pt x="19790" y="55475"/>
                  </a:cubicBezTo>
                  <a:lnTo>
                    <a:pt x="19790" y="55498"/>
                  </a:lnTo>
                  <a:cubicBezTo>
                    <a:pt x="19767" y="55475"/>
                    <a:pt x="19767" y="55475"/>
                    <a:pt x="19744" y="55475"/>
                  </a:cubicBezTo>
                  <a:cubicBezTo>
                    <a:pt x="19732" y="55469"/>
                    <a:pt x="19718" y="55466"/>
                    <a:pt x="19704" y="55466"/>
                  </a:cubicBezTo>
                  <a:cubicBezTo>
                    <a:pt x="19665" y="55466"/>
                    <a:pt x="19624" y="55488"/>
                    <a:pt x="19607" y="55521"/>
                  </a:cubicBezTo>
                  <a:cubicBezTo>
                    <a:pt x="19585" y="55544"/>
                    <a:pt x="19562" y="55589"/>
                    <a:pt x="19562" y="55635"/>
                  </a:cubicBezTo>
                  <a:cubicBezTo>
                    <a:pt x="19562" y="55658"/>
                    <a:pt x="19562" y="55658"/>
                    <a:pt x="19585" y="55681"/>
                  </a:cubicBezTo>
                  <a:cubicBezTo>
                    <a:pt x="18809" y="58671"/>
                    <a:pt x="18717" y="61844"/>
                    <a:pt x="19288" y="64879"/>
                  </a:cubicBezTo>
                  <a:cubicBezTo>
                    <a:pt x="17051" y="64172"/>
                    <a:pt x="15522" y="63692"/>
                    <a:pt x="15271" y="63624"/>
                  </a:cubicBezTo>
                  <a:cubicBezTo>
                    <a:pt x="14152" y="61387"/>
                    <a:pt x="13057" y="59196"/>
                    <a:pt x="11893" y="57050"/>
                  </a:cubicBezTo>
                  <a:cubicBezTo>
                    <a:pt x="9313" y="52280"/>
                    <a:pt x="5661" y="46254"/>
                    <a:pt x="183" y="41826"/>
                  </a:cubicBezTo>
                  <a:cubicBezTo>
                    <a:pt x="166" y="41808"/>
                    <a:pt x="148" y="41801"/>
                    <a:pt x="131" y="418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8"/>
            <p:cNvSpPr/>
            <p:nvPr/>
          </p:nvSpPr>
          <p:spPr>
            <a:xfrm flipH="1">
              <a:off x="6352794" y="1512629"/>
              <a:ext cx="565713" cy="170995"/>
            </a:xfrm>
            <a:custGeom>
              <a:avLst/>
              <a:gdLst/>
              <a:ahLst/>
              <a:cxnLst/>
              <a:rect l="l" t="t" r="r" b="b"/>
              <a:pathLst>
                <a:path w="19334" h="5844" extrusionOk="0">
                  <a:moveTo>
                    <a:pt x="17350" y="1"/>
                  </a:moveTo>
                  <a:cubicBezTo>
                    <a:pt x="17130" y="1"/>
                    <a:pt x="16908" y="17"/>
                    <a:pt x="16686" y="38"/>
                  </a:cubicBezTo>
                  <a:cubicBezTo>
                    <a:pt x="15476" y="175"/>
                    <a:pt x="14221" y="632"/>
                    <a:pt x="13513" y="1636"/>
                  </a:cubicBezTo>
                  <a:cubicBezTo>
                    <a:pt x="13399" y="1796"/>
                    <a:pt x="13285" y="1978"/>
                    <a:pt x="13285" y="2184"/>
                  </a:cubicBezTo>
                  <a:cubicBezTo>
                    <a:pt x="13262" y="2389"/>
                    <a:pt x="13353" y="2617"/>
                    <a:pt x="13536" y="2709"/>
                  </a:cubicBezTo>
                  <a:cubicBezTo>
                    <a:pt x="13601" y="2741"/>
                    <a:pt x="13669" y="2755"/>
                    <a:pt x="13737" y="2755"/>
                  </a:cubicBezTo>
                  <a:cubicBezTo>
                    <a:pt x="13905" y="2755"/>
                    <a:pt x="14074" y="2669"/>
                    <a:pt x="14221" y="2572"/>
                  </a:cubicBezTo>
                  <a:cubicBezTo>
                    <a:pt x="14426" y="2412"/>
                    <a:pt x="14312" y="2412"/>
                    <a:pt x="15157" y="1978"/>
                  </a:cubicBezTo>
                  <a:cubicBezTo>
                    <a:pt x="15803" y="1672"/>
                    <a:pt x="16552" y="1391"/>
                    <a:pt x="17430" y="1391"/>
                  </a:cubicBezTo>
                  <a:cubicBezTo>
                    <a:pt x="17730" y="1391"/>
                    <a:pt x="18044" y="1424"/>
                    <a:pt x="18375" y="1499"/>
                  </a:cubicBezTo>
                  <a:cubicBezTo>
                    <a:pt x="18532" y="1519"/>
                    <a:pt x="18689" y="1572"/>
                    <a:pt x="18846" y="1572"/>
                  </a:cubicBezTo>
                  <a:cubicBezTo>
                    <a:pt x="18872" y="1572"/>
                    <a:pt x="18897" y="1571"/>
                    <a:pt x="18923" y="1567"/>
                  </a:cubicBezTo>
                  <a:cubicBezTo>
                    <a:pt x="19105" y="1545"/>
                    <a:pt x="19288" y="1408"/>
                    <a:pt x="19311" y="1225"/>
                  </a:cubicBezTo>
                  <a:cubicBezTo>
                    <a:pt x="19334" y="1111"/>
                    <a:pt x="19288" y="997"/>
                    <a:pt x="19242" y="906"/>
                  </a:cubicBezTo>
                  <a:cubicBezTo>
                    <a:pt x="19014" y="495"/>
                    <a:pt x="18580" y="221"/>
                    <a:pt x="18101" y="84"/>
                  </a:cubicBezTo>
                  <a:cubicBezTo>
                    <a:pt x="17856" y="23"/>
                    <a:pt x="17604" y="1"/>
                    <a:pt x="17350" y="1"/>
                  </a:cubicBezTo>
                  <a:close/>
                  <a:moveTo>
                    <a:pt x="4405" y="2586"/>
                  </a:moveTo>
                  <a:cubicBezTo>
                    <a:pt x="4130" y="2586"/>
                    <a:pt x="3853" y="2621"/>
                    <a:pt x="3584" y="2686"/>
                  </a:cubicBezTo>
                  <a:cubicBezTo>
                    <a:pt x="2922" y="2823"/>
                    <a:pt x="2306" y="3120"/>
                    <a:pt x="1712" y="3439"/>
                  </a:cubicBezTo>
                  <a:cubicBezTo>
                    <a:pt x="959" y="3850"/>
                    <a:pt x="137" y="4443"/>
                    <a:pt x="23" y="5311"/>
                  </a:cubicBezTo>
                  <a:cubicBezTo>
                    <a:pt x="1" y="5425"/>
                    <a:pt x="1" y="5562"/>
                    <a:pt x="46" y="5653"/>
                  </a:cubicBezTo>
                  <a:cubicBezTo>
                    <a:pt x="127" y="5783"/>
                    <a:pt x="277" y="5843"/>
                    <a:pt x="430" y="5843"/>
                  </a:cubicBezTo>
                  <a:cubicBezTo>
                    <a:pt x="493" y="5843"/>
                    <a:pt x="557" y="5833"/>
                    <a:pt x="617" y="5813"/>
                  </a:cubicBezTo>
                  <a:cubicBezTo>
                    <a:pt x="799" y="5744"/>
                    <a:pt x="959" y="5585"/>
                    <a:pt x="1119" y="5448"/>
                  </a:cubicBezTo>
                  <a:cubicBezTo>
                    <a:pt x="2080" y="4543"/>
                    <a:pt x="3399" y="4059"/>
                    <a:pt x="4730" y="4059"/>
                  </a:cubicBezTo>
                  <a:cubicBezTo>
                    <a:pt x="5010" y="4059"/>
                    <a:pt x="5292" y="4080"/>
                    <a:pt x="5570" y="4124"/>
                  </a:cubicBezTo>
                  <a:cubicBezTo>
                    <a:pt x="5620" y="4136"/>
                    <a:pt x="5676" y="4144"/>
                    <a:pt x="5734" y="4144"/>
                  </a:cubicBezTo>
                  <a:cubicBezTo>
                    <a:pt x="5891" y="4144"/>
                    <a:pt x="6064" y="4091"/>
                    <a:pt x="6163" y="3941"/>
                  </a:cubicBezTo>
                  <a:cubicBezTo>
                    <a:pt x="6277" y="3736"/>
                    <a:pt x="6255" y="3462"/>
                    <a:pt x="6118" y="3257"/>
                  </a:cubicBezTo>
                  <a:cubicBezTo>
                    <a:pt x="6004" y="3074"/>
                    <a:pt x="5775" y="2937"/>
                    <a:pt x="5570" y="2823"/>
                  </a:cubicBezTo>
                  <a:cubicBezTo>
                    <a:pt x="5204" y="2660"/>
                    <a:pt x="4806" y="2586"/>
                    <a:pt x="4405" y="25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8"/>
            <p:cNvSpPr/>
            <p:nvPr/>
          </p:nvSpPr>
          <p:spPr>
            <a:xfrm flipH="1">
              <a:off x="6014211" y="2813988"/>
              <a:ext cx="436793" cy="504296"/>
            </a:xfrm>
            <a:custGeom>
              <a:avLst/>
              <a:gdLst/>
              <a:ahLst/>
              <a:cxnLst/>
              <a:rect l="l" t="t" r="r" b="b"/>
              <a:pathLst>
                <a:path w="14928" h="17235" extrusionOk="0">
                  <a:moveTo>
                    <a:pt x="10194" y="0"/>
                  </a:moveTo>
                  <a:cubicBezTo>
                    <a:pt x="10137" y="0"/>
                    <a:pt x="10077" y="15"/>
                    <a:pt x="10021" y="48"/>
                  </a:cubicBezTo>
                  <a:cubicBezTo>
                    <a:pt x="9884" y="139"/>
                    <a:pt x="9838" y="321"/>
                    <a:pt x="9929" y="481"/>
                  </a:cubicBezTo>
                  <a:cubicBezTo>
                    <a:pt x="11481" y="2946"/>
                    <a:pt x="12645" y="5617"/>
                    <a:pt x="13422" y="8447"/>
                  </a:cubicBezTo>
                  <a:cubicBezTo>
                    <a:pt x="14083" y="10935"/>
                    <a:pt x="13992" y="12693"/>
                    <a:pt x="13170" y="13994"/>
                  </a:cubicBezTo>
                  <a:cubicBezTo>
                    <a:pt x="12372" y="15204"/>
                    <a:pt x="10956" y="15865"/>
                    <a:pt x="9815" y="16322"/>
                  </a:cubicBezTo>
                  <a:cubicBezTo>
                    <a:pt x="9633" y="16390"/>
                    <a:pt x="9564" y="16573"/>
                    <a:pt x="9633" y="16733"/>
                  </a:cubicBezTo>
                  <a:cubicBezTo>
                    <a:pt x="9678" y="16870"/>
                    <a:pt x="9792" y="16938"/>
                    <a:pt x="9929" y="16938"/>
                  </a:cubicBezTo>
                  <a:cubicBezTo>
                    <a:pt x="9952" y="16938"/>
                    <a:pt x="9998" y="16938"/>
                    <a:pt x="10043" y="16915"/>
                  </a:cubicBezTo>
                  <a:cubicBezTo>
                    <a:pt x="11276" y="16436"/>
                    <a:pt x="12805" y="15706"/>
                    <a:pt x="13695" y="14336"/>
                  </a:cubicBezTo>
                  <a:cubicBezTo>
                    <a:pt x="14928" y="12419"/>
                    <a:pt x="14471" y="9954"/>
                    <a:pt x="14015" y="8287"/>
                  </a:cubicBezTo>
                  <a:cubicBezTo>
                    <a:pt x="13262" y="5389"/>
                    <a:pt x="12052" y="2650"/>
                    <a:pt x="10454" y="139"/>
                  </a:cubicBezTo>
                  <a:cubicBezTo>
                    <a:pt x="10395" y="50"/>
                    <a:pt x="10298" y="0"/>
                    <a:pt x="10194" y="0"/>
                  </a:cubicBezTo>
                  <a:close/>
                  <a:moveTo>
                    <a:pt x="2057" y="2056"/>
                  </a:moveTo>
                  <a:cubicBezTo>
                    <a:pt x="1932" y="2056"/>
                    <a:pt x="1816" y="2138"/>
                    <a:pt x="1781" y="2262"/>
                  </a:cubicBezTo>
                  <a:cubicBezTo>
                    <a:pt x="571" y="5617"/>
                    <a:pt x="0" y="9109"/>
                    <a:pt x="92" y="12647"/>
                  </a:cubicBezTo>
                  <a:cubicBezTo>
                    <a:pt x="92" y="13355"/>
                    <a:pt x="137" y="14154"/>
                    <a:pt x="480" y="14884"/>
                  </a:cubicBezTo>
                  <a:cubicBezTo>
                    <a:pt x="913" y="15751"/>
                    <a:pt x="1758" y="16436"/>
                    <a:pt x="2876" y="16801"/>
                  </a:cubicBezTo>
                  <a:cubicBezTo>
                    <a:pt x="3835" y="17121"/>
                    <a:pt x="4839" y="17189"/>
                    <a:pt x="5798" y="17235"/>
                  </a:cubicBezTo>
                  <a:lnTo>
                    <a:pt x="5821" y="17235"/>
                  </a:lnTo>
                  <a:cubicBezTo>
                    <a:pt x="5980" y="17235"/>
                    <a:pt x="6140" y="17098"/>
                    <a:pt x="6140" y="16938"/>
                  </a:cubicBezTo>
                  <a:cubicBezTo>
                    <a:pt x="6140" y="16756"/>
                    <a:pt x="6026" y="16619"/>
                    <a:pt x="5844" y="16596"/>
                  </a:cubicBezTo>
                  <a:cubicBezTo>
                    <a:pt x="4908" y="16550"/>
                    <a:pt x="3949" y="16505"/>
                    <a:pt x="3059" y="16208"/>
                  </a:cubicBezTo>
                  <a:cubicBezTo>
                    <a:pt x="2123" y="15888"/>
                    <a:pt x="1393" y="15295"/>
                    <a:pt x="1050" y="14587"/>
                  </a:cubicBezTo>
                  <a:cubicBezTo>
                    <a:pt x="776" y="13994"/>
                    <a:pt x="731" y="13309"/>
                    <a:pt x="708" y="12647"/>
                  </a:cubicBezTo>
                  <a:cubicBezTo>
                    <a:pt x="639" y="9178"/>
                    <a:pt x="1210" y="5754"/>
                    <a:pt x="2374" y="2490"/>
                  </a:cubicBezTo>
                  <a:cubicBezTo>
                    <a:pt x="2420" y="2307"/>
                    <a:pt x="2351" y="2125"/>
                    <a:pt x="2169" y="2079"/>
                  </a:cubicBezTo>
                  <a:cubicBezTo>
                    <a:pt x="2132" y="2063"/>
                    <a:pt x="2094" y="2056"/>
                    <a:pt x="2057" y="2056"/>
                  </a:cubicBezTo>
                  <a:close/>
                </a:path>
              </a:pathLst>
            </a:custGeom>
            <a:solidFill>
              <a:srgbClr val="ED6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8"/>
            <p:cNvSpPr/>
            <p:nvPr/>
          </p:nvSpPr>
          <p:spPr>
            <a:xfrm flipH="1">
              <a:off x="6890410" y="3155383"/>
              <a:ext cx="262521" cy="235221"/>
            </a:xfrm>
            <a:custGeom>
              <a:avLst/>
              <a:gdLst/>
              <a:ahLst/>
              <a:cxnLst/>
              <a:rect l="l" t="t" r="r" b="b"/>
              <a:pathLst>
                <a:path w="8972" h="8039" extrusionOk="0">
                  <a:moveTo>
                    <a:pt x="4558" y="0"/>
                  </a:moveTo>
                  <a:cubicBezTo>
                    <a:pt x="3139" y="0"/>
                    <a:pt x="1753" y="770"/>
                    <a:pt x="960" y="1961"/>
                  </a:cubicBezTo>
                  <a:cubicBezTo>
                    <a:pt x="275" y="2988"/>
                    <a:pt x="1" y="4951"/>
                    <a:pt x="914" y="6343"/>
                  </a:cubicBezTo>
                  <a:cubicBezTo>
                    <a:pt x="1645" y="7440"/>
                    <a:pt x="2975" y="8039"/>
                    <a:pt x="4300" y="8039"/>
                  </a:cubicBezTo>
                  <a:cubicBezTo>
                    <a:pt x="4878" y="8039"/>
                    <a:pt x="5455" y="7925"/>
                    <a:pt x="5981" y="7690"/>
                  </a:cubicBezTo>
                  <a:cubicBezTo>
                    <a:pt x="7830" y="6868"/>
                    <a:pt x="8971" y="4654"/>
                    <a:pt x="8378" y="2759"/>
                  </a:cubicBezTo>
                  <a:cubicBezTo>
                    <a:pt x="7921" y="1276"/>
                    <a:pt x="6483" y="157"/>
                    <a:pt x="4954" y="20"/>
                  </a:cubicBezTo>
                  <a:cubicBezTo>
                    <a:pt x="4822" y="7"/>
                    <a:pt x="4690" y="0"/>
                    <a:pt x="4558" y="0"/>
                  </a:cubicBezTo>
                  <a:close/>
                </a:path>
              </a:pathLst>
            </a:custGeom>
            <a:solidFill>
              <a:srgbClr val="ED6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8"/>
            <p:cNvSpPr/>
            <p:nvPr/>
          </p:nvSpPr>
          <p:spPr>
            <a:xfrm flipH="1">
              <a:off x="6949868" y="3205358"/>
              <a:ext cx="146271" cy="125847"/>
            </a:xfrm>
            <a:custGeom>
              <a:avLst/>
              <a:gdLst/>
              <a:ahLst/>
              <a:cxnLst/>
              <a:rect l="l" t="t" r="r" b="b"/>
              <a:pathLst>
                <a:path w="4999" h="4301" extrusionOk="0">
                  <a:moveTo>
                    <a:pt x="2748" y="1"/>
                  </a:moveTo>
                  <a:cubicBezTo>
                    <a:pt x="2348" y="1"/>
                    <a:pt x="1941" y="91"/>
                    <a:pt x="1575" y="253"/>
                  </a:cubicBezTo>
                  <a:cubicBezTo>
                    <a:pt x="1050" y="504"/>
                    <a:pt x="571" y="915"/>
                    <a:pt x="342" y="1462"/>
                  </a:cubicBezTo>
                  <a:cubicBezTo>
                    <a:pt x="0" y="2238"/>
                    <a:pt x="183" y="3243"/>
                    <a:pt x="890" y="3791"/>
                  </a:cubicBezTo>
                  <a:cubicBezTo>
                    <a:pt x="890" y="3813"/>
                    <a:pt x="913" y="3813"/>
                    <a:pt x="936" y="3836"/>
                  </a:cubicBezTo>
                  <a:cubicBezTo>
                    <a:pt x="1233" y="4042"/>
                    <a:pt x="1666" y="4201"/>
                    <a:pt x="2009" y="4270"/>
                  </a:cubicBezTo>
                  <a:cubicBezTo>
                    <a:pt x="2145" y="4291"/>
                    <a:pt x="2283" y="4301"/>
                    <a:pt x="2420" y="4301"/>
                  </a:cubicBezTo>
                  <a:cubicBezTo>
                    <a:pt x="3043" y="4301"/>
                    <a:pt x="3660" y="4092"/>
                    <a:pt x="4109" y="3699"/>
                  </a:cubicBezTo>
                  <a:cubicBezTo>
                    <a:pt x="4679" y="3197"/>
                    <a:pt x="4999" y="2398"/>
                    <a:pt x="4862" y="1668"/>
                  </a:cubicBezTo>
                  <a:cubicBezTo>
                    <a:pt x="4748" y="1143"/>
                    <a:pt x="4451" y="663"/>
                    <a:pt x="3994" y="367"/>
                  </a:cubicBezTo>
                  <a:cubicBezTo>
                    <a:pt x="3633" y="114"/>
                    <a:pt x="3195"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8"/>
            <p:cNvSpPr/>
            <p:nvPr/>
          </p:nvSpPr>
          <p:spPr>
            <a:xfrm flipH="1">
              <a:off x="6296020" y="2429493"/>
              <a:ext cx="925699" cy="785309"/>
            </a:xfrm>
            <a:custGeom>
              <a:avLst/>
              <a:gdLst/>
              <a:ahLst/>
              <a:cxnLst/>
              <a:rect l="l" t="t" r="r" b="b"/>
              <a:pathLst>
                <a:path w="31637" h="26839" extrusionOk="0">
                  <a:moveTo>
                    <a:pt x="21486" y="1"/>
                  </a:moveTo>
                  <a:cubicBezTo>
                    <a:pt x="21279" y="1"/>
                    <a:pt x="21087" y="130"/>
                    <a:pt x="21000" y="338"/>
                  </a:cubicBezTo>
                  <a:cubicBezTo>
                    <a:pt x="20886" y="612"/>
                    <a:pt x="21000" y="909"/>
                    <a:pt x="21274" y="1023"/>
                  </a:cubicBezTo>
                  <a:cubicBezTo>
                    <a:pt x="25771" y="2872"/>
                    <a:pt x="29309" y="6912"/>
                    <a:pt x="30541" y="11614"/>
                  </a:cubicBezTo>
                  <a:cubicBezTo>
                    <a:pt x="30610" y="11842"/>
                    <a:pt x="30815" y="12002"/>
                    <a:pt x="31043" y="12002"/>
                  </a:cubicBezTo>
                  <a:cubicBezTo>
                    <a:pt x="31089" y="12002"/>
                    <a:pt x="31135" y="12002"/>
                    <a:pt x="31180" y="11979"/>
                  </a:cubicBezTo>
                  <a:cubicBezTo>
                    <a:pt x="31477" y="11910"/>
                    <a:pt x="31637" y="11614"/>
                    <a:pt x="31568" y="11340"/>
                  </a:cubicBezTo>
                  <a:cubicBezTo>
                    <a:pt x="30244" y="6341"/>
                    <a:pt x="26455" y="2004"/>
                    <a:pt x="21685" y="41"/>
                  </a:cubicBezTo>
                  <a:cubicBezTo>
                    <a:pt x="21619" y="14"/>
                    <a:pt x="21552" y="1"/>
                    <a:pt x="21486" y="1"/>
                  </a:cubicBezTo>
                  <a:close/>
                  <a:moveTo>
                    <a:pt x="6725" y="701"/>
                  </a:moveTo>
                  <a:cubicBezTo>
                    <a:pt x="6620" y="701"/>
                    <a:pt x="6512" y="732"/>
                    <a:pt x="6415" y="794"/>
                  </a:cubicBezTo>
                  <a:cubicBezTo>
                    <a:pt x="3425" y="2872"/>
                    <a:pt x="1462" y="5223"/>
                    <a:pt x="640" y="7779"/>
                  </a:cubicBezTo>
                  <a:cubicBezTo>
                    <a:pt x="161" y="9240"/>
                    <a:pt x="1" y="10883"/>
                    <a:pt x="92" y="12983"/>
                  </a:cubicBezTo>
                  <a:cubicBezTo>
                    <a:pt x="343" y="17891"/>
                    <a:pt x="1827" y="22593"/>
                    <a:pt x="4406" y="26587"/>
                  </a:cubicBezTo>
                  <a:cubicBezTo>
                    <a:pt x="4497" y="26747"/>
                    <a:pt x="4680" y="26838"/>
                    <a:pt x="4840" y="26838"/>
                  </a:cubicBezTo>
                  <a:cubicBezTo>
                    <a:pt x="4954" y="26838"/>
                    <a:pt x="5045" y="26792"/>
                    <a:pt x="5137" y="26747"/>
                  </a:cubicBezTo>
                  <a:cubicBezTo>
                    <a:pt x="5388" y="26587"/>
                    <a:pt x="5456" y="26267"/>
                    <a:pt x="5296" y="26016"/>
                  </a:cubicBezTo>
                  <a:cubicBezTo>
                    <a:pt x="2831" y="22182"/>
                    <a:pt x="1393" y="17662"/>
                    <a:pt x="1165" y="12938"/>
                  </a:cubicBezTo>
                  <a:cubicBezTo>
                    <a:pt x="1051" y="10975"/>
                    <a:pt x="1211" y="9422"/>
                    <a:pt x="1644" y="8121"/>
                  </a:cubicBezTo>
                  <a:cubicBezTo>
                    <a:pt x="2398" y="5770"/>
                    <a:pt x="4224" y="3602"/>
                    <a:pt x="7031" y="1662"/>
                  </a:cubicBezTo>
                  <a:cubicBezTo>
                    <a:pt x="7259" y="1502"/>
                    <a:pt x="7328" y="1182"/>
                    <a:pt x="7145" y="931"/>
                  </a:cubicBezTo>
                  <a:cubicBezTo>
                    <a:pt x="7048" y="778"/>
                    <a:pt x="6890" y="701"/>
                    <a:pt x="6725" y="701"/>
                  </a:cubicBezTo>
                  <a:close/>
                </a:path>
              </a:pathLst>
            </a:custGeom>
            <a:solidFill>
              <a:srgbClr val="ED6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8"/>
            <p:cNvSpPr/>
            <p:nvPr/>
          </p:nvSpPr>
          <p:spPr>
            <a:xfrm flipH="1">
              <a:off x="6386183" y="1648392"/>
              <a:ext cx="432141" cy="185625"/>
            </a:xfrm>
            <a:custGeom>
              <a:avLst/>
              <a:gdLst/>
              <a:ahLst/>
              <a:cxnLst/>
              <a:rect l="l" t="t" r="r" b="b"/>
              <a:pathLst>
                <a:path w="14769" h="6344" extrusionOk="0">
                  <a:moveTo>
                    <a:pt x="13301" y="1"/>
                  </a:moveTo>
                  <a:cubicBezTo>
                    <a:pt x="13265" y="1"/>
                    <a:pt x="13229" y="4"/>
                    <a:pt x="13193" y="9"/>
                  </a:cubicBezTo>
                  <a:cubicBezTo>
                    <a:pt x="12577" y="123"/>
                    <a:pt x="12212" y="990"/>
                    <a:pt x="12372" y="1972"/>
                  </a:cubicBezTo>
                  <a:cubicBezTo>
                    <a:pt x="12522" y="2896"/>
                    <a:pt x="13098" y="3578"/>
                    <a:pt x="13679" y="3578"/>
                  </a:cubicBezTo>
                  <a:cubicBezTo>
                    <a:pt x="13715" y="3578"/>
                    <a:pt x="13751" y="3575"/>
                    <a:pt x="13787" y="3570"/>
                  </a:cubicBezTo>
                  <a:cubicBezTo>
                    <a:pt x="14403" y="3455"/>
                    <a:pt x="14768" y="2588"/>
                    <a:pt x="14609" y="1607"/>
                  </a:cubicBezTo>
                  <a:cubicBezTo>
                    <a:pt x="14437" y="682"/>
                    <a:pt x="13880" y="1"/>
                    <a:pt x="13301" y="1"/>
                  </a:cubicBezTo>
                  <a:close/>
                  <a:moveTo>
                    <a:pt x="1136" y="2781"/>
                  </a:moveTo>
                  <a:cubicBezTo>
                    <a:pt x="1092" y="2781"/>
                    <a:pt x="1048" y="2785"/>
                    <a:pt x="1005" y="2794"/>
                  </a:cubicBezTo>
                  <a:cubicBezTo>
                    <a:pt x="388" y="2885"/>
                    <a:pt x="0" y="3775"/>
                    <a:pt x="183" y="4757"/>
                  </a:cubicBezTo>
                  <a:cubicBezTo>
                    <a:pt x="331" y="5668"/>
                    <a:pt x="874" y="6344"/>
                    <a:pt x="1444" y="6344"/>
                  </a:cubicBezTo>
                  <a:cubicBezTo>
                    <a:pt x="1488" y="6344"/>
                    <a:pt x="1531" y="6340"/>
                    <a:pt x="1575" y="6331"/>
                  </a:cubicBezTo>
                  <a:cubicBezTo>
                    <a:pt x="2214" y="6240"/>
                    <a:pt x="2580" y="5350"/>
                    <a:pt x="2420" y="4368"/>
                  </a:cubicBezTo>
                  <a:cubicBezTo>
                    <a:pt x="2250" y="3457"/>
                    <a:pt x="1706" y="2781"/>
                    <a:pt x="1136" y="278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8"/>
            <p:cNvSpPr/>
            <p:nvPr/>
          </p:nvSpPr>
          <p:spPr>
            <a:xfrm flipH="1">
              <a:off x="6146442" y="3282368"/>
              <a:ext cx="140272" cy="48601"/>
            </a:xfrm>
            <a:custGeom>
              <a:avLst/>
              <a:gdLst/>
              <a:ahLst/>
              <a:cxnLst/>
              <a:rect l="l" t="t" r="r" b="b"/>
              <a:pathLst>
                <a:path w="4794" h="1661" extrusionOk="0">
                  <a:moveTo>
                    <a:pt x="1278" y="131"/>
                  </a:moveTo>
                  <a:cubicBezTo>
                    <a:pt x="913" y="131"/>
                    <a:pt x="571" y="291"/>
                    <a:pt x="229" y="360"/>
                  </a:cubicBezTo>
                  <a:cubicBezTo>
                    <a:pt x="0" y="382"/>
                    <a:pt x="69" y="542"/>
                    <a:pt x="46" y="702"/>
                  </a:cubicBezTo>
                  <a:cubicBezTo>
                    <a:pt x="46" y="930"/>
                    <a:pt x="23" y="1136"/>
                    <a:pt x="23" y="1341"/>
                  </a:cubicBezTo>
                  <a:cubicBezTo>
                    <a:pt x="23" y="1364"/>
                    <a:pt x="23" y="1387"/>
                    <a:pt x="46" y="1410"/>
                  </a:cubicBezTo>
                  <a:cubicBezTo>
                    <a:pt x="69" y="1432"/>
                    <a:pt x="69" y="1432"/>
                    <a:pt x="92" y="1432"/>
                  </a:cubicBezTo>
                  <a:cubicBezTo>
                    <a:pt x="457" y="1569"/>
                    <a:pt x="845" y="1661"/>
                    <a:pt x="1233" y="1661"/>
                  </a:cubicBezTo>
                  <a:cubicBezTo>
                    <a:pt x="1324" y="1661"/>
                    <a:pt x="1438" y="1661"/>
                    <a:pt x="1484" y="1592"/>
                  </a:cubicBezTo>
                  <a:cubicBezTo>
                    <a:pt x="1530" y="1547"/>
                    <a:pt x="1530" y="1478"/>
                    <a:pt x="1530" y="1432"/>
                  </a:cubicBezTo>
                  <a:cubicBezTo>
                    <a:pt x="1575" y="1113"/>
                    <a:pt x="1575" y="816"/>
                    <a:pt x="1530" y="497"/>
                  </a:cubicBezTo>
                  <a:cubicBezTo>
                    <a:pt x="1530" y="405"/>
                    <a:pt x="1507" y="314"/>
                    <a:pt x="1461" y="246"/>
                  </a:cubicBezTo>
                  <a:cubicBezTo>
                    <a:pt x="1461" y="200"/>
                    <a:pt x="1438" y="177"/>
                    <a:pt x="1393" y="154"/>
                  </a:cubicBezTo>
                  <a:cubicBezTo>
                    <a:pt x="1370" y="131"/>
                    <a:pt x="1324" y="131"/>
                    <a:pt x="1278" y="131"/>
                  </a:cubicBezTo>
                  <a:close/>
                  <a:moveTo>
                    <a:pt x="4414" y="0"/>
                  </a:moveTo>
                  <a:cubicBezTo>
                    <a:pt x="4400" y="0"/>
                    <a:pt x="4383" y="6"/>
                    <a:pt x="4360" y="17"/>
                  </a:cubicBezTo>
                  <a:lnTo>
                    <a:pt x="3150" y="63"/>
                  </a:lnTo>
                  <a:cubicBezTo>
                    <a:pt x="3059" y="63"/>
                    <a:pt x="2945" y="86"/>
                    <a:pt x="2899" y="154"/>
                  </a:cubicBezTo>
                  <a:cubicBezTo>
                    <a:pt x="2853" y="223"/>
                    <a:pt x="2876" y="314"/>
                    <a:pt x="2876" y="382"/>
                  </a:cubicBezTo>
                  <a:cubicBezTo>
                    <a:pt x="2922" y="588"/>
                    <a:pt x="3013" y="793"/>
                    <a:pt x="3082" y="1022"/>
                  </a:cubicBezTo>
                  <a:cubicBezTo>
                    <a:pt x="3105" y="1136"/>
                    <a:pt x="3127" y="1250"/>
                    <a:pt x="3150" y="1387"/>
                  </a:cubicBezTo>
                  <a:cubicBezTo>
                    <a:pt x="3150" y="1455"/>
                    <a:pt x="3173" y="1547"/>
                    <a:pt x="3241" y="1615"/>
                  </a:cubicBezTo>
                  <a:cubicBezTo>
                    <a:pt x="3287" y="1649"/>
                    <a:pt x="3338" y="1661"/>
                    <a:pt x="3393" y="1661"/>
                  </a:cubicBezTo>
                  <a:cubicBezTo>
                    <a:pt x="3447" y="1661"/>
                    <a:pt x="3504" y="1649"/>
                    <a:pt x="3561" y="1638"/>
                  </a:cubicBezTo>
                  <a:cubicBezTo>
                    <a:pt x="3881" y="1524"/>
                    <a:pt x="4132" y="1318"/>
                    <a:pt x="4406" y="1181"/>
                  </a:cubicBezTo>
                  <a:cubicBezTo>
                    <a:pt x="4588" y="1090"/>
                    <a:pt x="4794" y="976"/>
                    <a:pt x="4725" y="748"/>
                  </a:cubicBezTo>
                  <a:cubicBezTo>
                    <a:pt x="4679" y="679"/>
                    <a:pt x="4634" y="588"/>
                    <a:pt x="4611" y="497"/>
                  </a:cubicBezTo>
                  <a:cubicBezTo>
                    <a:pt x="4565" y="360"/>
                    <a:pt x="4520" y="223"/>
                    <a:pt x="4497" y="86"/>
                  </a:cubicBezTo>
                  <a:cubicBezTo>
                    <a:pt x="4474" y="63"/>
                    <a:pt x="4474" y="40"/>
                    <a:pt x="4451" y="17"/>
                  </a:cubicBezTo>
                  <a:cubicBezTo>
                    <a:pt x="4440" y="6"/>
                    <a:pt x="4428" y="0"/>
                    <a:pt x="4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8"/>
            <p:cNvSpPr/>
            <p:nvPr/>
          </p:nvSpPr>
          <p:spPr>
            <a:xfrm flipH="1">
              <a:off x="6142430" y="2746984"/>
              <a:ext cx="262199" cy="146680"/>
            </a:xfrm>
            <a:custGeom>
              <a:avLst/>
              <a:gdLst/>
              <a:ahLst/>
              <a:cxnLst/>
              <a:rect l="l" t="t" r="r" b="b"/>
              <a:pathLst>
                <a:path w="8961" h="5013" extrusionOk="0">
                  <a:moveTo>
                    <a:pt x="4849" y="0"/>
                  </a:moveTo>
                  <a:cubicBezTo>
                    <a:pt x="4073" y="0"/>
                    <a:pt x="3299" y="193"/>
                    <a:pt x="2638" y="580"/>
                  </a:cubicBezTo>
                  <a:cubicBezTo>
                    <a:pt x="1223" y="1425"/>
                    <a:pt x="470" y="3045"/>
                    <a:pt x="36" y="4620"/>
                  </a:cubicBezTo>
                  <a:cubicBezTo>
                    <a:pt x="0" y="4816"/>
                    <a:pt x="299" y="5013"/>
                    <a:pt x="562" y="5013"/>
                  </a:cubicBezTo>
                  <a:cubicBezTo>
                    <a:pt x="636" y="5013"/>
                    <a:pt x="706" y="4997"/>
                    <a:pt x="766" y="4962"/>
                  </a:cubicBezTo>
                  <a:cubicBezTo>
                    <a:pt x="1040" y="4803"/>
                    <a:pt x="1131" y="4460"/>
                    <a:pt x="1223" y="4164"/>
                  </a:cubicBezTo>
                  <a:cubicBezTo>
                    <a:pt x="1565" y="3068"/>
                    <a:pt x="2181" y="1995"/>
                    <a:pt x="3209" y="1470"/>
                  </a:cubicBezTo>
                  <a:cubicBezTo>
                    <a:pt x="3621" y="1254"/>
                    <a:pt x="4071" y="1157"/>
                    <a:pt x="4530" y="1157"/>
                  </a:cubicBezTo>
                  <a:cubicBezTo>
                    <a:pt x="5569" y="1157"/>
                    <a:pt x="6648" y="1655"/>
                    <a:pt x="7408" y="2383"/>
                  </a:cubicBezTo>
                  <a:cubicBezTo>
                    <a:pt x="7591" y="2589"/>
                    <a:pt x="7796" y="2794"/>
                    <a:pt x="8025" y="2908"/>
                  </a:cubicBezTo>
                  <a:cubicBezTo>
                    <a:pt x="8113" y="2940"/>
                    <a:pt x="8212" y="2958"/>
                    <a:pt x="8311" y="2958"/>
                  </a:cubicBezTo>
                  <a:cubicBezTo>
                    <a:pt x="8494" y="2958"/>
                    <a:pt x="8674" y="2897"/>
                    <a:pt x="8778" y="2748"/>
                  </a:cubicBezTo>
                  <a:cubicBezTo>
                    <a:pt x="8961" y="2475"/>
                    <a:pt x="8778" y="2087"/>
                    <a:pt x="8550" y="1813"/>
                  </a:cubicBezTo>
                  <a:cubicBezTo>
                    <a:pt x="7842" y="991"/>
                    <a:pt x="6883" y="352"/>
                    <a:pt x="5811" y="101"/>
                  </a:cubicBezTo>
                  <a:cubicBezTo>
                    <a:pt x="5495" y="34"/>
                    <a:pt x="5172" y="0"/>
                    <a:pt x="48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8"/>
            <p:cNvSpPr/>
            <p:nvPr/>
          </p:nvSpPr>
          <p:spPr>
            <a:xfrm flipH="1">
              <a:off x="6567846" y="1916815"/>
              <a:ext cx="651854" cy="1792877"/>
            </a:xfrm>
            <a:custGeom>
              <a:avLst/>
              <a:gdLst/>
              <a:ahLst/>
              <a:cxnLst/>
              <a:rect l="l" t="t" r="r" b="b"/>
              <a:pathLst>
                <a:path w="22278" h="61274" extrusionOk="0">
                  <a:moveTo>
                    <a:pt x="1881" y="0"/>
                  </a:moveTo>
                  <a:cubicBezTo>
                    <a:pt x="1647" y="0"/>
                    <a:pt x="1413" y="33"/>
                    <a:pt x="1187" y="102"/>
                  </a:cubicBezTo>
                  <a:cubicBezTo>
                    <a:pt x="868" y="193"/>
                    <a:pt x="548" y="376"/>
                    <a:pt x="320" y="627"/>
                  </a:cubicBezTo>
                  <a:cubicBezTo>
                    <a:pt x="114" y="878"/>
                    <a:pt x="0" y="1243"/>
                    <a:pt x="92" y="1586"/>
                  </a:cubicBezTo>
                  <a:cubicBezTo>
                    <a:pt x="92" y="1654"/>
                    <a:pt x="137" y="1722"/>
                    <a:pt x="206" y="1768"/>
                  </a:cubicBezTo>
                  <a:cubicBezTo>
                    <a:pt x="233" y="1789"/>
                    <a:pt x="265" y="1797"/>
                    <a:pt x="300" y="1797"/>
                  </a:cubicBezTo>
                  <a:cubicBezTo>
                    <a:pt x="378" y="1797"/>
                    <a:pt x="469" y="1754"/>
                    <a:pt x="548" y="1722"/>
                  </a:cubicBezTo>
                  <a:cubicBezTo>
                    <a:pt x="959" y="1471"/>
                    <a:pt x="1347" y="1220"/>
                    <a:pt x="1804" y="1106"/>
                  </a:cubicBezTo>
                  <a:cubicBezTo>
                    <a:pt x="1948" y="1063"/>
                    <a:pt x="2099" y="1040"/>
                    <a:pt x="2249" y="1040"/>
                  </a:cubicBezTo>
                  <a:cubicBezTo>
                    <a:pt x="2572" y="1040"/>
                    <a:pt x="2886" y="1146"/>
                    <a:pt x="3105" y="1380"/>
                  </a:cubicBezTo>
                  <a:cubicBezTo>
                    <a:pt x="3378" y="1700"/>
                    <a:pt x="3424" y="2133"/>
                    <a:pt x="3584" y="2499"/>
                  </a:cubicBezTo>
                  <a:cubicBezTo>
                    <a:pt x="3726" y="2823"/>
                    <a:pt x="4102" y="3130"/>
                    <a:pt x="4505" y="3130"/>
                  </a:cubicBezTo>
                  <a:cubicBezTo>
                    <a:pt x="4555" y="3130"/>
                    <a:pt x="4606" y="3125"/>
                    <a:pt x="4657" y="3115"/>
                  </a:cubicBezTo>
                  <a:cubicBezTo>
                    <a:pt x="4565" y="2499"/>
                    <a:pt x="4497" y="1859"/>
                    <a:pt x="4200" y="1334"/>
                  </a:cubicBezTo>
                  <a:cubicBezTo>
                    <a:pt x="3745" y="514"/>
                    <a:pt x="2809" y="0"/>
                    <a:pt x="1881" y="0"/>
                  </a:cubicBezTo>
                  <a:close/>
                  <a:moveTo>
                    <a:pt x="10591" y="13546"/>
                  </a:moveTo>
                  <a:lnTo>
                    <a:pt x="10591" y="13546"/>
                  </a:lnTo>
                  <a:cubicBezTo>
                    <a:pt x="11093" y="14847"/>
                    <a:pt x="12029" y="15988"/>
                    <a:pt x="13171" y="16810"/>
                  </a:cubicBezTo>
                  <a:cubicBezTo>
                    <a:pt x="14517" y="17814"/>
                    <a:pt x="16115" y="18431"/>
                    <a:pt x="17736" y="18841"/>
                  </a:cubicBezTo>
                  <a:cubicBezTo>
                    <a:pt x="18854" y="19134"/>
                    <a:pt x="20024" y="19349"/>
                    <a:pt x="21168" y="19349"/>
                  </a:cubicBezTo>
                  <a:cubicBezTo>
                    <a:pt x="21542" y="19349"/>
                    <a:pt x="21913" y="19326"/>
                    <a:pt x="22278" y="19275"/>
                  </a:cubicBezTo>
                  <a:cubicBezTo>
                    <a:pt x="21958" y="18134"/>
                    <a:pt x="21821" y="16878"/>
                    <a:pt x="21479" y="15714"/>
                  </a:cubicBezTo>
                  <a:cubicBezTo>
                    <a:pt x="20586" y="15860"/>
                    <a:pt x="19681" y="15935"/>
                    <a:pt x="18777" y="15935"/>
                  </a:cubicBezTo>
                  <a:cubicBezTo>
                    <a:pt x="15868" y="15935"/>
                    <a:pt x="12977" y="15166"/>
                    <a:pt x="10591" y="13546"/>
                  </a:cubicBezTo>
                  <a:close/>
                  <a:moveTo>
                    <a:pt x="8080" y="58398"/>
                  </a:moveTo>
                  <a:lnTo>
                    <a:pt x="8080" y="58398"/>
                  </a:lnTo>
                  <a:cubicBezTo>
                    <a:pt x="8354" y="58945"/>
                    <a:pt x="8628" y="59470"/>
                    <a:pt x="8879" y="59995"/>
                  </a:cubicBezTo>
                  <a:cubicBezTo>
                    <a:pt x="10295" y="60429"/>
                    <a:pt x="11710" y="60863"/>
                    <a:pt x="13102" y="61274"/>
                  </a:cubicBezTo>
                  <a:cubicBezTo>
                    <a:pt x="13011" y="60749"/>
                    <a:pt x="12919" y="60201"/>
                    <a:pt x="12851" y="59676"/>
                  </a:cubicBezTo>
                  <a:cubicBezTo>
                    <a:pt x="10660" y="59082"/>
                    <a:pt x="8971" y="58649"/>
                    <a:pt x="8080" y="58398"/>
                  </a:cubicBezTo>
                  <a:close/>
                </a:path>
              </a:pathLst>
            </a:custGeom>
            <a:solidFill>
              <a:srgbClr val="ED6C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8"/>
            <p:cNvSpPr/>
            <p:nvPr/>
          </p:nvSpPr>
          <p:spPr>
            <a:xfrm flipH="1">
              <a:off x="6267295" y="1749482"/>
              <a:ext cx="685942" cy="305913"/>
            </a:xfrm>
            <a:custGeom>
              <a:avLst/>
              <a:gdLst/>
              <a:ahLst/>
              <a:cxnLst/>
              <a:rect l="l" t="t" r="r" b="b"/>
              <a:pathLst>
                <a:path w="23443" h="10455" extrusionOk="0">
                  <a:moveTo>
                    <a:pt x="21411" y="0"/>
                  </a:moveTo>
                  <a:cubicBezTo>
                    <a:pt x="19516" y="0"/>
                    <a:pt x="17987" y="1438"/>
                    <a:pt x="17987" y="3173"/>
                  </a:cubicBezTo>
                  <a:cubicBezTo>
                    <a:pt x="17987" y="4931"/>
                    <a:pt x="19516" y="6346"/>
                    <a:pt x="21411" y="6346"/>
                  </a:cubicBezTo>
                  <a:cubicBezTo>
                    <a:pt x="22164" y="6346"/>
                    <a:pt x="22872" y="6095"/>
                    <a:pt x="23442" y="5707"/>
                  </a:cubicBezTo>
                  <a:cubicBezTo>
                    <a:pt x="23214" y="3812"/>
                    <a:pt x="22757" y="1941"/>
                    <a:pt x="22210" y="115"/>
                  </a:cubicBezTo>
                  <a:cubicBezTo>
                    <a:pt x="21959" y="46"/>
                    <a:pt x="21685" y="0"/>
                    <a:pt x="21411" y="0"/>
                  </a:cubicBezTo>
                  <a:close/>
                  <a:moveTo>
                    <a:pt x="3424" y="4109"/>
                  </a:moveTo>
                  <a:cubicBezTo>
                    <a:pt x="1530" y="4109"/>
                    <a:pt x="1" y="5524"/>
                    <a:pt x="1" y="7282"/>
                  </a:cubicBezTo>
                  <a:cubicBezTo>
                    <a:pt x="1" y="9039"/>
                    <a:pt x="1530" y="10454"/>
                    <a:pt x="3424" y="10454"/>
                  </a:cubicBezTo>
                  <a:cubicBezTo>
                    <a:pt x="5296" y="10454"/>
                    <a:pt x="6825" y="9039"/>
                    <a:pt x="6825" y="7282"/>
                  </a:cubicBezTo>
                  <a:cubicBezTo>
                    <a:pt x="6825" y="5524"/>
                    <a:pt x="5296" y="4109"/>
                    <a:pt x="3424" y="4109"/>
                  </a:cubicBezTo>
                  <a:close/>
                </a:path>
              </a:pathLst>
            </a:custGeom>
            <a:solidFill>
              <a:srgbClr val="EE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8"/>
            <p:cNvSpPr/>
            <p:nvPr/>
          </p:nvSpPr>
          <p:spPr>
            <a:xfrm flipH="1">
              <a:off x="6295357" y="1809258"/>
              <a:ext cx="609135" cy="191360"/>
            </a:xfrm>
            <a:custGeom>
              <a:avLst/>
              <a:gdLst/>
              <a:ahLst/>
              <a:cxnLst/>
              <a:rect l="l" t="t" r="r" b="b"/>
              <a:pathLst>
                <a:path w="20818" h="6540" extrusionOk="0">
                  <a:moveTo>
                    <a:pt x="19802" y="0"/>
                  </a:moveTo>
                  <a:cubicBezTo>
                    <a:pt x="19773" y="0"/>
                    <a:pt x="19745" y="12"/>
                    <a:pt x="19722" y="35"/>
                  </a:cubicBezTo>
                  <a:cubicBezTo>
                    <a:pt x="19083" y="605"/>
                    <a:pt x="18489" y="1267"/>
                    <a:pt x="17964" y="1952"/>
                  </a:cubicBezTo>
                  <a:cubicBezTo>
                    <a:pt x="17942" y="1998"/>
                    <a:pt x="17942" y="2066"/>
                    <a:pt x="17987" y="2089"/>
                  </a:cubicBezTo>
                  <a:cubicBezTo>
                    <a:pt x="18010" y="2112"/>
                    <a:pt x="18033" y="2112"/>
                    <a:pt x="18056" y="2112"/>
                  </a:cubicBezTo>
                  <a:cubicBezTo>
                    <a:pt x="18079" y="2112"/>
                    <a:pt x="18124" y="2112"/>
                    <a:pt x="18147" y="2066"/>
                  </a:cubicBezTo>
                  <a:cubicBezTo>
                    <a:pt x="18672" y="1404"/>
                    <a:pt x="19243" y="765"/>
                    <a:pt x="19882" y="172"/>
                  </a:cubicBezTo>
                  <a:cubicBezTo>
                    <a:pt x="19927" y="149"/>
                    <a:pt x="19927" y="80"/>
                    <a:pt x="19882" y="35"/>
                  </a:cubicBezTo>
                  <a:cubicBezTo>
                    <a:pt x="19859" y="12"/>
                    <a:pt x="19830" y="0"/>
                    <a:pt x="19802" y="0"/>
                  </a:cubicBezTo>
                  <a:close/>
                  <a:moveTo>
                    <a:pt x="20677" y="339"/>
                  </a:moveTo>
                  <a:cubicBezTo>
                    <a:pt x="20654" y="339"/>
                    <a:pt x="20631" y="345"/>
                    <a:pt x="20612" y="354"/>
                  </a:cubicBezTo>
                  <a:cubicBezTo>
                    <a:pt x="20064" y="879"/>
                    <a:pt x="19562" y="1450"/>
                    <a:pt x="19106" y="2043"/>
                  </a:cubicBezTo>
                  <a:cubicBezTo>
                    <a:pt x="19083" y="2089"/>
                    <a:pt x="19083" y="2157"/>
                    <a:pt x="19128" y="2203"/>
                  </a:cubicBezTo>
                  <a:cubicBezTo>
                    <a:pt x="19151" y="2203"/>
                    <a:pt x="19174" y="2226"/>
                    <a:pt x="19197" y="2226"/>
                  </a:cubicBezTo>
                  <a:cubicBezTo>
                    <a:pt x="19220" y="2226"/>
                    <a:pt x="19265" y="2203"/>
                    <a:pt x="19288" y="2180"/>
                  </a:cubicBezTo>
                  <a:cubicBezTo>
                    <a:pt x="19722" y="1587"/>
                    <a:pt x="20224" y="1039"/>
                    <a:pt x="20772" y="514"/>
                  </a:cubicBezTo>
                  <a:cubicBezTo>
                    <a:pt x="20818" y="468"/>
                    <a:pt x="20818" y="423"/>
                    <a:pt x="20772" y="377"/>
                  </a:cubicBezTo>
                  <a:cubicBezTo>
                    <a:pt x="20745" y="350"/>
                    <a:pt x="20711" y="339"/>
                    <a:pt x="20677" y="339"/>
                  </a:cubicBezTo>
                  <a:close/>
                  <a:moveTo>
                    <a:pt x="2226" y="3264"/>
                  </a:moveTo>
                  <a:cubicBezTo>
                    <a:pt x="2198" y="3264"/>
                    <a:pt x="2169" y="3276"/>
                    <a:pt x="2146" y="3299"/>
                  </a:cubicBezTo>
                  <a:cubicBezTo>
                    <a:pt x="1393" y="4075"/>
                    <a:pt x="686" y="4919"/>
                    <a:pt x="24" y="5787"/>
                  </a:cubicBezTo>
                  <a:cubicBezTo>
                    <a:pt x="1" y="5832"/>
                    <a:pt x="1" y="5901"/>
                    <a:pt x="47" y="5946"/>
                  </a:cubicBezTo>
                  <a:cubicBezTo>
                    <a:pt x="69" y="5946"/>
                    <a:pt x="92" y="5969"/>
                    <a:pt x="115" y="5969"/>
                  </a:cubicBezTo>
                  <a:cubicBezTo>
                    <a:pt x="161" y="5969"/>
                    <a:pt x="183" y="5946"/>
                    <a:pt x="206" y="5923"/>
                  </a:cubicBezTo>
                  <a:cubicBezTo>
                    <a:pt x="845" y="5033"/>
                    <a:pt x="1553" y="4212"/>
                    <a:pt x="2306" y="3458"/>
                  </a:cubicBezTo>
                  <a:cubicBezTo>
                    <a:pt x="2352" y="3413"/>
                    <a:pt x="2352" y="3344"/>
                    <a:pt x="2306" y="3299"/>
                  </a:cubicBezTo>
                  <a:cubicBezTo>
                    <a:pt x="2283" y="3276"/>
                    <a:pt x="2255" y="3264"/>
                    <a:pt x="2226" y="3264"/>
                  </a:cubicBezTo>
                  <a:close/>
                  <a:moveTo>
                    <a:pt x="2818" y="4050"/>
                  </a:moveTo>
                  <a:cubicBezTo>
                    <a:pt x="2786" y="4050"/>
                    <a:pt x="2754" y="4069"/>
                    <a:pt x="2740" y="4097"/>
                  </a:cubicBezTo>
                  <a:cubicBezTo>
                    <a:pt x="2146" y="4782"/>
                    <a:pt x="1667" y="5558"/>
                    <a:pt x="1302" y="6403"/>
                  </a:cubicBezTo>
                  <a:cubicBezTo>
                    <a:pt x="1279" y="6448"/>
                    <a:pt x="1302" y="6517"/>
                    <a:pt x="1348" y="6540"/>
                  </a:cubicBezTo>
                  <a:lnTo>
                    <a:pt x="1393" y="6540"/>
                  </a:lnTo>
                  <a:cubicBezTo>
                    <a:pt x="1439" y="6540"/>
                    <a:pt x="1485" y="6517"/>
                    <a:pt x="1485" y="6494"/>
                  </a:cubicBezTo>
                  <a:cubicBezTo>
                    <a:pt x="1850" y="5672"/>
                    <a:pt x="2329" y="4919"/>
                    <a:pt x="2900" y="4212"/>
                  </a:cubicBezTo>
                  <a:cubicBezTo>
                    <a:pt x="2923" y="4166"/>
                    <a:pt x="2923" y="4120"/>
                    <a:pt x="2877" y="4075"/>
                  </a:cubicBezTo>
                  <a:cubicBezTo>
                    <a:pt x="2859" y="4057"/>
                    <a:pt x="2839" y="4050"/>
                    <a:pt x="2818" y="4050"/>
                  </a:cubicBezTo>
                  <a:close/>
                </a:path>
              </a:pathLst>
            </a:custGeom>
            <a:solidFill>
              <a:srgbClr val="EE5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8"/>
            <p:cNvSpPr/>
            <p:nvPr/>
          </p:nvSpPr>
          <p:spPr>
            <a:xfrm flipH="1">
              <a:off x="6275982" y="1570328"/>
              <a:ext cx="786772" cy="347492"/>
            </a:xfrm>
            <a:custGeom>
              <a:avLst/>
              <a:gdLst/>
              <a:ahLst/>
              <a:cxnLst/>
              <a:rect l="l" t="t" r="r" b="b"/>
              <a:pathLst>
                <a:path w="26889" h="11876" extrusionOk="0">
                  <a:moveTo>
                    <a:pt x="22689" y="212"/>
                  </a:moveTo>
                  <a:cubicBezTo>
                    <a:pt x="22757" y="212"/>
                    <a:pt x="22848" y="212"/>
                    <a:pt x="22940" y="235"/>
                  </a:cubicBezTo>
                  <a:cubicBezTo>
                    <a:pt x="24789" y="349"/>
                    <a:pt x="26409" y="2015"/>
                    <a:pt x="26546" y="3955"/>
                  </a:cubicBezTo>
                  <a:cubicBezTo>
                    <a:pt x="26660" y="5735"/>
                    <a:pt x="25496" y="7630"/>
                    <a:pt x="23830" y="8360"/>
                  </a:cubicBezTo>
                  <a:cubicBezTo>
                    <a:pt x="23311" y="8588"/>
                    <a:pt x="22749" y="8696"/>
                    <a:pt x="22188" y="8696"/>
                  </a:cubicBezTo>
                  <a:cubicBezTo>
                    <a:pt x="20948" y="8696"/>
                    <a:pt x="19708" y="8169"/>
                    <a:pt x="18922" y="7242"/>
                  </a:cubicBezTo>
                  <a:cubicBezTo>
                    <a:pt x="17758" y="5850"/>
                    <a:pt x="17690" y="3658"/>
                    <a:pt x="18763" y="2243"/>
                  </a:cubicBezTo>
                  <a:cubicBezTo>
                    <a:pt x="19082" y="1809"/>
                    <a:pt x="19493" y="1421"/>
                    <a:pt x="20041" y="1079"/>
                  </a:cubicBezTo>
                  <a:cubicBezTo>
                    <a:pt x="20657" y="668"/>
                    <a:pt x="21593" y="212"/>
                    <a:pt x="22689" y="212"/>
                  </a:cubicBezTo>
                  <a:close/>
                  <a:moveTo>
                    <a:pt x="9861" y="2768"/>
                  </a:moveTo>
                  <a:cubicBezTo>
                    <a:pt x="10203" y="2768"/>
                    <a:pt x="10523" y="2814"/>
                    <a:pt x="10865" y="2882"/>
                  </a:cubicBezTo>
                  <a:cubicBezTo>
                    <a:pt x="11436" y="2974"/>
                    <a:pt x="11938" y="3179"/>
                    <a:pt x="12349" y="3453"/>
                  </a:cubicBezTo>
                  <a:cubicBezTo>
                    <a:pt x="13056" y="3909"/>
                    <a:pt x="13627" y="4685"/>
                    <a:pt x="13901" y="5621"/>
                  </a:cubicBezTo>
                  <a:cubicBezTo>
                    <a:pt x="14380" y="7128"/>
                    <a:pt x="14243" y="9205"/>
                    <a:pt x="13170" y="10095"/>
                  </a:cubicBezTo>
                  <a:cubicBezTo>
                    <a:pt x="12189" y="10917"/>
                    <a:pt x="11116" y="11442"/>
                    <a:pt x="10066" y="11602"/>
                  </a:cubicBezTo>
                  <a:cubicBezTo>
                    <a:pt x="9822" y="11638"/>
                    <a:pt x="9577" y="11657"/>
                    <a:pt x="9336" y="11657"/>
                  </a:cubicBezTo>
                  <a:cubicBezTo>
                    <a:pt x="8383" y="11657"/>
                    <a:pt x="7476" y="11372"/>
                    <a:pt x="6802" y="10825"/>
                  </a:cubicBezTo>
                  <a:cubicBezTo>
                    <a:pt x="6369" y="10483"/>
                    <a:pt x="6003" y="10027"/>
                    <a:pt x="5707" y="9456"/>
                  </a:cubicBezTo>
                  <a:cubicBezTo>
                    <a:pt x="5204" y="8497"/>
                    <a:pt x="5022" y="7425"/>
                    <a:pt x="5204" y="6443"/>
                  </a:cubicBezTo>
                  <a:cubicBezTo>
                    <a:pt x="5410" y="5256"/>
                    <a:pt x="6186" y="4138"/>
                    <a:pt x="7259" y="3499"/>
                  </a:cubicBezTo>
                  <a:cubicBezTo>
                    <a:pt x="8035" y="3019"/>
                    <a:pt x="8948" y="2768"/>
                    <a:pt x="9861" y="2768"/>
                  </a:cubicBezTo>
                  <a:close/>
                  <a:moveTo>
                    <a:pt x="22721" y="0"/>
                  </a:moveTo>
                  <a:cubicBezTo>
                    <a:pt x="21578" y="0"/>
                    <a:pt x="20569" y="490"/>
                    <a:pt x="19904" y="919"/>
                  </a:cubicBezTo>
                  <a:cubicBezTo>
                    <a:pt x="19356" y="1262"/>
                    <a:pt x="18922" y="1673"/>
                    <a:pt x="18580" y="2106"/>
                  </a:cubicBezTo>
                  <a:cubicBezTo>
                    <a:pt x="18032" y="2859"/>
                    <a:pt x="17758" y="3818"/>
                    <a:pt x="17804" y="4754"/>
                  </a:cubicBezTo>
                  <a:cubicBezTo>
                    <a:pt x="17751" y="4753"/>
                    <a:pt x="17698" y="4753"/>
                    <a:pt x="17645" y="4753"/>
                  </a:cubicBezTo>
                  <a:cubicBezTo>
                    <a:pt x="16420" y="4753"/>
                    <a:pt x="15200" y="5005"/>
                    <a:pt x="14106" y="5530"/>
                  </a:cubicBezTo>
                  <a:cubicBezTo>
                    <a:pt x="13787" y="4571"/>
                    <a:pt x="13216" y="3772"/>
                    <a:pt x="12463" y="3270"/>
                  </a:cubicBezTo>
                  <a:cubicBezTo>
                    <a:pt x="12029" y="2974"/>
                    <a:pt x="11504" y="2791"/>
                    <a:pt x="10911" y="2654"/>
                  </a:cubicBezTo>
                  <a:cubicBezTo>
                    <a:pt x="10578" y="2590"/>
                    <a:pt x="10240" y="2558"/>
                    <a:pt x="9904" y="2558"/>
                  </a:cubicBezTo>
                  <a:cubicBezTo>
                    <a:pt x="8927" y="2558"/>
                    <a:pt x="7960" y="2823"/>
                    <a:pt x="7145" y="3316"/>
                  </a:cubicBezTo>
                  <a:cubicBezTo>
                    <a:pt x="6026" y="4001"/>
                    <a:pt x="5204" y="5165"/>
                    <a:pt x="4999" y="6420"/>
                  </a:cubicBezTo>
                  <a:cubicBezTo>
                    <a:pt x="4885" y="6968"/>
                    <a:pt x="4908" y="7539"/>
                    <a:pt x="5022" y="8109"/>
                  </a:cubicBezTo>
                  <a:cubicBezTo>
                    <a:pt x="5014" y="8102"/>
                    <a:pt x="5007" y="8099"/>
                    <a:pt x="4999" y="8099"/>
                  </a:cubicBezTo>
                  <a:cubicBezTo>
                    <a:pt x="4984" y="8099"/>
                    <a:pt x="4969" y="8109"/>
                    <a:pt x="4953" y="8109"/>
                  </a:cubicBezTo>
                  <a:lnTo>
                    <a:pt x="92" y="10300"/>
                  </a:lnTo>
                  <a:cubicBezTo>
                    <a:pt x="23" y="10323"/>
                    <a:pt x="0" y="10392"/>
                    <a:pt x="23" y="10437"/>
                  </a:cubicBezTo>
                  <a:cubicBezTo>
                    <a:pt x="46" y="10483"/>
                    <a:pt x="92" y="10506"/>
                    <a:pt x="114" y="10506"/>
                  </a:cubicBezTo>
                  <a:cubicBezTo>
                    <a:pt x="137" y="10506"/>
                    <a:pt x="160" y="10506"/>
                    <a:pt x="160" y="10483"/>
                  </a:cubicBezTo>
                  <a:lnTo>
                    <a:pt x="5045" y="8292"/>
                  </a:lnTo>
                  <a:cubicBezTo>
                    <a:pt x="5159" y="8726"/>
                    <a:pt x="5296" y="9136"/>
                    <a:pt x="5524" y="9547"/>
                  </a:cubicBezTo>
                  <a:cubicBezTo>
                    <a:pt x="5821" y="10141"/>
                    <a:pt x="6209" y="10643"/>
                    <a:pt x="6665" y="11008"/>
                  </a:cubicBezTo>
                  <a:cubicBezTo>
                    <a:pt x="7373" y="11556"/>
                    <a:pt x="8332" y="11875"/>
                    <a:pt x="9336" y="11875"/>
                  </a:cubicBezTo>
                  <a:cubicBezTo>
                    <a:pt x="9587" y="11875"/>
                    <a:pt x="9838" y="11853"/>
                    <a:pt x="10089" y="11807"/>
                  </a:cubicBezTo>
                  <a:cubicBezTo>
                    <a:pt x="11185" y="11624"/>
                    <a:pt x="12280" y="11099"/>
                    <a:pt x="13307" y="10255"/>
                  </a:cubicBezTo>
                  <a:cubicBezTo>
                    <a:pt x="14449" y="9319"/>
                    <a:pt x="14586" y="7265"/>
                    <a:pt x="14152" y="5735"/>
                  </a:cubicBezTo>
                  <a:cubicBezTo>
                    <a:pt x="15246" y="5210"/>
                    <a:pt x="16444" y="4958"/>
                    <a:pt x="17647" y="4958"/>
                  </a:cubicBezTo>
                  <a:cubicBezTo>
                    <a:pt x="17700" y="4958"/>
                    <a:pt x="17752" y="4958"/>
                    <a:pt x="17804" y="4959"/>
                  </a:cubicBezTo>
                  <a:cubicBezTo>
                    <a:pt x="17872" y="5850"/>
                    <a:pt x="18192" y="6694"/>
                    <a:pt x="18763" y="7379"/>
                  </a:cubicBezTo>
                  <a:cubicBezTo>
                    <a:pt x="19584" y="8360"/>
                    <a:pt x="20885" y="8908"/>
                    <a:pt x="22186" y="8908"/>
                  </a:cubicBezTo>
                  <a:cubicBezTo>
                    <a:pt x="22780" y="8908"/>
                    <a:pt x="23373" y="8794"/>
                    <a:pt x="23921" y="8566"/>
                  </a:cubicBezTo>
                  <a:cubicBezTo>
                    <a:pt x="25656" y="7790"/>
                    <a:pt x="26888" y="5827"/>
                    <a:pt x="26752" y="3932"/>
                  </a:cubicBezTo>
                  <a:cubicBezTo>
                    <a:pt x="26615" y="1901"/>
                    <a:pt x="24903" y="143"/>
                    <a:pt x="22940" y="6"/>
                  </a:cubicBezTo>
                  <a:cubicBezTo>
                    <a:pt x="22866" y="2"/>
                    <a:pt x="22793" y="0"/>
                    <a:pt x="227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37735193"/>
      </p:ext>
    </p:extLst>
  </p:cSld>
  <p:clrMapOvr>
    <a:masterClrMapping/>
  </p:clrMapOvr>
  <p:transition spd="slow">
    <p:push dir="u"/>
  </p:transition>
</p:sld>
</file>

<file path=ppt/theme/theme1.xml><?xml version="1.0" encoding="utf-8"?>
<a:theme xmlns:a="http://schemas.openxmlformats.org/drawingml/2006/main" name="Cream &amp; Pastel Palette Health Center Characters by Slidesgo">
  <a:themeElements>
    <a:clrScheme name="Simple Light">
      <a:dk1>
        <a:srgbClr val="191919"/>
      </a:dk1>
      <a:lt1>
        <a:srgbClr val="FFFCF2"/>
      </a:lt1>
      <a:dk2>
        <a:srgbClr val="F0E9DD"/>
      </a:dk2>
      <a:lt2>
        <a:srgbClr val="C0DBF9"/>
      </a:lt2>
      <a:accent1>
        <a:srgbClr val="FF746E"/>
      </a:accent1>
      <a:accent2>
        <a:srgbClr val="F3B18B"/>
      </a:accent2>
      <a:accent3>
        <a:srgbClr val="FCE19D"/>
      </a:accent3>
      <a:accent4>
        <a:srgbClr val="E6ABFF"/>
      </a:accent4>
      <a:accent5>
        <a:srgbClr val="FBB4B8"/>
      </a:accent5>
      <a:accent6>
        <a:srgbClr val="CDDCD2"/>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1519</TotalTime>
  <Words>3422</Words>
  <Application>Microsoft Macintosh PowerPoint</Application>
  <PresentationFormat>On-screen Show (16:9)</PresentationFormat>
  <Paragraphs>504</Paragraphs>
  <Slides>60</Slides>
  <Notes>56</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60</vt:i4>
      </vt:variant>
    </vt:vector>
  </HeadingPairs>
  <TitlesOfParts>
    <vt:vector size="77" baseType="lpstr">
      <vt:lpstr>Gill Sans</vt:lpstr>
      <vt:lpstr>Wingdings-Regular</vt:lpstr>
      <vt:lpstr>Comfortaa</vt:lpstr>
      <vt:lpstr>Wingdings</vt:lpstr>
      <vt:lpstr>Arial Rounded MT Bold</vt:lpstr>
      <vt:lpstr>Helvetica</vt:lpstr>
      <vt:lpstr>Candara</vt:lpstr>
      <vt:lpstr>Arial Unicode MS</vt:lpstr>
      <vt:lpstr>Arial</vt:lpstr>
      <vt:lpstr>Times New Roman</vt:lpstr>
      <vt:lpstr>Raleway Thin</vt:lpstr>
      <vt:lpstr>Biome</vt:lpstr>
      <vt:lpstr>Archivo Black</vt:lpstr>
      <vt:lpstr>inherit</vt:lpstr>
      <vt:lpstr>Courier New</vt:lpstr>
      <vt:lpstr>Bebas Neue</vt:lpstr>
      <vt:lpstr>Cream &amp; Pastel Palette Health Center Characters by Slidesgo</vt:lpstr>
      <vt:lpstr> INGUINOSCROTAL CONDITIONS</vt:lpstr>
      <vt:lpstr>04</vt:lpstr>
      <vt:lpstr>ANATOMY</vt:lpstr>
      <vt:lpstr>Anatomy of INGUINAL REGION </vt:lpstr>
      <vt:lpstr>INGUINAL CANAL </vt:lpstr>
      <vt:lpstr>WALLS OF THE INGUINAL CANAL</vt:lpstr>
      <vt:lpstr>STRUCTURES PASSING THROUGH THE INGUINAL CANAL </vt:lpstr>
      <vt:lpstr>SPERMATIC CORD CONTENTS</vt:lpstr>
      <vt:lpstr>SCROTUM</vt:lpstr>
      <vt:lpstr>HESSELBACH TRIANGLE</vt:lpstr>
      <vt:lpstr>INGUINAL HERNIA</vt:lpstr>
      <vt:lpstr>—Sir Cecil Wakely </vt:lpstr>
      <vt:lpstr>A PICTURE ALWAYS REINFORCES THE CONCEPT</vt:lpstr>
      <vt:lpstr>DEFINITION</vt:lpstr>
      <vt:lpstr>ETIOLOGY</vt:lpstr>
      <vt:lpstr>CONDITIONS ASSOCIATED WITH A HIGHER INCIDENCE OF HERNIAS:  </vt:lpstr>
      <vt:lpstr>INDIRECT INGUINAL HERNIA</vt:lpstr>
      <vt:lpstr>DIRECT INGUINAL HERNIA</vt:lpstr>
      <vt:lpstr>DIFFERENTIAL DIAGNOSIS OF INGUINAL HERNIA </vt:lpstr>
      <vt:lpstr>PowerPoint Presentation</vt:lpstr>
      <vt:lpstr>PowerPoint Presentation</vt:lpstr>
      <vt:lpstr>TREATMENT </vt:lpstr>
      <vt:lpstr>HYDROCELE</vt:lpstr>
      <vt:lpstr>DEFINITION</vt:lpstr>
      <vt:lpstr>TYPES OF HYDROCELES</vt:lpstr>
      <vt:lpstr>CLINICAL MENIFESTATIONS</vt:lpstr>
      <vt:lpstr>DIAGNOSTIC EVALUATIONS</vt:lpstr>
      <vt:lpstr>TRANSILLUMINATION</vt:lpstr>
      <vt:lpstr>COMPLICATIONS </vt:lpstr>
      <vt:lpstr>TREATMENT</vt:lpstr>
      <vt:lpstr>UNDESCENDED TESTIS  </vt:lpstr>
      <vt:lpstr>EMBRYOLOGY</vt:lpstr>
      <vt:lpstr>EMBRYOLOGY</vt:lpstr>
      <vt:lpstr>DEFINITION</vt:lpstr>
      <vt:lpstr>INCIDENCE</vt:lpstr>
      <vt:lpstr>PATHOLOGY</vt:lpstr>
      <vt:lpstr>COMPLICATIONS</vt:lpstr>
      <vt:lpstr>CLINICAL FEATURES </vt:lpstr>
      <vt:lpstr>TREATMENT</vt:lpstr>
      <vt:lpstr>04</vt:lpstr>
      <vt:lpstr> ANATOMY</vt:lpstr>
      <vt:lpstr>AETIOLOGY </vt:lpstr>
      <vt:lpstr>ETIOLOGY </vt:lpstr>
      <vt:lpstr>CLINICAL FEATURES </vt:lpstr>
      <vt:lpstr>CLINICAL FEATURES </vt:lpstr>
      <vt:lpstr>INVESTIGATIONS</vt:lpstr>
      <vt:lpstr>COMPLICATIONS</vt:lpstr>
      <vt:lpstr>TREATMENT </vt:lpstr>
      <vt:lpstr>SURGICAL PROCEDURE</vt:lpstr>
      <vt:lpstr>TESTICULAR TORSION AND TUMOURS </vt:lpstr>
      <vt:lpstr>PATHOPHYSIOLOGY</vt:lpstr>
      <vt:lpstr>PATHOPHYSIOLOGY </vt:lpstr>
      <vt:lpstr>TYPES OF TETICULAR TORSION</vt:lpstr>
      <vt:lpstr>DIFFERENTIAL DIAGNOSIS</vt:lpstr>
      <vt:lpstr>EMBRYOLOGY</vt:lpstr>
      <vt:lpstr>TESTICULAR TUMOURS</vt:lpstr>
      <vt:lpstr>AETIOLOGY OF TESTICULAR TUMOUR</vt:lpstr>
      <vt:lpstr>CLASSIFICATION </vt:lpstr>
      <vt:lpstr>CLINICAL FEATURES </vt:lpstr>
      <vt:lpstr>THANKS!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INGUINOSCROTAL CONDITIONS</dc:title>
  <cp:lastModifiedBy>maysa alsoudi</cp:lastModifiedBy>
  <cp:revision>69</cp:revision>
  <cp:lastPrinted>2022-09-17T10:20:32Z</cp:lastPrinted>
  <dcterms:modified xsi:type="dcterms:W3CDTF">2022-09-17T14:56:11Z</dcterms:modified>
</cp:coreProperties>
</file>